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1"/>
  </p:sldMasterIdLst>
  <p:notesMasterIdLst>
    <p:notesMasterId r:id="rId181"/>
  </p:notesMasterIdLst>
  <p:handoutMasterIdLst>
    <p:handoutMasterId r:id="rId182"/>
  </p:handoutMasterIdLst>
  <p:sldIdLst>
    <p:sldId id="450" r:id="rId2"/>
    <p:sldId id="449" r:id="rId3"/>
    <p:sldId id="507" r:id="rId4"/>
    <p:sldId id="508" r:id="rId5"/>
    <p:sldId id="708" r:id="rId6"/>
    <p:sldId id="694" r:id="rId7"/>
    <p:sldId id="519" r:id="rId8"/>
    <p:sldId id="593" r:id="rId9"/>
    <p:sldId id="591" r:id="rId10"/>
    <p:sldId id="594" r:id="rId11"/>
    <p:sldId id="575" r:id="rId12"/>
    <p:sldId id="616" r:id="rId13"/>
    <p:sldId id="625" r:id="rId14"/>
    <p:sldId id="691" r:id="rId15"/>
    <p:sldId id="509" r:id="rId16"/>
    <p:sldId id="510" r:id="rId17"/>
    <p:sldId id="517" r:id="rId18"/>
    <p:sldId id="516" r:id="rId19"/>
    <p:sldId id="511" r:id="rId20"/>
    <p:sldId id="512" r:id="rId21"/>
    <p:sldId id="513" r:id="rId22"/>
    <p:sldId id="697" r:id="rId23"/>
    <p:sldId id="627" r:id="rId24"/>
    <p:sldId id="654" r:id="rId25"/>
    <p:sldId id="709" r:id="rId26"/>
    <p:sldId id="659" r:id="rId27"/>
    <p:sldId id="520" r:id="rId28"/>
    <p:sldId id="521" r:id="rId29"/>
    <p:sldId id="522" r:id="rId30"/>
    <p:sldId id="523" r:id="rId31"/>
    <p:sldId id="524" r:id="rId32"/>
    <p:sldId id="525" r:id="rId33"/>
    <p:sldId id="526" r:id="rId34"/>
    <p:sldId id="527" r:id="rId35"/>
    <p:sldId id="528" r:id="rId36"/>
    <p:sldId id="529" r:id="rId37"/>
    <p:sldId id="530" r:id="rId38"/>
    <p:sldId id="531" r:id="rId39"/>
    <p:sldId id="532" r:id="rId40"/>
    <p:sldId id="533" r:id="rId41"/>
    <p:sldId id="534" r:id="rId42"/>
    <p:sldId id="535" r:id="rId43"/>
    <p:sldId id="536" r:id="rId44"/>
    <p:sldId id="537" r:id="rId45"/>
    <p:sldId id="538" r:id="rId46"/>
    <p:sldId id="518" r:id="rId47"/>
    <p:sldId id="539" r:id="rId48"/>
    <p:sldId id="540" r:id="rId49"/>
    <p:sldId id="541" r:id="rId50"/>
    <p:sldId id="710" r:id="rId51"/>
    <p:sldId id="711" r:id="rId52"/>
    <p:sldId id="542" r:id="rId53"/>
    <p:sldId id="634" r:id="rId54"/>
    <p:sldId id="543" r:id="rId55"/>
    <p:sldId id="636" r:id="rId56"/>
    <p:sldId id="544" r:id="rId57"/>
    <p:sldId id="546" r:id="rId58"/>
    <p:sldId id="545" r:id="rId59"/>
    <p:sldId id="547" r:id="rId60"/>
    <p:sldId id="571" r:id="rId61"/>
    <p:sldId id="549" r:id="rId62"/>
    <p:sldId id="550" r:id="rId63"/>
    <p:sldId id="551" r:id="rId64"/>
    <p:sldId id="570" r:id="rId65"/>
    <p:sldId id="592" r:id="rId66"/>
    <p:sldId id="552" r:id="rId67"/>
    <p:sldId id="553" r:id="rId68"/>
    <p:sldId id="554" r:id="rId69"/>
    <p:sldId id="555" r:id="rId70"/>
    <p:sldId id="556" r:id="rId71"/>
    <p:sldId id="557" r:id="rId72"/>
    <p:sldId id="558" r:id="rId73"/>
    <p:sldId id="559" r:id="rId74"/>
    <p:sldId id="561" r:id="rId75"/>
    <p:sldId id="560" r:id="rId76"/>
    <p:sldId id="562" r:id="rId77"/>
    <p:sldId id="563" r:id="rId78"/>
    <p:sldId id="565" r:id="rId79"/>
    <p:sldId id="569" r:id="rId80"/>
    <p:sldId id="567" r:id="rId81"/>
    <p:sldId id="568" r:id="rId82"/>
    <p:sldId id="706" r:id="rId83"/>
    <p:sldId id="573" r:id="rId84"/>
    <p:sldId id="574" r:id="rId85"/>
    <p:sldId id="576" r:id="rId86"/>
    <p:sldId id="577" r:id="rId87"/>
    <p:sldId id="578" r:id="rId88"/>
    <p:sldId id="579" r:id="rId89"/>
    <p:sldId id="586" r:id="rId90"/>
    <p:sldId id="580" r:id="rId91"/>
    <p:sldId id="582" r:id="rId92"/>
    <p:sldId id="581" r:id="rId93"/>
    <p:sldId id="583" r:id="rId94"/>
    <p:sldId id="584" r:id="rId95"/>
    <p:sldId id="585" r:id="rId96"/>
    <p:sldId id="715" r:id="rId97"/>
    <p:sldId id="587" r:id="rId98"/>
    <p:sldId id="588" r:id="rId99"/>
    <p:sldId id="400" r:id="rId100"/>
    <p:sldId id="601" r:id="rId101"/>
    <p:sldId id="596" r:id="rId102"/>
    <p:sldId id="604" r:id="rId103"/>
    <p:sldId id="657" r:id="rId104"/>
    <p:sldId id="392" r:id="rId105"/>
    <p:sldId id="393" r:id="rId106"/>
    <p:sldId id="693" r:id="rId107"/>
    <p:sldId id="672" r:id="rId108"/>
    <p:sldId id="695" r:id="rId109"/>
    <p:sldId id="696" r:id="rId110"/>
    <p:sldId id="703" r:id="rId111"/>
    <p:sldId id="718" r:id="rId112"/>
    <p:sldId id="719" r:id="rId113"/>
    <p:sldId id="720" r:id="rId114"/>
    <p:sldId id="602" r:id="rId115"/>
    <p:sldId id="702" r:id="rId116"/>
    <p:sldId id="603" r:id="rId117"/>
    <p:sldId id="405" r:id="rId118"/>
    <p:sldId id="598" r:id="rId119"/>
    <p:sldId id="607" r:id="rId120"/>
    <p:sldId id="597" r:id="rId121"/>
    <p:sldId id="404" r:id="rId122"/>
    <p:sldId id="600" r:id="rId123"/>
    <p:sldId id="396" r:id="rId124"/>
    <p:sldId id="590" r:id="rId125"/>
    <p:sldId id="287" r:id="rId126"/>
    <p:sldId id="608" r:id="rId127"/>
    <p:sldId id="609" r:id="rId128"/>
    <p:sldId id="611" r:id="rId129"/>
    <p:sldId id="612" r:id="rId130"/>
    <p:sldId id="610" r:id="rId131"/>
    <p:sldId id="613" r:id="rId132"/>
    <p:sldId id="614" r:id="rId133"/>
    <p:sldId id="713" r:id="rId134"/>
    <p:sldId id="615" r:id="rId135"/>
    <p:sldId id="658" r:id="rId136"/>
    <p:sldId id="714" r:id="rId137"/>
    <p:sldId id="662" r:id="rId138"/>
    <p:sldId id="618" r:id="rId139"/>
    <p:sldId id="619" r:id="rId140"/>
    <p:sldId id="667" r:id="rId141"/>
    <p:sldId id="620" r:id="rId142"/>
    <p:sldId id="661" r:id="rId143"/>
    <p:sldId id="665" r:id="rId144"/>
    <p:sldId id="700" r:id="rId145"/>
    <p:sldId id="699" r:id="rId146"/>
    <p:sldId id="701" r:id="rId147"/>
    <p:sldId id="663" r:id="rId148"/>
    <p:sldId id="664" r:id="rId149"/>
    <p:sldId id="668" r:id="rId150"/>
    <p:sldId id="669" r:id="rId151"/>
    <p:sldId id="666" r:id="rId152"/>
    <p:sldId id="671" r:id="rId153"/>
    <p:sldId id="675" r:id="rId154"/>
    <p:sldId id="676" r:id="rId155"/>
    <p:sldId id="677" r:id="rId156"/>
    <p:sldId id="678" r:id="rId157"/>
    <p:sldId id="679" r:id="rId158"/>
    <p:sldId id="717" r:id="rId159"/>
    <p:sldId id="716" r:id="rId160"/>
    <p:sldId id="319" r:id="rId161"/>
    <p:sldId id="369" r:id="rId162"/>
    <p:sldId id="370" r:id="rId163"/>
    <p:sldId id="320" r:id="rId164"/>
    <p:sldId id="366" r:id="rId165"/>
    <p:sldId id="290" r:id="rId166"/>
    <p:sldId id="304" r:id="rId167"/>
    <p:sldId id="305" r:id="rId168"/>
    <p:sldId id="681" r:id="rId169"/>
    <p:sldId id="687" r:id="rId170"/>
    <p:sldId id="683" r:id="rId171"/>
    <p:sldId id="685" r:id="rId172"/>
    <p:sldId id="688" r:id="rId173"/>
    <p:sldId id="689" r:id="rId174"/>
    <p:sldId id="385" r:id="rId175"/>
    <p:sldId id="707" r:id="rId176"/>
    <p:sldId id="704" r:id="rId177"/>
    <p:sldId id="686" r:id="rId178"/>
    <p:sldId id="644" r:id="rId179"/>
    <p:sldId id="690" r:id="rId180"/>
  </p:sldIdLst>
  <p:sldSz cx="9144000" cy="6858000" type="screen4x3"/>
  <p:notesSz cx="6799263" cy="9929813"/>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FFFF99"/>
    <a:srgbClr val="02FEF2"/>
    <a:srgbClr val="3333FF"/>
    <a:srgbClr val="00FF00"/>
    <a:srgbClr val="000080"/>
    <a:srgbClr val="100060"/>
    <a:srgbClr val="000060"/>
    <a:srgbClr val="04FCEA"/>
    <a:srgbClr val="00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C66F127-07D5-42B0-BCDD-42C17010446C}" v="439" dt="2026-09-26T18:51:52.74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912C8C85-51F0-491E-9774-3900AFEF0FD7}" styleName="Light Style 2 - Accent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2091" autoAdjust="0"/>
    <p:restoredTop sz="93447" autoAdjust="0"/>
  </p:normalViewPr>
  <p:slideViewPr>
    <p:cSldViewPr snapToGrid="0">
      <p:cViewPr varScale="1">
        <p:scale>
          <a:sx n="56" d="100"/>
          <a:sy n="56" d="100"/>
        </p:scale>
        <p:origin x="880" y="44"/>
      </p:cViewPr>
      <p:guideLst/>
    </p:cSldViewPr>
  </p:slideViewPr>
  <p:notesTextViewPr>
    <p:cViewPr>
      <p:scale>
        <a:sx n="75" d="100"/>
        <a:sy n="75" d="100"/>
      </p:scale>
      <p:origin x="0" y="0"/>
    </p:cViewPr>
  </p:notesTextViewPr>
  <p:sorterViewPr>
    <p:cViewPr>
      <p:scale>
        <a:sx n="100" d="100"/>
        <a:sy n="100" d="100"/>
      </p:scale>
      <p:origin x="0" y="-8304"/>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notesMaster" Target="notesMasters/notesMaster1.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handoutMaster" Target="handoutMasters/handoutMaster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microsoft.com/office/2015/10/relationships/revisionInfo" Target="revisionInfo.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presProps" Target="presProp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viewProps" Target="viewProps.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tableStyles" Target="tableStyles.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microsoft.com/office/2016/11/relationships/changesInfo" Target="changesInfos/changesInfo1.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ichard Downey" userId="f032eefed87cb979" providerId="LiveId" clId="{C61F987E-EBF1-431E-BACD-B825DB2E2BED}"/>
    <pc:docChg chg="undo custSel addSld delSld modSld sldOrd modMainMaster modNotesMaster modHandout">
      <pc:chgData name="Richard Downey" userId="f032eefed87cb979" providerId="LiveId" clId="{C61F987E-EBF1-431E-BACD-B825DB2E2BED}" dt="2026-09-26T18:51:52.746" v="38027" actId="571"/>
      <pc:docMkLst>
        <pc:docMk/>
      </pc:docMkLst>
      <pc:sldChg chg="addSp delSp modSp mod modAnim">
        <pc:chgData name="Richard Downey" userId="f032eefed87cb979" providerId="LiveId" clId="{C61F987E-EBF1-431E-BACD-B825DB2E2BED}" dt="2026-09-26T14:32:21.959" v="37540" actId="14100"/>
        <pc:sldMkLst>
          <pc:docMk/>
          <pc:sldMk cId="0" sldId="287"/>
        </pc:sldMkLst>
        <pc:spChg chg="add mod">
          <ac:chgData name="Richard Downey" userId="f032eefed87cb979" providerId="LiveId" clId="{C61F987E-EBF1-431E-BACD-B825DB2E2BED}" dt="2026-09-10T21:47:50.344" v="29238"/>
          <ac:spMkLst>
            <pc:docMk/>
            <pc:sldMk cId="0" sldId="287"/>
            <ac:spMk id="7" creationId="{4A2E69F9-8CC9-BA86-73F1-56D6BFFC9CD2}"/>
          </ac:spMkLst>
        </pc:spChg>
        <pc:cxnChg chg="mod">
          <ac:chgData name="Richard Downey" userId="f032eefed87cb979" providerId="LiveId" clId="{C61F987E-EBF1-431E-BACD-B825DB2E2BED}" dt="2026-09-26T14:32:21.959" v="37540" actId="14100"/>
          <ac:cxnSpMkLst>
            <pc:docMk/>
            <pc:sldMk cId="0" sldId="287"/>
            <ac:cxnSpMk id="41" creationId="{6FCB2A3B-D08F-4E8A-C745-C318941A05EA}"/>
          </ac:cxnSpMkLst>
        </pc:cxnChg>
      </pc:sldChg>
      <pc:sldChg chg="modSp add mod setBg modAnim">
        <pc:chgData name="Richard Downey" userId="f032eefed87cb979" providerId="LiveId" clId="{C61F987E-EBF1-431E-BACD-B825DB2E2BED}" dt="2026-09-12T16:12:40.443" v="31157"/>
        <pc:sldMkLst>
          <pc:docMk/>
          <pc:sldMk cId="0" sldId="290"/>
        </pc:sldMkLst>
        <pc:spChg chg="mod">
          <ac:chgData name="Richard Downey" userId="f032eefed87cb979" providerId="LiveId" clId="{C61F987E-EBF1-431E-BACD-B825DB2E2BED}" dt="2026-09-12T16:11:28.725" v="31140" actId="1037"/>
          <ac:spMkLst>
            <pc:docMk/>
            <pc:sldMk cId="0" sldId="290"/>
            <ac:spMk id="10" creationId="{EF920095-F80D-531A-58F4-DEE56EF21F3A}"/>
          </ac:spMkLst>
        </pc:spChg>
        <pc:spChg chg="mod">
          <ac:chgData name="Richard Downey" userId="f032eefed87cb979" providerId="LiveId" clId="{C61F987E-EBF1-431E-BACD-B825DB2E2BED}" dt="2026-09-12T16:11:15.785" v="31132" actId="1037"/>
          <ac:spMkLst>
            <pc:docMk/>
            <pc:sldMk cId="0" sldId="290"/>
            <ac:spMk id="15" creationId="{7C4CC544-AD9E-161E-FC38-180EFE0BAD32}"/>
          </ac:spMkLst>
        </pc:spChg>
        <pc:cxnChg chg="mod">
          <ac:chgData name="Richard Downey" userId="f032eefed87cb979" providerId="LiveId" clId="{C61F987E-EBF1-431E-BACD-B825DB2E2BED}" dt="2026-09-12T16:11:28.725" v="31140" actId="1037"/>
          <ac:cxnSpMkLst>
            <pc:docMk/>
            <pc:sldMk cId="0" sldId="290"/>
            <ac:cxnSpMk id="12" creationId="{402BC973-6EAE-57F7-F697-CA8BA36D47A8}"/>
          </ac:cxnSpMkLst>
        </pc:cxnChg>
        <pc:cxnChg chg="mod">
          <ac:chgData name="Richard Downey" userId="f032eefed87cb979" providerId="LiveId" clId="{C61F987E-EBF1-431E-BACD-B825DB2E2BED}" dt="2026-09-12T16:11:28.725" v="31140" actId="1037"/>
          <ac:cxnSpMkLst>
            <pc:docMk/>
            <pc:sldMk cId="0" sldId="290"/>
            <ac:cxnSpMk id="13" creationId="{682211E8-CD2C-F83A-5ACA-638CE92C2023}"/>
          </ac:cxnSpMkLst>
        </pc:cxnChg>
        <pc:cxnChg chg="mod">
          <ac:chgData name="Richard Downey" userId="f032eefed87cb979" providerId="LiveId" clId="{C61F987E-EBF1-431E-BACD-B825DB2E2BED}" dt="2026-09-12T16:11:28.725" v="31140" actId="1037"/>
          <ac:cxnSpMkLst>
            <pc:docMk/>
            <pc:sldMk cId="0" sldId="290"/>
            <ac:cxnSpMk id="17" creationId="{2D70239B-14C5-087D-8A24-9B12939FDC48}"/>
          </ac:cxnSpMkLst>
        </pc:cxnChg>
        <pc:cxnChg chg="mod">
          <ac:chgData name="Richard Downey" userId="f032eefed87cb979" providerId="LiveId" clId="{C61F987E-EBF1-431E-BACD-B825DB2E2BED}" dt="2026-09-12T16:11:28.725" v="31140" actId="1037"/>
          <ac:cxnSpMkLst>
            <pc:docMk/>
            <pc:sldMk cId="0" sldId="290"/>
            <ac:cxnSpMk id="18" creationId="{B9208F8D-89F5-A120-6DB3-30CE6F33C5A2}"/>
          </ac:cxnSpMkLst>
        </pc:cxnChg>
      </pc:sldChg>
      <pc:sldChg chg="addSp delSp modSp add mod setBg modClrScheme modAnim chgLayout">
        <pc:chgData name="Richard Downey" userId="f032eefed87cb979" providerId="LiveId" clId="{C61F987E-EBF1-431E-BACD-B825DB2E2BED}" dt="2026-09-12T16:13:35.662" v="31161"/>
        <pc:sldMkLst>
          <pc:docMk/>
          <pc:sldMk cId="0" sldId="304"/>
        </pc:sldMkLst>
        <pc:spChg chg="mod">
          <ac:chgData name="Richard Downey" userId="f032eefed87cb979" providerId="LiveId" clId="{C61F987E-EBF1-431E-BACD-B825DB2E2BED}" dt="2026-09-12T16:13:09.151" v="31158" actId="207"/>
          <ac:spMkLst>
            <pc:docMk/>
            <pc:sldMk cId="0" sldId="304"/>
            <ac:spMk id="2" creationId="{1BD1FAAE-20B8-8E3F-E96E-A055853304CA}"/>
          </ac:spMkLst>
        </pc:spChg>
        <pc:spChg chg="mod">
          <ac:chgData name="Richard Downey" userId="f032eefed87cb979" providerId="LiveId" clId="{C61F987E-EBF1-431E-BACD-B825DB2E2BED}" dt="2026-09-12T16:11:58.404" v="31155" actId="1037"/>
          <ac:spMkLst>
            <pc:docMk/>
            <pc:sldMk cId="0" sldId="304"/>
            <ac:spMk id="5" creationId="{8126AAAD-DCD7-E603-34BE-631CDA0029E7}"/>
          </ac:spMkLst>
        </pc:spChg>
        <pc:spChg chg="mod">
          <ac:chgData name="Richard Downey" userId="f032eefed87cb979" providerId="LiveId" clId="{C61F987E-EBF1-431E-BACD-B825DB2E2BED}" dt="2026-09-12T16:13:09.151" v="31158" actId="207"/>
          <ac:spMkLst>
            <pc:docMk/>
            <pc:sldMk cId="0" sldId="304"/>
            <ac:spMk id="11" creationId="{DDD125EC-D119-A9BE-7F1E-AB384D0BAEBB}"/>
          </ac:spMkLst>
        </pc:spChg>
        <pc:spChg chg="add mod">
          <ac:chgData name="Richard Downey" userId="f032eefed87cb979" providerId="LiveId" clId="{C61F987E-EBF1-431E-BACD-B825DB2E2BED}" dt="2026-09-12T16:13:09.151" v="31158" actId="207"/>
          <ac:spMkLst>
            <pc:docMk/>
            <pc:sldMk cId="0" sldId="304"/>
            <ac:spMk id="20" creationId="{B8901F4F-2FF0-D2AE-E1D8-2B7354724CD9}"/>
          </ac:spMkLst>
        </pc:spChg>
        <pc:spChg chg="mod">
          <ac:chgData name="Richard Downey" userId="f032eefed87cb979" providerId="LiveId" clId="{C61F987E-EBF1-431E-BACD-B825DB2E2BED}" dt="2026-09-12T16:13:09.151" v="31158" actId="207"/>
          <ac:spMkLst>
            <pc:docMk/>
            <pc:sldMk cId="0" sldId="304"/>
            <ac:spMk id="17414" creationId="{3743A782-60AF-3951-B2E5-5218CD969E7E}"/>
          </ac:spMkLst>
        </pc:spChg>
        <pc:grpChg chg="add mod">
          <ac:chgData name="Richard Downey" userId="f032eefed87cb979" providerId="LiveId" clId="{C61F987E-EBF1-431E-BACD-B825DB2E2BED}" dt="2026-09-12T16:13:09.151" v="31158" actId="207"/>
          <ac:grpSpMkLst>
            <pc:docMk/>
            <pc:sldMk cId="0" sldId="304"/>
            <ac:grpSpMk id="21" creationId="{CC44865D-9AC4-2C66-D88E-0AA84E6D5A1C}"/>
          </ac:grpSpMkLst>
        </pc:grpChg>
        <pc:cxnChg chg="mod">
          <ac:chgData name="Richard Downey" userId="f032eefed87cb979" providerId="LiveId" clId="{C61F987E-EBF1-431E-BACD-B825DB2E2BED}" dt="2026-09-12T16:11:58.404" v="31155" actId="1037"/>
          <ac:cxnSpMkLst>
            <pc:docMk/>
            <pc:sldMk cId="0" sldId="304"/>
            <ac:cxnSpMk id="6" creationId="{CE126D16-F13D-6ACF-D153-171369F9E9C5}"/>
          </ac:cxnSpMkLst>
        </pc:cxnChg>
        <pc:cxnChg chg="mod">
          <ac:chgData name="Richard Downey" userId="f032eefed87cb979" providerId="LiveId" clId="{C61F987E-EBF1-431E-BACD-B825DB2E2BED}" dt="2026-09-12T16:11:58.404" v="31155" actId="1037"/>
          <ac:cxnSpMkLst>
            <pc:docMk/>
            <pc:sldMk cId="0" sldId="304"/>
            <ac:cxnSpMk id="7" creationId="{40634C01-E976-2580-870B-3EEDA2C4762E}"/>
          </ac:cxnSpMkLst>
        </pc:cxnChg>
        <pc:cxnChg chg="mod">
          <ac:chgData name="Richard Downey" userId="f032eefed87cb979" providerId="LiveId" clId="{C61F987E-EBF1-431E-BACD-B825DB2E2BED}" dt="2026-09-12T16:11:58.404" v="31155" actId="1037"/>
          <ac:cxnSpMkLst>
            <pc:docMk/>
            <pc:sldMk cId="0" sldId="304"/>
            <ac:cxnSpMk id="14" creationId="{901FDBC7-9008-2C4A-7953-99D068629046}"/>
          </ac:cxnSpMkLst>
        </pc:cxnChg>
        <pc:cxnChg chg="mod">
          <ac:chgData name="Richard Downey" userId="f032eefed87cb979" providerId="LiveId" clId="{C61F987E-EBF1-431E-BACD-B825DB2E2BED}" dt="2026-09-12T16:11:58.404" v="31155" actId="1037"/>
          <ac:cxnSpMkLst>
            <pc:docMk/>
            <pc:sldMk cId="0" sldId="304"/>
            <ac:cxnSpMk id="15" creationId="{A51BAA1F-49A9-9131-4166-D703FF820B96}"/>
          </ac:cxnSpMkLst>
        </pc:cxnChg>
      </pc:sldChg>
      <pc:sldChg chg="addSp delSp modSp add mod setBg modClrScheme modAnim chgLayout">
        <pc:chgData name="Richard Downey" userId="f032eefed87cb979" providerId="LiveId" clId="{C61F987E-EBF1-431E-BACD-B825DB2E2BED}" dt="2026-09-26T14:47:53.669" v="37610" actId="403"/>
        <pc:sldMkLst>
          <pc:docMk/>
          <pc:sldMk cId="0" sldId="305"/>
        </pc:sldMkLst>
        <pc:spChg chg="add mod">
          <ac:chgData name="Richard Downey" userId="f032eefed87cb979" providerId="LiveId" clId="{C61F987E-EBF1-431E-BACD-B825DB2E2BED}" dt="2026-09-26T14:47:48.228" v="37609" actId="207"/>
          <ac:spMkLst>
            <pc:docMk/>
            <pc:sldMk cId="0" sldId="305"/>
            <ac:spMk id="2" creationId="{96ED26DC-1A1A-0D7E-3A5F-6542ED308A45}"/>
          </ac:spMkLst>
        </pc:spChg>
        <pc:spChg chg="mod">
          <ac:chgData name="Richard Downey" userId="f032eefed87cb979" providerId="LiveId" clId="{C61F987E-EBF1-431E-BACD-B825DB2E2BED}" dt="2026-09-26T14:47:53.669" v="37610" actId="403"/>
          <ac:spMkLst>
            <pc:docMk/>
            <pc:sldMk cId="0" sldId="305"/>
            <ac:spMk id="45" creationId="{C16F02D1-F679-E2B5-2CED-873AF5BDDACC}"/>
          </ac:spMkLst>
        </pc:spChg>
      </pc:sldChg>
      <pc:sldChg chg="addSp modSp add mod">
        <pc:chgData name="Richard Downey" userId="f032eefed87cb979" providerId="LiveId" clId="{C61F987E-EBF1-431E-BACD-B825DB2E2BED}" dt="2026-09-12T16:02:05.037" v="31119" actId="22"/>
        <pc:sldMkLst>
          <pc:docMk/>
          <pc:sldMk cId="3009989985" sldId="319"/>
        </pc:sldMkLst>
        <pc:spChg chg="mod">
          <ac:chgData name="Richard Downey" userId="f032eefed87cb979" providerId="LiveId" clId="{C61F987E-EBF1-431E-BACD-B825DB2E2BED}" dt="2026-09-12T16:01:57.424" v="31118"/>
          <ac:spMkLst>
            <pc:docMk/>
            <pc:sldMk cId="3009989985" sldId="319"/>
            <ac:spMk id="6" creationId="{DC4A9879-244A-831C-7550-802F715332AA}"/>
          </ac:spMkLst>
        </pc:spChg>
        <pc:spChg chg="mod">
          <ac:chgData name="Richard Downey" userId="f032eefed87cb979" providerId="LiveId" clId="{C61F987E-EBF1-431E-BACD-B825DB2E2BED}" dt="2026-09-12T16:01:57.424" v="31118"/>
          <ac:spMkLst>
            <pc:docMk/>
            <pc:sldMk cId="3009989985" sldId="319"/>
            <ac:spMk id="7" creationId="{F9A01610-D39D-54BA-A40E-2282B9E55983}"/>
          </ac:spMkLst>
        </pc:spChg>
        <pc:spChg chg="mod">
          <ac:chgData name="Richard Downey" userId="f032eefed87cb979" providerId="LiveId" clId="{C61F987E-EBF1-431E-BACD-B825DB2E2BED}" dt="2026-09-12T16:01:57.424" v="31118"/>
          <ac:spMkLst>
            <pc:docMk/>
            <pc:sldMk cId="3009989985" sldId="319"/>
            <ac:spMk id="11" creationId="{D267E9C4-4E9A-2C3A-A340-A7BC826B711F}"/>
          </ac:spMkLst>
        </pc:spChg>
        <pc:spChg chg="add">
          <ac:chgData name="Richard Downey" userId="f032eefed87cb979" providerId="LiveId" clId="{C61F987E-EBF1-431E-BACD-B825DB2E2BED}" dt="2026-09-12T16:02:05.037" v="31119" actId="22"/>
          <ac:spMkLst>
            <pc:docMk/>
            <pc:sldMk cId="3009989985" sldId="319"/>
            <ac:spMk id="12" creationId="{1218F20E-663F-5E75-8C23-4A3C7050607C}"/>
          </ac:spMkLst>
        </pc:spChg>
        <pc:spChg chg="mod">
          <ac:chgData name="Richard Downey" userId="f032eefed87cb979" providerId="LiveId" clId="{C61F987E-EBF1-431E-BACD-B825DB2E2BED}" dt="2026-09-12T16:01:21.687" v="31116"/>
          <ac:spMkLst>
            <pc:docMk/>
            <pc:sldMk cId="3009989985" sldId="319"/>
            <ac:spMk id="14" creationId="{3EAD6BC5-58E2-2146-D2D1-2BF3B3B26BC5}"/>
          </ac:spMkLst>
        </pc:spChg>
        <pc:spChg chg="mod">
          <ac:chgData name="Richard Downey" userId="f032eefed87cb979" providerId="LiveId" clId="{C61F987E-EBF1-431E-BACD-B825DB2E2BED}" dt="2026-09-12T16:01:21.687" v="31116"/>
          <ac:spMkLst>
            <pc:docMk/>
            <pc:sldMk cId="3009989985" sldId="319"/>
            <ac:spMk id="17" creationId="{C5C8A607-966E-7852-7957-67EBED2665ED}"/>
          </ac:spMkLst>
        </pc:spChg>
        <pc:spChg chg="mod">
          <ac:chgData name="Richard Downey" userId="f032eefed87cb979" providerId="LiveId" clId="{C61F987E-EBF1-431E-BACD-B825DB2E2BED}" dt="2026-09-12T16:01:21.687" v="31116"/>
          <ac:spMkLst>
            <pc:docMk/>
            <pc:sldMk cId="3009989985" sldId="319"/>
            <ac:spMk id="23" creationId="{452E7D1E-7F61-4191-6758-05AB79D9D726}"/>
          </ac:spMkLst>
        </pc:spChg>
        <pc:grpChg chg="mod">
          <ac:chgData name="Richard Downey" userId="f032eefed87cb979" providerId="LiveId" clId="{C61F987E-EBF1-431E-BACD-B825DB2E2BED}" dt="2026-09-12T16:01:57.424" v="31118"/>
          <ac:grpSpMkLst>
            <pc:docMk/>
            <pc:sldMk cId="3009989985" sldId="319"/>
            <ac:grpSpMk id="5" creationId="{09CB06AC-53EC-F023-D62A-AD8A9630B87B}"/>
          </ac:grpSpMkLst>
        </pc:grpChg>
        <pc:grpChg chg="mod">
          <ac:chgData name="Richard Downey" userId="f032eefed87cb979" providerId="LiveId" clId="{C61F987E-EBF1-431E-BACD-B825DB2E2BED}" dt="2026-09-12T16:01:21.687" v="31116"/>
          <ac:grpSpMkLst>
            <pc:docMk/>
            <pc:sldMk cId="3009989985" sldId="319"/>
            <ac:grpSpMk id="13" creationId="{57D3D5C0-1E7F-8964-1C67-4DFDD89FF77B}"/>
          </ac:grpSpMkLst>
        </pc:grpChg>
        <pc:cxnChg chg="mod">
          <ac:chgData name="Richard Downey" userId="f032eefed87cb979" providerId="LiveId" clId="{C61F987E-EBF1-431E-BACD-B825DB2E2BED}" dt="2026-09-12T15:33:47.238" v="31086" actId="1036"/>
          <ac:cxnSpMkLst>
            <pc:docMk/>
            <pc:sldMk cId="3009989985" sldId="319"/>
            <ac:cxnSpMk id="57" creationId="{8EC8E12C-3D52-CF6B-7759-F1AFA39BA3E0}"/>
          </ac:cxnSpMkLst>
        </pc:cxnChg>
      </pc:sldChg>
      <pc:sldChg chg="addSp modSp add mod">
        <pc:chgData name="Richard Downey" userId="f032eefed87cb979" providerId="LiveId" clId="{C61F987E-EBF1-431E-BACD-B825DB2E2BED}" dt="2026-09-12T16:02:16.797" v="31120"/>
        <pc:sldMkLst>
          <pc:docMk/>
          <pc:sldMk cId="1619002772" sldId="369"/>
        </pc:sldMkLst>
        <pc:spChg chg="add">
          <ac:chgData name="Richard Downey" userId="f032eefed87cb979" providerId="LiveId" clId="{C61F987E-EBF1-431E-BACD-B825DB2E2BED}" dt="2026-09-12T16:00:54.741" v="31114" actId="22"/>
          <ac:spMkLst>
            <pc:docMk/>
            <pc:sldMk cId="1619002772" sldId="369"/>
            <ac:spMk id="12" creationId="{22899CAC-7661-ACCC-5054-7D9546E86E7E}"/>
          </ac:spMkLst>
        </pc:spChg>
        <pc:spChg chg="mod">
          <ac:chgData name="Richard Downey" userId="f032eefed87cb979" providerId="LiveId" clId="{C61F987E-EBF1-431E-BACD-B825DB2E2BED}" dt="2026-09-12T16:02:16.797" v="31120"/>
          <ac:spMkLst>
            <pc:docMk/>
            <pc:sldMk cId="1619002772" sldId="369"/>
            <ac:spMk id="29" creationId="{841D8592-622C-3B66-9061-660D0CBEF228}"/>
          </ac:spMkLst>
        </pc:spChg>
        <pc:spChg chg="mod">
          <ac:chgData name="Richard Downey" userId="f032eefed87cb979" providerId="LiveId" clId="{C61F987E-EBF1-431E-BACD-B825DB2E2BED}" dt="2026-09-12T16:02:16.797" v="31120"/>
          <ac:spMkLst>
            <pc:docMk/>
            <pc:sldMk cId="1619002772" sldId="369"/>
            <ac:spMk id="30" creationId="{0F7747CE-5998-41B5-74AC-798C35D6A29F}"/>
          </ac:spMkLst>
        </pc:spChg>
        <pc:spChg chg="mod">
          <ac:chgData name="Richard Downey" userId="f032eefed87cb979" providerId="LiveId" clId="{C61F987E-EBF1-431E-BACD-B825DB2E2BED}" dt="2026-09-12T16:02:16.797" v="31120"/>
          <ac:spMkLst>
            <pc:docMk/>
            <pc:sldMk cId="1619002772" sldId="369"/>
            <ac:spMk id="32" creationId="{7E781AE7-8E7C-E3E0-6D7A-E5B127D20DF9}"/>
          </ac:spMkLst>
        </pc:spChg>
        <pc:grpChg chg="mod">
          <ac:chgData name="Richard Downey" userId="f032eefed87cb979" providerId="LiveId" clId="{C61F987E-EBF1-431E-BACD-B825DB2E2BED}" dt="2026-09-12T16:02:16.797" v="31120"/>
          <ac:grpSpMkLst>
            <pc:docMk/>
            <pc:sldMk cId="1619002772" sldId="369"/>
            <ac:grpSpMk id="25" creationId="{429C9C0D-221C-0C53-6FCC-D44DF3634632}"/>
          </ac:grpSpMkLst>
        </pc:grpChg>
        <pc:cxnChg chg="mod">
          <ac:chgData name="Richard Downey" userId="f032eefed87cb979" providerId="LiveId" clId="{C61F987E-EBF1-431E-BACD-B825DB2E2BED}" dt="2026-09-12T15:33:56.065" v="31093" actId="1036"/>
          <ac:cxnSpMkLst>
            <pc:docMk/>
            <pc:sldMk cId="1619002772" sldId="369"/>
            <ac:cxnSpMk id="57" creationId="{8EC8E12C-3D52-CF6B-7759-F1AFA39BA3E0}"/>
          </ac:cxnSpMkLst>
        </pc:cxnChg>
      </pc:sldChg>
      <pc:sldChg chg="addSp modSp add mod">
        <pc:chgData name="Richard Downey" userId="f032eefed87cb979" providerId="LiveId" clId="{C61F987E-EBF1-431E-BACD-B825DB2E2BED}" dt="2026-09-26T14:09:22.576" v="37459" actId="20577"/>
        <pc:sldMkLst>
          <pc:docMk/>
          <pc:sldMk cId="1459993454" sldId="370"/>
        </pc:sldMkLst>
        <pc:spChg chg="mod">
          <ac:chgData name="Richard Downey" userId="f032eefed87cb979" providerId="LiveId" clId="{C61F987E-EBF1-431E-BACD-B825DB2E2BED}" dt="2026-09-26T14:09:22.576" v="37459" actId="20577"/>
          <ac:spMkLst>
            <pc:docMk/>
            <pc:sldMk cId="1459993454" sldId="370"/>
            <ac:spMk id="14" creationId="{D7768ACB-9741-D066-617B-25E111B2C1DC}"/>
          </ac:spMkLst>
        </pc:spChg>
        <pc:spChg chg="add mod">
          <ac:chgData name="Richard Downey" userId="f032eefed87cb979" providerId="LiveId" clId="{C61F987E-EBF1-431E-BACD-B825DB2E2BED}" dt="2026-09-12T16:00:43.211" v="31113"/>
          <ac:spMkLst>
            <pc:docMk/>
            <pc:sldMk cId="1459993454" sldId="370"/>
            <ac:spMk id="15" creationId="{F41CA58C-628B-D01F-8970-E8DEB1AC1A5D}"/>
          </ac:spMkLst>
        </pc:spChg>
        <pc:cxnChg chg="mod">
          <ac:chgData name="Richard Downey" userId="f032eefed87cb979" providerId="LiveId" clId="{C61F987E-EBF1-431E-BACD-B825DB2E2BED}" dt="2026-09-12T15:34:04.322" v="31101" actId="1036"/>
          <ac:cxnSpMkLst>
            <pc:docMk/>
            <pc:sldMk cId="1459993454" sldId="370"/>
            <ac:cxnSpMk id="57" creationId="{8EC8E12C-3D52-CF6B-7759-F1AFA39BA3E0}"/>
          </ac:cxnSpMkLst>
        </pc:cxnChg>
      </pc:sldChg>
      <pc:sldChg chg="addSp delSp modSp add mod ord modClrScheme modAnim chgLayout">
        <pc:chgData name="Richard Downey" userId="f032eefed87cb979" providerId="LiveId" clId="{C61F987E-EBF1-431E-BACD-B825DB2E2BED}" dt="2026-09-12T16:16:08.623" v="31207"/>
        <pc:sldMkLst>
          <pc:docMk/>
          <pc:sldMk cId="2200325123" sldId="385"/>
        </pc:sldMkLst>
        <pc:spChg chg="mod">
          <ac:chgData name="Richard Downey" userId="f032eefed87cb979" providerId="LiveId" clId="{C61F987E-EBF1-431E-BACD-B825DB2E2BED}" dt="2026-09-12T16:15:27.402" v="31182" actId="1036"/>
          <ac:spMkLst>
            <pc:docMk/>
            <pc:sldMk cId="2200325123" sldId="385"/>
            <ac:spMk id="7" creationId="{F6867EBC-3F62-8E65-F387-4DC18DC69247}"/>
          </ac:spMkLst>
        </pc:spChg>
        <pc:spChg chg="mod">
          <ac:chgData name="Richard Downey" userId="f032eefed87cb979" providerId="LiveId" clId="{C61F987E-EBF1-431E-BACD-B825DB2E2BED}" dt="2026-09-12T16:15:34.309" v="31189" actId="1036"/>
          <ac:spMkLst>
            <pc:docMk/>
            <pc:sldMk cId="2200325123" sldId="385"/>
            <ac:spMk id="11" creationId="{F14DDFC9-8CA2-6BD0-E157-77B1602E2E15}"/>
          </ac:spMkLst>
        </pc:spChg>
        <pc:spChg chg="mod">
          <ac:chgData name="Richard Downey" userId="f032eefed87cb979" providerId="LiveId" clId="{C61F987E-EBF1-431E-BACD-B825DB2E2BED}" dt="2026-09-12T16:15:40.610" v="31201" actId="1038"/>
          <ac:spMkLst>
            <pc:docMk/>
            <pc:sldMk cId="2200325123" sldId="385"/>
            <ac:spMk id="13" creationId="{9D9F4BD8-4E12-9E80-CB50-9F9497D4EBEE}"/>
          </ac:spMkLst>
        </pc:spChg>
        <pc:spChg chg="mod">
          <ac:chgData name="Richard Downey" userId="f032eefed87cb979" providerId="LiveId" clId="{C61F987E-EBF1-431E-BACD-B825DB2E2BED}" dt="2026-09-12T16:15:21.739" v="31173" actId="403"/>
          <ac:spMkLst>
            <pc:docMk/>
            <pc:sldMk cId="2200325123" sldId="385"/>
            <ac:spMk id="14" creationId="{77C9BBB6-AC07-1BC7-3C40-1E6F015A5EA1}"/>
          </ac:spMkLst>
        </pc:spChg>
        <pc:spChg chg="mod">
          <ac:chgData name="Richard Downey" userId="f032eefed87cb979" providerId="LiveId" clId="{C61F987E-EBF1-431E-BACD-B825DB2E2BED}" dt="2026-09-12T16:15:49.123" v="31202" actId="403"/>
          <ac:spMkLst>
            <pc:docMk/>
            <pc:sldMk cId="2200325123" sldId="385"/>
            <ac:spMk id="17" creationId="{7BF3032C-27FA-5D3E-63AC-20BE25CA4E1D}"/>
          </ac:spMkLst>
        </pc:spChg>
        <pc:spChg chg="mod">
          <ac:chgData name="Richard Downey" userId="f032eefed87cb979" providerId="LiveId" clId="{C61F987E-EBF1-431E-BACD-B825DB2E2BED}" dt="2026-09-12T16:15:49.123" v="31202" actId="403"/>
          <ac:spMkLst>
            <pc:docMk/>
            <pc:sldMk cId="2200325123" sldId="385"/>
            <ac:spMk id="23" creationId="{288B374E-E4AF-8A7B-8E85-B4E4477D9AFF}"/>
          </ac:spMkLst>
        </pc:spChg>
        <pc:spChg chg="mod">
          <ac:chgData name="Richard Downey" userId="f032eefed87cb979" providerId="LiveId" clId="{C61F987E-EBF1-431E-BACD-B825DB2E2BED}" dt="2026-09-12T16:16:02.208" v="31205" actId="14100"/>
          <ac:spMkLst>
            <pc:docMk/>
            <pc:sldMk cId="2200325123" sldId="385"/>
            <ac:spMk id="26" creationId="{36F7CBE5-1705-42D5-E9A5-AE20AC2474D8}"/>
          </ac:spMkLst>
        </pc:spChg>
      </pc:sldChg>
      <pc:sldChg chg="modSp mod">
        <pc:chgData name="Richard Downey" userId="f032eefed87cb979" providerId="LiveId" clId="{C61F987E-EBF1-431E-BACD-B825DB2E2BED}" dt="2026-09-26T18:38:36.931" v="38012" actId="1036"/>
        <pc:sldMkLst>
          <pc:docMk/>
          <pc:sldMk cId="600989925" sldId="396"/>
        </pc:sldMkLst>
        <pc:spChg chg="mod">
          <ac:chgData name="Richard Downey" userId="f032eefed87cb979" providerId="LiveId" clId="{C61F987E-EBF1-431E-BACD-B825DB2E2BED}" dt="2026-09-26T18:38:36.931" v="38012" actId="1036"/>
          <ac:spMkLst>
            <pc:docMk/>
            <pc:sldMk cId="600989925" sldId="396"/>
            <ac:spMk id="4" creationId="{7881A39E-005D-820A-CB97-2941A308E3AD}"/>
          </ac:spMkLst>
        </pc:spChg>
      </pc:sldChg>
      <pc:sldChg chg="modSp mod modAnim">
        <pc:chgData name="Richard Downey" userId="f032eefed87cb979" providerId="LiveId" clId="{C61F987E-EBF1-431E-BACD-B825DB2E2BED}" dt="2026-09-12T16:28:43.274" v="31247" actId="1076"/>
        <pc:sldMkLst>
          <pc:docMk/>
          <pc:sldMk cId="2569300433" sldId="404"/>
        </pc:sldMkLst>
        <pc:spChg chg="mod">
          <ac:chgData name="Richard Downey" userId="f032eefed87cb979" providerId="LiveId" clId="{C61F987E-EBF1-431E-BACD-B825DB2E2BED}" dt="2026-09-12T16:28:43.274" v="31247" actId="1076"/>
          <ac:spMkLst>
            <pc:docMk/>
            <pc:sldMk cId="2569300433" sldId="404"/>
            <ac:spMk id="4" creationId="{A5AAE15F-AEC2-2314-25FC-403BABD5064D}"/>
          </ac:spMkLst>
        </pc:spChg>
      </pc:sldChg>
      <pc:sldChg chg="addSp delSp modSp mod addAnim delAnim modAnim">
        <pc:chgData name="Richard Downey" userId="f032eefed87cb979" providerId="LiveId" clId="{C61F987E-EBF1-431E-BACD-B825DB2E2BED}" dt="2026-09-26T14:30:44.744" v="37537"/>
        <pc:sldMkLst>
          <pc:docMk/>
          <pc:sldMk cId="3835998708" sldId="405"/>
        </pc:sldMkLst>
        <pc:spChg chg="mod">
          <ac:chgData name="Richard Downey" userId="f032eefed87cb979" providerId="LiveId" clId="{C61F987E-EBF1-431E-BACD-B825DB2E2BED}" dt="2026-09-12T14:04:04.011" v="30739" actId="20577"/>
          <ac:spMkLst>
            <pc:docMk/>
            <pc:sldMk cId="3835998708" sldId="405"/>
            <ac:spMk id="2" creationId="{B60631E8-45D2-3545-228C-0BF98CB5718B}"/>
          </ac:spMkLst>
        </pc:spChg>
        <pc:spChg chg="mod">
          <ac:chgData name="Richard Downey" userId="f032eefed87cb979" providerId="LiveId" clId="{C61F987E-EBF1-431E-BACD-B825DB2E2BED}" dt="2026-09-12T14:04:26.445" v="30755" actId="1035"/>
          <ac:spMkLst>
            <pc:docMk/>
            <pc:sldMk cId="3835998708" sldId="405"/>
            <ac:spMk id="7" creationId="{CAEE6DFA-5A05-A78A-327C-2DA0A749CE7B}"/>
          </ac:spMkLst>
        </pc:spChg>
        <pc:spChg chg="mod">
          <ac:chgData name="Richard Downey" userId="f032eefed87cb979" providerId="LiveId" clId="{C61F987E-EBF1-431E-BACD-B825DB2E2BED}" dt="2026-09-12T14:04:26.445" v="30755" actId="1035"/>
          <ac:spMkLst>
            <pc:docMk/>
            <pc:sldMk cId="3835998708" sldId="405"/>
            <ac:spMk id="9" creationId="{E4B95AD3-07BC-C03A-F75B-5D9FF488C78B}"/>
          </ac:spMkLst>
        </pc:spChg>
        <pc:spChg chg="add mod">
          <ac:chgData name="Richard Downey" userId="f032eefed87cb979" providerId="LiveId" clId="{C61F987E-EBF1-431E-BACD-B825DB2E2BED}" dt="2026-09-12T14:04:26.445" v="30755" actId="1035"/>
          <ac:spMkLst>
            <pc:docMk/>
            <pc:sldMk cId="3835998708" sldId="405"/>
            <ac:spMk id="12" creationId="{6E35A752-0939-85E1-C069-710002AB0772}"/>
          </ac:spMkLst>
        </pc:spChg>
        <pc:spChg chg="mod">
          <ac:chgData name="Richard Downey" userId="f032eefed87cb979" providerId="LiveId" clId="{C61F987E-EBF1-431E-BACD-B825DB2E2BED}" dt="2026-09-12T14:04:26.445" v="30755" actId="1035"/>
          <ac:spMkLst>
            <pc:docMk/>
            <pc:sldMk cId="3835998708" sldId="405"/>
            <ac:spMk id="26" creationId="{242D21D4-72C6-F171-572A-2964693351E8}"/>
          </ac:spMkLst>
        </pc:spChg>
        <pc:spChg chg="mod topLvl">
          <ac:chgData name="Richard Downey" userId="f032eefed87cb979" providerId="LiveId" clId="{C61F987E-EBF1-431E-BACD-B825DB2E2BED}" dt="2026-09-12T14:04:26.445" v="30755" actId="1035"/>
          <ac:spMkLst>
            <pc:docMk/>
            <pc:sldMk cId="3835998708" sldId="405"/>
            <ac:spMk id="10267" creationId="{A03CF464-219F-50DC-8463-4669245CD5C6}"/>
          </ac:spMkLst>
        </pc:spChg>
        <pc:spChg chg="mod topLvl">
          <ac:chgData name="Richard Downey" userId="f032eefed87cb979" providerId="LiveId" clId="{C61F987E-EBF1-431E-BACD-B825DB2E2BED}" dt="2026-09-12T14:04:26.445" v="30755" actId="1035"/>
          <ac:spMkLst>
            <pc:docMk/>
            <pc:sldMk cId="3835998708" sldId="405"/>
            <ac:spMk id="10268" creationId="{15779993-FD60-5F06-5BAB-CC2FA7774E03}"/>
          </ac:spMkLst>
        </pc:spChg>
        <pc:spChg chg="mod topLvl">
          <ac:chgData name="Richard Downey" userId="f032eefed87cb979" providerId="LiveId" clId="{C61F987E-EBF1-431E-BACD-B825DB2E2BED}" dt="2026-09-12T14:04:26.445" v="30755" actId="1035"/>
          <ac:spMkLst>
            <pc:docMk/>
            <pc:sldMk cId="3835998708" sldId="405"/>
            <ac:spMk id="10269" creationId="{25428186-05BF-B1B6-AA4C-7E3996D056BB}"/>
          </ac:spMkLst>
        </pc:spChg>
        <pc:spChg chg="mod topLvl">
          <ac:chgData name="Richard Downey" userId="f032eefed87cb979" providerId="LiveId" clId="{C61F987E-EBF1-431E-BACD-B825DB2E2BED}" dt="2026-09-12T14:04:26.445" v="30755" actId="1035"/>
          <ac:spMkLst>
            <pc:docMk/>
            <pc:sldMk cId="3835998708" sldId="405"/>
            <ac:spMk id="10270" creationId="{330401ED-3A8C-0B08-61C6-916B0634F4F3}"/>
          </ac:spMkLst>
        </pc:spChg>
        <pc:spChg chg="mod topLvl">
          <ac:chgData name="Richard Downey" userId="f032eefed87cb979" providerId="LiveId" clId="{C61F987E-EBF1-431E-BACD-B825DB2E2BED}" dt="2026-09-12T13:49:09.761" v="30656" actId="1582"/>
          <ac:spMkLst>
            <pc:docMk/>
            <pc:sldMk cId="3835998708" sldId="405"/>
            <ac:spMk id="10271" creationId="{773DEE79-D289-6B7A-E1F0-623EE3472107}"/>
          </ac:spMkLst>
        </pc:spChg>
        <pc:spChg chg="mod topLvl">
          <ac:chgData name="Richard Downey" userId="f032eefed87cb979" providerId="LiveId" clId="{C61F987E-EBF1-431E-BACD-B825DB2E2BED}" dt="2026-09-12T14:04:26.445" v="30755" actId="1035"/>
          <ac:spMkLst>
            <pc:docMk/>
            <pc:sldMk cId="3835998708" sldId="405"/>
            <ac:spMk id="10272" creationId="{BA47DF0E-696D-DE06-6AFD-DC7886E9DA5A}"/>
          </ac:spMkLst>
        </pc:spChg>
        <pc:spChg chg="mod">
          <ac:chgData name="Richard Downey" userId="f032eefed87cb979" providerId="LiveId" clId="{C61F987E-EBF1-431E-BACD-B825DB2E2BED}" dt="2026-09-12T14:04:26.445" v="30755" actId="1035"/>
          <ac:spMkLst>
            <pc:docMk/>
            <pc:sldMk cId="3835998708" sldId="405"/>
            <ac:spMk id="10281" creationId="{BBCA16FE-78F2-4DA4-9FCB-1DFB9E426C65}"/>
          </ac:spMkLst>
        </pc:spChg>
        <pc:spChg chg="mod">
          <ac:chgData name="Richard Downey" userId="f032eefed87cb979" providerId="LiveId" clId="{C61F987E-EBF1-431E-BACD-B825DB2E2BED}" dt="2026-09-12T14:05:25.517" v="30759" actId="14100"/>
          <ac:spMkLst>
            <pc:docMk/>
            <pc:sldMk cId="3835998708" sldId="405"/>
            <ac:spMk id="10288" creationId="{83D2B226-3F35-3FB1-25EC-87868DCC9B47}"/>
          </ac:spMkLst>
        </pc:spChg>
        <pc:spChg chg="mod">
          <ac:chgData name="Richard Downey" userId="f032eefed87cb979" providerId="LiveId" clId="{C61F987E-EBF1-431E-BACD-B825DB2E2BED}" dt="2026-09-12T14:04:59.278" v="30756" actId="1076"/>
          <ac:spMkLst>
            <pc:docMk/>
            <pc:sldMk cId="3835998708" sldId="405"/>
            <ac:spMk id="10294" creationId="{DAB3CB68-6A30-F0A7-39C9-420886D5D503}"/>
          </ac:spMkLst>
        </pc:spChg>
        <pc:cxnChg chg="mod">
          <ac:chgData name="Richard Downey" userId="f032eefed87cb979" providerId="LiveId" clId="{C61F987E-EBF1-431E-BACD-B825DB2E2BED}" dt="2026-09-12T14:04:18.412" v="30740" actId="1076"/>
          <ac:cxnSpMkLst>
            <pc:docMk/>
            <pc:sldMk cId="3835998708" sldId="405"/>
            <ac:cxnSpMk id="5" creationId="{8A36CF7F-22EF-1CB8-B756-48AC218EEF1B}"/>
          </ac:cxnSpMkLst>
        </pc:cxnChg>
        <pc:cxnChg chg="mod">
          <ac:chgData name="Richard Downey" userId="f032eefed87cb979" providerId="LiveId" clId="{C61F987E-EBF1-431E-BACD-B825DB2E2BED}" dt="2026-09-12T14:04:18.412" v="30740" actId="1076"/>
          <ac:cxnSpMkLst>
            <pc:docMk/>
            <pc:sldMk cId="3835998708" sldId="405"/>
            <ac:cxnSpMk id="6" creationId="{552E4E8D-7577-E684-349E-E3D703DE252E}"/>
          </ac:cxnSpMkLst>
        </pc:cxnChg>
        <pc:cxnChg chg="mod">
          <ac:chgData name="Richard Downey" userId="f032eefed87cb979" providerId="LiveId" clId="{C61F987E-EBF1-431E-BACD-B825DB2E2BED}" dt="2026-09-12T14:05:08.275" v="30758" actId="14100"/>
          <ac:cxnSpMkLst>
            <pc:docMk/>
            <pc:sldMk cId="3835998708" sldId="405"/>
            <ac:cxnSpMk id="10295" creationId="{5091BF3C-E6F4-B199-7388-FA837B2E12E2}"/>
          </ac:cxnSpMkLst>
        </pc:cxnChg>
      </pc:sldChg>
      <pc:sldChg chg="addSp modSp mod">
        <pc:chgData name="Richard Downey" userId="f032eefed87cb979" providerId="LiveId" clId="{C61F987E-EBF1-431E-BACD-B825DB2E2BED}" dt="2026-09-06T10:20:50.127" v="28787" actId="207"/>
        <pc:sldMkLst>
          <pc:docMk/>
          <pc:sldMk cId="1052935002" sldId="449"/>
        </pc:sldMkLst>
        <pc:spChg chg="add mod">
          <ac:chgData name="Richard Downey" userId="f032eefed87cb979" providerId="LiveId" clId="{C61F987E-EBF1-431E-BACD-B825DB2E2BED}" dt="2026-09-06T10:20:50.127" v="28787" actId="207"/>
          <ac:spMkLst>
            <pc:docMk/>
            <pc:sldMk cId="1052935002" sldId="449"/>
            <ac:spMk id="4" creationId="{35AB9D7C-0D6D-06FF-F02F-D01188353557}"/>
          </ac:spMkLst>
        </pc:spChg>
      </pc:sldChg>
      <pc:sldChg chg="addSp modSp mod">
        <pc:chgData name="Richard Downey" userId="f032eefed87cb979" providerId="LiveId" clId="{C61F987E-EBF1-431E-BACD-B825DB2E2BED}" dt="2026-09-06T10:20:55.551" v="28788" actId="207"/>
        <pc:sldMkLst>
          <pc:docMk/>
          <pc:sldMk cId="541273750" sldId="507"/>
        </pc:sldMkLst>
        <pc:spChg chg="add mod">
          <ac:chgData name="Richard Downey" userId="f032eefed87cb979" providerId="LiveId" clId="{C61F987E-EBF1-431E-BACD-B825DB2E2BED}" dt="2026-09-06T10:20:55.551" v="28788" actId="207"/>
          <ac:spMkLst>
            <pc:docMk/>
            <pc:sldMk cId="541273750" sldId="507"/>
            <ac:spMk id="5" creationId="{3B23E94B-68E9-935A-07D8-F80BBF81F88E}"/>
          </ac:spMkLst>
        </pc:spChg>
      </pc:sldChg>
      <pc:sldChg chg="addSp modSp mod">
        <pc:chgData name="Richard Downey" userId="f032eefed87cb979" providerId="LiveId" clId="{C61F987E-EBF1-431E-BACD-B825DB2E2BED}" dt="2026-09-06T10:21:03.493" v="28789" actId="207"/>
        <pc:sldMkLst>
          <pc:docMk/>
          <pc:sldMk cId="2496018840" sldId="508"/>
        </pc:sldMkLst>
        <pc:spChg chg="add mod">
          <ac:chgData name="Richard Downey" userId="f032eefed87cb979" providerId="LiveId" clId="{C61F987E-EBF1-431E-BACD-B825DB2E2BED}" dt="2026-09-06T10:21:03.493" v="28789" actId="207"/>
          <ac:spMkLst>
            <pc:docMk/>
            <pc:sldMk cId="2496018840" sldId="508"/>
            <ac:spMk id="5" creationId="{39682CE9-109D-40E1-DF16-DF8EC492FE3A}"/>
          </ac:spMkLst>
        </pc:spChg>
      </pc:sldChg>
      <pc:sldChg chg="addSp delSp modSp mod">
        <pc:chgData name="Richard Downey" userId="f032eefed87cb979" providerId="LiveId" clId="{C61F987E-EBF1-431E-BACD-B825DB2E2BED}" dt="2026-09-12T09:59:59.319" v="30364" actId="1036"/>
        <pc:sldMkLst>
          <pc:docMk/>
          <pc:sldMk cId="4255793219" sldId="509"/>
        </pc:sldMkLst>
        <pc:spChg chg="add mod">
          <ac:chgData name="Richard Downey" userId="f032eefed87cb979" providerId="LiveId" clId="{C61F987E-EBF1-431E-BACD-B825DB2E2BED}" dt="2026-09-12T09:59:59.319" v="30364" actId="1036"/>
          <ac:spMkLst>
            <pc:docMk/>
            <pc:sldMk cId="4255793219" sldId="509"/>
            <ac:spMk id="7" creationId="{58456A84-E0AD-19C1-2ED8-A53EFA1DF702}"/>
          </ac:spMkLst>
        </pc:spChg>
      </pc:sldChg>
      <pc:sldChg chg="addSp mod">
        <pc:chgData name="Richard Downey" userId="f032eefed87cb979" providerId="LiveId" clId="{C61F987E-EBF1-431E-BACD-B825DB2E2BED}" dt="2026-09-12T09:59:45.825" v="30352" actId="22"/>
        <pc:sldMkLst>
          <pc:docMk/>
          <pc:sldMk cId="1202958709" sldId="510"/>
        </pc:sldMkLst>
        <pc:spChg chg="add">
          <ac:chgData name="Richard Downey" userId="f032eefed87cb979" providerId="LiveId" clId="{C61F987E-EBF1-431E-BACD-B825DB2E2BED}" dt="2026-09-12T09:59:45.825" v="30352" actId="22"/>
          <ac:spMkLst>
            <pc:docMk/>
            <pc:sldMk cId="1202958709" sldId="510"/>
            <ac:spMk id="4" creationId="{1707E34D-FBB5-7425-F13F-CA12A3C416D8}"/>
          </ac:spMkLst>
        </pc:spChg>
        <pc:spChg chg="add">
          <ac:chgData name="Richard Downey" userId="f032eefed87cb979" providerId="LiveId" clId="{C61F987E-EBF1-431E-BACD-B825DB2E2BED}" dt="2026-09-12T09:59:45.825" v="30352" actId="22"/>
          <ac:spMkLst>
            <pc:docMk/>
            <pc:sldMk cId="1202958709" sldId="510"/>
            <ac:spMk id="8" creationId="{FE301F48-D26E-2443-D199-E918D7EE60C7}"/>
          </ac:spMkLst>
        </pc:spChg>
      </pc:sldChg>
      <pc:sldChg chg="addSp delSp modSp mod">
        <pc:chgData name="Richard Downey" userId="f032eefed87cb979" providerId="LiveId" clId="{C61F987E-EBF1-431E-BACD-B825DB2E2BED}" dt="2026-09-12T10:00:06.542" v="30365" actId="22"/>
        <pc:sldMkLst>
          <pc:docMk/>
          <pc:sldMk cId="145781505" sldId="511"/>
        </pc:sldMkLst>
        <pc:spChg chg="add">
          <ac:chgData name="Richard Downey" userId="f032eefed87cb979" providerId="LiveId" clId="{C61F987E-EBF1-431E-BACD-B825DB2E2BED}" dt="2026-09-12T10:00:06.542" v="30365" actId="22"/>
          <ac:spMkLst>
            <pc:docMk/>
            <pc:sldMk cId="145781505" sldId="511"/>
            <ac:spMk id="8" creationId="{F4AE7A32-8568-9158-ABBF-ECA9789F52BB}"/>
          </ac:spMkLst>
        </pc:spChg>
        <pc:spChg chg="add">
          <ac:chgData name="Richard Downey" userId="f032eefed87cb979" providerId="LiveId" clId="{C61F987E-EBF1-431E-BACD-B825DB2E2BED}" dt="2026-09-12T10:00:06.542" v="30365" actId="22"/>
          <ac:spMkLst>
            <pc:docMk/>
            <pc:sldMk cId="145781505" sldId="511"/>
            <ac:spMk id="11" creationId="{581955B9-2642-77EA-E119-432BC3C92285}"/>
          </ac:spMkLst>
        </pc:spChg>
      </pc:sldChg>
      <pc:sldChg chg="addSp mod">
        <pc:chgData name="Richard Downey" userId="f032eefed87cb979" providerId="LiveId" clId="{C61F987E-EBF1-431E-BACD-B825DB2E2BED}" dt="2026-09-12T10:00:08.911" v="30366" actId="22"/>
        <pc:sldMkLst>
          <pc:docMk/>
          <pc:sldMk cId="3494416778" sldId="512"/>
        </pc:sldMkLst>
        <pc:spChg chg="add">
          <ac:chgData name="Richard Downey" userId="f032eefed87cb979" providerId="LiveId" clId="{C61F987E-EBF1-431E-BACD-B825DB2E2BED}" dt="2026-09-12T10:00:08.911" v="30366" actId="22"/>
          <ac:spMkLst>
            <pc:docMk/>
            <pc:sldMk cId="3494416778" sldId="512"/>
            <ac:spMk id="4" creationId="{C87B162C-223F-0149-25D1-1AF38C7138BD}"/>
          </ac:spMkLst>
        </pc:spChg>
        <pc:spChg chg="add">
          <ac:chgData name="Richard Downey" userId="f032eefed87cb979" providerId="LiveId" clId="{C61F987E-EBF1-431E-BACD-B825DB2E2BED}" dt="2026-09-12T10:00:08.911" v="30366" actId="22"/>
          <ac:spMkLst>
            <pc:docMk/>
            <pc:sldMk cId="3494416778" sldId="512"/>
            <ac:spMk id="9" creationId="{57F7341B-D9B2-B676-8D48-48743D9108D3}"/>
          </ac:spMkLst>
        </pc:spChg>
      </pc:sldChg>
      <pc:sldChg chg="addSp mod">
        <pc:chgData name="Richard Downey" userId="f032eefed87cb979" providerId="LiveId" clId="{C61F987E-EBF1-431E-BACD-B825DB2E2BED}" dt="2026-09-12T10:00:10.625" v="30367" actId="22"/>
        <pc:sldMkLst>
          <pc:docMk/>
          <pc:sldMk cId="231956273" sldId="513"/>
        </pc:sldMkLst>
        <pc:spChg chg="add">
          <ac:chgData name="Richard Downey" userId="f032eefed87cb979" providerId="LiveId" clId="{C61F987E-EBF1-431E-BACD-B825DB2E2BED}" dt="2026-09-12T10:00:10.625" v="30367" actId="22"/>
          <ac:spMkLst>
            <pc:docMk/>
            <pc:sldMk cId="231956273" sldId="513"/>
            <ac:spMk id="8" creationId="{46317C7B-D409-2960-417E-C1FEEF4151D9}"/>
          </ac:spMkLst>
        </pc:spChg>
        <pc:spChg chg="add">
          <ac:chgData name="Richard Downey" userId="f032eefed87cb979" providerId="LiveId" clId="{C61F987E-EBF1-431E-BACD-B825DB2E2BED}" dt="2026-09-12T10:00:10.625" v="30367" actId="22"/>
          <ac:spMkLst>
            <pc:docMk/>
            <pc:sldMk cId="231956273" sldId="513"/>
            <ac:spMk id="11" creationId="{A908D061-7D27-57C1-81E7-609D0F8B142F}"/>
          </ac:spMkLst>
        </pc:spChg>
      </pc:sldChg>
      <pc:sldChg chg="addSp modSp mod">
        <pc:chgData name="Richard Downey" userId="f032eefed87cb979" providerId="LiveId" clId="{C61F987E-EBF1-431E-BACD-B825DB2E2BED}" dt="2026-09-12T09:59:30.046" v="30349" actId="571"/>
        <pc:sldMkLst>
          <pc:docMk/>
          <pc:sldMk cId="1506234273" sldId="516"/>
        </pc:sldMkLst>
        <pc:spChg chg="add mod">
          <ac:chgData name="Richard Downey" userId="f032eefed87cb979" providerId="LiveId" clId="{C61F987E-EBF1-431E-BACD-B825DB2E2BED}" dt="2026-09-12T09:59:24.453" v="30348" actId="1076"/>
          <ac:spMkLst>
            <pc:docMk/>
            <pc:sldMk cId="1506234273" sldId="516"/>
            <ac:spMk id="4" creationId="{56E3497A-6138-3BAA-D6A1-18D11DC2B005}"/>
          </ac:spMkLst>
        </pc:spChg>
        <pc:spChg chg="add mod">
          <ac:chgData name="Richard Downey" userId="f032eefed87cb979" providerId="LiveId" clId="{C61F987E-EBF1-431E-BACD-B825DB2E2BED}" dt="2026-09-12T09:59:30.046" v="30349" actId="571"/>
          <ac:spMkLst>
            <pc:docMk/>
            <pc:sldMk cId="1506234273" sldId="516"/>
            <ac:spMk id="8" creationId="{5B8983F6-86A6-A96D-8C9C-006AE5DD9C6F}"/>
          </ac:spMkLst>
        </pc:spChg>
        <pc:cxnChg chg="mod">
          <ac:chgData name="Richard Downey" userId="f032eefed87cb979" providerId="LiveId" clId="{C61F987E-EBF1-431E-BACD-B825DB2E2BED}" dt="2026-09-12T09:50:22.419" v="30330" actId="14100"/>
          <ac:cxnSpMkLst>
            <pc:docMk/>
            <pc:sldMk cId="1506234273" sldId="516"/>
            <ac:cxnSpMk id="39" creationId="{A0E3CB7B-FA9B-1757-7402-CD95FE3B8F8C}"/>
          </ac:cxnSpMkLst>
        </pc:cxnChg>
      </pc:sldChg>
      <pc:sldChg chg="addSp modSp mod">
        <pc:chgData name="Richard Downey" userId="f032eefed87cb979" providerId="LiveId" clId="{C61F987E-EBF1-431E-BACD-B825DB2E2BED}" dt="2026-09-12T09:59:41.953" v="30351" actId="1076"/>
        <pc:sldMkLst>
          <pc:docMk/>
          <pc:sldMk cId="686613881" sldId="517"/>
        </pc:sldMkLst>
        <pc:spChg chg="add mod">
          <ac:chgData name="Richard Downey" userId="f032eefed87cb979" providerId="LiveId" clId="{C61F987E-EBF1-431E-BACD-B825DB2E2BED}" dt="2026-09-12T09:59:41.953" v="30351" actId="1076"/>
          <ac:spMkLst>
            <pc:docMk/>
            <pc:sldMk cId="686613881" sldId="517"/>
            <ac:spMk id="4" creationId="{A1C50B0E-75AF-1361-67EC-476490BCA567}"/>
          </ac:spMkLst>
        </pc:spChg>
        <pc:spChg chg="add mod">
          <ac:chgData name="Richard Downey" userId="f032eefed87cb979" providerId="LiveId" clId="{C61F987E-EBF1-431E-BACD-B825DB2E2BED}" dt="2026-09-12T09:59:41.953" v="30351" actId="1076"/>
          <ac:spMkLst>
            <pc:docMk/>
            <pc:sldMk cId="686613881" sldId="517"/>
            <ac:spMk id="8" creationId="{B5CF2F4A-26EA-D5BC-6EC7-1F9136845DF2}"/>
          </ac:spMkLst>
        </pc:spChg>
      </pc:sldChg>
      <pc:sldChg chg="modSp mod">
        <pc:chgData name="Richard Downey" userId="f032eefed87cb979" providerId="LiveId" clId="{C61F987E-EBF1-431E-BACD-B825DB2E2BED}" dt="2026-09-26T14:05:09.599" v="37446" actId="20577"/>
        <pc:sldMkLst>
          <pc:docMk/>
          <pc:sldMk cId="676933447" sldId="518"/>
        </pc:sldMkLst>
        <pc:spChg chg="mod">
          <ac:chgData name="Richard Downey" userId="f032eefed87cb979" providerId="LiveId" clId="{C61F987E-EBF1-431E-BACD-B825DB2E2BED}" dt="2026-09-26T14:05:09.599" v="37446" actId="20577"/>
          <ac:spMkLst>
            <pc:docMk/>
            <pc:sldMk cId="676933447" sldId="518"/>
            <ac:spMk id="6" creationId="{5EDBA86C-4E20-7D2A-C794-F757A757F017}"/>
          </ac:spMkLst>
        </pc:spChg>
      </pc:sldChg>
      <pc:sldChg chg="addSp delSp modSp mod addAnim delAnim modAnim chgLayout">
        <pc:chgData name="Richard Downey" userId="f032eefed87cb979" providerId="LiveId" clId="{C61F987E-EBF1-431E-BACD-B825DB2E2BED}" dt="2026-09-12T10:17:45.615" v="30434"/>
        <pc:sldMkLst>
          <pc:docMk/>
          <pc:sldMk cId="3875648955" sldId="519"/>
        </pc:sldMkLst>
      </pc:sldChg>
      <pc:sldChg chg="addSp delSp modSp mod ord modAnim chgLayout">
        <pc:chgData name="Richard Downey" userId="f032eefed87cb979" providerId="LiveId" clId="{C61F987E-EBF1-431E-BACD-B825DB2E2BED}" dt="2026-09-26T17:20:08.667" v="37989" actId="1582"/>
        <pc:sldMkLst>
          <pc:docMk/>
          <pc:sldMk cId="2909697061" sldId="520"/>
        </pc:sldMkLst>
        <pc:spChg chg="mod">
          <ac:chgData name="Richard Downey" userId="f032eefed87cb979" providerId="LiveId" clId="{C61F987E-EBF1-431E-BACD-B825DB2E2BED}" dt="2026-09-12T16:24:36.589" v="31233" actId="1036"/>
          <ac:spMkLst>
            <pc:docMk/>
            <pc:sldMk cId="2909697061" sldId="520"/>
            <ac:spMk id="10" creationId="{58841724-D17F-00A1-3964-97AB4A7394F6}"/>
          </ac:spMkLst>
        </pc:spChg>
        <pc:spChg chg="mod">
          <ac:chgData name="Richard Downey" userId="f032eefed87cb979" providerId="LiveId" clId="{C61F987E-EBF1-431E-BACD-B825DB2E2BED}" dt="2026-09-26T17:19:55.664" v="37988" actId="1582"/>
          <ac:spMkLst>
            <pc:docMk/>
            <pc:sldMk cId="2909697061" sldId="520"/>
            <ac:spMk id="13" creationId="{2BE3823F-80AF-895F-D2E0-B79A35C4539A}"/>
          </ac:spMkLst>
        </pc:spChg>
        <pc:spChg chg="mod">
          <ac:chgData name="Richard Downey" userId="f032eefed87cb979" providerId="LiveId" clId="{C61F987E-EBF1-431E-BACD-B825DB2E2BED}" dt="2026-09-26T17:20:08.667" v="37989" actId="1582"/>
          <ac:spMkLst>
            <pc:docMk/>
            <pc:sldMk cId="2909697061" sldId="520"/>
            <ac:spMk id="14" creationId="{916D1420-5D41-F31B-9D61-23E60D6B80D0}"/>
          </ac:spMkLst>
        </pc:spChg>
        <pc:spChg chg="mod">
          <ac:chgData name="Richard Downey" userId="f032eefed87cb979" providerId="LiveId" clId="{C61F987E-EBF1-431E-BACD-B825DB2E2BED}" dt="2026-09-26T17:19:55.664" v="37988" actId="1582"/>
          <ac:spMkLst>
            <pc:docMk/>
            <pc:sldMk cId="2909697061" sldId="520"/>
            <ac:spMk id="15" creationId="{284AF0E6-B86F-EF55-C949-5D0901015923}"/>
          </ac:spMkLst>
        </pc:spChg>
        <pc:spChg chg="mod">
          <ac:chgData name="Richard Downey" userId="f032eefed87cb979" providerId="LiveId" clId="{C61F987E-EBF1-431E-BACD-B825DB2E2BED}" dt="2026-09-26T17:20:08.667" v="37989" actId="1582"/>
          <ac:spMkLst>
            <pc:docMk/>
            <pc:sldMk cId="2909697061" sldId="520"/>
            <ac:spMk id="29" creationId="{6FE6A67E-F264-985C-66C2-33322087D774}"/>
          </ac:spMkLst>
        </pc:spChg>
        <pc:spChg chg="mod">
          <ac:chgData name="Richard Downey" userId="f032eefed87cb979" providerId="LiveId" clId="{C61F987E-EBF1-431E-BACD-B825DB2E2BED}" dt="2026-09-26T17:19:55.664" v="37988" actId="1582"/>
          <ac:spMkLst>
            <pc:docMk/>
            <pc:sldMk cId="2909697061" sldId="520"/>
            <ac:spMk id="30" creationId="{016E2322-1810-3EAD-A731-8EE982C041B5}"/>
          </ac:spMkLst>
        </pc:spChg>
        <pc:spChg chg="mod">
          <ac:chgData name="Richard Downey" userId="f032eefed87cb979" providerId="LiveId" clId="{C61F987E-EBF1-431E-BACD-B825DB2E2BED}" dt="2026-09-26T17:19:55.664" v="37988" actId="1582"/>
          <ac:spMkLst>
            <pc:docMk/>
            <pc:sldMk cId="2909697061" sldId="520"/>
            <ac:spMk id="31" creationId="{E7E2CC8D-047D-E0CB-81E4-6D7B4FE4C7D6}"/>
          </ac:spMkLst>
        </pc:spChg>
        <pc:spChg chg="mod">
          <ac:chgData name="Richard Downey" userId="f032eefed87cb979" providerId="LiveId" clId="{C61F987E-EBF1-431E-BACD-B825DB2E2BED}" dt="2026-09-09T20:02:14.985" v="28923" actId="206"/>
          <ac:spMkLst>
            <pc:docMk/>
            <pc:sldMk cId="2909697061" sldId="520"/>
            <ac:spMk id="34" creationId="{A4C908E4-861D-28F5-8D72-A26DC3D43219}"/>
          </ac:spMkLst>
        </pc:spChg>
        <pc:spChg chg="mod">
          <ac:chgData name="Richard Downey" userId="f032eefed87cb979" providerId="LiveId" clId="{C61F987E-EBF1-431E-BACD-B825DB2E2BED}" dt="2026-09-09T20:02:14.985" v="28923" actId="206"/>
          <ac:spMkLst>
            <pc:docMk/>
            <pc:sldMk cId="2909697061" sldId="520"/>
            <ac:spMk id="35" creationId="{82F274BB-3A69-9C4C-06B3-658FDA0DCB6E}"/>
          </ac:spMkLst>
        </pc:spChg>
        <pc:spChg chg="mod">
          <ac:chgData name="Richard Downey" userId="f032eefed87cb979" providerId="LiveId" clId="{C61F987E-EBF1-431E-BACD-B825DB2E2BED}" dt="2026-09-09T20:02:14.985" v="28923" actId="206"/>
          <ac:spMkLst>
            <pc:docMk/>
            <pc:sldMk cId="2909697061" sldId="520"/>
            <ac:spMk id="37" creationId="{0A267107-62CF-2F6E-D1F3-8E7D5FEBCD26}"/>
          </ac:spMkLst>
        </pc:spChg>
        <pc:spChg chg="mod">
          <ac:chgData name="Richard Downey" userId="f032eefed87cb979" providerId="LiveId" clId="{C61F987E-EBF1-431E-BACD-B825DB2E2BED}" dt="2026-09-09T20:02:14.985" v="28923" actId="206"/>
          <ac:spMkLst>
            <pc:docMk/>
            <pc:sldMk cId="2909697061" sldId="520"/>
            <ac:spMk id="41" creationId="{CF636FAB-F61E-78E6-B74B-CB95E5F23E4D}"/>
          </ac:spMkLst>
        </pc:spChg>
        <pc:spChg chg="mod">
          <ac:chgData name="Richard Downey" userId="f032eefed87cb979" providerId="LiveId" clId="{C61F987E-EBF1-431E-BACD-B825DB2E2BED}" dt="2026-09-09T20:02:14.985" v="28923" actId="206"/>
          <ac:spMkLst>
            <pc:docMk/>
            <pc:sldMk cId="2909697061" sldId="520"/>
            <ac:spMk id="42" creationId="{AC621BB9-367C-44EF-6EA0-60DB4E894F00}"/>
          </ac:spMkLst>
        </pc:spChg>
        <pc:spChg chg="mod">
          <ac:chgData name="Richard Downey" userId="f032eefed87cb979" providerId="LiveId" clId="{C61F987E-EBF1-431E-BACD-B825DB2E2BED}" dt="2026-09-09T20:02:14.985" v="28923" actId="206"/>
          <ac:spMkLst>
            <pc:docMk/>
            <pc:sldMk cId="2909697061" sldId="520"/>
            <ac:spMk id="44" creationId="{8F28C97D-FC9C-AA87-B43B-C0649C64CD3E}"/>
          </ac:spMkLst>
        </pc:spChg>
        <pc:spChg chg="add mod">
          <ac:chgData name="Richard Downey" userId="f032eefed87cb979" providerId="LiveId" clId="{C61F987E-EBF1-431E-BACD-B825DB2E2BED}" dt="2026-09-12T09:46:51.731" v="30304" actId="164"/>
          <ac:spMkLst>
            <pc:docMk/>
            <pc:sldMk cId="2909697061" sldId="520"/>
            <ac:spMk id="46" creationId="{971BC026-34A2-EC87-AFC9-022C32057440}"/>
          </ac:spMkLst>
        </pc:spChg>
        <pc:grpChg chg="mod">
          <ac:chgData name="Richard Downey" userId="f032eefed87cb979" providerId="LiveId" clId="{C61F987E-EBF1-431E-BACD-B825DB2E2BED}" dt="2026-09-12T09:46:51.731" v="30304" actId="164"/>
          <ac:grpSpMkLst>
            <pc:docMk/>
            <pc:sldMk cId="2909697061" sldId="520"/>
            <ac:grpSpMk id="11" creationId="{E07854E0-D258-9DD2-CA71-22EA99D5685D}"/>
          </ac:grpSpMkLst>
        </pc:grpChg>
        <pc:grpChg chg="mod">
          <ac:chgData name="Richard Downey" userId="f032eefed87cb979" providerId="LiveId" clId="{C61F987E-EBF1-431E-BACD-B825DB2E2BED}" dt="2026-09-12T16:24:36.589" v="31233" actId="1036"/>
          <ac:grpSpMkLst>
            <pc:docMk/>
            <pc:sldMk cId="2909697061" sldId="520"/>
            <ac:grpSpMk id="45" creationId="{A0BA4C5C-C735-8ADA-E8CB-979EFBEBA033}"/>
          </ac:grpSpMkLst>
        </pc:grpChg>
        <pc:grpChg chg="add mod">
          <ac:chgData name="Richard Downey" userId="f032eefed87cb979" providerId="LiveId" clId="{C61F987E-EBF1-431E-BACD-B825DB2E2BED}" dt="2026-09-12T09:46:51.731" v="30304" actId="164"/>
          <ac:grpSpMkLst>
            <pc:docMk/>
            <pc:sldMk cId="2909697061" sldId="520"/>
            <ac:grpSpMk id="47" creationId="{B4556D9C-F778-35C6-E0A4-5C687C4C3F26}"/>
          </ac:grpSpMkLst>
        </pc:grpChg>
      </pc:sldChg>
      <pc:sldChg chg="addSp mod">
        <pc:chgData name="Richard Downey" userId="f032eefed87cb979" providerId="LiveId" clId="{C61F987E-EBF1-431E-BACD-B825DB2E2BED}" dt="2026-09-12T10:00:19.179" v="30368" actId="22"/>
        <pc:sldMkLst>
          <pc:docMk/>
          <pc:sldMk cId="647036973" sldId="521"/>
        </pc:sldMkLst>
        <pc:spChg chg="add">
          <ac:chgData name="Richard Downey" userId="f032eefed87cb979" providerId="LiveId" clId="{C61F987E-EBF1-431E-BACD-B825DB2E2BED}" dt="2026-09-12T10:00:19.179" v="30368" actId="22"/>
          <ac:spMkLst>
            <pc:docMk/>
            <pc:sldMk cId="647036973" sldId="521"/>
            <ac:spMk id="4" creationId="{617B6911-B884-BC83-C8EF-5957E24B94D3}"/>
          </ac:spMkLst>
        </pc:spChg>
        <pc:spChg chg="add">
          <ac:chgData name="Richard Downey" userId="f032eefed87cb979" providerId="LiveId" clId="{C61F987E-EBF1-431E-BACD-B825DB2E2BED}" dt="2026-09-12T10:00:19.179" v="30368" actId="22"/>
          <ac:spMkLst>
            <pc:docMk/>
            <pc:sldMk cId="647036973" sldId="521"/>
            <ac:spMk id="8" creationId="{5599B5FE-7F8E-96AC-7E5E-05A760A2D590}"/>
          </ac:spMkLst>
        </pc:spChg>
      </pc:sldChg>
      <pc:sldChg chg="addSp mod">
        <pc:chgData name="Richard Downey" userId="f032eefed87cb979" providerId="LiveId" clId="{C61F987E-EBF1-431E-BACD-B825DB2E2BED}" dt="2026-09-12T10:00:21.281" v="30369" actId="22"/>
        <pc:sldMkLst>
          <pc:docMk/>
          <pc:sldMk cId="3063907164" sldId="522"/>
        </pc:sldMkLst>
        <pc:spChg chg="add">
          <ac:chgData name="Richard Downey" userId="f032eefed87cb979" providerId="LiveId" clId="{C61F987E-EBF1-431E-BACD-B825DB2E2BED}" dt="2026-09-12T10:00:21.281" v="30369" actId="22"/>
          <ac:spMkLst>
            <pc:docMk/>
            <pc:sldMk cId="3063907164" sldId="522"/>
            <ac:spMk id="4" creationId="{E2486757-36AB-B37F-511E-0CB113883549}"/>
          </ac:spMkLst>
        </pc:spChg>
        <pc:spChg chg="add">
          <ac:chgData name="Richard Downey" userId="f032eefed87cb979" providerId="LiveId" clId="{C61F987E-EBF1-431E-BACD-B825DB2E2BED}" dt="2026-09-12T10:00:21.281" v="30369" actId="22"/>
          <ac:spMkLst>
            <pc:docMk/>
            <pc:sldMk cId="3063907164" sldId="522"/>
            <ac:spMk id="9" creationId="{6B8BD00E-58F8-DE72-D34A-E881B07185E0}"/>
          </ac:spMkLst>
        </pc:spChg>
      </pc:sldChg>
      <pc:sldChg chg="addSp modSp mod">
        <pc:chgData name="Richard Downey" userId="f032eefed87cb979" providerId="LiveId" clId="{C61F987E-EBF1-431E-BACD-B825DB2E2BED}" dt="2026-09-12T10:00:22.691" v="30370" actId="22"/>
        <pc:sldMkLst>
          <pc:docMk/>
          <pc:sldMk cId="2594598711" sldId="523"/>
        </pc:sldMkLst>
        <pc:spChg chg="mod">
          <ac:chgData name="Richard Downey" userId="f032eefed87cb979" providerId="LiveId" clId="{C61F987E-EBF1-431E-BACD-B825DB2E2BED}" dt="2026-09-12T05:16:51.232" v="30134" actId="20577"/>
          <ac:spMkLst>
            <pc:docMk/>
            <pc:sldMk cId="2594598711" sldId="523"/>
            <ac:spMk id="3" creationId="{48EF30C9-7784-DDA5-C194-B3D469067F9C}"/>
          </ac:spMkLst>
        </pc:spChg>
        <pc:spChg chg="add">
          <ac:chgData name="Richard Downey" userId="f032eefed87cb979" providerId="LiveId" clId="{C61F987E-EBF1-431E-BACD-B825DB2E2BED}" dt="2026-09-12T10:00:22.691" v="30370" actId="22"/>
          <ac:spMkLst>
            <pc:docMk/>
            <pc:sldMk cId="2594598711" sldId="523"/>
            <ac:spMk id="4" creationId="{C85106C4-3032-64CD-F0A1-1FADD3DF89AF}"/>
          </ac:spMkLst>
        </pc:spChg>
        <pc:spChg chg="add">
          <ac:chgData name="Richard Downey" userId="f032eefed87cb979" providerId="LiveId" clId="{C61F987E-EBF1-431E-BACD-B825DB2E2BED}" dt="2026-09-12T10:00:22.691" v="30370" actId="22"/>
          <ac:spMkLst>
            <pc:docMk/>
            <pc:sldMk cId="2594598711" sldId="523"/>
            <ac:spMk id="9" creationId="{195FEFF3-5DB1-BE46-E55E-553523A61AD5}"/>
          </ac:spMkLst>
        </pc:spChg>
      </pc:sldChg>
      <pc:sldChg chg="addSp mod">
        <pc:chgData name="Richard Downey" userId="f032eefed87cb979" providerId="LiveId" clId="{C61F987E-EBF1-431E-BACD-B825DB2E2BED}" dt="2026-09-12T10:00:24.063" v="30371" actId="22"/>
        <pc:sldMkLst>
          <pc:docMk/>
          <pc:sldMk cId="994531011" sldId="524"/>
        </pc:sldMkLst>
        <pc:spChg chg="add">
          <ac:chgData name="Richard Downey" userId="f032eefed87cb979" providerId="LiveId" clId="{C61F987E-EBF1-431E-BACD-B825DB2E2BED}" dt="2026-09-12T10:00:24.063" v="30371" actId="22"/>
          <ac:spMkLst>
            <pc:docMk/>
            <pc:sldMk cId="994531011" sldId="524"/>
            <ac:spMk id="4" creationId="{703D7593-3B3D-023B-E124-C517587A757E}"/>
          </ac:spMkLst>
        </pc:spChg>
        <pc:spChg chg="add">
          <ac:chgData name="Richard Downey" userId="f032eefed87cb979" providerId="LiveId" clId="{C61F987E-EBF1-431E-BACD-B825DB2E2BED}" dt="2026-09-12T10:00:24.063" v="30371" actId="22"/>
          <ac:spMkLst>
            <pc:docMk/>
            <pc:sldMk cId="994531011" sldId="524"/>
            <ac:spMk id="9" creationId="{8D08DCF4-78E5-7ECC-A953-EDB3D928B7A7}"/>
          </ac:spMkLst>
        </pc:spChg>
      </pc:sldChg>
      <pc:sldChg chg="addSp mod">
        <pc:chgData name="Richard Downey" userId="f032eefed87cb979" providerId="LiveId" clId="{C61F987E-EBF1-431E-BACD-B825DB2E2BED}" dt="2026-09-12T10:00:25.295" v="30372" actId="22"/>
        <pc:sldMkLst>
          <pc:docMk/>
          <pc:sldMk cId="3756703211" sldId="525"/>
        </pc:sldMkLst>
        <pc:spChg chg="add">
          <ac:chgData name="Richard Downey" userId="f032eefed87cb979" providerId="LiveId" clId="{C61F987E-EBF1-431E-BACD-B825DB2E2BED}" dt="2026-09-12T10:00:25.295" v="30372" actId="22"/>
          <ac:spMkLst>
            <pc:docMk/>
            <pc:sldMk cId="3756703211" sldId="525"/>
            <ac:spMk id="4" creationId="{99600DBD-DB6D-3CF4-A379-C39A14296A78}"/>
          </ac:spMkLst>
        </pc:spChg>
        <pc:spChg chg="add">
          <ac:chgData name="Richard Downey" userId="f032eefed87cb979" providerId="LiveId" clId="{C61F987E-EBF1-431E-BACD-B825DB2E2BED}" dt="2026-09-12T10:00:25.295" v="30372" actId="22"/>
          <ac:spMkLst>
            <pc:docMk/>
            <pc:sldMk cId="3756703211" sldId="525"/>
            <ac:spMk id="9" creationId="{EB5F7331-FCF5-A202-235B-7651750F98BC}"/>
          </ac:spMkLst>
        </pc:spChg>
      </pc:sldChg>
      <pc:sldChg chg="addSp mod">
        <pc:chgData name="Richard Downey" userId="f032eefed87cb979" providerId="LiveId" clId="{C61F987E-EBF1-431E-BACD-B825DB2E2BED}" dt="2026-09-12T10:00:28.137" v="30373" actId="22"/>
        <pc:sldMkLst>
          <pc:docMk/>
          <pc:sldMk cId="3736083946" sldId="526"/>
        </pc:sldMkLst>
        <pc:spChg chg="add">
          <ac:chgData name="Richard Downey" userId="f032eefed87cb979" providerId="LiveId" clId="{C61F987E-EBF1-431E-BACD-B825DB2E2BED}" dt="2026-09-12T10:00:28.137" v="30373" actId="22"/>
          <ac:spMkLst>
            <pc:docMk/>
            <pc:sldMk cId="3736083946" sldId="526"/>
            <ac:spMk id="4" creationId="{FD74E33C-7D9E-92D7-28A0-250C84E50B03}"/>
          </ac:spMkLst>
        </pc:spChg>
        <pc:spChg chg="add">
          <ac:chgData name="Richard Downey" userId="f032eefed87cb979" providerId="LiveId" clId="{C61F987E-EBF1-431E-BACD-B825DB2E2BED}" dt="2026-09-12T10:00:28.137" v="30373" actId="22"/>
          <ac:spMkLst>
            <pc:docMk/>
            <pc:sldMk cId="3736083946" sldId="526"/>
            <ac:spMk id="9" creationId="{829A04FD-8434-2534-7329-74A891DDA9F7}"/>
          </ac:spMkLst>
        </pc:spChg>
      </pc:sldChg>
      <pc:sldChg chg="addSp mod">
        <pc:chgData name="Richard Downey" userId="f032eefed87cb979" providerId="LiveId" clId="{C61F987E-EBF1-431E-BACD-B825DB2E2BED}" dt="2026-09-12T10:00:29.436" v="30374" actId="22"/>
        <pc:sldMkLst>
          <pc:docMk/>
          <pc:sldMk cId="3374316160" sldId="527"/>
        </pc:sldMkLst>
        <pc:spChg chg="add">
          <ac:chgData name="Richard Downey" userId="f032eefed87cb979" providerId="LiveId" clId="{C61F987E-EBF1-431E-BACD-B825DB2E2BED}" dt="2026-09-12T10:00:29.436" v="30374" actId="22"/>
          <ac:spMkLst>
            <pc:docMk/>
            <pc:sldMk cId="3374316160" sldId="527"/>
            <ac:spMk id="4" creationId="{7089A668-614F-4E31-C6A7-AA80F9E938A4}"/>
          </ac:spMkLst>
        </pc:spChg>
        <pc:spChg chg="add">
          <ac:chgData name="Richard Downey" userId="f032eefed87cb979" providerId="LiveId" clId="{C61F987E-EBF1-431E-BACD-B825DB2E2BED}" dt="2026-09-12T10:00:29.436" v="30374" actId="22"/>
          <ac:spMkLst>
            <pc:docMk/>
            <pc:sldMk cId="3374316160" sldId="527"/>
            <ac:spMk id="9" creationId="{CAB6630B-31BC-ACF7-8C4F-C1A97BE068A3}"/>
          </ac:spMkLst>
        </pc:spChg>
      </pc:sldChg>
      <pc:sldChg chg="addSp mod">
        <pc:chgData name="Richard Downey" userId="f032eefed87cb979" providerId="LiveId" clId="{C61F987E-EBF1-431E-BACD-B825DB2E2BED}" dt="2026-09-12T10:00:30.655" v="30375" actId="22"/>
        <pc:sldMkLst>
          <pc:docMk/>
          <pc:sldMk cId="1676868551" sldId="528"/>
        </pc:sldMkLst>
        <pc:spChg chg="add">
          <ac:chgData name="Richard Downey" userId="f032eefed87cb979" providerId="LiveId" clId="{C61F987E-EBF1-431E-BACD-B825DB2E2BED}" dt="2026-09-12T10:00:30.655" v="30375" actId="22"/>
          <ac:spMkLst>
            <pc:docMk/>
            <pc:sldMk cId="1676868551" sldId="528"/>
            <ac:spMk id="4" creationId="{5746DDFD-1DE9-FE70-F075-490089408127}"/>
          </ac:spMkLst>
        </pc:spChg>
        <pc:spChg chg="add">
          <ac:chgData name="Richard Downey" userId="f032eefed87cb979" providerId="LiveId" clId="{C61F987E-EBF1-431E-BACD-B825DB2E2BED}" dt="2026-09-12T10:00:30.655" v="30375" actId="22"/>
          <ac:spMkLst>
            <pc:docMk/>
            <pc:sldMk cId="1676868551" sldId="528"/>
            <ac:spMk id="9" creationId="{0142AE14-8B92-D9B2-EA1A-5B56068EBF1B}"/>
          </ac:spMkLst>
        </pc:spChg>
      </pc:sldChg>
      <pc:sldChg chg="addSp mod">
        <pc:chgData name="Richard Downey" userId="f032eefed87cb979" providerId="LiveId" clId="{C61F987E-EBF1-431E-BACD-B825DB2E2BED}" dt="2026-09-12T10:00:32.020" v="30376" actId="22"/>
        <pc:sldMkLst>
          <pc:docMk/>
          <pc:sldMk cId="3660621826" sldId="529"/>
        </pc:sldMkLst>
        <pc:spChg chg="add">
          <ac:chgData name="Richard Downey" userId="f032eefed87cb979" providerId="LiveId" clId="{C61F987E-EBF1-431E-BACD-B825DB2E2BED}" dt="2026-09-12T10:00:32.020" v="30376" actId="22"/>
          <ac:spMkLst>
            <pc:docMk/>
            <pc:sldMk cId="3660621826" sldId="529"/>
            <ac:spMk id="4" creationId="{2E2A309F-55CD-7F4E-5404-960B564D08B6}"/>
          </ac:spMkLst>
        </pc:spChg>
        <pc:spChg chg="add">
          <ac:chgData name="Richard Downey" userId="f032eefed87cb979" providerId="LiveId" clId="{C61F987E-EBF1-431E-BACD-B825DB2E2BED}" dt="2026-09-12T10:00:32.020" v="30376" actId="22"/>
          <ac:spMkLst>
            <pc:docMk/>
            <pc:sldMk cId="3660621826" sldId="529"/>
            <ac:spMk id="9" creationId="{707F9610-D3BF-9105-C6FA-F1F7F107A2D5}"/>
          </ac:spMkLst>
        </pc:spChg>
      </pc:sldChg>
      <pc:sldChg chg="addSp modSp mod">
        <pc:chgData name="Richard Downey" userId="f032eefed87cb979" providerId="LiveId" clId="{C61F987E-EBF1-431E-BACD-B825DB2E2BED}" dt="2026-09-12T10:00:57.984" v="30380" actId="554"/>
        <pc:sldMkLst>
          <pc:docMk/>
          <pc:sldMk cId="2832881180" sldId="530"/>
        </pc:sldMkLst>
        <pc:spChg chg="add mod">
          <ac:chgData name="Richard Downey" userId="f032eefed87cb979" providerId="LiveId" clId="{C61F987E-EBF1-431E-BACD-B825DB2E2BED}" dt="2026-09-12T10:00:57.984" v="30380" actId="554"/>
          <ac:spMkLst>
            <pc:docMk/>
            <pc:sldMk cId="2832881180" sldId="530"/>
            <ac:spMk id="4" creationId="{836701F8-0B28-7F57-309E-42EFEA098F58}"/>
          </ac:spMkLst>
        </pc:spChg>
        <pc:spChg chg="add mod">
          <ac:chgData name="Richard Downey" userId="f032eefed87cb979" providerId="LiveId" clId="{C61F987E-EBF1-431E-BACD-B825DB2E2BED}" dt="2026-09-12T10:00:57.984" v="30380" actId="554"/>
          <ac:spMkLst>
            <pc:docMk/>
            <pc:sldMk cId="2832881180" sldId="530"/>
            <ac:spMk id="8" creationId="{40C768B3-67E1-0902-0603-A7F0AACFAAB8}"/>
          </ac:spMkLst>
        </pc:spChg>
      </pc:sldChg>
      <pc:sldChg chg="addSp mod">
        <pc:chgData name="Richard Downey" userId="f032eefed87cb979" providerId="LiveId" clId="{C61F987E-EBF1-431E-BACD-B825DB2E2BED}" dt="2026-09-12T10:01:02.391" v="30381" actId="22"/>
        <pc:sldMkLst>
          <pc:docMk/>
          <pc:sldMk cId="1287943913" sldId="531"/>
        </pc:sldMkLst>
        <pc:spChg chg="add">
          <ac:chgData name="Richard Downey" userId="f032eefed87cb979" providerId="LiveId" clId="{C61F987E-EBF1-431E-BACD-B825DB2E2BED}" dt="2026-09-12T10:01:02.391" v="30381" actId="22"/>
          <ac:spMkLst>
            <pc:docMk/>
            <pc:sldMk cId="1287943913" sldId="531"/>
            <ac:spMk id="4" creationId="{88FA045F-E09E-AA93-C815-5BAB149491D4}"/>
          </ac:spMkLst>
        </pc:spChg>
        <pc:spChg chg="add">
          <ac:chgData name="Richard Downey" userId="f032eefed87cb979" providerId="LiveId" clId="{C61F987E-EBF1-431E-BACD-B825DB2E2BED}" dt="2026-09-12T10:01:02.391" v="30381" actId="22"/>
          <ac:spMkLst>
            <pc:docMk/>
            <pc:sldMk cId="1287943913" sldId="531"/>
            <ac:spMk id="8" creationId="{4AD3B685-E4B2-494A-9A9B-AD562FF27BB4}"/>
          </ac:spMkLst>
        </pc:spChg>
      </pc:sldChg>
      <pc:sldChg chg="addSp mod">
        <pc:chgData name="Richard Downey" userId="f032eefed87cb979" providerId="LiveId" clId="{C61F987E-EBF1-431E-BACD-B825DB2E2BED}" dt="2026-09-12T10:01:03.481" v="30382" actId="22"/>
        <pc:sldMkLst>
          <pc:docMk/>
          <pc:sldMk cId="546176731" sldId="532"/>
        </pc:sldMkLst>
        <pc:spChg chg="add">
          <ac:chgData name="Richard Downey" userId="f032eefed87cb979" providerId="LiveId" clId="{C61F987E-EBF1-431E-BACD-B825DB2E2BED}" dt="2026-09-12T10:01:03.481" v="30382" actId="22"/>
          <ac:spMkLst>
            <pc:docMk/>
            <pc:sldMk cId="546176731" sldId="532"/>
            <ac:spMk id="4" creationId="{3717D8FC-9DA6-4DA6-675A-0BBFDEBF1578}"/>
          </ac:spMkLst>
        </pc:spChg>
        <pc:spChg chg="add">
          <ac:chgData name="Richard Downey" userId="f032eefed87cb979" providerId="LiveId" clId="{C61F987E-EBF1-431E-BACD-B825DB2E2BED}" dt="2026-09-12T10:01:03.481" v="30382" actId="22"/>
          <ac:spMkLst>
            <pc:docMk/>
            <pc:sldMk cId="546176731" sldId="532"/>
            <ac:spMk id="8" creationId="{35E4B9AE-87A7-39EB-4C63-017E5C285F7B}"/>
          </ac:spMkLst>
        </pc:spChg>
      </pc:sldChg>
      <pc:sldChg chg="addSp mod">
        <pc:chgData name="Richard Downey" userId="f032eefed87cb979" providerId="LiveId" clId="{C61F987E-EBF1-431E-BACD-B825DB2E2BED}" dt="2026-09-12T10:01:04.471" v="30383" actId="22"/>
        <pc:sldMkLst>
          <pc:docMk/>
          <pc:sldMk cId="909869582" sldId="533"/>
        </pc:sldMkLst>
        <pc:spChg chg="add">
          <ac:chgData name="Richard Downey" userId="f032eefed87cb979" providerId="LiveId" clId="{C61F987E-EBF1-431E-BACD-B825DB2E2BED}" dt="2026-09-12T10:01:04.471" v="30383" actId="22"/>
          <ac:spMkLst>
            <pc:docMk/>
            <pc:sldMk cId="909869582" sldId="533"/>
            <ac:spMk id="4" creationId="{9A1256DC-E76E-97BB-C964-971F00823EBA}"/>
          </ac:spMkLst>
        </pc:spChg>
        <pc:spChg chg="add">
          <ac:chgData name="Richard Downey" userId="f032eefed87cb979" providerId="LiveId" clId="{C61F987E-EBF1-431E-BACD-B825DB2E2BED}" dt="2026-09-12T10:01:04.471" v="30383" actId="22"/>
          <ac:spMkLst>
            <pc:docMk/>
            <pc:sldMk cId="909869582" sldId="533"/>
            <ac:spMk id="8" creationId="{B2049266-786C-CA45-9BD7-C4DD9175FC8F}"/>
          </ac:spMkLst>
        </pc:spChg>
      </pc:sldChg>
      <pc:sldChg chg="addSp mod">
        <pc:chgData name="Richard Downey" userId="f032eefed87cb979" providerId="LiveId" clId="{C61F987E-EBF1-431E-BACD-B825DB2E2BED}" dt="2026-09-12T10:01:05.517" v="30384" actId="22"/>
        <pc:sldMkLst>
          <pc:docMk/>
          <pc:sldMk cId="68090523" sldId="534"/>
        </pc:sldMkLst>
        <pc:spChg chg="add">
          <ac:chgData name="Richard Downey" userId="f032eefed87cb979" providerId="LiveId" clId="{C61F987E-EBF1-431E-BACD-B825DB2E2BED}" dt="2026-09-12T10:01:05.517" v="30384" actId="22"/>
          <ac:spMkLst>
            <pc:docMk/>
            <pc:sldMk cId="68090523" sldId="534"/>
            <ac:spMk id="4" creationId="{E1A20426-1E39-27F3-2747-E0C219D74AD3}"/>
          </ac:spMkLst>
        </pc:spChg>
        <pc:spChg chg="add">
          <ac:chgData name="Richard Downey" userId="f032eefed87cb979" providerId="LiveId" clId="{C61F987E-EBF1-431E-BACD-B825DB2E2BED}" dt="2026-09-12T10:01:05.517" v="30384" actId="22"/>
          <ac:spMkLst>
            <pc:docMk/>
            <pc:sldMk cId="68090523" sldId="534"/>
            <ac:spMk id="8" creationId="{1C542342-2077-8CE0-ED32-C392D8522BB7}"/>
          </ac:spMkLst>
        </pc:spChg>
      </pc:sldChg>
      <pc:sldChg chg="addSp mod">
        <pc:chgData name="Richard Downey" userId="f032eefed87cb979" providerId="LiveId" clId="{C61F987E-EBF1-431E-BACD-B825DB2E2BED}" dt="2026-09-12T10:01:06.591" v="30385" actId="22"/>
        <pc:sldMkLst>
          <pc:docMk/>
          <pc:sldMk cId="2493444659" sldId="535"/>
        </pc:sldMkLst>
        <pc:spChg chg="add">
          <ac:chgData name="Richard Downey" userId="f032eefed87cb979" providerId="LiveId" clId="{C61F987E-EBF1-431E-BACD-B825DB2E2BED}" dt="2026-09-12T10:01:06.591" v="30385" actId="22"/>
          <ac:spMkLst>
            <pc:docMk/>
            <pc:sldMk cId="2493444659" sldId="535"/>
            <ac:spMk id="4" creationId="{98AD0494-B0B7-68E5-8264-0D5D0E3ADD11}"/>
          </ac:spMkLst>
        </pc:spChg>
        <pc:spChg chg="add">
          <ac:chgData name="Richard Downey" userId="f032eefed87cb979" providerId="LiveId" clId="{C61F987E-EBF1-431E-BACD-B825DB2E2BED}" dt="2026-09-12T10:01:06.591" v="30385" actId="22"/>
          <ac:spMkLst>
            <pc:docMk/>
            <pc:sldMk cId="2493444659" sldId="535"/>
            <ac:spMk id="8" creationId="{2597713D-8432-2356-7A65-1CE6F2BCA5AB}"/>
          </ac:spMkLst>
        </pc:spChg>
      </pc:sldChg>
      <pc:sldChg chg="addSp mod">
        <pc:chgData name="Richard Downey" userId="f032eefed87cb979" providerId="LiveId" clId="{C61F987E-EBF1-431E-BACD-B825DB2E2BED}" dt="2026-09-12T10:01:07.779" v="30386" actId="22"/>
        <pc:sldMkLst>
          <pc:docMk/>
          <pc:sldMk cId="1236365921" sldId="536"/>
        </pc:sldMkLst>
        <pc:spChg chg="add">
          <ac:chgData name="Richard Downey" userId="f032eefed87cb979" providerId="LiveId" clId="{C61F987E-EBF1-431E-BACD-B825DB2E2BED}" dt="2026-09-12T10:01:07.779" v="30386" actId="22"/>
          <ac:spMkLst>
            <pc:docMk/>
            <pc:sldMk cId="1236365921" sldId="536"/>
            <ac:spMk id="4" creationId="{5127CFD3-DE18-8194-8FEE-D24D51735AE6}"/>
          </ac:spMkLst>
        </pc:spChg>
        <pc:spChg chg="add">
          <ac:chgData name="Richard Downey" userId="f032eefed87cb979" providerId="LiveId" clId="{C61F987E-EBF1-431E-BACD-B825DB2E2BED}" dt="2026-09-12T10:01:07.779" v="30386" actId="22"/>
          <ac:spMkLst>
            <pc:docMk/>
            <pc:sldMk cId="1236365921" sldId="536"/>
            <ac:spMk id="8" creationId="{5FAF3EE0-46BF-F8FA-5642-500548DA5D82}"/>
          </ac:spMkLst>
        </pc:spChg>
      </pc:sldChg>
      <pc:sldChg chg="addSp mod">
        <pc:chgData name="Richard Downey" userId="f032eefed87cb979" providerId="LiveId" clId="{C61F987E-EBF1-431E-BACD-B825DB2E2BED}" dt="2026-09-12T10:01:09.375" v="30387" actId="22"/>
        <pc:sldMkLst>
          <pc:docMk/>
          <pc:sldMk cId="4225159444" sldId="537"/>
        </pc:sldMkLst>
        <pc:spChg chg="add">
          <ac:chgData name="Richard Downey" userId="f032eefed87cb979" providerId="LiveId" clId="{C61F987E-EBF1-431E-BACD-B825DB2E2BED}" dt="2026-09-12T10:01:09.375" v="30387" actId="22"/>
          <ac:spMkLst>
            <pc:docMk/>
            <pc:sldMk cId="4225159444" sldId="537"/>
            <ac:spMk id="4" creationId="{1B72A292-0E5A-4085-AC62-4E137C6E9651}"/>
          </ac:spMkLst>
        </pc:spChg>
        <pc:spChg chg="add">
          <ac:chgData name="Richard Downey" userId="f032eefed87cb979" providerId="LiveId" clId="{C61F987E-EBF1-431E-BACD-B825DB2E2BED}" dt="2026-09-12T10:01:09.375" v="30387" actId="22"/>
          <ac:spMkLst>
            <pc:docMk/>
            <pc:sldMk cId="4225159444" sldId="537"/>
            <ac:spMk id="8" creationId="{E06F1A71-95BA-42E9-8F76-3D14C6DD637B}"/>
          </ac:spMkLst>
        </pc:spChg>
      </pc:sldChg>
      <pc:sldChg chg="addSp modSp mod">
        <pc:chgData name="Richard Downey" userId="f032eefed87cb979" providerId="LiveId" clId="{C61F987E-EBF1-431E-BACD-B825DB2E2BED}" dt="2026-09-12T10:01:10.510" v="30388" actId="22"/>
        <pc:sldMkLst>
          <pc:docMk/>
          <pc:sldMk cId="731603018" sldId="538"/>
        </pc:sldMkLst>
        <pc:spChg chg="mod">
          <ac:chgData name="Richard Downey" userId="f032eefed87cb979" providerId="LiveId" clId="{C61F987E-EBF1-431E-BACD-B825DB2E2BED}" dt="2026-09-12T05:17:11.392" v="30136" actId="313"/>
          <ac:spMkLst>
            <pc:docMk/>
            <pc:sldMk cId="731603018" sldId="538"/>
            <ac:spMk id="4" creationId="{1076FBC9-FD80-B303-2AAB-0DE9F24DD9AD}"/>
          </ac:spMkLst>
        </pc:spChg>
        <pc:spChg chg="add">
          <ac:chgData name="Richard Downey" userId="f032eefed87cb979" providerId="LiveId" clId="{C61F987E-EBF1-431E-BACD-B825DB2E2BED}" dt="2026-09-12T10:01:10.510" v="30388" actId="22"/>
          <ac:spMkLst>
            <pc:docMk/>
            <pc:sldMk cId="731603018" sldId="538"/>
            <ac:spMk id="6" creationId="{82E743C8-B682-6CC4-5566-406F0A90070A}"/>
          </ac:spMkLst>
        </pc:spChg>
        <pc:spChg chg="add">
          <ac:chgData name="Richard Downey" userId="f032eefed87cb979" providerId="LiveId" clId="{C61F987E-EBF1-431E-BACD-B825DB2E2BED}" dt="2026-09-12T10:01:10.510" v="30388" actId="22"/>
          <ac:spMkLst>
            <pc:docMk/>
            <pc:sldMk cId="731603018" sldId="538"/>
            <ac:spMk id="9" creationId="{B921EDC9-C57E-4B06-F1C1-1F4D2FC9D8AA}"/>
          </ac:spMkLst>
        </pc:spChg>
      </pc:sldChg>
      <pc:sldChg chg="modSp mod">
        <pc:chgData name="Richard Downey" userId="f032eefed87cb979" providerId="LiveId" clId="{C61F987E-EBF1-431E-BACD-B825DB2E2BED}" dt="2026-09-26T13:58:52.358" v="37438" actId="20577"/>
        <pc:sldMkLst>
          <pc:docMk/>
          <pc:sldMk cId="830301413" sldId="539"/>
        </pc:sldMkLst>
        <pc:spChg chg="mod">
          <ac:chgData name="Richard Downey" userId="f032eefed87cb979" providerId="LiveId" clId="{C61F987E-EBF1-431E-BACD-B825DB2E2BED}" dt="2026-09-26T13:58:52.358" v="37438" actId="20577"/>
          <ac:spMkLst>
            <pc:docMk/>
            <pc:sldMk cId="830301413" sldId="539"/>
            <ac:spMk id="2" creationId="{61EC684A-612F-56A8-CE33-0DC3063BF0FF}"/>
          </ac:spMkLst>
        </pc:spChg>
      </pc:sldChg>
      <pc:sldChg chg="modSp mod modAnim">
        <pc:chgData name="Richard Downey" userId="f032eefed87cb979" providerId="LiveId" clId="{C61F987E-EBF1-431E-BACD-B825DB2E2BED}" dt="2026-09-12T10:30:23.247" v="30447" actId="20577"/>
        <pc:sldMkLst>
          <pc:docMk/>
          <pc:sldMk cId="440181275" sldId="541"/>
        </pc:sldMkLst>
        <pc:spChg chg="mod">
          <ac:chgData name="Richard Downey" userId="f032eefed87cb979" providerId="LiveId" clId="{C61F987E-EBF1-431E-BACD-B825DB2E2BED}" dt="2026-09-12T10:30:23.247" v="30447" actId="20577"/>
          <ac:spMkLst>
            <pc:docMk/>
            <pc:sldMk cId="440181275" sldId="541"/>
            <ac:spMk id="2" creationId="{CDF891D1-0751-3353-D687-902AB753E081}"/>
          </ac:spMkLst>
        </pc:spChg>
        <pc:spChg chg="mod">
          <ac:chgData name="Richard Downey" userId="f032eefed87cb979" providerId="LiveId" clId="{C61F987E-EBF1-431E-BACD-B825DB2E2BED}" dt="2026-09-12T05:19:46.173" v="30140" actId="20577"/>
          <ac:spMkLst>
            <pc:docMk/>
            <pc:sldMk cId="440181275" sldId="541"/>
            <ac:spMk id="8" creationId="{0C940DA5-3630-9377-0E27-5046099D53D6}"/>
          </ac:spMkLst>
        </pc:spChg>
      </pc:sldChg>
      <pc:sldChg chg="addSp delSp modSp mod addAnim delAnim modAnim chgLayout">
        <pc:chgData name="Richard Downey" userId="f032eefed87cb979" providerId="LiveId" clId="{C61F987E-EBF1-431E-BACD-B825DB2E2BED}" dt="2026-09-12T10:30:39.239" v="30449"/>
        <pc:sldMkLst>
          <pc:docMk/>
          <pc:sldMk cId="1251249627" sldId="542"/>
        </pc:sldMkLst>
        <pc:spChg chg="mod">
          <ac:chgData name="Richard Downey" userId="f032eefed87cb979" providerId="LiveId" clId="{C61F987E-EBF1-431E-BACD-B825DB2E2BED}" dt="2026-09-12T05:17:29.838" v="30139" actId="20577"/>
          <ac:spMkLst>
            <pc:docMk/>
            <pc:sldMk cId="1251249627" sldId="542"/>
            <ac:spMk id="2" creationId="{390BACA7-C702-400A-F0DA-E29BB83E5B3F}"/>
          </ac:spMkLst>
        </pc:spChg>
      </pc:sldChg>
      <pc:sldChg chg="addSp delSp modSp add del mod ord addAnim delAnim modAnim">
        <pc:chgData name="Richard Downey" userId="f032eefed87cb979" providerId="LiveId" clId="{C61F987E-EBF1-431E-BACD-B825DB2E2BED}" dt="2026-09-26T14:03:45.918" v="37441" actId="20577"/>
        <pc:sldMkLst>
          <pc:docMk/>
          <pc:sldMk cId="2840272479" sldId="543"/>
        </pc:sldMkLst>
        <pc:spChg chg="mod">
          <ac:chgData name="Richard Downey" userId="f032eefed87cb979" providerId="LiveId" clId="{C61F987E-EBF1-431E-BACD-B825DB2E2BED}" dt="2026-09-26T14:03:45.918" v="37441" actId="20577"/>
          <ac:spMkLst>
            <pc:docMk/>
            <pc:sldMk cId="2840272479" sldId="543"/>
            <ac:spMk id="3" creationId="{1C4FA580-36D5-7834-B94C-6F7F19BCDF6A}"/>
          </ac:spMkLst>
        </pc:spChg>
        <pc:spChg chg="add mod">
          <ac:chgData name="Richard Downey" userId="f032eefed87cb979" providerId="LiveId" clId="{C61F987E-EBF1-431E-BACD-B825DB2E2BED}" dt="2026-09-06T10:22:03.292" v="28792" actId="207"/>
          <ac:spMkLst>
            <pc:docMk/>
            <pc:sldMk cId="2840272479" sldId="543"/>
            <ac:spMk id="5" creationId="{F6B2C324-B223-EF5B-E011-77D92BB102C5}"/>
          </ac:spMkLst>
        </pc:spChg>
      </pc:sldChg>
      <pc:sldChg chg="addSp delSp modSp mod addAnim delAnim modAnim modNotesTx">
        <pc:chgData name="Richard Downey" userId="f032eefed87cb979" providerId="LiveId" clId="{C61F987E-EBF1-431E-BACD-B825DB2E2BED}" dt="2026-09-26T17:11:15.097" v="37948" actId="1582"/>
        <pc:sldMkLst>
          <pc:docMk/>
          <pc:sldMk cId="3927898824" sldId="544"/>
        </pc:sldMkLst>
        <pc:spChg chg="mod">
          <ac:chgData name="Richard Downey" userId="f032eefed87cb979" providerId="LiveId" clId="{C61F987E-EBF1-431E-BACD-B825DB2E2BED}" dt="2026-09-12T16:25:56.434" v="31243" actId="404"/>
          <ac:spMkLst>
            <pc:docMk/>
            <pc:sldMk cId="3927898824" sldId="544"/>
            <ac:spMk id="48" creationId="{03A7DE94-DD0D-7520-2746-F317A8B091CF}"/>
          </ac:spMkLst>
        </pc:spChg>
        <pc:spChg chg="mod">
          <ac:chgData name="Richard Downey" userId="f032eefed87cb979" providerId="LiveId" clId="{C61F987E-EBF1-431E-BACD-B825DB2E2BED}" dt="2026-09-26T17:10:53.050" v="37946" actId="1582"/>
          <ac:spMkLst>
            <pc:docMk/>
            <pc:sldMk cId="3927898824" sldId="544"/>
            <ac:spMk id="50" creationId="{56C13857-F214-631B-37F8-4108BB376B72}"/>
          </ac:spMkLst>
        </pc:spChg>
        <pc:spChg chg="mod">
          <ac:chgData name="Richard Downey" userId="f032eefed87cb979" providerId="LiveId" clId="{C61F987E-EBF1-431E-BACD-B825DB2E2BED}" dt="2026-09-26T17:10:59.397" v="37947" actId="1582"/>
          <ac:spMkLst>
            <pc:docMk/>
            <pc:sldMk cId="3927898824" sldId="544"/>
            <ac:spMk id="51" creationId="{A3DC0D04-E421-FD62-C0B0-D29B474D8EDE}"/>
          </ac:spMkLst>
        </pc:spChg>
        <pc:spChg chg="mod">
          <ac:chgData name="Richard Downey" userId="f032eefed87cb979" providerId="LiveId" clId="{C61F987E-EBF1-431E-BACD-B825DB2E2BED}" dt="2026-09-26T17:10:53.050" v="37946" actId="1582"/>
          <ac:spMkLst>
            <pc:docMk/>
            <pc:sldMk cId="3927898824" sldId="544"/>
            <ac:spMk id="52" creationId="{C0911FF8-0F6C-58CB-3410-7F3B484AF441}"/>
          </ac:spMkLst>
        </pc:spChg>
        <pc:spChg chg="mod">
          <ac:chgData name="Richard Downey" userId="f032eefed87cb979" providerId="LiveId" clId="{C61F987E-EBF1-431E-BACD-B825DB2E2BED}" dt="2026-09-26T17:10:53.050" v="37946" actId="1582"/>
          <ac:spMkLst>
            <pc:docMk/>
            <pc:sldMk cId="3927898824" sldId="544"/>
            <ac:spMk id="66" creationId="{F6463655-0CB8-4845-455F-2974C6BBBA70}"/>
          </ac:spMkLst>
        </pc:spChg>
        <pc:spChg chg="mod">
          <ac:chgData name="Richard Downey" userId="f032eefed87cb979" providerId="LiveId" clId="{C61F987E-EBF1-431E-BACD-B825DB2E2BED}" dt="2026-09-26T17:10:53.050" v="37946" actId="1582"/>
          <ac:spMkLst>
            <pc:docMk/>
            <pc:sldMk cId="3927898824" sldId="544"/>
            <ac:spMk id="67" creationId="{72B7E4EA-98BF-332E-8DFE-11EF61CB82C3}"/>
          </ac:spMkLst>
        </pc:spChg>
        <pc:spChg chg="mod">
          <ac:chgData name="Richard Downey" userId="f032eefed87cb979" providerId="LiveId" clId="{C61F987E-EBF1-431E-BACD-B825DB2E2BED}" dt="2026-09-26T17:10:53.050" v="37946" actId="1582"/>
          <ac:spMkLst>
            <pc:docMk/>
            <pc:sldMk cId="3927898824" sldId="544"/>
            <ac:spMk id="68" creationId="{EBA2E68B-F994-98E2-EECA-222BEA07A758}"/>
          </ac:spMkLst>
        </pc:spChg>
        <pc:spChg chg="mod">
          <ac:chgData name="Richard Downey" userId="f032eefed87cb979" providerId="LiveId" clId="{C61F987E-EBF1-431E-BACD-B825DB2E2BED}" dt="2026-09-12T09:47:34.059" v="30308"/>
          <ac:spMkLst>
            <pc:docMk/>
            <pc:sldMk cId="3927898824" sldId="544"/>
            <ac:spMk id="70" creationId="{38104CA4-AB56-B960-6FDE-397A9DEB3181}"/>
          </ac:spMkLst>
        </pc:spChg>
        <pc:spChg chg="mod">
          <ac:chgData name="Richard Downey" userId="f032eefed87cb979" providerId="LiveId" clId="{C61F987E-EBF1-431E-BACD-B825DB2E2BED}" dt="2026-09-12T09:47:34.059" v="30308"/>
          <ac:spMkLst>
            <pc:docMk/>
            <pc:sldMk cId="3927898824" sldId="544"/>
            <ac:spMk id="112" creationId="{5AF99985-04ED-44AE-348F-20D961C4C74B}"/>
          </ac:spMkLst>
        </pc:spChg>
        <pc:spChg chg="mod">
          <ac:chgData name="Richard Downey" userId="f032eefed87cb979" providerId="LiveId" clId="{C61F987E-EBF1-431E-BACD-B825DB2E2BED}" dt="2026-09-12T09:47:34.059" v="30308"/>
          <ac:spMkLst>
            <pc:docMk/>
            <pc:sldMk cId="3927898824" sldId="544"/>
            <ac:spMk id="114" creationId="{F0763F4C-FA7E-FD19-AFA0-A540C7D087E6}"/>
          </ac:spMkLst>
        </pc:spChg>
        <pc:spChg chg="mod">
          <ac:chgData name="Richard Downey" userId="f032eefed87cb979" providerId="LiveId" clId="{C61F987E-EBF1-431E-BACD-B825DB2E2BED}" dt="2026-09-12T09:47:34.059" v="30308"/>
          <ac:spMkLst>
            <pc:docMk/>
            <pc:sldMk cId="3927898824" sldId="544"/>
            <ac:spMk id="115" creationId="{6934D7E0-3FB7-69CB-3315-E173CC3C1BFE}"/>
          </ac:spMkLst>
        </pc:spChg>
        <pc:spChg chg="mod">
          <ac:chgData name="Richard Downey" userId="f032eefed87cb979" providerId="LiveId" clId="{C61F987E-EBF1-431E-BACD-B825DB2E2BED}" dt="2026-09-12T09:47:34.059" v="30308"/>
          <ac:spMkLst>
            <pc:docMk/>
            <pc:sldMk cId="3927898824" sldId="544"/>
            <ac:spMk id="116" creationId="{84335C17-E149-36EB-9FFF-EA14683B463B}"/>
          </ac:spMkLst>
        </pc:spChg>
        <pc:spChg chg="mod">
          <ac:chgData name="Richard Downey" userId="f032eefed87cb979" providerId="LiveId" clId="{C61F987E-EBF1-431E-BACD-B825DB2E2BED}" dt="2026-09-12T09:47:34.059" v="30308"/>
          <ac:spMkLst>
            <pc:docMk/>
            <pc:sldMk cId="3927898824" sldId="544"/>
            <ac:spMk id="117" creationId="{F9104922-7A48-ECEC-3A81-D7F226D79899}"/>
          </ac:spMkLst>
        </pc:spChg>
        <pc:spChg chg="mod">
          <ac:chgData name="Richard Downey" userId="f032eefed87cb979" providerId="LiveId" clId="{C61F987E-EBF1-431E-BACD-B825DB2E2BED}" dt="2026-09-12T16:26:02.743" v="31245" actId="404"/>
          <ac:spMkLst>
            <pc:docMk/>
            <pc:sldMk cId="3927898824" sldId="544"/>
            <ac:spMk id="155" creationId="{60EDB3E8-50A5-BE26-3CDC-8D5E1630B22A}"/>
          </ac:spMkLst>
        </pc:spChg>
        <pc:spChg chg="mod">
          <ac:chgData name="Richard Downey" userId="f032eefed87cb979" providerId="LiveId" clId="{C61F987E-EBF1-431E-BACD-B825DB2E2BED}" dt="2026-09-26T17:11:15.097" v="37948" actId="1582"/>
          <ac:spMkLst>
            <pc:docMk/>
            <pc:sldMk cId="3927898824" sldId="544"/>
            <ac:spMk id="157" creationId="{F4299F8D-580C-5F82-9F8A-AFE48B64C0FB}"/>
          </ac:spMkLst>
        </pc:spChg>
        <pc:spChg chg="mod">
          <ac:chgData name="Richard Downey" userId="f032eefed87cb979" providerId="LiveId" clId="{C61F987E-EBF1-431E-BACD-B825DB2E2BED}" dt="2026-09-26T17:11:15.097" v="37948" actId="1582"/>
          <ac:spMkLst>
            <pc:docMk/>
            <pc:sldMk cId="3927898824" sldId="544"/>
            <ac:spMk id="158" creationId="{5FDF219A-606B-310C-1725-8A6485C414B2}"/>
          </ac:spMkLst>
        </pc:spChg>
        <pc:spChg chg="mod">
          <ac:chgData name="Richard Downey" userId="f032eefed87cb979" providerId="LiveId" clId="{C61F987E-EBF1-431E-BACD-B825DB2E2BED}" dt="2026-09-26T17:11:15.097" v="37948" actId="1582"/>
          <ac:spMkLst>
            <pc:docMk/>
            <pc:sldMk cId="3927898824" sldId="544"/>
            <ac:spMk id="159" creationId="{A57FCA1C-3F94-4326-136E-C376242C0ADB}"/>
          </ac:spMkLst>
        </pc:spChg>
        <pc:spChg chg="mod">
          <ac:chgData name="Richard Downey" userId="f032eefed87cb979" providerId="LiveId" clId="{C61F987E-EBF1-431E-BACD-B825DB2E2BED}" dt="2026-09-26T17:11:15.097" v="37948" actId="1582"/>
          <ac:spMkLst>
            <pc:docMk/>
            <pc:sldMk cId="3927898824" sldId="544"/>
            <ac:spMk id="173" creationId="{E64C4AD9-4E92-5059-5769-EBEDB3D84971}"/>
          </ac:spMkLst>
        </pc:spChg>
        <pc:spChg chg="mod">
          <ac:chgData name="Richard Downey" userId="f032eefed87cb979" providerId="LiveId" clId="{C61F987E-EBF1-431E-BACD-B825DB2E2BED}" dt="2026-09-26T17:11:15.097" v="37948" actId="1582"/>
          <ac:spMkLst>
            <pc:docMk/>
            <pc:sldMk cId="3927898824" sldId="544"/>
            <ac:spMk id="174" creationId="{74ED62E3-E061-8E5E-E078-8C98A9E62E81}"/>
          </ac:spMkLst>
        </pc:spChg>
        <pc:spChg chg="mod">
          <ac:chgData name="Richard Downey" userId="f032eefed87cb979" providerId="LiveId" clId="{C61F987E-EBF1-431E-BACD-B825DB2E2BED}" dt="2026-09-26T17:11:15.097" v="37948" actId="1582"/>
          <ac:spMkLst>
            <pc:docMk/>
            <pc:sldMk cId="3927898824" sldId="544"/>
            <ac:spMk id="175" creationId="{03E3EC5C-A3A0-CB45-645C-A42F14C4BF56}"/>
          </ac:spMkLst>
        </pc:spChg>
        <pc:spChg chg="mod">
          <ac:chgData name="Richard Downey" userId="f032eefed87cb979" providerId="LiveId" clId="{C61F987E-EBF1-431E-BACD-B825DB2E2BED}" dt="2026-09-12T09:49:19.068" v="30328" actId="571"/>
          <ac:spMkLst>
            <pc:docMk/>
            <pc:sldMk cId="3927898824" sldId="544"/>
            <ac:spMk id="176" creationId="{3E850BD9-4108-815A-E1D0-DF7060DC08C0}"/>
          </ac:spMkLst>
        </pc:spChg>
        <pc:spChg chg="mod">
          <ac:chgData name="Richard Downey" userId="f032eefed87cb979" providerId="LiveId" clId="{C61F987E-EBF1-431E-BACD-B825DB2E2BED}" dt="2026-09-12T09:49:19.068" v="30328" actId="571"/>
          <ac:spMkLst>
            <pc:docMk/>
            <pc:sldMk cId="3927898824" sldId="544"/>
            <ac:spMk id="177" creationId="{810366A2-B46F-1297-4BE2-0709376F6C40}"/>
          </ac:spMkLst>
        </pc:spChg>
        <pc:spChg chg="mod">
          <ac:chgData name="Richard Downey" userId="f032eefed87cb979" providerId="LiveId" clId="{C61F987E-EBF1-431E-BACD-B825DB2E2BED}" dt="2026-09-12T09:49:19.068" v="30328" actId="571"/>
          <ac:spMkLst>
            <pc:docMk/>
            <pc:sldMk cId="3927898824" sldId="544"/>
            <ac:spMk id="178" creationId="{FCF4A281-3FFF-0C32-2949-D2DB4B130F29}"/>
          </ac:spMkLst>
        </pc:spChg>
        <pc:spChg chg="mod">
          <ac:chgData name="Richard Downey" userId="f032eefed87cb979" providerId="LiveId" clId="{C61F987E-EBF1-431E-BACD-B825DB2E2BED}" dt="2026-09-12T09:49:19.068" v="30328" actId="571"/>
          <ac:spMkLst>
            <pc:docMk/>
            <pc:sldMk cId="3927898824" sldId="544"/>
            <ac:spMk id="179" creationId="{B3BB8062-C5EE-9110-739C-9292FE6D6964}"/>
          </ac:spMkLst>
        </pc:spChg>
        <pc:spChg chg="mod">
          <ac:chgData name="Richard Downey" userId="f032eefed87cb979" providerId="LiveId" clId="{C61F987E-EBF1-431E-BACD-B825DB2E2BED}" dt="2026-09-12T09:49:19.068" v="30328" actId="571"/>
          <ac:spMkLst>
            <pc:docMk/>
            <pc:sldMk cId="3927898824" sldId="544"/>
            <ac:spMk id="181" creationId="{839DCEBA-A657-A8B6-3DD4-541F36E3292B}"/>
          </ac:spMkLst>
        </pc:spChg>
        <pc:spChg chg="mod">
          <ac:chgData name="Richard Downey" userId="f032eefed87cb979" providerId="LiveId" clId="{C61F987E-EBF1-431E-BACD-B825DB2E2BED}" dt="2026-09-12T09:49:19.068" v="30328" actId="571"/>
          <ac:spMkLst>
            <pc:docMk/>
            <pc:sldMk cId="3927898824" sldId="544"/>
            <ac:spMk id="185" creationId="{9430BBC5-370D-851E-D8F4-25B1A1543FC4}"/>
          </ac:spMkLst>
        </pc:spChg>
        <pc:grpChg chg="mod">
          <ac:chgData name="Richard Downey" userId="f032eefed87cb979" providerId="LiveId" clId="{C61F987E-EBF1-431E-BACD-B825DB2E2BED}" dt="2026-09-12T09:49:00.399" v="30321" actId="1076"/>
          <ac:grpSpMkLst>
            <pc:docMk/>
            <pc:sldMk cId="3927898824" sldId="544"/>
            <ac:grpSpMk id="40" creationId="{17EF43EA-44B4-4D87-AB91-7F9743984AC8}"/>
          </ac:grpSpMkLst>
        </pc:grpChg>
        <pc:grpChg chg="mod">
          <ac:chgData name="Richard Downey" userId="f032eefed87cb979" providerId="LiveId" clId="{C61F987E-EBF1-431E-BACD-B825DB2E2BED}" dt="2026-09-12T09:49:08.403" v="30327" actId="1038"/>
          <ac:grpSpMkLst>
            <pc:docMk/>
            <pc:sldMk cId="3927898824" sldId="544"/>
            <ac:grpSpMk id="46" creationId="{78123599-1B67-DEB3-9610-8F2C3C9A415F}"/>
          </ac:grpSpMkLst>
        </pc:grpChg>
      </pc:sldChg>
      <pc:sldChg chg="addSp modSp mod modAnim">
        <pc:chgData name="Richard Downey" userId="f032eefed87cb979" providerId="LiveId" clId="{C61F987E-EBF1-431E-BACD-B825DB2E2BED}" dt="2026-09-12T10:32:13.380" v="30458"/>
        <pc:sldMkLst>
          <pc:docMk/>
          <pc:sldMk cId="3352113095" sldId="545"/>
        </pc:sldMkLst>
      </pc:sldChg>
      <pc:sldChg chg="addSp modSp mod modAnim">
        <pc:chgData name="Richard Downey" userId="f032eefed87cb979" providerId="LiveId" clId="{C61F987E-EBF1-431E-BACD-B825DB2E2BED}" dt="2026-09-12T10:32:26.832" v="30459"/>
        <pc:sldMkLst>
          <pc:docMk/>
          <pc:sldMk cId="2479648663" sldId="547"/>
        </pc:sldMkLst>
      </pc:sldChg>
      <pc:sldChg chg="modSp mod modAnim">
        <pc:chgData name="Richard Downey" userId="f032eefed87cb979" providerId="LiveId" clId="{C61F987E-EBF1-431E-BACD-B825DB2E2BED}" dt="2026-09-12T10:32:34.457" v="30460"/>
        <pc:sldMkLst>
          <pc:docMk/>
          <pc:sldMk cId="387928044" sldId="549"/>
        </pc:sldMkLst>
        <pc:spChg chg="mod">
          <ac:chgData name="Richard Downey" userId="f032eefed87cb979" providerId="LiveId" clId="{C61F987E-EBF1-431E-BACD-B825DB2E2BED}" dt="2026-09-12T09:03:02.384" v="30230" actId="20577"/>
          <ac:spMkLst>
            <pc:docMk/>
            <pc:sldMk cId="387928044" sldId="549"/>
            <ac:spMk id="3" creationId="{846C9CE2-5301-2E7B-8605-67D12837615F}"/>
          </ac:spMkLst>
        </pc:spChg>
      </pc:sldChg>
      <pc:sldChg chg="addSp modSp mod addAnim delAnim modAnim">
        <pc:chgData name="Richard Downey" userId="f032eefed87cb979" providerId="LiveId" clId="{C61F987E-EBF1-431E-BACD-B825DB2E2BED}" dt="2026-09-26T17:12:24.528" v="37952" actId="1036"/>
        <pc:sldMkLst>
          <pc:docMk/>
          <pc:sldMk cId="3619157163" sldId="550"/>
        </pc:sldMkLst>
        <pc:spChg chg="mod">
          <ac:chgData name="Richard Downey" userId="f032eefed87cb979" providerId="LiveId" clId="{C61F987E-EBF1-431E-BACD-B825DB2E2BED}" dt="2026-09-12T09:03:07.335" v="30231" actId="20577"/>
          <ac:spMkLst>
            <pc:docMk/>
            <pc:sldMk cId="3619157163" sldId="550"/>
            <ac:spMk id="3" creationId="{DE0619D3-1EED-DD0A-0EB8-1869F2CFE8BA}"/>
          </ac:spMkLst>
        </pc:spChg>
        <pc:spChg chg="add mod">
          <ac:chgData name="Richard Downey" userId="f032eefed87cb979" providerId="LiveId" clId="{C61F987E-EBF1-431E-BACD-B825DB2E2BED}" dt="2026-09-09T20:25:45.767" v="28976"/>
          <ac:spMkLst>
            <pc:docMk/>
            <pc:sldMk cId="3619157163" sldId="550"/>
            <ac:spMk id="5" creationId="{72650201-7E98-B56C-F3EE-CDD11B6E9B9E}"/>
          </ac:spMkLst>
        </pc:spChg>
        <pc:spChg chg="mod">
          <ac:chgData name="Richard Downey" userId="f032eefed87cb979" providerId="LiveId" clId="{C61F987E-EBF1-431E-BACD-B825DB2E2BED}" dt="2026-09-09T20:25:24.386" v="28975" actId="1076"/>
          <ac:spMkLst>
            <pc:docMk/>
            <pc:sldMk cId="3619157163" sldId="550"/>
            <ac:spMk id="9" creationId="{94B16E8A-8F7F-0522-584E-B6F1F0310D3F}"/>
          </ac:spMkLst>
        </pc:spChg>
        <pc:spChg chg="mod">
          <ac:chgData name="Richard Downey" userId="f032eefed87cb979" providerId="LiveId" clId="{C61F987E-EBF1-431E-BACD-B825DB2E2BED}" dt="2026-09-09T20:25:24.386" v="28975" actId="1076"/>
          <ac:spMkLst>
            <pc:docMk/>
            <pc:sldMk cId="3619157163" sldId="550"/>
            <ac:spMk id="11" creationId="{4AB7BBE1-0608-B14D-DE46-CC0E4485BD92}"/>
          </ac:spMkLst>
        </pc:spChg>
        <pc:spChg chg="mod">
          <ac:chgData name="Richard Downey" userId="f032eefed87cb979" providerId="LiveId" clId="{C61F987E-EBF1-431E-BACD-B825DB2E2BED}" dt="2026-09-09T20:25:24.386" v="28975" actId="1076"/>
          <ac:spMkLst>
            <pc:docMk/>
            <pc:sldMk cId="3619157163" sldId="550"/>
            <ac:spMk id="17" creationId="{A60530C9-FC8A-EF95-2E2E-5E13ACD5F269}"/>
          </ac:spMkLst>
        </pc:spChg>
        <pc:spChg chg="mod">
          <ac:chgData name="Richard Downey" userId="f032eefed87cb979" providerId="LiveId" clId="{C61F987E-EBF1-431E-BACD-B825DB2E2BED}" dt="2026-09-09T20:25:24.386" v="28975" actId="1076"/>
          <ac:spMkLst>
            <pc:docMk/>
            <pc:sldMk cId="3619157163" sldId="550"/>
            <ac:spMk id="20" creationId="{5D2DAC4D-D3A7-DF06-48C2-5F3F8A55217B}"/>
          </ac:spMkLst>
        </pc:spChg>
        <pc:spChg chg="mod">
          <ac:chgData name="Richard Downey" userId="f032eefed87cb979" providerId="LiveId" clId="{C61F987E-EBF1-431E-BACD-B825DB2E2BED}" dt="2026-09-09T20:25:24.386" v="28975" actId="1076"/>
          <ac:spMkLst>
            <pc:docMk/>
            <pc:sldMk cId="3619157163" sldId="550"/>
            <ac:spMk id="22" creationId="{493F25AD-2B1D-3974-5B5D-6C003BFD50B8}"/>
          </ac:spMkLst>
        </pc:spChg>
        <pc:spChg chg="mod">
          <ac:chgData name="Richard Downey" userId="f032eefed87cb979" providerId="LiveId" clId="{C61F987E-EBF1-431E-BACD-B825DB2E2BED}" dt="2026-09-09T20:25:24.386" v="28975" actId="1076"/>
          <ac:spMkLst>
            <pc:docMk/>
            <pc:sldMk cId="3619157163" sldId="550"/>
            <ac:spMk id="28" creationId="{D04C4F97-EA55-9943-7A03-B8ECC2C9B0EE}"/>
          </ac:spMkLst>
        </pc:spChg>
        <pc:spChg chg="mod">
          <ac:chgData name="Richard Downey" userId="f032eefed87cb979" providerId="LiveId" clId="{C61F987E-EBF1-431E-BACD-B825DB2E2BED}" dt="2026-09-09T20:25:24.386" v="28975" actId="1076"/>
          <ac:spMkLst>
            <pc:docMk/>
            <pc:sldMk cId="3619157163" sldId="550"/>
            <ac:spMk id="31" creationId="{B2FC3FD9-8C38-330C-DB57-D56990871987}"/>
          </ac:spMkLst>
        </pc:spChg>
        <pc:spChg chg="mod">
          <ac:chgData name="Richard Downey" userId="f032eefed87cb979" providerId="LiveId" clId="{C61F987E-EBF1-431E-BACD-B825DB2E2BED}" dt="2026-09-26T17:12:24.528" v="37952" actId="1036"/>
          <ac:spMkLst>
            <pc:docMk/>
            <pc:sldMk cId="3619157163" sldId="550"/>
            <ac:spMk id="35" creationId="{85088126-72F7-9DB7-8198-8F883EAE5C1C}"/>
          </ac:spMkLst>
        </pc:spChg>
        <pc:spChg chg="mod">
          <ac:chgData name="Richard Downey" userId="f032eefed87cb979" providerId="LiveId" clId="{C61F987E-EBF1-431E-BACD-B825DB2E2BED}" dt="2026-09-26T17:12:24.528" v="37952" actId="1036"/>
          <ac:spMkLst>
            <pc:docMk/>
            <pc:sldMk cId="3619157163" sldId="550"/>
            <ac:spMk id="36" creationId="{5F91D948-D3DE-334C-7CC7-7F52257951FE}"/>
          </ac:spMkLst>
        </pc:spChg>
        <pc:grpChg chg="mod">
          <ac:chgData name="Richard Downey" userId="f032eefed87cb979" providerId="LiveId" clId="{C61F987E-EBF1-431E-BACD-B825DB2E2BED}" dt="2026-09-09T20:25:20.247" v="28973" actId="164"/>
          <ac:grpSpMkLst>
            <pc:docMk/>
            <pc:sldMk cId="3619157163" sldId="550"/>
            <ac:grpSpMk id="2" creationId="{13C091C7-9C66-C291-74E9-A48B6E5D5D44}"/>
          </ac:grpSpMkLst>
        </pc:grpChg>
        <pc:grpChg chg="add mod">
          <ac:chgData name="Richard Downey" userId="f032eefed87cb979" providerId="LiveId" clId="{C61F987E-EBF1-431E-BACD-B825DB2E2BED}" dt="2026-09-09T20:25:20.247" v="28973" actId="164"/>
          <ac:grpSpMkLst>
            <pc:docMk/>
            <pc:sldMk cId="3619157163" sldId="550"/>
            <ac:grpSpMk id="37" creationId="{60FD9903-A0B3-50FA-71DC-9D0922D9D7F5}"/>
          </ac:grpSpMkLst>
        </pc:grpChg>
      </pc:sldChg>
      <pc:sldChg chg="addSp delSp modSp mod modAnim">
        <pc:chgData name="Richard Downey" userId="f032eefed87cb979" providerId="LiveId" clId="{C61F987E-EBF1-431E-BACD-B825DB2E2BED}" dt="2026-09-26T17:12:52.339" v="37963" actId="1036"/>
        <pc:sldMkLst>
          <pc:docMk/>
          <pc:sldMk cId="2855267166" sldId="551"/>
        </pc:sldMkLst>
        <pc:spChg chg="add mod">
          <ac:chgData name="Richard Downey" userId="f032eefed87cb979" providerId="LiveId" clId="{C61F987E-EBF1-431E-BACD-B825DB2E2BED}" dt="2026-09-09T20:26:10.229" v="28979" actId="164"/>
          <ac:spMkLst>
            <pc:docMk/>
            <pc:sldMk cId="2855267166" sldId="551"/>
            <ac:spMk id="39" creationId="{BF695599-DCCA-0CEA-44A0-00CB2DAC6737}"/>
          </ac:spMkLst>
        </pc:spChg>
        <pc:spChg chg="mod">
          <ac:chgData name="Richard Downey" userId="f032eefed87cb979" providerId="LiveId" clId="{C61F987E-EBF1-431E-BACD-B825DB2E2BED}" dt="2026-09-26T17:12:52.339" v="37963" actId="1036"/>
          <ac:spMkLst>
            <pc:docMk/>
            <pc:sldMk cId="2855267166" sldId="551"/>
            <ac:spMk id="46" creationId="{4E1B944F-CAF0-766E-46BE-7BC8A6C4C4EC}"/>
          </ac:spMkLst>
        </pc:spChg>
        <pc:spChg chg="mod">
          <ac:chgData name="Richard Downey" userId="f032eefed87cb979" providerId="LiveId" clId="{C61F987E-EBF1-431E-BACD-B825DB2E2BED}" dt="2026-09-26T17:12:52.339" v="37963" actId="1036"/>
          <ac:spMkLst>
            <pc:docMk/>
            <pc:sldMk cId="2855267166" sldId="551"/>
            <ac:spMk id="47" creationId="{B53A15CE-5760-C9A3-8C3D-09DA593E32D2}"/>
          </ac:spMkLst>
        </pc:spChg>
        <pc:grpChg chg="mod">
          <ac:chgData name="Richard Downey" userId="f032eefed87cb979" providerId="LiveId" clId="{C61F987E-EBF1-431E-BACD-B825DB2E2BED}" dt="2026-09-09T20:26:10.229" v="28979" actId="164"/>
          <ac:grpSpMkLst>
            <pc:docMk/>
            <pc:sldMk cId="2855267166" sldId="551"/>
            <ac:grpSpMk id="2" creationId="{E7B99E8F-4C67-B8FD-B268-BA2B09AD4CD6}"/>
          </ac:grpSpMkLst>
        </pc:grpChg>
        <pc:grpChg chg="mod">
          <ac:chgData name="Richard Downey" userId="f032eefed87cb979" providerId="LiveId" clId="{C61F987E-EBF1-431E-BACD-B825DB2E2BED}" dt="2026-09-09T20:26:10.229" v="28979" actId="164"/>
          <ac:grpSpMkLst>
            <pc:docMk/>
            <pc:sldMk cId="2855267166" sldId="551"/>
            <ac:grpSpMk id="5" creationId="{20C5DEB8-2268-C91F-E9D3-E97384669416}"/>
          </ac:grpSpMkLst>
        </pc:grpChg>
        <pc:grpChg chg="add del mod">
          <ac:chgData name="Richard Downey" userId="f032eefed87cb979" providerId="LiveId" clId="{C61F987E-EBF1-431E-BACD-B825DB2E2BED}" dt="2026-09-26T17:12:45.784" v="37958" actId="21"/>
          <ac:grpSpMkLst>
            <pc:docMk/>
            <pc:sldMk cId="2855267166" sldId="551"/>
            <ac:grpSpMk id="40" creationId="{D27F8EE7-4FD8-14E4-FFBA-DA815AAAC07F}"/>
          </ac:grpSpMkLst>
        </pc:grpChg>
      </pc:sldChg>
      <pc:sldChg chg="modSp mod modAnim">
        <pc:chgData name="Richard Downey" userId="f032eefed87cb979" providerId="LiveId" clId="{C61F987E-EBF1-431E-BACD-B825DB2E2BED}" dt="2026-09-12T10:33:58.669" v="30463"/>
        <pc:sldMkLst>
          <pc:docMk/>
          <pc:sldMk cId="991233078" sldId="552"/>
        </pc:sldMkLst>
        <pc:spChg chg="mod">
          <ac:chgData name="Richard Downey" userId="f032eefed87cb979" providerId="LiveId" clId="{C61F987E-EBF1-431E-BACD-B825DB2E2BED}" dt="2026-09-12T08:43:23.450" v="30141" actId="313"/>
          <ac:spMkLst>
            <pc:docMk/>
            <pc:sldMk cId="991233078" sldId="552"/>
            <ac:spMk id="12" creationId="{F3F590C5-A07B-43AB-EA12-B07AA9E5732A}"/>
          </ac:spMkLst>
        </pc:spChg>
      </pc:sldChg>
      <pc:sldChg chg="modSp mod modAnim">
        <pc:chgData name="Richard Downey" userId="f032eefed87cb979" providerId="LiveId" clId="{C61F987E-EBF1-431E-BACD-B825DB2E2BED}" dt="2026-09-12T10:34:12.175" v="30466"/>
        <pc:sldMkLst>
          <pc:docMk/>
          <pc:sldMk cId="3282891243" sldId="553"/>
        </pc:sldMkLst>
        <pc:spChg chg="mod">
          <ac:chgData name="Richard Downey" userId="f032eefed87cb979" providerId="LiveId" clId="{C61F987E-EBF1-431E-BACD-B825DB2E2BED}" dt="2026-09-12T08:43:28.753" v="30142" actId="313"/>
          <ac:spMkLst>
            <pc:docMk/>
            <pc:sldMk cId="3282891243" sldId="553"/>
            <ac:spMk id="5" creationId="{14D4256C-B2C3-7561-8FD2-CDC15D8F7679}"/>
          </ac:spMkLst>
        </pc:spChg>
      </pc:sldChg>
      <pc:sldChg chg="modSp mod modAnim">
        <pc:chgData name="Richard Downey" userId="f032eefed87cb979" providerId="LiveId" clId="{C61F987E-EBF1-431E-BACD-B825DB2E2BED}" dt="2026-09-12T10:34:24.408" v="30469"/>
        <pc:sldMkLst>
          <pc:docMk/>
          <pc:sldMk cId="1640245184" sldId="554"/>
        </pc:sldMkLst>
        <pc:spChg chg="mod">
          <ac:chgData name="Richard Downey" userId="f032eefed87cb979" providerId="LiveId" clId="{C61F987E-EBF1-431E-BACD-B825DB2E2BED}" dt="2026-09-12T08:43:30.129" v="30143" actId="313"/>
          <ac:spMkLst>
            <pc:docMk/>
            <pc:sldMk cId="1640245184" sldId="554"/>
            <ac:spMk id="5" creationId="{5A2B1931-D30D-7138-E25A-6480AEA9D655}"/>
          </ac:spMkLst>
        </pc:spChg>
      </pc:sldChg>
      <pc:sldChg chg="modSp mod modAnim">
        <pc:chgData name="Richard Downey" userId="f032eefed87cb979" providerId="LiveId" clId="{C61F987E-EBF1-431E-BACD-B825DB2E2BED}" dt="2026-09-12T10:34:41.899" v="30470"/>
        <pc:sldMkLst>
          <pc:docMk/>
          <pc:sldMk cId="3406262750" sldId="555"/>
        </pc:sldMkLst>
        <pc:spChg chg="mod">
          <ac:chgData name="Richard Downey" userId="f032eefed87cb979" providerId="LiveId" clId="{C61F987E-EBF1-431E-BACD-B825DB2E2BED}" dt="2026-09-12T08:45:15.923" v="30151" actId="20577"/>
          <ac:spMkLst>
            <pc:docMk/>
            <pc:sldMk cId="3406262750" sldId="555"/>
            <ac:spMk id="3" creationId="{15780DAF-8CE4-03E9-EF91-C504AD74E521}"/>
          </ac:spMkLst>
        </pc:spChg>
        <pc:spChg chg="mod">
          <ac:chgData name="Richard Downey" userId="f032eefed87cb979" providerId="LiveId" clId="{C61F987E-EBF1-431E-BACD-B825DB2E2BED}" dt="2026-09-12T09:03:23.305" v="30232" actId="20577"/>
          <ac:spMkLst>
            <pc:docMk/>
            <pc:sldMk cId="3406262750" sldId="555"/>
            <ac:spMk id="5" creationId="{BBFAB944-B8E9-1DE6-31C4-ADDF60579371}"/>
          </ac:spMkLst>
        </pc:spChg>
      </pc:sldChg>
      <pc:sldChg chg="addSp modSp mod modAnim">
        <pc:chgData name="Richard Downey" userId="f032eefed87cb979" providerId="LiveId" clId="{C61F987E-EBF1-431E-BACD-B825DB2E2BED}" dt="2026-09-12T09:03:36.257" v="30235" actId="1035"/>
        <pc:sldMkLst>
          <pc:docMk/>
          <pc:sldMk cId="2968203580" sldId="556"/>
        </pc:sldMkLst>
        <pc:spChg chg="mod">
          <ac:chgData name="Richard Downey" userId="f032eefed87cb979" providerId="LiveId" clId="{C61F987E-EBF1-431E-BACD-B825DB2E2BED}" dt="2026-09-12T09:03:36.257" v="30235" actId="1035"/>
          <ac:spMkLst>
            <pc:docMk/>
            <pc:sldMk cId="2968203580" sldId="556"/>
            <ac:spMk id="4" creationId="{BB312EF8-777E-231B-B79A-C79580B7B5A0}"/>
          </ac:spMkLst>
        </pc:spChg>
        <pc:spChg chg="add mod">
          <ac:chgData name="Richard Downey" userId="f032eefed87cb979" providerId="LiveId" clId="{C61F987E-EBF1-431E-BACD-B825DB2E2BED}" dt="2026-09-09T20:27:01.604" v="28988" actId="164"/>
          <ac:spMkLst>
            <pc:docMk/>
            <pc:sldMk cId="2968203580" sldId="556"/>
            <ac:spMk id="8" creationId="{FC337D53-0F05-002A-9819-5BC432441420}"/>
          </ac:spMkLst>
        </pc:spChg>
        <pc:grpChg chg="mod">
          <ac:chgData name="Richard Downey" userId="f032eefed87cb979" providerId="LiveId" clId="{C61F987E-EBF1-431E-BACD-B825DB2E2BED}" dt="2026-09-09T20:27:01.604" v="28988" actId="164"/>
          <ac:grpSpMkLst>
            <pc:docMk/>
            <pc:sldMk cId="2968203580" sldId="556"/>
            <ac:grpSpMk id="2" creationId="{2E401DD6-2657-BC3A-FAA4-474A6573E1DD}"/>
          </ac:grpSpMkLst>
        </pc:grpChg>
        <pc:grpChg chg="add mod">
          <ac:chgData name="Richard Downey" userId="f032eefed87cb979" providerId="LiveId" clId="{C61F987E-EBF1-431E-BACD-B825DB2E2BED}" dt="2026-09-09T20:27:01.604" v="28988" actId="164"/>
          <ac:grpSpMkLst>
            <pc:docMk/>
            <pc:sldMk cId="2968203580" sldId="556"/>
            <ac:grpSpMk id="9" creationId="{4B5EC402-81A5-9B5E-2C3F-07CCF3F424CB}"/>
          </ac:grpSpMkLst>
        </pc:grpChg>
      </pc:sldChg>
      <pc:sldChg chg="addSp modSp mod modAnim">
        <pc:chgData name="Richard Downey" userId="f032eefed87cb979" providerId="LiveId" clId="{C61F987E-EBF1-431E-BACD-B825DB2E2BED}" dt="2026-09-12T10:35:05.279" v="30471"/>
        <pc:sldMkLst>
          <pc:docMk/>
          <pc:sldMk cId="3527481945" sldId="557"/>
        </pc:sldMkLst>
        <pc:spChg chg="add mod">
          <ac:chgData name="Richard Downey" userId="f032eefed87cb979" providerId="LiveId" clId="{C61F987E-EBF1-431E-BACD-B825DB2E2BED}" dt="2026-09-09T20:27:22.045" v="28991" actId="164"/>
          <ac:spMkLst>
            <pc:docMk/>
            <pc:sldMk cId="3527481945" sldId="557"/>
            <ac:spMk id="28" creationId="{55D3F87B-1381-0154-0D6E-DC66058D9EBA}"/>
          </ac:spMkLst>
        </pc:spChg>
        <pc:grpChg chg="mod">
          <ac:chgData name="Richard Downey" userId="f032eefed87cb979" providerId="LiveId" clId="{C61F987E-EBF1-431E-BACD-B825DB2E2BED}" dt="2026-09-09T20:27:22.045" v="28991" actId="164"/>
          <ac:grpSpMkLst>
            <pc:docMk/>
            <pc:sldMk cId="3527481945" sldId="557"/>
            <ac:grpSpMk id="2" creationId="{29DFA09A-2A87-6293-F2DF-DAD3839A0A0F}"/>
          </ac:grpSpMkLst>
        </pc:grpChg>
        <pc:grpChg chg="add mod">
          <ac:chgData name="Richard Downey" userId="f032eefed87cb979" providerId="LiveId" clId="{C61F987E-EBF1-431E-BACD-B825DB2E2BED}" dt="2026-09-09T20:27:22.045" v="28991" actId="164"/>
          <ac:grpSpMkLst>
            <pc:docMk/>
            <pc:sldMk cId="3527481945" sldId="557"/>
            <ac:grpSpMk id="29" creationId="{58B1A63B-A275-0578-993F-A33F4C9D6680}"/>
          </ac:grpSpMkLst>
        </pc:grpChg>
      </pc:sldChg>
      <pc:sldChg chg="modSp addAnim delAnim modAnim">
        <pc:chgData name="Richard Downey" userId="f032eefed87cb979" providerId="LiveId" clId="{C61F987E-EBF1-431E-BACD-B825DB2E2BED}" dt="2026-09-12T10:35:20.861" v="30474"/>
        <pc:sldMkLst>
          <pc:docMk/>
          <pc:sldMk cId="884339590" sldId="558"/>
        </pc:sldMkLst>
      </pc:sldChg>
      <pc:sldChg chg="addSp modSp mod">
        <pc:chgData name="Richard Downey" userId="f032eefed87cb979" providerId="LiveId" clId="{C61F987E-EBF1-431E-BACD-B825DB2E2BED}" dt="2026-09-09T20:27:56.854" v="28998" actId="164"/>
        <pc:sldMkLst>
          <pc:docMk/>
          <pc:sldMk cId="1996388025" sldId="559"/>
        </pc:sldMkLst>
        <pc:spChg chg="add mod">
          <ac:chgData name="Richard Downey" userId="f032eefed87cb979" providerId="LiveId" clId="{C61F987E-EBF1-431E-BACD-B825DB2E2BED}" dt="2026-09-09T20:27:56.854" v="28998" actId="164"/>
          <ac:spMkLst>
            <pc:docMk/>
            <pc:sldMk cId="1996388025" sldId="559"/>
            <ac:spMk id="33" creationId="{D37A98AE-C83D-F7D6-0339-93F98B9DD90B}"/>
          </ac:spMkLst>
        </pc:spChg>
        <pc:grpChg chg="mod">
          <ac:chgData name="Richard Downey" userId="f032eefed87cb979" providerId="LiveId" clId="{C61F987E-EBF1-431E-BACD-B825DB2E2BED}" dt="2026-09-09T20:27:56.854" v="28998" actId="164"/>
          <ac:grpSpMkLst>
            <pc:docMk/>
            <pc:sldMk cId="1996388025" sldId="559"/>
            <ac:grpSpMk id="7" creationId="{AD76A41B-BDBD-3A85-C184-D83E82A24374}"/>
          </ac:grpSpMkLst>
        </pc:grpChg>
        <pc:grpChg chg="add mod">
          <ac:chgData name="Richard Downey" userId="f032eefed87cb979" providerId="LiveId" clId="{C61F987E-EBF1-431E-BACD-B825DB2E2BED}" dt="2026-09-09T20:27:56.854" v="28998" actId="164"/>
          <ac:grpSpMkLst>
            <pc:docMk/>
            <pc:sldMk cId="1996388025" sldId="559"/>
            <ac:grpSpMk id="34" creationId="{53D6B545-20D5-2E24-9D21-1FA69196F289}"/>
          </ac:grpSpMkLst>
        </pc:grpChg>
      </pc:sldChg>
      <pc:sldChg chg="addSp delSp modSp add del mod addAnim delAnim modAnim chgLayout">
        <pc:chgData name="Richard Downey" userId="f032eefed87cb979" providerId="LiveId" clId="{C61F987E-EBF1-431E-BACD-B825DB2E2BED}" dt="2026-09-12T10:38:59.878" v="30502"/>
        <pc:sldMkLst>
          <pc:docMk/>
          <pc:sldMk cId="1131259098" sldId="560"/>
        </pc:sldMkLst>
      </pc:sldChg>
      <pc:sldChg chg="addSp delSp modSp mod addAnim delAnim modAnim chgLayout">
        <pc:chgData name="Richard Downey" userId="f032eefed87cb979" providerId="LiveId" clId="{C61F987E-EBF1-431E-BACD-B825DB2E2BED}" dt="2026-09-12T10:38:25.510" v="30496"/>
        <pc:sldMkLst>
          <pc:docMk/>
          <pc:sldMk cId="109128339" sldId="561"/>
        </pc:sldMkLst>
      </pc:sldChg>
      <pc:sldChg chg="modSp mod modAnim">
        <pc:chgData name="Richard Downey" userId="f032eefed87cb979" providerId="LiveId" clId="{C61F987E-EBF1-431E-BACD-B825DB2E2BED}" dt="2026-09-12T10:39:38.026" v="30506"/>
        <pc:sldMkLst>
          <pc:docMk/>
          <pc:sldMk cId="1840485600" sldId="563"/>
        </pc:sldMkLst>
      </pc:sldChg>
      <pc:sldChg chg="addSp delSp modSp mod modAnim">
        <pc:chgData name="Richard Downey" userId="f032eefed87cb979" providerId="LiveId" clId="{C61F987E-EBF1-431E-BACD-B825DB2E2BED}" dt="2026-09-12T10:43:23.892" v="30515"/>
        <pc:sldMkLst>
          <pc:docMk/>
          <pc:sldMk cId="2043010259" sldId="565"/>
        </pc:sldMkLst>
        <pc:spChg chg="mod">
          <ac:chgData name="Richard Downey" userId="f032eefed87cb979" providerId="LiveId" clId="{C61F987E-EBF1-431E-BACD-B825DB2E2BED}" dt="2026-09-12T10:43:14.564" v="30513" actId="207"/>
          <ac:spMkLst>
            <pc:docMk/>
            <pc:sldMk cId="2043010259" sldId="565"/>
            <ac:spMk id="5" creationId="{31C1A906-5E47-E94C-8BDC-45196B90FCEE}"/>
          </ac:spMkLst>
        </pc:spChg>
        <pc:spChg chg="add mod">
          <ac:chgData name="Richard Downey" userId="f032eefed87cb979" providerId="LiveId" clId="{C61F987E-EBF1-431E-BACD-B825DB2E2BED}" dt="2026-09-12T10:43:09.309" v="30512" actId="207"/>
          <ac:spMkLst>
            <pc:docMk/>
            <pc:sldMk cId="2043010259" sldId="565"/>
            <ac:spMk id="6" creationId="{7DE587D2-0846-C525-6CFA-873752EAEB3E}"/>
          </ac:spMkLst>
        </pc:spChg>
        <pc:spChg chg="add mod">
          <ac:chgData name="Richard Downey" userId="f032eefed87cb979" providerId="LiveId" clId="{C61F987E-EBF1-431E-BACD-B825DB2E2BED}" dt="2026-09-12T10:42:20.551" v="30507" actId="207"/>
          <ac:spMkLst>
            <pc:docMk/>
            <pc:sldMk cId="2043010259" sldId="565"/>
            <ac:spMk id="9" creationId="{127A946E-1814-2B6A-C207-890E7E93D04E}"/>
          </ac:spMkLst>
        </pc:spChg>
        <pc:spChg chg="add mod">
          <ac:chgData name="Richard Downey" userId="f032eefed87cb979" providerId="LiveId" clId="{C61F987E-EBF1-431E-BACD-B825DB2E2BED}" dt="2026-09-12T10:42:20.551" v="30507" actId="207"/>
          <ac:spMkLst>
            <pc:docMk/>
            <pc:sldMk cId="2043010259" sldId="565"/>
            <ac:spMk id="10" creationId="{5D5AF003-8907-A721-3E6D-C997CC52E9AC}"/>
          </ac:spMkLst>
        </pc:spChg>
      </pc:sldChg>
      <pc:sldChg chg="addSp delSp modSp mod modAnim">
        <pc:chgData name="Richard Downey" userId="f032eefed87cb979" providerId="LiveId" clId="{C61F987E-EBF1-431E-BACD-B825DB2E2BED}" dt="2026-09-12T10:43:42.916" v="30517"/>
        <pc:sldMkLst>
          <pc:docMk/>
          <pc:sldMk cId="3990846465" sldId="567"/>
        </pc:sldMkLst>
      </pc:sldChg>
      <pc:sldChg chg="addSp modSp mod modAnim">
        <pc:chgData name="Richard Downey" userId="f032eefed87cb979" providerId="LiveId" clId="{C61F987E-EBF1-431E-BACD-B825DB2E2BED}" dt="2026-09-12T10:44:01.190" v="30521"/>
        <pc:sldMkLst>
          <pc:docMk/>
          <pc:sldMk cId="4054105236" sldId="568"/>
        </pc:sldMkLst>
        <pc:spChg chg="mod">
          <ac:chgData name="Richard Downey" userId="f032eefed87cb979" providerId="LiveId" clId="{C61F987E-EBF1-431E-BACD-B825DB2E2BED}" dt="2026-09-12T08:53:03.820" v="30218" actId="20577"/>
          <ac:spMkLst>
            <pc:docMk/>
            <pc:sldMk cId="4054105236" sldId="568"/>
            <ac:spMk id="5" creationId="{C086D3C0-B70D-40ED-7A2F-AC3E36E8F8D2}"/>
          </ac:spMkLst>
        </pc:spChg>
      </pc:sldChg>
      <pc:sldChg chg="addSp modSp mod modAnim">
        <pc:chgData name="Richard Downey" userId="f032eefed87cb979" providerId="LiveId" clId="{C61F987E-EBF1-431E-BACD-B825DB2E2BED}" dt="2026-09-12T10:43:34.728" v="30516"/>
        <pc:sldMkLst>
          <pc:docMk/>
          <pc:sldMk cId="3515467402" sldId="569"/>
        </pc:sldMkLst>
      </pc:sldChg>
      <pc:sldChg chg="addSp modSp mod modAnim">
        <pc:chgData name="Richard Downey" userId="f032eefed87cb979" providerId="LiveId" clId="{C61F987E-EBF1-431E-BACD-B825DB2E2BED}" dt="2026-09-12T10:33:40.183" v="30462"/>
        <pc:sldMkLst>
          <pc:docMk/>
          <pc:sldMk cId="784129126" sldId="570"/>
        </pc:sldMkLst>
        <pc:spChg chg="add mod">
          <ac:chgData name="Richard Downey" userId="f032eefed87cb979" providerId="LiveId" clId="{C61F987E-EBF1-431E-BACD-B825DB2E2BED}" dt="2026-09-12T10:02:00.710" v="30395" actId="164"/>
          <ac:spMkLst>
            <pc:docMk/>
            <pc:sldMk cId="784129126" sldId="570"/>
            <ac:spMk id="4" creationId="{C9D09582-0776-9558-E1A2-28D5C466C6EA}"/>
          </ac:spMkLst>
        </pc:spChg>
        <pc:spChg chg="mod">
          <ac:chgData name="Richard Downey" userId="f032eefed87cb979" providerId="LiveId" clId="{C61F987E-EBF1-431E-BACD-B825DB2E2BED}" dt="2026-09-12T08:57:20.599" v="30224" actId="20577"/>
          <ac:spMkLst>
            <pc:docMk/>
            <pc:sldMk cId="784129126" sldId="570"/>
            <ac:spMk id="60" creationId="{049FB970-3C7B-9F05-3B08-6D590D53B24A}"/>
          </ac:spMkLst>
        </pc:spChg>
        <pc:grpChg chg="mod">
          <ac:chgData name="Richard Downey" userId="f032eefed87cb979" providerId="LiveId" clId="{C61F987E-EBF1-431E-BACD-B825DB2E2BED}" dt="2026-09-12T10:02:00.710" v="30395" actId="164"/>
          <ac:grpSpMkLst>
            <pc:docMk/>
            <pc:sldMk cId="784129126" sldId="570"/>
            <ac:grpSpMk id="5" creationId="{4CAFAC1C-8D19-73CA-900E-A6EB5607523F}"/>
          </ac:grpSpMkLst>
        </pc:grpChg>
        <pc:grpChg chg="add mod">
          <ac:chgData name="Richard Downey" userId="f032eefed87cb979" providerId="LiveId" clId="{C61F987E-EBF1-431E-BACD-B825DB2E2BED}" dt="2026-09-12T10:02:00.710" v="30395" actId="164"/>
          <ac:grpSpMkLst>
            <pc:docMk/>
            <pc:sldMk cId="784129126" sldId="570"/>
            <ac:grpSpMk id="6" creationId="{C0D224EC-A052-FA7F-BC34-55CF015EB5EC}"/>
          </ac:grpSpMkLst>
        </pc:grpChg>
      </pc:sldChg>
      <pc:sldChg chg="addSp delSp modSp mod delAnim modAnim">
        <pc:chgData name="Richard Downey" userId="f032eefed87cb979" providerId="LiveId" clId="{C61F987E-EBF1-431E-BACD-B825DB2E2BED}" dt="2026-09-12T10:44:46.164" v="30525"/>
        <pc:sldMkLst>
          <pc:docMk/>
          <pc:sldMk cId="3507675817" sldId="574"/>
        </pc:sldMkLst>
      </pc:sldChg>
      <pc:sldChg chg="addSp delSp modSp mod ord addAnim delAnim modAnim chgLayout">
        <pc:chgData name="Richard Downey" userId="f032eefed87cb979" providerId="LiveId" clId="{C61F987E-EBF1-431E-BACD-B825DB2E2BED}" dt="2026-09-26T14:14:00.789" v="37461" actId="20577"/>
        <pc:sldMkLst>
          <pc:docMk/>
          <pc:sldMk cId="2028284704" sldId="575"/>
        </pc:sldMkLst>
        <pc:spChg chg="mod">
          <ac:chgData name="Richard Downey" userId="f032eefed87cb979" providerId="LiveId" clId="{C61F987E-EBF1-431E-BACD-B825DB2E2BED}" dt="2026-09-26T14:14:00.789" v="37461" actId="20577"/>
          <ac:spMkLst>
            <pc:docMk/>
            <pc:sldMk cId="2028284704" sldId="575"/>
            <ac:spMk id="5" creationId="{D390C0C0-A3EF-2041-BE69-14D63A954973}"/>
          </ac:spMkLst>
        </pc:spChg>
      </pc:sldChg>
      <pc:sldChg chg="addSp modSp modAnim">
        <pc:chgData name="Richard Downey" userId="f032eefed87cb979" providerId="LiveId" clId="{C61F987E-EBF1-431E-BACD-B825DB2E2BED}" dt="2026-09-26T17:15:09.069" v="37966"/>
        <pc:sldMkLst>
          <pc:docMk/>
          <pc:sldMk cId="557522445" sldId="576"/>
        </pc:sldMkLst>
        <pc:grpChg chg="add mod">
          <ac:chgData name="Richard Downey" userId="f032eefed87cb979" providerId="LiveId" clId="{C61F987E-EBF1-431E-BACD-B825DB2E2BED}" dt="2026-09-26T17:14:57.636" v="37964" actId="164"/>
          <ac:grpSpMkLst>
            <pc:docMk/>
            <pc:sldMk cId="557522445" sldId="576"/>
            <ac:grpSpMk id="3" creationId="{43FD5A7F-7ED0-0EAF-98C7-12B81AF0B013}"/>
          </ac:grpSpMkLst>
        </pc:grpChg>
        <pc:grpChg chg="mod">
          <ac:chgData name="Richard Downey" userId="f032eefed87cb979" providerId="LiveId" clId="{C61F987E-EBF1-431E-BACD-B825DB2E2BED}" dt="2026-09-26T17:14:57.636" v="37964" actId="164"/>
          <ac:grpSpMkLst>
            <pc:docMk/>
            <pc:sldMk cId="557522445" sldId="576"/>
            <ac:grpSpMk id="5" creationId="{13A9CD13-F7C1-8A79-7963-48FD493D655F}"/>
          </ac:grpSpMkLst>
        </pc:grpChg>
        <pc:grpChg chg="mod">
          <ac:chgData name="Richard Downey" userId="f032eefed87cb979" providerId="LiveId" clId="{C61F987E-EBF1-431E-BACD-B825DB2E2BED}" dt="2026-09-26T17:14:57.636" v="37964" actId="164"/>
          <ac:grpSpMkLst>
            <pc:docMk/>
            <pc:sldMk cId="557522445" sldId="576"/>
            <ac:grpSpMk id="6" creationId="{5AB33921-4773-06BC-8226-9E5AC88D3F41}"/>
          </ac:grpSpMkLst>
        </pc:grpChg>
        <pc:grpChg chg="mod">
          <ac:chgData name="Richard Downey" userId="f032eefed87cb979" providerId="LiveId" clId="{C61F987E-EBF1-431E-BACD-B825DB2E2BED}" dt="2026-09-26T17:14:57.636" v="37964" actId="164"/>
          <ac:grpSpMkLst>
            <pc:docMk/>
            <pc:sldMk cId="557522445" sldId="576"/>
            <ac:grpSpMk id="7" creationId="{E1B4C592-6FA9-5BF0-F4E3-3D11F12A2266}"/>
          </ac:grpSpMkLst>
        </pc:grpChg>
        <pc:grpChg chg="mod">
          <ac:chgData name="Richard Downey" userId="f032eefed87cb979" providerId="LiveId" clId="{C61F987E-EBF1-431E-BACD-B825DB2E2BED}" dt="2026-09-26T17:14:57.636" v="37964" actId="164"/>
          <ac:grpSpMkLst>
            <pc:docMk/>
            <pc:sldMk cId="557522445" sldId="576"/>
            <ac:grpSpMk id="8" creationId="{0CE6A729-33C2-5A23-6B09-E6977B02B0D2}"/>
          </ac:grpSpMkLst>
        </pc:grpChg>
        <pc:grpChg chg="mod">
          <ac:chgData name="Richard Downey" userId="f032eefed87cb979" providerId="LiveId" clId="{C61F987E-EBF1-431E-BACD-B825DB2E2BED}" dt="2026-09-26T17:14:57.636" v="37964" actId="164"/>
          <ac:grpSpMkLst>
            <pc:docMk/>
            <pc:sldMk cId="557522445" sldId="576"/>
            <ac:grpSpMk id="9" creationId="{FDFFA2A0-19B7-45D1-E580-8FC48079A6C5}"/>
          </ac:grpSpMkLst>
        </pc:grpChg>
      </pc:sldChg>
      <pc:sldChg chg="modSp mod modAnim modNotesTx">
        <pc:chgData name="Richard Downey" userId="f032eefed87cb979" providerId="LiveId" clId="{C61F987E-EBF1-431E-BACD-B825DB2E2BED}" dt="2026-09-12T11:59:59.337" v="30532"/>
        <pc:sldMkLst>
          <pc:docMk/>
          <pc:sldMk cId="3136092202" sldId="577"/>
        </pc:sldMkLst>
        <pc:spChg chg="mod">
          <ac:chgData name="Richard Downey" userId="f032eefed87cb979" providerId="LiveId" clId="{C61F987E-EBF1-431E-BACD-B825DB2E2BED}" dt="2026-09-12T11:59:09.004" v="30526" actId="207"/>
          <ac:spMkLst>
            <pc:docMk/>
            <pc:sldMk cId="3136092202" sldId="577"/>
            <ac:spMk id="4" creationId="{1E3D168B-5D65-1C4E-2F63-BABBC32E0994}"/>
          </ac:spMkLst>
        </pc:spChg>
        <pc:spChg chg="mod">
          <ac:chgData name="Richard Downey" userId="f032eefed87cb979" providerId="LiveId" clId="{C61F987E-EBF1-431E-BACD-B825DB2E2BED}" dt="2026-09-12T11:59:09.004" v="30526" actId="207"/>
          <ac:spMkLst>
            <pc:docMk/>
            <pc:sldMk cId="3136092202" sldId="577"/>
            <ac:spMk id="6" creationId="{A7D197FB-0E5B-A60A-0A06-297D6BF77EA2}"/>
          </ac:spMkLst>
        </pc:spChg>
        <pc:spChg chg="mod">
          <ac:chgData name="Richard Downey" userId="f032eefed87cb979" providerId="LiveId" clId="{C61F987E-EBF1-431E-BACD-B825DB2E2BED}" dt="2026-09-12T11:59:09.004" v="30526" actId="207"/>
          <ac:spMkLst>
            <pc:docMk/>
            <pc:sldMk cId="3136092202" sldId="577"/>
            <ac:spMk id="7" creationId="{388FCBA4-B9C6-4EEB-70A6-F9D307FA9985}"/>
          </ac:spMkLst>
        </pc:spChg>
        <pc:spChg chg="mod">
          <ac:chgData name="Richard Downey" userId="f032eefed87cb979" providerId="LiveId" clId="{C61F987E-EBF1-431E-BACD-B825DB2E2BED}" dt="2026-09-12T11:59:09.004" v="30526" actId="207"/>
          <ac:spMkLst>
            <pc:docMk/>
            <pc:sldMk cId="3136092202" sldId="577"/>
            <ac:spMk id="8" creationId="{5DD313AE-3AC3-C5AD-CF0B-73FF7D845F1B}"/>
          </ac:spMkLst>
        </pc:spChg>
        <pc:spChg chg="mod">
          <ac:chgData name="Richard Downey" userId="f032eefed87cb979" providerId="LiveId" clId="{C61F987E-EBF1-431E-BACD-B825DB2E2BED}" dt="2026-09-12T11:59:09.004" v="30526" actId="207"/>
          <ac:spMkLst>
            <pc:docMk/>
            <pc:sldMk cId="3136092202" sldId="577"/>
            <ac:spMk id="9" creationId="{5634EAB0-31B5-4900-8E58-EB82EE2DC7AE}"/>
          </ac:spMkLst>
        </pc:spChg>
        <pc:spChg chg="mod">
          <ac:chgData name="Richard Downey" userId="f032eefed87cb979" providerId="LiveId" clId="{C61F987E-EBF1-431E-BACD-B825DB2E2BED}" dt="2026-09-12T11:59:15.179" v="30527" actId="207"/>
          <ac:spMkLst>
            <pc:docMk/>
            <pc:sldMk cId="3136092202" sldId="577"/>
            <ac:spMk id="17" creationId="{AEB26907-38A5-BC18-989D-E185FC03C1C0}"/>
          </ac:spMkLst>
        </pc:spChg>
      </pc:sldChg>
      <pc:sldChg chg="addSp modSp mod modAnim">
        <pc:chgData name="Richard Downey" userId="f032eefed87cb979" providerId="LiveId" clId="{C61F987E-EBF1-431E-BACD-B825DB2E2BED}" dt="2026-09-12T12:00:55.558" v="30538"/>
        <pc:sldMkLst>
          <pc:docMk/>
          <pc:sldMk cId="3957905875" sldId="578"/>
        </pc:sldMkLst>
        <pc:spChg chg="add mod">
          <ac:chgData name="Richard Downey" userId="f032eefed87cb979" providerId="LiveId" clId="{C61F987E-EBF1-431E-BACD-B825DB2E2BED}" dt="2026-09-12T12:00:31.664" v="30533" actId="207"/>
          <ac:spMkLst>
            <pc:docMk/>
            <pc:sldMk cId="3957905875" sldId="578"/>
            <ac:spMk id="3" creationId="{A4AC52C8-DC4E-2502-54C3-C9B91C357022}"/>
          </ac:spMkLst>
        </pc:spChg>
        <pc:spChg chg="mod">
          <ac:chgData name="Richard Downey" userId="f032eefed87cb979" providerId="LiveId" clId="{C61F987E-EBF1-431E-BACD-B825DB2E2BED}" dt="2026-09-12T12:00:31.664" v="30533" actId="207"/>
          <ac:spMkLst>
            <pc:docMk/>
            <pc:sldMk cId="3957905875" sldId="578"/>
            <ac:spMk id="5" creationId="{1888060E-8433-3A24-C47F-37B95E8B2B71}"/>
          </ac:spMkLst>
        </pc:spChg>
        <pc:spChg chg="mod">
          <ac:chgData name="Richard Downey" userId="f032eefed87cb979" providerId="LiveId" clId="{C61F987E-EBF1-431E-BACD-B825DB2E2BED}" dt="2026-09-12T12:00:31.664" v="30533" actId="207"/>
          <ac:spMkLst>
            <pc:docMk/>
            <pc:sldMk cId="3957905875" sldId="578"/>
            <ac:spMk id="6" creationId="{580255B2-0139-969C-7C1D-999FD0D3C0AC}"/>
          </ac:spMkLst>
        </pc:spChg>
        <pc:spChg chg="mod">
          <ac:chgData name="Richard Downey" userId="f032eefed87cb979" providerId="LiveId" clId="{C61F987E-EBF1-431E-BACD-B825DB2E2BED}" dt="2026-09-12T12:00:31.664" v="30533" actId="207"/>
          <ac:spMkLst>
            <pc:docMk/>
            <pc:sldMk cId="3957905875" sldId="578"/>
            <ac:spMk id="7" creationId="{C834DFE3-AAD1-2143-4259-AF0255A68AE1}"/>
          </ac:spMkLst>
        </pc:spChg>
        <pc:spChg chg="mod">
          <ac:chgData name="Richard Downey" userId="f032eefed87cb979" providerId="LiveId" clId="{C61F987E-EBF1-431E-BACD-B825DB2E2BED}" dt="2026-09-12T12:00:31.664" v="30533" actId="207"/>
          <ac:spMkLst>
            <pc:docMk/>
            <pc:sldMk cId="3957905875" sldId="578"/>
            <ac:spMk id="9" creationId="{C87DB5CB-8B9D-C28B-553F-AEADA9C5623D}"/>
          </ac:spMkLst>
        </pc:spChg>
      </pc:sldChg>
      <pc:sldChg chg="addSp modSp mod modAnim">
        <pc:chgData name="Richard Downey" userId="f032eefed87cb979" providerId="LiveId" clId="{C61F987E-EBF1-431E-BACD-B825DB2E2BED}" dt="2026-09-12T12:01:05.759" v="30540"/>
        <pc:sldMkLst>
          <pc:docMk/>
          <pc:sldMk cId="2313202677" sldId="579"/>
        </pc:sldMkLst>
      </pc:sldChg>
      <pc:sldChg chg="addSp modSp mod">
        <pc:chgData name="Richard Downey" userId="f032eefed87cb979" providerId="LiveId" clId="{C61F987E-EBF1-431E-BACD-B825DB2E2BED}" dt="2026-09-12T10:03:23.951" v="30404" actId="164"/>
        <pc:sldMkLst>
          <pc:docMk/>
          <pc:sldMk cId="65482108" sldId="580"/>
        </pc:sldMkLst>
        <pc:spChg chg="add mod">
          <ac:chgData name="Richard Downey" userId="f032eefed87cb979" providerId="LiveId" clId="{C61F987E-EBF1-431E-BACD-B825DB2E2BED}" dt="2026-09-12T10:03:23.951" v="30404" actId="164"/>
          <ac:spMkLst>
            <pc:docMk/>
            <pc:sldMk cId="65482108" sldId="580"/>
            <ac:spMk id="3" creationId="{98AB3F75-FA5E-4B0C-FB02-CC29E42944CE}"/>
          </ac:spMkLst>
        </pc:spChg>
        <pc:grpChg chg="mod">
          <ac:chgData name="Richard Downey" userId="f032eefed87cb979" providerId="LiveId" clId="{C61F987E-EBF1-431E-BACD-B825DB2E2BED}" dt="2026-09-12T10:03:23.951" v="30404" actId="164"/>
          <ac:grpSpMkLst>
            <pc:docMk/>
            <pc:sldMk cId="65482108" sldId="580"/>
            <ac:grpSpMk id="5" creationId="{C513630E-DC34-E822-C3E4-FA268262856E}"/>
          </ac:grpSpMkLst>
        </pc:grpChg>
        <pc:grpChg chg="add mod">
          <ac:chgData name="Richard Downey" userId="f032eefed87cb979" providerId="LiveId" clId="{C61F987E-EBF1-431E-BACD-B825DB2E2BED}" dt="2026-09-12T10:03:23.951" v="30404" actId="164"/>
          <ac:grpSpMkLst>
            <pc:docMk/>
            <pc:sldMk cId="65482108" sldId="580"/>
            <ac:grpSpMk id="37" creationId="{B90DB01F-9EE1-6AAA-8CF5-2313675096AE}"/>
          </ac:grpSpMkLst>
        </pc:grpChg>
      </pc:sldChg>
      <pc:sldChg chg="modSp mod modNotesTx">
        <pc:chgData name="Richard Downey" userId="f032eefed87cb979" providerId="LiveId" clId="{C61F987E-EBF1-431E-BACD-B825DB2E2BED}" dt="2026-09-26T13:54:10.156" v="37437" actId="20577"/>
        <pc:sldMkLst>
          <pc:docMk/>
          <pc:sldMk cId="3617080990" sldId="581"/>
        </pc:sldMkLst>
        <pc:spChg chg="mod">
          <ac:chgData name="Richard Downey" userId="f032eefed87cb979" providerId="LiveId" clId="{C61F987E-EBF1-431E-BACD-B825DB2E2BED}" dt="2026-09-12T08:52:10.128" v="30215" actId="20577"/>
          <ac:spMkLst>
            <pc:docMk/>
            <pc:sldMk cId="3617080990" sldId="581"/>
            <ac:spMk id="3" creationId="{65B39A5D-AD2C-701F-D26F-B913004EFCF9}"/>
          </ac:spMkLst>
        </pc:spChg>
      </pc:sldChg>
      <pc:sldChg chg="addSp modSp mod modAnim">
        <pc:chgData name="Richard Downey" userId="f032eefed87cb979" providerId="LiveId" clId="{C61F987E-EBF1-431E-BACD-B825DB2E2BED}" dt="2026-09-12T12:01:23.517" v="30542"/>
        <pc:sldMkLst>
          <pc:docMk/>
          <pc:sldMk cId="2090655122" sldId="582"/>
        </pc:sldMkLst>
        <pc:spChg chg="add mod">
          <ac:chgData name="Richard Downey" userId="f032eefed87cb979" providerId="LiveId" clId="{C61F987E-EBF1-431E-BACD-B825DB2E2BED}" dt="2026-09-12T10:03:43.517" v="30407" actId="164"/>
          <ac:spMkLst>
            <pc:docMk/>
            <pc:sldMk cId="2090655122" sldId="582"/>
            <ac:spMk id="4" creationId="{9ECC0F9F-C8A3-6667-1787-2B61B7F2AB38}"/>
          </ac:spMkLst>
        </pc:spChg>
        <pc:spChg chg="mod">
          <ac:chgData name="Richard Downey" userId="f032eefed87cb979" providerId="LiveId" clId="{C61F987E-EBF1-431E-BACD-B825DB2E2BED}" dt="2026-09-12T08:57:52.272" v="30228" actId="20577"/>
          <ac:spMkLst>
            <pc:docMk/>
            <pc:sldMk cId="2090655122" sldId="582"/>
            <ac:spMk id="60" creationId="{B045A505-8149-FCDC-A2F8-200ECC42F3AB}"/>
          </ac:spMkLst>
        </pc:spChg>
        <pc:grpChg chg="mod">
          <ac:chgData name="Richard Downey" userId="f032eefed87cb979" providerId="LiveId" clId="{C61F987E-EBF1-431E-BACD-B825DB2E2BED}" dt="2026-09-12T10:03:43.517" v="30407" actId="164"/>
          <ac:grpSpMkLst>
            <pc:docMk/>
            <pc:sldMk cId="2090655122" sldId="582"/>
            <ac:grpSpMk id="5" creationId="{2D95BCDF-5990-0EE8-0B80-DCFAA6211FF8}"/>
          </ac:grpSpMkLst>
        </pc:grpChg>
        <pc:grpChg chg="add mod">
          <ac:chgData name="Richard Downey" userId="f032eefed87cb979" providerId="LiveId" clId="{C61F987E-EBF1-431E-BACD-B825DB2E2BED}" dt="2026-09-12T10:03:43.517" v="30407" actId="164"/>
          <ac:grpSpMkLst>
            <pc:docMk/>
            <pc:sldMk cId="2090655122" sldId="582"/>
            <ac:grpSpMk id="6" creationId="{DE049EEC-C99E-AB1F-0D77-90DC694AC0C0}"/>
          </ac:grpSpMkLst>
        </pc:grpChg>
      </pc:sldChg>
      <pc:sldChg chg="modSp mod">
        <pc:chgData name="Richard Downey" userId="f032eefed87cb979" providerId="LiveId" clId="{C61F987E-EBF1-431E-BACD-B825DB2E2BED}" dt="2026-09-12T08:52:31.770" v="30217" actId="20577"/>
        <pc:sldMkLst>
          <pc:docMk/>
          <pc:sldMk cId="1350688989" sldId="584"/>
        </pc:sldMkLst>
        <pc:spChg chg="mod">
          <ac:chgData name="Richard Downey" userId="f032eefed87cb979" providerId="LiveId" clId="{C61F987E-EBF1-431E-BACD-B825DB2E2BED}" dt="2026-09-12T08:52:31.770" v="30217" actId="20577"/>
          <ac:spMkLst>
            <pc:docMk/>
            <pc:sldMk cId="1350688989" sldId="584"/>
            <ac:spMk id="3" creationId="{14C94DBF-9B30-E439-BAB9-F56FAA5B27C5}"/>
          </ac:spMkLst>
        </pc:spChg>
      </pc:sldChg>
      <pc:sldChg chg="delSp modSp mod">
        <pc:chgData name="Richard Downey" userId="f032eefed87cb979" providerId="LiveId" clId="{C61F987E-EBF1-431E-BACD-B825DB2E2BED}" dt="2026-09-12T08:50:34.708" v="30210" actId="20577"/>
        <pc:sldMkLst>
          <pc:docMk/>
          <pc:sldMk cId="171513067" sldId="585"/>
        </pc:sldMkLst>
        <pc:spChg chg="mod">
          <ac:chgData name="Richard Downey" userId="f032eefed87cb979" providerId="LiveId" clId="{C61F987E-EBF1-431E-BACD-B825DB2E2BED}" dt="2026-09-12T08:50:34.708" v="30210" actId="20577"/>
          <ac:spMkLst>
            <pc:docMk/>
            <pc:sldMk cId="171513067" sldId="585"/>
            <ac:spMk id="21" creationId="{7F53FC5B-1A84-5886-EA07-796A606DBBFF}"/>
          </ac:spMkLst>
        </pc:spChg>
      </pc:sldChg>
      <pc:sldChg chg="addSp modSp mod">
        <pc:chgData name="Richard Downey" userId="f032eefed87cb979" providerId="LiveId" clId="{C61F987E-EBF1-431E-BACD-B825DB2E2BED}" dt="2026-09-13T18:56:08.527" v="33540" actId="1076"/>
        <pc:sldMkLst>
          <pc:docMk/>
          <pc:sldMk cId="1324686921" sldId="586"/>
        </pc:sldMkLst>
        <pc:spChg chg="mod">
          <ac:chgData name="Richard Downey" userId="f032eefed87cb979" providerId="LiveId" clId="{C61F987E-EBF1-431E-BACD-B825DB2E2BED}" dt="2026-09-13T18:56:08.527" v="33540" actId="1076"/>
          <ac:spMkLst>
            <pc:docMk/>
            <pc:sldMk cId="1324686921" sldId="586"/>
            <ac:spMk id="4" creationId="{BE9DBA70-8175-6D8D-5391-6D6C5DCA8580}"/>
          </ac:spMkLst>
        </pc:spChg>
        <pc:spChg chg="add mod">
          <ac:chgData name="Richard Downey" userId="f032eefed87cb979" providerId="LiveId" clId="{C61F987E-EBF1-431E-BACD-B825DB2E2BED}" dt="2026-09-12T10:03:07.885" v="30401" actId="164"/>
          <ac:spMkLst>
            <pc:docMk/>
            <pc:sldMk cId="1324686921" sldId="586"/>
            <ac:spMk id="17" creationId="{F9EC30DB-E027-40B6-7B71-3BDB7AB76E86}"/>
          </ac:spMkLst>
        </pc:spChg>
        <pc:grpChg chg="add mod">
          <ac:chgData name="Richard Downey" userId="f032eefed87cb979" providerId="LiveId" clId="{C61F987E-EBF1-431E-BACD-B825DB2E2BED}" dt="2026-09-12T10:03:07.885" v="30401" actId="164"/>
          <ac:grpSpMkLst>
            <pc:docMk/>
            <pc:sldMk cId="1324686921" sldId="586"/>
            <ac:grpSpMk id="2" creationId="{AC451AA1-1075-002B-DEF8-B96BAE543629}"/>
          </ac:grpSpMkLst>
        </pc:grpChg>
        <pc:grpChg chg="add mod">
          <ac:chgData name="Richard Downey" userId="f032eefed87cb979" providerId="LiveId" clId="{C61F987E-EBF1-431E-BACD-B825DB2E2BED}" dt="2026-09-12T10:03:07.885" v="30401" actId="164"/>
          <ac:grpSpMkLst>
            <pc:docMk/>
            <pc:sldMk cId="1324686921" sldId="586"/>
            <ac:grpSpMk id="18" creationId="{AB9C3FE1-2FAD-193F-F9D5-0E9D3509F821}"/>
          </ac:grpSpMkLst>
        </pc:grpChg>
      </pc:sldChg>
      <pc:sldChg chg="modSp mod modAnim">
        <pc:chgData name="Richard Downey" userId="f032eefed87cb979" providerId="LiveId" clId="{C61F987E-EBF1-431E-BACD-B825DB2E2BED}" dt="2026-09-26T14:05:58.311" v="37448" actId="20577"/>
        <pc:sldMkLst>
          <pc:docMk/>
          <pc:sldMk cId="3457444384" sldId="587"/>
        </pc:sldMkLst>
        <pc:spChg chg="mod">
          <ac:chgData name="Richard Downey" userId="f032eefed87cb979" providerId="LiveId" clId="{C61F987E-EBF1-431E-BACD-B825DB2E2BED}" dt="2026-09-26T14:05:58.311" v="37448" actId="20577"/>
          <ac:spMkLst>
            <pc:docMk/>
            <pc:sldMk cId="3457444384" sldId="587"/>
            <ac:spMk id="5" creationId="{10B70D9F-DB6C-0886-418F-B8DBD45A38D8}"/>
          </ac:spMkLst>
        </pc:spChg>
        <pc:spChg chg="mod">
          <ac:chgData name="Richard Downey" userId="f032eefed87cb979" providerId="LiveId" clId="{C61F987E-EBF1-431E-BACD-B825DB2E2BED}" dt="2026-09-26T13:48:56.588" v="37400" actId="20577"/>
          <ac:spMkLst>
            <pc:docMk/>
            <pc:sldMk cId="3457444384" sldId="587"/>
            <ac:spMk id="6" creationId="{A927F124-3742-FB27-7A73-9532F51BBB48}"/>
          </ac:spMkLst>
        </pc:spChg>
        <pc:spChg chg="mod">
          <ac:chgData name="Richard Downey" userId="f032eefed87cb979" providerId="LiveId" clId="{C61F987E-EBF1-431E-BACD-B825DB2E2BED}" dt="2026-09-26T13:49:12.897" v="37406" actId="20577"/>
          <ac:spMkLst>
            <pc:docMk/>
            <pc:sldMk cId="3457444384" sldId="587"/>
            <ac:spMk id="8" creationId="{BEC00200-8B14-D6EB-66D7-05DA9EB8B20D}"/>
          </ac:spMkLst>
        </pc:spChg>
      </pc:sldChg>
      <pc:sldChg chg="addSp delSp modSp mod modAnim">
        <pc:chgData name="Richard Downey" userId="f032eefed87cb979" providerId="LiveId" clId="{C61F987E-EBF1-431E-BACD-B825DB2E2BED}" dt="2026-09-26T17:17:10.858" v="37972" actId="14100"/>
        <pc:sldMkLst>
          <pc:docMk/>
          <pc:sldMk cId="2256056745" sldId="588"/>
        </pc:sldMkLst>
        <pc:spChg chg="add mod">
          <ac:chgData name="Richard Downey" userId="f032eefed87cb979" providerId="LiveId" clId="{C61F987E-EBF1-431E-BACD-B825DB2E2BED}" dt="2026-09-12T08:48:11.519" v="30190" actId="20577"/>
          <ac:spMkLst>
            <pc:docMk/>
            <pc:sldMk cId="2256056745" sldId="588"/>
            <ac:spMk id="25" creationId="{309B13BA-92C2-1DA6-32BA-170A4E50C24F}"/>
          </ac:spMkLst>
        </pc:spChg>
        <pc:spChg chg="add mod">
          <ac:chgData name="Richard Downey" userId="f032eefed87cb979" providerId="LiveId" clId="{C61F987E-EBF1-431E-BACD-B825DB2E2BED}" dt="2026-09-12T08:48:28.537" v="30195" actId="14100"/>
          <ac:spMkLst>
            <pc:docMk/>
            <pc:sldMk cId="2256056745" sldId="588"/>
            <ac:spMk id="38" creationId="{B832B812-37DC-8902-7363-19D8A5D586FF}"/>
          </ac:spMkLst>
        </pc:spChg>
        <pc:spChg chg="mod">
          <ac:chgData name="Richard Downey" userId="f032eefed87cb979" providerId="LiveId" clId="{C61F987E-EBF1-431E-BACD-B825DB2E2BED}" dt="2026-09-26T17:17:03.239" v="37970" actId="14100"/>
          <ac:spMkLst>
            <pc:docMk/>
            <pc:sldMk cId="2256056745" sldId="588"/>
            <ac:spMk id="45" creationId="{432C342F-BF65-0B42-DF52-36D5A79F7841}"/>
          </ac:spMkLst>
        </pc:spChg>
        <pc:spChg chg="mod">
          <ac:chgData name="Richard Downey" userId="f032eefed87cb979" providerId="LiveId" clId="{C61F987E-EBF1-431E-BACD-B825DB2E2BED}" dt="2026-09-26T17:16:57.201" v="37968" actId="14100"/>
          <ac:spMkLst>
            <pc:docMk/>
            <pc:sldMk cId="2256056745" sldId="588"/>
            <ac:spMk id="46" creationId="{1389041B-3F0A-011F-89BF-FED80F6D77FE}"/>
          </ac:spMkLst>
        </pc:spChg>
        <pc:spChg chg="mod">
          <ac:chgData name="Richard Downey" userId="f032eefed87cb979" providerId="LiveId" clId="{C61F987E-EBF1-431E-BACD-B825DB2E2BED}" dt="2026-09-26T17:17:08.004" v="37971" actId="14100"/>
          <ac:spMkLst>
            <pc:docMk/>
            <pc:sldMk cId="2256056745" sldId="588"/>
            <ac:spMk id="47" creationId="{D805CB69-E3A4-19CE-78A6-8ECB84BDB0E7}"/>
          </ac:spMkLst>
        </pc:spChg>
        <pc:spChg chg="mod">
          <ac:chgData name="Richard Downey" userId="f032eefed87cb979" providerId="LiveId" clId="{C61F987E-EBF1-431E-BACD-B825DB2E2BED}" dt="2026-09-26T17:17:10.858" v="37972" actId="14100"/>
          <ac:spMkLst>
            <pc:docMk/>
            <pc:sldMk cId="2256056745" sldId="588"/>
            <ac:spMk id="48" creationId="{124A1202-4C59-8FA6-923D-C5C8FF1E1784}"/>
          </ac:spMkLst>
        </pc:spChg>
      </pc:sldChg>
      <pc:sldChg chg="modAnim">
        <pc:chgData name="Richard Downey" userId="f032eefed87cb979" providerId="LiveId" clId="{C61F987E-EBF1-431E-BACD-B825DB2E2BED}" dt="2026-09-26T14:31:53.198" v="37538"/>
        <pc:sldMkLst>
          <pc:docMk/>
          <pc:sldMk cId="3445925779" sldId="590"/>
        </pc:sldMkLst>
      </pc:sldChg>
      <pc:sldChg chg="addSp delSp modSp mod">
        <pc:chgData name="Richard Downey" userId="f032eefed87cb979" providerId="LiveId" clId="{C61F987E-EBF1-431E-BACD-B825DB2E2BED}" dt="2026-09-12T04:42:14.437" v="29487" actId="1076"/>
        <pc:sldMkLst>
          <pc:docMk/>
          <pc:sldMk cId="1603591549" sldId="591"/>
        </pc:sldMkLst>
        <pc:spChg chg="mod">
          <ac:chgData name="Richard Downey" userId="f032eefed87cb979" providerId="LiveId" clId="{C61F987E-EBF1-431E-BACD-B825DB2E2BED}" dt="2026-09-12T04:42:05.331" v="29486" actId="206"/>
          <ac:spMkLst>
            <pc:docMk/>
            <pc:sldMk cId="1603591549" sldId="591"/>
            <ac:spMk id="7" creationId="{7029941A-6F56-32FA-B899-B4E5EA9BDAB4}"/>
          </ac:spMkLst>
        </pc:spChg>
        <pc:spChg chg="mod">
          <ac:chgData name="Richard Downey" userId="f032eefed87cb979" providerId="LiveId" clId="{C61F987E-EBF1-431E-BACD-B825DB2E2BED}" dt="2026-09-12T04:42:05.331" v="29486" actId="206"/>
          <ac:spMkLst>
            <pc:docMk/>
            <pc:sldMk cId="1603591549" sldId="591"/>
            <ac:spMk id="8" creationId="{1D440627-E943-2860-AE41-5C743C23ECA6}"/>
          </ac:spMkLst>
        </pc:spChg>
        <pc:spChg chg="mod">
          <ac:chgData name="Richard Downey" userId="f032eefed87cb979" providerId="LiveId" clId="{C61F987E-EBF1-431E-BACD-B825DB2E2BED}" dt="2026-09-12T04:40:36.953" v="29477" actId="206"/>
          <ac:spMkLst>
            <pc:docMk/>
            <pc:sldMk cId="1603591549" sldId="591"/>
            <ac:spMk id="38" creationId="{FD60C52C-5A69-531F-F9C2-5CFD8222397F}"/>
          </ac:spMkLst>
        </pc:spChg>
        <pc:spChg chg="add del mod">
          <ac:chgData name="Richard Downey" userId="f032eefed87cb979" providerId="LiveId" clId="{C61F987E-EBF1-431E-BACD-B825DB2E2BED}" dt="2026-09-12T04:39:02.220" v="29469" actId="206"/>
          <ac:spMkLst>
            <pc:docMk/>
            <pc:sldMk cId="1603591549" sldId="591"/>
            <ac:spMk id="65" creationId="{FFC01DF9-1C9C-DE5B-02E0-4F970C08DCA5}"/>
          </ac:spMkLst>
        </pc:spChg>
        <pc:spChg chg="mod">
          <ac:chgData name="Richard Downey" userId="f032eefed87cb979" providerId="LiveId" clId="{C61F987E-EBF1-431E-BACD-B825DB2E2BED}" dt="2026-09-12T04:42:14.437" v="29487" actId="1076"/>
          <ac:spMkLst>
            <pc:docMk/>
            <pc:sldMk cId="1603591549" sldId="591"/>
            <ac:spMk id="69" creationId="{3F4E49BC-BB78-8AF4-0A0F-DD807A501901}"/>
          </ac:spMkLst>
        </pc:spChg>
        <pc:grpChg chg="mod">
          <ac:chgData name="Richard Downey" userId="f032eefed87cb979" providerId="LiveId" clId="{C61F987E-EBF1-431E-BACD-B825DB2E2BED}" dt="2026-09-12T04:42:05.331" v="29486" actId="206"/>
          <ac:grpSpMkLst>
            <pc:docMk/>
            <pc:sldMk cId="1603591549" sldId="591"/>
            <ac:grpSpMk id="6" creationId="{0F7AF601-84E1-3445-612E-0C575572011A}"/>
          </ac:grpSpMkLst>
        </pc:grpChg>
        <pc:grpChg chg="add mod">
          <ac:chgData name="Richard Downey" userId="f032eefed87cb979" providerId="LiveId" clId="{C61F987E-EBF1-431E-BACD-B825DB2E2BED}" dt="2026-09-12T04:41:34.811" v="29483" actId="14100"/>
          <ac:grpSpMkLst>
            <pc:docMk/>
            <pc:sldMk cId="1603591549" sldId="591"/>
            <ac:grpSpMk id="9" creationId="{99C540B1-F000-2D53-AE83-33EB1D90EAC8}"/>
          </ac:grpSpMkLst>
        </pc:grpChg>
        <pc:cxnChg chg="mod">
          <ac:chgData name="Richard Downey" userId="f032eefed87cb979" providerId="LiveId" clId="{C61F987E-EBF1-431E-BACD-B825DB2E2BED}" dt="2026-09-12T04:41:25.286" v="29481" actId="164"/>
          <ac:cxnSpMkLst>
            <pc:docMk/>
            <pc:sldMk cId="1603591549" sldId="591"/>
            <ac:cxnSpMk id="12" creationId="{E3A0EFD7-A1FB-8DA4-70FF-A150EAB42195}"/>
          </ac:cxnSpMkLst>
        </pc:cxnChg>
        <pc:cxnChg chg="mod">
          <ac:chgData name="Richard Downey" userId="f032eefed87cb979" providerId="LiveId" clId="{C61F987E-EBF1-431E-BACD-B825DB2E2BED}" dt="2026-09-12T04:41:25.286" v="29481" actId="164"/>
          <ac:cxnSpMkLst>
            <pc:docMk/>
            <pc:sldMk cId="1603591549" sldId="591"/>
            <ac:cxnSpMk id="13" creationId="{B26B6D4B-4576-0025-BB71-2C54A2F6A6D9}"/>
          </ac:cxnSpMkLst>
        </pc:cxnChg>
        <pc:cxnChg chg="mod">
          <ac:chgData name="Richard Downey" userId="f032eefed87cb979" providerId="LiveId" clId="{C61F987E-EBF1-431E-BACD-B825DB2E2BED}" dt="2026-09-12T04:41:25.286" v="29481" actId="164"/>
          <ac:cxnSpMkLst>
            <pc:docMk/>
            <pc:sldMk cId="1603591549" sldId="591"/>
            <ac:cxnSpMk id="15" creationId="{66AB3404-4126-5F04-8EEF-DE4574E81EFB}"/>
          </ac:cxnSpMkLst>
        </pc:cxnChg>
        <pc:cxnChg chg="mod">
          <ac:chgData name="Richard Downey" userId="f032eefed87cb979" providerId="LiveId" clId="{C61F987E-EBF1-431E-BACD-B825DB2E2BED}" dt="2026-09-12T04:41:25.286" v="29481" actId="164"/>
          <ac:cxnSpMkLst>
            <pc:docMk/>
            <pc:sldMk cId="1603591549" sldId="591"/>
            <ac:cxnSpMk id="16" creationId="{640D29A8-C1B1-E90D-F1BB-51FADB12292F}"/>
          </ac:cxnSpMkLst>
        </pc:cxnChg>
        <pc:cxnChg chg="mod">
          <ac:chgData name="Richard Downey" userId="f032eefed87cb979" providerId="LiveId" clId="{C61F987E-EBF1-431E-BACD-B825DB2E2BED}" dt="2026-09-12T04:41:25.286" v="29481" actId="164"/>
          <ac:cxnSpMkLst>
            <pc:docMk/>
            <pc:sldMk cId="1603591549" sldId="591"/>
            <ac:cxnSpMk id="17" creationId="{2D0613A5-9919-6C19-C707-3B65B1E1ED6E}"/>
          </ac:cxnSpMkLst>
        </pc:cxnChg>
        <pc:cxnChg chg="mod">
          <ac:chgData name="Richard Downey" userId="f032eefed87cb979" providerId="LiveId" clId="{C61F987E-EBF1-431E-BACD-B825DB2E2BED}" dt="2026-09-12T04:41:25.286" v="29481" actId="164"/>
          <ac:cxnSpMkLst>
            <pc:docMk/>
            <pc:sldMk cId="1603591549" sldId="591"/>
            <ac:cxnSpMk id="18" creationId="{81703107-B471-CF90-0152-6F8265E8CA43}"/>
          </ac:cxnSpMkLst>
        </pc:cxnChg>
        <pc:cxnChg chg="mod">
          <ac:chgData name="Richard Downey" userId="f032eefed87cb979" providerId="LiveId" clId="{C61F987E-EBF1-431E-BACD-B825DB2E2BED}" dt="2026-09-12T04:41:25.286" v="29481" actId="164"/>
          <ac:cxnSpMkLst>
            <pc:docMk/>
            <pc:sldMk cId="1603591549" sldId="591"/>
            <ac:cxnSpMk id="19" creationId="{D36DCA20-2C4C-7EEA-5312-EF06E2C6E25C}"/>
          </ac:cxnSpMkLst>
        </pc:cxnChg>
        <pc:cxnChg chg="mod">
          <ac:chgData name="Richard Downey" userId="f032eefed87cb979" providerId="LiveId" clId="{C61F987E-EBF1-431E-BACD-B825DB2E2BED}" dt="2026-09-12T04:41:25.286" v="29481" actId="164"/>
          <ac:cxnSpMkLst>
            <pc:docMk/>
            <pc:sldMk cId="1603591549" sldId="591"/>
            <ac:cxnSpMk id="20" creationId="{9E0BA655-D3BB-7241-6E5E-0C44DC3715F5}"/>
          </ac:cxnSpMkLst>
        </pc:cxnChg>
        <pc:cxnChg chg="mod">
          <ac:chgData name="Richard Downey" userId="f032eefed87cb979" providerId="LiveId" clId="{C61F987E-EBF1-431E-BACD-B825DB2E2BED}" dt="2026-09-12T04:41:21.366" v="29480" actId="552"/>
          <ac:cxnSpMkLst>
            <pc:docMk/>
            <pc:sldMk cId="1603591549" sldId="591"/>
            <ac:cxnSpMk id="21" creationId="{39A845F0-3BB3-BDC1-E600-8D60A9DEE9DA}"/>
          </ac:cxnSpMkLst>
        </pc:cxnChg>
        <pc:cxnChg chg="mod">
          <ac:chgData name="Richard Downey" userId="f032eefed87cb979" providerId="LiveId" clId="{C61F987E-EBF1-431E-BACD-B825DB2E2BED}" dt="2026-09-12T04:41:25.286" v="29481" actId="164"/>
          <ac:cxnSpMkLst>
            <pc:docMk/>
            <pc:sldMk cId="1603591549" sldId="591"/>
            <ac:cxnSpMk id="22" creationId="{FEB48E24-F41D-8E43-9127-78503E5DD9F8}"/>
          </ac:cxnSpMkLst>
        </pc:cxnChg>
      </pc:sldChg>
      <pc:sldChg chg="addSp modSp mod">
        <pc:chgData name="Richard Downey" userId="f032eefed87cb979" providerId="LiveId" clId="{C61F987E-EBF1-431E-BACD-B825DB2E2BED}" dt="2026-09-26T14:04:21.735" v="37442" actId="20577"/>
        <pc:sldMkLst>
          <pc:docMk/>
          <pc:sldMk cId="3556213189" sldId="592"/>
        </pc:sldMkLst>
        <pc:spChg chg="add mod">
          <ac:chgData name="Richard Downey" userId="f032eefed87cb979" providerId="LiveId" clId="{C61F987E-EBF1-431E-BACD-B825DB2E2BED}" dt="2026-09-12T10:02:23.373" v="30398" actId="164"/>
          <ac:spMkLst>
            <pc:docMk/>
            <pc:sldMk cId="3556213189" sldId="592"/>
            <ac:spMk id="14" creationId="{08DB7053-B3E6-FF5F-6568-2D6840946CDF}"/>
          </ac:spMkLst>
        </pc:spChg>
        <pc:spChg chg="mod">
          <ac:chgData name="Richard Downey" userId="f032eefed87cb979" providerId="LiveId" clId="{C61F987E-EBF1-431E-BACD-B825DB2E2BED}" dt="2026-09-26T14:04:21.735" v="37442" actId="20577"/>
          <ac:spMkLst>
            <pc:docMk/>
            <pc:sldMk cId="3556213189" sldId="592"/>
            <ac:spMk id="60" creationId="{EEB145F2-9166-416A-66E2-FF6CF62879C2}"/>
          </ac:spMkLst>
        </pc:spChg>
        <pc:grpChg chg="mod">
          <ac:chgData name="Richard Downey" userId="f032eefed87cb979" providerId="LiveId" clId="{C61F987E-EBF1-431E-BACD-B825DB2E2BED}" dt="2026-09-12T10:02:23.373" v="30398" actId="164"/>
          <ac:grpSpMkLst>
            <pc:docMk/>
            <pc:sldMk cId="3556213189" sldId="592"/>
            <ac:grpSpMk id="5" creationId="{7327293A-919E-6140-E6AC-65292858A2D9}"/>
          </ac:grpSpMkLst>
        </pc:grpChg>
        <pc:grpChg chg="add mod">
          <ac:chgData name="Richard Downey" userId="f032eefed87cb979" providerId="LiveId" clId="{C61F987E-EBF1-431E-BACD-B825DB2E2BED}" dt="2026-09-12T10:02:23.373" v="30398" actId="164"/>
          <ac:grpSpMkLst>
            <pc:docMk/>
            <pc:sldMk cId="3556213189" sldId="592"/>
            <ac:grpSpMk id="15" creationId="{535154EE-A7C3-4305-447A-C59A49CF74BE}"/>
          </ac:grpSpMkLst>
        </pc:grpChg>
      </pc:sldChg>
      <pc:sldChg chg="addSp modSp mod ord modAnim">
        <pc:chgData name="Richard Downey" userId="f032eefed87cb979" providerId="LiveId" clId="{C61F987E-EBF1-431E-BACD-B825DB2E2BED}" dt="2026-09-12T12:03:39.515" v="30555"/>
        <pc:sldMkLst>
          <pc:docMk/>
          <pc:sldMk cId="1149010614" sldId="596"/>
        </pc:sldMkLst>
        <pc:spChg chg="mod">
          <ac:chgData name="Richard Downey" userId="f032eefed87cb979" providerId="LiveId" clId="{C61F987E-EBF1-431E-BACD-B825DB2E2BED}" dt="2026-09-12T08:44:24.545" v="30148" actId="313"/>
          <ac:spMkLst>
            <pc:docMk/>
            <pc:sldMk cId="1149010614" sldId="596"/>
            <ac:spMk id="3" creationId="{8BDAC85F-D8D2-E3CC-308F-BEEFF8AFBCEA}"/>
          </ac:spMkLst>
        </pc:spChg>
        <pc:spChg chg="add mod">
          <ac:chgData name="Richard Downey" userId="f032eefed87cb979" providerId="LiveId" clId="{C61F987E-EBF1-431E-BACD-B825DB2E2BED}" dt="2026-09-12T09:44:04.844" v="30290" actId="207"/>
          <ac:spMkLst>
            <pc:docMk/>
            <pc:sldMk cId="1149010614" sldId="596"/>
            <ac:spMk id="41" creationId="{0D7ABD90-4C64-FF75-9393-33AC81EB5753}"/>
          </ac:spMkLst>
        </pc:spChg>
      </pc:sldChg>
      <pc:sldChg chg="modSp mod ord modAnim">
        <pc:chgData name="Richard Downey" userId="f032eefed87cb979" providerId="LiveId" clId="{C61F987E-EBF1-431E-BACD-B825DB2E2BED}" dt="2026-09-12T16:31:44.179" v="31249" actId="207"/>
        <pc:sldMkLst>
          <pc:docMk/>
          <pc:sldMk cId="1720192329" sldId="597"/>
        </pc:sldMkLst>
        <pc:spChg chg="mod ord">
          <ac:chgData name="Richard Downey" userId="f032eefed87cb979" providerId="LiveId" clId="{C61F987E-EBF1-431E-BACD-B825DB2E2BED}" dt="2026-09-12T16:31:44.179" v="31249" actId="207"/>
          <ac:spMkLst>
            <pc:docMk/>
            <pc:sldMk cId="1720192329" sldId="597"/>
            <ac:spMk id="6" creationId="{3E010A46-0903-B2FA-F2F6-94DE19A7C704}"/>
          </ac:spMkLst>
        </pc:spChg>
      </pc:sldChg>
      <pc:sldChg chg="addSp modSp mod modAnim">
        <pc:chgData name="Richard Downey" userId="f032eefed87cb979" providerId="LiveId" clId="{C61F987E-EBF1-431E-BACD-B825DB2E2BED}" dt="2026-09-12T14:19:46.189" v="30784"/>
        <pc:sldMkLst>
          <pc:docMk/>
          <pc:sldMk cId="3479354194" sldId="598"/>
        </pc:sldMkLst>
        <pc:spChg chg="add mod">
          <ac:chgData name="Richard Downey" userId="f032eefed87cb979" providerId="LiveId" clId="{C61F987E-EBF1-431E-BACD-B825DB2E2BED}" dt="2026-09-10T21:41:32.021" v="29218" actId="1076"/>
          <ac:spMkLst>
            <pc:docMk/>
            <pc:sldMk cId="3479354194" sldId="598"/>
            <ac:spMk id="3" creationId="{80F75533-273E-374F-1170-AE9CFB456B02}"/>
          </ac:spMkLst>
        </pc:spChg>
        <pc:spChg chg="mod">
          <ac:chgData name="Richard Downey" userId="f032eefed87cb979" providerId="LiveId" clId="{C61F987E-EBF1-431E-BACD-B825DB2E2BED}" dt="2026-09-12T14:18:54.493" v="30780" actId="1582"/>
          <ac:spMkLst>
            <pc:docMk/>
            <pc:sldMk cId="3479354194" sldId="598"/>
            <ac:spMk id="42" creationId="{23E97E58-072D-5ECD-BC79-77B3584841C6}"/>
          </ac:spMkLst>
        </pc:spChg>
        <pc:spChg chg="mod">
          <ac:chgData name="Richard Downey" userId="f032eefed87cb979" providerId="LiveId" clId="{C61F987E-EBF1-431E-BACD-B825DB2E2BED}" dt="2026-09-12T14:19:03.145" v="30781" actId="208"/>
          <ac:spMkLst>
            <pc:docMk/>
            <pc:sldMk cId="3479354194" sldId="598"/>
            <ac:spMk id="43" creationId="{BE239974-09BF-39F1-F4AA-9AA117464A9E}"/>
          </ac:spMkLst>
        </pc:spChg>
        <pc:spChg chg="mod">
          <ac:chgData name="Richard Downey" userId="f032eefed87cb979" providerId="LiveId" clId="{C61F987E-EBF1-431E-BACD-B825DB2E2BED}" dt="2026-09-12T14:19:09.303" v="30782" actId="208"/>
          <ac:spMkLst>
            <pc:docMk/>
            <pc:sldMk cId="3479354194" sldId="598"/>
            <ac:spMk id="44" creationId="{F8565826-1A43-BFE4-1C74-4B92F95892E5}"/>
          </ac:spMkLst>
        </pc:spChg>
      </pc:sldChg>
      <pc:sldChg chg="addAnim delAnim modAnim">
        <pc:chgData name="Richard Downey" userId="f032eefed87cb979" providerId="LiveId" clId="{C61F987E-EBF1-431E-BACD-B825DB2E2BED}" dt="2026-09-12T12:02:58.594" v="30554"/>
        <pc:sldMkLst>
          <pc:docMk/>
          <pc:sldMk cId="4207894809" sldId="601"/>
        </pc:sldMkLst>
      </pc:sldChg>
      <pc:sldChg chg="modSp mod modAnim">
        <pc:chgData name="Richard Downey" userId="f032eefed87cb979" providerId="LiveId" clId="{C61F987E-EBF1-431E-BACD-B825DB2E2BED}" dt="2026-09-12T09:18:03.457" v="30272" actId="20577"/>
        <pc:sldMkLst>
          <pc:docMk/>
          <pc:sldMk cId="2247976641" sldId="602"/>
        </pc:sldMkLst>
        <pc:spChg chg="mod">
          <ac:chgData name="Richard Downey" userId="f032eefed87cb979" providerId="LiveId" clId="{C61F987E-EBF1-431E-BACD-B825DB2E2BED}" dt="2026-09-12T09:18:03.457" v="30272" actId="20577"/>
          <ac:spMkLst>
            <pc:docMk/>
            <pc:sldMk cId="2247976641" sldId="602"/>
            <ac:spMk id="2" creationId="{A5D6AB39-C4E6-194A-7814-ED1EDEDEA0E6}"/>
          </ac:spMkLst>
        </pc:spChg>
      </pc:sldChg>
      <pc:sldChg chg="ord">
        <pc:chgData name="Richard Downey" userId="f032eefed87cb979" providerId="LiveId" clId="{C61F987E-EBF1-431E-BACD-B825DB2E2BED}" dt="2026-09-12T13:43:53.363" v="30591"/>
        <pc:sldMkLst>
          <pc:docMk/>
          <pc:sldMk cId="2535349239" sldId="603"/>
        </pc:sldMkLst>
      </pc:sldChg>
      <pc:sldChg chg="addSp delSp modSp mod ord modAnim">
        <pc:chgData name="Richard Downey" userId="f032eefed87cb979" providerId="LiveId" clId="{C61F987E-EBF1-431E-BACD-B825DB2E2BED}" dt="2026-09-12T16:32:08.289" v="31250" actId="1076"/>
        <pc:sldMkLst>
          <pc:docMk/>
          <pc:sldMk cId="2434456227" sldId="604"/>
        </pc:sldMkLst>
        <pc:spChg chg="add mod">
          <ac:chgData name="Richard Downey" userId="f032eefed87cb979" providerId="LiveId" clId="{C61F987E-EBF1-431E-BACD-B825DB2E2BED}" dt="2026-09-12T16:32:08.289" v="31250" actId="1076"/>
          <ac:spMkLst>
            <pc:docMk/>
            <pc:sldMk cId="2434456227" sldId="604"/>
            <ac:spMk id="5" creationId="{D02EFE8A-387C-67E7-B443-EC12B5549DB6}"/>
          </ac:spMkLst>
        </pc:spChg>
        <pc:grpChg chg="mod">
          <ac:chgData name="Richard Downey" userId="f032eefed87cb979" providerId="LiveId" clId="{C61F987E-EBF1-431E-BACD-B825DB2E2BED}" dt="2026-09-09T20:53:48.061" v="29008" actId="1038"/>
          <ac:grpSpMkLst>
            <pc:docMk/>
            <pc:sldMk cId="2434456227" sldId="604"/>
            <ac:grpSpMk id="47" creationId="{E1A0280E-9DB3-D736-3E7F-278FAD76A972}"/>
          </ac:grpSpMkLst>
        </pc:grpChg>
      </pc:sldChg>
      <pc:sldChg chg="addSp modSp mod modAnim">
        <pc:chgData name="Richard Downey" userId="f032eefed87cb979" providerId="LiveId" clId="{C61F987E-EBF1-431E-BACD-B825DB2E2BED}" dt="2026-09-12T14:20:46.715" v="30785"/>
        <pc:sldMkLst>
          <pc:docMk/>
          <pc:sldMk cId="4008283403" sldId="607"/>
        </pc:sldMkLst>
        <pc:spChg chg="add mod">
          <ac:chgData name="Richard Downey" userId="f032eefed87cb979" providerId="LiveId" clId="{C61F987E-EBF1-431E-BACD-B825DB2E2BED}" dt="2026-09-10T21:41:46.093" v="29222" actId="1076"/>
          <ac:spMkLst>
            <pc:docMk/>
            <pc:sldMk cId="4008283403" sldId="607"/>
            <ac:spMk id="32" creationId="{54254123-F2B1-F7E5-F68C-A7629CC25F15}"/>
          </ac:spMkLst>
        </pc:spChg>
        <pc:grpChg chg="mod">
          <ac:chgData name="Richard Downey" userId="f032eefed87cb979" providerId="LiveId" clId="{C61F987E-EBF1-431E-BACD-B825DB2E2BED}" dt="2026-09-10T21:41:41.802" v="29221" actId="1076"/>
          <ac:grpSpMkLst>
            <pc:docMk/>
            <pc:sldMk cId="4008283403" sldId="607"/>
            <ac:grpSpMk id="4" creationId="{386985FB-A881-74E0-C54D-FCC4186B2790}"/>
          </ac:grpSpMkLst>
        </pc:grpChg>
      </pc:sldChg>
      <pc:sldChg chg="addAnim delAnim modAnim">
        <pc:chgData name="Richard Downey" userId="f032eefed87cb979" providerId="LiveId" clId="{C61F987E-EBF1-431E-BACD-B825DB2E2BED}" dt="2026-09-12T14:27:13.002" v="30794"/>
        <pc:sldMkLst>
          <pc:docMk/>
          <pc:sldMk cId="221362730" sldId="609"/>
        </pc:sldMkLst>
      </pc:sldChg>
      <pc:sldChg chg="modSp mod modAnim">
        <pc:chgData name="Richard Downey" userId="f032eefed87cb979" providerId="LiveId" clId="{C61F987E-EBF1-431E-BACD-B825DB2E2BED}" dt="2026-09-12T14:29:40.844" v="30813"/>
        <pc:sldMkLst>
          <pc:docMk/>
          <pc:sldMk cId="128505198" sldId="610"/>
        </pc:sldMkLst>
        <pc:spChg chg="mod">
          <ac:chgData name="Richard Downey" userId="f032eefed87cb979" providerId="LiveId" clId="{C61F987E-EBF1-431E-BACD-B825DB2E2BED}" dt="2026-09-12T08:43:32.864" v="30144" actId="313"/>
          <ac:spMkLst>
            <pc:docMk/>
            <pc:sldMk cId="128505198" sldId="610"/>
            <ac:spMk id="40" creationId="{A5465762-E62D-865E-F1CD-354ED2D1825B}"/>
          </ac:spMkLst>
        </pc:spChg>
      </pc:sldChg>
      <pc:sldChg chg="modSp mod addAnim delAnim modAnim">
        <pc:chgData name="Richard Downey" userId="f032eefed87cb979" providerId="LiveId" clId="{C61F987E-EBF1-431E-BACD-B825DB2E2BED}" dt="2026-09-26T14:34:14.055" v="37548"/>
        <pc:sldMkLst>
          <pc:docMk/>
          <pc:sldMk cId="2276333232" sldId="611"/>
        </pc:sldMkLst>
        <pc:spChg chg="mod">
          <ac:chgData name="Richard Downey" userId="f032eefed87cb979" providerId="LiveId" clId="{C61F987E-EBF1-431E-BACD-B825DB2E2BED}" dt="2026-09-12T14:27:55.681" v="30807" actId="114"/>
          <ac:spMkLst>
            <pc:docMk/>
            <pc:sldMk cId="2276333232" sldId="611"/>
            <ac:spMk id="3" creationId="{78E65E47-F3C9-7E3F-09FE-47925CCBBB3C}"/>
          </ac:spMkLst>
        </pc:spChg>
      </pc:sldChg>
      <pc:sldChg chg="modAnim">
        <pc:chgData name="Richard Downey" userId="f032eefed87cb979" providerId="LiveId" clId="{C61F987E-EBF1-431E-BACD-B825DB2E2BED}" dt="2026-09-12T14:29:33.982" v="30812"/>
        <pc:sldMkLst>
          <pc:docMk/>
          <pc:sldMk cId="226660492" sldId="612"/>
        </pc:sldMkLst>
      </pc:sldChg>
      <pc:sldChg chg="addSp modSp mod addAnim delAnim modAnim">
        <pc:chgData name="Richard Downey" userId="f032eefed87cb979" providerId="LiveId" clId="{C61F987E-EBF1-431E-BACD-B825DB2E2BED}" dt="2026-09-12T14:30:10.508" v="30816"/>
        <pc:sldMkLst>
          <pc:docMk/>
          <pc:sldMk cId="272666124" sldId="613"/>
        </pc:sldMkLst>
      </pc:sldChg>
      <pc:sldChg chg="addSp delSp modSp mod addAnim delAnim modAnim">
        <pc:chgData name="Richard Downey" userId="f032eefed87cb979" providerId="LiveId" clId="{C61F987E-EBF1-431E-BACD-B825DB2E2BED}" dt="2026-09-26T14:35:42.551" v="37554"/>
        <pc:sldMkLst>
          <pc:docMk/>
          <pc:sldMk cId="834336136" sldId="614"/>
        </pc:sldMkLst>
        <pc:spChg chg="add mod">
          <ac:chgData name="Richard Downey" userId="f032eefed87cb979" providerId="LiveId" clId="{C61F987E-EBF1-431E-BACD-B825DB2E2BED}" dt="2026-09-26T14:35:22.183" v="37550" actId="164"/>
          <ac:spMkLst>
            <pc:docMk/>
            <pc:sldMk cId="834336136" sldId="614"/>
            <ac:spMk id="7" creationId="{AFFFCC91-3335-3EF6-360F-EE11EE2CE5FD}"/>
          </ac:spMkLst>
        </pc:spChg>
        <pc:spChg chg="add mod">
          <ac:chgData name="Richard Downey" userId="f032eefed87cb979" providerId="LiveId" clId="{C61F987E-EBF1-431E-BACD-B825DB2E2BED}" dt="2026-09-26T14:35:22.183" v="37550" actId="164"/>
          <ac:spMkLst>
            <pc:docMk/>
            <pc:sldMk cId="834336136" sldId="614"/>
            <ac:spMk id="8" creationId="{6341680B-B3BE-3858-8E83-0749335297A1}"/>
          </ac:spMkLst>
        </pc:spChg>
        <pc:spChg chg="mod">
          <ac:chgData name="Richard Downey" userId="f032eefed87cb979" providerId="LiveId" clId="{C61F987E-EBF1-431E-BACD-B825DB2E2BED}" dt="2026-09-26T14:06:42.524" v="37449" actId="20577"/>
          <ac:spMkLst>
            <pc:docMk/>
            <pc:sldMk cId="834336136" sldId="614"/>
            <ac:spMk id="9" creationId="{1E7BDB46-ADC2-332A-23B1-FAE5166088F1}"/>
          </ac:spMkLst>
        </pc:spChg>
        <pc:grpChg chg="add mod">
          <ac:chgData name="Richard Downey" userId="f032eefed87cb979" providerId="LiveId" clId="{C61F987E-EBF1-431E-BACD-B825DB2E2BED}" dt="2026-09-26T14:35:22.183" v="37550" actId="164"/>
          <ac:grpSpMkLst>
            <pc:docMk/>
            <pc:sldMk cId="834336136" sldId="614"/>
            <ac:grpSpMk id="10" creationId="{8AF2AF25-56CD-8736-86C8-08CFB281F436}"/>
          </ac:grpSpMkLst>
        </pc:grpChg>
      </pc:sldChg>
      <pc:sldChg chg="addSp delSp modSp mod delAnim modAnim">
        <pc:chgData name="Richard Downey" userId="f032eefed87cb979" providerId="LiveId" clId="{C61F987E-EBF1-431E-BACD-B825DB2E2BED}" dt="2026-09-12T14:34:27.425" v="30832"/>
        <pc:sldMkLst>
          <pc:docMk/>
          <pc:sldMk cId="759969284" sldId="615"/>
        </pc:sldMkLst>
      </pc:sldChg>
      <pc:sldChg chg="addSp delSp modSp mod addAnim delAnim modAnim">
        <pc:chgData name="Richard Downey" userId="f032eefed87cb979" providerId="LiveId" clId="{C61F987E-EBF1-431E-BACD-B825DB2E2BED}" dt="2026-09-26T14:14:25.451" v="37462" actId="20577"/>
        <pc:sldMkLst>
          <pc:docMk/>
          <pc:sldMk cId="1337761941" sldId="616"/>
        </pc:sldMkLst>
        <pc:spChg chg="mod">
          <ac:chgData name="Richard Downey" userId="f032eefed87cb979" providerId="LiveId" clId="{C61F987E-EBF1-431E-BACD-B825DB2E2BED}" dt="2026-09-26T14:14:25.451" v="37462" actId="20577"/>
          <ac:spMkLst>
            <pc:docMk/>
            <pc:sldMk cId="1337761941" sldId="616"/>
            <ac:spMk id="2" creationId="{4A47C61E-6A5F-2467-68F2-FDC5CBB4B221}"/>
          </ac:spMkLst>
        </pc:spChg>
      </pc:sldChg>
      <pc:sldChg chg="addSp modSp mod">
        <pc:chgData name="Richard Downey" userId="f032eefed87cb979" providerId="LiveId" clId="{C61F987E-EBF1-431E-BACD-B825DB2E2BED}" dt="2026-09-12T09:19:41.939" v="30274" actId="14100"/>
        <pc:sldMkLst>
          <pc:docMk/>
          <pc:sldMk cId="4047199366" sldId="618"/>
        </pc:sldMkLst>
        <pc:spChg chg="mod">
          <ac:chgData name="Richard Downey" userId="f032eefed87cb979" providerId="LiveId" clId="{C61F987E-EBF1-431E-BACD-B825DB2E2BED}" dt="2026-09-12T09:19:41.939" v="30274" actId="14100"/>
          <ac:spMkLst>
            <pc:docMk/>
            <pc:sldMk cId="4047199366" sldId="618"/>
            <ac:spMk id="2" creationId="{974714B0-821E-EA7E-7554-B4EB4F0BFACD}"/>
          </ac:spMkLst>
        </pc:spChg>
        <pc:spChg chg="add mod">
          <ac:chgData name="Richard Downey" userId="f032eefed87cb979" providerId="LiveId" clId="{C61F987E-EBF1-431E-BACD-B825DB2E2BED}" dt="2026-09-10T21:48:16.190" v="29240" actId="1076"/>
          <ac:spMkLst>
            <pc:docMk/>
            <pc:sldMk cId="4047199366" sldId="618"/>
            <ac:spMk id="4" creationId="{1EB96387-5B00-1B45-B361-8E80828A20DD}"/>
          </ac:spMkLst>
        </pc:spChg>
      </pc:sldChg>
      <pc:sldChg chg="modSp mod">
        <pc:chgData name="Richard Downey" userId="f032eefed87cb979" providerId="LiveId" clId="{C61F987E-EBF1-431E-BACD-B825DB2E2BED}" dt="2026-09-12T08:43:52.056" v="30145" actId="313"/>
        <pc:sldMkLst>
          <pc:docMk/>
          <pc:sldMk cId="574024117" sldId="619"/>
        </pc:sldMkLst>
        <pc:spChg chg="mod">
          <ac:chgData name="Richard Downey" userId="f032eefed87cb979" providerId="LiveId" clId="{C61F987E-EBF1-431E-BACD-B825DB2E2BED}" dt="2026-09-12T08:43:52.056" v="30145" actId="313"/>
          <ac:spMkLst>
            <pc:docMk/>
            <pc:sldMk cId="574024117" sldId="619"/>
            <ac:spMk id="15" creationId="{8889C702-A2D6-9E29-D197-C20BFC47BA95}"/>
          </ac:spMkLst>
        </pc:spChg>
      </pc:sldChg>
      <pc:sldChg chg="modSp mod">
        <pc:chgData name="Richard Downey" userId="f032eefed87cb979" providerId="LiveId" clId="{C61F987E-EBF1-431E-BACD-B825DB2E2BED}" dt="2026-09-12T09:11:40.143" v="30249"/>
        <pc:sldMkLst>
          <pc:docMk/>
          <pc:sldMk cId="3081282368" sldId="620"/>
        </pc:sldMkLst>
        <pc:spChg chg="mod">
          <ac:chgData name="Richard Downey" userId="f032eefed87cb979" providerId="LiveId" clId="{C61F987E-EBF1-431E-BACD-B825DB2E2BED}" dt="2026-09-12T09:11:40.143" v="30249"/>
          <ac:spMkLst>
            <pc:docMk/>
            <pc:sldMk cId="3081282368" sldId="620"/>
            <ac:spMk id="3" creationId="{87AAEE35-08EE-5B47-D7A4-C32076BFCA3A}"/>
          </ac:spMkLst>
        </pc:spChg>
      </pc:sldChg>
      <pc:sldChg chg="delSp modSp add mod addAnim delAnim modAnim">
        <pc:chgData name="Richard Downey" userId="f032eefed87cb979" providerId="LiveId" clId="{C61F987E-EBF1-431E-BACD-B825DB2E2BED}" dt="2026-09-26T14:14:31.869" v="37463" actId="20577"/>
        <pc:sldMkLst>
          <pc:docMk/>
          <pc:sldMk cId="2622894009" sldId="625"/>
        </pc:sldMkLst>
        <pc:spChg chg="mod">
          <ac:chgData name="Richard Downey" userId="f032eefed87cb979" providerId="LiveId" clId="{C61F987E-EBF1-431E-BACD-B825DB2E2BED}" dt="2026-09-26T14:14:31.869" v="37463" actId="20577"/>
          <ac:spMkLst>
            <pc:docMk/>
            <pc:sldMk cId="2622894009" sldId="625"/>
            <ac:spMk id="2" creationId="{1A15A762-FB66-6D53-89CC-D2896AF825BD}"/>
          </ac:spMkLst>
        </pc:spChg>
      </pc:sldChg>
      <pc:sldChg chg="addSp delSp modSp add mod ord addAnim delAnim modAnim">
        <pc:chgData name="Richard Downey" userId="f032eefed87cb979" providerId="LiveId" clId="{C61F987E-EBF1-431E-BACD-B825DB2E2BED}" dt="2026-09-12T19:14:59.170" v="31791" actId="1076"/>
        <pc:sldMkLst>
          <pc:docMk/>
          <pc:sldMk cId="69640863" sldId="627"/>
        </pc:sldMkLst>
        <pc:spChg chg="add mod">
          <ac:chgData name="Richard Downey" userId="f032eefed87cb979" providerId="LiveId" clId="{C61F987E-EBF1-431E-BACD-B825DB2E2BED}" dt="2026-09-12T19:14:59.170" v="31791" actId="1076"/>
          <ac:spMkLst>
            <pc:docMk/>
            <pc:sldMk cId="69640863" sldId="627"/>
            <ac:spMk id="4" creationId="{7625C34D-BC94-A7F7-5ED6-A78288DE0A1E}"/>
          </ac:spMkLst>
        </pc:spChg>
        <pc:spChg chg="mod">
          <ac:chgData name="Richard Downey" userId="f032eefed87cb979" providerId="LiveId" clId="{C61F987E-EBF1-431E-BACD-B825DB2E2BED}" dt="2026-09-06T10:08:18.074" v="28783" actId="1035"/>
          <ac:spMkLst>
            <pc:docMk/>
            <pc:sldMk cId="69640863" sldId="627"/>
            <ac:spMk id="5" creationId="{BBCB72D0-7CCD-3EDB-D509-ADE7DE88A40F}"/>
          </ac:spMkLst>
        </pc:spChg>
        <pc:spChg chg="mod">
          <ac:chgData name="Richard Downey" userId="f032eefed87cb979" providerId="LiveId" clId="{C61F987E-EBF1-431E-BACD-B825DB2E2BED}" dt="2026-09-06T10:08:18.074" v="28783" actId="1035"/>
          <ac:spMkLst>
            <pc:docMk/>
            <pc:sldMk cId="69640863" sldId="627"/>
            <ac:spMk id="6" creationId="{996A11A5-29B1-BDEA-4385-101F93543BA7}"/>
          </ac:spMkLst>
        </pc:spChg>
        <pc:spChg chg="mod">
          <ac:chgData name="Richard Downey" userId="f032eefed87cb979" providerId="LiveId" clId="{C61F987E-EBF1-431E-BACD-B825DB2E2BED}" dt="2026-09-06T10:21:29.095" v="28790" actId="1076"/>
          <ac:spMkLst>
            <pc:docMk/>
            <pc:sldMk cId="69640863" sldId="627"/>
            <ac:spMk id="7" creationId="{A0939215-2B25-1B39-FDA5-44289162015F}"/>
          </ac:spMkLst>
        </pc:spChg>
        <pc:spChg chg="mod">
          <ac:chgData name="Richard Downey" userId="f032eefed87cb979" providerId="LiveId" clId="{C61F987E-EBF1-431E-BACD-B825DB2E2BED}" dt="2026-09-06T10:21:32.205" v="28791" actId="1076"/>
          <ac:spMkLst>
            <pc:docMk/>
            <pc:sldMk cId="69640863" sldId="627"/>
            <ac:spMk id="8" creationId="{B09C0972-C514-285E-B61B-32B5B953A2E1}"/>
          </ac:spMkLst>
        </pc:spChg>
        <pc:spChg chg="add mod">
          <ac:chgData name="Richard Downey" userId="f032eefed87cb979" providerId="LiveId" clId="{C61F987E-EBF1-431E-BACD-B825DB2E2BED}" dt="2026-09-12T09:42:23.712" v="30288" actId="20577"/>
          <ac:spMkLst>
            <pc:docMk/>
            <pc:sldMk cId="69640863" sldId="627"/>
            <ac:spMk id="9" creationId="{DD9AA23B-DC1C-0B63-8F48-1F27220B2423}"/>
          </ac:spMkLst>
        </pc:spChg>
        <pc:spChg chg="mod">
          <ac:chgData name="Richard Downey" userId="f032eefed87cb979" providerId="LiveId" clId="{C61F987E-EBF1-431E-BACD-B825DB2E2BED}" dt="2026-09-06T10:08:18.074" v="28783" actId="1035"/>
          <ac:spMkLst>
            <pc:docMk/>
            <pc:sldMk cId="69640863" sldId="627"/>
            <ac:spMk id="48" creationId="{511EEA41-C364-E402-E6E0-E4C460703D18}"/>
          </ac:spMkLst>
        </pc:spChg>
        <pc:spChg chg="mod">
          <ac:chgData name="Richard Downey" userId="f032eefed87cb979" providerId="LiveId" clId="{C61F987E-EBF1-431E-BACD-B825DB2E2BED}" dt="2026-09-06T10:08:18.074" v="28783" actId="1035"/>
          <ac:spMkLst>
            <pc:docMk/>
            <pc:sldMk cId="69640863" sldId="627"/>
            <ac:spMk id="49" creationId="{385B1D8D-C4EA-2491-307D-22408D7742EF}"/>
          </ac:spMkLst>
        </pc:spChg>
        <pc:spChg chg="mod">
          <ac:chgData name="Richard Downey" userId="f032eefed87cb979" providerId="LiveId" clId="{C61F987E-EBF1-431E-BACD-B825DB2E2BED}" dt="2026-09-06T10:08:18.074" v="28783" actId="1035"/>
          <ac:spMkLst>
            <pc:docMk/>
            <pc:sldMk cId="69640863" sldId="627"/>
            <ac:spMk id="50" creationId="{69A5C69F-FF74-0743-F547-C63D3C4B44E8}"/>
          </ac:spMkLst>
        </pc:spChg>
        <pc:spChg chg="mod">
          <ac:chgData name="Richard Downey" userId="f032eefed87cb979" providerId="LiveId" clId="{C61F987E-EBF1-431E-BACD-B825DB2E2BED}" dt="2026-09-06T10:08:18.074" v="28783" actId="1035"/>
          <ac:spMkLst>
            <pc:docMk/>
            <pc:sldMk cId="69640863" sldId="627"/>
            <ac:spMk id="51" creationId="{65237739-6BF8-6F37-FED2-8A9710036224}"/>
          </ac:spMkLst>
        </pc:spChg>
      </pc:sldChg>
      <pc:sldChg chg="addSp delSp modSp add mod modClrScheme delAnim modAnim chgLayout">
        <pc:chgData name="Richard Downey" userId="f032eefed87cb979" providerId="LiveId" clId="{C61F987E-EBF1-431E-BACD-B825DB2E2BED}" dt="2026-09-12T10:30:51.116" v="30450"/>
        <pc:sldMkLst>
          <pc:docMk/>
          <pc:sldMk cId="1482953730" sldId="634"/>
        </pc:sldMkLst>
      </pc:sldChg>
      <pc:sldChg chg="addSp delSp modSp new mod modAnim chgLayout">
        <pc:chgData name="Richard Downey" userId="f032eefed87cb979" providerId="LiveId" clId="{C61F987E-EBF1-431E-BACD-B825DB2E2BED}" dt="2026-09-12T10:31:17.785" v="30453"/>
        <pc:sldMkLst>
          <pc:docMk/>
          <pc:sldMk cId="2512469347" sldId="636"/>
        </pc:sldMkLst>
      </pc:sldChg>
      <pc:sldChg chg="modSp mod">
        <pc:chgData name="Richard Downey" userId="f032eefed87cb979" providerId="LiveId" clId="{C61F987E-EBF1-431E-BACD-B825DB2E2BED}" dt="2026-09-26T13:59:31.737" v="37439" actId="20577"/>
        <pc:sldMkLst>
          <pc:docMk/>
          <pc:sldMk cId="36816436" sldId="644"/>
        </pc:sldMkLst>
        <pc:spChg chg="mod">
          <ac:chgData name="Richard Downey" userId="f032eefed87cb979" providerId="LiveId" clId="{C61F987E-EBF1-431E-BACD-B825DB2E2BED}" dt="2026-09-26T13:59:31.737" v="37439" actId="20577"/>
          <ac:spMkLst>
            <pc:docMk/>
            <pc:sldMk cId="36816436" sldId="644"/>
            <ac:spMk id="2" creationId="{95BAAC6E-1341-3373-F096-AA873A7D9B5A}"/>
          </ac:spMkLst>
        </pc:spChg>
      </pc:sldChg>
      <pc:sldChg chg="addSp delSp modSp add mod modAnim">
        <pc:chgData name="Richard Downey" userId="f032eefed87cb979" providerId="LiveId" clId="{C61F987E-EBF1-431E-BACD-B825DB2E2BED}" dt="2026-09-26T17:18:58.369" v="37987"/>
        <pc:sldMkLst>
          <pc:docMk/>
          <pc:sldMk cId="2606379540" sldId="654"/>
        </pc:sldMkLst>
        <pc:spChg chg="add mod">
          <ac:chgData name="Richard Downey" userId="f032eefed87cb979" providerId="LiveId" clId="{C61F987E-EBF1-431E-BACD-B825DB2E2BED}" dt="2026-09-26T16:57:37.864" v="37738" actId="208"/>
          <ac:spMkLst>
            <pc:docMk/>
            <pc:sldMk cId="2606379540" sldId="654"/>
            <ac:spMk id="3" creationId="{7E67D2B9-AFCA-C8F5-0E59-6C0DAF72B46C}"/>
          </ac:spMkLst>
        </pc:spChg>
        <pc:spChg chg="add mod">
          <ac:chgData name="Richard Downey" userId="f032eefed87cb979" providerId="LiveId" clId="{C61F987E-EBF1-431E-BACD-B825DB2E2BED}" dt="2026-09-26T16:57:55.485" v="37740" actId="571"/>
          <ac:spMkLst>
            <pc:docMk/>
            <pc:sldMk cId="2606379540" sldId="654"/>
            <ac:spMk id="4" creationId="{BAAA137B-7754-3BD2-487B-5208FA3C1D7B}"/>
          </ac:spMkLst>
        </pc:spChg>
        <pc:spChg chg="add mod">
          <ac:chgData name="Richard Downey" userId="f032eefed87cb979" providerId="LiveId" clId="{C61F987E-EBF1-431E-BACD-B825DB2E2BED}" dt="2026-09-26T16:58:02.260" v="37741" actId="571"/>
          <ac:spMkLst>
            <pc:docMk/>
            <pc:sldMk cId="2606379540" sldId="654"/>
            <ac:spMk id="5" creationId="{87E5133E-40CF-3031-CB65-76DC404D73E7}"/>
          </ac:spMkLst>
        </pc:spChg>
        <pc:spChg chg="add mod">
          <ac:chgData name="Richard Downey" userId="f032eefed87cb979" providerId="LiveId" clId="{C61F987E-EBF1-431E-BACD-B825DB2E2BED}" dt="2026-09-26T16:58:04.953" v="37742" actId="571"/>
          <ac:spMkLst>
            <pc:docMk/>
            <pc:sldMk cId="2606379540" sldId="654"/>
            <ac:spMk id="6" creationId="{241878DA-0533-3E06-E057-D296735D810D}"/>
          </ac:spMkLst>
        </pc:spChg>
        <pc:spChg chg="add mod">
          <ac:chgData name="Richard Downey" userId="f032eefed87cb979" providerId="LiveId" clId="{C61F987E-EBF1-431E-BACD-B825DB2E2BED}" dt="2026-09-26T16:58:08.438" v="37743" actId="571"/>
          <ac:spMkLst>
            <pc:docMk/>
            <pc:sldMk cId="2606379540" sldId="654"/>
            <ac:spMk id="7" creationId="{45E4382B-4EF8-905A-AFF9-F87E80B90290}"/>
          </ac:spMkLst>
        </pc:spChg>
        <pc:spChg chg="add mod">
          <ac:chgData name="Richard Downey" userId="f032eefed87cb979" providerId="LiveId" clId="{C61F987E-EBF1-431E-BACD-B825DB2E2BED}" dt="2026-09-26T16:58:10.687" v="37744" actId="571"/>
          <ac:spMkLst>
            <pc:docMk/>
            <pc:sldMk cId="2606379540" sldId="654"/>
            <ac:spMk id="8" creationId="{D97987B7-1572-98A4-DB53-66E832345639}"/>
          </ac:spMkLst>
        </pc:spChg>
        <pc:spChg chg="add mod">
          <ac:chgData name="Richard Downey" userId="f032eefed87cb979" providerId="LiveId" clId="{C61F987E-EBF1-431E-BACD-B825DB2E2BED}" dt="2026-09-26T16:58:12.720" v="37745" actId="571"/>
          <ac:spMkLst>
            <pc:docMk/>
            <pc:sldMk cId="2606379540" sldId="654"/>
            <ac:spMk id="9" creationId="{7D8E7A9E-35B1-9614-A497-ECE765FE511C}"/>
          </ac:spMkLst>
        </pc:spChg>
        <pc:spChg chg="add mod">
          <ac:chgData name="Richard Downey" userId="f032eefed87cb979" providerId="LiveId" clId="{C61F987E-EBF1-431E-BACD-B825DB2E2BED}" dt="2026-09-26T16:59:00.460" v="37767" actId="571"/>
          <ac:spMkLst>
            <pc:docMk/>
            <pc:sldMk cId="2606379540" sldId="654"/>
            <ac:spMk id="10" creationId="{71E5639A-EBA6-EC58-CB8F-0BAD75AEADC4}"/>
          </ac:spMkLst>
        </pc:spChg>
        <pc:spChg chg="add mod">
          <ac:chgData name="Richard Downey" userId="f032eefed87cb979" providerId="LiveId" clId="{C61F987E-EBF1-431E-BACD-B825DB2E2BED}" dt="2026-09-12T04:46:46.177" v="29505" actId="164"/>
          <ac:spMkLst>
            <pc:docMk/>
            <pc:sldMk cId="2606379540" sldId="654"/>
            <ac:spMk id="11" creationId="{001E23CD-FA13-445C-0B66-F741AA04FB77}"/>
          </ac:spMkLst>
        </pc:spChg>
        <pc:spChg chg="add mod">
          <ac:chgData name="Richard Downey" userId="f032eefed87cb979" providerId="LiveId" clId="{C61F987E-EBF1-431E-BACD-B825DB2E2BED}" dt="2026-09-26T16:59:08.484" v="37768" actId="571"/>
          <ac:spMkLst>
            <pc:docMk/>
            <pc:sldMk cId="2606379540" sldId="654"/>
            <ac:spMk id="13" creationId="{5A6D4323-BF16-BA26-725B-0FDBCFFA71CB}"/>
          </ac:spMkLst>
        </pc:spChg>
        <pc:spChg chg="add mod">
          <ac:chgData name="Richard Downey" userId="f032eefed87cb979" providerId="LiveId" clId="{C61F987E-EBF1-431E-BACD-B825DB2E2BED}" dt="2026-09-12T04:46:46.177" v="29505" actId="164"/>
          <ac:spMkLst>
            <pc:docMk/>
            <pc:sldMk cId="2606379540" sldId="654"/>
            <ac:spMk id="15" creationId="{D4A8D448-9027-5418-7D43-E157A0EC60FA}"/>
          </ac:spMkLst>
        </pc:spChg>
        <pc:spChg chg="add mod">
          <ac:chgData name="Richard Downey" userId="f032eefed87cb979" providerId="LiveId" clId="{C61F987E-EBF1-431E-BACD-B825DB2E2BED}" dt="2026-09-26T16:59:14.032" v="37769" actId="571"/>
          <ac:spMkLst>
            <pc:docMk/>
            <pc:sldMk cId="2606379540" sldId="654"/>
            <ac:spMk id="17" creationId="{E949008C-61DE-57A1-0944-4E93ED8E5C10}"/>
          </ac:spMkLst>
        </pc:spChg>
        <pc:spChg chg="add mod topLvl">
          <ac:chgData name="Richard Downey" userId="f032eefed87cb979" providerId="LiveId" clId="{C61F987E-EBF1-431E-BACD-B825DB2E2BED}" dt="2026-09-12T04:55:20.394" v="29804" actId="164"/>
          <ac:spMkLst>
            <pc:docMk/>
            <pc:sldMk cId="2606379540" sldId="654"/>
            <ac:spMk id="18" creationId="{BCD11B38-8683-DF51-AC89-0ED2FE02AE1A}"/>
          </ac:spMkLst>
        </pc:spChg>
        <pc:spChg chg="add mod">
          <ac:chgData name="Richard Downey" userId="f032eefed87cb979" providerId="LiveId" clId="{C61F987E-EBF1-431E-BACD-B825DB2E2BED}" dt="2026-09-26T16:59:17.039" v="37770" actId="571"/>
          <ac:spMkLst>
            <pc:docMk/>
            <pc:sldMk cId="2606379540" sldId="654"/>
            <ac:spMk id="19" creationId="{656BB478-C6FE-92DE-4838-46F1D4E657AC}"/>
          </ac:spMkLst>
        </pc:spChg>
        <pc:spChg chg="add mod">
          <ac:chgData name="Richard Downey" userId="f032eefed87cb979" providerId="LiveId" clId="{C61F987E-EBF1-431E-BACD-B825DB2E2BED}" dt="2026-09-26T16:59:18.939" v="37771" actId="571"/>
          <ac:spMkLst>
            <pc:docMk/>
            <pc:sldMk cId="2606379540" sldId="654"/>
            <ac:spMk id="20" creationId="{A04CC62B-88B0-18DC-CED7-8579EB0C437C}"/>
          </ac:spMkLst>
        </pc:spChg>
        <pc:spChg chg="add mod ord">
          <ac:chgData name="Richard Downey" userId="f032eefed87cb979" providerId="LiveId" clId="{C61F987E-EBF1-431E-BACD-B825DB2E2BED}" dt="2026-09-26T16:58:34.699" v="37756" actId="170"/>
          <ac:spMkLst>
            <pc:docMk/>
            <pc:sldMk cId="2606379540" sldId="654"/>
            <ac:spMk id="21" creationId="{CF4BC74B-FB23-6CF7-9FBF-07A195E41FAA}"/>
          </ac:spMkLst>
        </pc:spChg>
        <pc:spChg chg="add mod">
          <ac:chgData name="Richard Downey" userId="f032eefed87cb979" providerId="LiveId" clId="{C61F987E-EBF1-431E-BACD-B825DB2E2BED}" dt="2026-09-26T16:59:23.250" v="37772" actId="571"/>
          <ac:spMkLst>
            <pc:docMk/>
            <pc:sldMk cId="2606379540" sldId="654"/>
            <ac:spMk id="22" creationId="{12669926-4CA8-D8CB-146F-657851821932}"/>
          </ac:spMkLst>
        </pc:spChg>
        <pc:spChg chg="add mod">
          <ac:chgData name="Richard Downey" userId="f032eefed87cb979" providerId="LiveId" clId="{C61F987E-EBF1-431E-BACD-B825DB2E2BED}" dt="2026-09-26T16:59:25.416" v="37773" actId="571"/>
          <ac:spMkLst>
            <pc:docMk/>
            <pc:sldMk cId="2606379540" sldId="654"/>
            <ac:spMk id="23" creationId="{6BC7EF66-CA18-9326-045F-FAFF69D04390}"/>
          </ac:spMkLst>
        </pc:spChg>
        <pc:spChg chg="mod topLvl">
          <ac:chgData name="Richard Downey" userId="f032eefed87cb979" providerId="LiveId" clId="{C61F987E-EBF1-431E-BACD-B825DB2E2BED}" dt="2026-09-12T04:59:54.612" v="30015" actId="1037"/>
          <ac:spMkLst>
            <pc:docMk/>
            <pc:sldMk cId="2606379540" sldId="654"/>
            <ac:spMk id="24" creationId="{F6937C98-3FA9-0988-F6BD-D8E914D46DC9}"/>
          </ac:spMkLst>
        </pc:spChg>
        <pc:spChg chg="add mod">
          <ac:chgData name="Richard Downey" userId="f032eefed87cb979" providerId="LiveId" clId="{C61F987E-EBF1-431E-BACD-B825DB2E2BED}" dt="2026-09-26T17:00:33.449" v="37814" actId="1076"/>
          <ac:spMkLst>
            <pc:docMk/>
            <pc:sldMk cId="2606379540" sldId="654"/>
            <ac:spMk id="25" creationId="{6B37A217-EDDD-FA21-8F2D-3EB4F604A137}"/>
          </ac:spMkLst>
        </pc:spChg>
        <pc:spChg chg="mod topLvl">
          <ac:chgData name="Richard Downey" userId="f032eefed87cb979" providerId="LiveId" clId="{C61F987E-EBF1-431E-BACD-B825DB2E2BED}" dt="2026-09-12T04:59:48.244" v="30011" actId="1038"/>
          <ac:spMkLst>
            <pc:docMk/>
            <pc:sldMk cId="2606379540" sldId="654"/>
            <ac:spMk id="26" creationId="{B43245F0-647C-7D8D-839B-6E8C4D72978D}"/>
          </ac:spMkLst>
        </pc:spChg>
        <pc:spChg chg="add mod">
          <ac:chgData name="Richard Downey" userId="f032eefed87cb979" providerId="LiveId" clId="{C61F987E-EBF1-431E-BACD-B825DB2E2BED}" dt="2026-09-26T17:00:35.790" v="37815" actId="571"/>
          <ac:spMkLst>
            <pc:docMk/>
            <pc:sldMk cId="2606379540" sldId="654"/>
            <ac:spMk id="28" creationId="{E4142855-9279-8232-011E-74082DC9C7EF}"/>
          </ac:spMkLst>
        </pc:spChg>
        <pc:spChg chg="mod">
          <ac:chgData name="Richard Downey" userId="f032eefed87cb979" providerId="LiveId" clId="{C61F987E-EBF1-431E-BACD-B825DB2E2BED}" dt="2026-09-12T04:46:46.177" v="29505" actId="164"/>
          <ac:spMkLst>
            <pc:docMk/>
            <pc:sldMk cId="2606379540" sldId="654"/>
            <ac:spMk id="31" creationId="{6174D8C5-99C7-956E-4E3D-A8AE8574FBF7}"/>
          </ac:spMkLst>
        </pc:spChg>
        <pc:spChg chg="add mod ord">
          <ac:chgData name="Richard Downey" userId="f032eefed87cb979" providerId="LiveId" clId="{C61F987E-EBF1-431E-BACD-B825DB2E2BED}" dt="2026-09-26T17:00:01.064" v="37795" actId="170"/>
          <ac:spMkLst>
            <pc:docMk/>
            <pc:sldMk cId="2606379540" sldId="654"/>
            <ac:spMk id="32" creationId="{E66D8745-292D-6C29-589C-3CA76633DF8F}"/>
          </ac:spMkLst>
        </pc:spChg>
        <pc:spChg chg="add mod topLvl">
          <ac:chgData name="Richard Downey" userId="f032eefed87cb979" providerId="LiveId" clId="{C61F987E-EBF1-431E-BACD-B825DB2E2BED}" dt="2026-09-12T04:55:20.394" v="29804" actId="164"/>
          <ac:spMkLst>
            <pc:docMk/>
            <pc:sldMk cId="2606379540" sldId="654"/>
            <ac:spMk id="36" creationId="{5FBEC1B8-7B51-D248-60EB-AED280B3EF8D}"/>
          </ac:spMkLst>
        </pc:spChg>
        <pc:spChg chg="add mod ord">
          <ac:chgData name="Richard Downey" userId="f032eefed87cb979" providerId="LiveId" clId="{C61F987E-EBF1-431E-BACD-B825DB2E2BED}" dt="2026-09-26T17:01:59.638" v="37879" actId="166"/>
          <ac:spMkLst>
            <pc:docMk/>
            <pc:sldMk cId="2606379540" sldId="654"/>
            <ac:spMk id="37" creationId="{74364E41-DC2A-AF12-C76C-AF73ED97514F}"/>
          </ac:spMkLst>
        </pc:spChg>
        <pc:spChg chg="add mod">
          <ac:chgData name="Richard Downey" userId="f032eefed87cb979" providerId="LiveId" clId="{C61F987E-EBF1-431E-BACD-B825DB2E2BED}" dt="2026-09-26T17:00:38.240" v="37816" actId="571"/>
          <ac:spMkLst>
            <pc:docMk/>
            <pc:sldMk cId="2606379540" sldId="654"/>
            <ac:spMk id="38" creationId="{EC268748-AE9F-7DBF-D9D7-F2FC48BE81BC}"/>
          </ac:spMkLst>
        </pc:spChg>
        <pc:spChg chg="add mod ord">
          <ac:chgData name="Richard Downey" userId="f032eefed87cb979" providerId="LiveId" clId="{C61F987E-EBF1-431E-BACD-B825DB2E2BED}" dt="2026-09-26T17:01:06.719" v="37847" actId="170"/>
          <ac:spMkLst>
            <pc:docMk/>
            <pc:sldMk cId="2606379540" sldId="654"/>
            <ac:spMk id="39" creationId="{472B6FE8-21BB-5E18-6348-72EEA6764CF9}"/>
          </ac:spMkLst>
        </pc:spChg>
        <pc:spChg chg="add mod">
          <ac:chgData name="Richard Downey" userId="f032eefed87cb979" providerId="LiveId" clId="{C61F987E-EBF1-431E-BACD-B825DB2E2BED}" dt="2026-09-26T17:00:40.410" v="37817" actId="571"/>
          <ac:spMkLst>
            <pc:docMk/>
            <pc:sldMk cId="2606379540" sldId="654"/>
            <ac:spMk id="42" creationId="{B5E1310D-5A98-3102-C958-2E8E157C2E95}"/>
          </ac:spMkLst>
        </pc:spChg>
        <pc:spChg chg="add mod">
          <ac:chgData name="Richard Downey" userId="f032eefed87cb979" providerId="LiveId" clId="{C61F987E-EBF1-431E-BACD-B825DB2E2BED}" dt="2026-09-12T04:57:30.139" v="29895" actId="1035"/>
          <ac:spMkLst>
            <pc:docMk/>
            <pc:sldMk cId="2606379540" sldId="654"/>
            <ac:spMk id="43" creationId="{39D2E262-F5EC-A6B5-65F3-B11F3B2F8657}"/>
          </ac:spMkLst>
        </pc:spChg>
        <pc:spChg chg="add mod">
          <ac:chgData name="Richard Downey" userId="f032eefed87cb979" providerId="LiveId" clId="{C61F987E-EBF1-431E-BACD-B825DB2E2BED}" dt="2026-09-26T17:00:43.565" v="37818" actId="571"/>
          <ac:spMkLst>
            <pc:docMk/>
            <pc:sldMk cId="2606379540" sldId="654"/>
            <ac:spMk id="44" creationId="{7ECF6567-00A1-C682-4D8B-7B3202E51D16}"/>
          </ac:spMkLst>
        </pc:spChg>
        <pc:spChg chg="add mod">
          <ac:chgData name="Richard Downey" userId="f032eefed87cb979" providerId="LiveId" clId="{C61F987E-EBF1-431E-BACD-B825DB2E2BED}" dt="2026-09-12T04:58:40.113" v="29984" actId="1036"/>
          <ac:spMkLst>
            <pc:docMk/>
            <pc:sldMk cId="2606379540" sldId="654"/>
            <ac:spMk id="45" creationId="{B1970512-9E90-544F-F289-B32FBD064CEB}"/>
          </ac:spMkLst>
        </pc:spChg>
        <pc:spChg chg="add mod">
          <ac:chgData name="Richard Downey" userId="f032eefed87cb979" providerId="LiveId" clId="{C61F987E-EBF1-431E-BACD-B825DB2E2BED}" dt="2026-09-26T17:00:45.725" v="37819" actId="571"/>
          <ac:spMkLst>
            <pc:docMk/>
            <pc:sldMk cId="2606379540" sldId="654"/>
            <ac:spMk id="46" creationId="{2C8EDDA6-0A38-991F-8B0F-C5D9CB7960BB}"/>
          </ac:spMkLst>
        </pc:spChg>
        <pc:spChg chg="add mod">
          <ac:chgData name="Richard Downey" userId="f032eefed87cb979" providerId="LiveId" clId="{C61F987E-EBF1-431E-BACD-B825DB2E2BED}" dt="2026-09-12T05:02:46.644" v="30127" actId="164"/>
          <ac:spMkLst>
            <pc:docMk/>
            <pc:sldMk cId="2606379540" sldId="654"/>
            <ac:spMk id="47" creationId="{C788439F-5A6E-53E8-A026-4C1DF327363E}"/>
          </ac:spMkLst>
        </pc:spChg>
        <pc:spChg chg="add mod">
          <ac:chgData name="Richard Downey" userId="f032eefed87cb979" providerId="LiveId" clId="{C61F987E-EBF1-431E-BACD-B825DB2E2BED}" dt="2026-09-12T05:02:46.644" v="30127" actId="164"/>
          <ac:spMkLst>
            <pc:docMk/>
            <pc:sldMk cId="2606379540" sldId="654"/>
            <ac:spMk id="48" creationId="{272AB76B-6ED7-5E80-E912-5029FA2A5F56}"/>
          </ac:spMkLst>
        </pc:spChg>
        <pc:spChg chg="add mod">
          <ac:chgData name="Richard Downey" userId="f032eefed87cb979" providerId="LiveId" clId="{C61F987E-EBF1-431E-BACD-B825DB2E2BED}" dt="2026-09-26T17:00:48.323" v="37820" actId="571"/>
          <ac:spMkLst>
            <pc:docMk/>
            <pc:sldMk cId="2606379540" sldId="654"/>
            <ac:spMk id="52" creationId="{BF40D62A-5321-735A-0C07-197E84EFC8DD}"/>
          </ac:spMkLst>
        </pc:spChg>
        <pc:spChg chg="add mod">
          <ac:chgData name="Richard Downey" userId="f032eefed87cb979" providerId="LiveId" clId="{C61F987E-EBF1-431E-BACD-B825DB2E2BED}" dt="2026-09-26T17:01:28.458" v="37872" actId="571"/>
          <ac:spMkLst>
            <pc:docMk/>
            <pc:sldMk cId="2606379540" sldId="654"/>
            <ac:spMk id="53" creationId="{689A927F-C7E7-72C6-6342-90ECBFB98946}"/>
          </ac:spMkLst>
        </pc:spChg>
        <pc:spChg chg="add mod">
          <ac:chgData name="Richard Downey" userId="f032eefed87cb979" providerId="LiveId" clId="{C61F987E-EBF1-431E-BACD-B825DB2E2BED}" dt="2026-09-26T17:01:35.880" v="37873" actId="571"/>
          <ac:spMkLst>
            <pc:docMk/>
            <pc:sldMk cId="2606379540" sldId="654"/>
            <ac:spMk id="54" creationId="{29DB459B-2EB5-26CE-362D-E9B182434170}"/>
          </ac:spMkLst>
        </pc:spChg>
        <pc:spChg chg="add mod">
          <ac:chgData name="Richard Downey" userId="f032eefed87cb979" providerId="LiveId" clId="{C61F987E-EBF1-431E-BACD-B825DB2E2BED}" dt="2026-09-26T17:01:38.991" v="37874" actId="571"/>
          <ac:spMkLst>
            <pc:docMk/>
            <pc:sldMk cId="2606379540" sldId="654"/>
            <ac:spMk id="55" creationId="{C644CB7E-1050-56AE-7EFA-BC0FC4F89064}"/>
          </ac:spMkLst>
        </pc:spChg>
        <pc:spChg chg="add mod">
          <ac:chgData name="Richard Downey" userId="f032eefed87cb979" providerId="LiveId" clId="{C61F987E-EBF1-431E-BACD-B825DB2E2BED}" dt="2026-09-26T17:01:42.186" v="37875" actId="571"/>
          <ac:spMkLst>
            <pc:docMk/>
            <pc:sldMk cId="2606379540" sldId="654"/>
            <ac:spMk id="56" creationId="{4A2D5782-2463-34F8-E620-631968936B4E}"/>
          </ac:spMkLst>
        </pc:spChg>
        <pc:spChg chg="add mod">
          <ac:chgData name="Richard Downey" userId="f032eefed87cb979" providerId="LiveId" clId="{C61F987E-EBF1-431E-BACD-B825DB2E2BED}" dt="2026-09-26T17:01:44.916" v="37876" actId="571"/>
          <ac:spMkLst>
            <pc:docMk/>
            <pc:sldMk cId="2606379540" sldId="654"/>
            <ac:spMk id="57" creationId="{8EAC0342-0B1E-BA79-FE90-377DB36CEA62}"/>
          </ac:spMkLst>
        </pc:spChg>
        <pc:spChg chg="add mod">
          <ac:chgData name="Richard Downey" userId="f032eefed87cb979" providerId="LiveId" clId="{C61F987E-EBF1-431E-BACD-B825DB2E2BED}" dt="2026-09-26T17:01:46.341" v="37877" actId="571"/>
          <ac:spMkLst>
            <pc:docMk/>
            <pc:sldMk cId="2606379540" sldId="654"/>
            <ac:spMk id="58" creationId="{CE84B81A-08F5-3C4F-5BDA-1800CB6A9F31}"/>
          </ac:spMkLst>
        </pc:spChg>
        <pc:spChg chg="add mod">
          <ac:chgData name="Richard Downey" userId="f032eefed87cb979" providerId="LiveId" clId="{C61F987E-EBF1-431E-BACD-B825DB2E2BED}" dt="2026-09-26T17:01:49.638" v="37878" actId="571"/>
          <ac:spMkLst>
            <pc:docMk/>
            <pc:sldMk cId="2606379540" sldId="654"/>
            <ac:spMk id="59" creationId="{918877B1-72EA-962C-69EC-DCCB62DE209E}"/>
          </ac:spMkLst>
        </pc:spChg>
        <pc:spChg chg="mod">
          <ac:chgData name="Richard Downey" userId="f032eefed87cb979" providerId="LiveId" clId="{C61F987E-EBF1-431E-BACD-B825DB2E2BED}" dt="2026-09-12T04:59:16.694" v="29993" actId="1037"/>
          <ac:spMkLst>
            <pc:docMk/>
            <pc:sldMk cId="2606379540" sldId="654"/>
            <ac:spMk id="60" creationId="{96751C0B-A0DA-4F53-3055-DB257ACB1A74}"/>
          </ac:spMkLst>
        </pc:spChg>
        <pc:spChg chg="mod">
          <ac:chgData name="Richard Downey" userId="f032eefed87cb979" providerId="LiveId" clId="{C61F987E-EBF1-431E-BACD-B825DB2E2BED}" dt="2026-09-12T05:00:07.462" v="30020" actId="1038"/>
          <ac:spMkLst>
            <pc:docMk/>
            <pc:sldMk cId="2606379540" sldId="654"/>
            <ac:spMk id="61" creationId="{9B6F0B65-E94F-33F0-38B5-7C4CEDC05BD5}"/>
          </ac:spMkLst>
        </pc:spChg>
        <pc:spChg chg="add mod">
          <ac:chgData name="Richard Downey" userId="f032eefed87cb979" providerId="LiveId" clId="{C61F987E-EBF1-431E-BACD-B825DB2E2BED}" dt="2026-09-26T17:18:58.369" v="37987"/>
          <ac:spMkLst>
            <pc:docMk/>
            <pc:sldMk cId="2606379540" sldId="654"/>
            <ac:spMk id="62" creationId="{E3AA0BE9-27AB-1818-0FB4-7D5489BBE17E}"/>
          </ac:spMkLst>
        </pc:spChg>
        <pc:spChg chg="mod">
          <ac:chgData name="Richard Downey" userId="f032eefed87cb979" providerId="LiveId" clId="{C61F987E-EBF1-431E-BACD-B825DB2E2BED}" dt="2026-09-12T05:00:15.310" v="30030" actId="1037"/>
          <ac:spMkLst>
            <pc:docMk/>
            <pc:sldMk cId="2606379540" sldId="654"/>
            <ac:spMk id="76" creationId="{37C46090-4B6C-0B43-B27C-E5F2B5B89682}"/>
          </ac:spMkLst>
        </pc:spChg>
        <pc:spChg chg="mod">
          <ac:chgData name="Richard Downey" userId="f032eefed87cb979" providerId="LiveId" clId="{C61F987E-EBF1-431E-BACD-B825DB2E2BED}" dt="2026-09-12T04:56:00.019" v="29826" actId="1038"/>
          <ac:spMkLst>
            <pc:docMk/>
            <pc:sldMk cId="2606379540" sldId="654"/>
            <ac:spMk id="77" creationId="{C7D63668-DB26-D4AD-9098-6C641B4068E9}"/>
          </ac:spMkLst>
        </pc:spChg>
        <pc:spChg chg="mod">
          <ac:chgData name="Richard Downey" userId="f032eefed87cb979" providerId="LiveId" clId="{C61F987E-EBF1-431E-BACD-B825DB2E2BED}" dt="2026-09-12T04:59:39.424" v="30007" actId="1037"/>
          <ac:spMkLst>
            <pc:docMk/>
            <pc:sldMk cId="2606379540" sldId="654"/>
            <ac:spMk id="129" creationId="{F9496FFF-57D8-D28E-72EB-8BA3F5A65725}"/>
          </ac:spMkLst>
        </pc:spChg>
        <pc:grpChg chg="add mod">
          <ac:chgData name="Richard Downey" userId="f032eefed87cb979" providerId="LiveId" clId="{C61F987E-EBF1-431E-BACD-B825DB2E2BED}" dt="2026-09-12T04:46:46.177" v="29505" actId="164"/>
          <ac:grpSpMkLst>
            <pc:docMk/>
            <pc:sldMk cId="2606379540" sldId="654"/>
            <ac:grpSpMk id="16" creationId="{38ADCC14-EB47-B62E-A29D-39890437191F}"/>
          </ac:grpSpMkLst>
        </pc:grpChg>
        <pc:grpChg chg="add mod">
          <ac:chgData name="Richard Downey" userId="f032eefed87cb979" providerId="LiveId" clId="{C61F987E-EBF1-431E-BACD-B825DB2E2BED}" dt="2026-09-12T04:46:46.177" v="29505" actId="164"/>
          <ac:grpSpMkLst>
            <pc:docMk/>
            <pc:sldMk cId="2606379540" sldId="654"/>
            <ac:grpSpMk id="27" creationId="{9B1603D0-DAD9-D29F-2442-B4E4042AEFBA}"/>
          </ac:grpSpMkLst>
        </pc:grpChg>
        <pc:grpChg chg="mod">
          <ac:chgData name="Richard Downey" userId="f032eefed87cb979" providerId="LiveId" clId="{C61F987E-EBF1-431E-BACD-B825DB2E2BED}" dt="2026-09-12T05:02:46.644" v="30127" actId="164"/>
          <ac:grpSpMkLst>
            <pc:docMk/>
            <pc:sldMk cId="2606379540" sldId="654"/>
            <ac:grpSpMk id="30" creationId="{068AD040-A841-B6B2-B1ED-AB2C0D874F11}"/>
          </ac:grpSpMkLst>
        </pc:grpChg>
        <pc:grpChg chg="add mod">
          <ac:chgData name="Richard Downey" userId="f032eefed87cb979" providerId="LiveId" clId="{C61F987E-EBF1-431E-BACD-B825DB2E2BED}" dt="2026-09-12T04:55:20.394" v="29804" actId="164"/>
          <ac:grpSpMkLst>
            <pc:docMk/>
            <pc:sldMk cId="2606379540" sldId="654"/>
            <ac:grpSpMk id="40" creationId="{A1B84E23-3913-8640-0E92-4C482BDA6364}"/>
          </ac:grpSpMkLst>
        </pc:grpChg>
        <pc:grpChg chg="add mod">
          <ac:chgData name="Richard Downey" userId="f032eefed87cb979" providerId="LiveId" clId="{C61F987E-EBF1-431E-BACD-B825DB2E2BED}" dt="2026-09-12T04:55:20.394" v="29804" actId="164"/>
          <ac:grpSpMkLst>
            <pc:docMk/>
            <pc:sldMk cId="2606379540" sldId="654"/>
            <ac:grpSpMk id="41" creationId="{C3E429AC-E7F4-733E-23E2-1D3C84157F26}"/>
          </ac:grpSpMkLst>
        </pc:grpChg>
        <pc:grpChg chg="add mod">
          <ac:chgData name="Richard Downey" userId="f032eefed87cb979" providerId="LiveId" clId="{C61F987E-EBF1-431E-BACD-B825DB2E2BED}" dt="2026-09-12T05:02:46.644" v="30127" actId="164"/>
          <ac:grpSpMkLst>
            <pc:docMk/>
            <pc:sldMk cId="2606379540" sldId="654"/>
            <ac:grpSpMk id="51" creationId="{1B87E569-6D53-754C-E7BE-0C653BEE2698}"/>
          </ac:grpSpMkLst>
        </pc:grpChg>
        <pc:picChg chg="mod topLvl">
          <ac:chgData name="Richard Downey" userId="f032eefed87cb979" providerId="LiveId" clId="{C61F987E-EBF1-431E-BACD-B825DB2E2BED}" dt="2026-09-12T04:55:03.619" v="29803" actId="338"/>
          <ac:picMkLst>
            <pc:docMk/>
            <pc:sldMk cId="2606379540" sldId="654"/>
            <ac:picMk id="14" creationId="{73CEC8CB-F549-391C-32AF-BB82EFFC33C5}"/>
          </ac:picMkLst>
        </pc:picChg>
      </pc:sldChg>
      <pc:sldChg chg="addSp delSp modSp add mod ord modAnim">
        <pc:chgData name="Richard Downey" userId="f032eefed87cb979" providerId="LiveId" clId="{C61F987E-EBF1-431E-BACD-B825DB2E2BED}" dt="2026-09-12T16:32:15.696" v="31251" actId="1076"/>
        <pc:sldMkLst>
          <pc:docMk/>
          <pc:sldMk cId="1059765495" sldId="657"/>
        </pc:sldMkLst>
        <pc:spChg chg="add mod">
          <ac:chgData name="Richard Downey" userId="f032eefed87cb979" providerId="LiveId" clId="{C61F987E-EBF1-431E-BACD-B825DB2E2BED}" dt="2026-09-12T16:32:15.696" v="31251" actId="1076"/>
          <ac:spMkLst>
            <pc:docMk/>
            <pc:sldMk cId="1059765495" sldId="657"/>
            <ac:spMk id="12" creationId="{AD3DF00C-5EEF-D1F4-9541-B5153E739743}"/>
          </ac:spMkLst>
        </pc:spChg>
      </pc:sldChg>
      <pc:sldChg chg="addSp delSp modSp add mod ord modClrScheme addAnim delAnim modAnim chgLayout">
        <pc:chgData name="Richard Downey" userId="f032eefed87cb979" providerId="LiveId" clId="{C61F987E-EBF1-431E-BACD-B825DB2E2BED}" dt="2026-09-26T14:37:15.829" v="37561" actId="1076"/>
        <pc:sldMkLst>
          <pc:docMk/>
          <pc:sldMk cId="607894330" sldId="658"/>
        </pc:sldMkLst>
        <pc:spChg chg="add mod">
          <ac:chgData name="Richard Downey" userId="f032eefed87cb979" providerId="LiveId" clId="{C61F987E-EBF1-431E-BACD-B825DB2E2BED}" dt="2026-09-26T14:37:15.829" v="37561" actId="1076"/>
          <ac:spMkLst>
            <pc:docMk/>
            <pc:sldMk cId="607894330" sldId="658"/>
            <ac:spMk id="3" creationId="{2BA2B0EC-8225-237A-8257-9F39AA12D356}"/>
          </ac:spMkLst>
        </pc:spChg>
      </pc:sldChg>
      <pc:sldChg chg="addSp delSp modSp add mod ord modClrScheme chgLayout">
        <pc:chgData name="Richard Downey" userId="f032eefed87cb979" providerId="LiveId" clId="{C61F987E-EBF1-431E-BACD-B825DB2E2BED}" dt="2026-09-26T17:03:48.229" v="37945" actId="404"/>
        <pc:sldMkLst>
          <pc:docMk/>
          <pc:sldMk cId="1609145783" sldId="659"/>
        </pc:sldMkLst>
        <pc:spChg chg="add mod">
          <ac:chgData name="Richard Downey" userId="f032eefed87cb979" providerId="LiveId" clId="{C61F987E-EBF1-431E-BACD-B825DB2E2BED}" dt="2026-09-21T16:58:15.925" v="34836" actId="255"/>
          <ac:spMkLst>
            <pc:docMk/>
            <pc:sldMk cId="1609145783" sldId="659"/>
            <ac:spMk id="4" creationId="{39A787B7-E588-D604-ABCF-084D9A034486}"/>
          </ac:spMkLst>
        </pc:spChg>
        <pc:spChg chg="add mod">
          <ac:chgData name="Richard Downey" userId="f032eefed87cb979" providerId="LiveId" clId="{C61F987E-EBF1-431E-BACD-B825DB2E2BED}" dt="2026-09-21T16:58:15.925" v="34836" actId="255"/>
          <ac:spMkLst>
            <pc:docMk/>
            <pc:sldMk cId="1609145783" sldId="659"/>
            <ac:spMk id="6" creationId="{C582A86B-3BF4-7813-4A36-A6EFFD0A250F}"/>
          </ac:spMkLst>
        </pc:spChg>
        <pc:spChg chg="add mod">
          <ac:chgData name="Richard Downey" userId="f032eefed87cb979" providerId="LiveId" clId="{C61F987E-EBF1-431E-BACD-B825DB2E2BED}" dt="2026-09-21T16:58:15.925" v="34836" actId="255"/>
          <ac:spMkLst>
            <pc:docMk/>
            <pc:sldMk cId="1609145783" sldId="659"/>
            <ac:spMk id="9" creationId="{2676C470-28B8-3600-0622-021171A1412E}"/>
          </ac:spMkLst>
        </pc:spChg>
        <pc:spChg chg="add mod ord">
          <ac:chgData name="Richard Downey" userId="f032eefed87cb979" providerId="LiveId" clId="{C61F987E-EBF1-431E-BACD-B825DB2E2BED}" dt="2026-09-26T17:03:48.229" v="37945" actId="404"/>
          <ac:spMkLst>
            <pc:docMk/>
            <pc:sldMk cId="1609145783" sldId="659"/>
            <ac:spMk id="14" creationId="{E786461F-AEE7-B451-18B9-60D85DF6C9F2}"/>
          </ac:spMkLst>
        </pc:spChg>
        <pc:spChg chg="mod">
          <ac:chgData name="Richard Downey" userId="f032eefed87cb979" providerId="LiveId" clId="{C61F987E-EBF1-431E-BACD-B825DB2E2BED}" dt="2026-09-21T16:58:15.925" v="34836" actId="255"/>
          <ac:spMkLst>
            <pc:docMk/>
            <pc:sldMk cId="1609145783" sldId="659"/>
            <ac:spMk id="99" creationId="{90FB217E-E7DA-9546-A315-39B9B5D7E59A}"/>
          </ac:spMkLst>
        </pc:spChg>
        <pc:spChg chg="mod">
          <ac:chgData name="Richard Downey" userId="f032eefed87cb979" providerId="LiveId" clId="{C61F987E-EBF1-431E-BACD-B825DB2E2BED}" dt="2026-09-26T13:51:05.737" v="37430" actId="20577"/>
          <ac:spMkLst>
            <pc:docMk/>
            <pc:sldMk cId="1609145783" sldId="659"/>
            <ac:spMk id="100" creationId="{3F8F4579-D462-8E47-F144-15E622AB5426}"/>
          </ac:spMkLst>
        </pc:spChg>
        <pc:spChg chg="mod">
          <ac:chgData name="Richard Downey" userId="f032eefed87cb979" providerId="LiveId" clId="{C61F987E-EBF1-431E-BACD-B825DB2E2BED}" dt="2026-09-21T16:58:15.925" v="34836" actId="255"/>
          <ac:spMkLst>
            <pc:docMk/>
            <pc:sldMk cId="1609145783" sldId="659"/>
            <ac:spMk id="101" creationId="{6478AA95-4EA8-6D12-4F54-15413E490375}"/>
          </ac:spMkLst>
        </pc:spChg>
        <pc:spChg chg="mod">
          <ac:chgData name="Richard Downey" userId="f032eefed87cb979" providerId="LiveId" clId="{C61F987E-EBF1-431E-BACD-B825DB2E2BED}" dt="2026-09-21T16:58:15.925" v="34836" actId="255"/>
          <ac:spMkLst>
            <pc:docMk/>
            <pc:sldMk cId="1609145783" sldId="659"/>
            <ac:spMk id="102" creationId="{B306CB83-C0EC-CE26-F876-9A7822E5EDF1}"/>
          </ac:spMkLst>
        </pc:spChg>
        <pc:spChg chg="mod">
          <ac:chgData name="Richard Downey" userId="f032eefed87cb979" providerId="LiveId" clId="{C61F987E-EBF1-431E-BACD-B825DB2E2BED}" dt="2026-09-21T16:58:15.925" v="34836" actId="255"/>
          <ac:spMkLst>
            <pc:docMk/>
            <pc:sldMk cId="1609145783" sldId="659"/>
            <ac:spMk id="103" creationId="{719F6E7D-2D91-226D-61ED-C3A3125E0D16}"/>
          </ac:spMkLst>
        </pc:spChg>
        <pc:grpChg chg="mod">
          <ac:chgData name="Richard Downey" userId="f032eefed87cb979" providerId="LiveId" clId="{C61F987E-EBF1-431E-BACD-B825DB2E2BED}" dt="2026-09-12T10:16:03.538" v="30422" actId="1076"/>
          <ac:grpSpMkLst>
            <pc:docMk/>
            <pc:sldMk cId="1609145783" sldId="659"/>
            <ac:grpSpMk id="13" creationId="{B8A51B94-DF42-FEBE-04F7-79D8F9DD8B39}"/>
          </ac:grpSpMkLst>
        </pc:grpChg>
        <pc:grpChg chg="mod">
          <ac:chgData name="Richard Downey" userId="f032eefed87cb979" providerId="LiveId" clId="{C61F987E-EBF1-431E-BACD-B825DB2E2BED}" dt="2026-09-12T10:15:43.701" v="30418" actId="164"/>
          <ac:grpSpMkLst>
            <pc:docMk/>
            <pc:sldMk cId="1609145783" sldId="659"/>
            <ac:grpSpMk id="154" creationId="{71568D38-F6BB-D9CC-E2D3-428353658EBD}"/>
          </ac:grpSpMkLst>
        </pc:grpChg>
        <pc:grpChg chg="mod">
          <ac:chgData name="Richard Downey" userId="f032eefed87cb979" providerId="LiveId" clId="{C61F987E-EBF1-431E-BACD-B825DB2E2BED}" dt="2026-09-12T10:15:43.701" v="30418" actId="164"/>
          <ac:grpSpMkLst>
            <pc:docMk/>
            <pc:sldMk cId="1609145783" sldId="659"/>
            <ac:grpSpMk id="155" creationId="{0C8D9C31-540F-5639-FF78-F0EE9329B987}"/>
          </ac:grpSpMkLst>
        </pc:grpChg>
        <pc:grpChg chg="mod">
          <ac:chgData name="Richard Downey" userId="f032eefed87cb979" providerId="LiveId" clId="{C61F987E-EBF1-431E-BACD-B825DB2E2BED}" dt="2026-09-09T19:48:30.058" v="28876" actId="164"/>
          <ac:grpSpMkLst>
            <pc:docMk/>
            <pc:sldMk cId="1609145783" sldId="659"/>
            <ac:grpSpMk id="156" creationId="{77B7F756-156C-44AC-80AA-7A8582B94ED1}"/>
          </ac:grpSpMkLst>
        </pc:grpChg>
        <pc:grpChg chg="mod">
          <ac:chgData name="Richard Downey" userId="f032eefed87cb979" providerId="LiveId" clId="{C61F987E-EBF1-431E-BACD-B825DB2E2BED}" dt="2026-09-09T19:48:30.058" v="28876" actId="164"/>
          <ac:grpSpMkLst>
            <pc:docMk/>
            <pc:sldMk cId="1609145783" sldId="659"/>
            <ac:grpSpMk id="157" creationId="{7D7856EC-EA5C-2AF3-FC7D-E2B5FE617EAD}"/>
          </ac:grpSpMkLst>
        </pc:grpChg>
      </pc:sldChg>
      <pc:sldChg chg="addSp delSp modSp add mod delAnim modAnim">
        <pc:chgData name="Richard Downey" userId="f032eefed87cb979" providerId="LiveId" clId="{C61F987E-EBF1-431E-BACD-B825DB2E2BED}" dt="2026-09-12T14:40:48.825" v="30841"/>
        <pc:sldMkLst>
          <pc:docMk/>
          <pc:sldMk cId="4154632403" sldId="661"/>
        </pc:sldMkLst>
        <pc:spChg chg="mod">
          <ac:chgData name="Richard Downey" userId="f032eefed87cb979" providerId="LiveId" clId="{C61F987E-EBF1-431E-BACD-B825DB2E2BED}" dt="2026-09-12T09:11:47.754" v="30250"/>
          <ac:spMkLst>
            <pc:docMk/>
            <pc:sldMk cId="4154632403" sldId="661"/>
            <ac:spMk id="3" creationId="{FA6245D8-54D2-3D34-18F5-1B5CEBF5E344}"/>
          </ac:spMkLst>
        </pc:spChg>
        <pc:spChg chg="mod">
          <ac:chgData name="Richard Downey" userId="f032eefed87cb979" providerId="LiveId" clId="{C61F987E-EBF1-431E-BACD-B825DB2E2BED}" dt="2026-09-12T14:40:33.700" v="30840" actId="207"/>
          <ac:spMkLst>
            <pc:docMk/>
            <pc:sldMk cId="4154632403" sldId="661"/>
            <ac:spMk id="4" creationId="{227EE41E-79F5-F6E7-5216-C7A266347BFA}"/>
          </ac:spMkLst>
        </pc:spChg>
      </pc:sldChg>
      <pc:sldChg chg="addSp delSp modSp add mod ord modClrScheme delAnim modAnim chgLayout">
        <pc:chgData name="Richard Downey" userId="f032eefed87cb979" providerId="LiveId" clId="{C61F987E-EBF1-431E-BACD-B825DB2E2BED}" dt="2026-09-12T14:39:49.637" v="30839"/>
        <pc:sldMkLst>
          <pc:docMk/>
          <pc:sldMk cId="2852829349" sldId="662"/>
        </pc:sldMkLst>
        <pc:spChg chg="mod">
          <ac:chgData name="Richard Downey" userId="f032eefed87cb979" providerId="LiveId" clId="{C61F987E-EBF1-431E-BACD-B825DB2E2BED}" dt="2026-09-12T09:16:33.002" v="30261" actId="20577"/>
          <ac:spMkLst>
            <pc:docMk/>
            <pc:sldMk cId="2852829349" sldId="662"/>
            <ac:spMk id="3" creationId="{6C49D59B-73B1-5711-2A4E-FFCE424525AB}"/>
          </ac:spMkLst>
        </pc:spChg>
      </pc:sldChg>
      <pc:sldChg chg="addSp delSp modSp add mod delAnim modAnim">
        <pc:chgData name="Richard Downey" userId="f032eefed87cb979" providerId="LiveId" clId="{C61F987E-EBF1-431E-BACD-B825DB2E2BED}" dt="2026-09-12T14:55:19.817" v="30897"/>
        <pc:sldMkLst>
          <pc:docMk/>
          <pc:sldMk cId="2189777058" sldId="663"/>
        </pc:sldMkLst>
      </pc:sldChg>
      <pc:sldChg chg="modSp modAnim">
        <pc:chgData name="Richard Downey" userId="f032eefed87cb979" providerId="LiveId" clId="{C61F987E-EBF1-431E-BACD-B825DB2E2BED}" dt="2026-09-26T13:48:13.672" v="37399" actId="20577"/>
        <pc:sldMkLst>
          <pc:docMk/>
          <pc:sldMk cId="3996239969" sldId="664"/>
        </pc:sldMkLst>
        <pc:spChg chg="mod">
          <ac:chgData name="Richard Downey" userId="f032eefed87cb979" providerId="LiveId" clId="{C61F987E-EBF1-431E-BACD-B825DB2E2BED}" dt="2026-09-26T13:48:13.672" v="37399" actId="20577"/>
          <ac:spMkLst>
            <pc:docMk/>
            <pc:sldMk cId="3996239969" sldId="664"/>
            <ac:spMk id="3" creationId="{8168454B-6141-6BDC-4257-A09F423B17CC}"/>
          </ac:spMkLst>
        </pc:spChg>
      </pc:sldChg>
      <pc:sldChg chg="addSp delSp modSp add mod delAnim">
        <pc:chgData name="Richard Downey" userId="f032eefed87cb979" providerId="LiveId" clId="{C61F987E-EBF1-431E-BACD-B825DB2E2BED}" dt="2026-09-12T14:49:57.663" v="30892" actId="20577"/>
        <pc:sldMkLst>
          <pc:docMk/>
          <pc:sldMk cId="3129193592" sldId="665"/>
        </pc:sldMkLst>
        <pc:spChg chg="mod">
          <ac:chgData name="Richard Downey" userId="f032eefed87cb979" providerId="LiveId" clId="{C61F987E-EBF1-431E-BACD-B825DB2E2BED}" dt="2026-09-12T14:49:57.663" v="30892" actId="20577"/>
          <ac:spMkLst>
            <pc:docMk/>
            <pc:sldMk cId="3129193592" sldId="665"/>
            <ac:spMk id="3" creationId="{F0C3CA0D-C14A-D50A-EA56-7EE186F8ACDD}"/>
          </ac:spMkLst>
        </pc:spChg>
      </pc:sldChg>
      <pc:sldChg chg="addSp delSp modSp new mod modClrScheme modAnim chgLayout">
        <pc:chgData name="Richard Downey" userId="f032eefed87cb979" providerId="LiveId" clId="{C61F987E-EBF1-431E-BACD-B825DB2E2BED}" dt="2026-09-12T14:56:12.451" v="30901"/>
        <pc:sldMkLst>
          <pc:docMk/>
          <pc:sldMk cId="2788413038" sldId="666"/>
        </pc:sldMkLst>
      </pc:sldChg>
      <pc:sldChg chg="addSp delSp modSp new mod modClrScheme modAnim chgLayout">
        <pc:chgData name="Richard Downey" userId="f032eefed87cb979" providerId="LiveId" clId="{C61F987E-EBF1-431E-BACD-B825DB2E2BED}" dt="2026-09-12T14:55:37.725" v="30899"/>
        <pc:sldMkLst>
          <pc:docMk/>
          <pc:sldMk cId="966358023" sldId="668"/>
        </pc:sldMkLst>
        <pc:spChg chg="add mod ord">
          <ac:chgData name="Richard Downey" userId="f032eefed87cb979" providerId="LiveId" clId="{C61F987E-EBF1-431E-BACD-B825DB2E2BED}" dt="2026-09-10T19:32:25.706" v="29012" actId="20577"/>
          <ac:spMkLst>
            <pc:docMk/>
            <pc:sldMk cId="966358023" sldId="668"/>
            <ac:spMk id="3" creationId="{AAFFB4F0-0390-8A9A-37CF-5BD653160A75}"/>
          </ac:spMkLst>
        </pc:spChg>
        <pc:spChg chg="mod">
          <ac:chgData name="Richard Downey" userId="f032eefed87cb979" providerId="LiveId" clId="{C61F987E-EBF1-431E-BACD-B825DB2E2BED}" dt="2026-09-12T09:17:14.055" v="30270" actId="20577"/>
          <ac:spMkLst>
            <pc:docMk/>
            <pc:sldMk cId="966358023" sldId="668"/>
            <ac:spMk id="4" creationId="{B38D6114-ED47-6980-75B7-952AC8BECB03}"/>
          </ac:spMkLst>
        </pc:spChg>
      </pc:sldChg>
      <pc:sldChg chg="modSp mod modAnim">
        <pc:chgData name="Richard Downey" userId="f032eefed87cb979" providerId="LiveId" clId="{C61F987E-EBF1-431E-BACD-B825DB2E2BED}" dt="2026-09-26T13:45:23.029" v="37395" actId="20577"/>
        <pc:sldMkLst>
          <pc:docMk/>
          <pc:sldMk cId="2167671998" sldId="669"/>
        </pc:sldMkLst>
        <pc:spChg chg="mod">
          <ac:chgData name="Richard Downey" userId="f032eefed87cb979" providerId="LiveId" clId="{C61F987E-EBF1-431E-BACD-B825DB2E2BED}" dt="2026-09-26T13:45:23.029" v="37395" actId="20577"/>
          <ac:spMkLst>
            <pc:docMk/>
            <pc:sldMk cId="2167671998" sldId="669"/>
            <ac:spMk id="3" creationId="{57819F7C-4801-BE0F-38CB-2D7766D37DEC}"/>
          </ac:spMkLst>
        </pc:spChg>
        <pc:spChg chg="mod">
          <ac:chgData name="Richard Downey" userId="f032eefed87cb979" providerId="LiveId" clId="{C61F987E-EBF1-431E-BACD-B825DB2E2BED}" dt="2026-09-12T09:14:09.998" v="30257"/>
          <ac:spMkLst>
            <pc:docMk/>
            <pc:sldMk cId="2167671998" sldId="669"/>
            <ac:spMk id="23" creationId="{2DD0D28B-8DF4-EE96-EA83-2DB4DB1C5286}"/>
          </ac:spMkLst>
        </pc:spChg>
      </pc:sldChg>
      <pc:sldChg chg="addSp delSp modSp add mod ord modClrScheme modAnim chgLayout">
        <pc:chgData name="Richard Downey" userId="f032eefed87cb979" providerId="LiveId" clId="{C61F987E-EBF1-431E-BACD-B825DB2E2BED}" dt="2026-09-12T12:06:13.256" v="30564"/>
        <pc:sldMkLst>
          <pc:docMk/>
          <pc:sldMk cId="409781603" sldId="672"/>
        </pc:sldMkLst>
        <pc:spChg chg="add mod">
          <ac:chgData name="Richard Downey" userId="f032eefed87cb979" providerId="LiveId" clId="{C61F987E-EBF1-431E-BACD-B825DB2E2BED}" dt="2026-09-10T21:40:59.205" v="29213" actId="1076"/>
          <ac:spMkLst>
            <pc:docMk/>
            <pc:sldMk cId="409781603" sldId="672"/>
            <ac:spMk id="2" creationId="{C9B45A82-E10C-58E6-7C39-C1A4F4FA04AC}"/>
          </ac:spMkLst>
        </pc:spChg>
      </pc:sldChg>
      <pc:sldChg chg="addSp delSp modSp new mod modClrScheme chgLayout modNotesTx">
        <pc:chgData name="Richard Downey" userId="f032eefed87cb979" providerId="LiveId" clId="{C61F987E-EBF1-431E-BACD-B825DB2E2BED}" dt="2026-09-26T13:52:40.232" v="37434" actId="313"/>
        <pc:sldMkLst>
          <pc:docMk/>
          <pc:sldMk cId="663102085" sldId="675"/>
        </pc:sldMkLst>
      </pc:sldChg>
      <pc:sldChg chg="addSp delSp modSp add mod">
        <pc:chgData name="Richard Downey" userId="f032eefed87cb979" providerId="LiveId" clId="{C61F987E-EBF1-431E-BACD-B825DB2E2BED}" dt="2026-09-12T15:25:47.069" v="31080" actId="1037"/>
        <pc:sldMkLst>
          <pc:docMk/>
          <pc:sldMk cId="2844458824" sldId="676"/>
        </pc:sldMkLst>
        <pc:spChg chg="add mod topLvl">
          <ac:chgData name="Richard Downey" userId="f032eefed87cb979" providerId="LiveId" clId="{C61F987E-EBF1-431E-BACD-B825DB2E2BED}" dt="2026-09-12T15:19:20.286" v="30997" actId="164"/>
          <ac:spMkLst>
            <pc:docMk/>
            <pc:sldMk cId="2844458824" sldId="676"/>
            <ac:spMk id="2" creationId="{F934DD5E-1AA1-4124-9865-5CB45166FF81}"/>
          </ac:spMkLst>
        </pc:spChg>
        <pc:spChg chg="mod">
          <ac:chgData name="Richard Downey" userId="f032eefed87cb979" providerId="LiveId" clId="{C61F987E-EBF1-431E-BACD-B825DB2E2BED}" dt="2026-09-12T15:19:09.041" v="30996" actId="1076"/>
          <ac:spMkLst>
            <pc:docMk/>
            <pc:sldMk cId="2844458824" sldId="676"/>
            <ac:spMk id="3" creationId="{C0243837-BB94-73C0-8530-9676FB06A413}"/>
          </ac:spMkLst>
        </pc:spChg>
        <pc:spChg chg="add mod ord topLvl">
          <ac:chgData name="Richard Downey" userId="f032eefed87cb979" providerId="LiveId" clId="{C61F987E-EBF1-431E-BACD-B825DB2E2BED}" dt="2026-09-12T15:16:02.068" v="30934" actId="165"/>
          <ac:spMkLst>
            <pc:docMk/>
            <pc:sldMk cId="2844458824" sldId="676"/>
            <ac:spMk id="9" creationId="{B23EB0E7-FC6A-0A17-8F74-F171CCCC1A04}"/>
          </ac:spMkLst>
        </pc:spChg>
        <pc:spChg chg="add mod">
          <ac:chgData name="Richard Downey" userId="f032eefed87cb979" providerId="LiveId" clId="{C61F987E-EBF1-431E-BACD-B825DB2E2BED}" dt="2026-09-12T15:19:20.286" v="30997" actId="164"/>
          <ac:spMkLst>
            <pc:docMk/>
            <pc:sldMk cId="2844458824" sldId="676"/>
            <ac:spMk id="11" creationId="{25E6EC61-90C7-4892-183F-4C0481BDBD9E}"/>
          </ac:spMkLst>
        </pc:spChg>
        <pc:spChg chg="add mod">
          <ac:chgData name="Richard Downey" userId="f032eefed87cb979" providerId="LiveId" clId="{C61F987E-EBF1-431E-BACD-B825DB2E2BED}" dt="2026-09-12T15:19:20.286" v="30997" actId="164"/>
          <ac:spMkLst>
            <pc:docMk/>
            <pc:sldMk cId="2844458824" sldId="676"/>
            <ac:spMk id="12" creationId="{CBDA5BE4-D6D9-A767-2469-C8ACAAF78DE9}"/>
          </ac:spMkLst>
        </pc:spChg>
        <pc:spChg chg="add mod">
          <ac:chgData name="Richard Downey" userId="f032eefed87cb979" providerId="LiveId" clId="{C61F987E-EBF1-431E-BACD-B825DB2E2BED}" dt="2026-09-12T15:19:20.286" v="30997" actId="164"/>
          <ac:spMkLst>
            <pc:docMk/>
            <pc:sldMk cId="2844458824" sldId="676"/>
            <ac:spMk id="13" creationId="{E77F5B5C-9A3D-B8E1-2036-CBE11593F25A}"/>
          </ac:spMkLst>
        </pc:spChg>
        <pc:spChg chg="add mod">
          <ac:chgData name="Richard Downey" userId="f032eefed87cb979" providerId="LiveId" clId="{C61F987E-EBF1-431E-BACD-B825DB2E2BED}" dt="2026-09-12T15:19:20.286" v="30997" actId="164"/>
          <ac:spMkLst>
            <pc:docMk/>
            <pc:sldMk cId="2844458824" sldId="676"/>
            <ac:spMk id="14" creationId="{C418993A-2B45-90DD-6A8E-B9434EE77875}"/>
          </ac:spMkLst>
        </pc:spChg>
        <pc:spChg chg="add mod">
          <ac:chgData name="Richard Downey" userId="f032eefed87cb979" providerId="LiveId" clId="{C61F987E-EBF1-431E-BACD-B825DB2E2BED}" dt="2026-09-12T15:19:20.286" v="30997" actId="164"/>
          <ac:spMkLst>
            <pc:docMk/>
            <pc:sldMk cId="2844458824" sldId="676"/>
            <ac:spMk id="15" creationId="{540E1084-96D6-A9F9-F843-6ACF14C1B056}"/>
          </ac:spMkLst>
        </pc:spChg>
        <pc:spChg chg="add mod">
          <ac:chgData name="Richard Downey" userId="f032eefed87cb979" providerId="LiveId" clId="{C61F987E-EBF1-431E-BACD-B825DB2E2BED}" dt="2026-09-12T15:19:20.286" v="30997" actId="164"/>
          <ac:spMkLst>
            <pc:docMk/>
            <pc:sldMk cId="2844458824" sldId="676"/>
            <ac:spMk id="16" creationId="{E8B701B7-1B40-781B-E276-098F00C8E08C}"/>
          </ac:spMkLst>
        </pc:spChg>
        <pc:spChg chg="add mod">
          <ac:chgData name="Richard Downey" userId="f032eefed87cb979" providerId="LiveId" clId="{C61F987E-EBF1-431E-BACD-B825DB2E2BED}" dt="2026-09-12T15:16:02.068" v="30934" actId="165"/>
          <ac:spMkLst>
            <pc:docMk/>
            <pc:sldMk cId="2844458824" sldId="676"/>
            <ac:spMk id="49" creationId="{A0F9BC45-A16B-D884-492F-B989557A8D29}"/>
          </ac:spMkLst>
        </pc:spChg>
        <pc:spChg chg="add mod">
          <ac:chgData name="Richard Downey" userId="f032eefed87cb979" providerId="LiveId" clId="{C61F987E-EBF1-431E-BACD-B825DB2E2BED}" dt="2026-09-12T15:16:02.068" v="30934" actId="165"/>
          <ac:spMkLst>
            <pc:docMk/>
            <pc:sldMk cId="2844458824" sldId="676"/>
            <ac:spMk id="54" creationId="{BAA99008-7051-2CCC-B971-4A45914119A2}"/>
          </ac:spMkLst>
        </pc:spChg>
        <pc:spChg chg="add mod topLvl">
          <ac:chgData name="Richard Downey" userId="f032eefed87cb979" providerId="LiveId" clId="{C61F987E-EBF1-431E-BACD-B825DB2E2BED}" dt="2026-09-12T15:16:02.068" v="30934" actId="165"/>
          <ac:spMkLst>
            <pc:docMk/>
            <pc:sldMk cId="2844458824" sldId="676"/>
            <ac:spMk id="61" creationId="{FEEC39F5-488A-A833-FEB9-01FA559DA7BC}"/>
          </ac:spMkLst>
        </pc:spChg>
        <pc:spChg chg="add mod topLvl">
          <ac:chgData name="Richard Downey" userId="f032eefed87cb979" providerId="LiveId" clId="{C61F987E-EBF1-431E-BACD-B825DB2E2BED}" dt="2026-09-12T15:16:02.068" v="30934" actId="165"/>
          <ac:spMkLst>
            <pc:docMk/>
            <pc:sldMk cId="2844458824" sldId="676"/>
            <ac:spMk id="62" creationId="{C3350557-F044-97B3-7C1C-9978700B5EAC}"/>
          </ac:spMkLst>
        </pc:spChg>
        <pc:spChg chg="add mod">
          <ac:chgData name="Richard Downey" userId="f032eefed87cb979" providerId="LiveId" clId="{C61F987E-EBF1-431E-BACD-B825DB2E2BED}" dt="2026-09-12T15:17:26.430" v="30957" actId="1035"/>
          <ac:spMkLst>
            <pc:docMk/>
            <pc:sldMk cId="2844458824" sldId="676"/>
            <ac:spMk id="114" creationId="{63B1F420-2E52-7EF8-F544-1FCF2B45FE15}"/>
          </ac:spMkLst>
        </pc:spChg>
        <pc:spChg chg="add mod">
          <ac:chgData name="Richard Downey" userId="f032eefed87cb979" providerId="LiveId" clId="{C61F987E-EBF1-431E-BACD-B825DB2E2BED}" dt="2026-09-12T15:17:26.430" v="30957" actId="1035"/>
          <ac:spMkLst>
            <pc:docMk/>
            <pc:sldMk cId="2844458824" sldId="676"/>
            <ac:spMk id="115" creationId="{AB0E92F3-9CFB-0CEC-E73B-46094BA80A6E}"/>
          </ac:spMkLst>
        </pc:spChg>
        <pc:spChg chg="add mod">
          <ac:chgData name="Richard Downey" userId="f032eefed87cb979" providerId="LiveId" clId="{C61F987E-EBF1-431E-BACD-B825DB2E2BED}" dt="2026-09-12T15:17:26.430" v="30957" actId="1035"/>
          <ac:spMkLst>
            <pc:docMk/>
            <pc:sldMk cId="2844458824" sldId="676"/>
            <ac:spMk id="116" creationId="{C8101540-E86B-025F-2F85-64B4D6D82563}"/>
          </ac:spMkLst>
        </pc:spChg>
        <pc:spChg chg="add mod">
          <ac:chgData name="Richard Downey" userId="f032eefed87cb979" providerId="LiveId" clId="{C61F987E-EBF1-431E-BACD-B825DB2E2BED}" dt="2026-09-12T15:20:11.366" v="31034" actId="20577"/>
          <ac:spMkLst>
            <pc:docMk/>
            <pc:sldMk cId="2844458824" sldId="676"/>
            <ac:spMk id="122" creationId="{97A125BC-EB64-9DB2-7952-5209606AD102}"/>
          </ac:spMkLst>
        </pc:spChg>
        <pc:spChg chg="mod">
          <ac:chgData name="Richard Downey" userId="f032eefed87cb979" providerId="LiveId" clId="{C61F987E-EBF1-431E-BACD-B825DB2E2BED}" dt="2026-09-12T15:16:02.068" v="30934" actId="165"/>
          <ac:spMkLst>
            <pc:docMk/>
            <pc:sldMk cId="2844458824" sldId="676"/>
            <ac:spMk id="151" creationId="{CB071CC9-2B24-D17B-4F8E-E2ADEC3AE8A9}"/>
          </ac:spMkLst>
        </pc:spChg>
        <pc:spChg chg="mod">
          <ac:chgData name="Richard Downey" userId="f032eefed87cb979" providerId="LiveId" clId="{C61F987E-EBF1-431E-BACD-B825DB2E2BED}" dt="2026-09-12T15:16:02.068" v="30934" actId="165"/>
          <ac:spMkLst>
            <pc:docMk/>
            <pc:sldMk cId="2844458824" sldId="676"/>
            <ac:spMk id="152" creationId="{F7306C1E-2701-7D1F-B2D3-EF2C06B6118B}"/>
          </ac:spMkLst>
        </pc:spChg>
        <pc:spChg chg="mod">
          <ac:chgData name="Richard Downey" userId="f032eefed87cb979" providerId="LiveId" clId="{C61F987E-EBF1-431E-BACD-B825DB2E2BED}" dt="2026-09-12T15:16:02.068" v="30934" actId="165"/>
          <ac:spMkLst>
            <pc:docMk/>
            <pc:sldMk cId="2844458824" sldId="676"/>
            <ac:spMk id="156" creationId="{6DB8BD9D-8446-946D-03DA-75249683F664}"/>
          </ac:spMkLst>
        </pc:spChg>
        <pc:grpChg chg="add mod">
          <ac:chgData name="Richard Downey" userId="f032eefed87cb979" providerId="LiveId" clId="{C61F987E-EBF1-431E-BACD-B825DB2E2BED}" dt="2026-09-12T15:24:44.115" v="31062" actId="1037"/>
          <ac:grpSpMkLst>
            <pc:docMk/>
            <pc:sldMk cId="2844458824" sldId="676"/>
            <ac:grpSpMk id="20" creationId="{D7A5C6E4-E532-4C2D-B6C0-CB785067464C}"/>
          </ac:grpSpMkLst>
        </pc:grpChg>
        <pc:grpChg chg="mod ord">
          <ac:chgData name="Richard Downey" userId="f032eefed87cb979" providerId="LiveId" clId="{C61F987E-EBF1-431E-BACD-B825DB2E2BED}" dt="2026-09-12T15:19:20.286" v="30997" actId="164"/>
          <ac:grpSpMkLst>
            <pc:docMk/>
            <pc:sldMk cId="2844458824" sldId="676"/>
            <ac:grpSpMk id="135" creationId="{CE7BD97E-E34D-9055-F084-CDA94D083D8E}"/>
          </ac:grpSpMkLst>
        </pc:grpChg>
        <pc:grpChg chg="mod ord">
          <ac:chgData name="Richard Downey" userId="f032eefed87cb979" providerId="LiveId" clId="{C61F987E-EBF1-431E-BACD-B825DB2E2BED}" dt="2026-09-12T15:19:20.286" v="30997" actId="164"/>
          <ac:grpSpMkLst>
            <pc:docMk/>
            <pc:sldMk cId="2844458824" sldId="676"/>
            <ac:grpSpMk id="136" creationId="{D48BF71C-0F5F-C754-51E8-F7B0B813751B}"/>
          </ac:grpSpMkLst>
        </pc:grpChg>
        <pc:cxnChg chg="add mod">
          <ac:chgData name="Richard Downey" userId="f032eefed87cb979" providerId="LiveId" clId="{C61F987E-EBF1-431E-BACD-B825DB2E2BED}" dt="2026-09-12T15:20:18.180" v="31035" actId="14100"/>
          <ac:cxnSpMkLst>
            <pc:docMk/>
            <pc:sldMk cId="2844458824" sldId="676"/>
            <ac:cxnSpMk id="6" creationId="{DDF3DC63-8B78-1A34-82FB-FF4E41812494}"/>
          </ac:cxnSpMkLst>
        </pc:cxnChg>
        <pc:cxnChg chg="add mod">
          <ac:chgData name="Richard Downey" userId="f032eefed87cb979" providerId="LiveId" clId="{C61F987E-EBF1-431E-BACD-B825DB2E2BED}" dt="2026-09-12T15:25:42.132" v="31074" actId="1037"/>
          <ac:cxnSpMkLst>
            <pc:docMk/>
            <pc:sldMk cId="2844458824" sldId="676"/>
            <ac:cxnSpMk id="24" creationId="{8635E0D4-B888-DDF5-09B0-2CDF7AB343A1}"/>
          </ac:cxnSpMkLst>
        </pc:cxnChg>
        <pc:cxnChg chg="add mod">
          <ac:chgData name="Richard Downey" userId="f032eefed87cb979" providerId="LiveId" clId="{C61F987E-EBF1-431E-BACD-B825DB2E2BED}" dt="2026-09-12T15:25:22.081" v="31066" actId="1076"/>
          <ac:cxnSpMkLst>
            <pc:docMk/>
            <pc:sldMk cId="2844458824" sldId="676"/>
            <ac:cxnSpMk id="25" creationId="{344F9135-CD7F-9125-F14A-B322170C506B}"/>
          </ac:cxnSpMkLst>
        </pc:cxnChg>
        <pc:cxnChg chg="add mod">
          <ac:chgData name="Richard Downey" userId="f032eefed87cb979" providerId="LiveId" clId="{C61F987E-EBF1-431E-BACD-B825DB2E2BED}" dt="2026-09-12T15:25:47.069" v="31080" actId="1037"/>
          <ac:cxnSpMkLst>
            <pc:docMk/>
            <pc:sldMk cId="2844458824" sldId="676"/>
            <ac:cxnSpMk id="27" creationId="{9E7256DA-0ABF-54D1-1699-5AF47B050FA6}"/>
          </ac:cxnSpMkLst>
        </pc:cxnChg>
        <pc:cxnChg chg="add mod">
          <ac:chgData name="Richard Downey" userId="f032eefed87cb979" providerId="LiveId" clId="{C61F987E-EBF1-431E-BACD-B825DB2E2BED}" dt="2026-09-12T15:03:26.995" v="30919" actId="1035"/>
          <ac:cxnSpMkLst>
            <pc:docMk/>
            <pc:sldMk cId="2844458824" sldId="676"/>
            <ac:cxnSpMk id="118" creationId="{D40A723F-DC31-47E1-9C89-ECBA04B41968}"/>
          </ac:cxnSpMkLst>
        </pc:cxnChg>
        <pc:cxnChg chg="add mod">
          <ac:chgData name="Richard Downey" userId="f032eefed87cb979" providerId="LiveId" clId="{C61F987E-EBF1-431E-BACD-B825DB2E2BED}" dt="2026-09-12T15:03:26.995" v="30919" actId="1035"/>
          <ac:cxnSpMkLst>
            <pc:docMk/>
            <pc:sldMk cId="2844458824" sldId="676"/>
            <ac:cxnSpMk id="119" creationId="{E8BC0A48-C932-6100-B4C3-F766AA4128E8}"/>
          </ac:cxnSpMkLst>
        </pc:cxnChg>
        <pc:cxnChg chg="add mod">
          <ac:chgData name="Richard Downey" userId="f032eefed87cb979" providerId="LiveId" clId="{C61F987E-EBF1-431E-BACD-B825DB2E2BED}" dt="2026-09-12T15:03:26.995" v="30919" actId="1035"/>
          <ac:cxnSpMkLst>
            <pc:docMk/>
            <pc:sldMk cId="2844458824" sldId="676"/>
            <ac:cxnSpMk id="120" creationId="{C957D184-08D5-B945-0A9C-38B0B1309CE7}"/>
          </ac:cxnSpMkLst>
        </pc:cxnChg>
      </pc:sldChg>
      <pc:sldChg chg="addSp modSp add mod modAnim">
        <pc:chgData name="Richard Downey" userId="f032eefed87cb979" providerId="LiveId" clId="{C61F987E-EBF1-431E-BACD-B825DB2E2BED}" dt="2026-09-12T16:14:41.525" v="31170"/>
        <pc:sldMkLst>
          <pc:docMk/>
          <pc:sldMk cId="133486267" sldId="685"/>
        </pc:sldMkLst>
        <pc:spChg chg="mod">
          <ac:chgData name="Richard Downey" userId="f032eefed87cb979" providerId="LiveId" clId="{C61F987E-EBF1-431E-BACD-B825DB2E2BED}" dt="2026-09-12T16:14:16.583" v="31164" actId="207"/>
          <ac:spMkLst>
            <pc:docMk/>
            <pc:sldMk cId="133486267" sldId="685"/>
            <ac:spMk id="4" creationId="{D9CB56C0-1C22-64C8-0F80-25C68C89FDE0}"/>
          </ac:spMkLst>
        </pc:spChg>
      </pc:sldChg>
      <pc:sldChg chg="modSp mod">
        <pc:chgData name="Richard Downey" userId="f032eefed87cb979" providerId="LiveId" clId="{C61F987E-EBF1-431E-BACD-B825DB2E2BED}" dt="2026-09-26T13:47:02.468" v="37397" actId="313"/>
        <pc:sldMkLst>
          <pc:docMk/>
          <pc:sldMk cId="2451029417" sldId="687"/>
        </pc:sldMkLst>
        <pc:spChg chg="mod">
          <ac:chgData name="Richard Downey" userId="f032eefed87cb979" providerId="LiveId" clId="{C61F987E-EBF1-431E-BACD-B825DB2E2BED}" dt="2026-09-26T13:47:02.468" v="37397" actId="313"/>
          <ac:spMkLst>
            <pc:docMk/>
            <pc:sldMk cId="2451029417" sldId="687"/>
            <ac:spMk id="90" creationId="{B0195E52-8309-5327-B17F-EEAE10607DEF}"/>
          </ac:spMkLst>
        </pc:spChg>
      </pc:sldChg>
      <pc:sldChg chg="addSp delSp modSp new mod modClrScheme delAnim modAnim chgLayout">
        <pc:chgData name="Richard Downey" userId="f032eefed87cb979" providerId="LiveId" clId="{C61F987E-EBF1-431E-BACD-B825DB2E2BED}" dt="2026-09-12T16:14:56.444" v="31171"/>
        <pc:sldMkLst>
          <pc:docMk/>
          <pc:sldMk cId="1346167546" sldId="688"/>
        </pc:sldMkLst>
      </pc:sldChg>
      <pc:sldChg chg="addSp delSp modSp new mod modAnim">
        <pc:chgData name="Richard Downey" userId="f032eefed87cb979" providerId="LiveId" clId="{C61F987E-EBF1-431E-BACD-B825DB2E2BED}" dt="2026-09-26T14:48:56.073" v="37612"/>
        <pc:sldMkLst>
          <pc:docMk/>
          <pc:sldMk cId="562849585" sldId="689"/>
        </pc:sldMkLst>
        <pc:spChg chg="add mod">
          <ac:chgData name="Richard Downey" userId="f032eefed87cb979" providerId="LiveId" clId="{C61F987E-EBF1-431E-BACD-B825DB2E2BED}" dt="2026-09-21T19:33:17.587" v="34976" actId="1036"/>
          <ac:spMkLst>
            <pc:docMk/>
            <pc:sldMk cId="562849585" sldId="689"/>
            <ac:spMk id="93" creationId="{238A9D20-0380-6067-3C2C-F231CB337B25}"/>
          </ac:spMkLst>
        </pc:spChg>
        <pc:spChg chg="add mod">
          <ac:chgData name="Richard Downey" userId="f032eefed87cb979" providerId="LiveId" clId="{C61F987E-EBF1-431E-BACD-B825DB2E2BED}" dt="2026-09-21T19:33:54.733" v="34984" actId="1076"/>
          <ac:spMkLst>
            <pc:docMk/>
            <pc:sldMk cId="562849585" sldId="689"/>
            <ac:spMk id="94" creationId="{52FA0C98-E206-2C92-AEBA-531B4403F434}"/>
          </ac:spMkLst>
        </pc:spChg>
        <pc:spChg chg="add mod">
          <ac:chgData name="Richard Downey" userId="f032eefed87cb979" providerId="LiveId" clId="{C61F987E-EBF1-431E-BACD-B825DB2E2BED}" dt="2026-09-21T19:35:36.893" v="35001" actId="14100"/>
          <ac:spMkLst>
            <pc:docMk/>
            <pc:sldMk cId="562849585" sldId="689"/>
            <ac:spMk id="101" creationId="{A8A3B64A-A03A-F31C-C348-AD9D91C65A7B}"/>
          </ac:spMkLst>
        </pc:spChg>
        <pc:spChg chg="add mod">
          <ac:chgData name="Richard Downey" userId="f032eefed87cb979" providerId="LiveId" clId="{C61F987E-EBF1-431E-BACD-B825DB2E2BED}" dt="2026-09-21T19:35:26.136" v="34999" actId="14100"/>
          <ac:spMkLst>
            <pc:docMk/>
            <pc:sldMk cId="562849585" sldId="689"/>
            <ac:spMk id="108" creationId="{AED351D2-3E22-9EC3-61AB-1BD66FE5E977}"/>
          </ac:spMkLst>
        </pc:spChg>
        <pc:spChg chg="add mod">
          <ac:chgData name="Richard Downey" userId="f032eefed87cb979" providerId="LiveId" clId="{C61F987E-EBF1-431E-BACD-B825DB2E2BED}" dt="2026-09-21T19:35:20.684" v="34997" actId="14100"/>
          <ac:spMkLst>
            <pc:docMk/>
            <pc:sldMk cId="562849585" sldId="689"/>
            <ac:spMk id="115" creationId="{EE43AC68-0082-91E6-A21B-6171A6CA083C}"/>
          </ac:spMkLst>
        </pc:spChg>
        <pc:spChg chg="add mod">
          <ac:chgData name="Richard Downey" userId="f032eefed87cb979" providerId="LiveId" clId="{C61F987E-EBF1-431E-BACD-B825DB2E2BED}" dt="2026-09-21T19:35:56.070" v="35004" actId="1076"/>
          <ac:spMkLst>
            <pc:docMk/>
            <pc:sldMk cId="562849585" sldId="689"/>
            <ac:spMk id="116" creationId="{4E408DC1-CD60-0393-2DF4-67C4464DD5BF}"/>
          </ac:spMkLst>
        </pc:spChg>
      </pc:sldChg>
      <pc:sldChg chg="modSp mod ord">
        <pc:chgData name="Richard Downey" userId="f032eefed87cb979" providerId="LiveId" clId="{C61F987E-EBF1-431E-BACD-B825DB2E2BED}" dt="2026-09-26T16:50:41.833" v="37734" actId="20577"/>
        <pc:sldMkLst>
          <pc:docMk/>
          <pc:sldMk cId="1086209763" sldId="690"/>
        </pc:sldMkLst>
        <pc:spChg chg="mod">
          <ac:chgData name="Richard Downey" userId="f032eefed87cb979" providerId="LiveId" clId="{C61F987E-EBF1-431E-BACD-B825DB2E2BED}" dt="2026-09-26T14:50:33.470" v="37674" actId="20577"/>
          <ac:spMkLst>
            <pc:docMk/>
            <pc:sldMk cId="1086209763" sldId="690"/>
            <ac:spMk id="2" creationId="{F900241B-00C9-310F-8CB6-95242C944DF3}"/>
          </ac:spMkLst>
        </pc:spChg>
        <pc:spChg chg="mod">
          <ac:chgData name="Richard Downey" userId="f032eefed87cb979" providerId="LiveId" clId="{C61F987E-EBF1-431E-BACD-B825DB2E2BED}" dt="2026-09-26T16:50:41.833" v="37734" actId="20577"/>
          <ac:spMkLst>
            <pc:docMk/>
            <pc:sldMk cId="1086209763" sldId="690"/>
            <ac:spMk id="74" creationId="{B4758AB3-A770-5DBF-15B3-64C5A19351B3}"/>
          </ac:spMkLst>
        </pc:spChg>
      </pc:sldChg>
      <pc:sldChg chg="addSp delSp modSp add mod modAnim">
        <pc:chgData name="Richard Downey" userId="f032eefed87cb979" providerId="LiveId" clId="{C61F987E-EBF1-431E-BACD-B825DB2E2BED}" dt="2026-09-12T10:19:08.331" v="30441"/>
        <pc:sldMkLst>
          <pc:docMk/>
          <pc:sldMk cId="3039770899" sldId="691"/>
        </pc:sldMkLst>
        <pc:spChg chg="mod">
          <ac:chgData name="Richard Downey" userId="f032eefed87cb979" providerId="LiveId" clId="{C61F987E-EBF1-431E-BACD-B825DB2E2BED}" dt="2026-09-12T05:13:56.327" v="30132" actId="20577"/>
          <ac:spMkLst>
            <pc:docMk/>
            <pc:sldMk cId="3039770899" sldId="691"/>
            <ac:spMk id="13" creationId="{0C814023-AE72-A90A-F2B3-D6C9FD16050A}"/>
          </ac:spMkLst>
        </pc:spChg>
      </pc:sldChg>
      <pc:sldChg chg="addSp modSp mod modAnim">
        <pc:chgData name="Richard Downey" userId="f032eefed87cb979" providerId="LiveId" clId="{C61F987E-EBF1-431E-BACD-B825DB2E2BED}" dt="2026-09-12T12:05:39.893" v="30561"/>
        <pc:sldMkLst>
          <pc:docMk/>
          <pc:sldMk cId="2193642902" sldId="693"/>
        </pc:sldMkLst>
        <pc:spChg chg="mod">
          <ac:chgData name="Richard Downey" userId="f032eefed87cb979" providerId="LiveId" clId="{C61F987E-EBF1-431E-BACD-B825DB2E2BED}" dt="2026-09-12T09:06:31.751" v="30240" actId="20577"/>
          <ac:spMkLst>
            <pc:docMk/>
            <pc:sldMk cId="2193642902" sldId="693"/>
            <ac:spMk id="2" creationId="{31D023E3-77E0-418E-2AC9-451E5EA8614A}"/>
          </ac:spMkLst>
        </pc:spChg>
      </pc:sldChg>
      <pc:sldChg chg="addSp delSp modSp add mod modClrScheme delAnim modAnim chgLayout">
        <pc:chgData name="Richard Downey" userId="f032eefed87cb979" providerId="LiveId" clId="{C61F987E-EBF1-431E-BACD-B825DB2E2BED}" dt="2026-09-12T12:06:26.159" v="30565"/>
        <pc:sldMkLst>
          <pc:docMk/>
          <pc:sldMk cId="2812811682" sldId="695"/>
        </pc:sldMkLst>
        <pc:spChg chg="add">
          <ac:chgData name="Richard Downey" userId="f032eefed87cb979" providerId="LiveId" clId="{C61F987E-EBF1-431E-BACD-B825DB2E2BED}" dt="2026-09-10T21:41:09.686" v="29214" actId="22"/>
          <ac:spMkLst>
            <pc:docMk/>
            <pc:sldMk cId="2812811682" sldId="695"/>
            <ac:spMk id="7" creationId="{72958C7C-B584-1CDC-661F-C4540C2A587B}"/>
          </ac:spMkLst>
        </pc:spChg>
        <pc:spChg chg="add del mod">
          <ac:chgData name="Richard Downey" userId="f032eefed87cb979" providerId="LiveId" clId="{C61F987E-EBF1-431E-BACD-B825DB2E2BED}" dt="2026-09-10T19:24:24.913" v="29010" actId="478"/>
          <ac:spMkLst>
            <pc:docMk/>
            <pc:sldMk cId="2812811682" sldId="695"/>
            <ac:spMk id="18" creationId="{4F3C5CEB-9DCD-BAD0-820F-6E17B34CE886}"/>
          </ac:spMkLst>
        </pc:spChg>
        <pc:spChg chg="add del mod">
          <ac:chgData name="Richard Downey" userId="f032eefed87cb979" providerId="LiveId" clId="{C61F987E-EBF1-431E-BACD-B825DB2E2BED}" dt="2026-09-10T19:24:24.913" v="29010" actId="478"/>
          <ac:spMkLst>
            <pc:docMk/>
            <pc:sldMk cId="2812811682" sldId="695"/>
            <ac:spMk id="32" creationId="{D8E64825-644B-B0B4-14B0-840851C0579E}"/>
          </ac:spMkLst>
        </pc:spChg>
        <pc:spChg chg="add del mod">
          <ac:chgData name="Richard Downey" userId="f032eefed87cb979" providerId="LiveId" clId="{C61F987E-EBF1-431E-BACD-B825DB2E2BED}" dt="2026-09-10T19:24:24.913" v="29010" actId="478"/>
          <ac:spMkLst>
            <pc:docMk/>
            <pc:sldMk cId="2812811682" sldId="695"/>
            <ac:spMk id="33" creationId="{5866F346-695C-7230-B363-AB165CD5DFE5}"/>
          </ac:spMkLst>
        </pc:spChg>
        <pc:cxnChg chg="add del mod">
          <ac:chgData name="Richard Downey" userId="f032eefed87cb979" providerId="LiveId" clId="{C61F987E-EBF1-431E-BACD-B825DB2E2BED}" dt="2026-09-10T19:24:24.913" v="29010" actId="478"/>
          <ac:cxnSpMkLst>
            <pc:docMk/>
            <pc:sldMk cId="2812811682" sldId="695"/>
            <ac:cxnSpMk id="3" creationId="{707373AA-8768-7BFB-8CB4-331742B12E9B}"/>
          </ac:cxnSpMkLst>
        </pc:cxnChg>
        <pc:cxnChg chg="add del mod">
          <ac:chgData name="Richard Downey" userId="f032eefed87cb979" providerId="LiveId" clId="{C61F987E-EBF1-431E-BACD-B825DB2E2BED}" dt="2026-09-10T19:24:24.913" v="29010" actId="478"/>
          <ac:cxnSpMkLst>
            <pc:docMk/>
            <pc:sldMk cId="2812811682" sldId="695"/>
            <ac:cxnSpMk id="6" creationId="{3063A1FB-7038-5980-D829-6BE17DE5C7E0}"/>
          </ac:cxnSpMkLst>
        </pc:cxnChg>
        <pc:cxnChg chg="add del mod">
          <ac:chgData name="Richard Downey" userId="f032eefed87cb979" providerId="LiveId" clId="{C61F987E-EBF1-431E-BACD-B825DB2E2BED}" dt="2026-09-10T19:24:24.913" v="29010" actId="478"/>
          <ac:cxnSpMkLst>
            <pc:docMk/>
            <pc:sldMk cId="2812811682" sldId="695"/>
            <ac:cxnSpMk id="12" creationId="{43B635C9-E148-09A1-B416-F769BE5F35AD}"/>
          </ac:cxnSpMkLst>
        </pc:cxnChg>
      </pc:sldChg>
      <pc:sldChg chg="addSp delSp modSp new mod modAnim">
        <pc:chgData name="Richard Downey" userId="f032eefed87cb979" providerId="LiveId" clId="{C61F987E-EBF1-431E-BACD-B825DB2E2BED}" dt="2026-09-12T12:06:36.362" v="30566"/>
        <pc:sldMkLst>
          <pc:docMk/>
          <pc:sldMk cId="69766003" sldId="696"/>
        </pc:sldMkLst>
        <pc:spChg chg="mod">
          <ac:chgData name="Richard Downey" userId="f032eefed87cb979" providerId="LiveId" clId="{C61F987E-EBF1-431E-BACD-B825DB2E2BED}" dt="2026-09-12T08:44:27.619" v="30149" actId="313"/>
          <ac:spMkLst>
            <pc:docMk/>
            <pc:sldMk cId="69766003" sldId="696"/>
            <ac:spMk id="3" creationId="{5E89E0E5-5DA9-BB34-BD84-D1C37A915816}"/>
          </ac:spMkLst>
        </pc:spChg>
        <pc:spChg chg="add mod">
          <ac:chgData name="Richard Downey" userId="f032eefed87cb979" providerId="LiveId" clId="{C61F987E-EBF1-431E-BACD-B825DB2E2BED}" dt="2026-09-12T09:05:25.167" v="30237" actId="20577"/>
          <ac:spMkLst>
            <pc:docMk/>
            <pc:sldMk cId="69766003" sldId="696"/>
            <ac:spMk id="11" creationId="{B8DF82A5-BE51-667B-EEE7-9ABECE0FC5BF}"/>
          </ac:spMkLst>
        </pc:spChg>
      </pc:sldChg>
      <pc:sldChg chg="addSp modSp add mod">
        <pc:chgData name="Richard Downey" userId="f032eefed87cb979" providerId="LiveId" clId="{C61F987E-EBF1-431E-BACD-B825DB2E2BED}" dt="2026-09-26T14:44:34.902" v="37605" actId="20577"/>
        <pc:sldMkLst>
          <pc:docMk/>
          <pc:sldMk cId="3275494741" sldId="699"/>
        </pc:sldMkLst>
        <pc:spChg chg="add mod">
          <ac:chgData name="Richard Downey" userId="f032eefed87cb979" providerId="LiveId" clId="{C61F987E-EBF1-431E-BACD-B825DB2E2BED}" dt="2026-09-12T09:20:27.150" v="30276" actId="20577"/>
          <ac:spMkLst>
            <pc:docMk/>
            <pc:sldMk cId="3275494741" sldId="699"/>
            <ac:spMk id="19" creationId="{1A7D1EC8-F48B-6E1D-D470-B324C2CD4C9E}"/>
          </ac:spMkLst>
        </pc:spChg>
        <pc:spChg chg="mod">
          <ac:chgData name="Richard Downey" userId="f032eefed87cb979" providerId="LiveId" clId="{C61F987E-EBF1-431E-BACD-B825DB2E2BED}" dt="2026-09-26T14:44:34.902" v="37605" actId="20577"/>
          <ac:spMkLst>
            <pc:docMk/>
            <pc:sldMk cId="3275494741" sldId="699"/>
            <ac:spMk id="20" creationId="{80066BBC-FCD0-AEB2-BD63-EF67ABC17DB7}"/>
          </ac:spMkLst>
        </pc:spChg>
      </pc:sldChg>
      <pc:sldChg chg="delSp modSp add mod ord delAnim modAnim">
        <pc:chgData name="Richard Downey" userId="f032eefed87cb979" providerId="LiveId" clId="{C61F987E-EBF1-431E-BACD-B825DB2E2BED}" dt="2026-09-26T14:45:02.523" v="37606" actId="1076"/>
        <pc:sldMkLst>
          <pc:docMk/>
          <pc:sldMk cId="3401205782" sldId="701"/>
        </pc:sldMkLst>
        <pc:spChg chg="mod">
          <ac:chgData name="Richard Downey" userId="f032eefed87cb979" providerId="LiveId" clId="{C61F987E-EBF1-431E-BACD-B825DB2E2BED}" dt="2026-09-26T14:45:02.523" v="37606" actId="1076"/>
          <ac:spMkLst>
            <pc:docMk/>
            <pc:sldMk cId="3401205782" sldId="701"/>
            <ac:spMk id="5" creationId="{8514FC9A-8E9B-0F9C-01E6-D69CF72658DE}"/>
          </ac:spMkLst>
        </pc:spChg>
      </pc:sldChg>
      <pc:sldChg chg="addSp delSp modSp add mod addAnim delAnim modAnim">
        <pc:chgData name="Richard Downey" userId="f032eefed87cb979" providerId="LiveId" clId="{C61F987E-EBF1-431E-BACD-B825DB2E2BED}" dt="2026-09-26T14:28:31.483" v="37525"/>
        <pc:sldMkLst>
          <pc:docMk/>
          <pc:sldMk cId="982103586" sldId="702"/>
        </pc:sldMkLst>
        <pc:spChg chg="add mod">
          <ac:chgData name="Richard Downey" userId="f032eefed87cb979" providerId="LiveId" clId="{C61F987E-EBF1-431E-BACD-B825DB2E2BED}" dt="2026-09-26T14:28:15.812" v="37522" actId="165"/>
          <ac:spMkLst>
            <pc:docMk/>
            <pc:sldMk cId="982103586" sldId="702"/>
            <ac:spMk id="4" creationId="{2B8A186B-9116-DBC4-CC8D-74AC8B50B4A1}"/>
          </ac:spMkLst>
        </pc:spChg>
        <pc:spChg chg="add mod">
          <ac:chgData name="Richard Downey" userId="f032eefed87cb979" providerId="LiveId" clId="{C61F987E-EBF1-431E-BACD-B825DB2E2BED}" dt="2026-09-26T14:28:15.812" v="37522" actId="165"/>
          <ac:spMkLst>
            <pc:docMk/>
            <pc:sldMk cId="982103586" sldId="702"/>
            <ac:spMk id="6" creationId="{03AC9704-AD41-553E-F135-CBC13E774206}"/>
          </ac:spMkLst>
        </pc:spChg>
        <pc:spChg chg="add mod">
          <ac:chgData name="Richard Downey" userId="f032eefed87cb979" providerId="LiveId" clId="{C61F987E-EBF1-431E-BACD-B825DB2E2BED}" dt="2026-09-26T11:13:22.380" v="37332" actId="165"/>
          <ac:spMkLst>
            <pc:docMk/>
            <pc:sldMk cId="982103586" sldId="702"/>
            <ac:spMk id="8" creationId="{EA77748D-2578-ED98-1FA7-6E4CCFC3A849}"/>
          </ac:spMkLst>
        </pc:spChg>
        <pc:spChg chg="add mod">
          <ac:chgData name="Richard Downey" userId="f032eefed87cb979" providerId="LiveId" clId="{C61F987E-EBF1-431E-BACD-B825DB2E2BED}" dt="2026-09-26T11:11:28.450" v="37316" actId="208"/>
          <ac:spMkLst>
            <pc:docMk/>
            <pc:sldMk cId="982103586" sldId="702"/>
            <ac:spMk id="10" creationId="{4633128C-6D02-BB5D-ED69-5C38D25C9879}"/>
          </ac:spMkLst>
        </pc:spChg>
        <pc:spChg chg="mod">
          <ac:chgData name="Richard Downey" userId="f032eefed87cb979" providerId="LiveId" clId="{C61F987E-EBF1-431E-BACD-B825DB2E2BED}" dt="2026-09-26T14:28:15.812" v="37522" actId="165"/>
          <ac:spMkLst>
            <pc:docMk/>
            <pc:sldMk cId="982103586" sldId="702"/>
            <ac:spMk id="14" creationId="{EDBF7970-997A-D6A6-A5C3-BEA5CAF4259C}"/>
          </ac:spMkLst>
        </pc:spChg>
        <pc:spChg chg="add del mod">
          <ac:chgData name="Richard Downey" userId="f032eefed87cb979" providerId="LiveId" clId="{C61F987E-EBF1-431E-BACD-B825DB2E2BED}" dt="2026-09-26T11:09:10.555" v="37298" actId="478"/>
          <ac:spMkLst>
            <pc:docMk/>
            <pc:sldMk cId="982103586" sldId="702"/>
            <ac:spMk id="15" creationId="{7E08D605-3472-9AE5-ED38-54BAA95B7B67}"/>
          </ac:spMkLst>
        </pc:spChg>
        <pc:spChg chg="mod">
          <ac:chgData name="Richard Downey" userId="f032eefed87cb979" providerId="LiveId" clId="{C61F987E-EBF1-431E-BACD-B825DB2E2BED}" dt="2026-09-26T14:28:15.812" v="37522" actId="165"/>
          <ac:spMkLst>
            <pc:docMk/>
            <pc:sldMk cId="982103586" sldId="702"/>
            <ac:spMk id="16" creationId="{DA12FC7B-2285-5037-9CDF-C40488C3C0EB}"/>
          </ac:spMkLst>
        </pc:spChg>
        <pc:spChg chg="mod">
          <ac:chgData name="Richard Downey" userId="f032eefed87cb979" providerId="LiveId" clId="{C61F987E-EBF1-431E-BACD-B825DB2E2BED}" dt="2026-09-26T14:28:15.812" v="37522" actId="165"/>
          <ac:spMkLst>
            <pc:docMk/>
            <pc:sldMk cId="982103586" sldId="702"/>
            <ac:spMk id="17" creationId="{A7A6CF51-F6E0-5CB0-BCF5-F6F67368936C}"/>
          </ac:spMkLst>
        </pc:spChg>
        <pc:spChg chg="mod">
          <ac:chgData name="Richard Downey" userId="f032eefed87cb979" providerId="LiveId" clId="{C61F987E-EBF1-431E-BACD-B825DB2E2BED}" dt="2026-09-26T14:28:15.812" v="37522" actId="165"/>
          <ac:spMkLst>
            <pc:docMk/>
            <pc:sldMk cId="982103586" sldId="702"/>
            <ac:spMk id="18" creationId="{27176FEA-DD56-2EC8-2A8E-71DA33EA162F}"/>
          </ac:spMkLst>
        </pc:spChg>
        <pc:spChg chg="add del mod">
          <ac:chgData name="Richard Downey" userId="f032eefed87cb979" providerId="LiveId" clId="{C61F987E-EBF1-431E-BACD-B825DB2E2BED}" dt="2026-09-26T11:09:10.555" v="37298" actId="478"/>
          <ac:spMkLst>
            <pc:docMk/>
            <pc:sldMk cId="982103586" sldId="702"/>
            <ac:spMk id="21" creationId="{37FD01CA-474C-6A1A-B8A8-339447E5CDE7}"/>
          </ac:spMkLst>
        </pc:spChg>
        <pc:spChg chg="mod topLvl">
          <ac:chgData name="Richard Downey" userId="f032eefed87cb979" providerId="LiveId" clId="{C61F987E-EBF1-431E-BACD-B825DB2E2BED}" dt="2026-09-26T11:13:46.356" v="37336" actId="164"/>
          <ac:spMkLst>
            <pc:docMk/>
            <pc:sldMk cId="982103586" sldId="702"/>
            <ac:spMk id="22" creationId="{2F526151-D72A-5A00-0FF6-006101A469B4}"/>
          </ac:spMkLst>
        </pc:spChg>
        <pc:spChg chg="mod topLvl">
          <ac:chgData name="Richard Downey" userId="f032eefed87cb979" providerId="LiveId" clId="{C61F987E-EBF1-431E-BACD-B825DB2E2BED}" dt="2026-09-26T14:28:15.812" v="37522" actId="165"/>
          <ac:spMkLst>
            <pc:docMk/>
            <pc:sldMk cId="982103586" sldId="702"/>
            <ac:spMk id="23" creationId="{6EC2DBE6-BE54-A8A8-57F2-944F517E8224}"/>
          </ac:spMkLst>
        </pc:spChg>
        <pc:spChg chg="mod topLvl">
          <ac:chgData name="Richard Downey" userId="f032eefed87cb979" providerId="LiveId" clId="{C61F987E-EBF1-431E-BACD-B825DB2E2BED}" dt="2026-09-26T14:28:15.812" v="37522" actId="165"/>
          <ac:spMkLst>
            <pc:docMk/>
            <pc:sldMk cId="982103586" sldId="702"/>
            <ac:spMk id="24" creationId="{EC5BE6D7-A5E6-23A8-1522-42D965F04DD7}"/>
          </ac:spMkLst>
        </pc:spChg>
        <pc:spChg chg="mod topLvl">
          <ac:chgData name="Richard Downey" userId="f032eefed87cb979" providerId="LiveId" clId="{C61F987E-EBF1-431E-BACD-B825DB2E2BED}" dt="2026-09-26T14:28:15.812" v="37522" actId="165"/>
          <ac:spMkLst>
            <pc:docMk/>
            <pc:sldMk cId="982103586" sldId="702"/>
            <ac:spMk id="25" creationId="{153B4554-2C7E-2EFA-503D-B83CCDA6255B}"/>
          </ac:spMkLst>
        </pc:spChg>
        <pc:spChg chg="mod topLvl">
          <ac:chgData name="Richard Downey" userId="f032eefed87cb979" providerId="LiveId" clId="{C61F987E-EBF1-431E-BACD-B825DB2E2BED}" dt="2026-09-26T11:13:46.356" v="37336" actId="164"/>
          <ac:spMkLst>
            <pc:docMk/>
            <pc:sldMk cId="982103586" sldId="702"/>
            <ac:spMk id="33" creationId="{DD546278-4F8C-A9DF-7072-05B14CB8B129}"/>
          </ac:spMkLst>
        </pc:spChg>
        <pc:spChg chg="mod topLvl">
          <ac:chgData name="Richard Downey" userId="f032eefed87cb979" providerId="LiveId" clId="{C61F987E-EBF1-431E-BACD-B825DB2E2BED}" dt="2026-09-26T11:13:46.356" v="37336" actId="164"/>
          <ac:spMkLst>
            <pc:docMk/>
            <pc:sldMk cId="982103586" sldId="702"/>
            <ac:spMk id="36" creationId="{69981045-CAA9-A2BF-85F5-C65A82C407E8}"/>
          </ac:spMkLst>
        </pc:spChg>
        <pc:spChg chg="mod topLvl">
          <ac:chgData name="Richard Downey" userId="f032eefed87cb979" providerId="LiveId" clId="{C61F987E-EBF1-431E-BACD-B825DB2E2BED}" dt="2026-09-26T14:28:15.812" v="37522" actId="165"/>
          <ac:spMkLst>
            <pc:docMk/>
            <pc:sldMk cId="982103586" sldId="702"/>
            <ac:spMk id="40" creationId="{BD28ABEC-5A7B-E558-A165-3D6A3495109B}"/>
          </ac:spMkLst>
        </pc:spChg>
        <pc:spChg chg="mod">
          <ac:chgData name="Richard Downey" userId="f032eefed87cb979" providerId="LiveId" clId="{C61F987E-EBF1-431E-BACD-B825DB2E2BED}" dt="2026-09-26T11:14:16.403" v="37341" actId="1076"/>
          <ac:spMkLst>
            <pc:docMk/>
            <pc:sldMk cId="982103586" sldId="702"/>
            <ac:spMk id="60" creationId="{2110E4BF-E4C3-F3A5-6835-05D136B001CA}"/>
          </ac:spMkLst>
        </pc:spChg>
        <pc:grpChg chg="add mod">
          <ac:chgData name="Richard Downey" userId="f032eefed87cb979" providerId="LiveId" clId="{C61F987E-EBF1-431E-BACD-B825DB2E2BED}" dt="2026-09-26T11:13:46.356" v="37336" actId="164"/>
          <ac:grpSpMkLst>
            <pc:docMk/>
            <pc:sldMk cId="982103586" sldId="702"/>
            <ac:grpSpMk id="12" creationId="{97438255-2AC1-D33B-1FAB-87D489BF891D}"/>
          </ac:grpSpMkLst>
        </pc:grpChg>
        <pc:grpChg chg="add mod">
          <ac:chgData name="Richard Downey" userId="f032eefed87cb979" providerId="LiveId" clId="{C61F987E-EBF1-431E-BACD-B825DB2E2BED}" dt="2026-09-26T11:13:46.356" v="37336" actId="164"/>
          <ac:grpSpMkLst>
            <pc:docMk/>
            <pc:sldMk cId="982103586" sldId="702"/>
            <ac:grpSpMk id="13" creationId="{D4B8983C-4478-C146-E786-8F0F7CB8BB30}"/>
          </ac:grpSpMkLst>
        </pc:grpChg>
        <pc:grpChg chg="add mod">
          <ac:chgData name="Richard Downey" userId="f032eefed87cb979" providerId="LiveId" clId="{C61F987E-EBF1-431E-BACD-B825DB2E2BED}" dt="2026-09-26T11:13:07.845" v="37330" actId="14100"/>
          <ac:grpSpMkLst>
            <pc:docMk/>
            <pc:sldMk cId="982103586" sldId="702"/>
            <ac:grpSpMk id="20" creationId="{0239099E-C768-2E59-3ACF-FDD7761169EE}"/>
          </ac:grpSpMkLst>
        </pc:grpChg>
        <pc:grpChg chg="add mod">
          <ac:chgData name="Richard Downey" userId="f032eefed87cb979" providerId="LiveId" clId="{C61F987E-EBF1-431E-BACD-B825DB2E2BED}" dt="2026-09-26T11:14:25.882" v="37342" actId="1076"/>
          <ac:grpSpMkLst>
            <pc:docMk/>
            <pc:sldMk cId="982103586" sldId="702"/>
            <ac:grpSpMk id="27" creationId="{FD68BACB-DE59-7106-C708-E9B1EB52A6C5}"/>
          </ac:grpSpMkLst>
        </pc:grpChg>
        <pc:grpChg chg="add del mod">
          <ac:chgData name="Richard Downey" userId="f032eefed87cb979" providerId="LiveId" clId="{C61F987E-EBF1-431E-BACD-B825DB2E2BED}" dt="2026-09-26T11:09:10.555" v="37298" actId="478"/>
          <ac:grpSpMkLst>
            <pc:docMk/>
            <pc:sldMk cId="982103586" sldId="702"/>
            <ac:grpSpMk id="56" creationId="{F8D2020C-1996-73D1-ABE6-1425A1FF326E}"/>
          </ac:grpSpMkLst>
        </pc:grpChg>
        <pc:grpChg chg="add del mod">
          <ac:chgData name="Richard Downey" userId="f032eefed87cb979" providerId="LiveId" clId="{C61F987E-EBF1-431E-BACD-B825DB2E2BED}" dt="2026-09-26T11:09:10.555" v="37298" actId="478"/>
          <ac:grpSpMkLst>
            <pc:docMk/>
            <pc:sldMk cId="982103586" sldId="702"/>
            <ac:grpSpMk id="57" creationId="{1DF58427-1A77-4AC2-859C-ED09576A4E59}"/>
          </ac:grpSpMkLst>
        </pc:grpChg>
        <pc:grpChg chg="add del mod">
          <ac:chgData name="Richard Downey" userId="f032eefed87cb979" providerId="LiveId" clId="{C61F987E-EBF1-431E-BACD-B825DB2E2BED}" dt="2026-09-26T11:09:10.555" v="37298" actId="478"/>
          <ac:grpSpMkLst>
            <pc:docMk/>
            <pc:sldMk cId="982103586" sldId="702"/>
            <ac:grpSpMk id="58" creationId="{9E151241-47BD-178D-ADA5-09A9C82A74C6}"/>
          </ac:grpSpMkLst>
        </pc:grpChg>
        <pc:grpChg chg="add del mod">
          <ac:chgData name="Richard Downey" userId="f032eefed87cb979" providerId="LiveId" clId="{C61F987E-EBF1-431E-BACD-B825DB2E2BED}" dt="2026-09-26T11:09:15.650" v="37299" actId="478"/>
          <ac:grpSpMkLst>
            <pc:docMk/>
            <pc:sldMk cId="982103586" sldId="702"/>
            <ac:grpSpMk id="59" creationId="{64119B14-CEDB-BBB3-23B6-D0E74A004064}"/>
          </ac:grpSpMkLst>
        </pc:grpChg>
        <pc:cxnChg chg="add del mod">
          <ac:chgData name="Richard Downey" userId="f032eefed87cb979" providerId="LiveId" clId="{C61F987E-EBF1-431E-BACD-B825DB2E2BED}" dt="2026-09-26T11:09:10.555" v="37298" actId="478"/>
          <ac:cxnSpMkLst>
            <pc:docMk/>
            <pc:sldMk cId="982103586" sldId="702"/>
            <ac:cxnSpMk id="11" creationId="{D2887706-713C-1F3E-1AE0-2172D195341D}"/>
          </ac:cxnSpMkLst>
        </pc:cxnChg>
        <pc:cxnChg chg="add del mod">
          <ac:chgData name="Richard Downey" userId="f032eefed87cb979" providerId="LiveId" clId="{C61F987E-EBF1-431E-BACD-B825DB2E2BED}" dt="2026-09-26T11:09:10.555" v="37298" actId="478"/>
          <ac:cxnSpMkLst>
            <pc:docMk/>
            <pc:sldMk cId="982103586" sldId="702"/>
            <ac:cxnSpMk id="19" creationId="{2982CC81-44EB-FAE5-2185-D982BA54DE2C}"/>
          </ac:cxnSpMkLst>
        </pc:cxnChg>
        <pc:cxnChg chg="mod">
          <ac:chgData name="Richard Downey" userId="f032eefed87cb979" providerId="LiveId" clId="{C61F987E-EBF1-431E-BACD-B825DB2E2BED}" dt="2026-09-26T11:10:01.402" v="37308" actId="1076"/>
          <ac:cxnSpMkLst>
            <pc:docMk/>
            <pc:sldMk cId="982103586" sldId="702"/>
            <ac:cxnSpMk id="35" creationId="{18AA50ED-663A-499F-0981-7C113F759B9F}"/>
          </ac:cxnSpMkLst>
        </pc:cxnChg>
        <pc:cxnChg chg="mod">
          <ac:chgData name="Richard Downey" userId="f032eefed87cb979" providerId="LiveId" clId="{C61F987E-EBF1-431E-BACD-B825DB2E2BED}" dt="2026-09-26T11:13:29.958" v="37334" actId="14100"/>
          <ac:cxnSpMkLst>
            <pc:docMk/>
            <pc:sldMk cId="982103586" sldId="702"/>
            <ac:cxnSpMk id="41" creationId="{4AA7513F-395B-7E55-2472-9906A10E689A}"/>
          </ac:cxnSpMkLst>
        </pc:cxnChg>
      </pc:sldChg>
      <pc:sldChg chg="add">
        <pc:chgData name="Richard Downey" userId="f032eefed87cb979" providerId="LiveId" clId="{C61F987E-EBF1-431E-BACD-B825DB2E2BED}" dt="2026-09-08T16:46:28.907" v="28799"/>
        <pc:sldMkLst>
          <pc:docMk/>
          <pc:sldMk cId="280236164" sldId="704"/>
        </pc:sldMkLst>
      </pc:sldChg>
      <pc:sldChg chg="addSp delSp modSp add mod delAnim modAnim">
        <pc:chgData name="Richard Downey" userId="f032eefed87cb979" providerId="LiveId" clId="{C61F987E-EBF1-431E-BACD-B825DB2E2BED}" dt="2026-09-12T10:44:10.466" v="30523"/>
        <pc:sldMkLst>
          <pc:docMk/>
          <pc:sldMk cId="4061414649" sldId="706"/>
        </pc:sldMkLst>
        <pc:spChg chg="mod">
          <ac:chgData name="Richard Downey" userId="f032eefed87cb979" providerId="LiveId" clId="{C61F987E-EBF1-431E-BACD-B825DB2E2BED}" dt="2026-09-09T09:38:07.107" v="28874" actId="313"/>
          <ac:spMkLst>
            <pc:docMk/>
            <pc:sldMk cId="4061414649" sldId="706"/>
            <ac:spMk id="3" creationId="{07B82A0C-331F-2234-F52D-E4453FB2489E}"/>
          </ac:spMkLst>
        </pc:spChg>
        <pc:spChg chg="mod">
          <ac:chgData name="Richard Downey" userId="f032eefed87cb979" providerId="LiveId" clId="{C61F987E-EBF1-431E-BACD-B825DB2E2BED}" dt="2026-09-09T09:34:25.888" v="28819" actId="1076"/>
          <ac:spMkLst>
            <pc:docMk/>
            <pc:sldMk cId="4061414649" sldId="706"/>
            <ac:spMk id="4" creationId="{C8D214B9-E338-99A6-9F32-4530C8F3B202}"/>
          </ac:spMkLst>
        </pc:spChg>
        <pc:spChg chg="mod">
          <ac:chgData name="Richard Downey" userId="f032eefed87cb979" providerId="LiveId" clId="{C61F987E-EBF1-431E-BACD-B825DB2E2BED}" dt="2026-09-09T09:33:08.749" v="28811" actId="14100"/>
          <ac:spMkLst>
            <pc:docMk/>
            <pc:sldMk cId="4061414649" sldId="706"/>
            <ac:spMk id="33" creationId="{DCE80997-1DC8-F34D-648D-EC26648B20A5}"/>
          </ac:spMkLst>
        </pc:spChg>
        <pc:spChg chg="mod">
          <ac:chgData name="Richard Downey" userId="f032eefed87cb979" providerId="LiveId" clId="{C61F987E-EBF1-431E-BACD-B825DB2E2BED}" dt="2026-09-09T09:34:13.363" v="28817" actId="164"/>
          <ac:spMkLst>
            <pc:docMk/>
            <pc:sldMk cId="4061414649" sldId="706"/>
            <ac:spMk id="39" creationId="{38148F7A-E1C0-FBBD-706D-79636700D69E}"/>
          </ac:spMkLst>
        </pc:spChg>
        <pc:spChg chg="add mod">
          <ac:chgData name="Richard Downey" userId="f032eefed87cb979" providerId="LiveId" clId="{C61F987E-EBF1-431E-BACD-B825DB2E2BED}" dt="2026-09-09T09:34:13.363" v="28817" actId="164"/>
          <ac:spMkLst>
            <pc:docMk/>
            <pc:sldMk cId="4061414649" sldId="706"/>
            <ac:spMk id="42" creationId="{043C348A-B979-A939-10A4-7657DE4F785A}"/>
          </ac:spMkLst>
        </pc:spChg>
        <pc:spChg chg="mod">
          <ac:chgData name="Richard Downey" userId="f032eefed87cb979" providerId="LiveId" clId="{C61F987E-EBF1-431E-BACD-B825DB2E2BED}" dt="2026-09-09T09:34:13.363" v="28817" actId="164"/>
          <ac:spMkLst>
            <pc:docMk/>
            <pc:sldMk cId="4061414649" sldId="706"/>
            <ac:spMk id="43" creationId="{C894BB99-C258-93B0-7B8D-E4D6DFF0D6F3}"/>
          </ac:spMkLst>
        </pc:spChg>
        <pc:spChg chg="mod">
          <ac:chgData name="Richard Downey" userId="f032eefed87cb979" providerId="LiveId" clId="{C61F987E-EBF1-431E-BACD-B825DB2E2BED}" dt="2026-09-09T09:33:43.945" v="28816" actId="1076"/>
          <ac:spMkLst>
            <pc:docMk/>
            <pc:sldMk cId="4061414649" sldId="706"/>
            <ac:spMk id="44" creationId="{AA94AFD2-DB66-EFF4-1195-4E36D223C473}"/>
          </ac:spMkLst>
        </pc:spChg>
        <pc:spChg chg="add mod">
          <ac:chgData name="Richard Downey" userId="f032eefed87cb979" providerId="LiveId" clId="{C61F987E-EBF1-431E-BACD-B825DB2E2BED}" dt="2026-09-09T09:34:13.363" v="28817" actId="164"/>
          <ac:spMkLst>
            <pc:docMk/>
            <pc:sldMk cId="4061414649" sldId="706"/>
            <ac:spMk id="45" creationId="{2A29D465-B77C-CC01-4DB6-FB9AA324B58B}"/>
          </ac:spMkLst>
        </pc:spChg>
        <pc:spChg chg="add mod">
          <ac:chgData name="Richard Downey" userId="f032eefed87cb979" providerId="LiveId" clId="{C61F987E-EBF1-431E-BACD-B825DB2E2BED}" dt="2026-09-09T09:34:13.363" v="28817" actId="164"/>
          <ac:spMkLst>
            <pc:docMk/>
            <pc:sldMk cId="4061414649" sldId="706"/>
            <ac:spMk id="46" creationId="{D3101C6B-2C50-4EE2-B355-641B2B1E7D35}"/>
          </ac:spMkLst>
        </pc:spChg>
        <pc:spChg chg="add mod">
          <ac:chgData name="Richard Downey" userId="f032eefed87cb979" providerId="LiveId" clId="{C61F987E-EBF1-431E-BACD-B825DB2E2BED}" dt="2026-09-09T09:34:13.363" v="28817" actId="164"/>
          <ac:spMkLst>
            <pc:docMk/>
            <pc:sldMk cId="4061414649" sldId="706"/>
            <ac:spMk id="47" creationId="{1CC03586-242F-9BDA-139A-EB5C3EB15865}"/>
          </ac:spMkLst>
        </pc:spChg>
        <pc:spChg chg="add mod">
          <ac:chgData name="Richard Downey" userId="f032eefed87cb979" providerId="LiveId" clId="{C61F987E-EBF1-431E-BACD-B825DB2E2BED}" dt="2026-09-09T09:34:13.363" v="28817" actId="164"/>
          <ac:spMkLst>
            <pc:docMk/>
            <pc:sldMk cId="4061414649" sldId="706"/>
            <ac:spMk id="48" creationId="{FD625765-6260-3A99-8760-17FBE8FC33EA}"/>
          </ac:spMkLst>
        </pc:spChg>
        <pc:spChg chg="mod">
          <ac:chgData name="Richard Downey" userId="f032eefed87cb979" providerId="LiveId" clId="{C61F987E-EBF1-431E-BACD-B825DB2E2BED}" dt="2026-09-09T09:34:13.363" v="28817" actId="164"/>
          <ac:spMkLst>
            <pc:docMk/>
            <pc:sldMk cId="4061414649" sldId="706"/>
            <ac:spMk id="50" creationId="{C8D88462-08A0-AC2D-7EC7-372F4871FA9A}"/>
          </ac:spMkLst>
        </pc:spChg>
        <pc:spChg chg="mod">
          <ac:chgData name="Richard Downey" userId="f032eefed87cb979" providerId="LiveId" clId="{C61F987E-EBF1-431E-BACD-B825DB2E2BED}" dt="2026-09-09T09:34:13.363" v="28817" actId="164"/>
          <ac:spMkLst>
            <pc:docMk/>
            <pc:sldMk cId="4061414649" sldId="706"/>
            <ac:spMk id="51" creationId="{E7D82804-8BC4-093B-C751-8FEF951B08A0}"/>
          </ac:spMkLst>
        </pc:spChg>
        <pc:spChg chg="add mod">
          <ac:chgData name="Richard Downey" userId="f032eefed87cb979" providerId="LiveId" clId="{C61F987E-EBF1-431E-BACD-B825DB2E2BED}" dt="2026-09-09T09:34:13.363" v="28817" actId="164"/>
          <ac:spMkLst>
            <pc:docMk/>
            <pc:sldMk cId="4061414649" sldId="706"/>
            <ac:spMk id="52" creationId="{41D7F4D0-94EC-FD5E-892C-8B6F4C61197A}"/>
          </ac:spMkLst>
        </pc:spChg>
        <pc:grpChg chg="mod">
          <ac:chgData name="Richard Downey" userId="f032eefed87cb979" providerId="LiveId" clId="{C61F987E-EBF1-431E-BACD-B825DB2E2BED}" dt="2026-09-09T09:33:30.149" v="28815" actId="1076"/>
          <ac:grpSpMkLst>
            <pc:docMk/>
            <pc:sldMk cId="4061414649" sldId="706"/>
            <ac:grpSpMk id="12" creationId="{0915333D-2548-5C72-9983-F85DF1E21C04}"/>
          </ac:grpSpMkLst>
        </pc:grpChg>
        <pc:grpChg chg="mod">
          <ac:chgData name="Richard Downey" userId="f032eefed87cb979" providerId="LiveId" clId="{C61F987E-EBF1-431E-BACD-B825DB2E2BED}" dt="2026-09-09T09:32:58.598" v="28808" actId="14100"/>
          <ac:grpSpMkLst>
            <pc:docMk/>
            <pc:sldMk cId="4061414649" sldId="706"/>
            <ac:grpSpMk id="59" creationId="{4E3A27A1-5C94-EE1F-CF50-4BE5898F64F5}"/>
          </ac:grpSpMkLst>
        </pc:grpChg>
        <pc:grpChg chg="mod">
          <ac:chgData name="Richard Downey" userId="f032eefed87cb979" providerId="LiveId" clId="{C61F987E-EBF1-431E-BACD-B825DB2E2BED}" dt="2026-09-09T20:28:21.980" v="28999" actId="1076"/>
          <ac:grpSpMkLst>
            <pc:docMk/>
            <pc:sldMk cId="4061414649" sldId="706"/>
            <ac:grpSpMk id="65" creationId="{CECB17D6-432F-C43F-73A8-9FFE07B25CA2}"/>
          </ac:grpSpMkLst>
        </pc:grpChg>
      </pc:sldChg>
      <pc:sldChg chg="modSp add mod">
        <pc:chgData name="Richard Downey" userId="f032eefed87cb979" providerId="LiveId" clId="{C61F987E-EBF1-431E-BACD-B825DB2E2BED}" dt="2026-09-12T10:10:46.213" v="30414" actId="20577"/>
        <pc:sldMkLst>
          <pc:docMk/>
          <pc:sldMk cId="3459706242" sldId="707"/>
        </pc:sldMkLst>
        <pc:spChg chg="mod">
          <ac:chgData name="Richard Downey" userId="f032eefed87cb979" providerId="LiveId" clId="{C61F987E-EBF1-431E-BACD-B825DB2E2BED}" dt="2026-09-12T10:10:46.213" v="30414" actId="20577"/>
          <ac:spMkLst>
            <pc:docMk/>
            <pc:sldMk cId="3459706242" sldId="707"/>
            <ac:spMk id="3" creationId="{0C8EA70A-B455-F2AE-1FEB-B50D1FBEA271}"/>
          </ac:spMkLst>
        </pc:spChg>
      </pc:sldChg>
      <pc:sldChg chg="add">
        <pc:chgData name="Richard Downey" userId="f032eefed87cb979" providerId="LiveId" clId="{C61F987E-EBF1-431E-BACD-B825DB2E2BED}" dt="2026-09-12T10:12:02.037" v="30416"/>
        <pc:sldMkLst>
          <pc:docMk/>
          <pc:sldMk cId="3872008475" sldId="708"/>
        </pc:sldMkLst>
      </pc:sldChg>
      <pc:sldChg chg="addSp delSp modSp add mod modAnim">
        <pc:chgData name="Richard Downey" userId="f032eefed87cb979" providerId="LiveId" clId="{C61F987E-EBF1-431E-BACD-B825DB2E2BED}" dt="2026-09-26T14:15:37.283" v="37464"/>
        <pc:sldMkLst>
          <pc:docMk/>
          <pc:sldMk cId="2874173434" sldId="709"/>
        </pc:sldMkLst>
        <pc:spChg chg="mod topLvl">
          <ac:chgData name="Richard Downey" userId="f032eefed87cb979" providerId="LiveId" clId="{C61F987E-EBF1-431E-BACD-B825DB2E2BED}" dt="2026-09-12T19:33:19.015" v="33236" actId="207"/>
          <ac:spMkLst>
            <pc:docMk/>
            <pc:sldMk cId="2874173434" sldId="709"/>
            <ac:spMk id="9" creationId="{ECBCACF9-92D1-ADD1-2163-D59E02F2CA50}"/>
          </ac:spMkLst>
        </pc:spChg>
        <pc:spChg chg="mod topLvl">
          <ac:chgData name="Richard Downey" userId="f032eefed87cb979" providerId="LiveId" clId="{C61F987E-EBF1-431E-BACD-B825DB2E2BED}" dt="2026-09-12T19:33:19.015" v="33236" actId="207"/>
          <ac:spMkLst>
            <pc:docMk/>
            <pc:sldMk cId="2874173434" sldId="709"/>
            <ac:spMk id="10" creationId="{31EA78F7-CD5D-8D5C-F4BC-BC612AFFC6F5}"/>
          </ac:spMkLst>
        </pc:spChg>
        <pc:spChg chg="mod topLvl">
          <ac:chgData name="Richard Downey" userId="f032eefed87cb979" providerId="LiveId" clId="{C61F987E-EBF1-431E-BACD-B825DB2E2BED}" dt="2026-09-12T19:25:33.694" v="32403" actId="164"/>
          <ac:spMkLst>
            <pc:docMk/>
            <pc:sldMk cId="2874173434" sldId="709"/>
            <ac:spMk id="13" creationId="{7A688D12-C9D9-0B3D-834B-FA218910CB5D}"/>
          </ac:spMkLst>
        </pc:spChg>
        <pc:spChg chg="mod topLvl">
          <ac:chgData name="Richard Downey" userId="f032eefed87cb979" providerId="LiveId" clId="{C61F987E-EBF1-431E-BACD-B825DB2E2BED}" dt="2026-09-12T19:23:58.654" v="32352" actId="208"/>
          <ac:spMkLst>
            <pc:docMk/>
            <pc:sldMk cId="2874173434" sldId="709"/>
            <ac:spMk id="15" creationId="{8648E799-4CA5-1DD0-AFCC-A28BB7C690CE}"/>
          </ac:spMkLst>
        </pc:spChg>
        <pc:spChg chg="mod topLvl">
          <ac:chgData name="Richard Downey" userId="f032eefed87cb979" providerId="LiveId" clId="{C61F987E-EBF1-431E-BACD-B825DB2E2BED}" dt="2026-09-12T19:23:58.654" v="32352" actId="208"/>
          <ac:spMkLst>
            <pc:docMk/>
            <pc:sldMk cId="2874173434" sldId="709"/>
            <ac:spMk id="16" creationId="{1D9E5F97-0178-DF00-8F86-1EA949B7A1A6}"/>
          </ac:spMkLst>
        </pc:spChg>
        <pc:spChg chg="mod topLvl">
          <ac:chgData name="Richard Downey" userId="f032eefed87cb979" providerId="LiveId" clId="{C61F987E-EBF1-431E-BACD-B825DB2E2BED}" dt="2026-09-12T19:33:08.101" v="33235" actId="207"/>
          <ac:spMkLst>
            <pc:docMk/>
            <pc:sldMk cId="2874173434" sldId="709"/>
            <ac:spMk id="18" creationId="{11A7EBD3-F7AE-3D13-8A04-10509271E087}"/>
          </ac:spMkLst>
        </pc:spChg>
        <pc:spChg chg="mod topLvl">
          <ac:chgData name="Richard Downey" userId="f032eefed87cb979" providerId="LiveId" clId="{C61F987E-EBF1-431E-BACD-B825DB2E2BED}" dt="2026-09-12T19:33:08.101" v="33235" actId="207"/>
          <ac:spMkLst>
            <pc:docMk/>
            <pc:sldMk cId="2874173434" sldId="709"/>
            <ac:spMk id="19" creationId="{DC342E5E-2EF3-C4A6-B2F2-DBF81349341E}"/>
          </ac:spMkLst>
        </pc:spChg>
        <pc:spChg chg="mod topLvl">
          <ac:chgData name="Richard Downey" userId="f032eefed87cb979" providerId="LiveId" clId="{C61F987E-EBF1-431E-BACD-B825DB2E2BED}" dt="2026-09-12T19:22:48.987" v="32349" actId="208"/>
          <ac:spMkLst>
            <pc:docMk/>
            <pc:sldMk cId="2874173434" sldId="709"/>
            <ac:spMk id="22" creationId="{14F637E3-F3A6-B8F5-4A41-0CCAC3C93EF8}"/>
          </ac:spMkLst>
        </pc:spChg>
        <pc:spChg chg="mod topLvl">
          <ac:chgData name="Richard Downey" userId="f032eefed87cb979" providerId="LiveId" clId="{C61F987E-EBF1-431E-BACD-B825DB2E2BED}" dt="2026-09-12T19:22:48.987" v="32349" actId="208"/>
          <ac:spMkLst>
            <pc:docMk/>
            <pc:sldMk cId="2874173434" sldId="709"/>
            <ac:spMk id="23" creationId="{9AF7AF02-D610-B41B-54C8-701422604488}"/>
          </ac:spMkLst>
        </pc:spChg>
        <pc:spChg chg="mod topLvl">
          <ac:chgData name="Richard Downey" userId="f032eefed87cb979" providerId="LiveId" clId="{C61F987E-EBF1-431E-BACD-B825DB2E2BED}" dt="2026-09-12T19:35:23.168" v="33528" actId="207"/>
          <ac:spMkLst>
            <pc:docMk/>
            <pc:sldMk cId="2874173434" sldId="709"/>
            <ac:spMk id="25" creationId="{1F755EB5-C974-00DD-6F68-5A3919D4A87F}"/>
          </ac:spMkLst>
        </pc:spChg>
        <pc:spChg chg="mod topLvl">
          <ac:chgData name="Richard Downey" userId="f032eefed87cb979" providerId="LiveId" clId="{C61F987E-EBF1-431E-BACD-B825DB2E2BED}" dt="2026-09-12T19:35:12.854" v="33527" actId="207"/>
          <ac:spMkLst>
            <pc:docMk/>
            <pc:sldMk cId="2874173434" sldId="709"/>
            <ac:spMk id="26" creationId="{77C41AC6-AAAF-32BF-98D8-499431732338}"/>
          </ac:spMkLst>
        </pc:spChg>
        <pc:spChg chg="mod topLvl">
          <ac:chgData name="Richard Downey" userId="f032eefed87cb979" providerId="LiveId" clId="{C61F987E-EBF1-431E-BACD-B825DB2E2BED}" dt="2026-09-12T19:30:48.590" v="32974" actId="164"/>
          <ac:spMkLst>
            <pc:docMk/>
            <pc:sldMk cId="2874173434" sldId="709"/>
            <ac:spMk id="27" creationId="{A3EB069D-7B42-3F13-0B2C-12F99CFC8270}"/>
          </ac:spMkLst>
        </pc:spChg>
        <pc:spChg chg="mod topLvl">
          <ac:chgData name="Richard Downey" userId="f032eefed87cb979" providerId="LiveId" clId="{C61F987E-EBF1-431E-BACD-B825DB2E2BED}" dt="2026-09-12T19:23:17.028" v="32350" actId="208"/>
          <ac:spMkLst>
            <pc:docMk/>
            <pc:sldMk cId="2874173434" sldId="709"/>
            <ac:spMk id="28" creationId="{B51BA82F-AAF7-D6C1-0316-D5D044D0D94C}"/>
          </ac:spMkLst>
        </pc:spChg>
        <pc:spChg chg="mod topLvl">
          <ac:chgData name="Richard Downey" userId="f032eefed87cb979" providerId="LiveId" clId="{C61F987E-EBF1-431E-BACD-B825DB2E2BED}" dt="2026-09-12T19:23:17.028" v="32350" actId="208"/>
          <ac:spMkLst>
            <pc:docMk/>
            <pc:sldMk cId="2874173434" sldId="709"/>
            <ac:spMk id="29" creationId="{AC5AAB17-9FC7-990F-D0C5-4860DD47AF94}"/>
          </ac:spMkLst>
        </pc:spChg>
        <pc:spChg chg="mod topLvl">
          <ac:chgData name="Richard Downey" userId="f032eefed87cb979" providerId="LiveId" clId="{C61F987E-EBF1-431E-BACD-B825DB2E2BED}" dt="2026-09-12T19:30:56.983" v="32975" actId="164"/>
          <ac:spMkLst>
            <pc:docMk/>
            <pc:sldMk cId="2874173434" sldId="709"/>
            <ac:spMk id="30" creationId="{4C82587C-8D36-152A-AF5E-E7EBEA914ED8}"/>
          </ac:spMkLst>
        </pc:spChg>
        <pc:spChg chg="mod topLvl">
          <ac:chgData name="Richard Downey" userId="f032eefed87cb979" providerId="LiveId" clId="{C61F987E-EBF1-431E-BACD-B825DB2E2BED}" dt="2026-09-12T19:30:38.836" v="32973" actId="164"/>
          <ac:spMkLst>
            <pc:docMk/>
            <pc:sldMk cId="2874173434" sldId="709"/>
            <ac:spMk id="31" creationId="{1E52D2B9-6366-D9F0-8B12-37D558481922}"/>
          </ac:spMkLst>
        </pc:spChg>
        <pc:spChg chg="mod topLvl">
          <ac:chgData name="Richard Downey" userId="f032eefed87cb979" providerId="LiveId" clId="{C61F987E-EBF1-431E-BACD-B825DB2E2BED}" dt="2026-09-12T19:23:35.992" v="32351" actId="208"/>
          <ac:spMkLst>
            <pc:docMk/>
            <pc:sldMk cId="2874173434" sldId="709"/>
            <ac:spMk id="34" creationId="{B43E080D-D09F-600D-2F40-2A3225D8FA71}"/>
          </ac:spMkLst>
        </pc:spChg>
        <pc:spChg chg="mod topLvl">
          <ac:chgData name="Richard Downey" userId="f032eefed87cb979" providerId="LiveId" clId="{C61F987E-EBF1-431E-BACD-B825DB2E2BED}" dt="2026-09-12T19:23:35.992" v="32351" actId="208"/>
          <ac:spMkLst>
            <pc:docMk/>
            <pc:sldMk cId="2874173434" sldId="709"/>
            <ac:spMk id="35" creationId="{A0E30A9D-2680-2555-D254-58345ACC79A4}"/>
          </ac:spMkLst>
        </pc:spChg>
        <pc:spChg chg="mod topLvl">
          <ac:chgData name="Richard Downey" userId="f032eefed87cb979" providerId="LiveId" clId="{C61F987E-EBF1-431E-BACD-B825DB2E2BED}" dt="2026-09-12T19:33:27.013" v="33237" actId="207"/>
          <ac:spMkLst>
            <pc:docMk/>
            <pc:sldMk cId="2874173434" sldId="709"/>
            <ac:spMk id="37" creationId="{AFD41812-12C7-876B-B132-EA3060684219}"/>
          </ac:spMkLst>
        </pc:spChg>
        <pc:spChg chg="mod topLvl">
          <ac:chgData name="Richard Downey" userId="f032eefed87cb979" providerId="LiveId" clId="{C61F987E-EBF1-431E-BACD-B825DB2E2BED}" dt="2026-09-12T19:33:27.013" v="33237" actId="207"/>
          <ac:spMkLst>
            <pc:docMk/>
            <pc:sldMk cId="2874173434" sldId="709"/>
            <ac:spMk id="38" creationId="{76A43268-8665-A606-D26A-794D0A774F75}"/>
          </ac:spMkLst>
        </pc:spChg>
        <pc:spChg chg="mod topLvl">
          <ac:chgData name="Richard Downey" userId="f032eefed87cb979" providerId="LiveId" clId="{C61F987E-EBF1-431E-BACD-B825DB2E2BED}" dt="2026-09-12T19:31:04.661" v="32976" actId="164"/>
          <ac:spMkLst>
            <pc:docMk/>
            <pc:sldMk cId="2874173434" sldId="709"/>
            <ac:spMk id="39" creationId="{E4B7502D-7F08-40EA-49E4-1BB02CE3BEDC}"/>
          </ac:spMkLst>
        </pc:spChg>
        <pc:grpChg chg="add mod">
          <ac:chgData name="Richard Downey" userId="f032eefed87cb979" providerId="LiveId" clId="{C61F987E-EBF1-431E-BACD-B825DB2E2BED}" dt="2026-09-12T19:30:38.836" v="32973" actId="164"/>
          <ac:grpSpMkLst>
            <pc:docMk/>
            <pc:sldMk cId="2874173434" sldId="709"/>
            <ac:grpSpMk id="3" creationId="{856E7663-7561-6A6A-5761-7EF6CB61B5A9}"/>
          </ac:grpSpMkLst>
        </pc:grpChg>
        <pc:grpChg chg="add mod">
          <ac:chgData name="Richard Downey" userId="f032eefed87cb979" providerId="LiveId" clId="{C61F987E-EBF1-431E-BACD-B825DB2E2BED}" dt="2026-09-12T19:30:48.590" v="32974" actId="164"/>
          <ac:grpSpMkLst>
            <pc:docMk/>
            <pc:sldMk cId="2874173434" sldId="709"/>
            <ac:grpSpMk id="4" creationId="{04E2B885-AF91-63FD-E110-7FC24AE8412A}"/>
          </ac:grpSpMkLst>
        </pc:grpChg>
        <pc:grpChg chg="add mod">
          <ac:chgData name="Richard Downey" userId="f032eefed87cb979" providerId="LiveId" clId="{C61F987E-EBF1-431E-BACD-B825DB2E2BED}" dt="2026-09-12T19:30:56.983" v="32975" actId="164"/>
          <ac:grpSpMkLst>
            <pc:docMk/>
            <pc:sldMk cId="2874173434" sldId="709"/>
            <ac:grpSpMk id="5" creationId="{D584CF83-6AF9-D5E8-A480-D145EC46A15B}"/>
          </ac:grpSpMkLst>
        </pc:grpChg>
        <pc:grpChg chg="add mod">
          <ac:chgData name="Richard Downey" userId="f032eefed87cb979" providerId="LiveId" clId="{C61F987E-EBF1-431E-BACD-B825DB2E2BED}" dt="2026-09-12T19:31:04.661" v="32976" actId="164"/>
          <ac:grpSpMkLst>
            <pc:docMk/>
            <pc:sldMk cId="2874173434" sldId="709"/>
            <ac:grpSpMk id="6" creationId="{9F22963F-7C5E-A13C-CB92-764C40D712BE}"/>
          </ac:grpSpMkLst>
        </pc:grpChg>
        <pc:grpChg chg="add mod ord">
          <ac:chgData name="Richard Downey" userId="f032eefed87cb979" providerId="LiveId" clId="{C61F987E-EBF1-431E-BACD-B825DB2E2BED}" dt="2026-09-12T19:32:13.940" v="33073" actId="1037"/>
          <ac:grpSpMkLst>
            <pc:docMk/>
            <pc:sldMk cId="2874173434" sldId="709"/>
            <ac:grpSpMk id="7" creationId="{0BBAA0D2-AD35-4B3B-FD00-6DC8835EAB97}"/>
          </ac:grpSpMkLst>
        </pc:grpChg>
        <pc:grpChg chg="add mod">
          <ac:chgData name="Richard Downey" userId="f032eefed87cb979" providerId="LiveId" clId="{C61F987E-EBF1-431E-BACD-B825DB2E2BED}" dt="2026-09-12T19:33:42.073" v="33317" actId="1037"/>
          <ac:grpSpMkLst>
            <pc:docMk/>
            <pc:sldMk cId="2874173434" sldId="709"/>
            <ac:grpSpMk id="8" creationId="{2BFDD4EF-1994-9737-9BAF-A49B5AC9A888}"/>
          </ac:grpSpMkLst>
        </pc:grpChg>
        <pc:grpChg chg="add mod">
          <ac:chgData name="Richard Downey" userId="f032eefed87cb979" providerId="LiveId" clId="{C61F987E-EBF1-431E-BACD-B825DB2E2BED}" dt="2026-09-12T19:30:48.590" v="32974" actId="164"/>
          <ac:grpSpMkLst>
            <pc:docMk/>
            <pc:sldMk cId="2874173434" sldId="709"/>
            <ac:grpSpMk id="11" creationId="{B45C6E14-3F2B-45B9-1B43-52B209F2DD2D}"/>
          </ac:grpSpMkLst>
        </pc:grpChg>
        <pc:grpChg chg="add mod">
          <ac:chgData name="Richard Downey" userId="f032eefed87cb979" providerId="LiveId" clId="{C61F987E-EBF1-431E-BACD-B825DB2E2BED}" dt="2026-09-12T19:33:53.993" v="33389" actId="1037"/>
          <ac:grpSpMkLst>
            <pc:docMk/>
            <pc:sldMk cId="2874173434" sldId="709"/>
            <ac:grpSpMk id="20" creationId="{61764A34-E478-986F-3425-61F7CE245272}"/>
          </ac:grpSpMkLst>
        </pc:grpChg>
        <pc:grpChg chg="add mod">
          <ac:chgData name="Richard Downey" userId="f032eefed87cb979" providerId="LiveId" clId="{C61F987E-EBF1-431E-BACD-B825DB2E2BED}" dt="2026-09-12T19:34:14.416" v="33525" actId="1038"/>
          <ac:grpSpMkLst>
            <pc:docMk/>
            <pc:sldMk cId="2874173434" sldId="709"/>
            <ac:grpSpMk id="21" creationId="{BE48B9FD-F3A7-4F08-37B3-EE3495C47F16}"/>
          </ac:grpSpMkLst>
        </pc:grpChg>
        <pc:picChg chg="mod topLvl">
          <ac:chgData name="Richard Downey" userId="f032eefed87cb979" providerId="LiveId" clId="{C61F987E-EBF1-431E-BACD-B825DB2E2BED}" dt="2026-09-12T19:25:33.694" v="32403" actId="164"/>
          <ac:picMkLst>
            <pc:docMk/>
            <pc:sldMk cId="2874173434" sldId="709"/>
            <ac:picMk id="17" creationId="{2D67C4DC-4FCE-74EB-7116-B9EAFDC871B3}"/>
          </ac:picMkLst>
        </pc:picChg>
      </pc:sldChg>
      <pc:sldChg chg="addSp delSp modSp new mod modClrScheme addAnim delAnim modAnim chgLayout">
        <pc:chgData name="Richard Downey" userId="f032eefed87cb979" providerId="LiveId" clId="{C61F987E-EBF1-431E-BACD-B825DB2E2BED}" dt="2026-09-26T14:36:14.613" v="37555"/>
        <pc:sldMkLst>
          <pc:docMk/>
          <pc:sldMk cId="3331292395" sldId="713"/>
        </pc:sldMkLst>
        <pc:spChg chg="add mod ord">
          <ac:chgData name="Richard Downey" userId="f032eefed87cb979" providerId="LiveId" clId="{C61F987E-EBF1-431E-BACD-B825DB2E2BED}" dt="2026-09-18T16:57:34.217" v="33727" actId="5793"/>
          <ac:spMkLst>
            <pc:docMk/>
            <pc:sldMk cId="3331292395" sldId="713"/>
            <ac:spMk id="4" creationId="{246010B8-B760-AFA7-08BC-61616FD0FF25}"/>
          </ac:spMkLst>
        </pc:spChg>
        <pc:spChg chg="add mod">
          <ac:chgData name="Richard Downey" userId="f032eefed87cb979" providerId="LiveId" clId="{C61F987E-EBF1-431E-BACD-B825DB2E2BED}" dt="2026-09-21T16:49:26.413" v="34830" actId="207"/>
          <ac:spMkLst>
            <pc:docMk/>
            <pc:sldMk cId="3331292395" sldId="713"/>
            <ac:spMk id="8" creationId="{00D4EE06-8A91-2F7F-54B6-55CB09C5BC01}"/>
          </ac:spMkLst>
        </pc:spChg>
        <pc:spChg chg="add mod">
          <ac:chgData name="Richard Downey" userId="f032eefed87cb979" providerId="LiveId" clId="{C61F987E-EBF1-431E-BACD-B825DB2E2BED}" dt="2026-09-20T06:50:00" v="34461" actId="1035"/>
          <ac:spMkLst>
            <pc:docMk/>
            <pc:sldMk cId="3331292395" sldId="713"/>
            <ac:spMk id="9" creationId="{6D6C2729-B88A-9074-9665-3900112ECCB3}"/>
          </ac:spMkLst>
        </pc:spChg>
        <pc:spChg chg="add mod">
          <ac:chgData name="Richard Downey" userId="f032eefed87cb979" providerId="LiveId" clId="{C61F987E-EBF1-431E-BACD-B825DB2E2BED}" dt="2026-09-20T06:50:00" v="34461" actId="1035"/>
          <ac:spMkLst>
            <pc:docMk/>
            <pc:sldMk cId="3331292395" sldId="713"/>
            <ac:spMk id="10" creationId="{2C3AB574-8851-D939-8A16-A634088FF8D0}"/>
          </ac:spMkLst>
        </pc:spChg>
        <pc:spChg chg="add mod">
          <ac:chgData name="Richard Downey" userId="f032eefed87cb979" providerId="LiveId" clId="{C61F987E-EBF1-431E-BACD-B825DB2E2BED}" dt="2026-09-20T06:49:48.237" v="34456" actId="1038"/>
          <ac:spMkLst>
            <pc:docMk/>
            <pc:sldMk cId="3331292395" sldId="713"/>
            <ac:spMk id="11" creationId="{C30F1B26-18CA-28F7-F01B-4DFE055EB5F7}"/>
          </ac:spMkLst>
        </pc:spChg>
        <pc:spChg chg="add mod">
          <ac:chgData name="Richard Downey" userId="f032eefed87cb979" providerId="LiveId" clId="{C61F987E-EBF1-431E-BACD-B825DB2E2BED}" dt="2026-09-18T16:59:39.169" v="33754" actId="1076"/>
          <ac:spMkLst>
            <pc:docMk/>
            <pc:sldMk cId="3331292395" sldId="713"/>
            <ac:spMk id="12" creationId="{CBBEAB60-6228-870F-0394-0804C76757C5}"/>
          </ac:spMkLst>
        </pc:spChg>
        <pc:spChg chg="add mod">
          <ac:chgData name="Richard Downey" userId="f032eefed87cb979" providerId="LiveId" clId="{C61F987E-EBF1-431E-BACD-B825DB2E2BED}" dt="2026-09-20T06:09:56.292" v="34428" actId="1076"/>
          <ac:spMkLst>
            <pc:docMk/>
            <pc:sldMk cId="3331292395" sldId="713"/>
            <ac:spMk id="13" creationId="{27AED4B7-391E-6E86-E756-36B84C03076A}"/>
          </ac:spMkLst>
        </pc:spChg>
        <pc:spChg chg="add mod">
          <ac:chgData name="Richard Downey" userId="f032eefed87cb979" providerId="LiveId" clId="{C61F987E-EBF1-431E-BACD-B825DB2E2BED}" dt="2026-09-18T16:59:39.169" v="33754" actId="1076"/>
          <ac:spMkLst>
            <pc:docMk/>
            <pc:sldMk cId="3331292395" sldId="713"/>
            <ac:spMk id="14" creationId="{605C5483-264F-FE4B-11CF-6CE440658699}"/>
          </ac:spMkLst>
        </pc:spChg>
        <pc:spChg chg="add mod">
          <ac:chgData name="Richard Downey" userId="f032eefed87cb979" providerId="LiveId" clId="{C61F987E-EBF1-431E-BACD-B825DB2E2BED}" dt="2026-09-21T19:31:27.711" v="34878" actId="1035"/>
          <ac:spMkLst>
            <pc:docMk/>
            <pc:sldMk cId="3331292395" sldId="713"/>
            <ac:spMk id="15" creationId="{99D9ADFB-0382-7F35-6385-81DFA5863F36}"/>
          </ac:spMkLst>
        </pc:spChg>
        <pc:spChg chg="add">
          <ac:chgData name="Richard Downey" userId="f032eefed87cb979" providerId="LiveId" clId="{C61F987E-EBF1-431E-BACD-B825DB2E2BED}" dt="2026-09-18T17:00:02.696" v="33757" actId="11529"/>
          <ac:spMkLst>
            <pc:docMk/>
            <pc:sldMk cId="3331292395" sldId="713"/>
            <ac:spMk id="16" creationId="{168238E7-376D-1C2F-946B-64D2B0E1B1EA}"/>
          </ac:spMkLst>
        </pc:spChg>
        <pc:spChg chg="add mod">
          <ac:chgData name="Richard Downey" userId="f032eefed87cb979" providerId="LiveId" clId="{C61F987E-EBF1-431E-BACD-B825DB2E2BED}" dt="2026-09-18T17:00:07.965" v="33758" actId="571"/>
          <ac:spMkLst>
            <pc:docMk/>
            <pc:sldMk cId="3331292395" sldId="713"/>
            <ac:spMk id="17" creationId="{22C39D35-A5EA-43D3-1B82-BE86E1268180}"/>
          </ac:spMkLst>
        </pc:spChg>
        <pc:spChg chg="add mod">
          <ac:chgData name="Richard Downey" userId="f032eefed87cb979" providerId="LiveId" clId="{C61F987E-EBF1-431E-BACD-B825DB2E2BED}" dt="2026-09-18T17:00:41.609" v="33761" actId="207"/>
          <ac:spMkLst>
            <pc:docMk/>
            <pc:sldMk cId="3331292395" sldId="713"/>
            <ac:spMk id="18" creationId="{EF9846D2-A9E9-E034-EAC5-5C87F2C7EC8C}"/>
          </ac:spMkLst>
        </pc:spChg>
        <pc:spChg chg="add mod">
          <ac:chgData name="Richard Downey" userId="f032eefed87cb979" providerId="LiveId" clId="{C61F987E-EBF1-431E-BACD-B825DB2E2BED}" dt="2026-09-21T19:31:47.689" v="34936" actId="1036"/>
          <ac:spMkLst>
            <pc:docMk/>
            <pc:sldMk cId="3331292395" sldId="713"/>
            <ac:spMk id="19" creationId="{FCBDA770-0FB5-E7C3-6813-16181D3CF5D6}"/>
          </ac:spMkLst>
        </pc:spChg>
        <pc:spChg chg="add mod">
          <ac:chgData name="Richard Downey" userId="f032eefed87cb979" providerId="LiveId" clId="{C61F987E-EBF1-431E-BACD-B825DB2E2BED}" dt="2026-09-20T06:50:00" v="34461" actId="1035"/>
          <ac:spMkLst>
            <pc:docMk/>
            <pc:sldMk cId="3331292395" sldId="713"/>
            <ac:spMk id="61" creationId="{D1425363-6B2B-1FBC-9318-157DCC3AAAAD}"/>
          </ac:spMkLst>
        </pc:spChg>
        <pc:spChg chg="add mod">
          <ac:chgData name="Richard Downey" userId="f032eefed87cb979" providerId="LiveId" clId="{C61F987E-EBF1-431E-BACD-B825DB2E2BED}" dt="2026-09-20T06:10:32.803" v="34431" actId="1076"/>
          <ac:spMkLst>
            <pc:docMk/>
            <pc:sldMk cId="3331292395" sldId="713"/>
            <ac:spMk id="62" creationId="{986FDE6F-8327-B801-54BD-4D242D5758E3}"/>
          </ac:spMkLst>
        </pc:spChg>
        <pc:spChg chg="add mod">
          <ac:chgData name="Richard Downey" userId="f032eefed87cb979" providerId="LiveId" clId="{C61F987E-EBF1-431E-BACD-B825DB2E2BED}" dt="2026-09-20T06:13:12.853" v="34443" actId="1076"/>
          <ac:spMkLst>
            <pc:docMk/>
            <pc:sldMk cId="3331292395" sldId="713"/>
            <ac:spMk id="63" creationId="{14752D3A-8471-89BB-3B27-9755DDECCCFC}"/>
          </ac:spMkLst>
        </pc:spChg>
      </pc:sldChg>
      <pc:sldChg chg="addSp delSp modSp new mod modClrScheme modAnim chgLayout">
        <pc:chgData name="Richard Downey" userId="f032eefed87cb979" providerId="LiveId" clId="{C61F987E-EBF1-431E-BACD-B825DB2E2BED}" dt="2026-09-26T18:41:21.017" v="38015" actId="207"/>
        <pc:sldMkLst>
          <pc:docMk/>
          <pc:sldMk cId="3501413018" sldId="714"/>
        </pc:sldMkLst>
        <pc:spChg chg="mod ord">
          <ac:chgData name="Richard Downey" userId="f032eefed87cb979" providerId="LiveId" clId="{C61F987E-EBF1-431E-BACD-B825DB2E2BED}" dt="2026-09-18T17:06:34.320" v="33911" actId="403"/>
          <ac:spMkLst>
            <pc:docMk/>
            <pc:sldMk cId="3501413018" sldId="714"/>
            <ac:spMk id="2" creationId="{DCFA9733-C34E-4802-83AE-C02DBC957E7F}"/>
          </ac:spMkLst>
        </pc:spChg>
        <pc:spChg chg="add mod">
          <ac:chgData name="Richard Downey" userId="f032eefed87cb979" providerId="LiveId" clId="{C61F987E-EBF1-431E-BACD-B825DB2E2BED}" dt="2026-09-26T14:42:20.768" v="37589" actId="1076"/>
          <ac:spMkLst>
            <pc:docMk/>
            <pc:sldMk cId="3501413018" sldId="714"/>
            <ac:spMk id="3" creationId="{9D77D305-A30C-56F5-B0DC-11E38B3C8D28}"/>
          </ac:spMkLst>
        </pc:spChg>
        <pc:spChg chg="add mod">
          <ac:chgData name="Richard Downey" userId="f032eefed87cb979" providerId="LiveId" clId="{C61F987E-EBF1-431E-BACD-B825DB2E2BED}" dt="2026-09-26T14:42:20.768" v="37589" actId="1076"/>
          <ac:spMkLst>
            <pc:docMk/>
            <pc:sldMk cId="3501413018" sldId="714"/>
            <ac:spMk id="4" creationId="{5FE4EF59-F58F-9D14-BBCE-5309311E908A}"/>
          </ac:spMkLst>
        </pc:spChg>
        <pc:spChg chg="add mod">
          <ac:chgData name="Richard Downey" userId="f032eefed87cb979" providerId="LiveId" clId="{C61F987E-EBF1-431E-BACD-B825DB2E2BED}" dt="2026-09-26T14:42:20.768" v="37589" actId="1076"/>
          <ac:spMkLst>
            <pc:docMk/>
            <pc:sldMk cId="3501413018" sldId="714"/>
            <ac:spMk id="5" creationId="{F0E3B60F-049B-0B66-3F81-AF5479FEAB15}"/>
          </ac:spMkLst>
        </pc:spChg>
        <pc:spChg chg="add mod">
          <ac:chgData name="Richard Downey" userId="f032eefed87cb979" providerId="LiveId" clId="{C61F987E-EBF1-431E-BACD-B825DB2E2BED}" dt="2026-09-26T14:42:20.768" v="37589" actId="1076"/>
          <ac:spMkLst>
            <pc:docMk/>
            <pc:sldMk cId="3501413018" sldId="714"/>
            <ac:spMk id="6" creationId="{E805B5BF-968E-D94B-97B5-9ED12905807A}"/>
          </ac:spMkLst>
        </pc:spChg>
        <pc:spChg chg="add mod">
          <ac:chgData name="Richard Downey" userId="f032eefed87cb979" providerId="LiveId" clId="{C61F987E-EBF1-431E-BACD-B825DB2E2BED}" dt="2026-09-26T18:41:21.017" v="38015" actId="207"/>
          <ac:spMkLst>
            <pc:docMk/>
            <pc:sldMk cId="3501413018" sldId="714"/>
            <ac:spMk id="7" creationId="{9BA7CFAE-49AE-3FA5-4E87-C5908D820A1D}"/>
          </ac:spMkLst>
        </pc:spChg>
        <pc:spChg chg="add mod">
          <ac:chgData name="Richard Downey" userId="f032eefed87cb979" providerId="LiveId" clId="{C61F987E-EBF1-431E-BACD-B825DB2E2BED}" dt="2026-09-26T18:41:21.017" v="38015" actId="207"/>
          <ac:spMkLst>
            <pc:docMk/>
            <pc:sldMk cId="3501413018" sldId="714"/>
            <ac:spMk id="8" creationId="{903AB7D3-D336-412A-8B10-C3FE60E54BF2}"/>
          </ac:spMkLst>
        </pc:spChg>
        <pc:spChg chg="add mod">
          <ac:chgData name="Richard Downey" userId="f032eefed87cb979" providerId="LiveId" clId="{C61F987E-EBF1-431E-BACD-B825DB2E2BED}" dt="2026-09-26T18:41:21.017" v="38015" actId="207"/>
          <ac:spMkLst>
            <pc:docMk/>
            <pc:sldMk cId="3501413018" sldId="714"/>
            <ac:spMk id="9" creationId="{1E3C3276-0283-EF1D-7ED4-87DFA698C86E}"/>
          </ac:spMkLst>
        </pc:spChg>
        <pc:spChg chg="add mod">
          <ac:chgData name="Richard Downey" userId="f032eefed87cb979" providerId="LiveId" clId="{C61F987E-EBF1-431E-BACD-B825DB2E2BED}" dt="2026-09-26T14:42:59.524" v="37604" actId="403"/>
          <ac:spMkLst>
            <pc:docMk/>
            <pc:sldMk cId="3501413018" sldId="714"/>
            <ac:spMk id="10" creationId="{B4A890E4-DE14-0DAC-E3D7-ABFC8E00EC95}"/>
          </ac:spMkLst>
        </pc:spChg>
      </pc:sldChg>
      <pc:sldChg chg="addSp delSp modSp add mod modAnim">
        <pc:chgData name="Richard Downey" userId="f032eefed87cb979" providerId="LiveId" clId="{C61F987E-EBF1-431E-BACD-B825DB2E2BED}" dt="2026-09-26T14:22:25.639" v="37487" actId="20577"/>
        <pc:sldMkLst>
          <pc:docMk/>
          <pc:sldMk cId="1448084252" sldId="715"/>
        </pc:sldMkLst>
        <pc:spChg chg="mod">
          <ac:chgData name="Richard Downey" userId="f032eefed87cb979" providerId="LiveId" clId="{C61F987E-EBF1-431E-BACD-B825DB2E2BED}" dt="2026-09-26T14:22:25.639" v="37487" actId="20577"/>
          <ac:spMkLst>
            <pc:docMk/>
            <pc:sldMk cId="1448084252" sldId="715"/>
            <ac:spMk id="2" creationId="{1578515C-EB36-1786-FAD0-BC626AFAC93F}"/>
          </ac:spMkLst>
        </pc:spChg>
        <pc:spChg chg="add mod">
          <ac:chgData name="Richard Downey" userId="f032eefed87cb979" providerId="LiveId" clId="{C61F987E-EBF1-431E-BACD-B825DB2E2BED}" dt="2026-09-20T07:06:23.473" v="34749" actId="1037"/>
          <ac:spMkLst>
            <pc:docMk/>
            <pc:sldMk cId="1448084252" sldId="715"/>
            <ac:spMk id="9" creationId="{9173D824-4A5E-9FD4-FAD7-3DE77EA8018B}"/>
          </ac:spMkLst>
        </pc:spChg>
        <pc:spChg chg="add mod">
          <ac:chgData name="Richard Downey" userId="f032eefed87cb979" providerId="LiveId" clId="{C61F987E-EBF1-431E-BACD-B825DB2E2BED}" dt="2026-09-20T07:06:23.473" v="34749" actId="1037"/>
          <ac:spMkLst>
            <pc:docMk/>
            <pc:sldMk cId="1448084252" sldId="715"/>
            <ac:spMk id="17" creationId="{945610B5-6A8C-15C5-9D9D-3C338B168C21}"/>
          </ac:spMkLst>
        </pc:spChg>
        <pc:spChg chg="add mod">
          <ac:chgData name="Richard Downey" userId="f032eefed87cb979" providerId="LiveId" clId="{C61F987E-EBF1-431E-BACD-B825DB2E2BED}" dt="2026-09-20T07:06:23.473" v="34749" actId="1037"/>
          <ac:spMkLst>
            <pc:docMk/>
            <pc:sldMk cId="1448084252" sldId="715"/>
            <ac:spMk id="18" creationId="{5A5DD9E4-49FA-927F-20DD-550AB8717B24}"/>
          </ac:spMkLst>
        </pc:spChg>
        <pc:spChg chg="add mod">
          <ac:chgData name="Richard Downey" userId="f032eefed87cb979" providerId="LiveId" clId="{C61F987E-EBF1-431E-BACD-B825DB2E2BED}" dt="2026-09-20T07:04:15.820" v="34729" actId="571"/>
          <ac:spMkLst>
            <pc:docMk/>
            <pc:sldMk cId="1448084252" sldId="715"/>
            <ac:spMk id="22" creationId="{37750157-D754-6FF9-7A85-E2CAC873745D}"/>
          </ac:spMkLst>
        </pc:spChg>
        <pc:spChg chg="add mod">
          <ac:chgData name="Richard Downey" userId="f032eefed87cb979" providerId="LiveId" clId="{C61F987E-EBF1-431E-BACD-B825DB2E2BED}" dt="2026-09-20T07:04:15.820" v="34729" actId="571"/>
          <ac:spMkLst>
            <pc:docMk/>
            <pc:sldMk cId="1448084252" sldId="715"/>
            <ac:spMk id="23" creationId="{D3592CB7-64A4-514B-D2FA-B24BF0002800}"/>
          </ac:spMkLst>
        </pc:spChg>
        <pc:spChg chg="add mod">
          <ac:chgData name="Richard Downey" userId="f032eefed87cb979" providerId="LiveId" clId="{C61F987E-EBF1-431E-BACD-B825DB2E2BED}" dt="2026-09-23T21:12:57.485" v="36239" actId="20577"/>
          <ac:spMkLst>
            <pc:docMk/>
            <pc:sldMk cId="1448084252" sldId="715"/>
            <ac:spMk id="24" creationId="{5194B28E-3A23-1EA4-D5F8-C35E2A99500D}"/>
          </ac:spMkLst>
        </pc:spChg>
        <pc:spChg chg="add mod">
          <ac:chgData name="Richard Downey" userId="f032eefed87cb979" providerId="LiveId" clId="{C61F987E-EBF1-431E-BACD-B825DB2E2BED}" dt="2026-09-20T20:56:03.752" v="34785" actId="164"/>
          <ac:spMkLst>
            <pc:docMk/>
            <pc:sldMk cId="1448084252" sldId="715"/>
            <ac:spMk id="26" creationId="{E3E523A9-625C-CDFA-E14A-FD7EFDFD419E}"/>
          </ac:spMkLst>
        </pc:spChg>
        <pc:spChg chg="add mod">
          <ac:chgData name="Richard Downey" userId="f032eefed87cb979" providerId="LiveId" clId="{C61F987E-EBF1-431E-BACD-B825DB2E2BED}" dt="2026-09-20T20:56:03.752" v="34785" actId="164"/>
          <ac:spMkLst>
            <pc:docMk/>
            <pc:sldMk cId="1448084252" sldId="715"/>
            <ac:spMk id="27" creationId="{28365FA5-60A7-381E-F721-4924C8830E68}"/>
          </ac:spMkLst>
        </pc:spChg>
        <pc:spChg chg="add mod">
          <ac:chgData name="Richard Downey" userId="f032eefed87cb979" providerId="LiveId" clId="{C61F987E-EBF1-431E-BACD-B825DB2E2BED}" dt="2026-09-20T20:56:03.752" v="34785" actId="164"/>
          <ac:spMkLst>
            <pc:docMk/>
            <pc:sldMk cId="1448084252" sldId="715"/>
            <ac:spMk id="28" creationId="{841C87CE-BCF7-7566-0DA0-080019B8F83F}"/>
          </ac:spMkLst>
        </pc:spChg>
        <pc:spChg chg="mod">
          <ac:chgData name="Richard Downey" userId="f032eefed87cb979" providerId="LiveId" clId="{C61F987E-EBF1-431E-BACD-B825DB2E2BED}" dt="2026-09-20T07:06:23.473" v="34749" actId="1037"/>
          <ac:spMkLst>
            <pc:docMk/>
            <pc:sldMk cId="1448084252" sldId="715"/>
            <ac:spMk id="32" creationId="{CD812C67-3D12-5299-B55B-192688B52FC9}"/>
          </ac:spMkLst>
        </pc:spChg>
        <pc:spChg chg="mod">
          <ac:chgData name="Richard Downey" userId="f032eefed87cb979" providerId="LiveId" clId="{C61F987E-EBF1-431E-BACD-B825DB2E2BED}" dt="2026-09-20T07:06:23.473" v="34749" actId="1037"/>
          <ac:spMkLst>
            <pc:docMk/>
            <pc:sldMk cId="1448084252" sldId="715"/>
            <ac:spMk id="34" creationId="{6F16080B-BE31-40B6-C5CA-344E1F7BE17A}"/>
          </ac:spMkLst>
        </pc:spChg>
        <pc:spChg chg="mod">
          <ac:chgData name="Richard Downey" userId="f032eefed87cb979" providerId="LiveId" clId="{C61F987E-EBF1-431E-BACD-B825DB2E2BED}" dt="2026-09-20T07:06:23.473" v="34749" actId="1037"/>
          <ac:spMkLst>
            <pc:docMk/>
            <pc:sldMk cId="1448084252" sldId="715"/>
            <ac:spMk id="35" creationId="{4574C1CA-93BB-9A40-14E2-3E211B5E8BAE}"/>
          </ac:spMkLst>
        </pc:spChg>
        <pc:grpChg chg="add mod">
          <ac:chgData name="Richard Downey" userId="f032eefed87cb979" providerId="LiveId" clId="{C61F987E-EBF1-431E-BACD-B825DB2E2BED}" dt="2026-09-20T20:56:03.752" v="34785" actId="164"/>
          <ac:grpSpMkLst>
            <pc:docMk/>
            <pc:sldMk cId="1448084252" sldId="715"/>
            <ac:grpSpMk id="29" creationId="{82DA8D5C-DF57-E27B-8041-39E757B54E4B}"/>
          </ac:grpSpMkLst>
        </pc:grpChg>
      </pc:sldChg>
      <pc:sldChg chg="addSp delSp modSp new mod modClrScheme modAnim chgLayout modNotesTx">
        <pc:chgData name="Richard Downey" userId="f032eefed87cb979" providerId="LiveId" clId="{C61F987E-EBF1-431E-BACD-B825DB2E2BED}" dt="2026-09-26T16:49:59.781" v="37721"/>
        <pc:sldMkLst>
          <pc:docMk/>
          <pc:sldMk cId="2775944308" sldId="716"/>
        </pc:sldMkLst>
        <pc:spChg chg="add mod">
          <ac:chgData name="Richard Downey" userId="f032eefed87cb979" providerId="LiveId" clId="{C61F987E-EBF1-431E-BACD-B825DB2E2BED}" dt="2026-09-26T16:49:51.295" v="37719" actId="1076"/>
          <ac:spMkLst>
            <pc:docMk/>
            <pc:sldMk cId="2775944308" sldId="716"/>
            <ac:spMk id="2" creationId="{933F3123-F0B4-9EDA-A89C-E5986CCAB5FE}"/>
          </ac:spMkLst>
        </pc:spChg>
        <pc:spChg chg="add mod">
          <ac:chgData name="Richard Downey" userId="f032eefed87cb979" providerId="LiveId" clId="{C61F987E-EBF1-431E-BACD-B825DB2E2BED}" dt="2026-09-26T16:49:59.781" v="37721"/>
          <ac:spMkLst>
            <pc:docMk/>
            <pc:sldMk cId="2775944308" sldId="716"/>
            <ac:spMk id="3" creationId="{CB682600-8F06-164B-0721-720CD778AB49}"/>
          </ac:spMkLst>
        </pc:spChg>
        <pc:spChg chg="add mod ord">
          <ac:chgData name="Richard Downey" userId="f032eefed87cb979" providerId="LiveId" clId="{C61F987E-EBF1-431E-BACD-B825DB2E2BED}" dt="2026-09-23T21:31:44.918" v="36299" actId="20577"/>
          <ac:spMkLst>
            <pc:docMk/>
            <pc:sldMk cId="2775944308" sldId="716"/>
            <ac:spMk id="4" creationId="{672C4251-F734-E585-6B9D-A84D7658A91D}"/>
          </ac:spMkLst>
        </pc:spChg>
        <pc:spChg chg="add mod">
          <ac:chgData name="Richard Downey" userId="f032eefed87cb979" providerId="LiveId" clId="{C61F987E-EBF1-431E-BACD-B825DB2E2BED}" dt="2026-09-21T21:35:36.881" v="36072" actId="1036"/>
          <ac:spMkLst>
            <pc:docMk/>
            <pc:sldMk cId="2775944308" sldId="716"/>
            <ac:spMk id="5" creationId="{25FAB8AA-2F69-574F-3E81-1F71F88147C8}"/>
          </ac:spMkLst>
        </pc:spChg>
        <pc:spChg chg="add mod">
          <ac:chgData name="Richard Downey" userId="f032eefed87cb979" providerId="LiveId" clId="{C61F987E-EBF1-431E-BACD-B825DB2E2BED}" dt="2026-09-26T16:49:29.604" v="37704" actId="1035"/>
          <ac:spMkLst>
            <pc:docMk/>
            <pc:sldMk cId="2775944308" sldId="716"/>
            <ac:spMk id="6" creationId="{4BF28509-05F4-B116-A000-C9F843158347}"/>
          </ac:spMkLst>
        </pc:spChg>
        <pc:spChg chg="add mod">
          <ac:chgData name="Richard Downey" userId="f032eefed87cb979" providerId="LiveId" clId="{C61F987E-EBF1-431E-BACD-B825DB2E2BED}" dt="2026-09-26T16:49:36.189" v="37711" actId="1035"/>
          <ac:spMkLst>
            <pc:docMk/>
            <pc:sldMk cId="2775944308" sldId="716"/>
            <ac:spMk id="7" creationId="{7902A0E5-AF95-6025-7C62-4FA8579814B6}"/>
          </ac:spMkLst>
        </pc:spChg>
        <pc:spChg chg="add mod">
          <ac:chgData name="Richard Downey" userId="f032eefed87cb979" providerId="LiveId" clId="{C61F987E-EBF1-431E-BACD-B825DB2E2BED}" dt="2026-09-21T21:35:36.881" v="36072" actId="1036"/>
          <ac:spMkLst>
            <pc:docMk/>
            <pc:sldMk cId="2775944308" sldId="716"/>
            <ac:spMk id="9" creationId="{EC118FDF-CD2F-698B-6F39-67460697D47B}"/>
          </ac:spMkLst>
        </pc:spChg>
        <pc:spChg chg="add mod">
          <ac:chgData name="Richard Downey" userId="f032eefed87cb979" providerId="LiveId" clId="{C61F987E-EBF1-431E-BACD-B825DB2E2BED}" dt="2026-09-26T16:49:29.604" v="37704" actId="1035"/>
          <ac:spMkLst>
            <pc:docMk/>
            <pc:sldMk cId="2775944308" sldId="716"/>
            <ac:spMk id="10" creationId="{CDF40786-BBEE-1814-5572-E396394FDE15}"/>
          </ac:spMkLst>
        </pc:spChg>
        <pc:spChg chg="add mod">
          <ac:chgData name="Richard Downey" userId="f032eefed87cb979" providerId="LiveId" clId="{C61F987E-EBF1-431E-BACD-B825DB2E2BED}" dt="2026-09-26T16:49:36.189" v="37711" actId="1035"/>
          <ac:spMkLst>
            <pc:docMk/>
            <pc:sldMk cId="2775944308" sldId="716"/>
            <ac:spMk id="11" creationId="{0DE08807-838F-7DC4-87E7-73459D4720E2}"/>
          </ac:spMkLst>
        </pc:spChg>
        <pc:spChg chg="add mod">
          <ac:chgData name="Richard Downey" userId="f032eefed87cb979" providerId="LiveId" clId="{C61F987E-EBF1-431E-BACD-B825DB2E2BED}" dt="2026-09-21T21:35:12.473" v="36055" actId="1076"/>
          <ac:spMkLst>
            <pc:docMk/>
            <pc:sldMk cId="2775944308" sldId="716"/>
            <ac:spMk id="12" creationId="{CB9B244B-ABBA-23C0-FDD1-BB39884E7AB8}"/>
          </ac:spMkLst>
        </pc:spChg>
        <pc:spChg chg="add mod">
          <ac:chgData name="Richard Downey" userId="f032eefed87cb979" providerId="LiveId" clId="{C61F987E-EBF1-431E-BACD-B825DB2E2BED}" dt="2026-09-26T16:49:41.286" v="37718" actId="1035"/>
          <ac:spMkLst>
            <pc:docMk/>
            <pc:sldMk cId="2775944308" sldId="716"/>
            <ac:spMk id="13" creationId="{58062742-6B75-9659-7664-65A8EF0B04A1}"/>
          </ac:spMkLst>
        </pc:spChg>
        <pc:spChg chg="add mod">
          <ac:chgData name="Richard Downey" userId="f032eefed87cb979" providerId="LiveId" clId="{C61F987E-EBF1-431E-BACD-B825DB2E2BED}" dt="2026-09-26T16:49:41.286" v="37718" actId="1035"/>
          <ac:spMkLst>
            <pc:docMk/>
            <pc:sldMk cId="2775944308" sldId="716"/>
            <ac:spMk id="14" creationId="{9808F503-E085-28EA-0BC9-085ED2C9716D}"/>
          </ac:spMkLst>
        </pc:spChg>
        <pc:spChg chg="add mod">
          <ac:chgData name="Richard Downey" userId="f032eefed87cb979" providerId="LiveId" clId="{C61F987E-EBF1-431E-BACD-B825DB2E2BED}" dt="2026-09-26T16:49:55.596" v="37720" actId="1076"/>
          <ac:spMkLst>
            <pc:docMk/>
            <pc:sldMk cId="2775944308" sldId="716"/>
            <ac:spMk id="15" creationId="{F6661925-3A36-303C-98EF-0BDA81ABFF4B}"/>
          </ac:spMkLst>
        </pc:spChg>
        <pc:spChg chg="add mod">
          <ac:chgData name="Richard Downey" userId="f032eefed87cb979" providerId="LiveId" clId="{C61F987E-EBF1-431E-BACD-B825DB2E2BED}" dt="2026-09-21T21:35:10.993" v="36054" actId="1076"/>
          <ac:spMkLst>
            <pc:docMk/>
            <pc:sldMk cId="2775944308" sldId="716"/>
            <ac:spMk id="16" creationId="{7279C5F1-9DEB-C364-7E9C-7C6E550161C3}"/>
          </ac:spMkLst>
        </pc:spChg>
        <pc:spChg chg="add mod">
          <ac:chgData name="Richard Downey" userId="f032eefed87cb979" providerId="LiveId" clId="{C61F987E-EBF1-431E-BACD-B825DB2E2BED}" dt="2026-09-21T21:35:22.689" v="36057" actId="1076"/>
          <ac:spMkLst>
            <pc:docMk/>
            <pc:sldMk cId="2775944308" sldId="716"/>
            <ac:spMk id="17" creationId="{1081B44A-F90D-A4D6-5B63-C9E20C599CD7}"/>
          </ac:spMkLst>
        </pc:spChg>
      </pc:sldChg>
      <pc:sldChg chg="addSp delSp modSp add mod ord delAnim modAnim">
        <pc:chgData name="Richard Downey" userId="f032eefed87cb979" providerId="LiveId" clId="{C61F987E-EBF1-431E-BACD-B825DB2E2BED}" dt="2026-09-26T18:43:20.270" v="38019" actId="14100"/>
        <pc:sldMkLst>
          <pc:docMk/>
          <pc:sldMk cId="1322072955" sldId="717"/>
        </pc:sldMkLst>
        <pc:spChg chg="add del mod">
          <ac:chgData name="Richard Downey" userId="f032eefed87cb979" providerId="LiveId" clId="{C61F987E-EBF1-431E-BACD-B825DB2E2BED}" dt="2026-09-26T11:20:59.153" v="37348" actId="478"/>
          <ac:spMkLst>
            <pc:docMk/>
            <pc:sldMk cId="1322072955" sldId="717"/>
            <ac:spMk id="3" creationId="{37BA301E-120B-5071-1EB9-D49AA788D760}"/>
          </ac:spMkLst>
        </pc:spChg>
        <pc:spChg chg="mod">
          <ac:chgData name="Richard Downey" userId="f032eefed87cb979" providerId="LiveId" clId="{C61F987E-EBF1-431E-BACD-B825DB2E2BED}" dt="2026-09-26T14:51:34.725" v="37678" actId="164"/>
          <ac:spMkLst>
            <pc:docMk/>
            <pc:sldMk cId="1322072955" sldId="717"/>
            <ac:spMk id="4" creationId="{20F06646-E0EB-1EBF-7391-E485CEC85078}"/>
          </ac:spMkLst>
        </pc:spChg>
        <pc:spChg chg="add del mod">
          <ac:chgData name="Richard Downey" userId="f032eefed87cb979" providerId="LiveId" clId="{C61F987E-EBF1-431E-BACD-B825DB2E2BED}" dt="2026-09-26T11:20:56.165" v="37347" actId="478"/>
          <ac:spMkLst>
            <pc:docMk/>
            <pc:sldMk cId="1322072955" sldId="717"/>
            <ac:spMk id="5" creationId="{CC817790-FBDD-40A5-5BF8-9AD4192D0672}"/>
          </ac:spMkLst>
        </pc:spChg>
        <pc:spChg chg="add del mod">
          <ac:chgData name="Richard Downey" userId="f032eefed87cb979" providerId="LiveId" clId="{C61F987E-EBF1-431E-BACD-B825DB2E2BED}" dt="2026-09-26T11:20:53.776" v="37346" actId="478"/>
          <ac:spMkLst>
            <pc:docMk/>
            <pc:sldMk cId="1322072955" sldId="717"/>
            <ac:spMk id="6" creationId="{42B43799-9E4C-1F11-4010-DD7FDD4DCAA5}"/>
          </ac:spMkLst>
        </pc:spChg>
        <pc:spChg chg="add del mod">
          <ac:chgData name="Richard Downey" userId="f032eefed87cb979" providerId="LiveId" clId="{C61F987E-EBF1-431E-BACD-B825DB2E2BED}" dt="2026-09-26T11:22:17.188" v="37358" actId="478"/>
          <ac:spMkLst>
            <pc:docMk/>
            <pc:sldMk cId="1322072955" sldId="717"/>
            <ac:spMk id="7" creationId="{52C5F119-5BEE-7318-CA96-0201D12EF321}"/>
          </ac:spMkLst>
        </pc:spChg>
        <pc:spChg chg="add del mod">
          <ac:chgData name="Richard Downey" userId="f032eefed87cb979" providerId="LiveId" clId="{C61F987E-EBF1-431E-BACD-B825DB2E2BED}" dt="2026-09-26T11:23:01.978" v="37364" actId="478"/>
          <ac:spMkLst>
            <pc:docMk/>
            <pc:sldMk cId="1322072955" sldId="717"/>
            <ac:spMk id="8" creationId="{069D8AA3-9B0E-22B1-6125-302866BB5B7C}"/>
          </ac:spMkLst>
        </pc:spChg>
        <pc:spChg chg="add del mod">
          <ac:chgData name="Richard Downey" userId="f032eefed87cb979" providerId="LiveId" clId="{C61F987E-EBF1-431E-BACD-B825DB2E2BED}" dt="2026-09-26T11:23:01.978" v="37364" actId="478"/>
          <ac:spMkLst>
            <pc:docMk/>
            <pc:sldMk cId="1322072955" sldId="717"/>
            <ac:spMk id="9" creationId="{2B467C80-8B8A-4CDE-94F7-BFDDBECD980D}"/>
          </ac:spMkLst>
        </pc:spChg>
        <pc:spChg chg="add del mod">
          <ac:chgData name="Richard Downey" userId="f032eefed87cb979" providerId="LiveId" clId="{C61F987E-EBF1-431E-BACD-B825DB2E2BED}" dt="2026-09-26T11:23:01.978" v="37364" actId="478"/>
          <ac:spMkLst>
            <pc:docMk/>
            <pc:sldMk cId="1322072955" sldId="717"/>
            <ac:spMk id="10" creationId="{9D9D2388-D5A6-0366-92C4-F44F893CDE3E}"/>
          </ac:spMkLst>
        </pc:spChg>
        <pc:spChg chg="mod">
          <ac:chgData name="Richard Downey" userId="f032eefed87cb979" providerId="LiveId" clId="{C61F987E-EBF1-431E-BACD-B825DB2E2BED}" dt="2026-09-26T14:51:34.725" v="37678" actId="164"/>
          <ac:spMkLst>
            <pc:docMk/>
            <pc:sldMk cId="1322072955" sldId="717"/>
            <ac:spMk id="11" creationId="{1DA60739-BEFB-663D-3EA0-C4D297D4EADB}"/>
          </ac:spMkLst>
        </pc:spChg>
        <pc:spChg chg="add mod">
          <ac:chgData name="Richard Downey" userId="f032eefed87cb979" providerId="LiveId" clId="{C61F987E-EBF1-431E-BACD-B825DB2E2BED}" dt="2026-09-26T11:24:56.676" v="37387" actId="206"/>
          <ac:spMkLst>
            <pc:docMk/>
            <pc:sldMk cId="1322072955" sldId="717"/>
            <ac:spMk id="13" creationId="{E4752533-2CD7-9C5D-1582-94F85FCF8691}"/>
          </ac:spMkLst>
        </pc:spChg>
        <pc:spChg chg="mod">
          <ac:chgData name="Richard Downey" userId="f032eefed87cb979" providerId="LiveId" clId="{C61F987E-EBF1-431E-BACD-B825DB2E2BED}" dt="2026-09-26T14:51:34.725" v="37678" actId="164"/>
          <ac:spMkLst>
            <pc:docMk/>
            <pc:sldMk cId="1322072955" sldId="717"/>
            <ac:spMk id="52" creationId="{00AB1147-C1F2-50AB-8BB4-6AF42E10C919}"/>
          </ac:spMkLst>
        </pc:spChg>
        <pc:spChg chg="mod">
          <ac:chgData name="Richard Downey" userId="f032eefed87cb979" providerId="LiveId" clId="{C61F987E-EBF1-431E-BACD-B825DB2E2BED}" dt="2026-09-26T11:22:09.442" v="37356" actId="14100"/>
          <ac:spMkLst>
            <pc:docMk/>
            <pc:sldMk cId="1322072955" sldId="717"/>
            <ac:spMk id="53" creationId="{C9128A75-3011-8109-73F4-E6AA59F29A18}"/>
          </ac:spMkLst>
        </pc:spChg>
        <pc:spChg chg="mod">
          <ac:chgData name="Richard Downey" userId="f032eefed87cb979" providerId="LiveId" clId="{C61F987E-EBF1-431E-BACD-B825DB2E2BED}" dt="2026-09-26T14:51:34.725" v="37678" actId="164"/>
          <ac:spMkLst>
            <pc:docMk/>
            <pc:sldMk cId="1322072955" sldId="717"/>
            <ac:spMk id="54" creationId="{30E440E0-8A00-76F0-F8E4-E7BCC754FAFA}"/>
          </ac:spMkLst>
        </pc:spChg>
        <pc:spChg chg="mod">
          <ac:chgData name="Richard Downey" userId="f032eefed87cb979" providerId="LiveId" clId="{C61F987E-EBF1-431E-BACD-B825DB2E2BED}" dt="2026-09-26T14:51:34.725" v="37678" actId="164"/>
          <ac:spMkLst>
            <pc:docMk/>
            <pc:sldMk cId="1322072955" sldId="717"/>
            <ac:spMk id="55" creationId="{4B0F200C-1EF9-3C89-5A8F-958E009E1603}"/>
          </ac:spMkLst>
        </pc:spChg>
        <pc:spChg chg="mod">
          <ac:chgData name="Richard Downey" userId="f032eefed87cb979" providerId="LiveId" clId="{C61F987E-EBF1-431E-BACD-B825DB2E2BED}" dt="2026-09-23T20:53:12.350" v="36212" actId="1076"/>
          <ac:spMkLst>
            <pc:docMk/>
            <pc:sldMk cId="1322072955" sldId="717"/>
            <ac:spMk id="56" creationId="{CC1C937F-8519-EB61-8354-B393D1E72F05}"/>
          </ac:spMkLst>
        </pc:spChg>
        <pc:spChg chg="add del mod">
          <ac:chgData name="Richard Downey" userId="f032eefed87cb979" providerId="LiveId" clId="{C61F987E-EBF1-431E-BACD-B825DB2E2BED}" dt="2026-09-26T14:51:34.725" v="37678" actId="164"/>
          <ac:spMkLst>
            <pc:docMk/>
            <pc:sldMk cId="1322072955" sldId="717"/>
            <ac:spMk id="57" creationId="{1628F9DD-A77F-3040-381D-FED49A49BCB1}"/>
          </ac:spMkLst>
        </pc:spChg>
        <pc:spChg chg="mod">
          <ac:chgData name="Richard Downey" userId="f032eefed87cb979" providerId="LiveId" clId="{C61F987E-EBF1-431E-BACD-B825DB2E2BED}" dt="2026-09-26T14:51:34.725" v="37678" actId="164"/>
          <ac:spMkLst>
            <pc:docMk/>
            <pc:sldMk cId="1322072955" sldId="717"/>
            <ac:spMk id="70" creationId="{AE64CA5B-ADC9-2D78-A7A1-3004B5E41181}"/>
          </ac:spMkLst>
        </pc:spChg>
        <pc:spChg chg="mod">
          <ac:chgData name="Richard Downey" userId="f032eefed87cb979" providerId="LiveId" clId="{C61F987E-EBF1-431E-BACD-B825DB2E2BED}" dt="2026-09-26T18:43:20.270" v="38019" actId="14100"/>
          <ac:spMkLst>
            <pc:docMk/>
            <pc:sldMk cId="1322072955" sldId="717"/>
            <ac:spMk id="74" creationId="{B8838A39-BC80-8917-FF7A-D0E29D2BDF8B}"/>
          </ac:spMkLst>
        </pc:spChg>
        <pc:spChg chg="mod">
          <ac:chgData name="Richard Downey" userId="f032eefed87cb979" providerId="LiveId" clId="{C61F987E-EBF1-431E-BACD-B825DB2E2BED}" dt="2026-09-26T14:51:34.725" v="37678" actId="164"/>
          <ac:spMkLst>
            <pc:docMk/>
            <pc:sldMk cId="1322072955" sldId="717"/>
            <ac:spMk id="77" creationId="{FB526673-7EAF-7657-88EB-47957C742253}"/>
          </ac:spMkLst>
        </pc:spChg>
        <pc:spChg chg="add del mod">
          <ac:chgData name="Richard Downey" userId="f032eefed87cb979" providerId="LiveId" clId="{C61F987E-EBF1-431E-BACD-B825DB2E2BED}" dt="2026-09-26T14:51:34.725" v="37678" actId="164"/>
          <ac:spMkLst>
            <pc:docMk/>
            <pc:sldMk cId="1322072955" sldId="717"/>
            <ac:spMk id="80" creationId="{FCF9A674-FBFC-FD32-8605-2536A7FF87AC}"/>
          </ac:spMkLst>
        </pc:spChg>
        <pc:spChg chg="mod ord">
          <ac:chgData name="Richard Downey" userId="f032eefed87cb979" providerId="LiveId" clId="{C61F987E-EBF1-431E-BACD-B825DB2E2BED}" dt="2026-09-26T18:43:00.241" v="38016" actId="164"/>
          <ac:spMkLst>
            <pc:docMk/>
            <pc:sldMk cId="1322072955" sldId="717"/>
            <ac:spMk id="87" creationId="{527E9CFF-5FED-8BDE-41EB-4C7286B00932}"/>
          </ac:spMkLst>
        </pc:spChg>
        <pc:spChg chg="mod">
          <ac:chgData name="Richard Downey" userId="f032eefed87cb979" providerId="LiveId" clId="{C61F987E-EBF1-431E-BACD-B825DB2E2BED}" dt="2026-09-26T14:51:34.725" v="37678" actId="164"/>
          <ac:spMkLst>
            <pc:docMk/>
            <pc:sldMk cId="1322072955" sldId="717"/>
            <ac:spMk id="123" creationId="{688024FA-8929-E8BB-5C43-FA582B88837B}"/>
          </ac:spMkLst>
        </pc:spChg>
        <pc:grpChg chg="mod">
          <ac:chgData name="Richard Downey" userId="f032eefed87cb979" providerId="LiveId" clId="{C61F987E-EBF1-431E-BACD-B825DB2E2BED}" dt="2026-09-26T18:43:00.241" v="38016" actId="164"/>
          <ac:grpSpMkLst>
            <pc:docMk/>
            <pc:sldMk cId="1322072955" sldId="717"/>
            <ac:grpSpMk id="3" creationId="{471304C0-CD33-9ABC-BC5E-E944E152BAAE}"/>
          </ac:grpSpMkLst>
        </pc:grpChg>
        <pc:grpChg chg="add mod">
          <ac:chgData name="Richard Downey" userId="f032eefed87cb979" providerId="LiveId" clId="{C61F987E-EBF1-431E-BACD-B825DB2E2BED}" dt="2026-09-26T18:43:00.241" v="38016" actId="164"/>
          <ac:grpSpMkLst>
            <pc:docMk/>
            <pc:sldMk cId="1322072955" sldId="717"/>
            <ac:grpSpMk id="5" creationId="{85F86329-BD44-FE33-CA24-BE5A026FD3C8}"/>
          </ac:grpSpMkLst>
        </pc:grpChg>
      </pc:sldChg>
      <pc:sldChg chg="addSp delSp modSp new mod modClrScheme delAnim modAnim chgLayout">
        <pc:chgData name="Richard Downey" userId="f032eefed87cb979" providerId="LiveId" clId="{C61F987E-EBF1-431E-BACD-B825DB2E2BED}" dt="2026-09-26T18:50:58.791" v="38024" actId="1076"/>
        <pc:sldMkLst>
          <pc:docMk/>
          <pc:sldMk cId="3855080286" sldId="718"/>
        </pc:sldMkLst>
        <pc:spChg chg="mod ord">
          <ac:chgData name="Richard Downey" userId="f032eefed87cb979" providerId="LiveId" clId="{C61F987E-EBF1-431E-BACD-B825DB2E2BED}" dt="2026-09-26T14:26:28.620" v="37504" actId="700"/>
          <ac:spMkLst>
            <pc:docMk/>
            <pc:sldMk cId="3855080286" sldId="718"/>
            <ac:spMk id="2" creationId="{9FC574FA-63B8-7B41-CF2C-948C283C283E}"/>
          </ac:spMkLst>
        </pc:spChg>
        <pc:spChg chg="mod ord">
          <ac:chgData name="Richard Downey" userId="f032eefed87cb979" providerId="LiveId" clId="{C61F987E-EBF1-431E-BACD-B825DB2E2BED}" dt="2026-09-26T17:21:06.872" v="37990" actId="14100"/>
          <ac:spMkLst>
            <pc:docMk/>
            <pc:sldMk cId="3855080286" sldId="718"/>
            <ac:spMk id="3" creationId="{ADE1ADA6-5FD9-12D8-1CB3-D06F950C6C89}"/>
          </ac:spMkLst>
        </pc:spChg>
        <pc:spChg chg="add del mod">
          <ac:chgData name="Richard Downey" userId="f032eefed87cb979" providerId="LiveId" clId="{C61F987E-EBF1-431E-BACD-B825DB2E2BED}" dt="2026-09-26T08:58:28.995" v="36452" actId="478"/>
          <ac:spMkLst>
            <pc:docMk/>
            <pc:sldMk cId="3855080286" sldId="718"/>
            <ac:spMk id="4" creationId="{3FB4062F-5DB5-5653-23C7-E0BD2BFD0967}"/>
          </ac:spMkLst>
        </pc:spChg>
        <pc:spChg chg="add del mod">
          <ac:chgData name="Richard Downey" userId="f032eefed87cb979" providerId="LiveId" clId="{C61F987E-EBF1-431E-BACD-B825DB2E2BED}" dt="2026-09-26T08:58:28.995" v="36452" actId="478"/>
          <ac:spMkLst>
            <pc:docMk/>
            <pc:sldMk cId="3855080286" sldId="718"/>
            <ac:spMk id="5" creationId="{0BABDFFB-BB3C-C4CB-0593-38DB20FC10DB}"/>
          </ac:spMkLst>
        </pc:spChg>
        <pc:spChg chg="add mod">
          <ac:chgData name="Richard Downey" userId="f032eefed87cb979" providerId="LiveId" clId="{C61F987E-EBF1-431E-BACD-B825DB2E2BED}" dt="2026-09-26T18:50:58.791" v="38024" actId="1076"/>
          <ac:spMkLst>
            <pc:docMk/>
            <pc:sldMk cId="3855080286" sldId="718"/>
            <ac:spMk id="5" creationId="{3D96112D-37E6-49BC-57C7-7E29344B57C9}"/>
          </ac:spMkLst>
        </pc:spChg>
        <pc:spChg chg="add del mod">
          <ac:chgData name="Richard Downey" userId="f032eefed87cb979" providerId="LiveId" clId="{C61F987E-EBF1-431E-BACD-B825DB2E2BED}" dt="2026-09-26T09:26:40.528" v="36650" actId="478"/>
          <ac:spMkLst>
            <pc:docMk/>
            <pc:sldMk cId="3855080286" sldId="718"/>
            <ac:spMk id="6" creationId="{6F6A4BAD-AE93-F74A-F5B5-D77008CC3CDB}"/>
          </ac:spMkLst>
        </pc:spChg>
        <pc:spChg chg="add del mod">
          <ac:chgData name="Richard Downey" userId="f032eefed87cb979" providerId="LiveId" clId="{C61F987E-EBF1-431E-BACD-B825DB2E2BED}" dt="2026-09-26T09:26:40.528" v="36650" actId="478"/>
          <ac:spMkLst>
            <pc:docMk/>
            <pc:sldMk cId="3855080286" sldId="718"/>
            <ac:spMk id="7" creationId="{B621BDD1-C3F3-52B2-483B-FBD4341C237F}"/>
          </ac:spMkLst>
        </pc:spChg>
        <pc:spChg chg="add mod">
          <ac:chgData name="Richard Downey" userId="f032eefed87cb979" providerId="LiveId" clId="{C61F987E-EBF1-431E-BACD-B825DB2E2BED}" dt="2026-09-26T09:26:15.055" v="36648" actId="14100"/>
          <ac:spMkLst>
            <pc:docMk/>
            <pc:sldMk cId="3855080286" sldId="718"/>
            <ac:spMk id="8" creationId="{E8AD0E54-472A-FC87-C805-6DBE549F5FAA}"/>
          </ac:spMkLst>
        </pc:spChg>
        <pc:spChg chg="add mod">
          <ac:chgData name="Richard Downey" userId="f032eefed87cb979" providerId="LiveId" clId="{C61F987E-EBF1-431E-BACD-B825DB2E2BED}" dt="2026-09-26T09:26:15.055" v="36648" actId="14100"/>
          <ac:spMkLst>
            <pc:docMk/>
            <pc:sldMk cId="3855080286" sldId="718"/>
            <ac:spMk id="9" creationId="{05611D59-7B22-1E48-2076-2EAE0F114795}"/>
          </ac:spMkLst>
        </pc:spChg>
        <pc:spChg chg="add mod">
          <ac:chgData name="Richard Downey" userId="f032eefed87cb979" providerId="LiveId" clId="{C61F987E-EBF1-431E-BACD-B825DB2E2BED}" dt="2026-09-26T17:22:02.465" v="37992" actId="208"/>
          <ac:spMkLst>
            <pc:docMk/>
            <pc:sldMk cId="3855080286" sldId="718"/>
            <ac:spMk id="19" creationId="{3030271A-F058-E0DF-A737-B377FD602FC9}"/>
          </ac:spMkLst>
        </pc:spChg>
        <pc:spChg chg="add mod">
          <ac:chgData name="Richard Downey" userId="f032eefed87cb979" providerId="LiveId" clId="{C61F987E-EBF1-431E-BACD-B825DB2E2BED}" dt="2026-09-26T17:22:02.465" v="37992" actId="208"/>
          <ac:spMkLst>
            <pc:docMk/>
            <pc:sldMk cId="3855080286" sldId="718"/>
            <ac:spMk id="20" creationId="{FB49746F-BE43-F572-7A22-EEADD6918EEF}"/>
          </ac:spMkLst>
        </pc:spChg>
        <pc:spChg chg="add mod">
          <ac:chgData name="Richard Downey" userId="f032eefed87cb979" providerId="LiveId" clId="{C61F987E-EBF1-431E-BACD-B825DB2E2BED}" dt="2026-09-26T17:22:02.465" v="37992" actId="208"/>
          <ac:spMkLst>
            <pc:docMk/>
            <pc:sldMk cId="3855080286" sldId="718"/>
            <ac:spMk id="21" creationId="{44207664-945F-877C-B227-2D3BE5427917}"/>
          </ac:spMkLst>
        </pc:spChg>
        <pc:spChg chg="add mod">
          <ac:chgData name="Richard Downey" userId="f032eefed87cb979" providerId="LiveId" clId="{C61F987E-EBF1-431E-BACD-B825DB2E2BED}" dt="2026-09-26T17:22:02.465" v="37992" actId="208"/>
          <ac:spMkLst>
            <pc:docMk/>
            <pc:sldMk cId="3855080286" sldId="718"/>
            <ac:spMk id="22" creationId="{F838FDEB-CBF8-1A42-6680-88FFCD62FAA2}"/>
          </ac:spMkLst>
        </pc:spChg>
        <pc:spChg chg="add mod">
          <ac:chgData name="Richard Downey" userId="f032eefed87cb979" providerId="LiveId" clId="{C61F987E-EBF1-431E-BACD-B825DB2E2BED}" dt="2026-09-26T09:26:15.055" v="36648" actId="14100"/>
          <ac:spMkLst>
            <pc:docMk/>
            <pc:sldMk cId="3855080286" sldId="718"/>
            <ac:spMk id="23" creationId="{47A02F1E-C202-D126-7A1E-6D482B6C717B}"/>
          </ac:spMkLst>
        </pc:spChg>
        <pc:spChg chg="add mod">
          <ac:chgData name="Richard Downey" userId="f032eefed87cb979" providerId="LiveId" clId="{C61F987E-EBF1-431E-BACD-B825DB2E2BED}" dt="2026-09-26T09:26:25.574" v="36649" actId="14100"/>
          <ac:spMkLst>
            <pc:docMk/>
            <pc:sldMk cId="3855080286" sldId="718"/>
            <ac:spMk id="24" creationId="{0F4C0FB9-C323-EB03-15C1-07D6A1B241F4}"/>
          </ac:spMkLst>
        </pc:spChg>
        <pc:spChg chg="add del mod">
          <ac:chgData name="Richard Downey" userId="f032eefed87cb979" providerId="LiveId" clId="{C61F987E-EBF1-431E-BACD-B825DB2E2BED}" dt="2026-09-26T09:02:49.392" v="36475" actId="478"/>
          <ac:spMkLst>
            <pc:docMk/>
            <pc:sldMk cId="3855080286" sldId="718"/>
            <ac:spMk id="34" creationId="{FADF3413-19C0-1689-2E32-25DAEA5C88F5}"/>
          </ac:spMkLst>
        </pc:spChg>
        <pc:spChg chg="add del mod">
          <ac:chgData name="Richard Downey" userId="f032eefed87cb979" providerId="LiveId" clId="{C61F987E-EBF1-431E-BACD-B825DB2E2BED}" dt="2026-09-26T09:02:50.818" v="36476" actId="478"/>
          <ac:spMkLst>
            <pc:docMk/>
            <pc:sldMk cId="3855080286" sldId="718"/>
            <ac:spMk id="35" creationId="{FACC342D-04DC-511F-81E1-82C29567E2C3}"/>
          </ac:spMkLst>
        </pc:spChg>
        <pc:spChg chg="add del mod">
          <ac:chgData name="Richard Downey" userId="f032eefed87cb979" providerId="LiveId" clId="{C61F987E-EBF1-431E-BACD-B825DB2E2BED}" dt="2026-09-26T09:02:51.711" v="36477" actId="478"/>
          <ac:spMkLst>
            <pc:docMk/>
            <pc:sldMk cId="3855080286" sldId="718"/>
            <ac:spMk id="36" creationId="{1D288B55-D1B2-80D8-0D5B-06563B785EBE}"/>
          </ac:spMkLst>
        </pc:spChg>
        <pc:spChg chg="add del mod">
          <ac:chgData name="Richard Downey" userId="f032eefed87cb979" providerId="LiveId" clId="{C61F987E-EBF1-431E-BACD-B825DB2E2BED}" dt="2026-09-26T09:02:53.141" v="36478" actId="478"/>
          <ac:spMkLst>
            <pc:docMk/>
            <pc:sldMk cId="3855080286" sldId="718"/>
            <ac:spMk id="37" creationId="{E58F6A58-A2CA-FBB6-0DEC-B9276EF7D0DC}"/>
          </ac:spMkLst>
        </pc:spChg>
        <pc:spChg chg="add del mod">
          <ac:chgData name="Richard Downey" userId="f032eefed87cb979" providerId="LiveId" clId="{C61F987E-EBF1-431E-BACD-B825DB2E2BED}" dt="2026-09-26T09:55:28.239" v="36800" actId="478"/>
          <ac:spMkLst>
            <pc:docMk/>
            <pc:sldMk cId="3855080286" sldId="718"/>
            <ac:spMk id="48" creationId="{9ADAE140-987E-717B-6796-D855047D4ECA}"/>
          </ac:spMkLst>
        </pc:spChg>
        <pc:spChg chg="add del mod">
          <ac:chgData name="Richard Downey" userId="f032eefed87cb979" providerId="LiveId" clId="{C61F987E-EBF1-431E-BACD-B825DB2E2BED}" dt="2026-09-26T09:14:09.205" v="36553" actId="478"/>
          <ac:spMkLst>
            <pc:docMk/>
            <pc:sldMk cId="3855080286" sldId="718"/>
            <ac:spMk id="49" creationId="{BAA18A26-EB94-565C-8557-C6B4E4AC3C2A}"/>
          </ac:spMkLst>
        </pc:spChg>
        <pc:spChg chg="add del mod">
          <ac:chgData name="Richard Downey" userId="f032eefed87cb979" providerId="LiveId" clId="{C61F987E-EBF1-431E-BACD-B825DB2E2BED}" dt="2026-09-26T09:12:33.438" v="36535" actId="478"/>
          <ac:spMkLst>
            <pc:docMk/>
            <pc:sldMk cId="3855080286" sldId="718"/>
            <ac:spMk id="58" creationId="{BFCB0111-50A2-1321-0898-57BAB075D409}"/>
          </ac:spMkLst>
        </pc:spChg>
        <pc:spChg chg="add del mod">
          <ac:chgData name="Richard Downey" userId="f032eefed87cb979" providerId="LiveId" clId="{C61F987E-EBF1-431E-BACD-B825DB2E2BED}" dt="2026-09-26T09:12:29.960" v="36534" actId="478"/>
          <ac:spMkLst>
            <pc:docMk/>
            <pc:sldMk cId="3855080286" sldId="718"/>
            <ac:spMk id="59" creationId="{CF0EF039-28EA-C8DE-7AB1-1A43D08D27AD}"/>
          </ac:spMkLst>
        </pc:spChg>
        <pc:spChg chg="add mod">
          <ac:chgData name="Richard Downey" userId="f032eefed87cb979" providerId="LiveId" clId="{C61F987E-EBF1-431E-BACD-B825DB2E2BED}" dt="2026-09-26T18:50:35.813" v="38021" actId="2085"/>
          <ac:spMkLst>
            <pc:docMk/>
            <pc:sldMk cId="3855080286" sldId="718"/>
            <ac:spMk id="60" creationId="{9C356AC1-CC2F-E4B5-E7EC-5937B7A649DD}"/>
          </ac:spMkLst>
        </pc:spChg>
        <pc:spChg chg="add mod">
          <ac:chgData name="Richard Downey" userId="f032eefed87cb979" providerId="LiveId" clId="{C61F987E-EBF1-431E-BACD-B825DB2E2BED}" dt="2026-09-26T18:50:35.813" v="38021" actId="2085"/>
          <ac:spMkLst>
            <pc:docMk/>
            <pc:sldMk cId="3855080286" sldId="718"/>
            <ac:spMk id="61" creationId="{469BFA11-3AF8-EB8F-9921-47E3A0A61379}"/>
          </ac:spMkLst>
        </pc:spChg>
        <pc:spChg chg="add mod">
          <ac:chgData name="Richard Downey" userId="f032eefed87cb979" providerId="LiveId" clId="{C61F987E-EBF1-431E-BACD-B825DB2E2BED}" dt="2026-09-26T18:50:35.813" v="38021" actId="2085"/>
          <ac:spMkLst>
            <pc:docMk/>
            <pc:sldMk cId="3855080286" sldId="718"/>
            <ac:spMk id="63" creationId="{803D7007-3602-8858-C9D9-4583A81293A2}"/>
          </ac:spMkLst>
        </pc:spChg>
        <pc:spChg chg="add mod">
          <ac:chgData name="Richard Downey" userId="f032eefed87cb979" providerId="LiveId" clId="{C61F987E-EBF1-431E-BACD-B825DB2E2BED}" dt="2026-09-26T09:57:00.874" v="36805" actId="14100"/>
          <ac:spMkLst>
            <pc:docMk/>
            <pc:sldMk cId="3855080286" sldId="718"/>
            <ac:spMk id="64" creationId="{CFFDAE3D-DEE4-48B7-B1C6-D2B8063BC93E}"/>
          </ac:spMkLst>
        </pc:spChg>
        <pc:spChg chg="add mod">
          <ac:chgData name="Richard Downey" userId="f032eefed87cb979" providerId="LiveId" clId="{C61F987E-EBF1-431E-BACD-B825DB2E2BED}" dt="2026-09-26T09:57:10.398" v="36807" actId="14100"/>
          <ac:spMkLst>
            <pc:docMk/>
            <pc:sldMk cId="3855080286" sldId="718"/>
            <ac:spMk id="65" creationId="{7A4A588E-8680-7BE5-4800-97C8FE12DEA3}"/>
          </ac:spMkLst>
        </pc:spChg>
        <pc:spChg chg="add del mod">
          <ac:chgData name="Richard Downey" userId="f032eefed87cb979" providerId="LiveId" clId="{C61F987E-EBF1-431E-BACD-B825DB2E2BED}" dt="2026-09-26T09:33:15.341" v="36694" actId="478"/>
          <ac:spMkLst>
            <pc:docMk/>
            <pc:sldMk cId="3855080286" sldId="718"/>
            <ac:spMk id="66" creationId="{130FFD11-9EC1-2FF7-FB2E-F27DCFF0168B}"/>
          </ac:spMkLst>
        </pc:spChg>
        <pc:spChg chg="add mod">
          <ac:chgData name="Richard Downey" userId="f032eefed87cb979" providerId="LiveId" clId="{C61F987E-EBF1-431E-BACD-B825DB2E2BED}" dt="2026-09-26T18:50:35.813" v="38021" actId="2085"/>
          <ac:spMkLst>
            <pc:docMk/>
            <pc:sldMk cId="3855080286" sldId="718"/>
            <ac:spMk id="67" creationId="{162E336F-ACF4-2322-F540-268F2FA2C241}"/>
          </ac:spMkLst>
        </pc:spChg>
        <pc:spChg chg="add mod">
          <ac:chgData name="Richard Downey" userId="f032eefed87cb979" providerId="LiveId" clId="{C61F987E-EBF1-431E-BACD-B825DB2E2BED}" dt="2026-09-26T18:50:35.813" v="38021" actId="2085"/>
          <ac:spMkLst>
            <pc:docMk/>
            <pc:sldMk cId="3855080286" sldId="718"/>
            <ac:spMk id="68" creationId="{7D7E2B38-5477-7443-394A-0005FC64065A}"/>
          </ac:spMkLst>
        </pc:spChg>
        <pc:spChg chg="add mod">
          <ac:chgData name="Richard Downey" userId="f032eefed87cb979" providerId="LiveId" clId="{C61F987E-EBF1-431E-BACD-B825DB2E2BED}" dt="2026-09-26T17:22:17.332" v="37993" actId="207"/>
          <ac:spMkLst>
            <pc:docMk/>
            <pc:sldMk cId="3855080286" sldId="718"/>
            <ac:spMk id="69" creationId="{740F6E71-8036-4758-2A22-97AE5741EB0E}"/>
          </ac:spMkLst>
        </pc:spChg>
        <pc:spChg chg="add del mod">
          <ac:chgData name="Richard Downey" userId="f032eefed87cb979" providerId="LiveId" clId="{C61F987E-EBF1-431E-BACD-B825DB2E2BED}" dt="2026-09-26T18:50:50.641" v="38023" actId="478"/>
          <ac:spMkLst>
            <pc:docMk/>
            <pc:sldMk cId="3855080286" sldId="718"/>
            <ac:spMk id="70" creationId="{67944654-72CB-0A02-6D64-FFB7C4366058}"/>
          </ac:spMkLst>
        </pc:spChg>
        <pc:spChg chg="add mod">
          <ac:chgData name="Richard Downey" userId="f032eefed87cb979" providerId="LiveId" clId="{C61F987E-EBF1-431E-BACD-B825DB2E2BED}" dt="2026-09-26T18:50:35.813" v="38021" actId="2085"/>
          <ac:spMkLst>
            <pc:docMk/>
            <pc:sldMk cId="3855080286" sldId="718"/>
            <ac:spMk id="71" creationId="{FE275D50-41F2-D14D-3C61-AC5116C9B274}"/>
          </ac:spMkLst>
        </pc:spChg>
        <pc:spChg chg="add mod">
          <ac:chgData name="Richard Downey" userId="f032eefed87cb979" providerId="LiveId" clId="{C61F987E-EBF1-431E-BACD-B825DB2E2BED}" dt="2026-09-26T18:50:35.813" v="38021" actId="2085"/>
          <ac:spMkLst>
            <pc:docMk/>
            <pc:sldMk cId="3855080286" sldId="718"/>
            <ac:spMk id="72" creationId="{7691C9E3-AA37-4C37-9906-3BC6137A701C}"/>
          </ac:spMkLst>
        </pc:spChg>
        <pc:spChg chg="add mod">
          <ac:chgData name="Richard Downey" userId="f032eefed87cb979" providerId="LiveId" clId="{C61F987E-EBF1-431E-BACD-B825DB2E2BED}" dt="2026-09-26T18:50:35.813" v="38021" actId="2085"/>
          <ac:spMkLst>
            <pc:docMk/>
            <pc:sldMk cId="3855080286" sldId="718"/>
            <ac:spMk id="73" creationId="{A5402C41-96C3-0A99-E962-DB1B4FA39662}"/>
          </ac:spMkLst>
        </pc:spChg>
        <pc:spChg chg="add mod">
          <ac:chgData name="Richard Downey" userId="f032eefed87cb979" providerId="LiveId" clId="{C61F987E-EBF1-431E-BACD-B825DB2E2BED}" dt="2026-09-26T18:50:18.443" v="38020" actId="2085"/>
          <ac:spMkLst>
            <pc:docMk/>
            <pc:sldMk cId="3855080286" sldId="718"/>
            <ac:spMk id="74" creationId="{E0058053-9A6E-9893-E295-952DDC32085E}"/>
          </ac:spMkLst>
        </pc:spChg>
        <pc:spChg chg="add mod">
          <ac:chgData name="Richard Downey" userId="f032eefed87cb979" providerId="LiveId" clId="{C61F987E-EBF1-431E-BACD-B825DB2E2BED}" dt="2026-09-26T18:50:35.813" v="38021" actId="2085"/>
          <ac:spMkLst>
            <pc:docMk/>
            <pc:sldMk cId="3855080286" sldId="718"/>
            <ac:spMk id="75" creationId="{7FB45997-A3E1-0F62-A2D5-7B3069D07056}"/>
          </ac:spMkLst>
        </pc:spChg>
        <pc:grpChg chg="add mod">
          <ac:chgData name="Richard Downey" userId="f032eefed87cb979" providerId="LiveId" clId="{C61F987E-EBF1-431E-BACD-B825DB2E2BED}" dt="2026-09-26T17:22:27.873" v="37994" actId="207"/>
          <ac:grpSpMkLst>
            <pc:docMk/>
            <pc:sldMk cId="3855080286" sldId="718"/>
            <ac:grpSpMk id="4" creationId="{5AC3F4CF-9A6E-15BB-E47E-807492AD98C4}"/>
          </ac:grpSpMkLst>
        </pc:grpChg>
        <pc:cxnChg chg="add mod">
          <ac:chgData name="Richard Downey" userId="f032eefed87cb979" providerId="LiveId" clId="{C61F987E-EBF1-431E-BACD-B825DB2E2BED}" dt="2026-09-26T17:22:02.465" v="37992" actId="208"/>
          <ac:cxnSpMkLst>
            <pc:docMk/>
            <pc:sldMk cId="3855080286" sldId="718"/>
            <ac:cxnSpMk id="10" creationId="{24B56151-FE4E-B7A2-FB5B-2D28DA93848C}"/>
          </ac:cxnSpMkLst>
        </pc:cxnChg>
        <pc:cxnChg chg="add mod">
          <ac:chgData name="Richard Downey" userId="f032eefed87cb979" providerId="LiveId" clId="{C61F987E-EBF1-431E-BACD-B825DB2E2BED}" dt="2026-09-26T17:22:02.465" v="37992" actId="208"/>
          <ac:cxnSpMkLst>
            <pc:docMk/>
            <pc:sldMk cId="3855080286" sldId="718"/>
            <ac:cxnSpMk id="11" creationId="{D91C3171-929C-BA5E-7B35-AB88DF01E86D}"/>
          </ac:cxnSpMkLst>
        </pc:cxnChg>
        <pc:cxnChg chg="add mod">
          <ac:chgData name="Richard Downey" userId="f032eefed87cb979" providerId="LiveId" clId="{C61F987E-EBF1-431E-BACD-B825DB2E2BED}" dt="2026-09-26T09:01:06.238" v="36464" actId="408"/>
          <ac:cxnSpMkLst>
            <pc:docMk/>
            <pc:sldMk cId="3855080286" sldId="718"/>
            <ac:cxnSpMk id="12" creationId="{88349996-8A0F-7091-5A89-5EE718EDD282}"/>
          </ac:cxnSpMkLst>
        </pc:cxnChg>
        <pc:cxnChg chg="add mod">
          <ac:chgData name="Richard Downey" userId="f032eefed87cb979" providerId="LiveId" clId="{C61F987E-EBF1-431E-BACD-B825DB2E2BED}" dt="2026-09-26T17:22:02.465" v="37992" actId="208"/>
          <ac:cxnSpMkLst>
            <pc:docMk/>
            <pc:sldMk cId="3855080286" sldId="718"/>
            <ac:cxnSpMk id="13" creationId="{824F2774-EBEA-A95A-AE31-4C0A69A08CC4}"/>
          </ac:cxnSpMkLst>
        </pc:cxnChg>
        <pc:cxnChg chg="mod">
          <ac:chgData name="Richard Downey" userId="f032eefed87cb979" providerId="LiveId" clId="{C61F987E-EBF1-431E-BACD-B825DB2E2BED}" dt="2026-09-26T17:22:02.465" v="37992" actId="208"/>
          <ac:cxnSpMkLst>
            <pc:docMk/>
            <pc:sldMk cId="3855080286" sldId="718"/>
            <ac:cxnSpMk id="14" creationId="{DBA36AA8-E2E4-EA54-7B1E-6BC91A843806}"/>
          </ac:cxnSpMkLst>
        </pc:cxnChg>
        <pc:cxnChg chg="mod">
          <ac:chgData name="Richard Downey" userId="f032eefed87cb979" providerId="LiveId" clId="{C61F987E-EBF1-431E-BACD-B825DB2E2BED}" dt="2026-09-26T09:01:06.238" v="36464" actId="408"/>
          <ac:cxnSpMkLst>
            <pc:docMk/>
            <pc:sldMk cId="3855080286" sldId="718"/>
            <ac:cxnSpMk id="15" creationId="{14496954-D422-AA4B-796D-F0F40958ED51}"/>
          </ac:cxnSpMkLst>
        </pc:cxnChg>
        <pc:cxnChg chg="mod">
          <ac:chgData name="Richard Downey" userId="f032eefed87cb979" providerId="LiveId" clId="{C61F987E-EBF1-431E-BACD-B825DB2E2BED}" dt="2026-09-26T17:22:02.465" v="37992" actId="208"/>
          <ac:cxnSpMkLst>
            <pc:docMk/>
            <pc:sldMk cId="3855080286" sldId="718"/>
            <ac:cxnSpMk id="16" creationId="{31DC2FEB-8767-E9E0-A1C3-72C0C617783D}"/>
          </ac:cxnSpMkLst>
        </pc:cxnChg>
        <pc:cxnChg chg="mod">
          <ac:chgData name="Richard Downey" userId="f032eefed87cb979" providerId="LiveId" clId="{C61F987E-EBF1-431E-BACD-B825DB2E2BED}" dt="2026-09-26T17:22:02.465" v="37992" actId="208"/>
          <ac:cxnSpMkLst>
            <pc:docMk/>
            <pc:sldMk cId="3855080286" sldId="718"/>
            <ac:cxnSpMk id="17" creationId="{A43B6889-565D-6D20-E66F-F14124F64999}"/>
          </ac:cxnSpMkLst>
        </pc:cxnChg>
        <pc:cxnChg chg="add del mod">
          <ac:chgData name="Richard Downey" userId="f032eefed87cb979" providerId="LiveId" clId="{C61F987E-EBF1-431E-BACD-B825DB2E2BED}" dt="2026-09-26T09:03:11.490" v="36479" actId="478"/>
          <ac:cxnSpMkLst>
            <pc:docMk/>
            <pc:sldMk cId="3855080286" sldId="718"/>
            <ac:cxnSpMk id="25" creationId="{B45C797D-1211-A2A4-806C-B215B3F58C5F}"/>
          </ac:cxnSpMkLst>
        </pc:cxnChg>
        <pc:cxnChg chg="del">
          <ac:chgData name="Richard Downey" userId="f032eefed87cb979" providerId="LiveId" clId="{C61F987E-EBF1-431E-BACD-B825DB2E2BED}" dt="2026-09-26T09:03:11.490" v="36479" actId="478"/>
          <ac:cxnSpMkLst>
            <pc:docMk/>
            <pc:sldMk cId="3855080286" sldId="718"/>
            <ac:cxnSpMk id="26" creationId="{6A5A6B10-5FBC-8B58-9FF1-10294D22E237}"/>
          </ac:cxnSpMkLst>
        </pc:cxnChg>
        <pc:cxnChg chg="add del mod">
          <ac:chgData name="Richard Downey" userId="f032eefed87cb979" providerId="LiveId" clId="{C61F987E-EBF1-431E-BACD-B825DB2E2BED}" dt="2026-09-26T09:03:11.490" v="36479" actId="478"/>
          <ac:cxnSpMkLst>
            <pc:docMk/>
            <pc:sldMk cId="3855080286" sldId="718"/>
            <ac:cxnSpMk id="27" creationId="{9FE9427B-3297-A083-4560-007F0FE23B76}"/>
          </ac:cxnSpMkLst>
        </pc:cxnChg>
        <pc:cxnChg chg="add del mod">
          <ac:chgData name="Richard Downey" userId="f032eefed87cb979" providerId="LiveId" clId="{C61F987E-EBF1-431E-BACD-B825DB2E2BED}" dt="2026-09-26T09:03:11.490" v="36479" actId="478"/>
          <ac:cxnSpMkLst>
            <pc:docMk/>
            <pc:sldMk cId="3855080286" sldId="718"/>
            <ac:cxnSpMk id="28" creationId="{391A70A4-6CC3-9948-2F8A-786F9B0F681B}"/>
          </ac:cxnSpMkLst>
        </pc:cxnChg>
        <pc:cxnChg chg="del">
          <ac:chgData name="Richard Downey" userId="f032eefed87cb979" providerId="LiveId" clId="{C61F987E-EBF1-431E-BACD-B825DB2E2BED}" dt="2026-09-26T09:03:11.490" v="36479" actId="478"/>
          <ac:cxnSpMkLst>
            <pc:docMk/>
            <pc:sldMk cId="3855080286" sldId="718"/>
            <ac:cxnSpMk id="29" creationId="{1A6C8A28-257B-5221-89F3-C28069FDD646}"/>
          </ac:cxnSpMkLst>
        </pc:cxnChg>
        <pc:cxnChg chg="del">
          <ac:chgData name="Richard Downey" userId="f032eefed87cb979" providerId="LiveId" clId="{C61F987E-EBF1-431E-BACD-B825DB2E2BED}" dt="2026-09-26T09:03:11.490" v="36479" actId="478"/>
          <ac:cxnSpMkLst>
            <pc:docMk/>
            <pc:sldMk cId="3855080286" sldId="718"/>
            <ac:cxnSpMk id="30" creationId="{2CB6E8E9-1A76-14C2-B649-4419DC9B48BE}"/>
          </ac:cxnSpMkLst>
        </pc:cxnChg>
        <pc:cxnChg chg="add del mod">
          <ac:chgData name="Richard Downey" userId="f032eefed87cb979" providerId="LiveId" clId="{C61F987E-EBF1-431E-BACD-B825DB2E2BED}" dt="2026-09-26T09:03:11.490" v="36479" actId="478"/>
          <ac:cxnSpMkLst>
            <pc:docMk/>
            <pc:sldMk cId="3855080286" sldId="718"/>
            <ac:cxnSpMk id="31" creationId="{C437FA9F-DDF0-63F2-F6E0-6370D9581E51}"/>
          </ac:cxnSpMkLst>
        </pc:cxnChg>
        <pc:cxnChg chg="del">
          <ac:chgData name="Richard Downey" userId="f032eefed87cb979" providerId="LiveId" clId="{C61F987E-EBF1-431E-BACD-B825DB2E2BED}" dt="2026-09-26T09:03:11.490" v="36479" actId="478"/>
          <ac:cxnSpMkLst>
            <pc:docMk/>
            <pc:sldMk cId="3855080286" sldId="718"/>
            <ac:cxnSpMk id="32" creationId="{2D90530D-55B2-CF40-D9A5-46BE38D31801}"/>
          </ac:cxnSpMkLst>
        </pc:cxnChg>
        <pc:cxnChg chg="add del mod">
          <ac:chgData name="Richard Downey" userId="f032eefed87cb979" providerId="LiveId" clId="{C61F987E-EBF1-431E-BACD-B825DB2E2BED}" dt="2026-09-26T09:35:21.205" v="36737" actId="478"/>
          <ac:cxnSpMkLst>
            <pc:docMk/>
            <pc:sldMk cId="3855080286" sldId="718"/>
            <ac:cxnSpMk id="38" creationId="{9B59CBC5-08F6-C832-DF94-0E38C9BD802A}"/>
          </ac:cxnSpMkLst>
        </pc:cxnChg>
        <pc:cxnChg chg="add del mod">
          <ac:chgData name="Richard Downey" userId="f032eefed87cb979" providerId="LiveId" clId="{C61F987E-EBF1-431E-BACD-B825DB2E2BED}" dt="2026-09-26T09:36:26.297" v="36791" actId="478"/>
          <ac:cxnSpMkLst>
            <pc:docMk/>
            <pc:sldMk cId="3855080286" sldId="718"/>
            <ac:cxnSpMk id="39" creationId="{F16C0DEA-ACCA-F58F-AF20-D79FDA62F831}"/>
          </ac:cxnSpMkLst>
        </pc:cxnChg>
        <pc:cxnChg chg="add del mod">
          <ac:chgData name="Richard Downey" userId="f032eefed87cb979" providerId="LiveId" clId="{C61F987E-EBF1-431E-BACD-B825DB2E2BED}" dt="2026-09-26T09:36:27.739" v="36792" actId="478"/>
          <ac:cxnSpMkLst>
            <pc:docMk/>
            <pc:sldMk cId="3855080286" sldId="718"/>
            <ac:cxnSpMk id="40" creationId="{7BA5A675-875A-2827-6AE8-0A492EAA955B}"/>
          </ac:cxnSpMkLst>
        </pc:cxnChg>
        <pc:cxnChg chg="add del mod">
          <ac:chgData name="Richard Downey" userId="f032eefed87cb979" providerId="LiveId" clId="{C61F987E-EBF1-431E-BACD-B825DB2E2BED}" dt="2026-09-26T09:36:28.894" v="36793" actId="478"/>
          <ac:cxnSpMkLst>
            <pc:docMk/>
            <pc:sldMk cId="3855080286" sldId="718"/>
            <ac:cxnSpMk id="41" creationId="{B312B48B-8AC8-4A21-F0E6-A38A26D8AD4E}"/>
          </ac:cxnSpMkLst>
        </pc:cxnChg>
        <pc:cxnChg chg="add del mod">
          <ac:chgData name="Richard Downey" userId="f032eefed87cb979" providerId="LiveId" clId="{C61F987E-EBF1-431E-BACD-B825DB2E2BED}" dt="2026-09-26T09:36:30.044" v="36794" actId="478"/>
          <ac:cxnSpMkLst>
            <pc:docMk/>
            <pc:sldMk cId="3855080286" sldId="718"/>
            <ac:cxnSpMk id="42" creationId="{2FCAADF6-AACC-D02A-BB8A-63B17868A1E5}"/>
          </ac:cxnSpMkLst>
        </pc:cxnChg>
        <pc:cxnChg chg="add del mod">
          <ac:chgData name="Richard Downey" userId="f032eefed87cb979" providerId="LiveId" clId="{C61F987E-EBF1-431E-BACD-B825DB2E2BED}" dt="2026-09-26T09:36:31.133" v="36795" actId="478"/>
          <ac:cxnSpMkLst>
            <pc:docMk/>
            <pc:sldMk cId="3855080286" sldId="718"/>
            <ac:cxnSpMk id="43" creationId="{505EBF58-5078-5565-4546-E3BBFF3F6B35}"/>
          </ac:cxnSpMkLst>
        </pc:cxnChg>
        <pc:cxnChg chg="add del mod">
          <ac:chgData name="Richard Downey" userId="f032eefed87cb979" providerId="LiveId" clId="{C61F987E-EBF1-431E-BACD-B825DB2E2BED}" dt="2026-09-26T09:36:32.205" v="36796" actId="478"/>
          <ac:cxnSpMkLst>
            <pc:docMk/>
            <pc:sldMk cId="3855080286" sldId="718"/>
            <ac:cxnSpMk id="44" creationId="{3746ACE4-A32B-61A1-DF9D-BF86A1B877AC}"/>
          </ac:cxnSpMkLst>
        </pc:cxnChg>
        <pc:cxnChg chg="add del mod">
          <ac:chgData name="Richard Downey" userId="f032eefed87cb979" providerId="LiveId" clId="{C61F987E-EBF1-431E-BACD-B825DB2E2BED}" dt="2026-09-26T09:36:33.463" v="36797" actId="478"/>
          <ac:cxnSpMkLst>
            <pc:docMk/>
            <pc:sldMk cId="3855080286" sldId="718"/>
            <ac:cxnSpMk id="45" creationId="{CE720C1C-0AB8-94A5-05BE-F9D561386321}"/>
          </ac:cxnSpMkLst>
        </pc:cxnChg>
        <pc:cxnChg chg="add del mod">
          <ac:chgData name="Richard Downey" userId="f032eefed87cb979" providerId="LiveId" clId="{C61F987E-EBF1-431E-BACD-B825DB2E2BED}" dt="2026-09-26T09:03:55.535" v="36487" actId="478"/>
          <ac:cxnSpMkLst>
            <pc:docMk/>
            <pc:sldMk cId="3855080286" sldId="718"/>
            <ac:cxnSpMk id="46" creationId="{6C40C7D7-C3E9-A61E-F919-32DF5EDC325A}"/>
          </ac:cxnSpMkLst>
        </pc:cxnChg>
        <pc:cxnChg chg="add del mod">
          <ac:chgData name="Richard Downey" userId="f032eefed87cb979" providerId="LiveId" clId="{C61F987E-EBF1-431E-BACD-B825DB2E2BED}" dt="2026-09-26T09:28:19.925" v="36683" actId="478"/>
          <ac:cxnSpMkLst>
            <pc:docMk/>
            <pc:sldMk cId="3855080286" sldId="718"/>
            <ac:cxnSpMk id="50" creationId="{D6427530-7ADE-D8B7-1F49-A682A449E378}"/>
          </ac:cxnSpMkLst>
        </pc:cxnChg>
        <pc:cxnChg chg="add del mod">
          <ac:chgData name="Richard Downey" userId="f032eefed87cb979" providerId="LiveId" clId="{C61F987E-EBF1-431E-BACD-B825DB2E2BED}" dt="2026-09-26T09:19:47.314" v="36596" actId="478"/>
          <ac:cxnSpMkLst>
            <pc:docMk/>
            <pc:sldMk cId="3855080286" sldId="718"/>
            <ac:cxnSpMk id="51" creationId="{44298B7E-7F78-F665-9EB1-738B62FC7F26}"/>
          </ac:cxnSpMkLst>
        </pc:cxnChg>
        <pc:cxnChg chg="add del mod">
          <ac:chgData name="Richard Downey" userId="f032eefed87cb979" providerId="LiveId" clId="{C61F987E-EBF1-431E-BACD-B825DB2E2BED}" dt="2026-09-26T09:19:48.632" v="36597" actId="478"/>
          <ac:cxnSpMkLst>
            <pc:docMk/>
            <pc:sldMk cId="3855080286" sldId="718"/>
            <ac:cxnSpMk id="52" creationId="{1293138E-A62D-FCB6-7D66-69A292976E0A}"/>
          </ac:cxnSpMkLst>
        </pc:cxnChg>
        <pc:cxnChg chg="add del mod">
          <ac:chgData name="Richard Downey" userId="f032eefed87cb979" providerId="LiveId" clId="{C61F987E-EBF1-431E-BACD-B825DB2E2BED}" dt="2026-09-26T09:19:49.884" v="36598" actId="478"/>
          <ac:cxnSpMkLst>
            <pc:docMk/>
            <pc:sldMk cId="3855080286" sldId="718"/>
            <ac:cxnSpMk id="53" creationId="{04F9A45A-9373-2342-494C-42C150783408}"/>
          </ac:cxnSpMkLst>
        </pc:cxnChg>
        <pc:cxnChg chg="add del mod">
          <ac:chgData name="Richard Downey" userId="f032eefed87cb979" providerId="LiveId" clId="{C61F987E-EBF1-431E-BACD-B825DB2E2BED}" dt="2026-09-26T09:19:51.377" v="36599" actId="478"/>
          <ac:cxnSpMkLst>
            <pc:docMk/>
            <pc:sldMk cId="3855080286" sldId="718"/>
            <ac:cxnSpMk id="54" creationId="{BBF7E536-1919-9EC2-0A42-CF7E0AD6A215}"/>
          </ac:cxnSpMkLst>
        </pc:cxnChg>
        <pc:cxnChg chg="add del mod">
          <ac:chgData name="Richard Downey" userId="f032eefed87cb979" providerId="LiveId" clId="{C61F987E-EBF1-431E-BACD-B825DB2E2BED}" dt="2026-09-26T09:09:08.421" v="36510" actId="478"/>
          <ac:cxnSpMkLst>
            <pc:docMk/>
            <pc:sldMk cId="3855080286" sldId="718"/>
            <ac:cxnSpMk id="55" creationId="{34FA4C92-EAE8-0D8F-699A-018B6598BDDE}"/>
          </ac:cxnSpMkLst>
        </pc:cxnChg>
        <pc:cxnChg chg="add del mod">
          <ac:chgData name="Richard Downey" userId="f032eefed87cb979" providerId="LiveId" clId="{C61F987E-EBF1-431E-BACD-B825DB2E2BED}" dt="2026-09-26T09:19:52.541" v="36600" actId="478"/>
          <ac:cxnSpMkLst>
            <pc:docMk/>
            <pc:sldMk cId="3855080286" sldId="718"/>
            <ac:cxnSpMk id="56" creationId="{B0BA9885-7CD8-74FE-0396-30E7EFB90F3D}"/>
          </ac:cxnSpMkLst>
        </pc:cxnChg>
        <pc:cxnChg chg="add del mod">
          <ac:chgData name="Richard Downey" userId="f032eefed87cb979" providerId="LiveId" clId="{C61F987E-EBF1-431E-BACD-B825DB2E2BED}" dt="2026-09-26T09:25:13.126" v="36646" actId="478"/>
          <ac:cxnSpMkLst>
            <pc:docMk/>
            <pc:sldMk cId="3855080286" sldId="718"/>
            <ac:cxnSpMk id="57" creationId="{8A5B8428-B07B-DAB6-2A32-9D49A57BBA4C}"/>
          </ac:cxnSpMkLst>
        </pc:cxnChg>
        <pc:cxnChg chg="add del mod">
          <ac:chgData name="Richard Downey" userId="f032eefed87cb979" providerId="LiveId" clId="{C61F987E-EBF1-431E-BACD-B825DB2E2BED}" dt="2026-09-26T09:19:46.128" v="36594" actId="478"/>
          <ac:cxnSpMkLst>
            <pc:docMk/>
            <pc:sldMk cId="3855080286" sldId="718"/>
            <ac:cxnSpMk id="62" creationId="{ADC29261-A032-2263-1EB3-9ADA6EC6AD43}"/>
          </ac:cxnSpMkLst>
        </pc:cxnChg>
      </pc:sldChg>
      <pc:sldChg chg="addSp delSp modSp add mod">
        <pc:chgData name="Richard Downey" userId="f032eefed87cb979" providerId="LiveId" clId="{C61F987E-EBF1-431E-BACD-B825DB2E2BED}" dt="2026-09-26T18:51:52.746" v="38027" actId="571"/>
        <pc:sldMkLst>
          <pc:docMk/>
          <pc:sldMk cId="3222198299" sldId="719"/>
        </pc:sldMkLst>
        <pc:spChg chg="mod">
          <ac:chgData name="Richard Downey" userId="f032eefed87cb979" providerId="LiveId" clId="{C61F987E-EBF1-431E-BACD-B825DB2E2BED}" dt="2026-09-26T10:26:44.034" v="37297" actId="20577"/>
          <ac:spMkLst>
            <pc:docMk/>
            <pc:sldMk cId="3222198299" sldId="719"/>
            <ac:spMk id="2" creationId="{30DB6912-DDCB-5A47-C333-E9A3C525BC1A}"/>
          </ac:spMkLst>
        </pc:spChg>
        <pc:spChg chg="mod">
          <ac:chgData name="Richard Downey" userId="f032eefed87cb979" providerId="LiveId" clId="{C61F987E-EBF1-431E-BACD-B825DB2E2BED}" dt="2026-09-26T10:21:50.310" v="37295" actId="1076"/>
          <ac:spMkLst>
            <pc:docMk/>
            <pc:sldMk cId="3222198299" sldId="719"/>
            <ac:spMk id="3" creationId="{FEF1F610-C5FB-6A08-7C1A-8A394DA2EE5D}"/>
          </ac:spMkLst>
        </pc:spChg>
        <pc:spChg chg="mod">
          <ac:chgData name="Richard Downey" userId="f032eefed87cb979" providerId="LiveId" clId="{C61F987E-EBF1-431E-BACD-B825DB2E2BED}" dt="2026-09-26T17:22:38.913" v="37995" actId="207"/>
          <ac:spMkLst>
            <pc:docMk/>
            <pc:sldMk cId="3222198299" sldId="719"/>
            <ac:spMk id="6" creationId="{535A4636-645D-EA4B-A283-2F273589729D}"/>
          </ac:spMkLst>
        </pc:spChg>
        <pc:spChg chg="mod">
          <ac:chgData name="Richard Downey" userId="f032eefed87cb979" providerId="LiveId" clId="{C61F987E-EBF1-431E-BACD-B825DB2E2BED}" dt="2026-09-26T18:51:29.212" v="38025" actId="2085"/>
          <ac:spMkLst>
            <pc:docMk/>
            <pc:sldMk cId="3222198299" sldId="719"/>
            <ac:spMk id="7" creationId="{6AECA058-9E01-BF8A-08F4-D57015AAA5CE}"/>
          </ac:spMkLst>
        </pc:spChg>
        <pc:spChg chg="add mod">
          <ac:chgData name="Richard Downey" userId="f032eefed87cb979" providerId="LiveId" clId="{C61F987E-EBF1-431E-BACD-B825DB2E2BED}" dt="2026-09-26T18:51:52.746" v="38027" actId="571"/>
          <ac:spMkLst>
            <pc:docMk/>
            <pc:sldMk cId="3222198299" sldId="719"/>
            <ac:spMk id="8" creationId="{78153942-87EC-FA79-CB5B-0B76C8FDBC99}"/>
          </ac:spMkLst>
        </pc:spChg>
        <pc:spChg chg="del">
          <ac:chgData name="Richard Downey" userId="f032eefed87cb979" providerId="LiveId" clId="{C61F987E-EBF1-431E-BACD-B825DB2E2BED}" dt="2026-09-26T09:59:22.808" v="36822" actId="478"/>
          <ac:spMkLst>
            <pc:docMk/>
            <pc:sldMk cId="3222198299" sldId="719"/>
            <ac:spMk id="8" creationId="{EA70166A-4D16-0E9E-9D86-7119A0B6637C}"/>
          </ac:spMkLst>
        </pc:spChg>
        <pc:spChg chg="del">
          <ac:chgData name="Richard Downey" userId="f032eefed87cb979" providerId="LiveId" clId="{C61F987E-EBF1-431E-BACD-B825DB2E2BED}" dt="2026-09-26T09:59:22.808" v="36822" actId="478"/>
          <ac:spMkLst>
            <pc:docMk/>
            <pc:sldMk cId="3222198299" sldId="719"/>
            <ac:spMk id="9" creationId="{48F0C24E-54E8-BD62-8336-DCE67B776084}"/>
          </ac:spMkLst>
        </pc:spChg>
        <pc:spChg chg="del">
          <ac:chgData name="Richard Downey" userId="f032eefed87cb979" providerId="LiveId" clId="{C61F987E-EBF1-431E-BACD-B825DB2E2BED}" dt="2026-09-26T09:59:22.808" v="36822" actId="478"/>
          <ac:spMkLst>
            <pc:docMk/>
            <pc:sldMk cId="3222198299" sldId="719"/>
            <ac:spMk id="19" creationId="{3752AADC-2429-12C7-CDBB-8CB53BF12869}"/>
          </ac:spMkLst>
        </pc:spChg>
        <pc:spChg chg="del">
          <ac:chgData name="Richard Downey" userId="f032eefed87cb979" providerId="LiveId" clId="{C61F987E-EBF1-431E-BACD-B825DB2E2BED}" dt="2026-09-26T09:59:22.808" v="36822" actId="478"/>
          <ac:spMkLst>
            <pc:docMk/>
            <pc:sldMk cId="3222198299" sldId="719"/>
            <ac:spMk id="20" creationId="{A120D5A7-3435-1912-515E-24D82F067119}"/>
          </ac:spMkLst>
        </pc:spChg>
        <pc:spChg chg="del">
          <ac:chgData name="Richard Downey" userId="f032eefed87cb979" providerId="LiveId" clId="{C61F987E-EBF1-431E-BACD-B825DB2E2BED}" dt="2026-09-26T09:59:22.808" v="36822" actId="478"/>
          <ac:spMkLst>
            <pc:docMk/>
            <pc:sldMk cId="3222198299" sldId="719"/>
            <ac:spMk id="21" creationId="{359D0307-E589-5EC9-9EFB-D9CCF800BD48}"/>
          </ac:spMkLst>
        </pc:spChg>
        <pc:spChg chg="del">
          <ac:chgData name="Richard Downey" userId="f032eefed87cb979" providerId="LiveId" clId="{C61F987E-EBF1-431E-BACD-B825DB2E2BED}" dt="2026-09-26T09:59:22.808" v="36822" actId="478"/>
          <ac:spMkLst>
            <pc:docMk/>
            <pc:sldMk cId="3222198299" sldId="719"/>
            <ac:spMk id="22" creationId="{A8989846-16AE-5CAB-E808-13A1CE67703A}"/>
          </ac:spMkLst>
        </pc:spChg>
        <pc:spChg chg="mod">
          <ac:chgData name="Richard Downey" userId="f032eefed87cb979" providerId="LiveId" clId="{C61F987E-EBF1-431E-BACD-B825DB2E2BED}" dt="2026-09-26T10:05:39.915" v="36998" actId="1037"/>
          <ac:spMkLst>
            <pc:docMk/>
            <pc:sldMk cId="3222198299" sldId="719"/>
            <ac:spMk id="23" creationId="{A25726EE-1C4C-97AF-0FC1-BAB0C92B504F}"/>
          </ac:spMkLst>
        </pc:spChg>
        <pc:spChg chg="mod">
          <ac:chgData name="Richard Downey" userId="f032eefed87cb979" providerId="LiveId" clId="{C61F987E-EBF1-431E-BACD-B825DB2E2BED}" dt="2026-09-26T10:05:39.915" v="36998" actId="1037"/>
          <ac:spMkLst>
            <pc:docMk/>
            <pc:sldMk cId="3222198299" sldId="719"/>
            <ac:spMk id="24" creationId="{F2A67047-FCF3-DF8D-DAC7-E17FF827BA0E}"/>
          </ac:spMkLst>
        </pc:spChg>
        <pc:spChg chg="mod">
          <ac:chgData name="Richard Downey" userId="f032eefed87cb979" providerId="LiveId" clId="{C61F987E-EBF1-431E-BACD-B825DB2E2BED}" dt="2026-09-26T18:51:29.212" v="38025" actId="2085"/>
          <ac:spMkLst>
            <pc:docMk/>
            <pc:sldMk cId="3222198299" sldId="719"/>
            <ac:spMk id="25" creationId="{DD8F2B37-D4CE-5CA4-1961-0D8F5E2F078A}"/>
          </ac:spMkLst>
        </pc:spChg>
        <pc:spChg chg="mod">
          <ac:chgData name="Richard Downey" userId="f032eefed87cb979" providerId="LiveId" clId="{C61F987E-EBF1-431E-BACD-B825DB2E2BED}" dt="2026-09-26T18:51:29.212" v="38025" actId="2085"/>
          <ac:spMkLst>
            <pc:docMk/>
            <pc:sldMk cId="3222198299" sldId="719"/>
            <ac:spMk id="26" creationId="{F09D75C2-9029-6C84-79FF-E0B0D4D1D621}"/>
          </ac:spMkLst>
        </pc:spChg>
        <pc:spChg chg="mod">
          <ac:chgData name="Richard Downey" userId="f032eefed87cb979" providerId="LiveId" clId="{C61F987E-EBF1-431E-BACD-B825DB2E2BED}" dt="2026-09-26T18:51:29.212" v="38025" actId="2085"/>
          <ac:spMkLst>
            <pc:docMk/>
            <pc:sldMk cId="3222198299" sldId="719"/>
            <ac:spMk id="27" creationId="{3690692C-1EDA-51A5-6659-B61380D6E405}"/>
          </ac:spMkLst>
        </pc:spChg>
        <pc:spChg chg="mod">
          <ac:chgData name="Richard Downey" userId="f032eefed87cb979" providerId="LiveId" clId="{C61F987E-EBF1-431E-BACD-B825DB2E2BED}" dt="2026-09-26T18:51:29.212" v="38025" actId="2085"/>
          <ac:spMkLst>
            <pc:docMk/>
            <pc:sldMk cId="3222198299" sldId="719"/>
            <ac:spMk id="28" creationId="{49907A61-F8D4-B89C-4F90-7E48613C90FE}"/>
          </ac:spMkLst>
        </pc:spChg>
        <pc:spChg chg="mod">
          <ac:chgData name="Richard Downey" userId="f032eefed87cb979" providerId="LiveId" clId="{C61F987E-EBF1-431E-BACD-B825DB2E2BED}" dt="2026-09-26T18:51:29.212" v="38025" actId="2085"/>
          <ac:spMkLst>
            <pc:docMk/>
            <pc:sldMk cId="3222198299" sldId="719"/>
            <ac:spMk id="29" creationId="{1ECC6040-590E-C7C6-CBF6-5553185E0A52}"/>
          </ac:spMkLst>
        </pc:spChg>
        <pc:spChg chg="mod">
          <ac:chgData name="Richard Downey" userId="f032eefed87cb979" providerId="LiveId" clId="{C61F987E-EBF1-431E-BACD-B825DB2E2BED}" dt="2026-09-26T17:22:38.913" v="37995" actId="207"/>
          <ac:spMkLst>
            <pc:docMk/>
            <pc:sldMk cId="3222198299" sldId="719"/>
            <ac:spMk id="30" creationId="{DF38CED3-64CC-279A-E6EF-A80DBC2776BD}"/>
          </ac:spMkLst>
        </pc:spChg>
        <pc:spChg chg="add mod">
          <ac:chgData name="Richard Downey" userId="f032eefed87cb979" providerId="LiveId" clId="{C61F987E-EBF1-431E-BACD-B825DB2E2BED}" dt="2026-09-26T10:21:15.118" v="37288" actId="1076"/>
          <ac:spMkLst>
            <pc:docMk/>
            <pc:sldMk cId="3222198299" sldId="719"/>
            <ac:spMk id="31" creationId="{B66CDDE3-8BD8-1D48-11BE-588BB955EE53}"/>
          </ac:spMkLst>
        </pc:spChg>
        <pc:spChg chg="add del">
          <ac:chgData name="Richard Downey" userId="f032eefed87cb979" providerId="LiveId" clId="{C61F987E-EBF1-431E-BACD-B825DB2E2BED}" dt="2026-09-26T10:04:05.066" v="36955" actId="478"/>
          <ac:spMkLst>
            <pc:docMk/>
            <pc:sldMk cId="3222198299" sldId="719"/>
            <ac:spMk id="32" creationId="{88A12AAF-BD98-4538-E0F9-CF6AB59DA9AA}"/>
          </ac:spMkLst>
        </pc:spChg>
        <pc:spChg chg="add mod">
          <ac:chgData name="Richard Downey" userId="f032eefed87cb979" providerId="LiveId" clId="{C61F987E-EBF1-431E-BACD-B825DB2E2BED}" dt="2026-09-26T17:23:15.040" v="38001" actId="1076"/>
          <ac:spMkLst>
            <pc:docMk/>
            <pc:sldMk cId="3222198299" sldId="719"/>
            <ac:spMk id="34" creationId="{33299D04-7DEA-AFD1-B4A0-CE160A1A91E0}"/>
          </ac:spMkLst>
        </pc:spChg>
        <pc:spChg chg="del">
          <ac:chgData name="Richard Downey" userId="f032eefed87cb979" providerId="LiveId" clId="{C61F987E-EBF1-431E-BACD-B825DB2E2BED}" dt="2026-09-26T10:01:23.365" v="36891" actId="478"/>
          <ac:spMkLst>
            <pc:docMk/>
            <pc:sldMk cId="3222198299" sldId="719"/>
            <ac:spMk id="60" creationId="{7B63C335-18DE-C50F-0C7D-26A60274ED1E}"/>
          </ac:spMkLst>
        </pc:spChg>
        <pc:spChg chg="del mod">
          <ac:chgData name="Richard Downey" userId="f032eefed87cb979" providerId="LiveId" clId="{C61F987E-EBF1-431E-BACD-B825DB2E2BED}" dt="2026-09-26T10:01:23.365" v="36891" actId="478"/>
          <ac:spMkLst>
            <pc:docMk/>
            <pc:sldMk cId="3222198299" sldId="719"/>
            <ac:spMk id="61" creationId="{B8DB8F2F-C7E8-071D-491B-468ADE579F71}"/>
          </ac:spMkLst>
        </pc:spChg>
        <pc:spChg chg="del mod">
          <ac:chgData name="Richard Downey" userId="f032eefed87cb979" providerId="LiveId" clId="{C61F987E-EBF1-431E-BACD-B825DB2E2BED}" dt="2026-09-26T10:01:23.365" v="36891" actId="478"/>
          <ac:spMkLst>
            <pc:docMk/>
            <pc:sldMk cId="3222198299" sldId="719"/>
            <ac:spMk id="63" creationId="{89F4169F-5989-A46C-BD16-5420507E3FDE}"/>
          </ac:spMkLst>
        </pc:spChg>
        <pc:spChg chg="del">
          <ac:chgData name="Richard Downey" userId="f032eefed87cb979" providerId="LiveId" clId="{C61F987E-EBF1-431E-BACD-B825DB2E2BED}" dt="2026-09-26T09:59:22.808" v="36822" actId="478"/>
          <ac:spMkLst>
            <pc:docMk/>
            <pc:sldMk cId="3222198299" sldId="719"/>
            <ac:spMk id="64" creationId="{B4E7974E-2E1E-7744-F7CC-9BCA0637FAF3}"/>
          </ac:spMkLst>
        </pc:spChg>
        <pc:spChg chg="del mod">
          <ac:chgData name="Richard Downey" userId="f032eefed87cb979" providerId="LiveId" clId="{C61F987E-EBF1-431E-BACD-B825DB2E2BED}" dt="2026-09-26T10:00:46.514" v="36886" actId="478"/>
          <ac:spMkLst>
            <pc:docMk/>
            <pc:sldMk cId="3222198299" sldId="719"/>
            <ac:spMk id="65" creationId="{6E0891EF-C835-A5DB-06BD-3625011F3078}"/>
          </ac:spMkLst>
        </pc:spChg>
        <pc:spChg chg="mod">
          <ac:chgData name="Richard Downey" userId="f032eefed87cb979" providerId="LiveId" clId="{C61F987E-EBF1-431E-BACD-B825DB2E2BED}" dt="2026-09-26T18:51:52.746" v="38027" actId="571"/>
          <ac:spMkLst>
            <pc:docMk/>
            <pc:sldMk cId="3222198299" sldId="719"/>
            <ac:spMk id="67" creationId="{A4CAF6A3-8221-B530-7254-08FD19C8C261}"/>
          </ac:spMkLst>
        </pc:spChg>
        <pc:spChg chg="mod">
          <ac:chgData name="Richard Downey" userId="f032eefed87cb979" providerId="LiveId" clId="{C61F987E-EBF1-431E-BACD-B825DB2E2BED}" dt="2026-09-26T18:51:52.746" v="38027" actId="571"/>
          <ac:spMkLst>
            <pc:docMk/>
            <pc:sldMk cId="3222198299" sldId="719"/>
            <ac:spMk id="68" creationId="{25C411A4-C272-67BC-F00A-8E100B8EE118}"/>
          </ac:spMkLst>
        </pc:spChg>
        <pc:spChg chg="del mod">
          <ac:chgData name="Richard Downey" userId="f032eefed87cb979" providerId="LiveId" clId="{C61F987E-EBF1-431E-BACD-B825DB2E2BED}" dt="2026-09-26T18:51:41.310" v="38026" actId="478"/>
          <ac:spMkLst>
            <pc:docMk/>
            <pc:sldMk cId="3222198299" sldId="719"/>
            <ac:spMk id="69" creationId="{FE2A8FE6-B00E-AA1E-580B-36291DC91C2B}"/>
          </ac:spMkLst>
        </pc:spChg>
        <pc:spChg chg="mod">
          <ac:chgData name="Richard Downey" userId="f032eefed87cb979" providerId="LiveId" clId="{C61F987E-EBF1-431E-BACD-B825DB2E2BED}" dt="2026-09-26T18:51:52.746" v="38027" actId="571"/>
          <ac:spMkLst>
            <pc:docMk/>
            <pc:sldMk cId="3222198299" sldId="719"/>
            <ac:spMk id="70" creationId="{19809834-0C0B-A239-DEA9-95A4923BF012}"/>
          </ac:spMkLst>
        </pc:spChg>
        <pc:spChg chg="mod">
          <ac:chgData name="Richard Downey" userId="f032eefed87cb979" providerId="LiveId" clId="{C61F987E-EBF1-431E-BACD-B825DB2E2BED}" dt="2026-09-26T18:51:52.746" v="38027" actId="571"/>
          <ac:spMkLst>
            <pc:docMk/>
            <pc:sldMk cId="3222198299" sldId="719"/>
            <ac:spMk id="71" creationId="{2E633BF7-3E6E-2F00-A18C-FA762B2ABF29}"/>
          </ac:spMkLst>
        </pc:spChg>
        <pc:spChg chg="mod">
          <ac:chgData name="Richard Downey" userId="f032eefed87cb979" providerId="LiveId" clId="{C61F987E-EBF1-431E-BACD-B825DB2E2BED}" dt="2026-09-26T18:51:52.746" v="38027" actId="571"/>
          <ac:spMkLst>
            <pc:docMk/>
            <pc:sldMk cId="3222198299" sldId="719"/>
            <ac:spMk id="72" creationId="{4306AB4A-DC54-B34D-1C1A-D87E7708E142}"/>
          </ac:spMkLst>
        </pc:spChg>
        <pc:spChg chg="mod">
          <ac:chgData name="Richard Downey" userId="f032eefed87cb979" providerId="LiveId" clId="{C61F987E-EBF1-431E-BACD-B825DB2E2BED}" dt="2026-09-26T18:51:52.746" v="38027" actId="571"/>
          <ac:spMkLst>
            <pc:docMk/>
            <pc:sldMk cId="3222198299" sldId="719"/>
            <ac:spMk id="73" creationId="{9A747146-8A73-1905-B33E-D8963D839AE8}"/>
          </ac:spMkLst>
        </pc:spChg>
        <pc:spChg chg="mod">
          <ac:chgData name="Richard Downey" userId="f032eefed87cb979" providerId="LiveId" clId="{C61F987E-EBF1-431E-BACD-B825DB2E2BED}" dt="2026-09-26T18:51:52.746" v="38027" actId="571"/>
          <ac:spMkLst>
            <pc:docMk/>
            <pc:sldMk cId="3222198299" sldId="719"/>
            <ac:spMk id="74" creationId="{36DF6F78-59DD-B220-3956-5BC3C6789FC5}"/>
          </ac:spMkLst>
        </pc:spChg>
        <pc:spChg chg="del mod">
          <ac:chgData name="Richard Downey" userId="f032eefed87cb979" providerId="LiveId" clId="{C61F987E-EBF1-431E-BACD-B825DB2E2BED}" dt="2026-09-26T10:01:23.365" v="36891" actId="478"/>
          <ac:spMkLst>
            <pc:docMk/>
            <pc:sldMk cId="3222198299" sldId="719"/>
            <ac:spMk id="75" creationId="{24D976B2-8884-7C62-D20F-94C99CF17C3C}"/>
          </ac:spMkLst>
        </pc:spChg>
        <pc:grpChg chg="add mod">
          <ac:chgData name="Richard Downey" userId="f032eefed87cb979" providerId="LiveId" clId="{C61F987E-EBF1-431E-BACD-B825DB2E2BED}" dt="2026-09-26T18:51:52.746" v="38027" actId="571"/>
          <ac:grpSpMkLst>
            <pc:docMk/>
            <pc:sldMk cId="3222198299" sldId="719"/>
            <ac:grpSpMk id="4" creationId="{381692E4-99AF-25B6-99F5-A8B44AD77BAE}"/>
          </ac:grpSpMkLst>
        </pc:grpChg>
        <pc:grpChg chg="add mod">
          <ac:chgData name="Richard Downey" userId="f032eefed87cb979" providerId="LiveId" clId="{C61F987E-EBF1-431E-BACD-B825DB2E2BED}" dt="2026-09-26T17:22:38.913" v="37995" actId="207"/>
          <ac:grpSpMkLst>
            <pc:docMk/>
            <pc:sldMk cId="3222198299" sldId="719"/>
            <ac:grpSpMk id="5" creationId="{F38474D4-3C1F-2B3F-531B-06D991FBC398}"/>
          </ac:grpSpMkLst>
        </pc:grpChg>
        <pc:cxnChg chg="del">
          <ac:chgData name="Richard Downey" userId="f032eefed87cb979" providerId="LiveId" clId="{C61F987E-EBF1-431E-BACD-B825DB2E2BED}" dt="2026-09-26T09:59:22.808" v="36822" actId="478"/>
          <ac:cxnSpMkLst>
            <pc:docMk/>
            <pc:sldMk cId="3222198299" sldId="719"/>
            <ac:cxnSpMk id="12" creationId="{7E2E63B4-6172-E81A-E16F-87599B8DA7EE}"/>
          </ac:cxnSpMkLst>
        </pc:cxnChg>
        <pc:cxnChg chg="del">
          <ac:chgData name="Richard Downey" userId="f032eefed87cb979" providerId="LiveId" clId="{C61F987E-EBF1-431E-BACD-B825DB2E2BED}" dt="2026-09-26T09:59:22.808" v="36822" actId="478"/>
          <ac:cxnSpMkLst>
            <pc:docMk/>
            <pc:sldMk cId="3222198299" sldId="719"/>
            <ac:cxnSpMk id="14" creationId="{BF1C2102-59F7-3F2F-71AB-B66036992C68}"/>
          </ac:cxnSpMkLst>
        </pc:cxnChg>
        <pc:cxnChg chg="del">
          <ac:chgData name="Richard Downey" userId="f032eefed87cb979" providerId="LiveId" clId="{C61F987E-EBF1-431E-BACD-B825DB2E2BED}" dt="2026-09-26T09:59:22.808" v="36822" actId="478"/>
          <ac:cxnSpMkLst>
            <pc:docMk/>
            <pc:sldMk cId="3222198299" sldId="719"/>
            <ac:cxnSpMk id="18" creationId="{CFCE6F2C-FDDE-8A50-BD64-5EA7EE516560}"/>
          </ac:cxnSpMkLst>
        </pc:cxnChg>
        <pc:cxnChg chg="mod">
          <ac:chgData name="Richard Downey" userId="f032eefed87cb979" providerId="LiveId" clId="{C61F987E-EBF1-431E-BACD-B825DB2E2BED}" dt="2026-09-26T10:05:39.915" v="36998" actId="1037"/>
          <ac:cxnSpMkLst>
            <pc:docMk/>
            <pc:sldMk cId="3222198299" sldId="719"/>
            <ac:cxnSpMk id="33" creationId="{3AC10588-0AF5-8BD3-E3AA-943103B021A4}"/>
          </ac:cxnSpMkLst>
        </pc:cxnChg>
      </pc:sldChg>
      <pc:sldChg chg="addSp delSp modSp add mod modAnim">
        <pc:chgData name="Richard Downey" userId="f032eefed87cb979" providerId="LiveId" clId="{C61F987E-EBF1-431E-BACD-B825DB2E2BED}" dt="2026-09-26T14:27:44.387" v="37521"/>
        <pc:sldMkLst>
          <pc:docMk/>
          <pc:sldMk cId="3522074810" sldId="720"/>
        </pc:sldMkLst>
        <pc:spChg chg="mod">
          <ac:chgData name="Richard Downey" userId="f032eefed87cb979" providerId="LiveId" clId="{C61F987E-EBF1-431E-BACD-B825DB2E2BED}" dt="2026-09-26T10:13:21.497" v="37262" actId="20577"/>
          <ac:spMkLst>
            <pc:docMk/>
            <pc:sldMk cId="3522074810" sldId="720"/>
            <ac:spMk id="2" creationId="{914AEDB4-C6AA-A64C-E865-F3CD4F6A89CF}"/>
          </ac:spMkLst>
        </pc:spChg>
        <pc:spChg chg="mod">
          <ac:chgData name="Richard Downey" userId="f032eefed87cb979" providerId="LiveId" clId="{C61F987E-EBF1-431E-BACD-B825DB2E2BED}" dt="2026-09-26T10:10:18.967" v="37222" actId="207"/>
          <ac:spMkLst>
            <pc:docMk/>
            <pc:sldMk cId="3522074810" sldId="720"/>
            <ac:spMk id="3" creationId="{C511F546-F43D-94BC-F141-4E1FB5EC0321}"/>
          </ac:spMkLst>
        </pc:spChg>
        <pc:spChg chg="add mod">
          <ac:chgData name="Richard Downey" userId="f032eefed87cb979" providerId="LiveId" clId="{C61F987E-EBF1-431E-BACD-B825DB2E2BED}" dt="2026-09-26T10:13:10.153" v="37260" actId="1037"/>
          <ac:spMkLst>
            <pc:docMk/>
            <pc:sldMk cId="3522074810" sldId="720"/>
            <ac:spMk id="8" creationId="{B5E6B838-DEEA-0F6B-A27E-D3FA55166741}"/>
          </ac:spMkLst>
        </pc:spChg>
        <pc:spChg chg="del">
          <ac:chgData name="Richard Downey" userId="f032eefed87cb979" providerId="LiveId" clId="{C61F987E-EBF1-431E-BACD-B825DB2E2BED}" dt="2026-09-26T10:08:19.896" v="37092" actId="478"/>
          <ac:spMkLst>
            <pc:docMk/>
            <pc:sldMk cId="3522074810" sldId="720"/>
            <ac:spMk id="23" creationId="{E7E20887-4E32-D076-6A93-13135D77B4E6}"/>
          </ac:spMkLst>
        </pc:spChg>
        <pc:spChg chg="del">
          <ac:chgData name="Richard Downey" userId="f032eefed87cb979" providerId="LiveId" clId="{C61F987E-EBF1-431E-BACD-B825DB2E2BED}" dt="2026-09-26T10:08:19.896" v="37092" actId="478"/>
          <ac:spMkLst>
            <pc:docMk/>
            <pc:sldMk cId="3522074810" sldId="720"/>
            <ac:spMk id="24" creationId="{14048C7B-2B9E-C0A2-A20A-ABD83EE06478}"/>
          </ac:spMkLst>
        </pc:spChg>
        <pc:spChg chg="del">
          <ac:chgData name="Richard Downey" userId="f032eefed87cb979" providerId="LiveId" clId="{C61F987E-EBF1-431E-BACD-B825DB2E2BED}" dt="2026-09-26T10:08:19.896" v="37092" actId="478"/>
          <ac:spMkLst>
            <pc:docMk/>
            <pc:sldMk cId="3522074810" sldId="720"/>
            <ac:spMk id="31" creationId="{DC83424D-9E66-D6AF-E9EB-64EE6242B955}"/>
          </ac:spMkLst>
        </pc:spChg>
        <pc:spChg chg="del">
          <ac:chgData name="Richard Downey" userId="f032eefed87cb979" providerId="LiveId" clId="{C61F987E-EBF1-431E-BACD-B825DB2E2BED}" dt="2026-09-26T10:08:19.896" v="37092" actId="478"/>
          <ac:spMkLst>
            <pc:docMk/>
            <pc:sldMk cId="3522074810" sldId="720"/>
            <ac:spMk id="34" creationId="{2EF5E520-26E6-6075-97B4-800143452DAD}"/>
          </ac:spMkLst>
        </pc:spChg>
        <pc:grpChg chg="del">
          <ac:chgData name="Richard Downey" userId="f032eefed87cb979" providerId="LiveId" clId="{C61F987E-EBF1-431E-BACD-B825DB2E2BED}" dt="2026-09-26T10:08:19.896" v="37092" actId="478"/>
          <ac:grpSpMkLst>
            <pc:docMk/>
            <pc:sldMk cId="3522074810" sldId="720"/>
            <ac:grpSpMk id="4" creationId="{47517C68-E719-4E03-49B7-780934B4B9D4}"/>
          </ac:grpSpMkLst>
        </pc:grpChg>
        <pc:grpChg chg="del">
          <ac:chgData name="Richard Downey" userId="f032eefed87cb979" providerId="LiveId" clId="{C61F987E-EBF1-431E-BACD-B825DB2E2BED}" dt="2026-09-26T10:08:19.896" v="37092" actId="478"/>
          <ac:grpSpMkLst>
            <pc:docMk/>
            <pc:sldMk cId="3522074810" sldId="720"/>
            <ac:grpSpMk id="5" creationId="{516BA3D9-3CC7-EC2F-9274-BE49134667E5}"/>
          </ac:grpSpMkLst>
        </pc:grpChg>
        <pc:cxnChg chg="del">
          <ac:chgData name="Richard Downey" userId="f032eefed87cb979" providerId="LiveId" clId="{C61F987E-EBF1-431E-BACD-B825DB2E2BED}" dt="2026-09-26T10:08:19.896" v="37092" actId="478"/>
          <ac:cxnSpMkLst>
            <pc:docMk/>
            <pc:sldMk cId="3522074810" sldId="720"/>
            <ac:cxnSpMk id="33" creationId="{B99D6601-BD51-CE4B-804C-EB77B9704F1A}"/>
          </ac:cxnSpMkLst>
        </pc:cxnChg>
      </pc:sldChg>
    </pc:docChg>
  </pc:docChgLst>
  <pc:docChgLst>
    <pc:chgData name="Richard Downey" userId="f032eefed87cb979" providerId="LiveId" clId="{8A8153D1-23C9-4AF9-A21C-4D00558BE287}"/>
    <pc:docChg chg="undo custSel addSld delSld modSld">
      <pc:chgData name="Richard Downey" userId="f032eefed87cb979" providerId="LiveId" clId="{8A8153D1-23C9-4AF9-A21C-4D00558BE287}" dt="2026-09-21T12:47:21.357" v="1681" actId="1038"/>
      <pc:docMkLst>
        <pc:docMk/>
      </pc:docMkLst>
      <pc:sldChg chg="addSp modSp mod">
        <pc:chgData name="Richard Downey" userId="f032eefed87cb979" providerId="LiveId" clId="{8A8153D1-23C9-4AF9-A21C-4D00558BE287}" dt="2026-09-21T12:47:21.357" v="1681" actId="1038"/>
        <pc:sldMkLst>
          <pc:docMk/>
          <pc:sldMk cId="562849585" sldId="689"/>
        </pc:sldMkLst>
        <pc:spChg chg="mod">
          <ac:chgData name="Richard Downey" userId="f032eefed87cb979" providerId="LiveId" clId="{8A8153D1-23C9-4AF9-A21C-4D00558BE287}" dt="2026-09-21T12:46:21.540" v="1624" actId="207"/>
          <ac:spMkLst>
            <pc:docMk/>
            <pc:sldMk cId="562849585" sldId="689"/>
            <ac:spMk id="28" creationId="{945A5E2B-AB3D-7868-3D60-3D4882B0C62C}"/>
          </ac:spMkLst>
        </pc:spChg>
        <pc:spChg chg="add mod">
          <ac:chgData name="Richard Downey" userId="f032eefed87cb979" providerId="LiveId" clId="{8A8153D1-23C9-4AF9-A21C-4D00558BE287}" dt="2026-09-21T12:47:21.357" v="1681" actId="1038"/>
          <ac:spMkLst>
            <pc:docMk/>
            <pc:sldMk cId="562849585" sldId="689"/>
            <ac:spMk id="35" creationId="{54183464-46CE-BBD0-13DE-4693273F2529}"/>
          </ac:spMkLst>
        </pc:spChg>
        <pc:spChg chg="add mod">
          <ac:chgData name="Richard Downey" userId="f032eefed87cb979" providerId="LiveId" clId="{8A8153D1-23C9-4AF9-A21C-4D00558BE287}" dt="2026-09-21T12:46:38.275" v="1630" actId="571"/>
          <ac:spMkLst>
            <pc:docMk/>
            <pc:sldMk cId="562849585" sldId="689"/>
            <ac:spMk id="36" creationId="{BECD2C3B-47D5-94F5-481C-661D2CE732C6}"/>
          </ac:spMkLst>
        </pc:spChg>
        <pc:spChg chg="add mod">
          <ac:chgData name="Richard Downey" userId="f032eefed87cb979" providerId="LiveId" clId="{8A8153D1-23C9-4AF9-A21C-4D00558BE287}" dt="2026-09-21T12:46:43.769" v="1631" actId="571"/>
          <ac:spMkLst>
            <pc:docMk/>
            <pc:sldMk cId="562849585" sldId="689"/>
            <ac:spMk id="37" creationId="{6F73D2DE-4BBB-D134-C86D-048FABF88F5B}"/>
          </ac:spMkLst>
        </pc:spChg>
        <pc:spChg chg="add mod">
          <ac:chgData name="Richard Downey" userId="f032eefed87cb979" providerId="LiveId" clId="{8A8153D1-23C9-4AF9-A21C-4D00558BE287}" dt="2026-09-21T12:46:46.230" v="1632" actId="571"/>
          <ac:spMkLst>
            <pc:docMk/>
            <pc:sldMk cId="562849585" sldId="689"/>
            <ac:spMk id="38" creationId="{F5D4808C-417B-3488-ED2B-9807DB0A0018}"/>
          </ac:spMkLst>
        </pc:spChg>
        <pc:spChg chg="add mod">
          <ac:chgData name="Richard Downey" userId="f032eefed87cb979" providerId="LiveId" clId="{8A8153D1-23C9-4AF9-A21C-4D00558BE287}" dt="2026-09-21T12:46:49.830" v="1633" actId="571"/>
          <ac:spMkLst>
            <pc:docMk/>
            <pc:sldMk cId="562849585" sldId="689"/>
            <ac:spMk id="39" creationId="{BF4BC769-E2D2-082F-0A7A-66D779D49644}"/>
          </ac:spMkLst>
        </pc:spChg>
        <pc:spChg chg="add mod">
          <ac:chgData name="Richard Downey" userId="f032eefed87cb979" providerId="LiveId" clId="{8A8153D1-23C9-4AF9-A21C-4D00558BE287}" dt="2026-09-21T12:47:07.422" v="1675" actId="1036"/>
          <ac:spMkLst>
            <pc:docMk/>
            <pc:sldMk cId="562849585" sldId="689"/>
            <ac:spMk id="40" creationId="{5B6AE7D2-446F-C2E5-4432-1DF8E2BDD3D7}"/>
          </ac:spMkLst>
        </pc:spChg>
        <pc:spChg chg="mod">
          <ac:chgData name="Richard Downey" userId="f032eefed87cb979" providerId="LiveId" clId="{8A8153D1-23C9-4AF9-A21C-4D00558BE287}" dt="2026-09-21T12:45:44.707" v="1621" actId="14100"/>
          <ac:spMkLst>
            <pc:docMk/>
            <pc:sldMk cId="562849585" sldId="689"/>
            <ac:spMk id="47" creationId="{A616A1BC-7CBB-0E4E-1FD0-41D60BD5293D}"/>
          </ac:spMkLst>
        </pc:spChg>
        <pc:spChg chg="mod">
          <ac:chgData name="Richard Downey" userId="f032eefed87cb979" providerId="LiveId" clId="{8A8153D1-23C9-4AF9-A21C-4D00558BE287}" dt="2026-09-21T12:46:21.540" v="1624" actId="207"/>
          <ac:spMkLst>
            <pc:docMk/>
            <pc:sldMk cId="562849585" sldId="689"/>
            <ac:spMk id="48" creationId="{228F93F1-FFA6-F24D-F6DC-C625514BFD33}"/>
          </ac:spMkLst>
        </pc:spChg>
        <pc:spChg chg="mod">
          <ac:chgData name="Richard Downey" userId="f032eefed87cb979" providerId="LiveId" clId="{8A8153D1-23C9-4AF9-A21C-4D00558BE287}" dt="2026-09-21T12:46:21.540" v="1624" actId="207"/>
          <ac:spMkLst>
            <pc:docMk/>
            <pc:sldMk cId="562849585" sldId="689"/>
            <ac:spMk id="49" creationId="{051C0F6A-87E4-26FF-B2F0-1FB8F0A9B05B}"/>
          </ac:spMkLst>
        </pc:spChg>
        <pc:spChg chg="mod">
          <ac:chgData name="Richard Downey" userId="f032eefed87cb979" providerId="LiveId" clId="{8A8153D1-23C9-4AF9-A21C-4D00558BE287}" dt="2026-09-21T12:45:56.350" v="1622" actId="14100"/>
          <ac:spMkLst>
            <pc:docMk/>
            <pc:sldMk cId="562849585" sldId="689"/>
            <ac:spMk id="50" creationId="{62932A3E-9670-58EF-7327-BD0C3C0782B4}"/>
          </ac:spMkLst>
        </pc:spChg>
        <pc:spChg chg="mod">
          <ac:chgData name="Richard Downey" userId="f032eefed87cb979" providerId="LiveId" clId="{8A8153D1-23C9-4AF9-A21C-4D00558BE287}" dt="2026-09-21T12:46:05.238" v="1623" actId="14100"/>
          <ac:spMkLst>
            <pc:docMk/>
            <pc:sldMk cId="562849585" sldId="689"/>
            <ac:spMk id="51" creationId="{434C02A2-5B06-5BF9-54A9-BE963AC51417}"/>
          </ac:spMkLst>
        </pc:spChg>
      </pc:sldChg>
      <pc:sldChg chg="add">
        <pc:chgData name="Richard Downey" userId="f032eefed87cb979" providerId="LiveId" clId="{8A8153D1-23C9-4AF9-A21C-4D00558BE287}" dt="2026-09-21T12:45:02.299" v="1618"/>
        <pc:sldMkLst>
          <pc:docMk/>
          <pc:sldMk cId="1086209763" sldId="690"/>
        </pc:sldMkLst>
      </pc:sldChg>
      <pc:sldChg chg="addSp delSp modSp add mod addAnim delAnim modAnim">
        <pc:chgData name="Richard Downey" userId="f032eefed87cb979" providerId="LiveId" clId="{8A8153D1-23C9-4AF9-A21C-4D00558BE287}" dt="2026-09-18T09:56:36.003" v="153" actId="14100"/>
        <pc:sldMkLst>
          <pc:docMk/>
          <pc:sldMk cId="769263284" sldId="710"/>
        </pc:sldMkLst>
        <pc:spChg chg="mod">
          <ac:chgData name="Richard Downey" userId="f032eefed87cb979" providerId="LiveId" clId="{8A8153D1-23C9-4AF9-A21C-4D00558BE287}" dt="2026-09-18T09:48:29.496" v="50" actId="207"/>
          <ac:spMkLst>
            <pc:docMk/>
            <pc:sldMk cId="769263284" sldId="710"/>
            <ac:spMk id="2" creationId="{0EF52C97-5F4E-DAD9-3F31-6ABE5A9EB20B}"/>
          </ac:spMkLst>
        </pc:spChg>
        <pc:spChg chg="add mod">
          <ac:chgData name="Richard Downey" userId="f032eefed87cb979" providerId="LiveId" clId="{8A8153D1-23C9-4AF9-A21C-4D00558BE287}" dt="2026-09-18T09:55:23.069" v="88" actId="1035"/>
          <ac:spMkLst>
            <pc:docMk/>
            <pc:sldMk cId="769263284" sldId="710"/>
            <ac:spMk id="3" creationId="{68B8649E-A094-8B60-79F0-DBAD06AFD743}"/>
          </ac:spMkLst>
        </pc:spChg>
        <pc:spChg chg="mod">
          <ac:chgData name="Richard Downey" userId="f032eefed87cb979" providerId="LiveId" clId="{8A8153D1-23C9-4AF9-A21C-4D00558BE287}" dt="2026-09-18T09:55:09.010" v="73" actId="1582"/>
          <ac:spMkLst>
            <pc:docMk/>
            <pc:sldMk cId="769263284" sldId="710"/>
            <ac:spMk id="14" creationId="{67604860-9468-BF13-BCA0-FEC7F76D3CD9}"/>
          </ac:spMkLst>
        </pc:spChg>
        <pc:spChg chg="mod">
          <ac:chgData name="Richard Downey" userId="f032eefed87cb979" providerId="LiveId" clId="{8A8153D1-23C9-4AF9-A21C-4D00558BE287}" dt="2026-09-18T09:55:09.010" v="73" actId="1582"/>
          <ac:spMkLst>
            <pc:docMk/>
            <pc:sldMk cId="769263284" sldId="710"/>
            <ac:spMk id="15" creationId="{E9931142-729A-07B5-BBD9-05DA375E0DA7}"/>
          </ac:spMkLst>
        </pc:spChg>
        <pc:spChg chg="add mod">
          <ac:chgData name="Richard Downey" userId="f032eefed87cb979" providerId="LiveId" clId="{8A8153D1-23C9-4AF9-A21C-4D00558BE287}" dt="2026-09-18T09:55:36.559" v="104" actId="1035"/>
          <ac:spMkLst>
            <pc:docMk/>
            <pc:sldMk cId="769263284" sldId="710"/>
            <ac:spMk id="17" creationId="{5B104121-5A5D-3A29-B95B-6727B032DA6C}"/>
          </ac:spMkLst>
        </pc:spChg>
        <pc:spChg chg="add mod">
          <ac:chgData name="Richard Downey" userId="f032eefed87cb979" providerId="LiveId" clId="{8A8153D1-23C9-4AF9-A21C-4D00558BE287}" dt="2026-09-18T09:55:36.559" v="104" actId="1035"/>
          <ac:spMkLst>
            <pc:docMk/>
            <pc:sldMk cId="769263284" sldId="710"/>
            <ac:spMk id="20" creationId="{67BDEB73-F7D9-8D41-4050-20B9257B3526}"/>
          </ac:spMkLst>
        </pc:spChg>
        <pc:spChg chg="add mod">
          <ac:chgData name="Richard Downey" userId="f032eefed87cb979" providerId="LiveId" clId="{8A8153D1-23C9-4AF9-A21C-4D00558BE287}" dt="2026-09-18T09:56:08.722" v="150" actId="207"/>
          <ac:spMkLst>
            <pc:docMk/>
            <pc:sldMk cId="769263284" sldId="710"/>
            <ac:spMk id="22" creationId="{78F2A776-BCA4-4861-F7A9-9D51DF4D763B}"/>
          </ac:spMkLst>
        </pc:spChg>
        <pc:grpChg chg="mod">
          <ac:chgData name="Richard Downey" userId="f032eefed87cb979" providerId="LiveId" clId="{8A8153D1-23C9-4AF9-A21C-4D00558BE287}" dt="2026-09-18T09:47:44.364" v="44" actId="1076"/>
          <ac:grpSpMkLst>
            <pc:docMk/>
            <pc:sldMk cId="769263284" sldId="710"/>
            <ac:grpSpMk id="7" creationId="{055F8B3B-9F2A-B157-C849-25263EBE7FA2}"/>
          </ac:grpSpMkLst>
        </pc:grpChg>
        <pc:grpChg chg="add mod">
          <ac:chgData name="Richard Downey" userId="f032eefed87cb979" providerId="LiveId" clId="{8A8153D1-23C9-4AF9-A21C-4D00558BE287}" dt="2026-09-18T09:55:36.559" v="104" actId="1035"/>
          <ac:grpSpMkLst>
            <pc:docMk/>
            <pc:sldMk cId="769263284" sldId="710"/>
            <ac:grpSpMk id="13" creationId="{65AB63D2-B66A-B3D2-151D-94136120D2AB}"/>
          </ac:grpSpMkLst>
        </pc:grpChg>
        <pc:cxnChg chg="add mod">
          <ac:chgData name="Richard Downey" userId="f032eefed87cb979" providerId="LiveId" clId="{8A8153D1-23C9-4AF9-A21C-4D00558BE287}" dt="2026-09-18T09:55:23.069" v="88" actId="1035"/>
          <ac:cxnSpMkLst>
            <pc:docMk/>
            <pc:sldMk cId="769263284" sldId="710"/>
            <ac:cxnSpMk id="11" creationId="{3E2A90C9-77F0-4654-42C9-644732218355}"/>
          </ac:cxnSpMkLst>
        </pc:cxnChg>
        <pc:cxnChg chg="add mod">
          <ac:chgData name="Richard Downey" userId="f032eefed87cb979" providerId="LiveId" clId="{8A8153D1-23C9-4AF9-A21C-4D00558BE287}" dt="2026-09-18T09:56:36.003" v="153" actId="14100"/>
          <ac:cxnSpMkLst>
            <pc:docMk/>
            <pc:sldMk cId="769263284" sldId="710"/>
            <ac:cxnSpMk id="18" creationId="{DF835557-21E1-1443-B120-24F7780996E2}"/>
          </ac:cxnSpMkLst>
        </pc:cxnChg>
      </pc:sldChg>
      <pc:sldChg chg="addSp delSp modSp add mod modClrScheme delAnim modAnim chgLayout">
        <pc:chgData name="Richard Downey" userId="f032eefed87cb979" providerId="LiveId" clId="{8A8153D1-23C9-4AF9-A21C-4D00558BE287}" dt="2026-09-18T10:00:52.343" v="303"/>
        <pc:sldMkLst>
          <pc:docMk/>
          <pc:sldMk cId="1887756618" sldId="711"/>
        </pc:sldMkLst>
        <pc:spChg chg="mod ord">
          <ac:chgData name="Richard Downey" userId="f032eefed87cb979" providerId="LiveId" clId="{8A8153D1-23C9-4AF9-A21C-4D00558BE287}" dt="2026-09-18T09:58:42.613" v="175" actId="207"/>
          <ac:spMkLst>
            <pc:docMk/>
            <pc:sldMk cId="1887756618" sldId="711"/>
            <ac:spMk id="2" creationId="{64732247-2966-8230-C4DA-2FD7C91BE3E6}"/>
          </ac:spMkLst>
        </pc:spChg>
        <pc:spChg chg="mod">
          <ac:chgData name="Richard Downey" userId="f032eefed87cb979" providerId="LiveId" clId="{8A8153D1-23C9-4AF9-A21C-4D00558BE287}" dt="2026-09-18T10:00:07.136" v="285" actId="1076"/>
          <ac:spMkLst>
            <pc:docMk/>
            <pc:sldMk cId="1887756618" sldId="711"/>
            <ac:spMk id="3" creationId="{3AB98433-A511-4590-35E7-7E5BAB32F177}"/>
          </ac:spMkLst>
        </pc:spChg>
        <pc:spChg chg="add mod ord">
          <ac:chgData name="Richard Downey" userId="f032eefed87cb979" providerId="LiveId" clId="{8A8153D1-23C9-4AF9-A21C-4D00558BE287}" dt="2026-09-18T09:59:40.460" v="274" actId="20577"/>
          <ac:spMkLst>
            <pc:docMk/>
            <pc:sldMk cId="1887756618" sldId="711"/>
            <ac:spMk id="4" creationId="{48507D67-AFAA-8E1F-67B3-219DA95C1DAD}"/>
          </ac:spMkLst>
        </pc:spChg>
        <pc:spChg chg="mod">
          <ac:chgData name="Richard Downey" userId="f032eefed87cb979" providerId="LiveId" clId="{8A8153D1-23C9-4AF9-A21C-4D00558BE287}" dt="2026-09-18T09:58:07.931" v="160" actId="571"/>
          <ac:spMkLst>
            <pc:docMk/>
            <pc:sldMk cId="1887756618" sldId="711"/>
            <ac:spMk id="9" creationId="{D5187A3A-73B3-168F-DB75-1D951AE03D0B}"/>
          </ac:spMkLst>
        </pc:spChg>
        <pc:spChg chg="mod">
          <ac:chgData name="Richard Downey" userId="f032eefed87cb979" providerId="LiveId" clId="{8A8153D1-23C9-4AF9-A21C-4D00558BE287}" dt="2026-09-18T09:58:07.931" v="160" actId="571"/>
          <ac:spMkLst>
            <pc:docMk/>
            <pc:sldMk cId="1887756618" sldId="711"/>
            <ac:spMk id="10" creationId="{099C1BB8-65DA-A945-DF58-8DAEFDB34328}"/>
          </ac:spMkLst>
        </pc:spChg>
        <pc:spChg chg="add mod">
          <ac:chgData name="Richard Downey" userId="f032eefed87cb979" providerId="LiveId" clId="{8A8153D1-23C9-4AF9-A21C-4D00558BE287}" dt="2026-09-18T10:00:49.964" v="302" actId="404"/>
          <ac:spMkLst>
            <pc:docMk/>
            <pc:sldMk cId="1887756618" sldId="711"/>
            <ac:spMk id="16" creationId="{7EAD6BC6-0D98-5E69-091F-3BD03CE3C1AA}"/>
          </ac:spMkLst>
        </pc:spChg>
        <pc:grpChg chg="mod">
          <ac:chgData name="Richard Downey" userId="f032eefed87cb979" providerId="LiveId" clId="{8A8153D1-23C9-4AF9-A21C-4D00558BE287}" dt="2026-09-18T09:59:48.028" v="275" actId="1076"/>
          <ac:grpSpMkLst>
            <pc:docMk/>
            <pc:sldMk cId="1887756618" sldId="711"/>
            <ac:grpSpMk id="7" creationId="{79A02EE5-2AE4-28E1-A2AD-020026AA53B5}"/>
          </ac:grpSpMkLst>
        </pc:grpChg>
        <pc:grpChg chg="add mod">
          <ac:chgData name="Richard Downey" userId="f032eefed87cb979" providerId="LiveId" clId="{8A8153D1-23C9-4AF9-A21C-4D00558BE287}" dt="2026-09-18T09:59:48.028" v="275" actId="1076"/>
          <ac:grpSpMkLst>
            <pc:docMk/>
            <pc:sldMk cId="1887756618" sldId="711"/>
            <ac:grpSpMk id="8" creationId="{1B166282-FD5E-AFB3-3BEE-6515D7A29D6B}"/>
          </ac:grpSpMkLst>
        </pc:grpChg>
        <pc:cxnChg chg="mod">
          <ac:chgData name="Richard Downey" userId="f032eefed87cb979" providerId="LiveId" clId="{8A8153D1-23C9-4AF9-A21C-4D00558BE287}" dt="2026-09-18T10:00:16.760" v="287" actId="14100"/>
          <ac:cxnSpMkLst>
            <pc:docMk/>
            <pc:sldMk cId="1887756618" sldId="711"/>
            <ac:cxnSpMk id="11" creationId="{6C6CE473-9CC0-3600-0F69-8D8E384A1A96}"/>
          </ac:cxnSpMkLst>
        </pc:cxnChg>
      </pc:sldChg>
      <pc:sldChg chg="addSp modSp mod">
        <pc:chgData name="Richard Downey" userId="f032eefed87cb979" providerId="LiveId" clId="{8A8153D1-23C9-4AF9-A21C-4D00558BE287}" dt="2026-09-21T12:39:57.508" v="1563" actId="207"/>
        <pc:sldMkLst>
          <pc:docMk/>
          <pc:sldMk cId="3331292395" sldId="713"/>
        </pc:sldMkLst>
        <pc:spChg chg="add mod">
          <ac:chgData name="Richard Downey" userId="f032eefed87cb979" providerId="LiveId" clId="{8A8153D1-23C9-4AF9-A21C-4D00558BE287}" dt="2026-09-21T12:39:26.618" v="1560" actId="555"/>
          <ac:spMkLst>
            <pc:docMk/>
            <pc:sldMk cId="3331292395" sldId="713"/>
            <ac:spMk id="2" creationId="{6107D811-FBD2-53D0-076D-C87CBC8304F0}"/>
          </ac:spMkLst>
        </pc:spChg>
        <pc:spChg chg="add mod">
          <ac:chgData name="Richard Downey" userId="f032eefed87cb979" providerId="LiveId" clId="{8A8153D1-23C9-4AF9-A21C-4D00558BE287}" dt="2026-09-21T12:39:26.618" v="1560" actId="555"/>
          <ac:spMkLst>
            <pc:docMk/>
            <pc:sldMk cId="3331292395" sldId="713"/>
            <ac:spMk id="3" creationId="{2A7001C9-5C68-78B2-BEFC-7000E82A044B}"/>
          </ac:spMkLst>
        </pc:spChg>
        <pc:spChg chg="mod">
          <ac:chgData name="Richard Downey" userId="f032eefed87cb979" providerId="LiveId" clId="{8A8153D1-23C9-4AF9-A21C-4D00558BE287}" dt="2026-09-21T12:39:57.508" v="1563" actId="207"/>
          <ac:spMkLst>
            <pc:docMk/>
            <pc:sldMk cId="3331292395" sldId="713"/>
            <ac:spMk id="4" creationId="{246010B8-B760-AFA7-08BC-61616FD0FF25}"/>
          </ac:spMkLst>
        </pc:spChg>
        <pc:spChg chg="add mod">
          <ac:chgData name="Richard Downey" userId="f032eefed87cb979" providerId="LiveId" clId="{8A8153D1-23C9-4AF9-A21C-4D00558BE287}" dt="2026-09-21T12:39:13.642" v="1559" actId="555"/>
          <ac:spMkLst>
            <pc:docMk/>
            <pc:sldMk cId="3331292395" sldId="713"/>
            <ac:spMk id="5" creationId="{BD8DFEBA-4ADE-9D7B-8A6B-065D511B6422}"/>
          </ac:spMkLst>
        </pc:spChg>
        <pc:spChg chg="add mod">
          <ac:chgData name="Richard Downey" userId="f032eefed87cb979" providerId="LiveId" clId="{8A8153D1-23C9-4AF9-A21C-4D00558BE287}" dt="2026-09-21T12:39:13.642" v="1559" actId="555"/>
          <ac:spMkLst>
            <pc:docMk/>
            <pc:sldMk cId="3331292395" sldId="713"/>
            <ac:spMk id="6" creationId="{F1486338-7E02-3019-4F77-A6B1A5EC0ECA}"/>
          </ac:spMkLst>
        </pc:spChg>
        <pc:spChg chg="mod">
          <ac:chgData name="Richard Downey" userId="f032eefed87cb979" providerId="LiveId" clId="{8A8153D1-23C9-4AF9-A21C-4D00558BE287}" dt="2026-09-21T12:38:10.911" v="1544" actId="1036"/>
          <ac:spMkLst>
            <pc:docMk/>
            <pc:sldMk cId="3331292395" sldId="713"/>
            <ac:spMk id="9" creationId="{6D6C2729-B88A-9074-9665-3900112ECCB3}"/>
          </ac:spMkLst>
        </pc:spChg>
        <pc:spChg chg="mod">
          <ac:chgData name="Richard Downey" userId="f032eefed87cb979" providerId="LiveId" clId="{8A8153D1-23C9-4AF9-A21C-4D00558BE287}" dt="2026-09-21T12:38:10.911" v="1544" actId="1036"/>
          <ac:spMkLst>
            <pc:docMk/>
            <pc:sldMk cId="3331292395" sldId="713"/>
            <ac:spMk id="10" creationId="{2C3AB574-8851-D939-8A16-A634088FF8D0}"/>
          </ac:spMkLst>
        </pc:spChg>
        <pc:spChg chg="mod">
          <ac:chgData name="Richard Downey" userId="f032eefed87cb979" providerId="LiveId" clId="{8A8153D1-23C9-4AF9-A21C-4D00558BE287}" dt="2026-09-21T12:38:10.911" v="1544" actId="1036"/>
          <ac:spMkLst>
            <pc:docMk/>
            <pc:sldMk cId="3331292395" sldId="713"/>
            <ac:spMk id="12" creationId="{CBBEAB60-6228-870F-0394-0804C76757C5}"/>
          </ac:spMkLst>
        </pc:spChg>
        <pc:spChg chg="mod">
          <ac:chgData name="Richard Downey" userId="f032eefed87cb979" providerId="LiveId" clId="{8A8153D1-23C9-4AF9-A21C-4D00558BE287}" dt="2026-09-21T12:39:41.382" v="1561" actId="1076"/>
          <ac:spMkLst>
            <pc:docMk/>
            <pc:sldMk cId="3331292395" sldId="713"/>
            <ac:spMk id="13" creationId="{27AED4B7-391E-6E86-E756-36B84C03076A}"/>
          </ac:spMkLst>
        </pc:spChg>
        <pc:spChg chg="mod">
          <ac:chgData name="Richard Downey" userId="f032eefed87cb979" providerId="LiveId" clId="{8A8153D1-23C9-4AF9-A21C-4D00558BE287}" dt="2026-09-21T12:39:46.824" v="1562" actId="1076"/>
          <ac:spMkLst>
            <pc:docMk/>
            <pc:sldMk cId="3331292395" sldId="713"/>
            <ac:spMk id="14" creationId="{605C5483-264F-FE4B-11CF-6CE440658699}"/>
          </ac:spMkLst>
        </pc:spChg>
        <pc:spChg chg="mod">
          <ac:chgData name="Richard Downey" userId="f032eefed87cb979" providerId="LiveId" clId="{8A8153D1-23C9-4AF9-A21C-4D00558BE287}" dt="2026-09-21T12:38:10.911" v="1544" actId="1036"/>
          <ac:spMkLst>
            <pc:docMk/>
            <pc:sldMk cId="3331292395" sldId="713"/>
            <ac:spMk id="16" creationId="{168238E7-376D-1C2F-946B-64D2B0E1B1EA}"/>
          </ac:spMkLst>
        </pc:spChg>
        <pc:spChg chg="mod">
          <ac:chgData name="Richard Downey" userId="f032eefed87cb979" providerId="LiveId" clId="{8A8153D1-23C9-4AF9-A21C-4D00558BE287}" dt="2026-09-21T12:38:10.911" v="1544" actId="1036"/>
          <ac:spMkLst>
            <pc:docMk/>
            <pc:sldMk cId="3331292395" sldId="713"/>
            <ac:spMk id="17" creationId="{22C39D35-A5EA-43D3-1B82-BE86E1268180}"/>
          </ac:spMkLst>
        </pc:spChg>
        <pc:spChg chg="mod">
          <ac:chgData name="Richard Downey" userId="f032eefed87cb979" providerId="LiveId" clId="{8A8153D1-23C9-4AF9-A21C-4D00558BE287}" dt="2026-09-21T12:38:10.911" v="1544" actId="1036"/>
          <ac:spMkLst>
            <pc:docMk/>
            <pc:sldMk cId="3331292395" sldId="713"/>
            <ac:spMk id="18" creationId="{EF9846D2-A9E9-E034-EAC5-5C87F2C7EC8C}"/>
          </ac:spMkLst>
        </pc:spChg>
        <pc:spChg chg="mod">
          <ac:chgData name="Richard Downey" userId="f032eefed87cb979" providerId="LiveId" clId="{8A8153D1-23C9-4AF9-A21C-4D00558BE287}" dt="2026-09-21T12:38:10.911" v="1544" actId="1036"/>
          <ac:spMkLst>
            <pc:docMk/>
            <pc:sldMk cId="3331292395" sldId="713"/>
            <ac:spMk id="61" creationId="{D1425363-6B2B-1FBC-9318-157DCC3AAAAD}"/>
          </ac:spMkLst>
        </pc:spChg>
        <pc:spChg chg="mod">
          <ac:chgData name="Richard Downey" userId="f032eefed87cb979" providerId="LiveId" clId="{8A8153D1-23C9-4AF9-A21C-4D00558BE287}" dt="2026-09-21T12:38:10.911" v="1544" actId="1036"/>
          <ac:spMkLst>
            <pc:docMk/>
            <pc:sldMk cId="3331292395" sldId="713"/>
            <ac:spMk id="62" creationId="{986FDE6F-8327-B801-54BD-4D242D5758E3}"/>
          </ac:spMkLst>
        </pc:spChg>
        <pc:spChg chg="mod">
          <ac:chgData name="Richard Downey" userId="f032eefed87cb979" providerId="LiveId" clId="{8A8153D1-23C9-4AF9-A21C-4D00558BE287}" dt="2026-09-21T12:38:10.911" v="1544" actId="1036"/>
          <ac:spMkLst>
            <pc:docMk/>
            <pc:sldMk cId="3331292395" sldId="713"/>
            <ac:spMk id="63" creationId="{14752D3A-8471-89BB-3B27-9755DDECCCFC}"/>
          </ac:spMkLst>
        </pc:spChg>
      </pc:sldChg>
      <pc:sldChg chg="modSp">
        <pc:chgData name="Richard Downey" userId="f032eefed87cb979" providerId="LiveId" clId="{8A8153D1-23C9-4AF9-A21C-4D00558BE287}" dt="2026-09-21T12:43:49.517" v="1616" actId="20577"/>
        <pc:sldMkLst>
          <pc:docMk/>
          <pc:sldMk cId="1448084252" sldId="715"/>
        </pc:sldMkLst>
        <pc:spChg chg="mod">
          <ac:chgData name="Richard Downey" userId="f032eefed87cb979" providerId="LiveId" clId="{8A8153D1-23C9-4AF9-A21C-4D00558BE287}" dt="2026-09-21T12:43:49.517" v="1616" actId="20577"/>
          <ac:spMkLst>
            <pc:docMk/>
            <pc:sldMk cId="1448084252" sldId="715"/>
            <ac:spMk id="2" creationId="{1578515C-EB36-1786-FAD0-BC626AFAC93F}"/>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B137698-C041-1176-181C-1A0AC04C940C}"/>
              </a:ext>
            </a:extLst>
          </p:cNvPr>
          <p:cNvSpPr>
            <a:spLocks noGrp="1"/>
          </p:cNvSpPr>
          <p:nvPr>
            <p:ph type="hdr" sz="quarter"/>
          </p:nvPr>
        </p:nvSpPr>
        <p:spPr>
          <a:xfrm>
            <a:off x="2" y="0"/>
            <a:ext cx="2946347" cy="498215"/>
          </a:xfrm>
          <a:prstGeom prst="rect">
            <a:avLst/>
          </a:prstGeom>
        </p:spPr>
        <p:txBody>
          <a:bodyPr vert="horz" lIns="91449" tIns="45724" rIns="91449" bIns="45724" rtlCol="0"/>
          <a:lstStyle>
            <a:lvl1pPr algn="l">
              <a:defRPr sz="1200"/>
            </a:lvl1pPr>
          </a:lstStyle>
          <a:p>
            <a:endParaRPr lang="en-GB"/>
          </a:p>
        </p:txBody>
      </p:sp>
      <p:sp>
        <p:nvSpPr>
          <p:cNvPr id="3" name="Date Placeholder 2">
            <a:extLst>
              <a:ext uri="{FF2B5EF4-FFF2-40B4-BE49-F238E27FC236}">
                <a16:creationId xmlns:a16="http://schemas.microsoft.com/office/drawing/2014/main" id="{0E1288BF-AFDA-E808-C6E5-E5A94F41BB57}"/>
              </a:ext>
            </a:extLst>
          </p:cNvPr>
          <p:cNvSpPr>
            <a:spLocks noGrp="1"/>
          </p:cNvSpPr>
          <p:nvPr>
            <p:ph type="dt" sz="quarter" idx="1"/>
          </p:nvPr>
        </p:nvSpPr>
        <p:spPr>
          <a:xfrm>
            <a:off x="3851344" y="0"/>
            <a:ext cx="2946347" cy="498215"/>
          </a:xfrm>
          <a:prstGeom prst="rect">
            <a:avLst/>
          </a:prstGeom>
        </p:spPr>
        <p:txBody>
          <a:bodyPr vert="horz" lIns="91449" tIns="45724" rIns="91449" bIns="45724" rtlCol="0"/>
          <a:lstStyle>
            <a:lvl1pPr algn="r">
              <a:defRPr sz="1200"/>
            </a:lvl1pPr>
          </a:lstStyle>
          <a:p>
            <a:fld id="{B607EF19-CF41-44CF-B2FF-6D10763E6881}" type="datetimeFigureOut">
              <a:rPr lang="en-GB" smtClean="0"/>
              <a:t>26/09/2026</a:t>
            </a:fld>
            <a:endParaRPr lang="en-GB"/>
          </a:p>
        </p:txBody>
      </p:sp>
      <p:sp>
        <p:nvSpPr>
          <p:cNvPr id="4" name="Footer Placeholder 3">
            <a:extLst>
              <a:ext uri="{FF2B5EF4-FFF2-40B4-BE49-F238E27FC236}">
                <a16:creationId xmlns:a16="http://schemas.microsoft.com/office/drawing/2014/main" id="{7E02D47D-AAC3-DD38-2038-9FD47AED0C9B}"/>
              </a:ext>
            </a:extLst>
          </p:cNvPr>
          <p:cNvSpPr>
            <a:spLocks noGrp="1"/>
          </p:cNvSpPr>
          <p:nvPr>
            <p:ph type="ftr" sz="quarter" idx="2"/>
          </p:nvPr>
        </p:nvSpPr>
        <p:spPr>
          <a:xfrm>
            <a:off x="2" y="9431601"/>
            <a:ext cx="2946347" cy="498214"/>
          </a:xfrm>
          <a:prstGeom prst="rect">
            <a:avLst/>
          </a:prstGeom>
        </p:spPr>
        <p:txBody>
          <a:bodyPr vert="horz" lIns="91449" tIns="45724" rIns="91449" bIns="45724" rtlCol="0" anchor="b"/>
          <a:lstStyle>
            <a:lvl1pPr algn="l">
              <a:defRPr sz="1200"/>
            </a:lvl1pPr>
          </a:lstStyle>
          <a:p>
            <a:endParaRPr lang="en-GB"/>
          </a:p>
        </p:txBody>
      </p:sp>
      <p:sp>
        <p:nvSpPr>
          <p:cNvPr id="5" name="Slide Number Placeholder 4">
            <a:extLst>
              <a:ext uri="{FF2B5EF4-FFF2-40B4-BE49-F238E27FC236}">
                <a16:creationId xmlns:a16="http://schemas.microsoft.com/office/drawing/2014/main" id="{5B3C5466-F002-A88E-8EA0-FD268976BB01}"/>
              </a:ext>
            </a:extLst>
          </p:cNvPr>
          <p:cNvSpPr>
            <a:spLocks noGrp="1"/>
          </p:cNvSpPr>
          <p:nvPr>
            <p:ph type="sldNum" sz="quarter" idx="3"/>
          </p:nvPr>
        </p:nvSpPr>
        <p:spPr>
          <a:xfrm>
            <a:off x="3851344" y="9431601"/>
            <a:ext cx="2946347" cy="498214"/>
          </a:xfrm>
          <a:prstGeom prst="rect">
            <a:avLst/>
          </a:prstGeom>
        </p:spPr>
        <p:txBody>
          <a:bodyPr vert="horz" lIns="91449" tIns="45724" rIns="91449" bIns="45724" rtlCol="0" anchor="b"/>
          <a:lstStyle>
            <a:lvl1pPr algn="r">
              <a:defRPr sz="1200"/>
            </a:lvl1pPr>
          </a:lstStyle>
          <a:p>
            <a:fld id="{DF76F0EF-2DA2-4478-87BE-4F12A64AED8B}" type="slidenum">
              <a:rPr lang="en-GB" smtClean="0"/>
              <a:t>‹#›</a:t>
            </a:fld>
            <a:endParaRPr lang="en-GB"/>
          </a:p>
        </p:txBody>
      </p:sp>
    </p:spTree>
    <p:extLst>
      <p:ext uri="{BB962C8B-B14F-4D97-AF65-F5344CB8AC3E}">
        <p14:creationId xmlns:p14="http://schemas.microsoft.com/office/powerpoint/2010/main" val="383391950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2" y="0"/>
            <a:ext cx="2946347" cy="498215"/>
          </a:xfrm>
          <a:prstGeom prst="rect">
            <a:avLst/>
          </a:prstGeom>
        </p:spPr>
        <p:txBody>
          <a:bodyPr vert="horz" lIns="91449" tIns="45724" rIns="91449" bIns="45724" rtlCol="0"/>
          <a:lstStyle>
            <a:lvl1pPr algn="l">
              <a:defRPr sz="1200"/>
            </a:lvl1pPr>
          </a:lstStyle>
          <a:p>
            <a:endParaRPr lang="en-GB"/>
          </a:p>
        </p:txBody>
      </p:sp>
      <p:sp>
        <p:nvSpPr>
          <p:cNvPr id="3" name="Date Placeholder 2"/>
          <p:cNvSpPr>
            <a:spLocks noGrp="1"/>
          </p:cNvSpPr>
          <p:nvPr>
            <p:ph type="dt" idx="1"/>
          </p:nvPr>
        </p:nvSpPr>
        <p:spPr>
          <a:xfrm>
            <a:off x="3851344" y="0"/>
            <a:ext cx="2946347" cy="498215"/>
          </a:xfrm>
          <a:prstGeom prst="rect">
            <a:avLst/>
          </a:prstGeom>
        </p:spPr>
        <p:txBody>
          <a:bodyPr vert="horz" lIns="91449" tIns="45724" rIns="91449" bIns="45724" rtlCol="0"/>
          <a:lstStyle>
            <a:lvl1pPr algn="r">
              <a:defRPr sz="1200"/>
            </a:lvl1pPr>
          </a:lstStyle>
          <a:p>
            <a:fld id="{AD7D0809-8702-4866-AD6B-ECB4CD0DB84C}" type="datetimeFigureOut">
              <a:rPr lang="en-GB" smtClean="0"/>
              <a:t>26/09/2026</a:t>
            </a:fld>
            <a:endParaRPr lang="en-GB"/>
          </a:p>
        </p:txBody>
      </p:sp>
      <p:sp>
        <p:nvSpPr>
          <p:cNvPr id="4" name="Slide Image Placeholder 3"/>
          <p:cNvSpPr>
            <a:spLocks noGrp="1" noRot="1" noChangeAspect="1"/>
          </p:cNvSpPr>
          <p:nvPr>
            <p:ph type="sldImg" idx="2"/>
          </p:nvPr>
        </p:nvSpPr>
        <p:spPr>
          <a:xfrm>
            <a:off x="1166813" y="1241425"/>
            <a:ext cx="4465637" cy="3351213"/>
          </a:xfrm>
          <a:prstGeom prst="rect">
            <a:avLst/>
          </a:prstGeom>
          <a:noFill/>
          <a:ln w="12700">
            <a:solidFill>
              <a:prstClr val="black"/>
            </a:solidFill>
          </a:ln>
        </p:spPr>
        <p:txBody>
          <a:bodyPr vert="horz" lIns="91449" tIns="45724" rIns="91449" bIns="45724" rtlCol="0" anchor="ctr"/>
          <a:lstStyle/>
          <a:p>
            <a:endParaRPr lang="en-GB"/>
          </a:p>
        </p:txBody>
      </p:sp>
      <p:sp>
        <p:nvSpPr>
          <p:cNvPr id="5" name="Notes Placeholder 4"/>
          <p:cNvSpPr>
            <a:spLocks noGrp="1"/>
          </p:cNvSpPr>
          <p:nvPr>
            <p:ph type="body" sz="quarter" idx="3"/>
          </p:nvPr>
        </p:nvSpPr>
        <p:spPr>
          <a:xfrm>
            <a:off x="679927" y="4778722"/>
            <a:ext cx="5439410" cy="3909864"/>
          </a:xfrm>
          <a:prstGeom prst="rect">
            <a:avLst/>
          </a:prstGeom>
        </p:spPr>
        <p:txBody>
          <a:bodyPr vert="horz" lIns="91449" tIns="45724" rIns="91449" bIns="45724"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2" y="9431601"/>
            <a:ext cx="2946347" cy="498214"/>
          </a:xfrm>
          <a:prstGeom prst="rect">
            <a:avLst/>
          </a:prstGeom>
        </p:spPr>
        <p:txBody>
          <a:bodyPr vert="horz" lIns="91449" tIns="45724" rIns="91449" bIns="45724" rtlCol="0" anchor="b"/>
          <a:lstStyle>
            <a:lvl1pPr algn="l">
              <a:defRPr sz="1200"/>
            </a:lvl1pPr>
          </a:lstStyle>
          <a:p>
            <a:endParaRPr lang="en-GB"/>
          </a:p>
        </p:txBody>
      </p:sp>
      <p:sp>
        <p:nvSpPr>
          <p:cNvPr id="7" name="Slide Number Placeholder 6"/>
          <p:cNvSpPr>
            <a:spLocks noGrp="1"/>
          </p:cNvSpPr>
          <p:nvPr>
            <p:ph type="sldNum" sz="quarter" idx="5"/>
          </p:nvPr>
        </p:nvSpPr>
        <p:spPr>
          <a:xfrm>
            <a:off x="3851344" y="9431601"/>
            <a:ext cx="2946347" cy="498214"/>
          </a:xfrm>
          <a:prstGeom prst="rect">
            <a:avLst/>
          </a:prstGeom>
        </p:spPr>
        <p:txBody>
          <a:bodyPr vert="horz" lIns="91449" tIns="45724" rIns="91449" bIns="45724" rtlCol="0" anchor="b"/>
          <a:lstStyle>
            <a:lvl1pPr algn="r">
              <a:defRPr sz="1200"/>
            </a:lvl1pPr>
          </a:lstStyle>
          <a:p>
            <a:fld id="{84AE0E37-5F31-4073-8F35-FD795A549926}" type="slidenum">
              <a:rPr lang="en-GB" smtClean="0"/>
              <a:t>‹#›</a:t>
            </a:fld>
            <a:endParaRPr lang="en-GB"/>
          </a:p>
        </p:txBody>
      </p:sp>
    </p:spTree>
    <p:extLst>
      <p:ext uri="{BB962C8B-B14F-4D97-AF65-F5344CB8AC3E}">
        <p14:creationId xmlns:p14="http://schemas.microsoft.com/office/powerpoint/2010/main" val="119459061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1</a:t>
            </a:fld>
            <a:endParaRPr lang="en-GB"/>
          </a:p>
        </p:txBody>
      </p:sp>
    </p:spTree>
    <p:extLst>
      <p:ext uri="{BB962C8B-B14F-4D97-AF65-F5344CB8AC3E}">
        <p14:creationId xmlns:p14="http://schemas.microsoft.com/office/powerpoint/2010/main" val="386047531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56EFA1-C73C-FA17-80C4-C7B9974D6D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DE35658-3AE8-DD99-9518-34D79C151E8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F5221EB-9A4F-2C02-19EF-CDF6A5BDA5B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B3FB0EC-D977-DF61-D6F6-CD06E0DB569C}"/>
              </a:ext>
            </a:extLst>
          </p:cNvPr>
          <p:cNvSpPr>
            <a:spLocks noGrp="1"/>
          </p:cNvSpPr>
          <p:nvPr>
            <p:ph type="sldNum" sz="quarter" idx="5"/>
          </p:nvPr>
        </p:nvSpPr>
        <p:spPr/>
        <p:txBody>
          <a:bodyPr/>
          <a:lstStyle/>
          <a:p>
            <a:fld id="{84AE0E37-5F31-4073-8F35-FD795A549926}" type="slidenum">
              <a:rPr lang="en-GB" smtClean="0"/>
              <a:t>2</a:t>
            </a:fld>
            <a:endParaRPr lang="en-GB"/>
          </a:p>
        </p:txBody>
      </p:sp>
    </p:spTree>
    <p:extLst>
      <p:ext uri="{BB962C8B-B14F-4D97-AF65-F5344CB8AC3E}">
        <p14:creationId xmlns:p14="http://schemas.microsoft.com/office/powerpoint/2010/main" val="248385391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09E32A-A823-825D-014E-F18B92B53B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2D13AAE-6D15-A69A-FA1C-A0376ADAEA3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FF29CE8-AD2F-989E-4C7C-CD0C85A200D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847B920-3FC2-57F9-8E5C-7693C23070E0}"/>
              </a:ext>
            </a:extLst>
          </p:cNvPr>
          <p:cNvSpPr>
            <a:spLocks noGrp="1"/>
          </p:cNvSpPr>
          <p:nvPr>
            <p:ph type="sldNum" sz="quarter" idx="5"/>
          </p:nvPr>
        </p:nvSpPr>
        <p:spPr/>
        <p:txBody>
          <a:bodyPr/>
          <a:lstStyle/>
          <a:p>
            <a:fld id="{84AE0E37-5F31-4073-8F35-FD795A549926}" type="slidenum">
              <a:rPr lang="en-GB" smtClean="0"/>
              <a:t>3</a:t>
            </a:fld>
            <a:endParaRPr lang="en-GB"/>
          </a:p>
        </p:txBody>
      </p:sp>
    </p:spTree>
    <p:extLst>
      <p:ext uri="{BB962C8B-B14F-4D97-AF65-F5344CB8AC3E}">
        <p14:creationId xmlns:p14="http://schemas.microsoft.com/office/powerpoint/2010/main" val="266788718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2A8D2F-7EA8-16AD-9FAB-AD7E2C1A00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D3DDDB-57A8-8FFF-8E4B-156672F14B3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4DCB682-3022-FACF-1ABD-B37D12FE582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7AC0AEF-5EB2-9909-F2BB-4A3094950ABC}"/>
              </a:ext>
            </a:extLst>
          </p:cNvPr>
          <p:cNvSpPr>
            <a:spLocks noGrp="1"/>
          </p:cNvSpPr>
          <p:nvPr>
            <p:ph type="sldNum" sz="quarter" idx="5"/>
          </p:nvPr>
        </p:nvSpPr>
        <p:spPr/>
        <p:txBody>
          <a:bodyPr/>
          <a:lstStyle/>
          <a:p>
            <a:fld id="{84AE0E37-5F31-4073-8F35-FD795A549926}" type="slidenum">
              <a:rPr lang="en-GB" smtClean="0"/>
              <a:t>4</a:t>
            </a:fld>
            <a:endParaRPr lang="en-GB"/>
          </a:p>
        </p:txBody>
      </p:sp>
    </p:spTree>
    <p:extLst>
      <p:ext uri="{BB962C8B-B14F-4D97-AF65-F5344CB8AC3E}">
        <p14:creationId xmlns:p14="http://schemas.microsoft.com/office/powerpoint/2010/main" val="159186176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7ACE1D-DF04-7177-D837-822F6C1F8B6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7D24404-D0A6-2738-78E4-4ED20389B06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FB7A0CE-FBE7-23AC-82D9-ADB5A8FD538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FD5D157-F701-B96B-6548-7BBF7F105AC0}"/>
              </a:ext>
            </a:extLst>
          </p:cNvPr>
          <p:cNvSpPr>
            <a:spLocks noGrp="1"/>
          </p:cNvSpPr>
          <p:nvPr>
            <p:ph type="sldNum" sz="quarter" idx="5"/>
          </p:nvPr>
        </p:nvSpPr>
        <p:spPr/>
        <p:txBody>
          <a:bodyPr/>
          <a:lstStyle/>
          <a:p>
            <a:fld id="{84AE0E37-5F31-4073-8F35-FD795A549926}" type="slidenum">
              <a:rPr lang="en-GB" smtClean="0"/>
              <a:t>8</a:t>
            </a:fld>
            <a:endParaRPr lang="en-GB"/>
          </a:p>
        </p:txBody>
      </p:sp>
    </p:spTree>
    <p:extLst>
      <p:ext uri="{BB962C8B-B14F-4D97-AF65-F5344CB8AC3E}">
        <p14:creationId xmlns:p14="http://schemas.microsoft.com/office/powerpoint/2010/main" val="413239887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3372BD-FBFD-8E41-5C5C-9D6FCAC68F7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EE4AEA3-C50B-70C7-0CD7-C35727E9A01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5D89C0B-B0FF-316F-A885-DA9EC7699B9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D6FA3AD-2A1B-B1C5-3253-36B30EE3B00F}"/>
              </a:ext>
            </a:extLst>
          </p:cNvPr>
          <p:cNvSpPr>
            <a:spLocks noGrp="1"/>
          </p:cNvSpPr>
          <p:nvPr>
            <p:ph type="sldNum" sz="quarter" idx="5"/>
          </p:nvPr>
        </p:nvSpPr>
        <p:spPr/>
        <p:txBody>
          <a:bodyPr/>
          <a:lstStyle/>
          <a:p>
            <a:fld id="{84AE0E37-5F31-4073-8F35-FD795A549926}" type="slidenum">
              <a:rPr lang="en-GB" smtClean="0"/>
              <a:t>9</a:t>
            </a:fld>
            <a:endParaRPr lang="en-GB"/>
          </a:p>
        </p:txBody>
      </p:sp>
    </p:spTree>
    <p:extLst>
      <p:ext uri="{BB962C8B-B14F-4D97-AF65-F5344CB8AC3E}">
        <p14:creationId xmlns:p14="http://schemas.microsoft.com/office/powerpoint/2010/main" val="45290458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11</a:t>
            </a:fld>
            <a:endParaRPr lang="en-GB"/>
          </a:p>
        </p:txBody>
      </p:sp>
    </p:spTree>
    <p:extLst>
      <p:ext uri="{BB962C8B-B14F-4D97-AF65-F5344CB8AC3E}">
        <p14:creationId xmlns:p14="http://schemas.microsoft.com/office/powerpoint/2010/main" val="123773540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This is a simple demo and works very well. You do not press your finger down to the fret you just lightly touch the string before you pluck with your other hand. The light touch forces a node at the centre point. You can also get a 3</a:t>
            </a:r>
            <a:r>
              <a:rPr lang="en-GB" baseline="30000" dirty="0"/>
              <a:t>rd</a:t>
            </a:r>
            <a:r>
              <a:rPr lang="en-GB" dirty="0"/>
              <a:t> harmonic by touching 1/3</a:t>
            </a:r>
            <a:r>
              <a:rPr lang="en-GB" baseline="30000" dirty="0"/>
              <a:t>rd</a:t>
            </a:r>
            <a:r>
              <a:rPr lang="en-GB" dirty="0"/>
              <a:t> the length of the string (7</a:t>
            </a:r>
            <a:r>
              <a:rPr lang="en-GB" baseline="30000" dirty="0"/>
              <a:t>th</a:t>
            </a:r>
            <a:r>
              <a:rPr lang="en-GB" dirty="0"/>
              <a:t> fret)</a:t>
            </a:r>
          </a:p>
        </p:txBody>
      </p:sp>
      <p:sp>
        <p:nvSpPr>
          <p:cNvPr id="4" name="Slide Number Placeholder 3"/>
          <p:cNvSpPr>
            <a:spLocks noGrp="1"/>
          </p:cNvSpPr>
          <p:nvPr>
            <p:ph type="sldNum" sz="quarter" idx="5"/>
          </p:nvPr>
        </p:nvSpPr>
        <p:spPr/>
        <p:txBody>
          <a:bodyPr/>
          <a:lstStyle/>
          <a:p>
            <a:fld id="{84AE0E37-5F31-4073-8F35-FD795A549926}" type="slidenum">
              <a:rPr lang="en-GB" smtClean="0"/>
              <a:t>56</a:t>
            </a:fld>
            <a:endParaRPr lang="en-GB"/>
          </a:p>
        </p:txBody>
      </p:sp>
    </p:spTree>
    <p:extLst>
      <p:ext uri="{BB962C8B-B14F-4D97-AF65-F5344CB8AC3E}">
        <p14:creationId xmlns:p14="http://schemas.microsoft.com/office/powerpoint/2010/main" val="66316252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Can be created on audacity or viewed live in Noisemeter.co or </a:t>
            </a:r>
            <a:r>
              <a:rPr lang="en-GB" dirty="0" err="1"/>
              <a:t>phyphox</a:t>
            </a:r>
            <a:r>
              <a:rPr lang="en-GB" dirty="0"/>
              <a:t>, this is approximately the base string on a guitar. The frequency scale has been linearised in this graph. It is usually a log scale.</a:t>
            </a:r>
          </a:p>
        </p:txBody>
      </p:sp>
      <p:sp>
        <p:nvSpPr>
          <p:cNvPr id="4" name="Slide Number Placeholder 3"/>
          <p:cNvSpPr>
            <a:spLocks noGrp="1"/>
          </p:cNvSpPr>
          <p:nvPr>
            <p:ph type="sldNum" sz="quarter" idx="5"/>
          </p:nvPr>
        </p:nvSpPr>
        <p:spPr/>
        <p:txBody>
          <a:bodyPr/>
          <a:lstStyle/>
          <a:p>
            <a:fld id="{84AE0E37-5F31-4073-8F35-FD795A549926}" type="slidenum">
              <a:rPr lang="en-GB" smtClean="0"/>
              <a:t>59</a:t>
            </a:fld>
            <a:endParaRPr lang="en-GB"/>
          </a:p>
        </p:txBody>
      </p:sp>
    </p:spTree>
    <p:extLst>
      <p:ext uri="{BB962C8B-B14F-4D97-AF65-F5344CB8AC3E}">
        <p14:creationId xmlns:p14="http://schemas.microsoft.com/office/powerpoint/2010/main" val="110476526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The stronger the magnet and the closer it is to the wire the better. You need to avoid overheating the wire with too high a current, which would cause a change in tension. A stronger magnetic field allows a smaller current. Switching the signal generator on for a few seconds for each test also helps if you cannot avoid using a large current.</a:t>
            </a:r>
          </a:p>
        </p:txBody>
      </p:sp>
      <p:sp>
        <p:nvSpPr>
          <p:cNvPr id="4" name="Slide Number Placeholder 3"/>
          <p:cNvSpPr>
            <a:spLocks noGrp="1"/>
          </p:cNvSpPr>
          <p:nvPr>
            <p:ph type="sldNum" sz="quarter" idx="5"/>
          </p:nvPr>
        </p:nvSpPr>
        <p:spPr/>
        <p:txBody>
          <a:bodyPr/>
          <a:lstStyle/>
          <a:p>
            <a:fld id="{84AE0E37-5F31-4073-8F35-FD795A549926}" type="slidenum">
              <a:rPr lang="en-GB" smtClean="0"/>
              <a:t>65</a:t>
            </a:fld>
            <a:endParaRPr lang="en-GB"/>
          </a:p>
        </p:txBody>
      </p:sp>
    </p:spTree>
    <p:extLst>
      <p:ext uri="{BB962C8B-B14F-4D97-AF65-F5344CB8AC3E}">
        <p14:creationId xmlns:p14="http://schemas.microsoft.com/office/powerpoint/2010/main" val="322159905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73</a:t>
            </a:fld>
            <a:endParaRPr lang="en-GB"/>
          </a:p>
        </p:txBody>
      </p:sp>
    </p:spTree>
    <p:extLst>
      <p:ext uri="{BB962C8B-B14F-4D97-AF65-F5344CB8AC3E}">
        <p14:creationId xmlns:p14="http://schemas.microsoft.com/office/powerpoint/2010/main" val="67182130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74</a:t>
            </a:fld>
            <a:endParaRPr lang="en-GB"/>
          </a:p>
        </p:txBody>
      </p:sp>
    </p:spTree>
    <p:extLst>
      <p:ext uri="{BB962C8B-B14F-4D97-AF65-F5344CB8AC3E}">
        <p14:creationId xmlns:p14="http://schemas.microsoft.com/office/powerpoint/2010/main" val="299352248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76</a:t>
            </a:fld>
            <a:endParaRPr lang="en-GB"/>
          </a:p>
        </p:txBody>
      </p:sp>
    </p:spTree>
    <p:extLst>
      <p:ext uri="{BB962C8B-B14F-4D97-AF65-F5344CB8AC3E}">
        <p14:creationId xmlns:p14="http://schemas.microsoft.com/office/powerpoint/2010/main" val="84464353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7DC84C-FF5E-B062-9FD1-7BDEDBC8647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C68E558-B361-F2E2-3965-47C6F347AD4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373F613-70B6-8713-FF90-AB9D07757D3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F495E1E-D04E-7B88-0F94-D41C15EEA258}"/>
              </a:ext>
            </a:extLst>
          </p:cNvPr>
          <p:cNvSpPr>
            <a:spLocks noGrp="1"/>
          </p:cNvSpPr>
          <p:nvPr>
            <p:ph type="sldNum" sz="quarter" idx="5"/>
          </p:nvPr>
        </p:nvSpPr>
        <p:spPr/>
        <p:txBody>
          <a:bodyPr/>
          <a:lstStyle/>
          <a:p>
            <a:fld id="{84AE0E37-5F31-4073-8F35-FD795A549926}" type="slidenum">
              <a:rPr lang="en-GB" smtClean="0"/>
              <a:t>77</a:t>
            </a:fld>
            <a:endParaRPr lang="en-GB"/>
          </a:p>
        </p:txBody>
      </p:sp>
    </p:spTree>
    <p:extLst>
      <p:ext uri="{BB962C8B-B14F-4D97-AF65-F5344CB8AC3E}">
        <p14:creationId xmlns:p14="http://schemas.microsoft.com/office/powerpoint/2010/main" val="237849762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203DA0-344B-59A1-6775-E2B8ED9AA4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43B7538-D4AC-42BB-E0BD-7E97013314D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97F451F-8B22-811D-5A6D-59FC7BDC562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D2E9A91-7582-840C-87A9-9390DF5F88C4}"/>
              </a:ext>
            </a:extLst>
          </p:cNvPr>
          <p:cNvSpPr>
            <a:spLocks noGrp="1"/>
          </p:cNvSpPr>
          <p:nvPr>
            <p:ph type="sldNum" sz="quarter" idx="5"/>
          </p:nvPr>
        </p:nvSpPr>
        <p:spPr/>
        <p:txBody>
          <a:bodyPr/>
          <a:lstStyle/>
          <a:p>
            <a:fld id="{84AE0E37-5F31-4073-8F35-FD795A549926}" type="slidenum">
              <a:rPr lang="en-GB" smtClean="0"/>
              <a:t>78</a:t>
            </a:fld>
            <a:endParaRPr lang="en-GB"/>
          </a:p>
        </p:txBody>
      </p:sp>
    </p:spTree>
    <p:extLst>
      <p:ext uri="{BB962C8B-B14F-4D97-AF65-F5344CB8AC3E}">
        <p14:creationId xmlns:p14="http://schemas.microsoft.com/office/powerpoint/2010/main" val="22840949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0E56C6-09FB-D048-6E1E-7DDB72BABD5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3D0659-2065-4155-06F3-C031341EACE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FDCBFDD-AD0C-34DC-5CEF-E24207EB7ED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FBC0131-59CA-F0C7-2628-35F2791028A0}"/>
              </a:ext>
            </a:extLst>
          </p:cNvPr>
          <p:cNvSpPr>
            <a:spLocks noGrp="1"/>
          </p:cNvSpPr>
          <p:nvPr>
            <p:ph type="sldNum" sz="quarter" idx="5"/>
          </p:nvPr>
        </p:nvSpPr>
        <p:spPr/>
        <p:txBody>
          <a:bodyPr/>
          <a:lstStyle/>
          <a:p>
            <a:fld id="{84AE0E37-5F31-4073-8F35-FD795A549926}" type="slidenum">
              <a:rPr lang="en-GB" smtClean="0"/>
              <a:t>82</a:t>
            </a:fld>
            <a:endParaRPr lang="en-GB"/>
          </a:p>
        </p:txBody>
      </p:sp>
    </p:spTree>
    <p:extLst>
      <p:ext uri="{BB962C8B-B14F-4D97-AF65-F5344CB8AC3E}">
        <p14:creationId xmlns:p14="http://schemas.microsoft.com/office/powerpoint/2010/main" val="176114325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Example of linearisation terminology: https://www.miniphysics.com/ipho-data-fitting-and-linearization.html</a:t>
            </a:r>
          </a:p>
        </p:txBody>
      </p:sp>
      <p:sp>
        <p:nvSpPr>
          <p:cNvPr id="4" name="Slide Number Placeholder 3"/>
          <p:cNvSpPr>
            <a:spLocks noGrp="1"/>
          </p:cNvSpPr>
          <p:nvPr>
            <p:ph type="sldNum" sz="quarter" idx="5"/>
          </p:nvPr>
        </p:nvSpPr>
        <p:spPr/>
        <p:txBody>
          <a:bodyPr/>
          <a:lstStyle/>
          <a:p>
            <a:fld id="{84AE0E37-5F31-4073-8F35-FD795A549926}" type="slidenum">
              <a:rPr lang="en-GB" smtClean="0"/>
              <a:t>83</a:t>
            </a:fld>
            <a:endParaRPr lang="en-GB"/>
          </a:p>
        </p:txBody>
      </p:sp>
    </p:spTree>
    <p:extLst>
      <p:ext uri="{BB962C8B-B14F-4D97-AF65-F5344CB8AC3E}">
        <p14:creationId xmlns:p14="http://schemas.microsoft.com/office/powerpoint/2010/main" val="132476764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14488">
              <a:defRPr/>
            </a:pPr>
            <a:r>
              <a:rPr lang="en-GB"/>
              <a:t>Example of the terminology “linearising the data”: https://www.durham.ac.uk/departments/academic/physics/labs/skills/linearising-data</a:t>
            </a:r>
          </a:p>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84</a:t>
            </a:fld>
            <a:endParaRPr lang="en-GB"/>
          </a:p>
        </p:txBody>
      </p:sp>
    </p:spTree>
    <p:extLst>
      <p:ext uri="{BB962C8B-B14F-4D97-AF65-F5344CB8AC3E}">
        <p14:creationId xmlns:p14="http://schemas.microsoft.com/office/powerpoint/2010/main" val="118652289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effectLst/>
              </a:rPr>
              <a:t>This slide shows units for the slope. Including slope units is good physics practice and helps students develop their skill in unit handling. In past Leaving Certificate exam questions, slope units </a:t>
            </a:r>
            <a:r>
              <a:rPr lang="en-GB" b="0">
                <a:effectLst/>
              </a:rPr>
              <a:t>were not generally insisted on.</a:t>
            </a:r>
            <a:endParaRPr lang="en-GB" b="0"/>
          </a:p>
        </p:txBody>
      </p:sp>
      <p:sp>
        <p:nvSpPr>
          <p:cNvPr id="4" name="Slide Number Placeholder 3"/>
          <p:cNvSpPr>
            <a:spLocks noGrp="1"/>
          </p:cNvSpPr>
          <p:nvPr>
            <p:ph type="sldNum" sz="quarter" idx="5"/>
          </p:nvPr>
        </p:nvSpPr>
        <p:spPr/>
        <p:txBody>
          <a:bodyPr/>
          <a:lstStyle/>
          <a:p>
            <a:fld id="{84AE0E37-5F31-4073-8F35-FD795A549926}" type="slidenum">
              <a:rPr lang="en-GB" smtClean="0"/>
              <a:t>86</a:t>
            </a:fld>
            <a:endParaRPr lang="en-GB"/>
          </a:p>
        </p:txBody>
      </p:sp>
    </p:spTree>
    <p:extLst>
      <p:ext uri="{BB962C8B-B14F-4D97-AF65-F5344CB8AC3E}">
        <p14:creationId xmlns:p14="http://schemas.microsoft.com/office/powerpoint/2010/main" val="149795782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882115"/>
            <a:r>
              <a:rPr lang="en-GB">
                <a:effectLst/>
              </a:rPr>
              <a:t>This slide shows units for the slope. Including slope units is good physics practice and helps students develop their skill in unit handling. In past Leaving Certificate exam questions, slope units </a:t>
            </a:r>
            <a:r>
              <a:rPr lang="en-GB" b="0">
                <a:effectLst/>
              </a:rPr>
              <a:t>were not generally insisted on.</a:t>
            </a:r>
            <a:endParaRPr lang="en-GB" b="0"/>
          </a:p>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87</a:t>
            </a:fld>
            <a:endParaRPr lang="en-GB"/>
          </a:p>
        </p:txBody>
      </p:sp>
    </p:spTree>
    <p:extLst>
      <p:ext uri="{BB962C8B-B14F-4D97-AF65-F5344CB8AC3E}">
        <p14:creationId xmlns:p14="http://schemas.microsoft.com/office/powerpoint/2010/main" val="75138316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This experiment can be tedious; it can be speeded up using a frequency generator and magnets to drive the string. As a last resort, use a phone app to measure frequency and be careful to ensure that you are not measuring a higher harmonic instead of the fundamental. Remember students are expected to know how to use a resonance method. At minimum students should see the paper hopping off indicating resonance at least once.</a:t>
            </a:r>
          </a:p>
        </p:txBody>
      </p:sp>
      <p:sp>
        <p:nvSpPr>
          <p:cNvPr id="4" name="Slide Number Placeholder 3"/>
          <p:cNvSpPr>
            <a:spLocks noGrp="1"/>
          </p:cNvSpPr>
          <p:nvPr>
            <p:ph type="sldNum" sz="quarter" idx="5"/>
          </p:nvPr>
        </p:nvSpPr>
        <p:spPr/>
        <p:txBody>
          <a:bodyPr/>
          <a:lstStyle/>
          <a:p>
            <a:fld id="{84AE0E37-5F31-4073-8F35-FD795A549926}" type="slidenum">
              <a:rPr lang="en-GB" smtClean="0"/>
              <a:t>92</a:t>
            </a:fld>
            <a:endParaRPr lang="en-GB"/>
          </a:p>
        </p:txBody>
      </p:sp>
    </p:spTree>
    <p:extLst>
      <p:ext uri="{BB962C8B-B14F-4D97-AF65-F5344CB8AC3E}">
        <p14:creationId xmlns:p14="http://schemas.microsoft.com/office/powerpoint/2010/main" val="170836837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55EBD5-9A52-4684-1191-339C274F803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1169D79-A145-FB7C-91A1-0627A999AFA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8882731-AF43-8889-263B-678D0A7E6DC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B7FF61C-7208-E2B7-FFF1-2E1CE1C3DEFC}"/>
              </a:ext>
            </a:extLst>
          </p:cNvPr>
          <p:cNvSpPr>
            <a:spLocks noGrp="1"/>
          </p:cNvSpPr>
          <p:nvPr>
            <p:ph type="sldNum" sz="quarter" idx="5"/>
          </p:nvPr>
        </p:nvSpPr>
        <p:spPr/>
        <p:txBody>
          <a:bodyPr/>
          <a:lstStyle/>
          <a:p>
            <a:fld id="{84AE0E37-5F31-4073-8F35-FD795A549926}" type="slidenum">
              <a:rPr lang="en-GB" smtClean="0"/>
              <a:t>93</a:t>
            </a:fld>
            <a:endParaRPr lang="en-GB"/>
          </a:p>
        </p:txBody>
      </p:sp>
    </p:spTree>
    <p:extLst>
      <p:ext uri="{BB962C8B-B14F-4D97-AF65-F5344CB8AC3E}">
        <p14:creationId xmlns:p14="http://schemas.microsoft.com/office/powerpoint/2010/main" val="233504261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F8CA12-6F04-7896-E7AE-3A02948D626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945D84-7440-477A-6EC9-95DC9CA0A2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23E0CF0-3B60-C489-EFFF-C035BCB8FD52}"/>
              </a:ext>
            </a:extLst>
          </p:cNvPr>
          <p:cNvSpPr>
            <a:spLocks noGrp="1"/>
          </p:cNvSpPr>
          <p:nvPr>
            <p:ph type="body" idx="1"/>
          </p:nvPr>
        </p:nvSpPr>
        <p:spPr/>
        <p:txBody>
          <a:bodyPr/>
          <a:lstStyle/>
          <a:p>
            <a:r>
              <a:rPr lang="en-GB"/>
              <a:t>A frequency generator setup allows much lower frequencies to be used, gives stronger resonance and allows more control over frequency.</a:t>
            </a:r>
          </a:p>
        </p:txBody>
      </p:sp>
      <p:sp>
        <p:nvSpPr>
          <p:cNvPr id="4" name="Slide Number Placeholder 3">
            <a:extLst>
              <a:ext uri="{FF2B5EF4-FFF2-40B4-BE49-F238E27FC236}">
                <a16:creationId xmlns:a16="http://schemas.microsoft.com/office/drawing/2014/main" id="{41CBD8C9-818B-D164-C7C7-6EAFD3F7721F}"/>
              </a:ext>
            </a:extLst>
          </p:cNvPr>
          <p:cNvSpPr>
            <a:spLocks noGrp="1"/>
          </p:cNvSpPr>
          <p:nvPr>
            <p:ph type="sldNum" sz="quarter" idx="5"/>
          </p:nvPr>
        </p:nvSpPr>
        <p:spPr/>
        <p:txBody>
          <a:bodyPr/>
          <a:lstStyle/>
          <a:p>
            <a:fld id="{84AE0E37-5F31-4073-8F35-FD795A549926}" type="slidenum">
              <a:rPr lang="en-GB" smtClean="0"/>
              <a:t>94</a:t>
            </a:fld>
            <a:endParaRPr lang="en-GB"/>
          </a:p>
        </p:txBody>
      </p:sp>
    </p:spTree>
    <p:extLst>
      <p:ext uri="{BB962C8B-B14F-4D97-AF65-F5344CB8AC3E}">
        <p14:creationId xmlns:p14="http://schemas.microsoft.com/office/powerpoint/2010/main" val="387738144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380C78-6DA7-B6EC-D204-953338F068A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7E0635E-0D27-1FBC-B6A9-FB5D3ED3603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D5D3E47-6CD4-B643-0BA3-CADA48A3EE3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D665A45-E509-302D-093F-0A309A9DC11C}"/>
              </a:ext>
            </a:extLst>
          </p:cNvPr>
          <p:cNvSpPr>
            <a:spLocks noGrp="1"/>
          </p:cNvSpPr>
          <p:nvPr>
            <p:ph type="sldNum" sz="quarter" idx="5"/>
          </p:nvPr>
        </p:nvSpPr>
        <p:spPr/>
        <p:txBody>
          <a:bodyPr/>
          <a:lstStyle/>
          <a:p>
            <a:fld id="{84AE0E37-5F31-4073-8F35-FD795A549926}" type="slidenum">
              <a:rPr lang="en-GB" smtClean="0"/>
              <a:t>95</a:t>
            </a:fld>
            <a:endParaRPr lang="en-GB"/>
          </a:p>
        </p:txBody>
      </p:sp>
    </p:spTree>
    <p:extLst>
      <p:ext uri="{BB962C8B-B14F-4D97-AF65-F5344CB8AC3E}">
        <p14:creationId xmlns:p14="http://schemas.microsoft.com/office/powerpoint/2010/main" val="337624787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64B3A5-7807-A78B-AE53-F5962D6D99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1A71301-A5AD-B360-F3DD-C3AFBC7D500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28D94F9-0513-E347-147A-E6C24E916B3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31A44DD-2D43-2E31-BA0D-C71D4EDEA6F1}"/>
              </a:ext>
            </a:extLst>
          </p:cNvPr>
          <p:cNvSpPr>
            <a:spLocks noGrp="1"/>
          </p:cNvSpPr>
          <p:nvPr>
            <p:ph type="sldNum" sz="quarter" idx="5"/>
          </p:nvPr>
        </p:nvSpPr>
        <p:spPr/>
        <p:txBody>
          <a:bodyPr/>
          <a:lstStyle/>
          <a:p>
            <a:fld id="{84AE0E37-5F31-4073-8F35-FD795A549926}" type="slidenum">
              <a:rPr lang="en-GB" smtClean="0"/>
              <a:t>96</a:t>
            </a:fld>
            <a:endParaRPr lang="en-GB"/>
          </a:p>
        </p:txBody>
      </p:sp>
    </p:spTree>
    <p:extLst>
      <p:ext uri="{BB962C8B-B14F-4D97-AF65-F5344CB8AC3E}">
        <p14:creationId xmlns:p14="http://schemas.microsoft.com/office/powerpoint/2010/main" val="22153862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101</a:t>
            </a:fld>
            <a:endParaRPr lang="en-GB"/>
          </a:p>
        </p:txBody>
      </p:sp>
    </p:spTree>
    <p:extLst>
      <p:ext uri="{BB962C8B-B14F-4D97-AF65-F5344CB8AC3E}">
        <p14:creationId xmlns:p14="http://schemas.microsoft.com/office/powerpoint/2010/main" val="67340537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507600-BC4D-8AB2-EEFF-D0AF409706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603EF1D-0A50-CF8B-5FA2-25CC8122931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7176C5C-2C21-5822-32B5-C168B782B16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BF3DCAA8-EA21-FA3B-7B08-C048416C8201}"/>
              </a:ext>
            </a:extLst>
          </p:cNvPr>
          <p:cNvSpPr>
            <a:spLocks noGrp="1"/>
          </p:cNvSpPr>
          <p:nvPr>
            <p:ph type="sldNum" sz="quarter" idx="5"/>
          </p:nvPr>
        </p:nvSpPr>
        <p:spPr/>
        <p:txBody>
          <a:bodyPr/>
          <a:lstStyle/>
          <a:p>
            <a:fld id="{84AE0E37-5F31-4073-8F35-FD795A549926}" type="slidenum">
              <a:rPr lang="en-GB" smtClean="0"/>
              <a:t>102</a:t>
            </a:fld>
            <a:endParaRPr lang="en-GB"/>
          </a:p>
        </p:txBody>
      </p:sp>
    </p:spTree>
    <p:extLst>
      <p:ext uri="{BB962C8B-B14F-4D97-AF65-F5344CB8AC3E}">
        <p14:creationId xmlns:p14="http://schemas.microsoft.com/office/powerpoint/2010/main" val="284450698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73EDB7-AF73-0754-9DC3-26EC1358066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E4DD1C0-84C5-4D88-6842-3EC3C9D9F48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B615FE2-D9B8-445F-6471-8B16E44539A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BA1E9CC-0571-05A5-2C8F-414EB1422613}"/>
              </a:ext>
            </a:extLst>
          </p:cNvPr>
          <p:cNvSpPr>
            <a:spLocks noGrp="1"/>
          </p:cNvSpPr>
          <p:nvPr>
            <p:ph type="sldNum" sz="quarter" idx="5"/>
          </p:nvPr>
        </p:nvSpPr>
        <p:spPr/>
        <p:txBody>
          <a:bodyPr/>
          <a:lstStyle/>
          <a:p>
            <a:fld id="{84AE0E37-5F31-4073-8F35-FD795A549926}" type="slidenum">
              <a:rPr lang="en-GB" smtClean="0"/>
              <a:t>103</a:t>
            </a:fld>
            <a:endParaRPr lang="en-GB"/>
          </a:p>
        </p:txBody>
      </p:sp>
    </p:spTree>
    <p:extLst>
      <p:ext uri="{BB962C8B-B14F-4D97-AF65-F5344CB8AC3E}">
        <p14:creationId xmlns:p14="http://schemas.microsoft.com/office/powerpoint/2010/main" val="63662584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4AE0E37-5F31-4073-8F35-FD795A549926}" type="slidenum">
              <a:rPr lang="en-GB" smtClean="0"/>
              <a:t>111</a:t>
            </a:fld>
            <a:endParaRPr lang="en-GB"/>
          </a:p>
        </p:txBody>
      </p:sp>
    </p:spTree>
    <p:extLst>
      <p:ext uri="{BB962C8B-B14F-4D97-AF65-F5344CB8AC3E}">
        <p14:creationId xmlns:p14="http://schemas.microsoft.com/office/powerpoint/2010/main" val="272518545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A diffraction grating will give a more pronounced effect if this one is hard to see</a:t>
            </a:r>
          </a:p>
        </p:txBody>
      </p:sp>
      <p:sp>
        <p:nvSpPr>
          <p:cNvPr id="4" name="Slide Number Placeholder 3"/>
          <p:cNvSpPr>
            <a:spLocks noGrp="1"/>
          </p:cNvSpPr>
          <p:nvPr>
            <p:ph type="sldNum" sz="quarter" idx="5"/>
          </p:nvPr>
        </p:nvSpPr>
        <p:spPr/>
        <p:txBody>
          <a:bodyPr/>
          <a:lstStyle/>
          <a:p>
            <a:fld id="{84AE0E37-5F31-4073-8F35-FD795A549926}" type="slidenum">
              <a:rPr lang="en-GB" smtClean="0"/>
              <a:t>116</a:t>
            </a:fld>
            <a:endParaRPr lang="en-GB"/>
          </a:p>
        </p:txBody>
      </p:sp>
    </p:spTree>
    <p:extLst>
      <p:ext uri="{BB962C8B-B14F-4D97-AF65-F5344CB8AC3E}">
        <p14:creationId xmlns:p14="http://schemas.microsoft.com/office/powerpoint/2010/main" val="412552741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32F106-C85D-89AB-4E77-9F17EBCEC4A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CA30CE-06A8-EFA0-3973-90005A47A22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B73843B-DC1C-66D8-8A36-51E66E34C2F4}"/>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F72B666F-06ED-B53E-A088-52AE13011840}"/>
              </a:ext>
            </a:extLst>
          </p:cNvPr>
          <p:cNvSpPr>
            <a:spLocks noGrp="1"/>
          </p:cNvSpPr>
          <p:nvPr>
            <p:ph type="sldNum" sz="quarter" idx="5"/>
          </p:nvPr>
        </p:nvSpPr>
        <p:spPr/>
        <p:txBody>
          <a:bodyPr/>
          <a:lstStyle/>
          <a:p>
            <a:fld id="{2D4FF37C-40FA-C841-8261-A2ADC7E3EFDC}" type="slidenum">
              <a:rPr lang="en-US" smtClean="0"/>
              <a:t>117</a:t>
            </a:fld>
            <a:endParaRPr lang="en-US"/>
          </a:p>
        </p:txBody>
      </p:sp>
    </p:spTree>
    <p:extLst>
      <p:ext uri="{BB962C8B-B14F-4D97-AF65-F5344CB8AC3E}">
        <p14:creationId xmlns:p14="http://schemas.microsoft.com/office/powerpoint/2010/main" val="332242467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2D4FF37C-40FA-C841-8261-A2ADC7E3EFDC}" type="slidenum">
              <a:rPr lang="en-US" smtClean="0"/>
              <a:t>121</a:t>
            </a:fld>
            <a:endParaRPr lang="en-US"/>
          </a:p>
        </p:txBody>
      </p:sp>
    </p:spTree>
    <p:extLst>
      <p:ext uri="{BB962C8B-B14F-4D97-AF65-F5344CB8AC3E}">
        <p14:creationId xmlns:p14="http://schemas.microsoft.com/office/powerpoint/2010/main" val="13863575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Newton believed light was a particle. It seems he never observed interference of light waves. He explained polarisation by imagining oval shaped particles and explained diffraction by hypothesising that the particles experienced a force when they came close to an edge and this force caused the diffraction.</a:t>
            </a:r>
          </a:p>
        </p:txBody>
      </p:sp>
      <p:sp>
        <p:nvSpPr>
          <p:cNvPr id="4" name="Slide Number Placeholder 3"/>
          <p:cNvSpPr>
            <a:spLocks noGrp="1"/>
          </p:cNvSpPr>
          <p:nvPr>
            <p:ph type="sldNum" sz="quarter" idx="5"/>
          </p:nvPr>
        </p:nvSpPr>
        <p:spPr/>
        <p:txBody>
          <a:bodyPr/>
          <a:lstStyle/>
          <a:p>
            <a:fld id="{84AE0E37-5F31-4073-8F35-FD795A549926}" type="slidenum">
              <a:rPr lang="en-GB" smtClean="0"/>
              <a:t>124</a:t>
            </a:fld>
            <a:endParaRPr lang="en-GB"/>
          </a:p>
        </p:txBody>
      </p:sp>
    </p:spTree>
    <p:extLst>
      <p:ext uri="{BB962C8B-B14F-4D97-AF65-F5344CB8AC3E}">
        <p14:creationId xmlns:p14="http://schemas.microsoft.com/office/powerpoint/2010/main" val="79111802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4AE0E37-5F31-4073-8F35-FD795A549926}" type="slidenum">
              <a:rPr lang="en-GB" smtClean="0"/>
              <a:t>133</a:t>
            </a:fld>
            <a:endParaRPr lang="en-GB"/>
          </a:p>
        </p:txBody>
      </p:sp>
    </p:spTree>
    <p:extLst>
      <p:ext uri="{BB962C8B-B14F-4D97-AF65-F5344CB8AC3E}">
        <p14:creationId xmlns:p14="http://schemas.microsoft.com/office/powerpoint/2010/main" val="165607117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134</a:t>
            </a:fld>
            <a:endParaRPr lang="en-GB"/>
          </a:p>
        </p:txBody>
      </p:sp>
    </p:spTree>
    <p:extLst>
      <p:ext uri="{BB962C8B-B14F-4D97-AF65-F5344CB8AC3E}">
        <p14:creationId xmlns:p14="http://schemas.microsoft.com/office/powerpoint/2010/main" val="58716697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FDF4C0-4EAC-FE16-D0DD-14CA5F9958B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D8519B0-75E9-DB17-D2CB-163F2AA5207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249C2AA-0C46-7E0A-71D1-3BCCE27C5841}"/>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ECC54459-A9E8-B358-889A-E1514C8B20E3}"/>
              </a:ext>
            </a:extLst>
          </p:cNvPr>
          <p:cNvSpPr>
            <a:spLocks noGrp="1"/>
          </p:cNvSpPr>
          <p:nvPr>
            <p:ph type="sldNum" sz="quarter" idx="5"/>
          </p:nvPr>
        </p:nvSpPr>
        <p:spPr/>
        <p:txBody>
          <a:bodyPr/>
          <a:lstStyle/>
          <a:p>
            <a:fld id="{84AE0E37-5F31-4073-8F35-FD795A549926}" type="slidenum">
              <a:rPr lang="en-GB" smtClean="0"/>
              <a:t>135</a:t>
            </a:fld>
            <a:endParaRPr lang="en-GB"/>
          </a:p>
        </p:txBody>
      </p:sp>
    </p:spTree>
    <p:extLst>
      <p:ext uri="{BB962C8B-B14F-4D97-AF65-F5344CB8AC3E}">
        <p14:creationId xmlns:p14="http://schemas.microsoft.com/office/powerpoint/2010/main" val="366590514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573A88-2650-4A3D-7900-B9E1DB66D68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AAB51F-57AB-9BC8-CC4D-1E43D5EAD06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E8AA382-857A-BFF6-D05A-506FC56FF43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4C2E022E-161A-758F-D06E-4BE5D2908956}"/>
              </a:ext>
            </a:extLst>
          </p:cNvPr>
          <p:cNvSpPr>
            <a:spLocks noGrp="1"/>
          </p:cNvSpPr>
          <p:nvPr>
            <p:ph type="sldNum" sz="quarter" idx="5"/>
          </p:nvPr>
        </p:nvSpPr>
        <p:spPr/>
        <p:txBody>
          <a:bodyPr/>
          <a:lstStyle/>
          <a:p>
            <a:fld id="{84AE0E37-5F31-4073-8F35-FD795A549926}" type="slidenum">
              <a:rPr lang="en-GB" smtClean="0"/>
              <a:t>137</a:t>
            </a:fld>
            <a:endParaRPr lang="en-GB"/>
          </a:p>
        </p:txBody>
      </p:sp>
    </p:spTree>
    <p:extLst>
      <p:ext uri="{BB962C8B-B14F-4D97-AF65-F5344CB8AC3E}">
        <p14:creationId xmlns:p14="http://schemas.microsoft.com/office/powerpoint/2010/main" val="425822625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143</a:t>
            </a:fld>
            <a:endParaRPr lang="en-GB"/>
          </a:p>
        </p:txBody>
      </p:sp>
    </p:spTree>
    <p:extLst>
      <p:ext uri="{BB962C8B-B14F-4D97-AF65-F5344CB8AC3E}">
        <p14:creationId xmlns:p14="http://schemas.microsoft.com/office/powerpoint/2010/main" val="282299875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ED9AF1-02B7-B2C7-EB0D-BCD762F664D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912E77B-A126-07C5-1A73-C4B3B799334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E1B1AC8-6600-9155-B1C4-F982660B9A8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27406F5-EF05-44B7-A7D0-DCE58B817CED}"/>
              </a:ext>
            </a:extLst>
          </p:cNvPr>
          <p:cNvSpPr>
            <a:spLocks noGrp="1"/>
          </p:cNvSpPr>
          <p:nvPr>
            <p:ph type="sldNum" sz="quarter" idx="5"/>
          </p:nvPr>
        </p:nvSpPr>
        <p:spPr/>
        <p:txBody>
          <a:bodyPr/>
          <a:lstStyle/>
          <a:p>
            <a:fld id="{84AE0E37-5F31-4073-8F35-FD795A549926}" type="slidenum">
              <a:rPr lang="en-GB" smtClean="0"/>
              <a:t>144</a:t>
            </a:fld>
            <a:endParaRPr lang="en-GB"/>
          </a:p>
        </p:txBody>
      </p:sp>
    </p:spTree>
    <p:extLst>
      <p:ext uri="{BB962C8B-B14F-4D97-AF65-F5344CB8AC3E}">
        <p14:creationId xmlns:p14="http://schemas.microsoft.com/office/powerpoint/2010/main" val="210180599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145</a:t>
            </a:fld>
            <a:endParaRPr lang="en-GB"/>
          </a:p>
        </p:txBody>
      </p:sp>
    </p:spTree>
    <p:extLst>
      <p:ext uri="{BB962C8B-B14F-4D97-AF65-F5344CB8AC3E}">
        <p14:creationId xmlns:p14="http://schemas.microsoft.com/office/powerpoint/2010/main" val="140321338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4A11AB-6A9E-917C-8C86-7BD70C57E0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1D4AA0-C2B7-AAF0-ED4A-F9FA1F93F3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2BDDD65-EFE0-BB49-92FF-50E35E3EF94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251A705-3B58-D502-A8EF-2778C3726918}"/>
              </a:ext>
            </a:extLst>
          </p:cNvPr>
          <p:cNvSpPr>
            <a:spLocks noGrp="1"/>
          </p:cNvSpPr>
          <p:nvPr>
            <p:ph type="sldNum" sz="quarter" idx="5"/>
          </p:nvPr>
        </p:nvSpPr>
        <p:spPr/>
        <p:txBody>
          <a:bodyPr/>
          <a:lstStyle/>
          <a:p>
            <a:fld id="{84AE0E37-5F31-4073-8F35-FD795A549926}" type="slidenum">
              <a:rPr lang="en-GB" smtClean="0"/>
              <a:t>150</a:t>
            </a:fld>
            <a:endParaRPr lang="en-GB"/>
          </a:p>
        </p:txBody>
      </p:sp>
    </p:spTree>
    <p:extLst>
      <p:ext uri="{BB962C8B-B14F-4D97-AF65-F5344CB8AC3E}">
        <p14:creationId xmlns:p14="http://schemas.microsoft.com/office/powerpoint/2010/main" val="329310267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Young used 2 slits to prove the wave nature of light. A much more distinct interference pattern is possible if you have narrower slits and a lot more of them. This arrangement is called a diffraction grating and is one of the most important optical instruments in use today. Modern astronomy and modern chemical rely heavily on diffraction gratings. Rittenhouse wrote this paper 18 years before Young’s paper, so Rittenhouse had engineered the first diffraction grating long before anyone (including himself) understood the science behind it.</a:t>
            </a:r>
          </a:p>
        </p:txBody>
      </p:sp>
      <p:sp>
        <p:nvSpPr>
          <p:cNvPr id="4" name="Slide Number Placeholder 3"/>
          <p:cNvSpPr>
            <a:spLocks noGrp="1"/>
          </p:cNvSpPr>
          <p:nvPr>
            <p:ph type="sldNum" sz="quarter" idx="5"/>
          </p:nvPr>
        </p:nvSpPr>
        <p:spPr/>
        <p:txBody>
          <a:bodyPr/>
          <a:lstStyle/>
          <a:p>
            <a:fld id="{84AE0E37-5F31-4073-8F35-FD795A549926}" type="slidenum">
              <a:rPr lang="en-GB" smtClean="0"/>
              <a:t>153</a:t>
            </a:fld>
            <a:endParaRPr lang="en-GB"/>
          </a:p>
        </p:txBody>
      </p:sp>
    </p:spTree>
    <p:extLst>
      <p:ext uri="{BB962C8B-B14F-4D97-AF65-F5344CB8AC3E}">
        <p14:creationId xmlns:p14="http://schemas.microsoft.com/office/powerpoint/2010/main" val="396445154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4AE0E37-5F31-4073-8F35-FD795A549926}" type="slidenum">
              <a:rPr lang="en-GB" smtClean="0"/>
              <a:t>154</a:t>
            </a:fld>
            <a:endParaRPr lang="en-GB"/>
          </a:p>
        </p:txBody>
      </p:sp>
    </p:spTree>
    <p:extLst>
      <p:ext uri="{BB962C8B-B14F-4D97-AF65-F5344CB8AC3E}">
        <p14:creationId xmlns:p14="http://schemas.microsoft.com/office/powerpoint/2010/main" val="59694852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B6ABE5-7DDB-878D-FDB9-C784E88D29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833825-8867-69FC-3FC4-510FE841A8C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EF30F25-7763-657E-569B-BEAB7A24A29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5FDB2266-6D7D-7904-DFDE-9AC05A6D970E}"/>
              </a:ext>
            </a:extLst>
          </p:cNvPr>
          <p:cNvSpPr>
            <a:spLocks noGrp="1"/>
          </p:cNvSpPr>
          <p:nvPr>
            <p:ph type="sldNum" sz="quarter" idx="5"/>
          </p:nvPr>
        </p:nvSpPr>
        <p:spPr/>
        <p:txBody>
          <a:bodyPr/>
          <a:lstStyle/>
          <a:p>
            <a:fld id="{84AE0E37-5F31-4073-8F35-FD795A549926}" type="slidenum">
              <a:rPr lang="en-GB" smtClean="0"/>
              <a:t>155</a:t>
            </a:fld>
            <a:endParaRPr lang="en-GB"/>
          </a:p>
        </p:txBody>
      </p:sp>
    </p:spTree>
    <p:extLst>
      <p:ext uri="{BB962C8B-B14F-4D97-AF65-F5344CB8AC3E}">
        <p14:creationId xmlns:p14="http://schemas.microsoft.com/office/powerpoint/2010/main" val="56151087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AE3C35-0D44-6279-0002-211D9751BC4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029999B-74FF-7641-439C-44CEEFC92C5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E6FD272-BD73-44DB-3D67-4E0E94B332C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55FCBC5-8DEC-A49F-23B7-40AE02E49858}"/>
              </a:ext>
            </a:extLst>
          </p:cNvPr>
          <p:cNvSpPr>
            <a:spLocks noGrp="1"/>
          </p:cNvSpPr>
          <p:nvPr>
            <p:ph type="sldNum" sz="quarter" idx="5"/>
          </p:nvPr>
        </p:nvSpPr>
        <p:spPr/>
        <p:txBody>
          <a:bodyPr/>
          <a:lstStyle/>
          <a:p>
            <a:fld id="{84AE0E37-5F31-4073-8F35-FD795A549926}" type="slidenum">
              <a:rPr lang="en-GB" smtClean="0"/>
              <a:t>156</a:t>
            </a:fld>
            <a:endParaRPr lang="en-GB"/>
          </a:p>
        </p:txBody>
      </p:sp>
    </p:spTree>
    <p:extLst>
      <p:ext uri="{BB962C8B-B14F-4D97-AF65-F5344CB8AC3E}">
        <p14:creationId xmlns:p14="http://schemas.microsoft.com/office/powerpoint/2010/main" val="232295026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DF6D08-14F1-3392-4F3B-406A1BCD186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11D7803-95F5-C159-03D7-42E35ABE4BF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6EFAAD6-BF5C-D066-4F70-6580748BA20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F5A01C3-0790-54D1-C7B8-BA504962CA1E}"/>
              </a:ext>
            </a:extLst>
          </p:cNvPr>
          <p:cNvSpPr>
            <a:spLocks noGrp="1"/>
          </p:cNvSpPr>
          <p:nvPr>
            <p:ph type="sldNum" sz="quarter" idx="5"/>
          </p:nvPr>
        </p:nvSpPr>
        <p:spPr/>
        <p:txBody>
          <a:bodyPr/>
          <a:lstStyle/>
          <a:p>
            <a:fld id="{84AE0E37-5F31-4073-8F35-FD795A549926}" type="slidenum">
              <a:rPr lang="en-GB" smtClean="0"/>
              <a:t>157</a:t>
            </a:fld>
            <a:endParaRPr lang="en-GB"/>
          </a:p>
        </p:txBody>
      </p:sp>
    </p:spTree>
    <p:extLst>
      <p:ext uri="{BB962C8B-B14F-4D97-AF65-F5344CB8AC3E}">
        <p14:creationId xmlns:p14="http://schemas.microsoft.com/office/powerpoint/2010/main" val="37731370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This question is probably too ambiguous as an exam question</a:t>
            </a:r>
          </a:p>
        </p:txBody>
      </p:sp>
      <p:sp>
        <p:nvSpPr>
          <p:cNvPr id="4" name="Slide Number Placeholder 3"/>
          <p:cNvSpPr>
            <a:spLocks noGrp="1"/>
          </p:cNvSpPr>
          <p:nvPr>
            <p:ph type="sldNum" sz="quarter" idx="5"/>
          </p:nvPr>
        </p:nvSpPr>
        <p:spPr/>
        <p:txBody>
          <a:bodyPr/>
          <a:lstStyle/>
          <a:p>
            <a:fld id="{84AE0E37-5F31-4073-8F35-FD795A549926}" type="slidenum">
              <a:rPr lang="en-GB" smtClean="0"/>
              <a:t>159</a:t>
            </a:fld>
            <a:endParaRPr lang="en-GB"/>
          </a:p>
        </p:txBody>
      </p:sp>
    </p:spTree>
    <p:extLst>
      <p:ext uri="{BB962C8B-B14F-4D97-AF65-F5344CB8AC3E}">
        <p14:creationId xmlns:p14="http://schemas.microsoft.com/office/powerpoint/2010/main" val="42528204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84AE0E37-5F31-4073-8F35-FD795A549926}" type="slidenum">
              <a:rPr lang="en-GB" smtClean="0"/>
              <a:t>162</a:t>
            </a:fld>
            <a:endParaRPr lang="en-GB"/>
          </a:p>
        </p:txBody>
      </p:sp>
    </p:spTree>
    <p:extLst>
      <p:ext uri="{BB962C8B-B14F-4D97-AF65-F5344CB8AC3E}">
        <p14:creationId xmlns:p14="http://schemas.microsoft.com/office/powerpoint/2010/main" val="93168808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2D4FF37C-40FA-C841-8261-A2ADC7E3EFDC}" type="slidenum">
              <a:rPr lang="en-US" smtClean="0"/>
              <a:t>167</a:t>
            </a:fld>
            <a:endParaRPr lang="en-US"/>
          </a:p>
        </p:txBody>
      </p:sp>
    </p:spTree>
    <p:extLst>
      <p:ext uri="{BB962C8B-B14F-4D97-AF65-F5344CB8AC3E}">
        <p14:creationId xmlns:p14="http://schemas.microsoft.com/office/powerpoint/2010/main" val="412043021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4AE0E37-5F31-4073-8F35-FD795A549926}" type="slidenum">
              <a:rPr lang="en-GB" smtClean="0"/>
              <a:t>173</a:t>
            </a:fld>
            <a:endParaRPr lang="en-GB"/>
          </a:p>
        </p:txBody>
      </p:sp>
    </p:spTree>
    <p:extLst>
      <p:ext uri="{BB962C8B-B14F-4D97-AF65-F5344CB8AC3E}">
        <p14:creationId xmlns:p14="http://schemas.microsoft.com/office/powerpoint/2010/main" val="422406949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241300" y="155246"/>
            <a:ext cx="8724900" cy="594137"/>
          </a:xfrm>
        </p:spPr>
        <p:txBody>
          <a:bodyPr wrap="square">
            <a:spAutoFit/>
          </a:bodyPr>
          <a:lstStyle/>
          <a:p>
            <a:r>
              <a:rPr lang="en-US"/>
              <a:t>Click to edit Master title style</a:t>
            </a:r>
          </a:p>
        </p:txBody>
      </p:sp>
    </p:spTree>
    <p:extLst>
      <p:ext uri="{BB962C8B-B14F-4D97-AF65-F5344CB8AC3E}">
        <p14:creationId xmlns:p14="http://schemas.microsoft.com/office/powerpoint/2010/main" val="343284077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mp; Text">
    <p:spTree>
      <p:nvGrpSpPr>
        <p:cNvPr id="1" name=""/>
        <p:cNvGrpSpPr/>
        <p:nvPr/>
      </p:nvGrpSpPr>
      <p:grpSpPr>
        <a:xfrm>
          <a:off x="0" y="0"/>
          <a:ext cx="0" cy="0"/>
          <a:chOff x="0" y="0"/>
          <a:chExt cx="0" cy="0"/>
        </a:xfrm>
      </p:grpSpPr>
      <p:sp>
        <p:nvSpPr>
          <p:cNvPr id="2" name="Title 1"/>
          <p:cNvSpPr>
            <a:spLocks noGrp="1"/>
          </p:cNvSpPr>
          <p:nvPr>
            <p:ph type="title"/>
          </p:nvPr>
        </p:nvSpPr>
        <p:spPr>
          <a:xfrm>
            <a:off x="241300" y="155246"/>
            <a:ext cx="8724900" cy="594137"/>
          </a:xfrm>
        </p:spPr>
        <p:txBody>
          <a:bodyPr wrap="square">
            <a:spAutoFit/>
          </a:bodyPr>
          <a:lstStyle/>
          <a:p>
            <a:r>
              <a:rPr lang="en-US"/>
              <a:t>Click to edit Master title style</a:t>
            </a:r>
          </a:p>
        </p:txBody>
      </p:sp>
      <p:sp>
        <p:nvSpPr>
          <p:cNvPr id="6" name="Text Placeholder 5">
            <a:extLst>
              <a:ext uri="{FF2B5EF4-FFF2-40B4-BE49-F238E27FC236}">
                <a16:creationId xmlns:a16="http://schemas.microsoft.com/office/drawing/2014/main" id="{01177E03-282B-F79E-EB7A-C65D917C4088}"/>
              </a:ext>
            </a:extLst>
          </p:cNvPr>
          <p:cNvSpPr>
            <a:spLocks noGrp="1"/>
          </p:cNvSpPr>
          <p:nvPr>
            <p:ph type="body" sz="quarter" idx="10"/>
          </p:nvPr>
        </p:nvSpPr>
        <p:spPr>
          <a:xfrm>
            <a:off x="241301" y="1041400"/>
            <a:ext cx="8724900" cy="480131"/>
          </a:xfrm>
        </p:spPr>
        <p:txBody>
          <a:bodyPr wrap="square">
            <a:spAutoFit/>
          </a:bodyPr>
          <a:lstStyle>
            <a:lvl1pPr marL="0" indent="0">
              <a:spcBef>
                <a:spcPts val="600"/>
              </a:spcBef>
              <a:buFontTx/>
              <a:buNone/>
              <a:defRPr/>
            </a:lvl1pPr>
            <a:lvl2pPr>
              <a:buFontTx/>
              <a:buNone/>
              <a:defRPr/>
            </a:lvl2pPr>
            <a:lvl3pPr>
              <a:buFontTx/>
              <a:buNone/>
              <a:defRPr/>
            </a:lvl3pPr>
            <a:lvl4pPr>
              <a:buFontTx/>
              <a:buNone/>
              <a:defRPr/>
            </a:lvl4pPr>
            <a:lvl5pPr>
              <a:buFontTx/>
              <a:buNone/>
              <a:defRPr/>
            </a:lvl5pPr>
          </a:lstStyle>
          <a:p>
            <a:pPr lvl="0"/>
            <a:r>
              <a:rPr lang="en-US"/>
              <a:t>Click to edit Master text styles</a:t>
            </a:r>
          </a:p>
        </p:txBody>
      </p:sp>
    </p:spTree>
    <p:extLst>
      <p:ext uri="{BB962C8B-B14F-4D97-AF65-F5344CB8AC3E}">
        <p14:creationId xmlns:p14="http://schemas.microsoft.com/office/powerpoint/2010/main" val="13715780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Yellow">
    <p:bg>
      <p:bgPr>
        <a:solidFill>
          <a:srgbClr val="FFFFCC"/>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1D164B-9D98-7779-255A-E9DCAE09C244}"/>
              </a:ext>
            </a:extLst>
          </p:cNvPr>
          <p:cNvSpPr>
            <a:spLocks noGrp="1"/>
          </p:cNvSpPr>
          <p:nvPr>
            <p:ph type="title"/>
          </p:nvPr>
        </p:nvSpPr>
        <p:spPr>
          <a:xfrm>
            <a:off x="266700" y="165879"/>
            <a:ext cx="8674100" cy="594137"/>
          </a:xfrm>
        </p:spPr>
        <p:txBody>
          <a:bodyPr wrap="square">
            <a:spAutoFit/>
          </a:bodyPr>
          <a:lstStyle/>
          <a:p>
            <a:r>
              <a:rPr lang="en-US"/>
              <a:t>Click to edit Master title style</a:t>
            </a:r>
            <a:endParaRPr lang="en-GB"/>
          </a:p>
        </p:txBody>
      </p:sp>
    </p:spTree>
    <p:extLst>
      <p:ext uri="{BB962C8B-B14F-4D97-AF65-F5344CB8AC3E}">
        <p14:creationId xmlns:p14="http://schemas.microsoft.com/office/powerpoint/2010/main" val="9539777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Experiment">
    <p:bg>
      <p:bgPr>
        <a:solidFill>
          <a:srgbClr val="CEFA8E"/>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B267BD6-4FFD-22C9-FA63-4C8377128526}"/>
              </a:ext>
            </a:extLst>
          </p:cNvPr>
          <p:cNvSpPr/>
          <p:nvPr userDrawn="1"/>
        </p:nvSpPr>
        <p:spPr>
          <a:xfrm>
            <a:off x="254000" y="197771"/>
            <a:ext cx="8636000" cy="6462458"/>
          </a:xfrm>
          <a:prstGeom prst="rect">
            <a:avLst/>
          </a:prstGeom>
          <a:solidFill>
            <a:schemeClr val="bg1"/>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6E1D164B-9D98-7779-255A-E9DCAE09C244}"/>
              </a:ext>
            </a:extLst>
          </p:cNvPr>
          <p:cNvSpPr>
            <a:spLocks noGrp="1"/>
          </p:cNvSpPr>
          <p:nvPr>
            <p:ph type="title"/>
          </p:nvPr>
        </p:nvSpPr>
        <p:spPr>
          <a:xfrm>
            <a:off x="254000" y="197771"/>
            <a:ext cx="8712200" cy="594137"/>
          </a:xfrm>
        </p:spPr>
        <p:txBody>
          <a:bodyPr wrap="square">
            <a:spAutoFit/>
          </a:bodyPr>
          <a:lstStyle/>
          <a:p>
            <a:r>
              <a:rPr lang="en-US"/>
              <a:t>Click to edit Master title style</a:t>
            </a:r>
            <a:endParaRPr lang="en-GB"/>
          </a:p>
        </p:txBody>
      </p:sp>
    </p:spTree>
    <p:extLst>
      <p:ext uri="{BB962C8B-B14F-4D97-AF65-F5344CB8AC3E}">
        <p14:creationId xmlns:p14="http://schemas.microsoft.com/office/powerpoint/2010/main" val="211863888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Examp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25C233-D9BE-E225-F7BE-7698F79F3003}"/>
              </a:ext>
            </a:extLst>
          </p:cNvPr>
          <p:cNvSpPr>
            <a:spLocks noGrp="1"/>
          </p:cNvSpPr>
          <p:nvPr>
            <p:ph type="title" hasCustomPrompt="1"/>
          </p:nvPr>
        </p:nvSpPr>
        <p:spPr>
          <a:xfrm>
            <a:off x="122293" y="-1"/>
            <a:ext cx="6608118" cy="482633"/>
          </a:xfrm>
        </p:spPr>
        <p:txBody>
          <a:bodyPr>
            <a:normAutofit/>
          </a:bodyPr>
          <a:lstStyle>
            <a:lvl1pPr>
              <a:defRPr sz="2800" b="0"/>
            </a:lvl1pPr>
          </a:lstStyle>
          <a:p>
            <a:r>
              <a:rPr lang="en-US"/>
              <a:t>Input Example Number</a:t>
            </a:r>
            <a:endParaRPr lang="en-GB"/>
          </a:p>
        </p:txBody>
      </p:sp>
      <p:sp>
        <p:nvSpPr>
          <p:cNvPr id="7" name="Text Placeholder 6">
            <a:extLst>
              <a:ext uri="{FF2B5EF4-FFF2-40B4-BE49-F238E27FC236}">
                <a16:creationId xmlns:a16="http://schemas.microsoft.com/office/drawing/2014/main" id="{0CED2E70-2916-C899-0337-ABD454C29961}"/>
              </a:ext>
            </a:extLst>
          </p:cNvPr>
          <p:cNvSpPr>
            <a:spLocks noGrp="1"/>
          </p:cNvSpPr>
          <p:nvPr>
            <p:ph type="body" sz="quarter" idx="10" hasCustomPrompt="1"/>
          </p:nvPr>
        </p:nvSpPr>
        <p:spPr>
          <a:xfrm>
            <a:off x="122292" y="461664"/>
            <a:ext cx="8899415" cy="482633"/>
          </a:xfrm>
          <a:solidFill>
            <a:schemeClr val="accent2">
              <a:lumMod val="20000"/>
              <a:lumOff val="80000"/>
            </a:schemeClr>
          </a:solidFill>
        </p:spPr>
        <p:txBody>
          <a:bodyPr wrap="square">
            <a:spAutoFit/>
          </a:bodyPr>
          <a:lstStyle>
            <a:lvl1pPr marL="0" indent="0">
              <a:buNone/>
              <a:defRPr/>
            </a:lvl1pPr>
          </a:lstStyle>
          <a:p>
            <a:pPr lvl="0"/>
            <a:r>
              <a:rPr lang="en-US"/>
              <a:t>Click to edit question</a:t>
            </a:r>
            <a:endParaRPr lang="en-GB"/>
          </a:p>
        </p:txBody>
      </p:sp>
    </p:spTree>
    <p:extLst>
      <p:ext uri="{BB962C8B-B14F-4D97-AF65-F5344CB8AC3E}">
        <p14:creationId xmlns:p14="http://schemas.microsoft.com/office/powerpoint/2010/main" val="42200780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Exercis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25C233-D9BE-E225-F7BE-7698F79F3003}"/>
              </a:ext>
            </a:extLst>
          </p:cNvPr>
          <p:cNvSpPr>
            <a:spLocks noGrp="1"/>
          </p:cNvSpPr>
          <p:nvPr>
            <p:ph type="title" hasCustomPrompt="1"/>
          </p:nvPr>
        </p:nvSpPr>
        <p:spPr>
          <a:xfrm>
            <a:off x="445861" y="-1"/>
            <a:ext cx="6284549" cy="461665"/>
          </a:xfrm>
        </p:spPr>
        <p:txBody>
          <a:bodyPr>
            <a:normAutofit/>
          </a:bodyPr>
          <a:lstStyle>
            <a:lvl1pPr>
              <a:defRPr sz="2800" b="0"/>
            </a:lvl1pPr>
          </a:lstStyle>
          <a:p>
            <a:r>
              <a:rPr lang="en-US"/>
              <a:t>Input exercise Number</a:t>
            </a:r>
            <a:endParaRPr lang="en-GB"/>
          </a:p>
        </p:txBody>
      </p:sp>
      <p:sp>
        <p:nvSpPr>
          <p:cNvPr id="7" name="Text Placeholder 6">
            <a:extLst>
              <a:ext uri="{FF2B5EF4-FFF2-40B4-BE49-F238E27FC236}">
                <a16:creationId xmlns:a16="http://schemas.microsoft.com/office/drawing/2014/main" id="{0CED2E70-2916-C899-0337-ABD454C29961}"/>
              </a:ext>
            </a:extLst>
          </p:cNvPr>
          <p:cNvSpPr>
            <a:spLocks noGrp="1"/>
          </p:cNvSpPr>
          <p:nvPr>
            <p:ph type="body" sz="quarter" idx="10" hasCustomPrompt="1"/>
          </p:nvPr>
        </p:nvSpPr>
        <p:spPr>
          <a:xfrm>
            <a:off x="122292" y="461664"/>
            <a:ext cx="8899415" cy="482633"/>
          </a:xfrm>
          <a:solidFill>
            <a:schemeClr val="accent5">
              <a:lumMod val="20000"/>
              <a:lumOff val="80000"/>
            </a:schemeClr>
          </a:solidFill>
        </p:spPr>
        <p:txBody>
          <a:bodyPr wrap="square">
            <a:spAutoFit/>
          </a:bodyPr>
          <a:lstStyle>
            <a:lvl1pPr marL="0" indent="0">
              <a:buNone/>
              <a:defRPr/>
            </a:lvl1pPr>
          </a:lstStyle>
          <a:p>
            <a:pPr lvl="0"/>
            <a:r>
              <a:rPr lang="en-US"/>
              <a:t>Click to edit question</a:t>
            </a:r>
            <a:endParaRPr lang="en-GB"/>
          </a:p>
        </p:txBody>
      </p:sp>
      <p:grpSp>
        <p:nvGrpSpPr>
          <p:cNvPr id="15" name="Group 14">
            <a:extLst>
              <a:ext uri="{FF2B5EF4-FFF2-40B4-BE49-F238E27FC236}">
                <a16:creationId xmlns:a16="http://schemas.microsoft.com/office/drawing/2014/main" id="{C6133B34-898E-FCC8-FDC3-D75FA7519BEB}"/>
              </a:ext>
            </a:extLst>
          </p:cNvPr>
          <p:cNvGrpSpPr/>
          <p:nvPr userDrawn="1"/>
        </p:nvGrpSpPr>
        <p:grpSpPr>
          <a:xfrm rot="18736192">
            <a:off x="-25117" y="236182"/>
            <a:ext cx="518058" cy="67097"/>
            <a:chOff x="1183906" y="1940011"/>
            <a:chExt cx="2671402" cy="345990"/>
          </a:xfrm>
        </p:grpSpPr>
        <p:sp>
          <p:nvSpPr>
            <p:cNvPr id="5" name="Rectangle: Rounded Corners 4">
              <a:extLst>
                <a:ext uri="{FF2B5EF4-FFF2-40B4-BE49-F238E27FC236}">
                  <a16:creationId xmlns:a16="http://schemas.microsoft.com/office/drawing/2014/main" id="{73AC3673-08E0-7D94-5468-44627F2E0C20}"/>
                </a:ext>
              </a:extLst>
            </p:cNvPr>
            <p:cNvSpPr/>
            <p:nvPr userDrawn="1"/>
          </p:nvSpPr>
          <p:spPr>
            <a:xfrm>
              <a:off x="3509319" y="1940011"/>
              <a:ext cx="345989" cy="345989"/>
            </a:xfrm>
            <a:prstGeom prst="roundRect">
              <a:avLst/>
            </a:prstGeom>
            <a:solidFill>
              <a:schemeClr val="bg1"/>
            </a:solid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F8E89A52-3F74-5919-DC11-B84243CE90CC}"/>
                </a:ext>
              </a:extLst>
            </p:cNvPr>
            <p:cNvSpPr/>
            <p:nvPr userDrawn="1"/>
          </p:nvSpPr>
          <p:spPr>
            <a:xfrm>
              <a:off x="3410465" y="1940011"/>
              <a:ext cx="210065" cy="345989"/>
            </a:xfrm>
            <a:prstGeom prst="rect">
              <a:avLst/>
            </a:prstGeom>
            <a:solidFill>
              <a:schemeClr val="bg1"/>
            </a:solid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70EA5B23-706F-A306-D64F-E82256779845}"/>
                </a:ext>
              </a:extLst>
            </p:cNvPr>
            <p:cNvCxnSpPr>
              <a:stCxn id="6" idx="0"/>
              <a:endCxn id="6" idx="2"/>
            </p:cNvCxnSpPr>
            <p:nvPr userDrawn="1"/>
          </p:nvCxnSpPr>
          <p:spPr>
            <a:xfrm>
              <a:off x="3515498" y="1940011"/>
              <a:ext cx="0" cy="3459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13" name="Freeform: Shape 12">
              <a:extLst>
                <a:ext uri="{FF2B5EF4-FFF2-40B4-BE49-F238E27FC236}">
                  <a16:creationId xmlns:a16="http://schemas.microsoft.com/office/drawing/2014/main" id="{E0CDAB73-8AEC-D6E2-08B9-7535F4DD898A}"/>
                </a:ext>
              </a:extLst>
            </p:cNvPr>
            <p:cNvSpPr/>
            <p:nvPr userDrawn="1"/>
          </p:nvSpPr>
          <p:spPr>
            <a:xfrm rot="16200000">
              <a:off x="2216866" y="907051"/>
              <a:ext cx="345990" cy="2411909"/>
            </a:xfrm>
            <a:custGeom>
              <a:avLst/>
              <a:gdLst>
                <a:gd name="csX0" fmla="*/ 345990 w 345990"/>
                <a:gd name="csY0" fmla="*/ 484255 h 2411909"/>
                <a:gd name="csX1" fmla="*/ 345989 w 345990"/>
                <a:gd name="csY1" fmla="*/ 484255 h 2411909"/>
                <a:gd name="csX2" fmla="*/ 345989 w 345990"/>
                <a:gd name="csY2" fmla="*/ 2411909 h 2411909"/>
                <a:gd name="csX3" fmla="*/ 0 w 345990"/>
                <a:gd name="csY3" fmla="*/ 2411909 h 2411909"/>
                <a:gd name="csX4" fmla="*/ 0 w 345990"/>
                <a:gd name="csY4" fmla="*/ 484255 h 2411909"/>
                <a:gd name="csX5" fmla="*/ 1 w 345990"/>
                <a:gd name="csY5" fmla="*/ 484255 h 2411909"/>
                <a:gd name="csX6" fmla="*/ 172996 w 345990"/>
                <a:gd name="csY6" fmla="*/ 0 h 241190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45990" h="2411909">
                  <a:moveTo>
                    <a:pt x="345990" y="484255"/>
                  </a:moveTo>
                  <a:lnTo>
                    <a:pt x="345989" y="484255"/>
                  </a:lnTo>
                  <a:lnTo>
                    <a:pt x="345989" y="2411909"/>
                  </a:lnTo>
                  <a:lnTo>
                    <a:pt x="0" y="2411909"/>
                  </a:lnTo>
                  <a:lnTo>
                    <a:pt x="0" y="484255"/>
                  </a:lnTo>
                  <a:lnTo>
                    <a:pt x="1" y="484255"/>
                  </a:lnTo>
                  <a:lnTo>
                    <a:pt x="172996" y="0"/>
                  </a:lnTo>
                  <a:close/>
                </a:path>
              </a:pathLst>
            </a:custGeom>
            <a:solidFill>
              <a:schemeClr val="bg1"/>
            </a:solid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1" name="Isosceles Triangle 10">
              <a:extLst>
                <a:ext uri="{FF2B5EF4-FFF2-40B4-BE49-F238E27FC236}">
                  <a16:creationId xmlns:a16="http://schemas.microsoft.com/office/drawing/2014/main" id="{030482F8-C167-13FE-BE9F-9326CDBD45CE}"/>
                </a:ext>
              </a:extLst>
            </p:cNvPr>
            <p:cNvSpPr/>
            <p:nvPr userDrawn="1"/>
          </p:nvSpPr>
          <p:spPr>
            <a:xfrm rot="16200000" flipH="1">
              <a:off x="1236121" y="2036431"/>
              <a:ext cx="109419" cy="153147"/>
            </a:xfrm>
            <a:prstGeom prst="triangle">
              <a:avLst/>
            </a:prstGeom>
            <a:solidFill>
              <a:schemeClr val="tx1">
                <a:lumMod val="50000"/>
                <a:lumOff val="50000"/>
              </a:schemeClr>
            </a:solid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Freeform: Shape 13">
              <a:extLst>
                <a:ext uri="{FF2B5EF4-FFF2-40B4-BE49-F238E27FC236}">
                  <a16:creationId xmlns:a16="http://schemas.microsoft.com/office/drawing/2014/main" id="{47A460C4-629A-BC11-12D6-6BBA94849A13}"/>
                </a:ext>
              </a:extLst>
            </p:cNvPr>
            <p:cNvSpPr/>
            <p:nvPr userDrawn="1"/>
          </p:nvSpPr>
          <p:spPr>
            <a:xfrm>
              <a:off x="1572895" y="1982788"/>
              <a:ext cx="131763" cy="257175"/>
            </a:xfrm>
            <a:custGeom>
              <a:avLst/>
              <a:gdLst>
                <a:gd name="csX0" fmla="*/ 38100 w 131763"/>
                <a:gd name="csY0" fmla="*/ 0 h 257175"/>
                <a:gd name="csX1" fmla="*/ 131763 w 131763"/>
                <a:gd name="csY1" fmla="*/ 50800 h 257175"/>
                <a:gd name="csX2" fmla="*/ 0 w 131763"/>
                <a:gd name="csY2" fmla="*/ 117475 h 257175"/>
                <a:gd name="csX3" fmla="*/ 131763 w 131763"/>
                <a:gd name="csY3" fmla="*/ 198437 h 257175"/>
                <a:gd name="csX4" fmla="*/ 23813 w 131763"/>
                <a:gd name="csY4" fmla="*/ 257175 h 257175"/>
              </a:gdLst>
              <a:ahLst/>
              <a:cxnLst>
                <a:cxn ang="0">
                  <a:pos x="csX0" y="csY0"/>
                </a:cxn>
                <a:cxn ang="0">
                  <a:pos x="csX1" y="csY1"/>
                </a:cxn>
                <a:cxn ang="0">
                  <a:pos x="csX2" y="csY2"/>
                </a:cxn>
                <a:cxn ang="0">
                  <a:pos x="csX3" y="csY3"/>
                </a:cxn>
                <a:cxn ang="0">
                  <a:pos x="csX4" y="csY4"/>
                </a:cxn>
              </a:cxnLst>
              <a:rect l="l" t="t" r="r" b="b"/>
              <a:pathLst>
                <a:path w="131763" h="257175">
                  <a:moveTo>
                    <a:pt x="38100" y="0"/>
                  </a:moveTo>
                  <a:lnTo>
                    <a:pt x="131763" y="50800"/>
                  </a:lnTo>
                  <a:lnTo>
                    <a:pt x="0" y="117475"/>
                  </a:lnTo>
                  <a:lnTo>
                    <a:pt x="131763" y="198437"/>
                  </a:lnTo>
                  <a:lnTo>
                    <a:pt x="23813" y="257175"/>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195126836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HL Exam question">
    <p:spTree>
      <p:nvGrpSpPr>
        <p:cNvPr id="1" name=""/>
        <p:cNvGrpSpPr/>
        <p:nvPr/>
      </p:nvGrpSpPr>
      <p:grpSpPr>
        <a:xfrm>
          <a:off x="0" y="0"/>
          <a:ext cx="0" cy="0"/>
          <a:chOff x="0" y="0"/>
          <a:chExt cx="0" cy="0"/>
        </a:xfrm>
      </p:grpSpPr>
      <p:sp>
        <p:nvSpPr>
          <p:cNvPr id="2" name="Title 1"/>
          <p:cNvSpPr>
            <a:spLocks noGrp="1"/>
          </p:cNvSpPr>
          <p:nvPr>
            <p:ph type="title"/>
          </p:nvPr>
        </p:nvSpPr>
        <p:spPr>
          <a:xfrm>
            <a:off x="10749" y="1"/>
            <a:ext cx="6740925" cy="425302"/>
          </a:xfrm>
          <a:solidFill>
            <a:srgbClr val="F6A8C1"/>
          </a:solidFill>
        </p:spPr>
        <p:txBody>
          <a:bodyPr vert="horz" lIns="91440" tIns="45720" rIns="91440" bIns="45720" rtlCol="0" anchor="t" anchorCtr="0">
            <a:spAutoFit/>
          </a:bodyPr>
          <a:lstStyle>
            <a:lvl1pPr>
              <a:defRPr lang="en-US" sz="2400" dirty="0"/>
            </a:lvl1pPr>
          </a:lstStyle>
          <a:p>
            <a:pPr marL="0" lvl="0"/>
            <a:r>
              <a:rPr lang="en-US"/>
              <a:t>Click to edit Master title style</a:t>
            </a:r>
          </a:p>
        </p:txBody>
      </p:sp>
      <p:sp>
        <p:nvSpPr>
          <p:cNvPr id="4" name="Freeform: Shape 3">
            <a:extLst>
              <a:ext uri="{FF2B5EF4-FFF2-40B4-BE49-F238E27FC236}">
                <a16:creationId xmlns:a16="http://schemas.microsoft.com/office/drawing/2014/main" id="{1A2471A4-13BA-2121-F37F-2C8B4AF0EAF6}"/>
              </a:ext>
            </a:extLst>
          </p:cNvPr>
          <p:cNvSpPr/>
          <p:nvPr userDrawn="1"/>
        </p:nvSpPr>
        <p:spPr>
          <a:xfrm>
            <a:off x="8327299" y="0"/>
            <a:ext cx="816701" cy="933856"/>
          </a:xfrm>
          <a:custGeom>
            <a:avLst/>
            <a:gdLst>
              <a:gd name="connsiteX0" fmla="*/ 0 w 816701"/>
              <a:gd name="connsiteY0" fmla="*/ 0 h 933856"/>
              <a:gd name="connsiteX1" fmla="*/ 816701 w 816701"/>
              <a:gd name="connsiteY1" fmla="*/ 0 h 933856"/>
              <a:gd name="connsiteX2" fmla="*/ 816701 w 816701"/>
              <a:gd name="connsiteY2" fmla="*/ 933856 h 933856"/>
              <a:gd name="connsiteX3" fmla="*/ 561489 w 816701"/>
              <a:gd name="connsiteY3" fmla="*/ 933856 h 933856"/>
              <a:gd name="connsiteX4" fmla="*/ 563783 w 816701"/>
              <a:gd name="connsiteY4" fmla="*/ 888636 h 933856"/>
              <a:gd name="connsiteX5" fmla="*/ 45362 w 816701"/>
              <a:gd name="connsiteY5" fmla="*/ 21748 h 933856"/>
              <a:gd name="connsiteX6" fmla="*/ 0 w 816701"/>
              <a:gd name="connsiteY6" fmla="*/ 0 h 93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701" h="933856">
                <a:moveTo>
                  <a:pt x="0" y="0"/>
                </a:moveTo>
                <a:lnTo>
                  <a:pt x="816701" y="0"/>
                </a:lnTo>
                <a:lnTo>
                  <a:pt x="816701" y="933856"/>
                </a:lnTo>
                <a:lnTo>
                  <a:pt x="561489" y="933856"/>
                </a:lnTo>
                <a:lnTo>
                  <a:pt x="563783" y="888636"/>
                </a:lnTo>
                <a:cubicBezTo>
                  <a:pt x="563783" y="514303"/>
                  <a:pt x="354157" y="188696"/>
                  <a:pt x="45362" y="21748"/>
                </a:cubicBezTo>
                <a:lnTo>
                  <a:pt x="0" y="0"/>
                </a:lnTo>
                <a:close/>
              </a:path>
            </a:pathLst>
          </a:custGeom>
          <a:solidFill>
            <a:srgbClr val="F6A8C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1577051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OL Exam question">
    <p:spTree>
      <p:nvGrpSpPr>
        <p:cNvPr id="1" name=""/>
        <p:cNvGrpSpPr/>
        <p:nvPr/>
      </p:nvGrpSpPr>
      <p:grpSpPr>
        <a:xfrm>
          <a:off x="0" y="0"/>
          <a:ext cx="0" cy="0"/>
          <a:chOff x="0" y="0"/>
          <a:chExt cx="0" cy="0"/>
        </a:xfrm>
      </p:grpSpPr>
      <p:sp>
        <p:nvSpPr>
          <p:cNvPr id="2" name="Title 1"/>
          <p:cNvSpPr>
            <a:spLocks noGrp="1"/>
          </p:cNvSpPr>
          <p:nvPr>
            <p:ph type="title"/>
          </p:nvPr>
        </p:nvSpPr>
        <p:spPr>
          <a:xfrm>
            <a:off x="10749" y="1"/>
            <a:ext cx="6740925" cy="424732"/>
          </a:xfrm>
          <a:solidFill>
            <a:srgbClr val="B9D8F4"/>
          </a:solidFill>
        </p:spPr>
        <p:txBody>
          <a:bodyPr vert="horz" lIns="91440" tIns="45720" rIns="91440" bIns="45720" rtlCol="0" anchor="t" anchorCtr="0">
            <a:spAutoFit/>
          </a:bodyPr>
          <a:lstStyle>
            <a:lvl1pPr>
              <a:defRPr lang="en-US" sz="2400" dirty="0"/>
            </a:lvl1pPr>
          </a:lstStyle>
          <a:p>
            <a:pPr marL="0" lvl="0"/>
            <a:r>
              <a:rPr lang="en-US"/>
              <a:t>Click to edit Master title style</a:t>
            </a:r>
          </a:p>
        </p:txBody>
      </p:sp>
      <p:sp>
        <p:nvSpPr>
          <p:cNvPr id="4" name="Freeform: Shape 3">
            <a:extLst>
              <a:ext uri="{FF2B5EF4-FFF2-40B4-BE49-F238E27FC236}">
                <a16:creationId xmlns:a16="http://schemas.microsoft.com/office/drawing/2014/main" id="{1A2471A4-13BA-2121-F37F-2C8B4AF0EAF6}"/>
              </a:ext>
            </a:extLst>
          </p:cNvPr>
          <p:cNvSpPr/>
          <p:nvPr userDrawn="1"/>
        </p:nvSpPr>
        <p:spPr>
          <a:xfrm>
            <a:off x="8327299" y="0"/>
            <a:ext cx="816701" cy="933856"/>
          </a:xfrm>
          <a:custGeom>
            <a:avLst/>
            <a:gdLst>
              <a:gd name="connsiteX0" fmla="*/ 0 w 816701"/>
              <a:gd name="connsiteY0" fmla="*/ 0 h 933856"/>
              <a:gd name="connsiteX1" fmla="*/ 816701 w 816701"/>
              <a:gd name="connsiteY1" fmla="*/ 0 h 933856"/>
              <a:gd name="connsiteX2" fmla="*/ 816701 w 816701"/>
              <a:gd name="connsiteY2" fmla="*/ 933856 h 933856"/>
              <a:gd name="connsiteX3" fmla="*/ 561489 w 816701"/>
              <a:gd name="connsiteY3" fmla="*/ 933856 h 933856"/>
              <a:gd name="connsiteX4" fmla="*/ 563783 w 816701"/>
              <a:gd name="connsiteY4" fmla="*/ 888636 h 933856"/>
              <a:gd name="connsiteX5" fmla="*/ 45362 w 816701"/>
              <a:gd name="connsiteY5" fmla="*/ 21748 h 933856"/>
              <a:gd name="connsiteX6" fmla="*/ 0 w 816701"/>
              <a:gd name="connsiteY6" fmla="*/ 0 h 93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701" h="933856">
                <a:moveTo>
                  <a:pt x="0" y="0"/>
                </a:moveTo>
                <a:lnTo>
                  <a:pt x="816701" y="0"/>
                </a:lnTo>
                <a:lnTo>
                  <a:pt x="816701" y="933856"/>
                </a:lnTo>
                <a:lnTo>
                  <a:pt x="561489" y="933856"/>
                </a:lnTo>
                <a:lnTo>
                  <a:pt x="563783" y="888636"/>
                </a:lnTo>
                <a:cubicBezTo>
                  <a:pt x="563783" y="514303"/>
                  <a:pt x="354157" y="188696"/>
                  <a:pt x="45362" y="21748"/>
                </a:cubicBezTo>
                <a:lnTo>
                  <a:pt x="0" y="0"/>
                </a:lnTo>
                <a:close/>
              </a:path>
            </a:pathLst>
          </a:custGeom>
          <a:solidFill>
            <a:srgbClr val="B9D8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307099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ub Section">
    <p:bg>
      <p:bgPr>
        <a:gradFill flip="none" rotWithShape="1">
          <a:gsLst>
            <a:gs pos="32000">
              <a:schemeClr val="tx2">
                <a:lumMod val="10000"/>
                <a:lumOff val="90000"/>
              </a:schemeClr>
            </a:gs>
            <a:gs pos="100000">
              <a:schemeClr val="tx2">
                <a:lumMod val="25000"/>
                <a:lumOff val="7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4CC173-FD9A-E750-4E92-06C76F94D241}"/>
              </a:ext>
            </a:extLst>
          </p:cNvPr>
          <p:cNvSpPr>
            <a:spLocks noGrp="1"/>
          </p:cNvSpPr>
          <p:nvPr>
            <p:ph type="title" hasCustomPrompt="1"/>
          </p:nvPr>
        </p:nvSpPr>
        <p:spPr>
          <a:xfrm>
            <a:off x="628650" y="1779254"/>
            <a:ext cx="7886700" cy="1311128"/>
          </a:xfrm>
        </p:spPr>
        <p:txBody>
          <a:bodyPr>
            <a:spAutoFit/>
          </a:bodyPr>
          <a:lstStyle>
            <a:lvl1pPr algn="ctr">
              <a:defRPr sz="8800">
                <a:solidFill>
                  <a:schemeClr val="tx1"/>
                </a:solidFill>
              </a:defRPr>
            </a:lvl1pPr>
          </a:lstStyle>
          <a:p>
            <a:r>
              <a:rPr lang="en-US"/>
              <a:t>Sub Section</a:t>
            </a:r>
            <a:endParaRPr lang="en-GB"/>
          </a:p>
        </p:txBody>
      </p:sp>
    </p:spTree>
    <p:extLst>
      <p:ext uri="{BB962C8B-B14F-4D97-AF65-F5344CB8AC3E}">
        <p14:creationId xmlns:p14="http://schemas.microsoft.com/office/powerpoint/2010/main" val="38222062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Sub Section">
    <p:bg>
      <p:bgPr>
        <a:gradFill flip="none" rotWithShape="1">
          <a:gsLst>
            <a:gs pos="32000">
              <a:srgbClr val="EEFED6"/>
            </a:gs>
            <a:gs pos="100000">
              <a:srgbClr val="BCF86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4CC173-FD9A-E750-4E92-06C76F94D241}"/>
              </a:ext>
            </a:extLst>
          </p:cNvPr>
          <p:cNvSpPr>
            <a:spLocks noGrp="1"/>
          </p:cNvSpPr>
          <p:nvPr>
            <p:ph type="title" hasCustomPrompt="1"/>
          </p:nvPr>
        </p:nvSpPr>
        <p:spPr>
          <a:xfrm>
            <a:off x="628650" y="1779254"/>
            <a:ext cx="7886700" cy="2529923"/>
          </a:xfrm>
        </p:spPr>
        <p:txBody>
          <a:bodyPr>
            <a:spAutoFit/>
          </a:bodyPr>
          <a:lstStyle>
            <a:lvl1pPr algn="ctr">
              <a:defRPr sz="8800">
                <a:solidFill>
                  <a:schemeClr val="tx1"/>
                </a:solidFill>
              </a:defRPr>
            </a:lvl1pPr>
          </a:lstStyle>
          <a:p>
            <a:r>
              <a:rPr lang="en-US"/>
              <a:t>Experiment Sub Section</a:t>
            </a:r>
            <a:endParaRPr lang="en-GB"/>
          </a:p>
        </p:txBody>
      </p:sp>
    </p:spTree>
    <p:extLst>
      <p:ext uri="{BB962C8B-B14F-4D97-AF65-F5344CB8AC3E}">
        <p14:creationId xmlns:p14="http://schemas.microsoft.com/office/powerpoint/2010/main" val="356927492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Definition">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4CC173-FD9A-E750-4E92-06C76F94D241}"/>
              </a:ext>
            </a:extLst>
          </p:cNvPr>
          <p:cNvSpPr>
            <a:spLocks noGrp="1"/>
          </p:cNvSpPr>
          <p:nvPr>
            <p:ph type="title" hasCustomPrompt="1"/>
          </p:nvPr>
        </p:nvSpPr>
        <p:spPr>
          <a:xfrm>
            <a:off x="228600" y="189858"/>
            <a:ext cx="8686800" cy="862114"/>
          </a:xfrm>
          <a:ln w="76200" cmpd="thickThin">
            <a:solidFill>
              <a:srgbClr val="C00000">
                <a:alpha val="95000"/>
              </a:srgbClr>
            </a:solidFill>
          </a:ln>
        </p:spPr>
        <p:txBody>
          <a:bodyPr wrap="square" lIns="180000" tIns="180000" rIns="180000" bIns="180000">
            <a:spAutoFit/>
          </a:bodyPr>
          <a:lstStyle>
            <a:lvl1pPr algn="l">
              <a:defRPr sz="3600">
                <a:solidFill>
                  <a:schemeClr val="tx1"/>
                </a:solidFill>
              </a:defRPr>
            </a:lvl1pPr>
          </a:lstStyle>
          <a:p>
            <a:r>
              <a:rPr lang="en-US"/>
              <a:t>Definition</a:t>
            </a:r>
            <a:endParaRPr lang="en-GB"/>
          </a:p>
        </p:txBody>
      </p:sp>
      <p:sp>
        <p:nvSpPr>
          <p:cNvPr id="4" name="Text Placeholder 3">
            <a:extLst>
              <a:ext uri="{FF2B5EF4-FFF2-40B4-BE49-F238E27FC236}">
                <a16:creationId xmlns:a16="http://schemas.microsoft.com/office/drawing/2014/main" id="{62D1DD16-E355-DF36-0886-AA31C855ACE8}"/>
              </a:ext>
            </a:extLst>
          </p:cNvPr>
          <p:cNvSpPr>
            <a:spLocks noGrp="1"/>
          </p:cNvSpPr>
          <p:nvPr>
            <p:ph type="body" sz="quarter" idx="10"/>
          </p:nvPr>
        </p:nvSpPr>
        <p:spPr>
          <a:xfrm>
            <a:off x="707841" y="1328738"/>
            <a:ext cx="7904532" cy="535531"/>
          </a:xfrm>
          <a:solidFill>
            <a:srgbClr val="FFFF99"/>
          </a:solidFill>
        </p:spPr>
        <p:txBody>
          <a:bodyPr wrap="square">
            <a:spAutoFit/>
          </a:bodyPr>
          <a:lstStyle>
            <a:lvl1pPr marL="0" indent="0">
              <a:buFontTx/>
              <a:buNone/>
              <a:defRPr sz="3200"/>
            </a:lvl1pPr>
            <a:lvl2pPr>
              <a:buFontTx/>
              <a:buNone/>
              <a:defRPr sz="2800"/>
            </a:lvl2pPr>
            <a:lvl3pPr>
              <a:buFontTx/>
              <a:buNone/>
              <a:defRPr sz="2400"/>
            </a:lvl3pPr>
            <a:lvl4pPr>
              <a:buFontTx/>
              <a:buNone/>
              <a:defRPr sz="2000"/>
            </a:lvl4pPr>
            <a:lvl5pPr>
              <a:buFontTx/>
              <a:buNone/>
              <a:defRPr sz="2000"/>
            </a:lvl5pPr>
          </a:lstStyle>
          <a:p>
            <a:pPr lvl="0"/>
            <a:r>
              <a:rPr lang="en-US"/>
              <a:t>Click to edit Master text styles</a:t>
            </a:r>
          </a:p>
        </p:txBody>
      </p:sp>
    </p:spTree>
    <p:extLst>
      <p:ext uri="{BB962C8B-B14F-4D97-AF65-F5344CB8AC3E}">
        <p14:creationId xmlns:p14="http://schemas.microsoft.com/office/powerpoint/2010/main" val="1641442660"/>
      </p:ext>
    </p:extLst>
  </p:cSld>
  <p:clrMapOvr>
    <a:overrideClrMapping bg1="lt1" tx1="dk1" bg2="lt2" tx2="dk2" accent1="accent1" accent2="accent2" accent3="accent3" accent4="accent4" accent5="accent5" accent6="accent6" hlink="hlink" folHlink="folHlink"/>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6284105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IE"/>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IE"/>
          </a:p>
        </p:txBody>
      </p:sp>
      <p:sp>
        <p:nvSpPr>
          <p:cNvPr id="4" name="Rectangle 4">
            <a:extLst>
              <a:ext uri="{FF2B5EF4-FFF2-40B4-BE49-F238E27FC236}">
                <a16:creationId xmlns:a16="http://schemas.microsoft.com/office/drawing/2014/main" id="{9FBB514C-0793-D084-AA6F-4C959E7C2665}"/>
              </a:ext>
            </a:extLst>
          </p:cNvPr>
          <p:cNvSpPr>
            <a:spLocks noGrp="1" noChangeArrowheads="1"/>
          </p:cNvSpPr>
          <p:nvPr>
            <p:ph type="dt" sz="half" idx="10"/>
          </p:nvPr>
        </p:nvSpPr>
        <p:spPr>
          <a:ln/>
        </p:spPr>
        <p:txBody>
          <a:bodyPr/>
          <a:lstStyle>
            <a:lvl1pPr>
              <a:defRPr/>
            </a:lvl1pPr>
          </a:lstStyle>
          <a:p>
            <a:pPr>
              <a:defRPr/>
            </a:pPr>
            <a:endParaRPr lang="en-GB"/>
          </a:p>
        </p:txBody>
      </p:sp>
      <p:sp>
        <p:nvSpPr>
          <p:cNvPr id="5" name="Rectangle 5">
            <a:extLst>
              <a:ext uri="{FF2B5EF4-FFF2-40B4-BE49-F238E27FC236}">
                <a16:creationId xmlns:a16="http://schemas.microsoft.com/office/drawing/2014/main" id="{B33066A5-E60B-25FE-615C-E37D334FB36E}"/>
              </a:ext>
            </a:extLst>
          </p:cNvPr>
          <p:cNvSpPr>
            <a:spLocks noGrp="1" noChangeArrowheads="1"/>
          </p:cNvSpPr>
          <p:nvPr>
            <p:ph type="ftr" sz="quarter" idx="11"/>
          </p:nvPr>
        </p:nvSpPr>
        <p:spPr>
          <a:ln/>
        </p:spPr>
        <p:txBody>
          <a:bodyPr/>
          <a:lstStyle>
            <a:lvl1pPr>
              <a:defRPr/>
            </a:lvl1pPr>
          </a:lstStyle>
          <a:p>
            <a:pPr>
              <a:defRPr/>
            </a:pPr>
            <a:endParaRPr lang="en-GB"/>
          </a:p>
        </p:txBody>
      </p:sp>
      <p:sp>
        <p:nvSpPr>
          <p:cNvPr id="6" name="Rectangle 6">
            <a:extLst>
              <a:ext uri="{FF2B5EF4-FFF2-40B4-BE49-F238E27FC236}">
                <a16:creationId xmlns:a16="http://schemas.microsoft.com/office/drawing/2014/main" id="{5EEF5DC6-7A5C-20D7-15CD-3BBBDCEC76B8}"/>
              </a:ext>
            </a:extLst>
          </p:cNvPr>
          <p:cNvSpPr>
            <a:spLocks noGrp="1" noChangeArrowheads="1"/>
          </p:cNvSpPr>
          <p:nvPr>
            <p:ph type="sldNum" sz="quarter" idx="12"/>
          </p:nvPr>
        </p:nvSpPr>
        <p:spPr>
          <a:ln/>
        </p:spPr>
        <p:txBody>
          <a:bodyPr/>
          <a:lstStyle>
            <a:lvl1pPr>
              <a:defRPr/>
            </a:lvl1pPr>
          </a:lstStyle>
          <a:p>
            <a:fld id="{372FA7D9-C1C7-4A84-9158-65799A293927}" type="slidenum">
              <a:rPr lang="en-GB" altLang="en-US" smtClean="0"/>
              <a:pPr/>
              <a:t>‹#›</a:t>
            </a:fld>
            <a:endParaRPr lang="en-GB" altLang="en-US"/>
          </a:p>
        </p:txBody>
      </p:sp>
    </p:spTree>
    <p:extLst>
      <p:ext uri="{BB962C8B-B14F-4D97-AF65-F5344CB8AC3E}">
        <p14:creationId xmlns:p14="http://schemas.microsoft.com/office/powerpoint/2010/main" val="291351793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59549"/>
            <a:ext cx="7886700" cy="884202"/>
          </a:xfrm>
          <a:prstGeom prst="rect">
            <a:avLst/>
          </a:prstGeom>
        </p:spPr>
        <p:txBody>
          <a:bodyPr vert="horz" lIns="91440" tIns="45720" rIns="91440" bIns="45720" rtlCol="0" anchor="t" anchorCtr="0">
            <a:normAutofit/>
          </a:bodyPr>
          <a:lstStyle/>
          <a:p>
            <a:r>
              <a:rPr lang="en-US"/>
              <a:t>Click to edit Master title style</a:t>
            </a:r>
          </a:p>
        </p:txBody>
      </p:sp>
      <p:sp>
        <p:nvSpPr>
          <p:cNvPr id="3" name="Text Placeholder 2"/>
          <p:cNvSpPr>
            <a:spLocks noGrp="1"/>
          </p:cNvSpPr>
          <p:nvPr>
            <p:ph type="body" idx="1"/>
          </p:nvPr>
        </p:nvSpPr>
        <p:spPr>
          <a:xfrm>
            <a:off x="97022" y="1081345"/>
            <a:ext cx="8855592"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64977976"/>
      </p:ext>
    </p:extLst>
  </p:cSld>
  <p:clrMap bg1="lt1" tx1="dk1" bg2="lt2" tx2="dk2" accent1="accent1" accent2="accent2" accent3="accent3" accent4="accent4" accent5="accent5" accent6="accent6" hlink="hlink" folHlink="folHlink"/>
  <p:sldLayoutIdLst>
    <p:sldLayoutId id="2147483678" r:id="rId1"/>
    <p:sldLayoutId id="2147483697" r:id="rId2"/>
    <p:sldLayoutId id="2147483682" r:id="rId3"/>
    <p:sldLayoutId id="2147483683" r:id="rId4"/>
    <p:sldLayoutId id="2147483680" r:id="rId5"/>
    <p:sldLayoutId id="2147483681" r:id="rId6"/>
    <p:sldLayoutId id="2147483695" r:id="rId7"/>
    <p:sldLayoutId id="2147483696" r:id="rId8"/>
    <p:sldLayoutId id="2147483689" r:id="rId9"/>
    <p:sldLayoutId id="2147483699" r:id="rId10"/>
    <p:sldLayoutId id="2147483685" r:id="rId11"/>
    <p:sldLayoutId id="2147483679" r:id="rId12"/>
    <p:sldLayoutId id="2147483698" r:id="rId13"/>
  </p:sldLayoutIdLst>
  <p:txStyles>
    <p:titleStyle>
      <a:lvl1pPr algn="l" defTabSz="914400" rtl="0" eaLnBrk="1" latinLnBrk="0" hangingPunct="1">
        <a:lnSpc>
          <a:spcPct val="90000"/>
        </a:lnSpc>
        <a:spcBef>
          <a:spcPct val="0"/>
        </a:spcBef>
        <a:buNone/>
        <a:defRPr sz="3600" b="1" kern="1200">
          <a:solidFill>
            <a:schemeClr val="tx1"/>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gif"/><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hyperlink" Target="https://commons.wikimedia.org/wiki/File:Standing_wave_2.gif" TargetMode="Externa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3" Type="http://schemas.openxmlformats.org/officeDocument/2006/relationships/slide" Target="slide25.xml"/><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hyperlink" Target="https://commons.wikimedia.org/wiki/File:Guitar_on_transparent_background.svg" TargetMode="Externa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hyperlink" Target="https://commons.wikimedia.org/wiki/File:Hand_gripping_(horizontal_item).svg" TargetMode="Externa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3" Type="http://schemas.openxmlformats.org/officeDocument/2006/relationships/hyperlink" Target="https://commons.wikimedia.org/wiki/File:Standing_wave_2.gif" TargetMode="External"/><Relationship Id="rId2" Type="http://schemas.openxmlformats.org/officeDocument/2006/relationships/image" Target="../media/image1.gif"/><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8.xml.rels><?xml version="1.0" encoding="UTF-8" standalone="yes"?>
<Relationships xmlns="http://schemas.openxmlformats.org/package/2006/relationships"><Relationship Id="rId3" Type="http://schemas.openxmlformats.org/officeDocument/2006/relationships/hyperlink" Target="https://commons.wikimedia.org/wiki/File:Standing_wave_2.gif" TargetMode="External"/><Relationship Id="rId2" Type="http://schemas.openxmlformats.org/officeDocument/2006/relationships/image" Target="../media/image1.gif"/><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hyperlink" Target="https://commons.wikimedia.org/wiki/File:Guitar_on_transparent_background.svg" TargetMode="External"/><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hyperlink" Target="https://commons.wikimedia.org/wiki/File:Sonometer.svg" TargetMode="External"/><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hyperlink" Target="https://commons.wikimedia.org/wiki/File:Sonometer.svg" TargetMode="External"/><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hyperlink" Target="https://commons.wikimedia.org/wiki/File:Sonometer.svg" TargetMode="Externa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3" Type="http://schemas.openxmlformats.org/officeDocument/2006/relationships/hyperlink" Target="https://commons.wikimedia.org/wiki/File:Sonometer.svg" TargetMode="External"/><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5.xml"/><Relationship Id="rId4" Type="http://schemas.openxmlformats.org/officeDocument/2006/relationships/image" Target="../media/image12.png"/></Relationships>
</file>

<file path=ppt/slides/_rels/slide6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6.xml"/><Relationship Id="rId4" Type="http://schemas.openxmlformats.org/officeDocument/2006/relationships/image" Target="../media/image15.png"/></Relationships>
</file>

<file path=ppt/slides/_rels/slide6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6.xml"/><Relationship Id="rId4" Type="http://schemas.openxmlformats.org/officeDocument/2006/relationships/image" Target="../media/image18.png"/></Relationships>
</file>

<file path=ppt/slides/_rels/slide7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1.xml"/><Relationship Id="rId4" Type="http://schemas.openxmlformats.org/officeDocument/2006/relationships/hyperlink" Target="https://commons.wikimedia.org/wiki/File:Sonometer.svg" TargetMode="External"/></Relationships>
</file>

<file path=ppt/slides/_rels/slide7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1.xml"/><Relationship Id="rId4" Type="http://schemas.openxmlformats.org/officeDocument/2006/relationships/hyperlink" Target="https://commons.wikimedia.org/wiki/File:Sonometer.svg" TargetMode="External"/></Relationships>
</file>

<file path=ppt/slides/_rels/slide7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5.xml"/><Relationship Id="rId4" Type="http://schemas.openxmlformats.org/officeDocument/2006/relationships/image" Target="../media/image25.png"/></Relationships>
</file>

<file path=ppt/slides/_rels/slide7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1.xml"/><Relationship Id="rId1" Type="http://schemas.openxmlformats.org/officeDocument/2006/relationships/slideLayout" Target="../slideLayouts/slideLayout5.xml"/><Relationship Id="rId5" Type="http://schemas.openxmlformats.org/officeDocument/2006/relationships/hyperlink" Target="https://commons.wikimedia.org/wiki/File:Sonometer.svg" TargetMode="External"/><Relationship Id="rId4" Type="http://schemas.openxmlformats.org/officeDocument/2006/relationships/image" Target="../media/image27.png"/></Relationships>
</file>

<file path=ppt/slides/_rels/slide74.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notesSlide" Target="../notesSlides/notesSlide12.xml"/><Relationship Id="rId1" Type="http://schemas.openxmlformats.org/officeDocument/2006/relationships/slideLayout" Target="../slideLayouts/slideLayout5.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7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5.xml"/></Relationships>
</file>

<file path=ppt/slides/_rels/slide7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7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4.xml"/><Relationship Id="rId1" Type="http://schemas.openxmlformats.org/officeDocument/2006/relationships/slideLayout" Target="../slideLayouts/slideLayout5.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s/_rels/slide7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5.xml"/><Relationship Id="rId1" Type="http://schemas.openxmlformats.org/officeDocument/2006/relationships/slideLayout" Target="../slideLayouts/slideLayout5.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2.png"/></Relationships>
</file>

<file path=ppt/slides/_rels/slide79.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6.png"/><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8.png"/><Relationship Id="rId1" Type="http://schemas.openxmlformats.org/officeDocument/2006/relationships/slideLayout" Target="../slideLayouts/slideLayout6.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s>
</file>

<file path=ppt/slides/_rels/slide82.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83.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53.png"/><Relationship Id="rId7" Type="http://schemas.openxmlformats.org/officeDocument/2006/relationships/image" Target="../media/image56.png"/><Relationship Id="rId2" Type="http://schemas.openxmlformats.org/officeDocument/2006/relationships/notesSlide" Target="../notesSlides/notesSlide17.xml"/><Relationship Id="rId1" Type="http://schemas.openxmlformats.org/officeDocument/2006/relationships/slideLayout" Target="../slideLayouts/slideLayout5.xml"/><Relationship Id="rId6" Type="http://schemas.openxmlformats.org/officeDocument/2006/relationships/image" Target="../media/image31.png"/><Relationship Id="rId5" Type="http://schemas.openxmlformats.org/officeDocument/2006/relationships/image" Target="../media/image55.png"/><Relationship Id="rId4" Type="http://schemas.openxmlformats.org/officeDocument/2006/relationships/image" Target="../media/image54.png"/></Relationships>
</file>

<file path=ppt/slides/_rels/slide84.xml.rels><?xml version="1.0" encoding="UTF-8" standalone="yes"?>
<Relationships xmlns="http://schemas.openxmlformats.org/package/2006/relationships"><Relationship Id="rId3" Type="http://schemas.openxmlformats.org/officeDocument/2006/relationships/image" Target="../media/image570.png"/><Relationship Id="rId2" Type="http://schemas.openxmlformats.org/officeDocument/2006/relationships/notesSlide" Target="../notesSlides/notesSlide18.xml"/><Relationship Id="rId1" Type="http://schemas.openxmlformats.org/officeDocument/2006/relationships/slideLayout" Target="../slideLayouts/slideLayout5.xml"/><Relationship Id="rId4" Type="http://schemas.openxmlformats.org/officeDocument/2006/relationships/image" Target="../media/image58.png"/></Relationships>
</file>

<file path=ppt/slides/_rels/slide8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3" Type="http://schemas.openxmlformats.org/officeDocument/2006/relationships/image" Target="../media/image59.png"/><Relationship Id="rId7" Type="http://schemas.openxmlformats.org/officeDocument/2006/relationships/image" Target="../media/image64.png"/><Relationship Id="rId2" Type="http://schemas.openxmlformats.org/officeDocument/2006/relationships/notesSlide" Target="../notesSlides/notesSlide19.xml"/><Relationship Id="rId1" Type="http://schemas.openxmlformats.org/officeDocument/2006/relationships/slideLayout" Target="../slideLayouts/slideLayout5.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s/_rels/slide8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20.xml"/><Relationship Id="rId1" Type="http://schemas.openxmlformats.org/officeDocument/2006/relationships/slideLayout" Target="../slideLayouts/slideLayout5.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s>
</file>

<file path=ppt/slides/_rels/slide88.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Layout" Target="../slideLayouts/slideLayout6.xml"/><Relationship Id="rId5" Type="http://schemas.openxmlformats.org/officeDocument/2006/relationships/image" Target="../media/image72.png"/><Relationship Id="rId4" Type="http://schemas.openxmlformats.org/officeDocument/2006/relationships/image" Target="../media/image71.png"/></Relationships>
</file>

<file path=ppt/slides/_rels/slide89.xml.rels><?xml version="1.0" encoding="UTF-8" standalone="yes"?>
<Relationships xmlns="http://schemas.openxmlformats.org/package/2006/relationships"><Relationship Id="rId3" Type="http://schemas.openxmlformats.org/officeDocument/2006/relationships/hyperlink" Target="https://commons.wikimedia.org/wiki/File:Sonometer.svg" TargetMode="External"/><Relationship Id="rId2" Type="http://schemas.openxmlformats.org/officeDocument/2006/relationships/image" Target="../media/image720.png"/><Relationship Id="rId1" Type="http://schemas.openxmlformats.org/officeDocument/2006/relationships/slideLayout" Target="../slideLayouts/slideLayout10.xml"/></Relationships>
</file>

<file path=ppt/slides/_rels/slide90.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Layout" Target="../slideLayouts/slideLayout4.xml"/><Relationship Id="rId4" Type="http://schemas.openxmlformats.org/officeDocument/2006/relationships/hyperlink" Target="https://commons.wikimedia.org/wiki/File:Sonometer.svg" TargetMode="External"/></Relationships>
</file>

<file path=ppt/slides/_rels/slide91.xml.rels><?xml version="1.0" encoding="UTF-8" standalone="yes"?>
<Relationships xmlns="http://schemas.openxmlformats.org/package/2006/relationships"><Relationship Id="rId2" Type="http://schemas.openxmlformats.org/officeDocument/2006/relationships/hyperlink" Target="https://commons.wikimedia.org/wiki/File:Sonometer.svg" TargetMode="External"/><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8" Type="http://schemas.openxmlformats.org/officeDocument/2006/relationships/image" Target="../media/image79.png"/><Relationship Id="rId3" Type="http://schemas.openxmlformats.org/officeDocument/2006/relationships/image" Target="../media/image75.png"/><Relationship Id="rId7" Type="http://schemas.openxmlformats.org/officeDocument/2006/relationships/image" Target="../media/image78.png"/><Relationship Id="rId2" Type="http://schemas.openxmlformats.org/officeDocument/2006/relationships/notesSlide" Target="../notesSlides/notesSlide22.xml"/><Relationship Id="rId1" Type="http://schemas.openxmlformats.org/officeDocument/2006/relationships/slideLayout" Target="../slideLayouts/slideLayout4.xml"/><Relationship Id="rId6" Type="http://schemas.openxmlformats.org/officeDocument/2006/relationships/image" Target="../media/image77.png"/><Relationship Id="rId11" Type="http://schemas.openxmlformats.org/officeDocument/2006/relationships/image" Target="../media/image82.png"/><Relationship Id="rId5" Type="http://schemas.openxmlformats.org/officeDocument/2006/relationships/image" Target="../media/image76.png"/><Relationship Id="rId10" Type="http://schemas.openxmlformats.org/officeDocument/2006/relationships/image" Target="../media/image81.png"/><Relationship Id="rId4" Type="http://schemas.openxmlformats.org/officeDocument/2006/relationships/image" Target="../media/image53.png"/><Relationship Id="rId9" Type="http://schemas.openxmlformats.org/officeDocument/2006/relationships/image" Target="../media/image80.png"/></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83.png"/><Relationship Id="rId7" Type="http://schemas.openxmlformats.org/officeDocument/2006/relationships/image" Target="../media/image86.png"/><Relationship Id="rId2" Type="http://schemas.openxmlformats.org/officeDocument/2006/relationships/notesSlide" Target="../notesSlides/notesSlide24.xml"/><Relationship Id="rId1" Type="http://schemas.openxmlformats.org/officeDocument/2006/relationships/slideLayout" Target="../slideLayouts/slideLayout4.xml"/><Relationship Id="rId6" Type="http://schemas.openxmlformats.org/officeDocument/2006/relationships/image" Target="../media/image85.png"/><Relationship Id="rId5" Type="http://schemas.openxmlformats.org/officeDocument/2006/relationships/image" Target="../media/image53.png"/><Relationship Id="rId10" Type="http://schemas.openxmlformats.org/officeDocument/2006/relationships/image" Target="../media/image89.png"/><Relationship Id="rId4" Type="http://schemas.openxmlformats.org/officeDocument/2006/relationships/image" Target="../media/image84.png"/><Relationship Id="rId9" Type="http://schemas.openxmlformats.org/officeDocument/2006/relationships/image" Target="../media/image88.png"/></Relationships>
</file>

<file path=ppt/slides/_rels/slide96.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8" Type="http://schemas.openxmlformats.org/officeDocument/2006/relationships/image" Target="../media/image95.png"/><Relationship Id="rId3" Type="http://schemas.openxmlformats.org/officeDocument/2006/relationships/image" Target="../media/image900.png"/><Relationship Id="rId7" Type="http://schemas.openxmlformats.org/officeDocument/2006/relationships/image" Target="../media/image94.png"/><Relationship Id="rId12" Type="http://schemas.openxmlformats.org/officeDocument/2006/relationships/image" Target="../media/image99.png"/><Relationship Id="rId2" Type="http://schemas.openxmlformats.org/officeDocument/2006/relationships/image" Target="../media/image59.png"/><Relationship Id="rId1" Type="http://schemas.openxmlformats.org/officeDocument/2006/relationships/slideLayout" Target="../slideLayouts/slideLayout6.xml"/><Relationship Id="rId6" Type="http://schemas.openxmlformats.org/officeDocument/2006/relationships/image" Target="../media/image93.png"/><Relationship Id="rId11" Type="http://schemas.openxmlformats.org/officeDocument/2006/relationships/image" Target="../media/image98.png"/><Relationship Id="rId5" Type="http://schemas.openxmlformats.org/officeDocument/2006/relationships/image" Target="../media/image92.png"/><Relationship Id="rId10" Type="http://schemas.openxmlformats.org/officeDocument/2006/relationships/image" Target="../media/image97.png"/><Relationship Id="rId4" Type="http://schemas.openxmlformats.org/officeDocument/2006/relationships/image" Target="../media/image91.png"/><Relationship Id="rId9" Type="http://schemas.openxmlformats.org/officeDocument/2006/relationships/image" Target="../media/image96.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hyperlink" Target="https://commons.wikimedia.org/wiki/File:Destructive_%26_Constructive_Interference_Audio.svg" TargetMode="External"/><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3" Type="http://schemas.openxmlformats.org/officeDocument/2006/relationships/hyperlink" Target="https://commons.wikimedia.org/wiki/File:Destructive_%26_Constructive_Interference_Audio.svg" TargetMode="External"/><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hyperlink" Target="https://commons.wikimedia.org/wiki/File:Destructive_%26_Constructive_Interference_Audio.svg" TargetMode="External"/><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3" Type="http://schemas.openxmlformats.org/officeDocument/2006/relationships/hyperlink" Target="https://commons.wikimedia.org/wiki/File:2_source_interference.svg" TargetMode="External"/><Relationship Id="rId2" Type="http://schemas.openxmlformats.org/officeDocument/2006/relationships/image" Target="../media/image100.png"/><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3" Type="http://schemas.openxmlformats.org/officeDocument/2006/relationships/hyperlink" Target="https://commons.wikimedia.org/wiki/File:2_source_interference.svg" TargetMode="External"/><Relationship Id="rId2" Type="http://schemas.openxmlformats.org/officeDocument/2006/relationships/image" Target="../media/image100.png"/><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59.png"/><Relationship Id="rId1" Type="http://schemas.openxmlformats.org/officeDocument/2006/relationships/slideLayout" Target="../slideLayouts/slideLayout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3" Type="http://schemas.openxmlformats.org/officeDocument/2006/relationships/hyperlink" Target="https://commons.wikimedia.org/wiki/File:2_source_interference.svg" TargetMode="External"/><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hyperlink" Target="https://commons.wikimedia.org/wiki/File:2_source_interference.svg" TargetMode="External"/><Relationship Id="rId1" Type="http://schemas.openxmlformats.org/officeDocument/2006/relationships/slideLayout" Target="../slideLayouts/slideLayout5.xml"/></Relationships>
</file>

<file path=ppt/slides/_rels/slide119.xml.rels><?xml version="1.0" encoding="UTF-8" standalone="yes"?>
<Relationships xmlns="http://schemas.openxmlformats.org/package/2006/relationships"><Relationship Id="rId2" Type="http://schemas.openxmlformats.org/officeDocument/2006/relationships/hyperlink" Target="https://commons.wikimedia.org/wiki/File:2_source_interference.svg" TargetMode="External"/><Relationship Id="rId1" Type="http://schemas.openxmlformats.org/officeDocument/2006/relationships/slideLayout" Target="../slideLayouts/slideLayout5.xml"/></Relationships>
</file>

<file path=ppt/slides/_rels/slide120.xml.rels><?xml version="1.0" encoding="UTF-8" standalone="yes"?>
<Relationships xmlns="http://schemas.openxmlformats.org/package/2006/relationships"><Relationship Id="rId3" Type="http://schemas.openxmlformats.org/officeDocument/2006/relationships/hyperlink" Target="https://commons.wikimedia.org/wiki/File:Chiemsee021.jpg" TargetMode="External"/><Relationship Id="rId2" Type="http://schemas.openxmlformats.org/officeDocument/2006/relationships/image" Target="../media/image101.jpeg"/><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32.xml"/><Relationship Id="rId1" Type="http://schemas.openxmlformats.org/officeDocument/2006/relationships/slideLayout" Target="../slideLayouts/slideLayout1.xml"/><Relationship Id="rId4" Type="http://schemas.openxmlformats.org/officeDocument/2006/relationships/hyperlink" Target="https://commons.wikimedia.org/wiki/File:Lens_of_Billet.svg" TargetMode="External"/></Relationships>
</file>

<file path=ppt/slides/_rels/slide122.xml.rels><?xml version="1.0" encoding="UTF-8" standalone="yes"?>
<Relationships xmlns="http://schemas.openxmlformats.org/package/2006/relationships"><Relationship Id="rId3" Type="http://schemas.openxmlformats.org/officeDocument/2006/relationships/hyperlink" Target="https://commons.wikimedia.org/wiki/File:Double_slit_simulated_532nm.jpg" TargetMode="External"/><Relationship Id="rId2" Type="http://schemas.openxmlformats.org/officeDocument/2006/relationships/image" Target="../media/image103.jpeg"/><Relationship Id="rId1" Type="http://schemas.openxmlformats.org/officeDocument/2006/relationships/slideLayout" Target="../slideLayouts/slideLayout9.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33.xml"/><Relationship Id="rId1" Type="http://schemas.openxmlformats.org/officeDocument/2006/relationships/slideLayout" Target="../slideLayouts/slideLayout1.xml"/><Relationship Id="rId4" Type="http://schemas.openxmlformats.org/officeDocument/2006/relationships/hyperlink" Target="https://commons.wikimedia.org/wiki/File:Double_slit_simulated_532nm.jpg" TargetMode="External"/></Relationships>
</file>

<file path=ppt/slides/_rels/slide125.xml.rels><?xml version="1.0" encoding="UTF-8" standalone="yes"?>
<Relationships xmlns="http://schemas.openxmlformats.org/package/2006/relationships"><Relationship Id="rId2" Type="http://schemas.openxmlformats.org/officeDocument/2006/relationships/hyperlink" Target="https://commons.wikimedia.org/wiki/File:Young%27s_slits.svg" TargetMode="Externa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Layout" Target="../slideLayouts/slideLayout9.xml"/></Relationships>
</file>

<file path=ppt/slides/_rels/slide12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06.png"/><Relationship Id="rId1" Type="http://schemas.openxmlformats.org/officeDocument/2006/relationships/slideLayout" Target="../slideLayouts/slideLayout2.xml"/><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108.png"/></Relationships>
</file>

<file path=ppt/slides/_rels/slide128.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11.png"/><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image" Target="../media/image113.png"/><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115.png"/><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3" Type="http://schemas.openxmlformats.org/officeDocument/2006/relationships/image" Target="../media/image118.png"/><Relationship Id="rId7" Type="http://schemas.openxmlformats.org/officeDocument/2006/relationships/image" Target="../media/image122.png"/><Relationship Id="rId2" Type="http://schemas.openxmlformats.org/officeDocument/2006/relationships/image" Target="../media/image117.png"/><Relationship Id="rId1" Type="http://schemas.openxmlformats.org/officeDocument/2006/relationships/slideLayout" Target="../slideLayouts/slideLayout2.xml"/><Relationship Id="rId6" Type="http://schemas.openxmlformats.org/officeDocument/2006/relationships/image" Target="../media/image121.png"/><Relationship Id="rId5" Type="http://schemas.openxmlformats.org/officeDocument/2006/relationships/image" Target="../media/image120.png"/><Relationship Id="rId4" Type="http://schemas.openxmlformats.org/officeDocument/2006/relationships/image" Target="../media/image119.png"/></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8" Type="http://schemas.openxmlformats.org/officeDocument/2006/relationships/image" Target="../media/image128.png"/><Relationship Id="rId3" Type="http://schemas.openxmlformats.org/officeDocument/2006/relationships/image" Target="../media/image123.png"/><Relationship Id="rId7" Type="http://schemas.openxmlformats.org/officeDocument/2006/relationships/image" Target="../media/image127.png"/><Relationship Id="rId2" Type="http://schemas.openxmlformats.org/officeDocument/2006/relationships/notesSlide" Target="../notesSlides/notesSlide35.xml"/><Relationship Id="rId1" Type="http://schemas.openxmlformats.org/officeDocument/2006/relationships/slideLayout" Target="../slideLayouts/slideLayout5.xml"/><Relationship Id="rId6" Type="http://schemas.openxmlformats.org/officeDocument/2006/relationships/image" Target="../media/image126.png"/><Relationship Id="rId11" Type="http://schemas.openxmlformats.org/officeDocument/2006/relationships/image" Target="../media/image131.png"/><Relationship Id="rId5" Type="http://schemas.openxmlformats.org/officeDocument/2006/relationships/image" Target="../media/image125.png"/><Relationship Id="rId10" Type="http://schemas.openxmlformats.org/officeDocument/2006/relationships/image" Target="../media/image130.png"/><Relationship Id="rId4" Type="http://schemas.openxmlformats.org/officeDocument/2006/relationships/image" Target="../media/image124.png"/><Relationship Id="rId9" Type="http://schemas.openxmlformats.org/officeDocument/2006/relationships/image" Target="../media/image129.png"/></Relationships>
</file>

<file path=ppt/slides/_rels/slide135.xml.rels><?xml version="1.0" encoding="UTF-8" standalone="yes"?>
<Relationships xmlns="http://schemas.openxmlformats.org/package/2006/relationships"><Relationship Id="rId8" Type="http://schemas.openxmlformats.org/officeDocument/2006/relationships/image" Target="../media/image137.png"/><Relationship Id="rId3" Type="http://schemas.openxmlformats.org/officeDocument/2006/relationships/image" Target="../media/image132.png"/><Relationship Id="rId7" Type="http://schemas.openxmlformats.org/officeDocument/2006/relationships/image" Target="../media/image136.png"/><Relationship Id="rId2" Type="http://schemas.openxmlformats.org/officeDocument/2006/relationships/notesSlide" Target="../notesSlides/notesSlide36.xml"/><Relationship Id="rId1" Type="http://schemas.openxmlformats.org/officeDocument/2006/relationships/slideLayout" Target="../slideLayouts/slideLayout1.xml"/><Relationship Id="rId6" Type="http://schemas.openxmlformats.org/officeDocument/2006/relationships/image" Target="../media/image135.png"/><Relationship Id="rId5" Type="http://schemas.openxmlformats.org/officeDocument/2006/relationships/image" Target="../media/image134.png"/><Relationship Id="rId10" Type="http://schemas.openxmlformats.org/officeDocument/2006/relationships/image" Target="../media/image139.png"/><Relationship Id="rId4" Type="http://schemas.openxmlformats.org/officeDocument/2006/relationships/image" Target="../media/image133.png"/><Relationship Id="rId9" Type="http://schemas.openxmlformats.org/officeDocument/2006/relationships/image" Target="../media/image138.png"/></Relationships>
</file>

<file path=ppt/slides/_rels/slide136.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8" Type="http://schemas.openxmlformats.org/officeDocument/2006/relationships/image" Target="../media/image145.png"/><Relationship Id="rId3" Type="http://schemas.openxmlformats.org/officeDocument/2006/relationships/image" Target="../media/image140.png"/><Relationship Id="rId7" Type="http://schemas.openxmlformats.org/officeDocument/2006/relationships/image" Target="../media/image144.png"/><Relationship Id="rId2" Type="http://schemas.openxmlformats.org/officeDocument/2006/relationships/notesSlide" Target="../notesSlides/notesSlide37.xml"/><Relationship Id="rId1" Type="http://schemas.openxmlformats.org/officeDocument/2006/relationships/slideLayout" Target="../slideLayouts/slideLayout6.xml"/><Relationship Id="rId6" Type="http://schemas.openxmlformats.org/officeDocument/2006/relationships/image" Target="../media/image143.png"/><Relationship Id="rId11" Type="http://schemas.openxmlformats.org/officeDocument/2006/relationships/image" Target="../media/image148.png"/><Relationship Id="rId5" Type="http://schemas.openxmlformats.org/officeDocument/2006/relationships/image" Target="../media/image142.png"/><Relationship Id="rId10" Type="http://schemas.openxmlformats.org/officeDocument/2006/relationships/image" Target="../media/image147.png"/><Relationship Id="rId4" Type="http://schemas.openxmlformats.org/officeDocument/2006/relationships/image" Target="../media/image141.png"/><Relationship Id="rId9" Type="http://schemas.openxmlformats.org/officeDocument/2006/relationships/image" Target="../media/image146.png"/></Relationships>
</file>

<file path=ppt/slides/_rels/slide138.xml.rels><?xml version="1.0" encoding="UTF-8" standalone="yes"?>
<Relationships xmlns="http://schemas.openxmlformats.org/package/2006/relationships"><Relationship Id="rId2" Type="http://schemas.openxmlformats.org/officeDocument/2006/relationships/hyperlink" Target="https://commons.wikimedia.org/wiki/File:Young%27s_slits.svg" TargetMode="External"/><Relationship Id="rId1" Type="http://schemas.openxmlformats.org/officeDocument/2006/relationships/slideLayout" Target="../slideLayouts/slideLayout10.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2.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image" Target="../media/image149.png"/><Relationship Id="rId1" Type="http://schemas.openxmlformats.org/officeDocument/2006/relationships/slideLayout" Target="../slideLayouts/slideLayout4.xml"/><Relationship Id="rId6" Type="http://schemas.openxmlformats.org/officeDocument/2006/relationships/image" Target="../media/image153.png"/><Relationship Id="rId5" Type="http://schemas.openxmlformats.org/officeDocument/2006/relationships/image" Target="../media/image152.png"/><Relationship Id="rId4" Type="http://schemas.openxmlformats.org/officeDocument/2006/relationships/image" Target="../media/image151.png"/></Relationships>
</file>

<file path=ppt/slides/_rels/slide143.xml.rels><?xml version="1.0" encoding="UTF-8" standalone="yes"?>
<Relationships xmlns="http://schemas.openxmlformats.org/package/2006/relationships"><Relationship Id="rId3" Type="http://schemas.openxmlformats.org/officeDocument/2006/relationships/image" Target="../media/image1030.png"/><Relationship Id="rId2" Type="http://schemas.openxmlformats.org/officeDocument/2006/relationships/notesSlide" Target="../notesSlides/notesSlide38.xml"/><Relationship Id="rId1" Type="http://schemas.openxmlformats.org/officeDocument/2006/relationships/slideLayout" Target="../slideLayouts/slideLayout4.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4.xml"/></Relationships>
</file>

<file path=ppt/slides/_rels/slide145.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40.xml"/><Relationship Id="rId1" Type="http://schemas.openxmlformats.org/officeDocument/2006/relationships/slideLayout" Target="../slideLayouts/slideLayout4.xml"/><Relationship Id="rId5" Type="http://schemas.openxmlformats.org/officeDocument/2006/relationships/image" Target="../media/image156.png"/><Relationship Id="rId4" Type="http://schemas.openxmlformats.org/officeDocument/2006/relationships/image" Target="../media/image155.png"/></Relationships>
</file>

<file path=ppt/slides/_rels/slide146.xml.rels><?xml version="1.0" encoding="UTF-8" standalone="yes"?>
<Relationships xmlns="http://schemas.openxmlformats.org/package/2006/relationships"><Relationship Id="rId2" Type="http://schemas.openxmlformats.org/officeDocument/2006/relationships/image" Target="../media/image157.png"/><Relationship Id="rId1" Type="http://schemas.openxmlformats.org/officeDocument/2006/relationships/slideLayout" Target="../slideLayouts/slideLayout4.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0.xml.rels><?xml version="1.0" encoding="UTF-8" standalone="yes"?>
<Relationships xmlns="http://schemas.openxmlformats.org/package/2006/relationships"><Relationship Id="rId8" Type="http://schemas.openxmlformats.org/officeDocument/2006/relationships/image" Target="../media/image159.png"/><Relationship Id="rId3" Type="http://schemas.openxmlformats.org/officeDocument/2006/relationships/image" Target="../media/image140.png"/><Relationship Id="rId7" Type="http://schemas.openxmlformats.org/officeDocument/2006/relationships/image" Target="../media/image158.png"/><Relationship Id="rId2" Type="http://schemas.openxmlformats.org/officeDocument/2006/relationships/notesSlide" Target="../notesSlides/notesSlide41.xml"/><Relationship Id="rId1" Type="http://schemas.openxmlformats.org/officeDocument/2006/relationships/slideLayout" Target="../slideLayouts/slideLayout6.xml"/><Relationship Id="rId6" Type="http://schemas.openxmlformats.org/officeDocument/2006/relationships/image" Target="../media/image143.png"/><Relationship Id="rId11" Type="http://schemas.openxmlformats.org/officeDocument/2006/relationships/image" Target="../media/image160.png"/><Relationship Id="rId5" Type="http://schemas.openxmlformats.org/officeDocument/2006/relationships/image" Target="../media/image142.png"/><Relationship Id="rId10" Type="http://schemas.openxmlformats.org/officeDocument/2006/relationships/image" Target="../media/image147.png"/><Relationship Id="rId4" Type="http://schemas.openxmlformats.org/officeDocument/2006/relationships/image" Target="../media/image141.png"/><Relationship Id="rId9" Type="http://schemas.openxmlformats.org/officeDocument/2006/relationships/image" Target="../media/image146.png"/></Relationships>
</file>

<file path=ppt/slides/_rels/slide151.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image" Target="../media/image161.png"/><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53.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3" Type="http://schemas.openxmlformats.org/officeDocument/2006/relationships/hyperlink" Target="https://commons.wikimedia.org/wiki/File:Rittenhouse_Grating.svg" TargetMode="External"/><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hyperlink" Target="https://commons.wikimedia.org/wiki/File:Diffraction_Spectra_1st_and_2nd_order_images.svg" TargetMode="External"/><Relationship Id="rId2" Type="http://schemas.openxmlformats.org/officeDocument/2006/relationships/hyperlink" Target="https://commons.wikimedia.org/wiki/File:Diffraction_Spectrum.svg" TargetMode="Externa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2" Type="http://schemas.openxmlformats.org/officeDocument/2006/relationships/hyperlink" Target="https://commons.wikimedia.org/wiki/File:Diffraction_grating_interference_pattern_explained.svg" TargetMode="External"/><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2" Type="http://schemas.openxmlformats.org/officeDocument/2006/relationships/hyperlink" Target="https://commons.wikimedia.org/wiki/File:Diffraction_grating_interference_pattern_explained.svg" TargetMode="External"/><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3" Type="http://schemas.openxmlformats.org/officeDocument/2006/relationships/hyperlink" Target="https://commons.wikimedia.org/wiki/File:Diffraction_grating_interference_pattern_explained.svg" TargetMode="External"/><Relationship Id="rId2" Type="http://schemas.openxmlformats.org/officeDocument/2006/relationships/notesSlide" Target="../notesSlides/notesSlide48.xml"/><Relationship Id="rId1" Type="http://schemas.openxmlformats.org/officeDocument/2006/relationships/slideLayout" Target="../slideLayouts/slideLayout1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6.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image" Target="../media/image164.png"/><Relationship Id="rId1" Type="http://schemas.openxmlformats.org/officeDocument/2006/relationships/slideLayout" Target="../slideLayouts/slideLayout5.xml"/></Relationships>
</file>

<file path=ppt/slides/_rels/slide167.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notesSlide" Target="../notesSlides/notesSlide49.xml"/><Relationship Id="rId1" Type="http://schemas.openxmlformats.org/officeDocument/2006/relationships/slideLayout" Target="../slideLayouts/slideLayout1.xml"/><Relationship Id="rId6" Type="http://schemas.openxmlformats.org/officeDocument/2006/relationships/image" Target="../media/image169.png"/><Relationship Id="rId5" Type="http://schemas.openxmlformats.org/officeDocument/2006/relationships/image" Target="../media/image168.png"/><Relationship Id="rId4" Type="http://schemas.openxmlformats.org/officeDocument/2006/relationships/image" Target="../media/image167.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1.xml.rels><?xml version="1.0" encoding="UTF-8" standalone="yes"?>
<Relationships xmlns="http://schemas.openxmlformats.org/package/2006/relationships"><Relationship Id="rId3" Type="http://schemas.openxmlformats.org/officeDocument/2006/relationships/image" Target="../media/image170.png"/><Relationship Id="rId7" Type="http://schemas.openxmlformats.org/officeDocument/2006/relationships/image" Target="../media/image174.png"/><Relationship Id="rId2" Type="http://schemas.openxmlformats.org/officeDocument/2006/relationships/image" Target="../media/image1690.png"/><Relationship Id="rId1" Type="http://schemas.openxmlformats.org/officeDocument/2006/relationships/slideLayout" Target="../slideLayouts/slideLayout4.xml"/><Relationship Id="rId6" Type="http://schemas.openxmlformats.org/officeDocument/2006/relationships/image" Target="../media/image173.png"/><Relationship Id="rId5" Type="http://schemas.openxmlformats.org/officeDocument/2006/relationships/image" Target="../media/image172.png"/><Relationship Id="rId4" Type="http://schemas.openxmlformats.org/officeDocument/2006/relationships/image" Target="../media/image171.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notesSlide" Target="../notesSlides/notesSlide50.xml"/><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8" Type="http://schemas.openxmlformats.org/officeDocument/2006/relationships/image" Target="../media/image181.png"/><Relationship Id="rId3" Type="http://schemas.openxmlformats.org/officeDocument/2006/relationships/image" Target="../media/image179.png"/><Relationship Id="rId7" Type="http://schemas.openxmlformats.org/officeDocument/2006/relationships/image" Target="../media/image180.png"/><Relationship Id="rId2" Type="http://schemas.openxmlformats.org/officeDocument/2006/relationships/image" Target="../media/image178.png"/><Relationship Id="rId1" Type="http://schemas.openxmlformats.org/officeDocument/2006/relationships/slideLayout" Target="../slideLayouts/slideLayout1.xml"/><Relationship Id="rId6" Type="http://schemas.openxmlformats.org/officeDocument/2006/relationships/image" Target="../media/image1670.png"/><Relationship Id="rId5" Type="http://schemas.openxmlformats.org/officeDocument/2006/relationships/image" Target="../media/image1660.png"/><Relationship Id="rId4" Type="http://schemas.openxmlformats.org/officeDocument/2006/relationships/image" Target="../media/image1650.png"/></Relationships>
</file>

<file path=ppt/slides/_rels/slide17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9.xml.rels><?xml version="1.0" encoding="UTF-8" standalone="yes"?>
<Relationships xmlns="http://schemas.openxmlformats.org/package/2006/relationships"><Relationship Id="rId2" Type="http://schemas.openxmlformats.org/officeDocument/2006/relationships/hyperlink" Target="https://commons.wikimedia.org/wiki/File:Diffraction_Spectrum.svg" TargetMode="Externa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85BE0EB-58F2-5416-5078-7FA71D4A83CA}"/>
              </a:ext>
            </a:extLst>
          </p:cNvPr>
          <p:cNvSpPr>
            <a:spLocks noGrp="1"/>
          </p:cNvSpPr>
          <p:nvPr>
            <p:ph type="title"/>
          </p:nvPr>
        </p:nvSpPr>
        <p:spPr>
          <a:xfrm>
            <a:off x="679622" y="864973"/>
            <a:ext cx="8155459" cy="2086725"/>
          </a:xfrm>
        </p:spPr>
        <p:txBody>
          <a:bodyPr/>
          <a:lstStyle/>
          <a:p>
            <a:r>
              <a:rPr lang="en-GB" sz="7200" dirty="0"/>
              <a:t>2.6 Superposition of waves </a:t>
            </a:r>
          </a:p>
        </p:txBody>
      </p:sp>
      <p:pic>
        <p:nvPicPr>
          <p:cNvPr id="3" name="Picture 2">
            <a:extLst>
              <a:ext uri="{FF2B5EF4-FFF2-40B4-BE49-F238E27FC236}">
                <a16:creationId xmlns:a16="http://schemas.microsoft.com/office/drawing/2014/main" id="{AD5E6B24-868D-609B-67CE-EACA43427B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00125" y="3180484"/>
            <a:ext cx="7143750" cy="2381250"/>
          </a:xfrm>
          <a:prstGeom prst="rect">
            <a:avLst/>
          </a:prstGeom>
        </p:spPr>
      </p:pic>
      <p:sp>
        <p:nvSpPr>
          <p:cNvPr id="5" name="TextBox 4">
            <a:hlinkClick r:id="rId4"/>
            <a:extLst>
              <a:ext uri="{FF2B5EF4-FFF2-40B4-BE49-F238E27FC236}">
                <a16:creationId xmlns:a16="http://schemas.microsoft.com/office/drawing/2014/main" id="{FE4015E3-53FD-F02A-64B7-C2D09AF99A92}"/>
              </a:ext>
            </a:extLst>
          </p:cNvPr>
          <p:cNvSpPr txBox="1"/>
          <p:nvPr/>
        </p:nvSpPr>
        <p:spPr>
          <a:xfrm>
            <a:off x="7315200" y="5561734"/>
            <a:ext cx="646331" cy="369332"/>
          </a:xfrm>
          <a:prstGeom prst="rect">
            <a:avLst/>
          </a:prstGeom>
          <a:noFill/>
        </p:spPr>
        <p:txBody>
          <a:bodyPr wrap="none" rtlCol="0">
            <a:spAutoFit/>
          </a:bodyPr>
          <a:lstStyle/>
          <a:p>
            <a:pPr algn="l"/>
            <a:r>
              <a:rPr lang="en-GB">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75412290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1B8A24-37CD-ABB6-5D4E-E13BB2EBF6B5}"/>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6F34CCE4-DE7A-38A1-1D54-5B5091003A75}"/>
              </a:ext>
            </a:extLst>
          </p:cNvPr>
          <p:cNvSpPr>
            <a:spLocks noGrp="1"/>
          </p:cNvSpPr>
          <p:nvPr>
            <p:ph type="title"/>
          </p:nvPr>
        </p:nvSpPr>
        <p:spPr/>
        <p:txBody>
          <a:bodyPr/>
          <a:lstStyle/>
          <a:p>
            <a:r>
              <a:rPr lang="en-GB" dirty="0"/>
              <a:t>Physics Specification 2.6</a:t>
            </a:r>
          </a:p>
        </p:txBody>
      </p:sp>
      <p:sp>
        <p:nvSpPr>
          <p:cNvPr id="19" name="TextBox 18">
            <a:extLst>
              <a:ext uri="{FF2B5EF4-FFF2-40B4-BE49-F238E27FC236}">
                <a16:creationId xmlns:a16="http://schemas.microsoft.com/office/drawing/2014/main" id="{2F1EB973-C86B-B3D2-1A46-D333C0974AEE}"/>
              </a:ext>
            </a:extLst>
          </p:cNvPr>
          <p:cNvSpPr txBox="1"/>
          <p:nvPr/>
        </p:nvSpPr>
        <p:spPr>
          <a:xfrm>
            <a:off x="324498" y="1316795"/>
            <a:ext cx="8441631" cy="3262432"/>
          </a:xfrm>
          <a:prstGeom prst="rect">
            <a:avLst/>
          </a:prstGeom>
          <a:noFill/>
        </p:spPr>
        <p:txBody>
          <a:bodyPr wrap="square" rtlCol="0">
            <a:spAutoFit/>
          </a:bodyPr>
          <a:lstStyle/>
          <a:p>
            <a:pPr algn="l">
              <a:spcAft>
                <a:spcPts val="600"/>
              </a:spcAft>
            </a:pPr>
            <a:r>
              <a:rPr lang="en-GB" sz="2800" b="1" u="sng" dirty="0">
                <a:solidFill>
                  <a:srgbClr val="FF0000"/>
                </a:solidFill>
                <a:latin typeface="Arial" panose="020B0604020202020204" pitchFamily="34" charset="0"/>
                <a:cs typeface="Arial" panose="020B0604020202020204" pitchFamily="34" charset="0"/>
              </a:rPr>
              <a:t>Students learn about							</a:t>
            </a:r>
          </a:p>
          <a:p>
            <a:pPr marL="457200" indent="-457200">
              <a:spcAft>
                <a:spcPts val="600"/>
              </a:spcAft>
              <a:buFont typeface="Arial" panose="020B0604020202020204" pitchFamily="34" charset="0"/>
              <a:buChar char="•"/>
            </a:pPr>
            <a:r>
              <a:rPr lang="en-GB" sz="2800" dirty="0"/>
              <a:t>stationary waves in strings as resulting from the interference of two waves along the same string moving in opposite directions</a:t>
            </a:r>
          </a:p>
          <a:p>
            <a:pPr marL="457200" indent="-457200">
              <a:spcAft>
                <a:spcPts val="600"/>
              </a:spcAft>
              <a:buFont typeface="Arial" panose="020B0604020202020204" pitchFamily="34" charset="0"/>
              <a:buChar char="•"/>
            </a:pPr>
            <a:r>
              <a:rPr lang="en-GB" sz="2800" dirty="0"/>
              <a:t>common terms used to describe stationary waves: nodes, antinodes, harmonics and the fundamental frequency</a:t>
            </a:r>
            <a:endParaRPr lang="en-GB" sz="2800" dirty="0">
              <a:latin typeface="Arial" panose="020B0604020202020204" pitchFamily="34" charset="0"/>
              <a:cs typeface="Arial" panose="020B0604020202020204" pitchFamily="34" charset="0"/>
            </a:endParaRPr>
          </a:p>
        </p:txBody>
      </p:sp>
      <p:sp>
        <p:nvSpPr>
          <p:cNvPr id="25" name="TextBox 24">
            <a:extLst>
              <a:ext uri="{FF2B5EF4-FFF2-40B4-BE49-F238E27FC236}">
                <a16:creationId xmlns:a16="http://schemas.microsoft.com/office/drawing/2014/main" id="{56A5C7FD-3DE3-8F41-8A18-5A77C788E7EA}"/>
              </a:ext>
            </a:extLst>
          </p:cNvPr>
          <p:cNvSpPr txBox="1"/>
          <p:nvPr/>
        </p:nvSpPr>
        <p:spPr>
          <a:xfrm>
            <a:off x="351819" y="749383"/>
            <a:ext cx="8386990" cy="523220"/>
          </a:xfrm>
          <a:prstGeom prst="rect">
            <a:avLst/>
          </a:prstGeom>
          <a:noFill/>
        </p:spPr>
        <p:txBody>
          <a:bodyPr wrap="square">
            <a:spAutoFit/>
          </a:bodyPr>
          <a:lstStyle/>
          <a:p>
            <a:r>
              <a:rPr lang="en-GB" sz="2800">
                <a:solidFill>
                  <a:srgbClr val="FF0000"/>
                </a:solidFill>
              </a:rPr>
              <a:t>2.6 Principle of superposition of waves</a:t>
            </a:r>
          </a:p>
        </p:txBody>
      </p:sp>
      <p:sp>
        <p:nvSpPr>
          <p:cNvPr id="4" name="TextBox 3">
            <a:extLst>
              <a:ext uri="{FF2B5EF4-FFF2-40B4-BE49-F238E27FC236}">
                <a16:creationId xmlns:a16="http://schemas.microsoft.com/office/drawing/2014/main" id="{35AB9D7C-0D6D-06FF-F02F-D01188353557}"/>
              </a:ext>
            </a:extLst>
          </p:cNvPr>
          <p:cNvSpPr txBox="1"/>
          <p:nvPr/>
        </p:nvSpPr>
        <p:spPr>
          <a:xfrm>
            <a:off x="3456358" y="6499339"/>
            <a:ext cx="5509842" cy="338554"/>
          </a:xfrm>
          <a:prstGeom prst="rect">
            <a:avLst/>
          </a:prstGeom>
          <a:noFill/>
        </p:spPr>
        <p:txBody>
          <a:bodyPr wrap="none" rtlCol="0">
            <a:spAutoFit/>
          </a:bodyPr>
          <a:lstStyle/>
          <a:p>
            <a:pPr algn="r"/>
            <a:r>
              <a:rPr lang="en-GB" sz="1600"/>
              <a:t>Source: LC Physics Specification (2025), ncca.ie, © NCCA</a:t>
            </a:r>
            <a:endParaRPr lang="en-GB" sz="16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5293500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F2CE13-3279-8245-78C4-B9D15B88858D}"/>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9F1362C7-196F-6626-5C89-5A4768D10710}"/>
              </a:ext>
            </a:extLst>
          </p:cNvPr>
          <p:cNvSpPr>
            <a:spLocks noGrp="1"/>
          </p:cNvSpPr>
          <p:nvPr>
            <p:ph type="title"/>
          </p:nvPr>
        </p:nvSpPr>
        <p:spPr/>
        <p:txBody>
          <a:bodyPr/>
          <a:lstStyle/>
          <a:p>
            <a:r>
              <a:rPr lang="en-GB"/>
              <a:t>Physics Specification 2.6</a:t>
            </a:r>
          </a:p>
        </p:txBody>
      </p:sp>
      <p:sp>
        <p:nvSpPr>
          <p:cNvPr id="25" name="TextBox 24">
            <a:extLst>
              <a:ext uri="{FF2B5EF4-FFF2-40B4-BE49-F238E27FC236}">
                <a16:creationId xmlns:a16="http://schemas.microsoft.com/office/drawing/2014/main" id="{9295A5B1-0818-26C6-7FE3-F2E6D92ED8F0}"/>
              </a:ext>
            </a:extLst>
          </p:cNvPr>
          <p:cNvSpPr txBox="1"/>
          <p:nvPr/>
        </p:nvSpPr>
        <p:spPr>
          <a:xfrm>
            <a:off x="351819" y="701062"/>
            <a:ext cx="8386990" cy="523220"/>
          </a:xfrm>
          <a:prstGeom prst="rect">
            <a:avLst/>
          </a:prstGeom>
          <a:noFill/>
        </p:spPr>
        <p:txBody>
          <a:bodyPr wrap="square">
            <a:spAutoFit/>
          </a:bodyPr>
          <a:lstStyle/>
          <a:p>
            <a:r>
              <a:rPr lang="en-GB" sz="2800">
                <a:solidFill>
                  <a:srgbClr val="FF0000"/>
                </a:solidFill>
              </a:rPr>
              <a:t>2.6 Principle of superposition of waves</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DA3E23EE-96A5-C3F4-67D1-7C2557DEA0E9}"/>
                  </a:ext>
                </a:extLst>
              </p:cNvPr>
              <p:cNvSpPr txBox="1"/>
              <p:nvPr/>
            </p:nvSpPr>
            <p:spPr>
              <a:xfrm>
                <a:off x="351819" y="1533140"/>
                <a:ext cx="8587436" cy="4843249"/>
              </a:xfrm>
              <a:prstGeom prst="rect">
                <a:avLst/>
              </a:prstGeom>
              <a:solidFill>
                <a:srgbClr val="F0F0F0"/>
              </a:solidFill>
            </p:spPr>
            <p:txBody>
              <a:bodyPr wrap="square" rtlCol="0">
                <a:spAutoFit/>
              </a:bodyPr>
              <a:lstStyle/>
              <a:p>
                <a:pPr>
                  <a:spcAft>
                    <a:spcPts val="1200"/>
                  </a:spcAft>
                </a:pPr>
                <a:r>
                  <a:rPr lang="en-GB" sz="2800" b="1" u="sng">
                    <a:solidFill>
                      <a:srgbClr val="FF0000"/>
                    </a:solidFill>
                    <a:latin typeface="Arial" panose="020B0604020202020204" pitchFamily="34" charset="0"/>
                    <a:cs typeface="Arial" panose="020B0604020202020204" pitchFamily="34" charset="0"/>
                  </a:rPr>
                  <a:t>Students should be able to							</a:t>
                </a:r>
                <a:endParaRPr lang="en-GB" sz="2800" b="1">
                  <a:solidFill>
                    <a:srgbClr val="FF0000"/>
                  </a:solidFill>
                  <a:latin typeface="Arial" panose="020B0604020202020204" pitchFamily="34" charset="0"/>
                  <a:cs typeface="Arial" panose="020B0604020202020204" pitchFamily="34" charset="0"/>
                </a:endParaRPr>
              </a:p>
              <a:p>
                <a:pPr marL="514350" indent="-514350">
                  <a:spcAft>
                    <a:spcPts val="1200"/>
                  </a:spcAft>
                  <a:buClr>
                    <a:srgbClr val="FF0000"/>
                  </a:buClr>
                  <a:buFont typeface="+mj-lt"/>
                  <a:buAutoNum type="arabicPeriod"/>
                </a:pPr>
                <a:r>
                  <a:rPr lang="en-GB" sz="2800"/>
                  <a:t>model standing waves on a stretched string </a:t>
                </a:r>
              </a:p>
              <a:p>
                <a:pPr marL="514350" indent="-514350">
                  <a:spcAft>
                    <a:spcPts val="1200"/>
                  </a:spcAft>
                  <a:buClr>
                    <a:srgbClr val="FF0000"/>
                  </a:buClr>
                  <a:buFont typeface="+mj-lt"/>
                  <a:buAutoNum type="arabicPeriod"/>
                </a:pPr>
                <a:r>
                  <a:rPr lang="en-GB" sz="2800"/>
                  <a:t>verify the model for a particular string </a:t>
                </a:r>
                <a:br>
                  <a:rPr lang="en-GB" sz="2800"/>
                </a:br>
                <a14:m>
                  <m:oMath xmlns:m="http://schemas.openxmlformats.org/officeDocument/2006/math">
                    <m:r>
                      <a:rPr lang="en-GB" sz="2800" b="0" i="0" smtClean="0">
                        <a:latin typeface="Cambria Math" panose="02040503050406030204" pitchFamily="18" charset="0"/>
                      </a:rPr>
                      <m:t>  </m:t>
                    </m:r>
                    <m:r>
                      <a:rPr lang="en-GB" sz="2800" b="0" i="1" smtClean="0">
                        <a:latin typeface="Cambria Math" panose="02040503050406030204" pitchFamily="18" charset="0"/>
                      </a:rPr>
                      <m:t>𝑓</m:t>
                    </m:r>
                    <m:r>
                      <a:rPr lang="en-GB" sz="2800" b="0" i="1" smtClean="0">
                        <a:latin typeface="Cambria Math" panose="02040503050406030204" pitchFamily="18" charset="0"/>
                      </a:rPr>
                      <m:t>=</m:t>
                    </m:r>
                    <m:f>
                      <m:fPr>
                        <m:ctrlPr>
                          <a:rPr lang="en-GB" sz="2800" b="0" i="1" smtClean="0">
                            <a:latin typeface="Cambria Math" panose="02040503050406030204" pitchFamily="18" charset="0"/>
                          </a:rPr>
                        </m:ctrlPr>
                      </m:fPr>
                      <m:num>
                        <m:r>
                          <a:rPr lang="en-GB" sz="2800" b="0" i="1" smtClean="0">
                            <a:latin typeface="Cambria Math" panose="02040503050406030204" pitchFamily="18" charset="0"/>
                          </a:rPr>
                          <m:t>1</m:t>
                        </m:r>
                      </m:num>
                      <m:den>
                        <m:r>
                          <a:rPr lang="en-GB" sz="2800" b="0" i="1" smtClean="0">
                            <a:latin typeface="Cambria Math" panose="02040503050406030204" pitchFamily="18" charset="0"/>
                          </a:rPr>
                          <m:t>2</m:t>
                        </m:r>
                        <m:r>
                          <a:rPr lang="en-GB" sz="2800" b="0" i="1" smtClean="0">
                            <a:latin typeface="Cambria Math" panose="02040503050406030204" pitchFamily="18" charset="0"/>
                          </a:rPr>
                          <m:t>𝑙</m:t>
                        </m:r>
                      </m:den>
                    </m:f>
                    <m:rad>
                      <m:radPr>
                        <m:degHide m:val="on"/>
                        <m:ctrlPr>
                          <a:rPr lang="en-GB" sz="2800" b="0" i="1" smtClean="0">
                            <a:latin typeface="Cambria Math" panose="02040503050406030204" pitchFamily="18" charset="0"/>
                          </a:rPr>
                        </m:ctrlPr>
                      </m:radPr>
                      <m:deg/>
                      <m:e>
                        <m:f>
                          <m:fPr>
                            <m:ctrlPr>
                              <a:rPr lang="en-GB" sz="2800" b="0" i="1" smtClean="0">
                                <a:latin typeface="Cambria Math" panose="02040503050406030204" pitchFamily="18" charset="0"/>
                              </a:rPr>
                            </m:ctrlPr>
                          </m:fPr>
                          <m:num>
                            <m:r>
                              <a:rPr lang="en-GB" sz="2800" b="0" i="1" smtClean="0">
                                <a:latin typeface="Cambria Math" panose="02040503050406030204" pitchFamily="18" charset="0"/>
                              </a:rPr>
                              <m:t>𝑇</m:t>
                            </m:r>
                          </m:num>
                          <m:den>
                            <m:r>
                              <a:rPr lang="en-GB" sz="2800" b="0" i="1" smtClean="0">
                                <a:latin typeface="Cambria Math" panose="02040503050406030204" pitchFamily="18" charset="0"/>
                              </a:rPr>
                              <m:t>𝜇</m:t>
                            </m:r>
                          </m:den>
                        </m:f>
                      </m:e>
                    </m:rad>
                  </m:oMath>
                </a14:m>
                <a:br>
                  <a:rPr lang="en-GB" sz="2800"/>
                </a:br>
                <a:r>
                  <a:rPr lang="en-GB" sz="2800"/>
                  <a:t>using primary and </a:t>
                </a:r>
                <a:r>
                  <a:rPr lang="en-GB" sz="2800" b="1"/>
                  <a:t>secondary data </a:t>
                </a:r>
              </a:p>
              <a:p>
                <a:pPr marL="514350" indent="-514350">
                  <a:spcAft>
                    <a:spcPts val="1200"/>
                  </a:spcAft>
                  <a:buClr>
                    <a:srgbClr val="FF0000"/>
                  </a:buClr>
                  <a:buFont typeface="+mj-lt"/>
                  <a:buAutoNum type="arabicPeriod"/>
                </a:pPr>
                <a:r>
                  <a:rPr lang="en-GB" sz="2800"/>
                  <a:t>verify the relationship between the length of a string and the frequency of a standing wave using secondary data</a:t>
                </a:r>
                <a:endParaRPr lang="en-GB" sz="2800">
                  <a:latin typeface="Arial" panose="020B0604020202020204" pitchFamily="34" charset="0"/>
                  <a:cs typeface="Arial" panose="020B0604020202020204" pitchFamily="34" charset="0"/>
                </a:endParaRPr>
              </a:p>
            </p:txBody>
          </p:sp>
        </mc:Choice>
        <mc:Fallback xmlns="">
          <p:sp>
            <p:nvSpPr>
              <p:cNvPr id="2" name="TextBox 1">
                <a:extLst>
                  <a:ext uri="{FF2B5EF4-FFF2-40B4-BE49-F238E27FC236}">
                    <a16:creationId xmlns:a16="http://schemas.microsoft.com/office/drawing/2014/main" id="{DA3E23EE-96A5-C3F4-67D1-7C2557DEA0E9}"/>
                  </a:ext>
                </a:extLst>
              </p:cNvPr>
              <p:cNvSpPr txBox="1">
                <a:spLocks noRot="1" noChangeAspect="1" noMove="1" noResize="1" noEditPoints="1" noAdjustHandles="1" noChangeArrowheads="1" noChangeShapeType="1" noTextEdit="1"/>
              </p:cNvSpPr>
              <p:nvPr/>
            </p:nvSpPr>
            <p:spPr>
              <a:xfrm>
                <a:off x="351819" y="1533140"/>
                <a:ext cx="8587436" cy="4843249"/>
              </a:xfrm>
              <a:prstGeom prst="rect">
                <a:avLst/>
              </a:prstGeom>
              <a:blipFill>
                <a:blip r:embed="rId3"/>
                <a:stretch>
                  <a:fillRect l="-1491" t="-1258" r="-2060" b="-2516"/>
                </a:stretch>
              </a:blipFill>
            </p:spPr>
            <p:txBody>
              <a:bodyPr/>
              <a:lstStyle/>
              <a:p>
                <a:r>
                  <a:rPr lang="en-US">
                    <a:noFill/>
                  </a:rPr>
                  <a:t> </a:t>
                </a:r>
              </a:p>
            </p:txBody>
          </p:sp>
        </mc:Fallback>
      </mc:AlternateContent>
      <p:sp>
        <p:nvSpPr>
          <p:cNvPr id="5" name="TextBox 4">
            <a:extLst>
              <a:ext uri="{FF2B5EF4-FFF2-40B4-BE49-F238E27FC236}">
                <a16:creationId xmlns:a16="http://schemas.microsoft.com/office/drawing/2014/main" id="{3B23E94B-68E9-935A-07D8-F80BBF81F88E}"/>
              </a:ext>
            </a:extLst>
          </p:cNvPr>
          <p:cNvSpPr txBox="1"/>
          <p:nvPr/>
        </p:nvSpPr>
        <p:spPr>
          <a:xfrm>
            <a:off x="3456358" y="6499339"/>
            <a:ext cx="5509842" cy="338554"/>
          </a:xfrm>
          <a:prstGeom prst="rect">
            <a:avLst/>
          </a:prstGeom>
          <a:noFill/>
        </p:spPr>
        <p:txBody>
          <a:bodyPr wrap="none" rtlCol="0">
            <a:spAutoFit/>
          </a:bodyPr>
          <a:lstStyle/>
          <a:p>
            <a:pPr algn="r"/>
            <a:r>
              <a:rPr lang="en-GB" sz="1600"/>
              <a:t>Source: LC Physics Specification (2025), ncca.ie, © NCCA</a:t>
            </a:r>
            <a:endParaRPr lang="en-GB" sz="16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4127375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314392-B60F-5919-1F9E-4D6D3896901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7415606-F8F5-6081-F355-A0D1361799B7}"/>
              </a:ext>
            </a:extLst>
          </p:cNvPr>
          <p:cNvSpPr>
            <a:spLocks noGrp="1"/>
          </p:cNvSpPr>
          <p:nvPr>
            <p:ph type="title"/>
          </p:nvPr>
        </p:nvSpPr>
        <p:spPr/>
        <p:txBody>
          <a:bodyPr/>
          <a:lstStyle/>
          <a:p>
            <a:r>
              <a:rPr lang="en-GB"/>
              <a:t>Physics Specification 2.6</a:t>
            </a:r>
          </a:p>
        </p:txBody>
      </p:sp>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6A1C7DFA-A9DD-DA8A-ADC5-E5F7FC8F9D4E}"/>
                  </a:ext>
                </a:extLst>
              </p:cNvPr>
              <p:cNvSpPr txBox="1"/>
              <p:nvPr/>
            </p:nvSpPr>
            <p:spPr>
              <a:xfrm>
                <a:off x="324498" y="1268474"/>
                <a:ext cx="8441631" cy="3062377"/>
              </a:xfrm>
              <a:prstGeom prst="rect">
                <a:avLst/>
              </a:prstGeom>
              <a:noFill/>
            </p:spPr>
            <p:txBody>
              <a:bodyPr wrap="square" rtlCol="0">
                <a:spAutoFit/>
              </a:bodyPr>
              <a:lstStyle/>
              <a:p>
                <a:pPr algn="l">
                  <a:spcAft>
                    <a:spcPts val="600"/>
                  </a:spcAft>
                </a:pPr>
                <a:r>
                  <a:rPr lang="en-GB" sz="2800" b="1" u="sng" dirty="0">
                    <a:solidFill>
                      <a:srgbClr val="FF0000"/>
                    </a:solidFill>
                    <a:latin typeface="Arial" panose="020B0604020202020204" pitchFamily="34" charset="0"/>
                    <a:cs typeface="Arial" panose="020B0604020202020204" pitchFamily="34" charset="0"/>
                  </a:rPr>
                  <a:t>Students learn about							</a:t>
                </a:r>
              </a:p>
              <a:p>
                <a:pPr marL="457200" indent="-457200">
                  <a:spcAft>
                    <a:spcPts val="600"/>
                  </a:spcAft>
                  <a:buFont typeface="Arial" panose="020B0604020202020204" pitchFamily="34" charset="0"/>
                  <a:buChar char="•"/>
                </a:pPr>
                <a:r>
                  <a:rPr lang="en-GB" sz="2800" dirty="0"/>
                  <a:t>coherence </a:t>
                </a:r>
              </a:p>
              <a:p>
                <a:pPr marL="457200" indent="-457200">
                  <a:spcAft>
                    <a:spcPts val="600"/>
                  </a:spcAft>
                  <a:buFont typeface="Arial" panose="020B0604020202020204" pitchFamily="34" charset="0"/>
                  <a:buChar char="•"/>
                </a:pPr>
                <a:r>
                  <a:rPr lang="en-GB" sz="2800" dirty="0"/>
                  <a:t>interference patterns </a:t>
                </a:r>
              </a:p>
              <a:p>
                <a:pPr marL="457200" indent="-457200">
                  <a:spcAft>
                    <a:spcPts val="600"/>
                  </a:spcAft>
                  <a:buFont typeface="Arial" panose="020B0604020202020204" pitchFamily="34" charset="0"/>
                  <a:buChar char="•"/>
                </a:pPr>
                <a:r>
                  <a:rPr lang="en-GB" sz="2800" b="1" dirty="0"/>
                  <a:t>Young's slits </a:t>
                </a:r>
              </a:p>
              <a:p>
                <a:pPr marL="914400" lvl="1" indent="-457200">
                  <a:spcAft>
                    <a:spcPts val="600"/>
                  </a:spcAft>
                  <a:buFont typeface="Arial" panose="020B0604020202020204" pitchFamily="34" charset="0"/>
                  <a:buChar char="•"/>
                </a:pPr>
                <a14:m>
                  <m:oMath xmlns:m="http://schemas.openxmlformats.org/officeDocument/2006/math">
                    <m:r>
                      <a:rPr lang="en-GB" sz="2800" b="1" i="1" smtClean="0">
                        <a:latin typeface="Cambria Math" panose="02040503050406030204" pitchFamily="18" charset="0"/>
                      </a:rPr>
                      <m:t>𝒏</m:t>
                    </m:r>
                    <m:r>
                      <a:rPr lang="en-GB" sz="2800" b="1" i="1" smtClean="0">
                        <a:latin typeface="Cambria Math" panose="02040503050406030204" pitchFamily="18" charset="0"/>
                      </a:rPr>
                      <m:t>𝝀</m:t>
                    </m:r>
                    <m:r>
                      <a:rPr lang="en-GB" sz="2800" b="1" i="1" smtClean="0">
                        <a:latin typeface="Cambria Math" panose="02040503050406030204" pitchFamily="18" charset="0"/>
                      </a:rPr>
                      <m:t>=</m:t>
                    </m:r>
                    <m:r>
                      <a:rPr lang="en-GB" sz="2800" b="1" i="1" smtClean="0">
                        <a:latin typeface="Cambria Math" panose="02040503050406030204" pitchFamily="18" charset="0"/>
                      </a:rPr>
                      <m:t>𝒅𝒔𝒊𝒏</m:t>
                    </m:r>
                    <m:r>
                      <a:rPr lang="en-GB" sz="2800" b="1" i="1" smtClean="0">
                        <a:latin typeface="Cambria Math" panose="02040503050406030204" pitchFamily="18" charset="0"/>
                      </a:rPr>
                      <m:t>𝜽</m:t>
                    </m:r>
                  </m:oMath>
                </a14:m>
                <a:endParaRPr lang="en-GB" sz="2800" b="1" dirty="0"/>
              </a:p>
              <a:p>
                <a:pPr marL="457200" indent="-457200">
                  <a:spcAft>
                    <a:spcPts val="600"/>
                  </a:spcAft>
                  <a:buFont typeface="Arial" panose="020B0604020202020204" pitchFamily="34" charset="0"/>
                  <a:buChar char="•"/>
                </a:pPr>
                <a:r>
                  <a:rPr lang="en-GB" sz="2800" b="1" dirty="0"/>
                  <a:t>the diffraction grating</a:t>
                </a:r>
                <a:endParaRPr lang="en-GB" sz="2800" b="1" dirty="0">
                  <a:latin typeface="Arial" panose="020B0604020202020204" pitchFamily="34" charset="0"/>
                  <a:cs typeface="Arial" panose="020B0604020202020204" pitchFamily="34" charset="0"/>
                </a:endParaRPr>
              </a:p>
            </p:txBody>
          </p:sp>
        </mc:Choice>
        <mc:Fallback xmlns="">
          <p:sp>
            <p:nvSpPr>
              <p:cNvPr id="19" name="TextBox 18">
                <a:extLst>
                  <a:ext uri="{FF2B5EF4-FFF2-40B4-BE49-F238E27FC236}">
                    <a16:creationId xmlns:a16="http://schemas.microsoft.com/office/drawing/2014/main" id="{6A1C7DFA-A9DD-DA8A-ADC5-E5F7FC8F9D4E}"/>
                  </a:ext>
                </a:extLst>
              </p:cNvPr>
              <p:cNvSpPr txBox="1">
                <a:spLocks noRot="1" noChangeAspect="1" noMove="1" noResize="1" noEditPoints="1" noAdjustHandles="1" noChangeArrowheads="1" noChangeShapeType="1" noTextEdit="1"/>
              </p:cNvSpPr>
              <p:nvPr/>
            </p:nvSpPr>
            <p:spPr>
              <a:xfrm>
                <a:off x="324498" y="1268474"/>
                <a:ext cx="8441631" cy="3062377"/>
              </a:xfrm>
              <a:prstGeom prst="rect">
                <a:avLst/>
              </a:prstGeom>
              <a:blipFill>
                <a:blip r:embed="rId3"/>
                <a:stretch>
                  <a:fillRect l="-1444" t="-1992" b="-4582"/>
                </a:stretch>
              </a:blipFill>
            </p:spPr>
            <p:txBody>
              <a:bodyPr/>
              <a:lstStyle/>
              <a:p>
                <a:r>
                  <a:rPr lang="en-US">
                    <a:noFill/>
                  </a:rPr>
                  <a:t> </a:t>
                </a:r>
              </a:p>
            </p:txBody>
          </p:sp>
        </mc:Fallback>
      </mc:AlternateContent>
      <p:sp>
        <p:nvSpPr>
          <p:cNvPr id="25" name="TextBox 24">
            <a:extLst>
              <a:ext uri="{FF2B5EF4-FFF2-40B4-BE49-F238E27FC236}">
                <a16:creationId xmlns:a16="http://schemas.microsoft.com/office/drawing/2014/main" id="{5D37D22D-5A5E-CF1F-4B71-ACB465EFD780}"/>
              </a:ext>
            </a:extLst>
          </p:cNvPr>
          <p:cNvSpPr txBox="1"/>
          <p:nvPr/>
        </p:nvSpPr>
        <p:spPr>
          <a:xfrm>
            <a:off x="351819" y="701062"/>
            <a:ext cx="8386990" cy="523220"/>
          </a:xfrm>
          <a:prstGeom prst="rect">
            <a:avLst/>
          </a:prstGeom>
          <a:noFill/>
        </p:spPr>
        <p:txBody>
          <a:bodyPr wrap="square">
            <a:spAutoFit/>
          </a:bodyPr>
          <a:lstStyle/>
          <a:p>
            <a:r>
              <a:rPr lang="en-GB" sz="2800">
                <a:solidFill>
                  <a:srgbClr val="FF0000"/>
                </a:solidFill>
              </a:rPr>
              <a:t>2.6 Principle of superposition of waves</a:t>
            </a:r>
          </a:p>
        </p:txBody>
      </p:sp>
      <p:sp>
        <p:nvSpPr>
          <p:cNvPr id="2" name="TextBox 1">
            <a:extLst>
              <a:ext uri="{FF2B5EF4-FFF2-40B4-BE49-F238E27FC236}">
                <a16:creationId xmlns:a16="http://schemas.microsoft.com/office/drawing/2014/main" id="{C38432DF-ABC9-3BF0-B78B-61ADA221A4FF}"/>
              </a:ext>
            </a:extLst>
          </p:cNvPr>
          <p:cNvSpPr txBox="1"/>
          <p:nvPr/>
        </p:nvSpPr>
        <p:spPr>
          <a:xfrm>
            <a:off x="232066" y="4650413"/>
            <a:ext cx="8724900" cy="1538883"/>
          </a:xfrm>
          <a:prstGeom prst="rect">
            <a:avLst/>
          </a:prstGeom>
          <a:solidFill>
            <a:srgbClr val="F0F0F0"/>
          </a:solidFill>
        </p:spPr>
        <p:txBody>
          <a:bodyPr wrap="square" rtlCol="0">
            <a:spAutoFit/>
          </a:bodyPr>
          <a:lstStyle/>
          <a:p>
            <a:pPr>
              <a:spcAft>
                <a:spcPts val="1200"/>
              </a:spcAft>
            </a:pPr>
            <a:r>
              <a:rPr lang="en-GB" sz="2800" b="1" u="sng">
                <a:solidFill>
                  <a:srgbClr val="FF0000"/>
                </a:solidFill>
                <a:latin typeface="Arial" panose="020B0604020202020204" pitchFamily="34" charset="0"/>
                <a:cs typeface="Arial" panose="020B0604020202020204" pitchFamily="34" charset="0"/>
              </a:rPr>
              <a:t>Students should be able to							</a:t>
            </a:r>
          </a:p>
          <a:p>
            <a:pPr marL="514350" indent="-514350">
              <a:spcAft>
                <a:spcPts val="1200"/>
              </a:spcAft>
              <a:buClr>
                <a:srgbClr val="FF0000"/>
              </a:buClr>
              <a:buFont typeface="+mj-lt"/>
              <a:buAutoNum type="arabicPeriod" startAt="4"/>
            </a:pPr>
            <a:r>
              <a:rPr lang="en-GB" sz="2800"/>
              <a:t>investigate the wave nature of light and </a:t>
            </a:r>
            <a:r>
              <a:rPr lang="en-GB" sz="2800" b="1"/>
              <a:t>determine its wavelength</a:t>
            </a:r>
            <a:r>
              <a:rPr lang="en-GB" sz="2800"/>
              <a:t> using primary and secondary data</a:t>
            </a:r>
          </a:p>
        </p:txBody>
      </p:sp>
      <p:sp>
        <p:nvSpPr>
          <p:cNvPr id="5" name="TextBox 4">
            <a:extLst>
              <a:ext uri="{FF2B5EF4-FFF2-40B4-BE49-F238E27FC236}">
                <a16:creationId xmlns:a16="http://schemas.microsoft.com/office/drawing/2014/main" id="{39682CE9-109D-40E1-DF16-DF8EC492FE3A}"/>
              </a:ext>
            </a:extLst>
          </p:cNvPr>
          <p:cNvSpPr txBox="1"/>
          <p:nvPr/>
        </p:nvSpPr>
        <p:spPr>
          <a:xfrm>
            <a:off x="3456358" y="6499339"/>
            <a:ext cx="5509842" cy="338554"/>
          </a:xfrm>
          <a:prstGeom prst="rect">
            <a:avLst/>
          </a:prstGeom>
          <a:noFill/>
        </p:spPr>
        <p:txBody>
          <a:bodyPr wrap="none" rtlCol="0">
            <a:spAutoFit/>
          </a:bodyPr>
          <a:lstStyle/>
          <a:p>
            <a:pPr algn="r"/>
            <a:r>
              <a:rPr lang="en-GB" sz="1600"/>
              <a:t>Source: LC Physics Specification (2025), ncca.ie, © NCCA</a:t>
            </a:r>
            <a:endParaRPr lang="en-GB" sz="16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960188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7AF8ED-D350-119E-928B-BEFFBA0854B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B4E267E-D840-C467-8A81-5A3871E67542}"/>
              </a:ext>
            </a:extLst>
          </p:cNvPr>
          <p:cNvSpPr>
            <a:spLocks noGrp="1"/>
          </p:cNvSpPr>
          <p:nvPr>
            <p:ph type="title"/>
          </p:nvPr>
        </p:nvSpPr>
        <p:spPr/>
        <p:txBody>
          <a:bodyPr/>
          <a:lstStyle/>
          <a:p>
            <a:r>
              <a:rPr lang="en-GB"/>
              <a:t>Revision Summary</a:t>
            </a: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1663E304-5598-A049-F0BC-1CDDC81B5A29}"/>
                  </a:ext>
                </a:extLst>
              </p:cNvPr>
              <p:cNvSpPr txBox="1"/>
              <p:nvPr/>
            </p:nvSpPr>
            <p:spPr>
              <a:xfrm>
                <a:off x="417095" y="760016"/>
                <a:ext cx="8460205" cy="6062557"/>
              </a:xfrm>
              <a:prstGeom prst="rect">
                <a:avLst/>
              </a:prstGeom>
              <a:noFill/>
            </p:spPr>
            <p:txBody>
              <a:bodyPr wrap="square" rtlCol="0">
                <a:spAutoFit/>
              </a:bodyPr>
              <a:lstStyle/>
              <a:p>
                <a:pPr algn="l">
                  <a:spcAft>
                    <a:spcPts val="1200"/>
                  </a:spcAft>
                </a:pPr>
                <a:r>
                  <a:rPr lang="en-GB" sz="2800" dirty="0">
                    <a:latin typeface="Arial" panose="020B0604020202020204" pitchFamily="34" charset="0"/>
                    <a:cs typeface="Arial" panose="020B0604020202020204" pitchFamily="34" charset="0"/>
                  </a:rPr>
                  <a:t>Key Definitions: superposition, interference, stationary wave, standing wave, fundamental frequency, node, antinode, harmonic, coherent waves, Young’s slits, diffraction grating, interference pattern.</a:t>
                </a:r>
              </a:p>
              <a:p>
                <a:pPr>
                  <a:spcAft>
                    <a:spcPts val="1200"/>
                  </a:spcAft>
                </a:pPr>
                <a:r>
                  <a:rPr lang="en-GB" sz="2800" dirty="0">
                    <a:latin typeface="Arial" panose="020B0604020202020204" pitchFamily="34" charset="0"/>
                    <a:cs typeface="Arial" panose="020B0604020202020204" pitchFamily="34" charset="0"/>
                  </a:rPr>
                  <a:t>Use:</a:t>
                </a:r>
                <a:r>
                  <a:rPr lang="en-GB" sz="2800" dirty="0"/>
                  <a:t> </a:t>
                </a:r>
                <a14:m>
                  <m:oMath xmlns:m="http://schemas.openxmlformats.org/officeDocument/2006/math">
                    <m:r>
                      <a:rPr lang="en-GB" sz="2800" i="1">
                        <a:latin typeface="Cambria Math" panose="02040503050406030204" pitchFamily="18" charset="0"/>
                      </a:rPr>
                      <m:t>𝑓</m:t>
                    </m:r>
                    <m:r>
                      <a:rPr lang="en-GB" sz="2800" i="1">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r>
                          <a:rPr lang="en-GB" sz="2800" i="1">
                            <a:latin typeface="Cambria Math" panose="02040503050406030204" pitchFamily="18" charset="0"/>
                          </a:rPr>
                          <m:t>𝑙</m:t>
                        </m:r>
                      </m:den>
                    </m:f>
                    <m:rad>
                      <m:radPr>
                        <m:degHide m:val="on"/>
                        <m:ctrlPr>
                          <a:rPr lang="en-GB" sz="2800" i="1">
                            <a:latin typeface="Cambria Math" panose="02040503050406030204" pitchFamily="18" charset="0"/>
                          </a:rPr>
                        </m:ctrlPr>
                      </m:radPr>
                      <m:deg/>
                      <m:e>
                        <m:f>
                          <m:fPr>
                            <m:ctrlPr>
                              <a:rPr lang="en-GB" sz="2800" i="1">
                                <a:latin typeface="Cambria Math" panose="02040503050406030204" pitchFamily="18" charset="0"/>
                              </a:rPr>
                            </m:ctrlPr>
                          </m:fPr>
                          <m:num>
                            <m:r>
                              <a:rPr lang="en-GB" sz="2800" i="1">
                                <a:latin typeface="Cambria Math" panose="02040503050406030204" pitchFamily="18" charset="0"/>
                              </a:rPr>
                              <m:t>𝑇</m:t>
                            </m:r>
                          </m:num>
                          <m:den>
                            <m:r>
                              <a:rPr lang="en-GB" sz="2800" i="1">
                                <a:latin typeface="Cambria Math" panose="02040503050406030204" pitchFamily="18" charset="0"/>
                              </a:rPr>
                              <m:t>𝜇</m:t>
                            </m:r>
                          </m:den>
                        </m:f>
                      </m:e>
                    </m:rad>
                  </m:oMath>
                </a14:m>
                <a:r>
                  <a:rPr lang="en-GB" sz="2800" dirty="0">
                    <a:latin typeface="Arial" panose="020B0604020202020204" pitchFamily="34" charset="0"/>
                    <a:cs typeface="Arial" panose="020B0604020202020204" pitchFamily="34" charset="0"/>
                  </a:rPr>
                  <a:t> ,      </a:t>
                </a:r>
                <a14:m>
                  <m:oMath xmlns:m="http://schemas.openxmlformats.org/officeDocument/2006/math">
                    <m:r>
                      <a:rPr lang="en-GB" sz="2800" i="1" dirty="0">
                        <a:latin typeface="Cambria Math" panose="02040503050406030204" pitchFamily="18" charset="0"/>
                        <a:cs typeface="Arial" panose="020B0604020202020204" pitchFamily="34" charset="0"/>
                      </a:rPr>
                      <m:t>𝑛</m:t>
                    </m:r>
                    <m:r>
                      <a:rPr lang="en-GB" sz="2800" i="1" dirty="0">
                        <a:latin typeface="Cambria Math" panose="02040503050406030204" pitchFamily="18" charset="0"/>
                        <a:cs typeface="Arial" panose="020B0604020202020204" pitchFamily="34" charset="0"/>
                      </a:rPr>
                      <m:t>𝜆</m:t>
                    </m:r>
                    <m:r>
                      <a:rPr lang="en-GB" sz="2800" i="1" dirty="0">
                        <a:latin typeface="Cambria Math" panose="02040503050406030204" pitchFamily="18" charset="0"/>
                        <a:cs typeface="Arial" panose="020B0604020202020204" pitchFamily="34" charset="0"/>
                      </a:rPr>
                      <m:t>=</m:t>
                    </m:r>
                    <m:r>
                      <a:rPr lang="en-GB" sz="2800" i="1" dirty="0">
                        <a:latin typeface="Cambria Math" panose="02040503050406030204" pitchFamily="18" charset="0"/>
                        <a:cs typeface="Arial" panose="020B0604020202020204" pitchFamily="34" charset="0"/>
                      </a:rPr>
                      <m:t>𝑑</m:t>
                    </m:r>
                    <m:func>
                      <m:funcPr>
                        <m:ctrlPr>
                          <a:rPr lang="en-GB" sz="2800" dirty="0">
                            <a:latin typeface="Cambria Math" panose="02040503050406030204" pitchFamily="18" charset="0"/>
                            <a:cs typeface="Arial" panose="020B0604020202020204" pitchFamily="34" charset="0"/>
                          </a:rPr>
                        </m:ctrlPr>
                      </m:funcPr>
                      <m:fName>
                        <m:r>
                          <m:rPr>
                            <m:sty m:val="p"/>
                          </m:rPr>
                          <a:rPr lang="en-GB" sz="2800" dirty="0">
                            <a:latin typeface="Cambria Math" panose="02040503050406030204" pitchFamily="18" charset="0"/>
                            <a:cs typeface="Arial" panose="020B0604020202020204" pitchFamily="34" charset="0"/>
                          </a:rPr>
                          <m:t>sin</m:t>
                        </m:r>
                      </m:fName>
                      <m:e>
                        <m:r>
                          <a:rPr lang="en-GB" sz="2800" i="1" dirty="0">
                            <a:latin typeface="Cambria Math" panose="02040503050406030204" pitchFamily="18" charset="0"/>
                            <a:cs typeface="Arial" panose="020B0604020202020204" pitchFamily="34" charset="0"/>
                          </a:rPr>
                          <m:t>𝜃</m:t>
                        </m:r>
                      </m:e>
                    </m:func>
                  </m:oMath>
                </a14:m>
                <a:endParaRPr lang="en-GB" sz="2800" dirty="0">
                  <a:latin typeface="Arial" panose="020B0604020202020204" pitchFamily="34" charset="0"/>
                  <a:cs typeface="Arial" panose="020B0604020202020204" pitchFamily="34" charset="0"/>
                </a:endParaRPr>
              </a:p>
              <a:p>
                <a:pPr>
                  <a:spcAft>
                    <a:spcPts val="1200"/>
                  </a:spcAft>
                </a:pPr>
                <a:r>
                  <a:rPr lang="en-GB" sz="2800" dirty="0">
                    <a:latin typeface="Arial" panose="020B0604020202020204" pitchFamily="34" charset="0"/>
                    <a:cs typeface="Arial" panose="020B0604020202020204" pitchFamily="34" charset="0"/>
                  </a:rPr>
                  <a:t>Experiments:</a:t>
                </a:r>
              </a:p>
              <a:p>
                <a:pPr>
                  <a:spcAft>
                    <a:spcPts val="1200"/>
                  </a:spcAft>
                </a:pPr>
                <a:r>
                  <a:rPr lang="en-GB" sz="2800" dirty="0">
                    <a:latin typeface="Arial" panose="020B0604020202020204" pitchFamily="34" charset="0"/>
                    <a:cs typeface="Arial" panose="020B0604020202020204" pitchFamily="34" charset="0"/>
                  </a:rPr>
                  <a:t>Verify</a:t>
                </a:r>
                <a:r>
                  <a:rPr lang="en-GB" sz="2800" dirty="0"/>
                  <a:t> </a:t>
                </a:r>
                <a14:m>
                  <m:oMath xmlns:m="http://schemas.openxmlformats.org/officeDocument/2006/math">
                    <m:r>
                      <a:rPr lang="en-GB" sz="2800" i="1">
                        <a:latin typeface="Cambria Math" panose="02040503050406030204" pitchFamily="18" charset="0"/>
                      </a:rPr>
                      <m:t>𝑓</m:t>
                    </m:r>
                    <m:r>
                      <a:rPr lang="en-GB" sz="2800" i="1">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r>
                          <a:rPr lang="en-GB" sz="2800" i="1">
                            <a:latin typeface="Cambria Math" panose="02040503050406030204" pitchFamily="18" charset="0"/>
                          </a:rPr>
                          <m:t>𝑙</m:t>
                        </m:r>
                      </m:den>
                    </m:f>
                    <m:rad>
                      <m:radPr>
                        <m:degHide m:val="on"/>
                        <m:ctrlPr>
                          <a:rPr lang="en-GB" sz="2800" i="1">
                            <a:latin typeface="Cambria Math" panose="02040503050406030204" pitchFamily="18" charset="0"/>
                          </a:rPr>
                        </m:ctrlPr>
                      </m:radPr>
                      <m:deg/>
                      <m:e>
                        <m:f>
                          <m:fPr>
                            <m:ctrlPr>
                              <a:rPr lang="en-GB" sz="2800" i="1">
                                <a:latin typeface="Cambria Math" panose="02040503050406030204" pitchFamily="18" charset="0"/>
                              </a:rPr>
                            </m:ctrlPr>
                          </m:fPr>
                          <m:num>
                            <m:r>
                              <a:rPr lang="en-GB" sz="2800" i="1">
                                <a:latin typeface="Cambria Math" panose="02040503050406030204" pitchFamily="18" charset="0"/>
                              </a:rPr>
                              <m:t>𝑇</m:t>
                            </m:r>
                          </m:num>
                          <m:den>
                            <m:r>
                              <a:rPr lang="en-GB" sz="2800" i="1">
                                <a:latin typeface="Cambria Math" panose="02040503050406030204" pitchFamily="18" charset="0"/>
                              </a:rPr>
                              <m:t>𝜇</m:t>
                            </m:r>
                          </m:den>
                        </m:f>
                      </m:e>
                    </m:rad>
                  </m:oMath>
                </a14:m>
                <a:r>
                  <a:rPr lang="en-GB" sz="2800" dirty="0">
                    <a:latin typeface="Arial" panose="020B0604020202020204" pitchFamily="34" charset="0"/>
                    <a:cs typeface="Arial" panose="020B0604020202020204" pitchFamily="34" charset="0"/>
                  </a:rPr>
                  <a:t>     verify </a:t>
                </a:r>
                <a14:m>
                  <m:oMath xmlns:m="http://schemas.openxmlformats.org/officeDocument/2006/math">
                    <m:r>
                      <a:rPr lang="en-GB" sz="2800" b="0" i="1" smtClean="0">
                        <a:latin typeface="Cambria Math" panose="02040503050406030204" pitchFamily="18" charset="0"/>
                        <a:cs typeface="Arial" panose="020B0604020202020204" pitchFamily="34" charset="0"/>
                      </a:rPr>
                      <m:t>𝑓</m:t>
                    </m:r>
                    <m:r>
                      <a:rPr lang="en-GB" sz="2800" b="0" i="1" smtClean="0">
                        <a:latin typeface="Cambria Math" panose="02040503050406030204" pitchFamily="18" charset="0"/>
                        <a:cs typeface="Arial" panose="020B0604020202020204" pitchFamily="34" charset="0"/>
                      </a:rPr>
                      <m:t>∝</m:t>
                    </m:r>
                    <m:f>
                      <m:fPr>
                        <m:ctrlPr>
                          <a:rPr lang="en-GB" sz="2800" b="0" i="1" smtClean="0">
                            <a:latin typeface="Cambria Math" panose="02040503050406030204" pitchFamily="18" charset="0"/>
                            <a:cs typeface="Arial" panose="020B0604020202020204" pitchFamily="34" charset="0"/>
                          </a:rPr>
                        </m:ctrlPr>
                      </m:fPr>
                      <m:num>
                        <m:r>
                          <a:rPr lang="en-GB" sz="2800" b="0" i="1" smtClean="0">
                            <a:latin typeface="Cambria Math" panose="02040503050406030204" pitchFamily="18" charset="0"/>
                            <a:cs typeface="Arial" panose="020B0604020202020204" pitchFamily="34" charset="0"/>
                          </a:rPr>
                          <m:t>1</m:t>
                        </m:r>
                      </m:num>
                      <m:den>
                        <m:r>
                          <a:rPr lang="en-GB" sz="2800" b="0" i="1" smtClean="0">
                            <a:latin typeface="Cambria Math" panose="02040503050406030204" pitchFamily="18" charset="0"/>
                            <a:cs typeface="Arial" panose="020B0604020202020204" pitchFamily="34" charset="0"/>
                          </a:rPr>
                          <m:t>𝑙</m:t>
                        </m:r>
                      </m:den>
                    </m:f>
                  </m:oMath>
                </a14:m>
                <a:endParaRPr lang="en-GB" sz="2800" dirty="0">
                  <a:latin typeface="Arial" panose="020B0604020202020204" pitchFamily="34" charset="0"/>
                  <a:cs typeface="Arial" panose="020B0604020202020204" pitchFamily="34" charset="0"/>
                </a:endParaRPr>
              </a:p>
              <a:p>
                <a:pPr algn="l">
                  <a:spcAft>
                    <a:spcPts val="1200"/>
                  </a:spcAft>
                </a:pPr>
                <a:r>
                  <a:rPr lang="en-GB" sz="2800" dirty="0">
                    <a:latin typeface="Arial" panose="020B0604020202020204" pitchFamily="34" charset="0"/>
                    <a:cs typeface="Arial" panose="020B0604020202020204" pitchFamily="34" charset="0"/>
                  </a:rPr>
                  <a:t>Investigate the wave nature of light. </a:t>
                </a:r>
              </a:p>
              <a:p>
                <a:pPr>
                  <a:spcAft>
                    <a:spcPts val="1200"/>
                  </a:spcAft>
                </a:pPr>
                <a:r>
                  <a:rPr lang="en-GB" sz="2800" dirty="0">
                    <a:latin typeface="Arial" panose="020B0604020202020204" pitchFamily="34" charset="0"/>
                    <a:cs typeface="Arial" panose="020B0604020202020204" pitchFamily="34" charset="0"/>
                  </a:rPr>
                  <a:t>Measure wavelength of light</a:t>
                </a:r>
              </a:p>
            </p:txBody>
          </p:sp>
        </mc:Choice>
        <mc:Fallback xmlns="">
          <p:sp>
            <p:nvSpPr>
              <p:cNvPr id="3" name="TextBox 2">
                <a:extLst>
                  <a:ext uri="{FF2B5EF4-FFF2-40B4-BE49-F238E27FC236}">
                    <a16:creationId xmlns:a16="http://schemas.microsoft.com/office/drawing/2014/main" id="{1663E304-5598-A049-F0BC-1CDDC81B5A29}"/>
                  </a:ext>
                </a:extLst>
              </p:cNvPr>
              <p:cNvSpPr txBox="1">
                <a:spLocks noRot="1" noChangeAspect="1" noMove="1" noResize="1" noEditPoints="1" noAdjustHandles="1" noChangeArrowheads="1" noChangeShapeType="1" noTextEdit="1"/>
              </p:cNvSpPr>
              <p:nvPr/>
            </p:nvSpPr>
            <p:spPr>
              <a:xfrm>
                <a:off x="417095" y="760016"/>
                <a:ext cx="8460205" cy="6062557"/>
              </a:xfrm>
              <a:prstGeom prst="rect">
                <a:avLst/>
              </a:prstGeom>
              <a:blipFill>
                <a:blip r:embed="rId2"/>
                <a:stretch>
                  <a:fillRect l="-1441" t="-1107" r="-1297" b="-1911"/>
                </a:stretch>
              </a:blipFill>
            </p:spPr>
            <p:txBody>
              <a:bodyPr/>
              <a:lstStyle/>
              <a:p>
                <a:r>
                  <a:rPr lang="en-GB">
                    <a:noFill/>
                  </a:rPr>
                  <a:t> </a:t>
                </a:r>
              </a:p>
            </p:txBody>
          </p:sp>
        </mc:Fallback>
      </mc:AlternateContent>
    </p:spTree>
    <p:extLst>
      <p:ext uri="{BB962C8B-B14F-4D97-AF65-F5344CB8AC3E}">
        <p14:creationId xmlns:p14="http://schemas.microsoft.com/office/powerpoint/2010/main" val="387200847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6B53557-CA81-5C6D-01C9-C63866C3D5CE}"/>
              </a:ext>
            </a:extLst>
          </p:cNvPr>
          <p:cNvSpPr>
            <a:spLocks noGrp="1"/>
          </p:cNvSpPr>
          <p:nvPr>
            <p:ph type="title"/>
          </p:nvPr>
        </p:nvSpPr>
        <p:spPr/>
        <p:txBody>
          <a:bodyPr/>
          <a:lstStyle/>
          <a:p>
            <a:r>
              <a:rPr lang="en-GB"/>
              <a:t>Superposition</a:t>
            </a:r>
          </a:p>
        </p:txBody>
      </p:sp>
    </p:spTree>
    <p:extLst>
      <p:ext uri="{BB962C8B-B14F-4D97-AF65-F5344CB8AC3E}">
        <p14:creationId xmlns:p14="http://schemas.microsoft.com/office/powerpoint/2010/main" val="378372046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A646E2-AD18-9673-A3DD-26D891AA2DFE}"/>
              </a:ext>
            </a:extLst>
          </p:cNvPr>
          <p:cNvSpPr>
            <a:spLocks noGrp="1"/>
          </p:cNvSpPr>
          <p:nvPr>
            <p:ph type="title"/>
          </p:nvPr>
        </p:nvSpPr>
        <p:spPr>
          <a:xfrm>
            <a:off x="228600" y="189858"/>
            <a:ext cx="8686800" cy="1360712"/>
          </a:xfrm>
        </p:spPr>
        <p:txBody>
          <a:bodyPr/>
          <a:lstStyle/>
          <a:p>
            <a:r>
              <a:rPr lang="en-GB"/>
              <a:t>What is the principle of superposition of waves? </a:t>
            </a:r>
          </a:p>
        </p:txBody>
      </p:sp>
      <p:sp>
        <p:nvSpPr>
          <p:cNvPr id="3" name="Text Placeholder 2">
            <a:extLst>
              <a:ext uri="{FF2B5EF4-FFF2-40B4-BE49-F238E27FC236}">
                <a16:creationId xmlns:a16="http://schemas.microsoft.com/office/drawing/2014/main" id="{20AF052B-47CB-A120-4A9B-E5A463AA3E36}"/>
              </a:ext>
            </a:extLst>
          </p:cNvPr>
          <p:cNvSpPr>
            <a:spLocks noGrp="1"/>
          </p:cNvSpPr>
          <p:nvPr>
            <p:ph type="body" sz="quarter" idx="10"/>
          </p:nvPr>
        </p:nvSpPr>
        <p:spPr>
          <a:xfrm>
            <a:off x="735237" y="1803578"/>
            <a:ext cx="7904532" cy="978729"/>
          </a:xfrm>
          <a:solidFill>
            <a:srgbClr val="FFFF99"/>
          </a:solidFill>
        </p:spPr>
        <p:txBody>
          <a:bodyPr/>
          <a:lstStyle/>
          <a:p>
            <a:r>
              <a:rPr lang="en-GB" sz="3200" dirty="0"/>
              <a:t>When waves meet, their displacements at each point add algebraically.  </a:t>
            </a:r>
          </a:p>
        </p:txBody>
      </p:sp>
      <p:sp>
        <p:nvSpPr>
          <p:cNvPr id="11" name="TextBox 10">
            <a:extLst>
              <a:ext uri="{FF2B5EF4-FFF2-40B4-BE49-F238E27FC236}">
                <a16:creationId xmlns:a16="http://schemas.microsoft.com/office/drawing/2014/main" id="{373AD3B5-0A01-A102-E6DA-2EC3B4AABF75}"/>
              </a:ext>
            </a:extLst>
          </p:cNvPr>
          <p:cNvSpPr txBox="1"/>
          <p:nvPr/>
        </p:nvSpPr>
        <p:spPr>
          <a:xfrm>
            <a:off x="4690590" y="4544033"/>
            <a:ext cx="3649641"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Two waves meet</a:t>
            </a:r>
          </a:p>
        </p:txBody>
      </p:sp>
      <p:sp>
        <p:nvSpPr>
          <p:cNvPr id="12" name="TextBox 11">
            <a:extLst>
              <a:ext uri="{FF2B5EF4-FFF2-40B4-BE49-F238E27FC236}">
                <a16:creationId xmlns:a16="http://schemas.microsoft.com/office/drawing/2014/main" id="{DF9448DE-5FCB-7B7A-1FC2-9821DC9F08A4}"/>
              </a:ext>
            </a:extLst>
          </p:cNvPr>
          <p:cNvSpPr txBox="1"/>
          <p:nvPr/>
        </p:nvSpPr>
        <p:spPr>
          <a:xfrm>
            <a:off x="1474240" y="2878283"/>
            <a:ext cx="7143263" cy="954107"/>
          </a:xfrm>
          <a:prstGeom prst="rect">
            <a:avLst/>
          </a:prstGeom>
          <a:noFill/>
        </p:spPr>
        <p:txBody>
          <a:bodyPr wrap="square" rtlCol="0">
            <a:spAutoFit/>
          </a:bodyPr>
          <a:lstStyle/>
          <a:p>
            <a:pPr algn="l"/>
            <a:r>
              <a:rPr lang="en-GB" sz="2800" i="1">
                <a:latin typeface="Arial" panose="020B0604020202020204" pitchFamily="34" charset="0"/>
                <a:cs typeface="Arial" panose="020B0604020202020204" pitchFamily="34" charset="0"/>
              </a:rPr>
              <a:t>add algebraically </a:t>
            </a:r>
            <a:r>
              <a:rPr lang="en-GB" sz="2800">
                <a:latin typeface="Arial" panose="020B0604020202020204" pitchFamily="34" charset="0"/>
                <a:cs typeface="Arial" panose="020B0604020202020204" pitchFamily="34" charset="0"/>
              </a:rPr>
              <a:t>means adding negatives correctly e.g. 4+(-3)= 1.</a:t>
            </a:r>
          </a:p>
        </p:txBody>
      </p:sp>
      <p:sp>
        <p:nvSpPr>
          <p:cNvPr id="8" name="Arrow: Down 7">
            <a:extLst>
              <a:ext uri="{FF2B5EF4-FFF2-40B4-BE49-F238E27FC236}">
                <a16:creationId xmlns:a16="http://schemas.microsoft.com/office/drawing/2014/main" id="{79FCCC7B-17C8-A083-9737-B994101748CA}"/>
              </a:ext>
            </a:extLst>
          </p:cNvPr>
          <p:cNvSpPr/>
          <p:nvPr/>
        </p:nvSpPr>
        <p:spPr>
          <a:xfrm>
            <a:off x="2699434" y="5352420"/>
            <a:ext cx="408950" cy="361409"/>
          </a:xfrm>
          <a:prstGeom prst="downArrow">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Cross 8">
            <a:extLst>
              <a:ext uri="{FF2B5EF4-FFF2-40B4-BE49-F238E27FC236}">
                <a16:creationId xmlns:a16="http://schemas.microsoft.com/office/drawing/2014/main" id="{E7860180-1714-DDC7-4CD5-A56AF63779F4}"/>
              </a:ext>
            </a:extLst>
          </p:cNvPr>
          <p:cNvSpPr/>
          <p:nvPr/>
        </p:nvSpPr>
        <p:spPr>
          <a:xfrm>
            <a:off x="2803104" y="4669557"/>
            <a:ext cx="201609" cy="207482"/>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Freeform: Shape 3">
            <a:extLst>
              <a:ext uri="{FF2B5EF4-FFF2-40B4-BE49-F238E27FC236}">
                <a16:creationId xmlns:a16="http://schemas.microsoft.com/office/drawing/2014/main" id="{965D6C88-CAE5-D639-BF9F-DDECE905AB4D}"/>
              </a:ext>
            </a:extLst>
          </p:cNvPr>
          <p:cNvSpPr/>
          <p:nvPr/>
        </p:nvSpPr>
        <p:spPr>
          <a:xfrm flipV="1">
            <a:off x="1566764" y="4374936"/>
            <a:ext cx="2122850" cy="276428"/>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25" name="Group 24">
            <a:extLst>
              <a:ext uri="{FF2B5EF4-FFF2-40B4-BE49-F238E27FC236}">
                <a16:creationId xmlns:a16="http://schemas.microsoft.com/office/drawing/2014/main" id="{8635C726-AFDA-AEB0-7B01-6F6CC6BC6422}"/>
              </a:ext>
            </a:extLst>
          </p:cNvPr>
          <p:cNvGrpSpPr/>
          <p:nvPr/>
        </p:nvGrpSpPr>
        <p:grpSpPr>
          <a:xfrm>
            <a:off x="1600198" y="4946336"/>
            <a:ext cx="2096121" cy="276454"/>
            <a:chOff x="1752956" y="5254117"/>
            <a:chExt cx="1467208" cy="142609"/>
          </a:xfrm>
        </p:grpSpPr>
        <p:sp>
          <p:nvSpPr>
            <p:cNvPr id="5" name="Freeform: Shape 4">
              <a:extLst>
                <a:ext uri="{FF2B5EF4-FFF2-40B4-BE49-F238E27FC236}">
                  <a16:creationId xmlns:a16="http://schemas.microsoft.com/office/drawing/2014/main" id="{CB73E8F8-5606-1AA4-1D31-97A52B73061B}"/>
                </a:ext>
              </a:extLst>
            </p:cNvPr>
            <p:cNvSpPr/>
            <p:nvPr/>
          </p:nvSpPr>
          <p:spPr>
            <a:xfrm flipV="1">
              <a:off x="1752956" y="5254117"/>
              <a:ext cx="1142999" cy="142594"/>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6" name="Freeform: Shape 5">
              <a:extLst>
                <a:ext uri="{FF2B5EF4-FFF2-40B4-BE49-F238E27FC236}">
                  <a16:creationId xmlns:a16="http://schemas.microsoft.com/office/drawing/2014/main" id="{F0D4813B-45CB-46FE-B6DE-3586333FC31D}"/>
                </a:ext>
              </a:extLst>
            </p:cNvPr>
            <p:cNvSpPr/>
            <p:nvPr/>
          </p:nvSpPr>
          <p:spPr>
            <a:xfrm flipV="1">
              <a:off x="2895955" y="5254119"/>
              <a:ext cx="324209" cy="142607"/>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6155431"/>
                <a:gd name="csY0" fmla="*/ 24200 h 2230453"/>
                <a:gd name="csX1" fmla="*/ 825909 w 6155431"/>
                <a:gd name="csY1" fmla="*/ 2230135 h 2230453"/>
                <a:gd name="csX2" fmla="*/ 1746759 w 6155431"/>
                <a:gd name="csY2" fmla="*/ 135 h 2230453"/>
                <a:gd name="csX3" fmla="*/ 2607443 w 6155431"/>
                <a:gd name="csY3" fmla="*/ 2228916 h 2230453"/>
                <a:gd name="csX4" fmla="*/ 3494380 w 6155431"/>
                <a:gd name="csY4" fmla="*/ 14828 h 2230453"/>
                <a:gd name="csX5" fmla="*/ 4360636 w 6155431"/>
                <a:gd name="csY5" fmla="*/ 2229451 h 2230453"/>
                <a:gd name="csX6" fmla="*/ 5275324 w 6155431"/>
                <a:gd name="csY6" fmla="*/ 135 h 2230453"/>
                <a:gd name="csX7" fmla="*/ 6155428 w 6155431"/>
                <a:gd name="csY7" fmla="*/ 2210910 h 2230453"/>
                <a:gd name="csX0" fmla="*/ 0 w 5275321"/>
                <a:gd name="csY0" fmla="*/ 24200 h 2230453"/>
                <a:gd name="csX1" fmla="*/ 825909 w 5275321"/>
                <a:gd name="csY1" fmla="*/ 2230135 h 2230453"/>
                <a:gd name="csX2" fmla="*/ 1746759 w 5275321"/>
                <a:gd name="csY2" fmla="*/ 135 h 2230453"/>
                <a:gd name="csX3" fmla="*/ 2607443 w 5275321"/>
                <a:gd name="csY3" fmla="*/ 2228916 h 2230453"/>
                <a:gd name="csX4" fmla="*/ 3494380 w 5275321"/>
                <a:gd name="csY4" fmla="*/ 14828 h 2230453"/>
                <a:gd name="csX5" fmla="*/ 4360636 w 5275321"/>
                <a:gd name="csY5" fmla="*/ 2229451 h 2230453"/>
                <a:gd name="csX6" fmla="*/ 5275324 w 5275321"/>
                <a:gd name="csY6" fmla="*/ 135 h 2230453"/>
                <a:gd name="csX0" fmla="*/ 0 w 4360639"/>
                <a:gd name="csY0" fmla="*/ 24200 h 2230453"/>
                <a:gd name="csX1" fmla="*/ 825909 w 4360639"/>
                <a:gd name="csY1" fmla="*/ 2230135 h 2230453"/>
                <a:gd name="csX2" fmla="*/ 1746759 w 4360639"/>
                <a:gd name="csY2" fmla="*/ 135 h 2230453"/>
                <a:gd name="csX3" fmla="*/ 2607443 w 4360639"/>
                <a:gd name="csY3" fmla="*/ 2228916 h 2230453"/>
                <a:gd name="csX4" fmla="*/ 3494380 w 4360639"/>
                <a:gd name="csY4" fmla="*/ 14828 h 2230453"/>
                <a:gd name="csX5" fmla="*/ 4360636 w 4360639"/>
                <a:gd name="csY5" fmla="*/ 2229451 h 2230453"/>
                <a:gd name="csX0" fmla="*/ 0 w 3494380"/>
                <a:gd name="csY0" fmla="*/ 24200 h 2230453"/>
                <a:gd name="csX1" fmla="*/ 825909 w 3494380"/>
                <a:gd name="csY1" fmla="*/ 2230135 h 2230453"/>
                <a:gd name="csX2" fmla="*/ 1746759 w 3494380"/>
                <a:gd name="csY2" fmla="*/ 135 h 2230453"/>
                <a:gd name="csX3" fmla="*/ 2607443 w 3494380"/>
                <a:gd name="csY3" fmla="*/ 2228916 h 2230453"/>
                <a:gd name="csX4" fmla="*/ 3494380 w 3494380"/>
                <a:gd name="csY4" fmla="*/ 14828 h 2230453"/>
                <a:gd name="csX0" fmla="*/ 0 w 2607444"/>
                <a:gd name="csY0" fmla="*/ 24200 h 2230453"/>
                <a:gd name="csX1" fmla="*/ 825909 w 2607444"/>
                <a:gd name="csY1" fmla="*/ 2230135 h 2230453"/>
                <a:gd name="csX2" fmla="*/ 1746759 w 2607444"/>
                <a:gd name="csY2" fmla="*/ 135 h 2230453"/>
                <a:gd name="csX3" fmla="*/ 2607443 w 2607444"/>
                <a:gd name="csY3" fmla="*/ 2228916 h 2230453"/>
                <a:gd name="csX0" fmla="*/ 0 w 2607444"/>
                <a:gd name="csY0" fmla="*/ 24200 h 2230453"/>
                <a:gd name="csX1" fmla="*/ 825909 w 2607444"/>
                <a:gd name="csY1" fmla="*/ 2230135 h 2230453"/>
                <a:gd name="csX2" fmla="*/ 1746759 w 2607444"/>
                <a:gd name="csY2" fmla="*/ 135 h 2230453"/>
                <a:gd name="csX3" fmla="*/ 2607443 w 2607444"/>
                <a:gd name="csY3" fmla="*/ 2228916 h 2230453"/>
                <a:gd name="csX0" fmla="*/ 0 w 2186849"/>
                <a:gd name="csY0" fmla="*/ 24200 h 2230453"/>
                <a:gd name="csX1" fmla="*/ 825909 w 2186849"/>
                <a:gd name="csY1" fmla="*/ 2230135 h 2230453"/>
                <a:gd name="csX2" fmla="*/ 1746759 w 2186849"/>
                <a:gd name="csY2" fmla="*/ 135 h 2230453"/>
                <a:gd name="csX3" fmla="*/ 2186849 w 2186849"/>
                <a:gd name="csY3" fmla="*/ 807080 h 2230453"/>
                <a:gd name="csX0" fmla="*/ 0 w 2186849"/>
                <a:gd name="csY0" fmla="*/ 24200 h 2230453"/>
                <a:gd name="csX1" fmla="*/ 825909 w 2186849"/>
                <a:gd name="csY1" fmla="*/ 2230135 h 2230453"/>
                <a:gd name="csX2" fmla="*/ 1746759 w 2186849"/>
                <a:gd name="csY2" fmla="*/ 135 h 2230453"/>
                <a:gd name="csX3" fmla="*/ 2186849 w 2186849"/>
                <a:gd name="csY3" fmla="*/ 807080 h 2230453"/>
                <a:gd name="csX0" fmla="*/ 0 w 2186849"/>
                <a:gd name="csY0" fmla="*/ 24200 h 2230453"/>
                <a:gd name="csX1" fmla="*/ 825909 w 2186849"/>
                <a:gd name="csY1" fmla="*/ 2230135 h 2230453"/>
                <a:gd name="csX2" fmla="*/ 1746759 w 2186849"/>
                <a:gd name="csY2" fmla="*/ 135 h 2230453"/>
                <a:gd name="csX3" fmla="*/ 2186849 w 2186849"/>
                <a:gd name="csY3" fmla="*/ 807080 h 2230453"/>
                <a:gd name="csX0" fmla="*/ 0 w 2186849"/>
                <a:gd name="csY0" fmla="*/ 24256 h 2230509"/>
                <a:gd name="csX1" fmla="*/ 825909 w 2186849"/>
                <a:gd name="csY1" fmla="*/ 2230191 h 2230509"/>
                <a:gd name="csX2" fmla="*/ 1746759 w 2186849"/>
                <a:gd name="csY2" fmla="*/ 191 h 2230509"/>
                <a:gd name="csX3" fmla="*/ 2186849 w 2186849"/>
                <a:gd name="csY3" fmla="*/ 807136 h 2230509"/>
                <a:gd name="csX0" fmla="*/ 0 w 2186849"/>
                <a:gd name="csY0" fmla="*/ 24272 h 2230525"/>
                <a:gd name="csX1" fmla="*/ 825909 w 2186849"/>
                <a:gd name="csY1" fmla="*/ 2230207 h 2230525"/>
                <a:gd name="csX2" fmla="*/ 1746759 w 2186849"/>
                <a:gd name="csY2" fmla="*/ 207 h 2230525"/>
                <a:gd name="csX3" fmla="*/ 2186849 w 2186849"/>
                <a:gd name="csY3" fmla="*/ 807152 h 2230525"/>
                <a:gd name="csX0" fmla="*/ 0 w 2079916"/>
                <a:gd name="csY0" fmla="*/ 24490 h 2230743"/>
                <a:gd name="csX1" fmla="*/ 825909 w 2079916"/>
                <a:gd name="csY1" fmla="*/ 2230425 h 2230743"/>
                <a:gd name="csX2" fmla="*/ 1746759 w 2079916"/>
                <a:gd name="csY2" fmla="*/ 425 h 2230743"/>
                <a:gd name="csX3" fmla="*/ 2079916 w 2079916"/>
                <a:gd name="csY3" fmla="*/ 538369 h 2230743"/>
                <a:gd name="csX0" fmla="*/ 0 w 2079916"/>
                <a:gd name="csY0" fmla="*/ 24377 h 2230630"/>
                <a:gd name="csX1" fmla="*/ 825909 w 2079916"/>
                <a:gd name="csY1" fmla="*/ 2230312 h 2230630"/>
                <a:gd name="csX2" fmla="*/ 1746759 w 2079916"/>
                <a:gd name="csY2" fmla="*/ 312 h 2230630"/>
                <a:gd name="csX3" fmla="*/ 2079916 w 2079916"/>
                <a:gd name="csY3" fmla="*/ 538256 h 2230630"/>
                <a:gd name="csX0" fmla="*/ 0 w 2079916"/>
                <a:gd name="csY0" fmla="*/ 26822 h 2233075"/>
                <a:gd name="csX1" fmla="*/ 825909 w 2079916"/>
                <a:gd name="csY1" fmla="*/ 2232757 h 2233075"/>
                <a:gd name="csX2" fmla="*/ 1746759 w 2079916"/>
                <a:gd name="csY2" fmla="*/ 2757 h 2233075"/>
                <a:gd name="csX3" fmla="*/ 2079916 w 2079916"/>
                <a:gd name="csY3" fmla="*/ 540701 h 2233075"/>
                <a:gd name="csX0" fmla="*/ 0 w 2079916"/>
                <a:gd name="csY0" fmla="*/ 24377 h 2230630"/>
                <a:gd name="csX1" fmla="*/ 825909 w 2079916"/>
                <a:gd name="csY1" fmla="*/ 2230312 h 2230630"/>
                <a:gd name="csX2" fmla="*/ 1746759 w 2079916"/>
                <a:gd name="csY2" fmla="*/ 312 h 2230630"/>
                <a:gd name="csX3" fmla="*/ 2079916 w 2079916"/>
                <a:gd name="csY3" fmla="*/ 538256 h 2230630"/>
                <a:gd name="csX0" fmla="*/ 0 w 2079916"/>
                <a:gd name="csY0" fmla="*/ 24377 h 2230630"/>
                <a:gd name="csX1" fmla="*/ 825909 w 2079916"/>
                <a:gd name="csY1" fmla="*/ 2230312 h 2230630"/>
                <a:gd name="csX2" fmla="*/ 1746759 w 2079916"/>
                <a:gd name="csY2" fmla="*/ 312 h 2230630"/>
                <a:gd name="csX3" fmla="*/ 2079916 w 2079916"/>
                <a:gd name="csY3" fmla="*/ 538256 h 2230630"/>
              </a:gdLst>
              <a:ahLst/>
              <a:cxnLst>
                <a:cxn ang="0">
                  <a:pos x="csX0" y="csY0"/>
                </a:cxn>
                <a:cxn ang="0">
                  <a:pos x="csX1" y="csY1"/>
                </a:cxn>
                <a:cxn ang="0">
                  <a:pos x="csX2" y="csY2"/>
                </a:cxn>
                <a:cxn ang="0">
                  <a:pos x="csX3" y="csY3"/>
                </a:cxn>
              </a:cxnLst>
              <a:rect l="l" t="t" r="r" b="b"/>
              <a:pathLst>
                <a:path w="2079916" h="2230630">
                  <a:moveTo>
                    <a:pt x="0" y="24377"/>
                  </a:moveTo>
                  <a:cubicBezTo>
                    <a:pt x="217785" y="31046"/>
                    <a:pt x="582839" y="2261228"/>
                    <a:pt x="825909" y="2230312"/>
                  </a:cubicBezTo>
                  <a:cubicBezTo>
                    <a:pt x="1241988" y="2219893"/>
                    <a:pt x="1371062" y="-19777"/>
                    <a:pt x="1746759" y="312"/>
                  </a:cubicBezTo>
                  <a:cubicBezTo>
                    <a:pt x="1911625" y="-11635"/>
                    <a:pt x="2031014" y="318041"/>
                    <a:pt x="2079916" y="538256"/>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7" name="Freeform: Shape 6">
            <a:extLst>
              <a:ext uri="{FF2B5EF4-FFF2-40B4-BE49-F238E27FC236}">
                <a16:creationId xmlns:a16="http://schemas.microsoft.com/office/drawing/2014/main" id="{2DCDBD6F-2519-506B-0B5C-A57E53DEC869}"/>
              </a:ext>
            </a:extLst>
          </p:cNvPr>
          <p:cNvSpPr/>
          <p:nvPr/>
        </p:nvSpPr>
        <p:spPr>
          <a:xfrm flipV="1">
            <a:off x="1609020" y="5790031"/>
            <a:ext cx="1570152" cy="5384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559180 h 2230453"/>
              <a:gd name="csX4" fmla="*/ 3494380 w 7019233"/>
              <a:gd name="csY4" fmla="*/ 14828 h 2230453"/>
              <a:gd name="csX5" fmla="*/ 4360636 w 7019233"/>
              <a:gd name="csY5" fmla="*/ 2229451 h 2230453"/>
              <a:gd name="csX6" fmla="*/ 5275324 w 7019233"/>
              <a:gd name="csY6" fmla="*/ 135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559180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340785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607443 w 7019233"/>
              <a:gd name="csY3" fmla="*/ 1340785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533373 w 7019233"/>
              <a:gd name="csY4" fmla="*/ 429780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533373 w 7019233"/>
              <a:gd name="csY4" fmla="*/ 429780 h 2230453"/>
              <a:gd name="csX5" fmla="*/ 4087666 w 7019233"/>
              <a:gd name="csY5" fmla="*/ 1071957 h 2230453"/>
              <a:gd name="csX6" fmla="*/ 5275323 w 7019233"/>
              <a:gd name="csY6" fmla="*/ 830037 h 2230453"/>
              <a:gd name="csX7" fmla="*/ 6155428 w 7019233"/>
              <a:gd name="csY7" fmla="*/ 2210910 h 2230453"/>
              <a:gd name="csX8" fmla="*/ 7019233 w 7019233"/>
              <a:gd name="csY8" fmla="*/ 6544 h 2230453"/>
              <a:gd name="csX0" fmla="*/ 0 w 7019233"/>
              <a:gd name="csY0" fmla="*/ 24289 h 2230542"/>
              <a:gd name="csX1" fmla="*/ 825909 w 7019233"/>
              <a:gd name="csY1" fmla="*/ 2230224 h 2230542"/>
              <a:gd name="csX2" fmla="*/ 1824750 w 7019233"/>
              <a:gd name="csY2" fmla="*/ 227 h 2230542"/>
              <a:gd name="csX3" fmla="*/ 2782923 w 7019233"/>
              <a:gd name="csY3" fmla="*/ 1384553 h 2230542"/>
              <a:gd name="csX4" fmla="*/ 3533373 w 7019233"/>
              <a:gd name="csY4" fmla="*/ 429869 h 2230542"/>
              <a:gd name="csX5" fmla="*/ 4087666 w 7019233"/>
              <a:gd name="csY5" fmla="*/ 1072046 h 2230542"/>
              <a:gd name="csX6" fmla="*/ 4943860 w 7019233"/>
              <a:gd name="csY6" fmla="*/ 227 h 2230542"/>
              <a:gd name="csX7" fmla="*/ 6155428 w 7019233"/>
              <a:gd name="csY7" fmla="*/ 2210999 h 2230542"/>
              <a:gd name="csX8" fmla="*/ 7019233 w 7019233"/>
              <a:gd name="csY8" fmla="*/ 6633 h 2230542"/>
              <a:gd name="csX0" fmla="*/ 0 w 7019233"/>
              <a:gd name="csY0" fmla="*/ 24289 h 2363897"/>
              <a:gd name="csX1" fmla="*/ 825909 w 7019233"/>
              <a:gd name="csY1" fmla="*/ 2230224 h 2363897"/>
              <a:gd name="csX2" fmla="*/ 1824750 w 7019233"/>
              <a:gd name="csY2" fmla="*/ 227 h 2363897"/>
              <a:gd name="csX3" fmla="*/ 2782923 w 7019233"/>
              <a:gd name="csY3" fmla="*/ 1384553 h 2363897"/>
              <a:gd name="csX4" fmla="*/ 3533373 w 7019233"/>
              <a:gd name="csY4" fmla="*/ 429869 h 2363897"/>
              <a:gd name="csX5" fmla="*/ 4087666 w 7019233"/>
              <a:gd name="csY5" fmla="*/ 1072046 h 2363897"/>
              <a:gd name="csX6" fmla="*/ 4943860 w 7019233"/>
              <a:gd name="csY6" fmla="*/ 227 h 2363897"/>
              <a:gd name="csX7" fmla="*/ 5940954 w 7019233"/>
              <a:gd name="csY7" fmla="*/ 2363876 h 2363897"/>
              <a:gd name="csX8" fmla="*/ 7019233 w 7019233"/>
              <a:gd name="csY8" fmla="*/ 6633 h 2363897"/>
              <a:gd name="csX0" fmla="*/ 0 w 6824254"/>
              <a:gd name="csY0" fmla="*/ 24289 h 2363897"/>
              <a:gd name="csX1" fmla="*/ 825909 w 6824254"/>
              <a:gd name="csY1" fmla="*/ 2230224 h 2363897"/>
              <a:gd name="csX2" fmla="*/ 1824750 w 6824254"/>
              <a:gd name="csY2" fmla="*/ 227 h 2363897"/>
              <a:gd name="csX3" fmla="*/ 2782923 w 6824254"/>
              <a:gd name="csY3" fmla="*/ 1384553 h 2363897"/>
              <a:gd name="csX4" fmla="*/ 3533373 w 6824254"/>
              <a:gd name="csY4" fmla="*/ 429869 h 2363897"/>
              <a:gd name="csX5" fmla="*/ 4087666 w 6824254"/>
              <a:gd name="csY5" fmla="*/ 1072046 h 2363897"/>
              <a:gd name="csX6" fmla="*/ 4943860 w 6824254"/>
              <a:gd name="csY6" fmla="*/ 227 h 2363897"/>
              <a:gd name="csX7" fmla="*/ 5940954 w 6824254"/>
              <a:gd name="csY7" fmla="*/ 2363876 h 2363897"/>
              <a:gd name="csX8" fmla="*/ 6824254 w 6824254"/>
              <a:gd name="csY8" fmla="*/ 6631 h 2363897"/>
              <a:gd name="csX0" fmla="*/ 0 w 6824254"/>
              <a:gd name="csY0" fmla="*/ 89711 h 2429319"/>
              <a:gd name="csX1" fmla="*/ 825909 w 6824254"/>
              <a:gd name="csY1" fmla="*/ 2295646 h 2429319"/>
              <a:gd name="csX2" fmla="*/ 1824750 w 6824254"/>
              <a:gd name="csY2" fmla="*/ 131 h 2429319"/>
              <a:gd name="csX3" fmla="*/ 2782923 w 6824254"/>
              <a:gd name="csY3" fmla="*/ 1449975 h 2429319"/>
              <a:gd name="csX4" fmla="*/ 3533373 w 6824254"/>
              <a:gd name="csY4" fmla="*/ 495291 h 2429319"/>
              <a:gd name="csX5" fmla="*/ 4087666 w 6824254"/>
              <a:gd name="csY5" fmla="*/ 1137468 h 2429319"/>
              <a:gd name="csX6" fmla="*/ 4943860 w 6824254"/>
              <a:gd name="csY6" fmla="*/ 65649 h 2429319"/>
              <a:gd name="csX7" fmla="*/ 5940954 w 6824254"/>
              <a:gd name="csY7" fmla="*/ 2429298 h 2429319"/>
              <a:gd name="csX8" fmla="*/ 6824254 w 6824254"/>
              <a:gd name="csY8" fmla="*/ 72053 h 2429319"/>
              <a:gd name="csX0" fmla="*/ 0 w 6824254"/>
              <a:gd name="csY0" fmla="*/ 89711 h 2429319"/>
              <a:gd name="csX1" fmla="*/ 825909 w 6824254"/>
              <a:gd name="csY1" fmla="*/ 2295646 h 2429319"/>
              <a:gd name="csX2" fmla="*/ 1824750 w 6824254"/>
              <a:gd name="csY2" fmla="*/ 131 h 2429319"/>
              <a:gd name="csX3" fmla="*/ 2782923 w 6824254"/>
              <a:gd name="csY3" fmla="*/ 1690210 h 2429319"/>
              <a:gd name="csX4" fmla="*/ 3533373 w 6824254"/>
              <a:gd name="csY4" fmla="*/ 495291 h 2429319"/>
              <a:gd name="csX5" fmla="*/ 4087666 w 6824254"/>
              <a:gd name="csY5" fmla="*/ 1137468 h 2429319"/>
              <a:gd name="csX6" fmla="*/ 4943860 w 6824254"/>
              <a:gd name="csY6" fmla="*/ 65649 h 2429319"/>
              <a:gd name="csX7" fmla="*/ 5940954 w 6824254"/>
              <a:gd name="csY7" fmla="*/ 2429298 h 2429319"/>
              <a:gd name="csX8" fmla="*/ 6824254 w 6824254"/>
              <a:gd name="csY8" fmla="*/ 72053 h 2429319"/>
              <a:gd name="csX0" fmla="*/ 0 w 6824254"/>
              <a:gd name="csY0" fmla="*/ 89711 h 2429319"/>
              <a:gd name="csX1" fmla="*/ 825909 w 6824254"/>
              <a:gd name="csY1" fmla="*/ 2295646 h 2429319"/>
              <a:gd name="csX2" fmla="*/ 1824750 w 6824254"/>
              <a:gd name="csY2" fmla="*/ 131 h 2429319"/>
              <a:gd name="csX3" fmla="*/ 2782923 w 6824254"/>
              <a:gd name="csY3" fmla="*/ 1690210 h 2429319"/>
              <a:gd name="csX4" fmla="*/ 3591867 w 6824254"/>
              <a:gd name="csY4" fmla="*/ 953920 h 2429319"/>
              <a:gd name="csX5" fmla="*/ 4087666 w 6824254"/>
              <a:gd name="csY5" fmla="*/ 1137468 h 2429319"/>
              <a:gd name="csX6" fmla="*/ 4943860 w 6824254"/>
              <a:gd name="csY6" fmla="*/ 65649 h 2429319"/>
              <a:gd name="csX7" fmla="*/ 5940954 w 6824254"/>
              <a:gd name="csY7" fmla="*/ 2429298 h 2429319"/>
              <a:gd name="csX8" fmla="*/ 6824254 w 6824254"/>
              <a:gd name="csY8" fmla="*/ 72053 h 2429319"/>
              <a:gd name="csX0" fmla="*/ 0 w 6824254"/>
              <a:gd name="csY0" fmla="*/ 89711 h 2429319"/>
              <a:gd name="csX1" fmla="*/ 825909 w 6824254"/>
              <a:gd name="csY1" fmla="*/ 2295646 h 2429319"/>
              <a:gd name="csX2" fmla="*/ 1824750 w 6824254"/>
              <a:gd name="csY2" fmla="*/ 131 h 2429319"/>
              <a:gd name="csX3" fmla="*/ 2782923 w 6824254"/>
              <a:gd name="csY3" fmla="*/ 1690210 h 2429319"/>
              <a:gd name="csX4" fmla="*/ 3591867 w 6824254"/>
              <a:gd name="csY4" fmla="*/ 953920 h 2429319"/>
              <a:gd name="csX5" fmla="*/ 4087666 w 6824254"/>
              <a:gd name="csY5" fmla="*/ 1137468 h 2429319"/>
              <a:gd name="csX6" fmla="*/ 4982855 w 6824254"/>
              <a:gd name="csY6" fmla="*/ 415081 h 2429319"/>
              <a:gd name="csX7" fmla="*/ 5940954 w 6824254"/>
              <a:gd name="csY7" fmla="*/ 2429298 h 2429319"/>
              <a:gd name="csX8" fmla="*/ 6824254 w 6824254"/>
              <a:gd name="csY8" fmla="*/ 72053 h 2429319"/>
              <a:gd name="csX0" fmla="*/ 0 w 6824254"/>
              <a:gd name="csY0" fmla="*/ 89711 h 2295964"/>
              <a:gd name="csX1" fmla="*/ 825909 w 6824254"/>
              <a:gd name="csY1" fmla="*/ 2295646 h 2295964"/>
              <a:gd name="csX2" fmla="*/ 1824750 w 6824254"/>
              <a:gd name="csY2" fmla="*/ 131 h 2295964"/>
              <a:gd name="csX3" fmla="*/ 2782923 w 6824254"/>
              <a:gd name="csY3" fmla="*/ 1690210 h 2295964"/>
              <a:gd name="csX4" fmla="*/ 3591867 w 6824254"/>
              <a:gd name="csY4" fmla="*/ 953920 h 2295964"/>
              <a:gd name="csX5" fmla="*/ 4087666 w 6824254"/>
              <a:gd name="csY5" fmla="*/ 1137468 h 2295964"/>
              <a:gd name="csX6" fmla="*/ 4982855 w 6824254"/>
              <a:gd name="csY6" fmla="*/ 415081 h 2295964"/>
              <a:gd name="csX7" fmla="*/ 5940954 w 6824254"/>
              <a:gd name="csY7" fmla="*/ 2058027 h 2295964"/>
              <a:gd name="csX8" fmla="*/ 6824254 w 6824254"/>
              <a:gd name="csY8" fmla="*/ 72053 h 2295964"/>
              <a:gd name="csX0" fmla="*/ 0 w 6941241"/>
              <a:gd name="csY0" fmla="*/ 279732 h 2485985"/>
              <a:gd name="csX1" fmla="*/ 825909 w 6941241"/>
              <a:gd name="csY1" fmla="*/ 2485667 h 2485985"/>
              <a:gd name="csX2" fmla="*/ 1824750 w 6941241"/>
              <a:gd name="csY2" fmla="*/ 190152 h 2485985"/>
              <a:gd name="csX3" fmla="*/ 2782923 w 6941241"/>
              <a:gd name="csY3" fmla="*/ 1880231 h 2485985"/>
              <a:gd name="csX4" fmla="*/ 3591867 w 6941241"/>
              <a:gd name="csY4" fmla="*/ 1143941 h 2485985"/>
              <a:gd name="csX5" fmla="*/ 4087666 w 6941241"/>
              <a:gd name="csY5" fmla="*/ 1327489 h 2485985"/>
              <a:gd name="csX6" fmla="*/ 4982855 w 6941241"/>
              <a:gd name="csY6" fmla="*/ 605102 h 2485985"/>
              <a:gd name="csX7" fmla="*/ 5940954 w 6941241"/>
              <a:gd name="csY7" fmla="*/ 2248048 h 2485985"/>
              <a:gd name="csX8" fmla="*/ 6941241 w 6941241"/>
              <a:gd name="csY8" fmla="*/ 0 h 2485985"/>
              <a:gd name="csX0" fmla="*/ 0 w 6941241"/>
              <a:gd name="csY0" fmla="*/ 279732 h 2485985"/>
              <a:gd name="csX1" fmla="*/ 825909 w 6941241"/>
              <a:gd name="csY1" fmla="*/ 2485667 h 2485985"/>
              <a:gd name="csX2" fmla="*/ 1824750 w 6941241"/>
              <a:gd name="csY2" fmla="*/ 190152 h 2485985"/>
              <a:gd name="csX3" fmla="*/ 2782923 w 6941241"/>
              <a:gd name="csY3" fmla="*/ 1880231 h 2485985"/>
              <a:gd name="csX4" fmla="*/ 3591867 w 6941241"/>
              <a:gd name="csY4" fmla="*/ 1143941 h 2485985"/>
              <a:gd name="csX5" fmla="*/ 4087666 w 6941241"/>
              <a:gd name="csY5" fmla="*/ 1327489 h 2485985"/>
              <a:gd name="csX6" fmla="*/ 4982855 w 6941241"/>
              <a:gd name="csY6" fmla="*/ 605102 h 2485985"/>
              <a:gd name="csX7" fmla="*/ 5940954 w 6941241"/>
              <a:gd name="csY7" fmla="*/ 2248048 h 2485985"/>
              <a:gd name="csX8" fmla="*/ 6941241 w 6941241"/>
              <a:gd name="csY8" fmla="*/ 0 h 2485985"/>
              <a:gd name="csX0" fmla="*/ 0 w 6941241"/>
              <a:gd name="csY0" fmla="*/ 279732 h 2485985"/>
              <a:gd name="csX1" fmla="*/ 825909 w 6941241"/>
              <a:gd name="csY1" fmla="*/ 2485667 h 2485985"/>
              <a:gd name="csX2" fmla="*/ 1824750 w 6941241"/>
              <a:gd name="csY2" fmla="*/ 190152 h 2485985"/>
              <a:gd name="csX3" fmla="*/ 2782923 w 6941241"/>
              <a:gd name="csY3" fmla="*/ 1880231 h 2485985"/>
              <a:gd name="csX4" fmla="*/ 3591867 w 6941241"/>
              <a:gd name="csY4" fmla="*/ 1143941 h 2485985"/>
              <a:gd name="csX5" fmla="*/ 4087666 w 6941241"/>
              <a:gd name="csY5" fmla="*/ 1327489 h 2485985"/>
              <a:gd name="csX6" fmla="*/ 4982855 w 6941241"/>
              <a:gd name="csY6" fmla="*/ 605102 h 2485985"/>
              <a:gd name="csX7" fmla="*/ 5940954 w 6941241"/>
              <a:gd name="csY7" fmla="*/ 2248048 h 2485985"/>
              <a:gd name="csX8" fmla="*/ 6941241 w 6941241"/>
              <a:gd name="csY8" fmla="*/ 0 h 24859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941241" h="2485985">
                <a:moveTo>
                  <a:pt x="0" y="279732"/>
                </a:moveTo>
                <a:cubicBezTo>
                  <a:pt x="217785" y="286401"/>
                  <a:pt x="582839" y="2516583"/>
                  <a:pt x="825909" y="2485667"/>
                </a:cubicBezTo>
                <a:cubicBezTo>
                  <a:pt x="1241988" y="2475248"/>
                  <a:pt x="1449053" y="170063"/>
                  <a:pt x="1824750" y="190152"/>
                </a:cubicBezTo>
                <a:cubicBezTo>
                  <a:pt x="2110806" y="191017"/>
                  <a:pt x="2546898" y="1895984"/>
                  <a:pt x="2782923" y="1880231"/>
                </a:cubicBezTo>
                <a:cubicBezTo>
                  <a:pt x="3018948" y="1864478"/>
                  <a:pt x="3374411" y="1083189"/>
                  <a:pt x="3591867" y="1143941"/>
                </a:cubicBezTo>
                <a:cubicBezTo>
                  <a:pt x="3809323" y="1204693"/>
                  <a:pt x="3823439" y="1310714"/>
                  <a:pt x="4087666" y="1327489"/>
                </a:cubicBezTo>
                <a:cubicBezTo>
                  <a:pt x="4417087" y="1318633"/>
                  <a:pt x="4661993" y="586832"/>
                  <a:pt x="4982855" y="605102"/>
                </a:cubicBezTo>
                <a:cubicBezTo>
                  <a:pt x="5271123" y="610555"/>
                  <a:pt x="5602767" y="2252319"/>
                  <a:pt x="5940954" y="2248048"/>
                </a:cubicBezTo>
                <a:cubicBezTo>
                  <a:pt x="6246546" y="2256594"/>
                  <a:pt x="6643941" y="20584"/>
                  <a:pt x="6941241" y="0"/>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0" name="Freeform: Shape 9">
            <a:extLst>
              <a:ext uri="{FF2B5EF4-FFF2-40B4-BE49-F238E27FC236}">
                <a16:creationId xmlns:a16="http://schemas.microsoft.com/office/drawing/2014/main" id="{3A1DC848-0E54-BCA9-ED38-1C84E9AE3FA5}"/>
              </a:ext>
            </a:extLst>
          </p:cNvPr>
          <p:cNvSpPr/>
          <p:nvPr/>
        </p:nvSpPr>
        <p:spPr>
          <a:xfrm flipV="1">
            <a:off x="3166292" y="5779129"/>
            <a:ext cx="549443" cy="547167"/>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559180 h 2230453"/>
              <a:gd name="csX4" fmla="*/ 3494380 w 7019233"/>
              <a:gd name="csY4" fmla="*/ 14828 h 2230453"/>
              <a:gd name="csX5" fmla="*/ 4360636 w 7019233"/>
              <a:gd name="csY5" fmla="*/ 2229451 h 2230453"/>
              <a:gd name="csX6" fmla="*/ 5275324 w 7019233"/>
              <a:gd name="csY6" fmla="*/ 135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559180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340785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607443 w 7019233"/>
              <a:gd name="csY3" fmla="*/ 1340785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533373 w 7019233"/>
              <a:gd name="csY4" fmla="*/ 429780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533373 w 7019233"/>
              <a:gd name="csY4" fmla="*/ 429780 h 2230453"/>
              <a:gd name="csX5" fmla="*/ 4087666 w 7019233"/>
              <a:gd name="csY5" fmla="*/ 1071957 h 2230453"/>
              <a:gd name="csX6" fmla="*/ 5275323 w 7019233"/>
              <a:gd name="csY6" fmla="*/ 830037 h 2230453"/>
              <a:gd name="csX7" fmla="*/ 6155428 w 7019233"/>
              <a:gd name="csY7" fmla="*/ 2210910 h 2230453"/>
              <a:gd name="csX8" fmla="*/ 7019233 w 7019233"/>
              <a:gd name="csY8" fmla="*/ 6544 h 2230453"/>
              <a:gd name="csX0" fmla="*/ 0 w 7019233"/>
              <a:gd name="csY0" fmla="*/ 24289 h 2230542"/>
              <a:gd name="csX1" fmla="*/ 825909 w 7019233"/>
              <a:gd name="csY1" fmla="*/ 2230224 h 2230542"/>
              <a:gd name="csX2" fmla="*/ 1824750 w 7019233"/>
              <a:gd name="csY2" fmla="*/ 227 h 2230542"/>
              <a:gd name="csX3" fmla="*/ 2782923 w 7019233"/>
              <a:gd name="csY3" fmla="*/ 1384553 h 2230542"/>
              <a:gd name="csX4" fmla="*/ 3533373 w 7019233"/>
              <a:gd name="csY4" fmla="*/ 429869 h 2230542"/>
              <a:gd name="csX5" fmla="*/ 4087666 w 7019233"/>
              <a:gd name="csY5" fmla="*/ 1072046 h 2230542"/>
              <a:gd name="csX6" fmla="*/ 4943860 w 7019233"/>
              <a:gd name="csY6" fmla="*/ 227 h 2230542"/>
              <a:gd name="csX7" fmla="*/ 6155428 w 7019233"/>
              <a:gd name="csY7" fmla="*/ 2210999 h 2230542"/>
              <a:gd name="csX8" fmla="*/ 7019233 w 7019233"/>
              <a:gd name="csY8" fmla="*/ 6633 h 2230542"/>
              <a:gd name="csX0" fmla="*/ 0 w 7019233"/>
              <a:gd name="csY0" fmla="*/ 24289 h 2363897"/>
              <a:gd name="csX1" fmla="*/ 825909 w 7019233"/>
              <a:gd name="csY1" fmla="*/ 2230224 h 2363897"/>
              <a:gd name="csX2" fmla="*/ 1824750 w 7019233"/>
              <a:gd name="csY2" fmla="*/ 227 h 2363897"/>
              <a:gd name="csX3" fmla="*/ 2782923 w 7019233"/>
              <a:gd name="csY3" fmla="*/ 1384553 h 2363897"/>
              <a:gd name="csX4" fmla="*/ 3533373 w 7019233"/>
              <a:gd name="csY4" fmla="*/ 429869 h 2363897"/>
              <a:gd name="csX5" fmla="*/ 4087666 w 7019233"/>
              <a:gd name="csY5" fmla="*/ 1072046 h 2363897"/>
              <a:gd name="csX6" fmla="*/ 4943860 w 7019233"/>
              <a:gd name="csY6" fmla="*/ 227 h 2363897"/>
              <a:gd name="csX7" fmla="*/ 5940954 w 7019233"/>
              <a:gd name="csY7" fmla="*/ 2363876 h 2363897"/>
              <a:gd name="csX8" fmla="*/ 7019233 w 7019233"/>
              <a:gd name="csY8" fmla="*/ 6633 h 2363897"/>
              <a:gd name="csX0" fmla="*/ 0 w 6824254"/>
              <a:gd name="csY0" fmla="*/ 24289 h 2363897"/>
              <a:gd name="csX1" fmla="*/ 825909 w 6824254"/>
              <a:gd name="csY1" fmla="*/ 2230224 h 2363897"/>
              <a:gd name="csX2" fmla="*/ 1824750 w 6824254"/>
              <a:gd name="csY2" fmla="*/ 227 h 2363897"/>
              <a:gd name="csX3" fmla="*/ 2782923 w 6824254"/>
              <a:gd name="csY3" fmla="*/ 1384553 h 2363897"/>
              <a:gd name="csX4" fmla="*/ 3533373 w 6824254"/>
              <a:gd name="csY4" fmla="*/ 429869 h 2363897"/>
              <a:gd name="csX5" fmla="*/ 4087666 w 6824254"/>
              <a:gd name="csY5" fmla="*/ 1072046 h 2363897"/>
              <a:gd name="csX6" fmla="*/ 4943860 w 6824254"/>
              <a:gd name="csY6" fmla="*/ 227 h 2363897"/>
              <a:gd name="csX7" fmla="*/ 5940954 w 6824254"/>
              <a:gd name="csY7" fmla="*/ 2363876 h 2363897"/>
              <a:gd name="csX8" fmla="*/ 6824254 w 6824254"/>
              <a:gd name="csY8" fmla="*/ 6631 h 2363897"/>
              <a:gd name="csX0" fmla="*/ 0 w 6785258"/>
              <a:gd name="csY0" fmla="*/ 0 h 2601682"/>
              <a:gd name="csX1" fmla="*/ 786913 w 6785258"/>
              <a:gd name="csY1" fmla="*/ 2468009 h 2601682"/>
              <a:gd name="csX2" fmla="*/ 1785754 w 6785258"/>
              <a:gd name="csY2" fmla="*/ 238012 h 2601682"/>
              <a:gd name="csX3" fmla="*/ 2743927 w 6785258"/>
              <a:gd name="csY3" fmla="*/ 1622338 h 2601682"/>
              <a:gd name="csX4" fmla="*/ 3494377 w 6785258"/>
              <a:gd name="csY4" fmla="*/ 667654 h 2601682"/>
              <a:gd name="csX5" fmla="*/ 4048670 w 6785258"/>
              <a:gd name="csY5" fmla="*/ 1309831 h 2601682"/>
              <a:gd name="csX6" fmla="*/ 4904864 w 6785258"/>
              <a:gd name="csY6" fmla="*/ 238012 h 2601682"/>
              <a:gd name="csX7" fmla="*/ 5901958 w 6785258"/>
              <a:gd name="csY7" fmla="*/ 2601661 h 2601682"/>
              <a:gd name="csX8" fmla="*/ 6785258 w 6785258"/>
              <a:gd name="csY8" fmla="*/ 244416 h 2601682"/>
              <a:gd name="csX0" fmla="*/ 0 w 6785258"/>
              <a:gd name="csY0" fmla="*/ 399 h 2602081"/>
              <a:gd name="csX1" fmla="*/ 786913 w 6785258"/>
              <a:gd name="csY1" fmla="*/ 2468408 h 2602081"/>
              <a:gd name="csX2" fmla="*/ 1785754 w 6785258"/>
              <a:gd name="csY2" fmla="*/ 238411 h 2602081"/>
              <a:gd name="csX3" fmla="*/ 2743927 w 6785258"/>
              <a:gd name="csY3" fmla="*/ 1622737 h 2602081"/>
              <a:gd name="csX4" fmla="*/ 3494377 w 6785258"/>
              <a:gd name="csY4" fmla="*/ 668053 h 2602081"/>
              <a:gd name="csX5" fmla="*/ 4048670 w 6785258"/>
              <a:gd name="csY5" fmla="*/ 1310230 h 2602081"/>
              <a:gd name="csX6" fmla="*/ 4904864 w 6785258"/>
              <a:gd name="csY6" fmla="*/ 238411 h 2602081"/>
              <a:gd name="csX7" fmla="*/ 5901958 w 6785258"/>
              <a:gd name="csY7" fmla="*/ 2602060 h 2602081"/>
              <a:gd name="csX8" fmla="*/ 6785258 w 6785258"/>
              <a:gd name="csY8" fmla="*/ 244815 h 2602081"/>
              <a:gd name="csX0" fmla="*/ 0 w 6785258"/>
              <a:gd name="csY0" fmla="*/ 392 h 2602074"/>
              <a:gd name="csX1" fmla="*/ 1059880 w 6785258"/>
              <a:gd name="csY1" fmla="*/ 2512082 h 2602074"/>
              <a:gd name="csX2" fmla="*/ 1785754 w 6785258"/>
              <a:gd name="csY2" fmla="*/ 238404 h 2602074"/>
              <a:gd name="csX3" fmla="*/ 2743927 w 6785258"/>
              <a:gd name="csY3" fmla="*/ 1622730 h 2602074"/>
              <a:gd name="csX4" fmla="*/ 3494377 w 6785258"/>
              <a:gd name="csY4" fmla="*/ 668046 h 2602074"/>
              <a:gd name="csX5" fmla="*/ 4048670 w 6785258"/>
              <a:gd name="csY5" fmla="*/ 1310223 h 2602074"/>
              <a:gd name="csX6" fmla="*/ 4904864 w 6785258"/>
              <a:gd name="csY6" fmla="*/ 238404 h 2602074"/>
              <a:gd name="csX7" fmla="*/ 5901958 w 6785258"/>
              <a:gd name="csY7" fmla="*/ 2602053 h 2602074"/>
              <a:gd name="csX8" fmla="*/ 6785258 w 6785258"/>
              <a:gd name="csY8" fmla="*/ 244808 h 2602074"/>
              <a:gd name="csX0" fmla="*/ 0 w 6785258"/>
              <a:gd name="csY0" fmla="*/ 392 h 2602074"/>
              <a:gd name="csX1" fmla="*/ 1059880 w 6785258"/>
              <a:gd name="csY1" fmla="*/ 2512082 h 2602074"/>
              <a:gd name="csX2" fmla="*/ 2019729 w 6785258"/>
              <a:gd name="csY2" fmla="*/ 282083 h 2602074"/>
              <a:gd name="csX3" fmla="*/ 2743927 w 6785258"/>
              <a:gd name="csY3" fmla="*/ 1622730 h 2602074"/>
              <a:gd name="csX4" fmla="*/ 3494377 w 6785258"/>
              <a:gd name="csY4" fmla="*/ 668046 h 2602074"/>
              <a:gd name="csX5" fmla="*/ 4048670 w 6785258"/>
              <a:gd name="csY5" fmla="*/ 1310223 h 2602074"/>
              <a:gd name="csX6" fmla="*/ 4904864 w 6785258"/>
              <a:gd name="csY6" fmla="*/ 238404 h 2602074"/>
              <a:gd name="csX7" fmla="*/ 5901958 w 6785258"/>
              <a:gd name="csY7" fmla="*/ 2602053 h 2602074"/>
              <a:gd name="csX8" fmla="*/ 6785258 w 6785258"/>
              <a:gd name="csY8" fmla="*/ 244808 h 2602074"/>
              <a:gd name="csX0" fmla="*/ 0 w 6785258"/>
              <a:gd name="csY0" fmla="*/ 392 h 2602074"/>
              <a:gd name="csX1" fmla="*/ 1059880 w 6785258"/>
              <a:gd name="csY1" fmla="*/ 2512082 h 2602074"/>
              <a:gd name="csX2" fmla="*/ 2019729 w 6785258"/>
              <a:gd name="csY2" fmla="*/ 282083 h 2602074"/>
              <a:gd name="csX3" fmla="*/ 3055893 w 6785258"/>
              <a:gd name="csY3" fmla="*/ 1862965 h 2602074"/>
              <a:gd name="csX4" fmla="*/ 3494377 w 6785258"/>
              <a:gd name="csY4" fmla="*/ 668046 h 2602074"/>
              <a:gd name="csX5" fmla="*/ 4048670 w 6785258"/>
              <a:gd name="csY5" fmla="*/ 1310223 h 2602074"/>
              <a:gd name="csX6" fmla="*/ 4904864 w 6785258"/>
              <a:gd name="csY6" fmla="*/ 238404 h 2602074"/>
              <a:gd name="csX7" fmla="*/ 5901958 w 6785258"/>
              <a:gd name="csY7" fmla="*/ 2602053 h 2602074"/>
              <a:gd name="csX8" fmla="*/ 6785258 w 6785258"/>
              <a:gd name="csY8" fmla="*/ 244808 h 2602074"/>
              <a:gd name="csX0" fmla="*/ 0 w 6785258"/>
              <a:gd name="csY0" fmla="*/ 392 h 2602074"/>
              <a:gd name="csX1" fmla="*/ 1059880 w 6785258"/>
              <a:gd name="csY1" fmla="*/ 2512082 h 2602074"/>
              <a:gd name="csX2" fmla="*/ 2019729 w 6785258"/>
              <a:gd name="csY2" fmla="*/ 282083 h 2602074"/>
              <a:gd name="csX3" fmla="*/ 3055893 w 6785258"/>
              <a:gd name="csY3" fmla="*/ 1862965 h 2602074"/>
              <a:gd name="csX4" fmla="*/ 3689356 w 6785258"/>
              <a:gd name="csY4" fmla="*/ 930120 h 2602074"/>
              <a:gd name="csX5" fmla="*/ 4048670 w 6785258"/>
              <a:gd name="csY5" fmla="*/ 1310223 h 2602074"/>
              <a:gd name="csX6" fmla="*/ 4904864 w 6785258"/>
              <a:gd name="csY6" fmla="*/ 238404 h 2602074"/>
              <a:gd name="csX7" fmla="*/ 5901958 w 6785258"/>
              <a:gd name="csY7" fmla="*/ 2602053 h 2602074"/>
              <a:gd name="csX8" fmla="*/ 6785258 w 6785258"/>
              <a:gd name="csY8" fmla="*/ 244808 h 2602074"/>
              <a:gd name="csX0" fmla="*/ 0 w 6785258"/>
              <a:gd name="csY0" fmla="*/ 392 h 2602074"/>
              <a:gd name="csX1" fmla="*/ 1059880 w 6785258"/>
              <a:gd name="csY1" fmla="*/ 2512082 h 2602074"/>
              <a:gd name="csX2" fmla="*/ 2019729 w 6785258"/>
              <a:gd name="csY2" fmla="*/ 282083 h 2602074"/>
              <a:gd name="csX3" fmla="*/ 3055893 w 6785258"/>
              <a:gd name="csY3" fmla="*/ 1862965 h 2602074"/>
              <a:gd name="csX4" fmla="*/ 3689356 w 6785258"/>
              <a:gd name="csY4" fmla="*/ 930120 h 2602074"/>
              <a:gd name="csX5" fmla="*/ 4380134 w 6785258"/>
              <a:gd name="csY5" fmla="*/ 1375742 h 2602074"/>
              <a:gd name="csX6" fmla="*/ 4904864 w 6785258"/>
              <a:gd name="csY6" fmla="*/ 238404 h 2602074"/>
              <a:gd name="csX7" fmla="*/ 5901958 w 6785258"/>
              <a:gd name="csY7" fmla="*/ 2602053 h 2602074"/>
              <a:gd name="csX8" fmla="*/ 6785258 w 6785258"/>
              <a:gd name="csY8" fmla="*/ 244808 h 2602074"/>
              <a:gd name="csX0" fmla="*/ 0 w 5901958"/>
              <a:gd name="csY0" fmla="*/ 392 h 2602060"/>
              <a:gd name="csX1" fmla="*/ 1059880 w 5901958"/>
              <a:gd name="csY1" fmla="*/ 2512082 h 2602060"/>
              <a:gd name="csX2" fmla="*/ 2019729 w 5901958"/>
              <a:gd name="csY2" fmla="*/ 282083 h 2602060"/>
              <a:gd name="csX3" fmla="*/ 3055893 w 5901958"/>
              <a:gd name="csY3" fmla="*/ 1862965 h 2602060"/>
              <a:gd name="csX4" fmla="*/ 3689356 w 5901958"/>
              <a:gd name="csY4" fmla="*/ 930120 h 2602060"/>
              <a:gd name="csX5" fmla="*/ 4380134 w 5901958"/>
              <a:gd name="csY5" fmla="*/ 1375742 h 2602060"/>
              <a:gd name="csX6" fmla="*/ 4904864 w 5901958"/>
              <a:gd name="csY6" fmla="*/ 238404 h 2602060"/>
              <a:gd name="csX7" fmla="*/ 5901958 w 5901958"/>
              <a:gd name="csY7" fmla="*/ 2602053 h 2602060"/>
              <a:gd name="csX0" fmla="*/ 0 w 4904864"/>
              <a:gd name="csY0" fmla="*/ 392 h 2512357"/>
              <a:gd name="csX1" fmla="*/ 1059880 w 4904864"/>
              <a:gd name="csY1" fmla="*/ 2512082 h 2512357"/>
              <a:gd name="csX2" fmla="*/ 2019729 w 4904864"/>
              <a:gd name="csY2" fmla="*/ 282083 h 2512357"/>
              <a:gd name="csX3" fmla="*/ 3055893 w 4904864"/>
              <a:gd name="csY3" fmla="*/ 1862965 h 2512357"/>
              <a:gd name="csX4" fmla="*/ 3689356 w 4904864"/>
              <a:gd name="csY4" fmla="*/ 930120 h 2512357"/>
              <a:gd name="csX5" fmla="*/ 4380134 w 4904864"/>
              <a:gd name="csY5" fmla="*/ 1375742 h 2512357"/>
              <a:gd name="csX6" fmla="*/ 4904864 w 4904864"/>
              <a:gd name="csY6" fmla="*/ 238404 h 2512357"/>
              <a:gd name="csX0" fmla="*/ 0 w 4380134"/>
              <a:gd name="csY0" fmla="*/ 392 h 2512357"/>
              <a:gd name="csX1" fmla="*/ 1059880 w 4380134"/>
              <a:gd name="csY1" fmla="*/ 2512082 h 2512357"/>
              <a:gd name="csX2" fmla="*/ 2019729 w 4380134"/>
              <a:gd name="csY2" fmla="*/ 282083 h 2512357"/>
              <a:gd name="csX3" fmla="*/ 3055893 w 4380134"/>
              <a:gd name="csY3" fmla="*/ 1862965 h 2512357"/>
              <a:gd name="csX4" fmla="*/ 3689356 w 4380134"/>
              <a:gd name="csY4" fmla="*/ 930120 h 2512357"/>
              <a:gd name="csX5" fmla="*/ 4380134 w 4380134"/>
              <a:gd name="csY5" fmla="*/ 1375742 h 2512357"/>
              <a:gd name="csX0" fmla="*/ 0 w 4380134"/>
              <a:gd name="csY0" fmla="*/ 392 h 2512357"/>
              <a:gd name="csX1" fmla="*/ 1059880 w 4380134"/>
              <a:gd name="csY1" fmla="*/ 2512082 h 2512357"/>
              <a:gd name="csX2" fmla="*/ 2019729 w 4380134"/>
              <a:gd name="csY2" fmla="*/ 282083 h 2512357"/>
              <a:gd name="csX3" fmla="*/ 3055893 w 4380134"/>
              <a:gd name="csY3" fmla="*/ 1862965 h 2512357"/>
              <a:gd name="csX4" fmla="*/ 3825841 w 4380134"/>
              <a:gd name="csY4" fmla="*/ 1039318 h 2512357"/>
              <a:gd name="csX5" fmla="*/ 4380134 w 4380134"/>
              <a:gd name="csY5" fmla="*/ 1375742 h 2512357"/>
              <a:gd name="csX0" fmla="*/ 0 w 4380134"/>
              <a:gd name="csY0" fmla="*/ 392 h 2512357"/>
              <a:gd name="csX1" fmla="*/ 1059880 w 4380134"/>
              <a:gd name="csY1" fmla="*/ 2512082 h 2512357"/>
              <a:gd name="csX2" fmla="*/ 2019729 w 4380134"/>
              <a:gd name="csY2" fmla="*/ 216565 h 2512357"/>
              <a:gd name="csX3" fmla="*/ 3055893 w 4380134"/>
              <a:gd name="csY3" fmla="*/ 1862965 h 2512357"/>
              <a:gd name="csX4" fmla="*/ 3825841 w 4380134"/>
              <a:gd name="csY4" fmla="*/ 1039318 h 2512357"/>
              <a:gd name="csX5" fmla="*/ 4380134 w 4380134"/>
              <a:gd name="csY5" fmla="*/ 1375742 h 2512357"/>
              <a:gd name="csX0" fmla="*/ 0 w 4380134"/>
              <a:gd name="csY0" fmla="*/ 392 h 2512357"/>
              <a:gd name="csX1" fmla="*/ 1059880 w 4380134"/>
              <a:gd name="csY1" fmla="*/ 2512082 h 2512357"/>
              <a:gd name="csX2" fmla="*/ 2019729 w 4380134"/>
              <a:gd name="csY2" fmla="*/ 216565 h 2512357"/>
              <a:gd name="csX3" fmla="*/ 2997399 w 4380134"/>
              <a:gd name="csY3" fmla="*/ 1862965 h 2512357"/>
              <a:gd name="csX4" fmla="*/ 3825841 w 4380134"/>
              <a:gd name="csY4" fmla="*/ 1039318 h 2512357"/>
              <a:gd name="csX5" fmla="*/ 4380134 w 4380134"/>
              <a:gd name="csY5" fmla="*/ 1375742 h 2512357"/>
              <a:gd name="csX0" fmla="*/ 0 w 4380134"/>
              <a:gd name="csY0" fmla="*/ 392 h 2512357"/>
              <a:gd name="csX1" fmla="*/ 1059880 w 4380134"/>
              <a:gd name="csY1" fmla="*/ 2512082 h 2512357"/>
              <a:gd name="csX2" fmla="*/ 2019729 w 4380134"/>
              <a:gd name="csY2" fmla="*/ 216565 h 2512357"/>
              <a:gd name="csX3" fmla="*/ 2997399 w 4380134"/>
              <a:gd name="csY3" fmla="*/ 1862965 h 2512357"/>
              <a:gd name="csX4" fmla="*/ 3825841 w 4380134"/>
              <a:gd name="csY4" fmla="*/ 1039318 h 2512357"/>
              <a:gd name="csX5" fmla="*/ 4380134 w 4380134"/>
              <a:gd name="csY5" fmla="*/ 1375742 h 2512357"/>
              <a:gd name="csX0" fmla="*/ 0 w 3825841"/>
              <a:gd name="csY0" fmla="*/ 392 h 2512357"/>
              <a:gd name="csX1" fmla="*/ 1059880 w 3825841"/>
              <a:gd name="csY1" fmla="*/ 2512082 h 2512357"/>
              <a:gd name="csX2" fmla="*/ 2019729 w 3825841"/>
              <a:gd name="csY2" fmla="*/ 216565 h 2512357"/>
              <a:gd name="csX3" fmla="*/ 2997399 w 3825841"/>
              <a:gd name="csY3" fmla="*/ 1862965 h 2512357"/>
              <a:gd name="csX4" fmla="*/ 3825841 w 3825841"/>
              <a:gd name="csY4" fmla="*/ 1039318 h 2512357"/>
              <a:gd name="csX0" fmla="*/ 0 w 2997399"/>
              <a:gd name="csY0" fmla="*/ 392 h 2512357"/>
              <a:gd name="csX1" fmla="*/ 1059880 w 2997399"/>
              <a:gd name="csY1" fmla="*/ 2512082 h 2512357"/>
              <a:gd name="csX2" fmla="*/ 2019729 w 2997399"/>
              <a:gd name="csY2" fmla="*/ 216565 h 2512357"/>
              <a:gd name="csX3" fmla="*/ 2997399 w 2997399"/>
              <a:gd name="csY3" fmla="*/ 1862965 h 2512357"/>
              <a:gd name="csX0" fmla="*/ 0 w 2997399"/>
              <a:gd name="csY0" fmla="*/ 392 h 2512357"/>
              <a:gd name="csX1" fmla="*/ 1059880 w 2997399"/>
              <a:gd name="csY1" fmla="*/ 2512082 h 2512357"/>
              <a:gd name="csX2" fmla="*/ 2019729 w 2997399"/>
              <a:gd name="csY2" fmla="*/ 216565 h 2512357"/>
              <a:gd name="csX3" fmla="*/ 2997399 w 2997399"/>
              <a:gd name="csY3" fmla="*/ 1862965 h 2512357"/>
              <a:gd name="csX0" fmla="*/ 0 w 2618431"/>
              <a:gd name="csY0" fmla="*/ 392 h 2512357"/>
              <a:gd name="csX1" fmla="*/ 1059880 w 2618431"/>
              <a:gd name="csY1" fmla="*/ 2512082 h 2512357"/>
              <a:gd name="csX2" fmla="*/ 2019729 w 2618431"/>
              <a:gd name="csY2" fmla="*/ 216565 h 2512357"/>
              <a:gd name="csX3" fmla="*/ 2618431 w 2618431"/>
              <a:gd name="csY3" fmla="*/ 1474493 h 2512357"/>
              <a:gd name="csX0" fmla="*/ 0 w 2428945"/>
              <a:gd name="csY0" fmla="*/ 392 h 2512357"/>
              <a:gd name="csX1" fmla="*/ 1059880 w 2428945"/>
              <a:gd name="csY1" fmla="*/ 2512082 h 2512357"/>
              <a:gd name="csX2" fmla="*/ 2019729 w 2428945"/>
              <a:gd name="csY2" fmla="*/ 216565 h 2512357"/>
              <a:gd name="csX3" fmla="*/ 2428945 w 2428945"/>
              <a:gd name="csY3" fmla="*/ 814819 h 2512357"/>
              <a:gd name="csX0" fmla="*/ 0 w 2428945"/>
              <a:gd name="csY0" fmla="*/ 392 h 2512357"/>
              <a:gd name="csX1" fmla="*/ 1059880 w 2428945"/>
              <a:gd name="csY1" fmla="*/ 2512082 h 2512357"/>
              <a:gd name="csX2" fmla="*/ 2019729 w 2428945"/>
              <a:gd name="csY2" fmla="*/ 216565 h 2512357"/>
              <a:gd name="csX3" fmla="*/ 2428945 w 2428945"/>
              <a:gd name="csY3" fmla="*/ 814819 h 2512357"/>
              <a:gd name="csX0" fmla="*/ 0 w 2428945"/>
              <a:gd name="csY0" fmla="*/ 392 h 2512357"/>
              <a:gd name="csX1" fmla="*/ 1059880 w 2428945"/>
              <a:gd name="csY1" fmla="*/ 2512082 h 2512357"/>
              <a:gd name="csX2" fmla="*/ 2019729 w 2428945"/>
              <a:gd name="csY2" fmla="*/ 216565 h 2512357"/>
              <a:gd name="csX3" fmla="*/ 2428945 w 2428945"/>
              <a:gd name="csY3" fmla="*/ 814819 h 2512357"/>
              <a:gd name="csX0" fmla="*/ 0 w 2428945"/>
              <a:gd name="csY0" fmla="*/ 392 h 2527012"/>
              <a:gd name="csX1" fmla="*/ 1144097 w 2428945"/>
              <a:gd name="csY1" fmla="*/ 2526739 h 2527012"/>
              <a:gd name="csX2" fmla="*/ 2019729 w 2428945"/>
              <a:gd name="csY2" fmla="*/ 216565 h 2527012"/>
              <a:gd name="csX3" fmla="*/ 2428945 w 2428945"/>
              <a:gd name="csY3" fmla="*/ 814819 h 2527012"/>
              <a:gd name="csX0" fmla="*/ 0 w 2428945"/>
              <a:gd name="csY0" fmla="*/ 397 h 2526744"/>
              <a:gd name="csX1" fmla="*/ 1144097 w 2428945"/>
              <a:gd name="csY1" fmla="*/ 2526744 h 2526744"/>
              <a:gd name="csX2" fmla="*/ 2019729 w 2428945"/>
              <a:gd name="csY2" fmla="*/ 216570 h 2526744"/>
              <a:gd name="csX3" fmla="*/ 2428945 w 2428945"/>
              <a:gd name="csY3" fmla="*/ 814824 h 2526744"/>
              <a:gd name="csX0" fmla="*/ 0 w 2428945"/>
              <a:gd name="csY0" fmla="*/ 0 h 2526347"/>
              <a:gd name="csX1" fmla="*/ 1144097 w 2428945"/>
              <a:gd name="csY1" fmla="*/ 2526347 h 2526347"/>
              <a:gd name="csX2" fmla="*/ 2019729 w 2428945"/>
              <a:gd name="csY2" fmla="*/ 216173 h 2526347"/>
              <a:gd name="csX3" fmla="*/ 2428945 w 2428945"/>
              <a:gd name="csY3" fmla="*/ 814427 h 2526347"/>
            </a:gdLst>
            <a:ahLst/>
            <a:cxnLst>
              <a:cxn ang="0">
                <a:pos x="csX0" y="csY0"/>
              </a:cxn>
              <a:cxn ang="0">
                <a:pos x="csX1" y="csY1"/>
              </a:cxn>
              <a:cxn ang="0">
                <a:pos x="csX2" y="csY2"/>
              </a:cxn>
              <a:cxn ang="0">
                <a:pos x="csX3" y="csY3"/>
              </a:cxn>
            </a:cxnLst>
            <a:rect l="l" t="t" r="r" b="b"/>
            <a:pathLst>
              <a:path w="2428945" h="2526347">
                <a:moveTo>
                  <a:pt x="0" y="0"/>
                </a:moveTo>
                <a:cubicBezTo>
                  <a:pt x="501648" y="6972"/>
                  <a:pt x="809796" y="2513286"/>
                  <a:pt x="1144097" y="2526347"/>
                </a:cubicBezTo>
                <a:cubicBezTo>
                  <a:pt x="1560176" y="2515928"/>
                  <a:pt x="1644032" y="196084"/>
                  <a:pt x="2019729" y="216173"/>
                </a:cubicBezTo>
                <a:cubicBezTo>
                  <a:pt x="2165425" y="209706"/>
                  <a:pt x="2410997" y="669223"/>
                  <a:pt x="2428945" y="814427"/>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cxnSp>
        <p:nvCxnSpPr>
          <p:cNvPr id="14" name="Straight Connector 13">
            <a:extLst>
              <a:ext uri="{FF2B5EF4-FFF2-40B4-BE49-F238E27FC236}">
                <a16:creationId xmlns:a16="http://schemas.microsoft.com/office/drawing/2014/main" id="{F4D7F254-5FCA-35A9-4F48-43584EF4124A}"/>
              </a:ext>
            </a:extLst>
          </p:cNvPr>
          <p:cNvCxnSpPr>
            <a:cxnSpLocks/>
          </p:cNvCxnSpPr>
          <p:nvPr/>
        </p:nvCxnSpPr>
        <p:spPr>
          <a:xfrm>
            <a:off x="1805672" y="4301454"/>
            <a:ext cx="0" cy="2027003"/>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D3A6AA8B-244F-EB1E-D503-1BB13AA6658C}"/>
              </a:ext>
            </a:extLst>
          </p:cNvPr>
          <p:cNvCxnSpPr>
            <a:cxnSpLocks/>
          </p:cNvCxnSpPr>
          <p:nvPr/>
        </p:nvCxnSpPr>
        <p:spPr>
          <a:xfrm>
            <a:off x="2390650" y="4301454"/>
            <a:ext cx="3446" cy="2027003"/>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A63C041F-E17F-F177-69CB-5F5C2894D0DD}"/>
              </a:ext>
            </a:extLst>
          </p:cNvPr>
          <p:cNvCxnSpPr>
            <a:cxnSpLocks/>
          </p:cNvCxnSpPr>
          <p:nvPr/>
        </p:nvCxnSpPr>
        <p:spPr>
          <a:xfrm>
            <a:off x="3430655" y="4301921"/>
            <a:ext cx="0" cy="202653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9C4E3515-2DFE-EF7E-D706-3A4F47182721}"/>
              </a:ext>
            </a:extLst>
          </p:cNvPr>
          <p:cNvSpPr txBox="1"/>
          <p:nvPr/>
        </p:nvSpPr>
        <p:spPr>
          <a:xfrm>
            <a:off x="4690591" y="5501000"/>
            <a:ext cx="3649641"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The displacements add at every point</a:t>
            </a:r>
          </a:p>
        </p:txBody>
      </p:sp>
      <p:sp>
        <p:nvSpPr>
          <p:cNvPr id="20" name="Right Brace 19">
            <a:extLst>
              <a:ext uri="{FF2B5EF4-FFF2-40B4-BE49-F238E27FC236}">
                <a16:creationId xmlns:a16="http://schemas.microsoft.com/office/drawing/2014/main" id="{8EEE6205-6084-0E91-12F1-D29D242FE233}"/>
              </a:ext>
            </a:extLst>
          </p:cNvPr>
          <p:cNvSpPr/>
          <p:nvPr/>
        </p:nvSpPr>
        <p:spPr>
          <a:xfrm>
            <a:off x="3802555" y="4301454"/>
            <a:ext cx="192397" cy="1077218"/>
          </a:xfrm>
          <a:prstGeom prst="rightBrac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3875648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5"/>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animBg="1"/>
      <p:bldP spid="11" grpId="0"/>
      <p:bldP spid="12" grpId="0"/>
      <p:bldP spid="8" grpId="0" animBg="1"/>
      <p:bldP spid="9" grpId="0" animBg="1"/>
      <p:bldP spid="4" grpId="0" animBg="1"/>
      <p:bldP spid="7" grpId="0" animBg="1"/>
      <p:bldP spid="10" grpId="0" animBg="1"/>
      <p:bldP spid="26" grpId="0"/>
      <p:bldP spid="20"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EE5E6F-9EEC-8816-D42E-B67D27F68B6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9C0995E-F668-F89B-F49B-C2FF4D61CE83}"/>
              </a:ext>
            </a:extLst>
          </p:cNvPr>
          <p:cNvSpPr>
            <a:spLocks noGrp="1"/>
          </p:cNvSpPr>
          <p:nvPr>
            <p:ph type="title"/>
          </p:nvPr>
        </p:nvSpPr>
        <p:spPr>
          <a:xfrm>
            <a:off x="241300" y="155246"/>
            <a:ext cx="8724900" cy="1089529"/>
          </a:xfrm>
          <a:solidFill>
            <a:schemeClr val="accent2">
              <a:lumMod val="20000"/>
              <a:lumOff val="80000"/>
            </a:schemeClr>
          </a:solidFill>
        </p:spPr>
        <p:txBody>
          <a:bodyPr/>
          <a:lstStyle/>
          <a:p>
            <a:r>
              <a:rPr lang="en-GB"/>
              <a:t>Complete the lower graph using the principle of superposition.</a:t>
            </a:r>
          </a:p>
        </p:txBody>
      </p:sp>
      <p:sp>
        <p:nvSpPr>
          <p:cNvPr id="43" name="Cross 42">
            <a:extLst>
              <a:ext uri="{FF2B5EF4-FFF2-40B4-BE49-F238E27FC236}">
                <a16:creationId xmlns:a16="http://schemas.microsoft.com/office/drawing/2014/main" id="{D64F070C-01ED-754A-BC7F-711C6D93EB40}"/>
              </a:ext>
            </a:extLst>
          </p:cNvPr>
          <p:cNvSpPr/>
          <p:nvPr/>
        </p:nvSpPr>
        <p:spPr>
          <a:xfrm>
            <a:off x="3843703" y="2962042"/>
            <a:ext cx="479766" cy="468337"/>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868A9F6E-BB86-497A-F1D8-B9B51CED989C}"/>
              </a:ext>
            </a:extLst>
          </p:cNvPr>
          <p:cNvCxnSpPr/>
          <p:nvPr/>
        </p:nvCxnSpPr>
        <p:spPr>
          <a:xfrm>
            <a:off x="1108710" y="3774633"/>
            <a:ext cx="58293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9BBDB854-A980-7AC5-4A4D-EB162E45736D}"/>
              </a:ext>
            </a:extLst>
          </p:cNvPr>
          <p:cNvCxnSpPr/>
          <p:nvPr/>
        </p:nvCxnSpPr>
        <p:spPr>
          <a:xfrm>
            <a:off x="1135380" y="2475423"/>
            <a:ext cx="58293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53B54231-6021-5C6E-FF53-6A243EE880D8}"/>
              </a:ext>
            </a:extLst>
          </p:cNvPr>
          <p:cNvCxnSpPr/>
          <p:nvPr/>
        </p:nvCxnSpPr>
        <p:spPr>
          <a:xfrm>
            <a:off x="1116330" y="5645343"/>
            <a:ext cx="58293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701ECC2B-FED5-63DB-DD78-488EEAB3CADB}"/>
              </a:ext>
            </a:extLst>
          </p:cNvPr>
          <p:cNvCxnSpPr/>
          <p:nvPr/>
        </p:nvCxnSpPr>
        <p:spPr>
          <a:xfrm>
            <a:off x="1150620" y="2707833"/>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97226D08-3E4F-0558-2569-803690E6E01B}"/>
              </a:ext>
            </a:extLst>
          </p:cNvPr>
          <p:cNvCxnSpPr/>
          <p:nvPr/>
        </p:nvCxnSpPr>
        <p:spPr>
          <a:xfrm>
            <a:off x="1143000" y="2220153"/>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7750D975-02C1-1E5E-522B-035904F8CD3A}"/>
              </a:ext>
            </a:extLst>
          </p:cNvPr>
          <p:cNvCxnSpPr/>
          <p:nvPr/>
        </p:nvCxnSpPr>
        <p:spPr>
          <a:xfrm>
            <a:off x="1135380" y="4026361"/>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8" name="Straight Connector 17">
            <a:extLst>
              <a:ext uri="{FF2B5EF4-FFF2-40B4-BE49-F238E27FC236}">
                <a16:creationId xmlns:a16="http://schemas.microsoft.com/office/drawing/2014/main" id="{51C6F6F9-2AB0-1CA8-DCBE-A1D2222B5AB8}"/>
              </a:ext>
            </a:extLst>
          </p:cNvPr>
          <p:cNvCxnSpPr/>
          <p:nvPr/>
        </p:nvCxnSpPr>
        <p:spPr>
          <a:xfrm>
            <a:off x="1127760" y="3538681"/>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8DD849DA-4DDB-133D-71E9-8129830C2C8A}"/>
              </a:ext>
            </a:extLst>
          </p:cNvPr>
          <p:cNvCxnSpPr/>
          <p:nvPr/>
        </p:nvCxnSpPr>
        <p:spPr>
          <a:xfrm>
            <a:off x="1146810" y="5903422"/>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51949C48-D360-7F4F-504C-7F36E21DE4B2}"/>
              </a:ext>
            </a:extLst>
          </p:cNvPr>
          <p:cNvCxnSpPr/>
          <p:nvPr/>
        </p:nvCxnSpPr>
        <p:spPr>
          <a:xfrm>
            <a:off x="1139190" y="5373407"/>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04CF6ED-BE0D-2418-9AD5-293ABD212EB3}"/>
              </a:ext>
            </a:extLst>
          </p:cNvPr>
          <p:cNvCxnSpPr/>
          <p:nvPr/>
        </p:nvCxnSpPr>
        <p:spPr>
          <a:xfrm>
            <a:off x="1108710" y="5099178"/>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153F2207-CCA6-94F7-5004-D7CB7EEE000C}"/>
              </a:ext>
            </a:extLst>
          </p:cNvPr>
          <p:cNvCxnSpPr/>
          <p:nvPr/>
        </p:nvCxnSpPr>
        <p:spPr>
          <a:xfrm>
            <a:off x="1201681" y="6142300"/>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38" name="Freeform: Shape 37">
            <a:extLst>
              <a:ext uri="{FF2B5EF4-FFF2-40B4-BE49-F238E27FC236}">
                <a16:creationId xmlns:a16="http://schemas.microsoft.com/office/drawing/2014/main" id="{4CFA86A8-3076-C955-A6E6-B3FFF490FA1F}"/>
              </a:ext>
            </a:extLst>
          </p:cNvPr>
          <p:cNvSpPr/>
          <p:nvPr/>
        </p:nvSpPr>
        <p:spPr>
          <a:xfrm flipV="1">
            <a:off x="1201681" y="2232838"/>
            <a:ext cx="5665186" cy="49160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6155428"/>
              <a:gd name="csY0" fmla="*/ 24200 h 2230453"/>
              <a:gd name="csX1" fmla="*/ 825909 w 6155428"/>
              <a:gd name="csY1" fmla="*/ 2230135 h 2230453"/>
              <a:gd name="csX2" fmla="*/ 1746759 w 6155428"/>
              <a:gd name="csY2" fmla="*/ 135 h 2230453"/>
              <a:gd name="csX3" fmla="*/ 2607443 w 6155428"/>
              <a:gd name="csY3" fmla="*/ 2228916 h 2230453"/>
              <a:gd name="csX4" fmla="*/ 3494380 w 6155428"/>
              <a:gd name="csY4" fmla="*/ 14828 h 2230453"/>
              <a:gd name="csX5" fmla="*/ 4360636 w 6155428"/>
              <a:gd name="csY5" fmla="*/ 2229451 h 2230453"/>
              <a:gd name="csX6" fmla="*/ 5275324 w 6155428"/>
              <a:gd name="csY6" fmla="*/ 135 h 2230453"/>
              <a:gd name="csX7" fmla="*/ 6155428 w 6155428"/>
              <a:gd name="csY7" fmla="*/ 2210910 h 2230453"/>
              <a:gd name="csX0" fmla="*/ 0 w 5275324"/>
              <a:gd name="csY0" fmla="*/ 24200 h 2230453"/>
              <a:gd name="csX1" fmla="*/ 825909 w 5275324"/>
              <a:gd name="csY1" fmla="*/ 2230135 h 2230453"/>
              <a:gd name="csX2" fmla="*/ 1746759 w 5275324"/>
              <a:gd name="csY2" fmla="*/ 135 h 2230453"/>
              <a:gd name="csX3" fmla="*/ 2607443 w 5275324"/>
              <a:gd name="csY3" fmla="*/ 2228916 h 2230453"/>
              <a:gd name="csX4" fmla="*/ 3494380 w 5275324"/>
              <a:gd name="csY4" fmla="*/ 14828 h 2230453"/>
              <a:gd name="csX5" fmla="*/ 4360636 w 5275324"/>
              <a:gd name="csY5" fmla="*/ 2229451 h 2230453"/>
              <a:gd name="csX6" fmla="*/ 5275324 w 5275324"/>
              <a:gd name="csY6" fmla="*/ 135 h 2230453"/>
              <a:gd name="csX0" fmla="*/ 0 w 4360636"/>
              <a:gd name="csY0" fmla="*/ 24200 h 2230453"/>
              <a:gd name="csX1" fmla="*/ 825909 w 4360636"/>
              <a:gd name="csY1" fmla="*/ 2230135 h 2230453"/>
              <a:gd name="csX2" fmla="*/ 1746759 w 4360636"/>
              <a:gd name="csY2" fmla="*/ 135 h 2230453"/>
              <a:gd name="csX3" fmla="*/ 2607443 w 4360636"/>
              <a:gd name="csY3" fmla="*/ 2228916 h 2230453"/>
              <a:gd name="csX4" fmla="*/ 3494380 w 4360636"/>
              <a:gd name="csY4" fmla="*/ 14828 h 2230453"/>
              <a:gd name="csX5" fmla="*/ 4360636 w 4360636"/>
              <a:gd name="csY5" fmla="*/ 2229451 h 2230453"/>
              <a:gd name="csX0" fmla="*/ 0 w 3494380"/>
              <a:gd name="csY0" fmla="*/ 24200 h 2230453"/>
              <a:gd name="csX1" fmla="*/ 825909 w 3494380"/>
              <a:gd name="csY1" fmla="*/ 2230135 h 2230453"/>
              <a:gd name="csX2" fmla="*/ 1746759 w 3494380"/>
              <a:gd name="csY2" fmla="*/ 135 h 2230453"/>
              <a:gd name="csX3" fmla="*/ 2607443 w 3494380"/>
              <a:gd name="csY3" fmla="*/ 2228916 h 2230453"/>
              <a:gd name="csX4" fmla="*/ 3494380 w 3494380"/>
              <a:gd name="csY4" fmla="*/ 14828 h 2230453"/>
            </a:gdLst>
            <a:ahLst/>
            <a:cxnLst>
              <a:cxn ang="0">
                <a:pos x="csX0" y="csY0"/>
              </a:cxn>
              <a:cxn ang="0">
                <a:pos x="csX1" y="csY1"/>
              </a:cxn>
              <a:cxn ang="0">
                <a:pos x="csX2" y="csY2"/>
              </a:cxn>
              <a:cxn ang="0">
                <a:pos x="csX3" y="csY3"/>
              </a:cxn>
              <a:cxn ang="0">
                <a:pos x="csX4" y="csY4"/>
              </a:cxn>
            </a:cxnLst>
            <a:rect l="l" t="t" r="r" b="b"/>
            <a:pathLst>
              <a:path w="3494380"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6" name="Group 5">
            <a:extLst>
              <a:ext uri="{FF2B5EF4-FFF2-40B4-BE49-F238E27FC236}">
                <a16:creationId xmlns:a16="http://schemas.microsoft.com/office/drawing/2014/main" id="{90757340-07E4-90A9-07B6-7ACCA8D436EF}"/>
              </a:ext>
            </a:extLst>
          </p:cNvPr>
          <p:cNvGrpSpPr/>
          <p:nvPr/>
        </p:nvGrpSpPr>
        <p:grpSpPr>
          <a:xfrm>
            <a:off x="1001949" y="3547200"/>
            <a:ext cx="5720533" cy="501792"/>
            <a:chOff x="894279" y="2984396"/>
            <a:chExt cx="1549438" cy="142595"/>
          </a:xfrm>
        </p:grpSpPr>
        <p:sp>
          <p:nvSpPr>
            <p:cNvPr id="7" name="Freeform: Shape 6">
              <a:extLst>
                <a:ext uri="{FF2B5EF4-FFF2-40B4-BE49-F238E27FC236}">
                  <a16:creationId xmlns:a16="http://schemas.microsoft.com/office/drawing/2014/main" id="{4DD889B8-BCCB-C7A1-1053-07E0F8B08BF3}"/>
                </a:ext>
              </a:extLst>
            </p:cNvPr>
            <p:cNvSpPr/>
            <p:nvPr/>
          </p:nvSpPr>
          <p:spPr>
            <a:xfrm flipV="1">
              <a:off x="894279" y="2984396"/>
              <a:ext cx="1142999" cy="142594"/>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8" name="Freeform: Shape 7">
              <a:extLst>
                <a:ext uri="{FF2B5EF4-FFF2-40B4-BE49-F238E27FC236}">
                  <a16:creationId xmlns:a16="http://schemas.microsoft.com/office/drawing/2014/main" id="{E6CFADA8-601E-721A-FF52-3A3D4C32929B}"/>
                </a:ext>
              </a:extLst>
            </p:cNvPr>
            <p:cNvSpPr/>
            <p:nvPr/>
          </p:nvSpPr>
          <p:spPr>
            <a:xfrm flipV="1">
              <a:off x="2037279" y="2984396"/>
              <a:ext cx="406438" cy="14259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6155431"/>
                <a:gd name="csY0" fmla="*/ 24200 h 2230453"/>
                <a:gd name="csX1" fmla="*/ 825909 w 6155431"/>
                <a:gd name="csY1" fmla="*/ 2230135 h 2230453"/>
                <a:gd name="csX2" fmla="*/ 1746759 w 6155431"/>
                <a:gd name="csY2" fmla="*/ 135 h 2230453"/>
                <a:gd name="csX3" fmla="*/ 2607443 w 6155431"/>
                <a:gd name="csY3" fmla="*/ 2228916 h 2230453"/>
                <a:gd name="csX4" fmla="*/ 3494380 w 6155431"/>
                <a:gd name="csY4" fmla="*/ 14828 h 2230453"/>
                <a:gd name="csX5" fmla="*/ 4360636 w 6155431"/>
                <a:gd name="csY5" fmla="*/ 2229451 h 2230453"/>
                <a:gd name="csX6" fmla="*/ 5275324 w 6155431"/>
                <a:gd name="csY6" fmla="*/ 135 h 2230453"/>
                <a:gd name="csX7" fmla="*/ 6155428 w 6155431"/>
                <a:gd name="csY7" fmla="*/ 2210910 h 2230453"/>
                <a:gd name="csX0" fmla="*/ 0 w 5275321"/>
                <a:gd name="csY0" fmla="*/ 24200 h 2230453"/>
                <a:gd name="csX1" fmla="*/ 825909 w 5275321"/>
                <a:gd name="csY1" fmla="*/ 2230135 h 2230453"/>
                <a:gd name="csX2" fmla="*/ 1746759 w 5275321"/>
                <a:gd name="csY2" fmla="*/ 135 h 2230453"/>
                <a:gd name="csX3" fmla="*/ 2607443 w 5275321"/>
                <a:gd name="csY3" fmla="*/ 2228916 h 2230453"/>
                <a:gd name="csX4" fmla="*/ 3494380 w 5275321"/>
                <a:gd name="csY4" fmla="*/ 14828 h 2230453"/>
                <a:gd name="csX5" fmla="*/ 4360636 w 5275321"/>
                <a:gd name="csY5" fmla="*/ 2229451 h 2230453"/>
                <a:gd name="csX6" fmla="*/ 5275324 w 5275321"/>
                <a:gd name="csY6" fmla="*/ 135 h 2230453"/>
                <a:gd name="csX0" fmla="*/ 0 w 4360639"/>
                <a:gd name="csY0" fmla="*/ 24200 h 2230453"/>
                <a:gd name="csX1" fmla="*/ 825909 w 4360639"/>
                <a:gd name="csY1" fmla="*/ 2230135 h 2230453"/>
                <a:gd name="csX2" fmla="*/ 1746759 w 4360639"/>
                <a:gd name="csY2" fmla="*/ 135 h 2230453"/>
                <a:gd name="csX3" fmla="*/ 2607443 w 4360639"/>
                <a:gd name="csY3" fmla="*/ 2228916 h 2230453"/>
                <a:gd name="csX4" fmla="*/ 3494380 w 4360639"/>
                <a:gd name="csY4" fmla="*/ 14828 h 2230453"/>
                <a:gd name="csX5" fmla="*/ 4360636 w 4360639"/>
                <a:gd name="csY5" fmla="*/ 2229451 h 2230453"/>
                <a:gd name="csX0" fmla="*/ 0 w 3494380"/>
                <a:gd name="csY0" fmla="*/ 24200 h 2230453"/>
                <a:gd name="csX1" fmla="*/ 825909 w 3494380"/>
                <a:gd name="csY1" fmla="*/ 2230135 h 2230453"/>
                <a:gd name="csX2" fmla="*/ 1746759 w 3494380"/>
                <a:gd name="csY2" fmla="*/ 135 h 2230453"/>
                <a:gd name="csX3" fmla="*/ 2607443 w 3494380"/>
                <a:gd name="csY3" fmla="*/ 2228916 h 2230453"/>
                <a:gd name="csX4" fmla="*/ 3494380 w 3494380"/>
                <a:gd name="csY4" fmla="*/ 14828 h 2230453"/>
                <a:gd name="csX0" fmla="*/ 0 w 2607444"/>
                <a:gd name="csY0" fmla="*/ 24200 h 2230453"/>
                <a:gd name="csX1" fmla="*/ 825909 w 2607444"/>
                <a:gd name="csY1" fmla="*/ 2230135 h 2230453"/>
                <a:gd name="csX2" fmla="*/ 1746759 w 2607444"/>
                <a:gd name="csY2" fmla="*/ 135 h 2230453"/>
                <a:gd name="csX3" fmla="*/ 2607443 w 2607444"/>
                <a:gd name="csY3" fmla="*/ 2228916 h 2230453"/>
              </a:gdLst>
              <a:ahLst/>
              <a:cxnLst>
                <a:cxn ang="0">
                  <a:pos x="csX0" y="csY0"/>
                </a:cxn>
                <a:cxn ang="0">
                  <a:pos x="csX1" y="csY1"/>
                </a:cxn>
                <a:cxn ang="0">
                  <a:pos x="csX2" y="csY2"/>
                </a:cxn>
                <a:cxn ang="0">
                  <a:pos x="csX3" y="csY3"/>
                </a:cxn>
              </a:cxnLst>
              <a:rect l="l" t="t" r="r" b="b"/>
              <a:pathLst>
                <a:path w="2607444"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grpSp>
        <p:nvGrpSpPr>
          <p:cNvPr id="41" name="Group 40">
            <a:extLst>
              <a:ext uri="{FF2B5EF4-FFF2-40B4-BE49-F238E27FC236}">
                <a16:creationId xmlns:a16="http://schemas.microsoft.com/office/drawing/2014/main" id="{CBB10CA8-2C08-3267-A285-BEA3C098B3AB}"/>
              </a:ext>
            </a:extLst>
          </p:cNvPr>
          <p:cNvGrpSpPr/>
          <p:nvPr/>
        </p:nvGrpSpPr>
        <p:grpSpPr>
          <a:xfrm>
            <a:off x="1273873" y="1992748"/>
            <a:ext cx="4453839" cy="4338916"/>
            <a:chOff x="1433363" y="1920848"/>
            <a:chExt cx="4222157" cy="4338916"/>
          </a:xfrm>
        </p:grpSpPr>
        <p:cxnSp>
          <p:nvCxnSpPr>
            <p:cNvPr id="24" name="Straight Connector 23">
              <a:extLst>
                <a:ext uri="{FF2B5EF4-FFF2-40B4-BE49-F238E27FC236}">
                  <a16:creationId xmlns:a16="http://schemas.microsoft.com/office/drawing/2014/main" id="{4E04EC24-7170-6486-D819-75611CDFB591}"/>
                </a:ext>
              </a:extLst>
            </p:cNvPr>
            <p:cNvCxnSpPr>
              <a:cxnSpLocks/>
            </p:cNvCxnSpPr>
            <p:nvPr/>
          </p:nvCxnSpPr>
          <p:spPr>
            <a:xfrm>
              <a:off x="2675173"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 name="Straight Connector 2">
              <a:extLst>
                <a:ext uri="{FF2B5EF4-FFF2-40B4-BE49-F238E27FC236}">
                  <a16:creationId xmlns:a16="http://schemas.microsoft.com/office/drawing/2014/main" id="{85F93176-75E7-68E5-E7F2-9E3E61B83E8A}"/>
                </a:ext>
              </a:extLst>
            </p:cNvPr>
            <p:cNvCxnSpPr>
              <a:cxnSpLocks/>
            </p:cNvCxnSpPr>
            <p:nvPr/>
          </p:nvCxnSpPr>
          <p:spPr>
            <a:xfrm>
              <a:off x="1930087"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3D996F9C-EA96-632E-E02C-1EBB9DA205BE}"/>
                </a:ext>
              </a:extLst>
            </p:cNvPr>
            <p:cNvCxnSpPr>
              <a:cxnSpLocks/>
            </p:cNvCxnSpPr>
            <p:nvPr/>
          </p:nvCxnSpPr>
          <p:spPr>
            <a:xfrm>
              <a:off x="3171897"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 name="Straight Connector 4">
              <a:extLst>
                <a:ext uri="{FF2B5EF4-FFF2-40B4-BE49-F238E27FC236}">
                  <a16:creationId xmlns:a16="http://schemas.microsoft.com/office/drawing/2014/main" id="{6E6761FF-210A-0DFD-C036-D1CD4F6E0D74}"/>
                </a:ext>
              </a:extLst>
            </p:cNvPr>
            <p:cNvCxnSpPr>
              <a:cxnSpLocks/>
            </p:cNvCxnSpPr>
            <p:nvPr/>
          </p:nvCxnSpPr>
          <p:spPr>
            <a:xfrm>
              <a:off x="2178449"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F5223439-36B8-E21A-B74D-F204F89252C1}"/>
                </a:ext>
              </a:extLst>
            </p:cNvPr>
            <p:cNvCxnSpPr>
              <a:cxnSpLocks/>
            </p:cNvCxnSpPr>
            <p:nvPr/>
          </p:nvCxnSpPr>
          <p:spPr>
            <a:xfrm>
              <a:off x="2923535"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4395A458-CC6B-56C2-77F3-EFB1F9A275F7}"/>
                </a:ext>
              </a:extLst>
            </p:cNvPr>
            <p:cNvCxnSpPr>
              <a:cxnSpLocks/>
            </p:cNvCxnSpPr>
            <p:nvPr/>
          </p:nvCxnSpPr>
          <p:spPr>
            <a:xfrm>
              <a:off x="1433363"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6DAB9682-87B8-D6EF-1412-E9B430899512}"/>
                </a:ext>
              </a:extLst>
            </p:cNvPr>
            <p:cNvCxnSpPr>
              <a:cxnSpLocks/>
            </p:cNvCxnSpPr>
            <p:nvPr/>
          </p:nvCxnSpPr>
          <p:spPr>
            <a:xfrm>
              <a:off x="1681725"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3B3262FC-D301-563F-001B-C2691E26C9A6}"/>
                </a:ext>
              </a:extLst>
            </p:cNvPr>
            <p:cNvCxnSpPr>
              <a:cxnSpLocks/>
            </p:cNvCxnSpPr>
            <p:nvPr/>
          </p:nvCxnSpPr>
          <p:spPr>
            <a:xfrm>
              <a:off x="2426811"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14634276-06AC-9284-4CE6-77615F9D286A}"/>
                </a:ext>
              </a:extLst>
            </p:cNvPr>
            <p:cNvCxnSpPr>
              <a:cxnSpLocks/>
            </p:cNvCxnSpPr>
            <p:nvPr/>
          </p:nvCxnSpPr>
          <p:spPr>
            <a:xfrm>
              <a:off x="3420259"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D208EDAC-48D0-AA0A-F772-7B93D2B0DCAA}"/>
                </a:ext>
              </a:extLst>
            </p:cNvPr>
            <p:cNvCxnSpPr>
              <a:cxnSpLocks/>
            </p:cNvCxnSpPr>
            <p:nvPr/>
          </p:nvCxnSpPr>
          <p:spPr>
            <a:xfrm>
              <a:off x="3668621"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5375D654-FC98-F301-AE5C-07B6D8F94626}"/>
                </a:ext>
              </a:extLst>
            </p:cNvPr>
            <p:cNvCxnSpPr>
              <a:cxnSpLocks/>
            </p:cNvCxnSpPr>
            <p:nvPr/>
          </p:nvCxnSpPr>
          <p:spPr>
            <a:xfrm>
              <a:off x="3916983"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F6A357AE-364B-6CB4-A0A8-B9E5A82E040E}"/>
                </a:ext>
              </a:extLst>
            </p:cNvPr>
            <p:cNvCxnSpPr>
              <a:cxnSpLocks/>
            </p:cNvCxnSpPr>
            <p:nvPr/>
          </p:nvCxnSpPr>
          <p:spPr>
            <a:xfrm>
              <a:off x="4165345"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05E05742-ED29-122D-F646-DEBFE8340619}"/>
                </a:ext>
              </a:extLst>
            </p:cNvPr>
            <p:cNvCxnSpPr>
              <a:cxnSpLocks/>
            </p:cNvCxnSpPr>
            <p:nvPr/>
          </p:nvCxnSpPr>
          <p:spPr>
            <a:xfrm>
              <a:off x="4413707"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E33B8946-84E0-E284-065B-EE62CEA752D0}"/>
                </a:ext>
              </a:extLst>
            </p:cNvPr>
            <p:cNvCxnSpPr>
              <a:cxnSpLocks/>
            </p:cNvCxnSpPr>
            <p:nvPr/>
          </p:nvCxnSpPr>
          <p:spPr>
            <a:xfrm>
              <a:off x="4662069"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DEE1B55F-C676-5967-47BA-8F56CB0D4AB6}"/>
                </a:ext>
              </a:extLst>
            </p:cNvPr>
            <p:cNvCxnSpPr>
              <a:cxnSpLocks/>
            </p:cNvCxnSpPr>
            <p:nvPr/>
          </p:nvCxnSpPr>
          <p:spPr>
            <a:xfrm>
              <a:off x="4910431"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4E940E7E-93BD-36D4-73B4-579C42824F37}"/>
                </a:ext>
              </a:extLst>
            </p:cNvPr>
            <p:cNvCxnSpPr>
              <a:cxnSpLocks/>
            </p:cNvCxnSpPr>
            <p:nvPr/>
          </p:nvCxnSpPr>
          <p:spPr>
            <a:xfrm>
              <a:off x="5158793"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AECEAD75-BFCD-3355-951E-A923B8BDE58C}"/>
                </a:ext>
              </a:extLst>
            </p:cNvPr>
            <p:cNvCxnSpPr>
              <a:cxnSpLocks/>
            </p:cNvCxnSpPr>
            <p:nvPr/>
          </p:nvCxnSpPr>
          <p:spPr>
            <a:xfrm>
              <a:off x="5407155"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6062ADAD-72E9-D4E2-051B-237F10D17C12}"/>
                </a:ext>
              </a:extLst>
            </p:cNvPr>
            <p:cNvCxnSpPr>
              <a:cxnSpLocks/>
            </p:cNvCxnSpPr>
            <p:nvPr/>
          </p:nvCxnSpPr>
          <p:spPr>
            <a:xfrm>
              <a:off x="5655520" y="1920848"/>
              <a:ext cx="0" cy="4338916"/>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40" name="Group 39">
            <a:extLst>
              <a:ext uri="{FF2B5EF4-FFF2-40B4-BE49-F238E27FC236}">
                <a16:creationId xmlns:a16="http://schemas.microsoft.com/office/drawing/2014/main" id="{3B932F4A-9E3B-2FA6-9BC9-BC95BBD2BEB5}"/>
              </a:ext>
            </a:extLst>
          </p:cNvPr>
          <p:cNvGrpSpPr/>
          <p:nvPr/>
        </p:nvGrpSpPr>
        <p:grpSpPr>
          <a:xfrm>
            <a:off x="1230491" y="5077156"/>
            <a:ext cx="2187535" cy="819909"/>
            <a:chOff x="1230491" y="4960193"/>
            <a:chExt cx="2187535" cy="819909"/>
          </a:xfrm>
        </p:grpSpPr>
        <p:sp>
          <p:nvSpPr>
            <p:cNvPr id="25" name="Oval 24">
              <a:extLst>
                <a:ext uri="{FF2B5EF4-FFF2-40B4-BE49-F238E27FC236}">
                  <a16:creationId xmlns:a16="http://schemas.microsoft.com/office/drawing/2014/main" id="{76C89494-2793-7503-A106-538DE303099B}"/>
                </a:ext>
              </a:extLst>
            </p:cNvPr>
            <p:cNvSpPr/>
            <p:nvPr/>
          </p:nvSpPr>
          <p:spPr>
            <a:xfrm>
              <a:off x="1230491" y="5682289"/>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EAD55AB0-F59C-66E5-9F5F-7F1009C94C0C}"/>
                </a:ext>
              </a:extLst>
            </p:cNvPr>
            <p:cNvSpPr/>
            <p:nvPr/>
          </p:nvSpPr>
          <p:spPr>
            <a:xfrm>
              <a:off x="1493629" y="5398967"/>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66B32600-56D0-0E4A-91AC-90997C40B5DC}"/>
                </a:ext>
              </a:extLst>
            </p:cNvPr>
            <p:cNvSpPr/>
            <p:nvPr/>
          </p:nvSpPr>
          <p:spPr>
            <a:xfrm>
              <a:off x="1733417" y="5468312"/>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1FDDFA9B-8D4B-EE84-92A9-4B2D9B98DC29}"/>
                </a:ext>
              </a:extLst>
            </p:cNvPr>
            <p:cNvSpPr/>
            <p:nvPr/>
          </p:nvSpPr>
          <p:spPr>
            <a:xfrm>
              <a:off x="2015724" y="5633382"/>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83B5557A-CAD7-E27E-C32A-545A58C5F54E}"/>
                </a:ext>
              </a:extLst>
            </p:cNvPr>
            <p:cNvSpPr/>
            <p:nvPr/>
          </p:nvSpPr>
          <p:spPr>
            <a:xfrm>
              <a:off x="2534217" y="4960193"/>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BAB699F2-BB10-8FD6-8176-595FB1A69179}"/>
                </a:ext>
              </a:extLst>
            </p:cNvPr>
            <p:cNvSpPr/>
            <p:nvPr/>
          </p:nvSpPr>
          <p:spPr>
            <a:xfrm>
              <a:off x="2261981" y="5286516"/>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5E3535AD-747C-AE32-F4C5-FEDECB2ABEE5}"/>
                </a:ext>
              </a:extLst>
            </p:cNvPr>
            <p:cNvSpPr/>
            <p:nvPr/>
          </p:nvSpPr>
          <p:spPr>
            <a:xfrm>
              <a:off x="2808639" y="5298428"/>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E118EFA3-F52D-8301-F206-3C9C82335F09}"/>
                </a:ext>
              </a:extLst>
            </p:cNvPr>
            <p:cNvSpPr/>
            <p:nvPr/>
          </p:nvSpPr>
          <p:spPr>
            <a:xfrm>
              <a:off x="3059400" y="5626864"/>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8927B742-A3D1-D4FC-958E-729510447385}"/>
                </a:ext>
              </a:extLst>
            </p:cNvPr>
            <p:cNvSpPr/>
            <p:nvPr/>
          </p:nvSpPr>
          <p:spPr>
            <a:xfrm>
              <a:off x="3320213" y="5516563"/>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Freeform: Shape 8">
              <a:extLst>
                <a:ext uri="{FF2B5EF4-FFF2-40B4-BE49-F238E27FC236}">
                  <a16:creationId xmlns:a16="http://schemas.microsoft.com/office/drawing/2014/main" id="{4C06A70F-AB25-3FC9-E2B7-C805082BA3EF}"/>
                </a:ext>
              </a:extLst>
            </p:cNvPr>
            <p:cNvSpPr/>
            <p:nvPr/>
          </p:nvSpPr>
          <p:spPr>
            <a:xfrm>
              <a:off x="1286932" y="4995324"/>
              <a:ext cx="2107142" cy="724138"/>
            </a:xfrm>
            <a:custGeom>
              <a:avLst/>
              <a:gdLst>
                <a:gd name="csX0" fmla="*/ 0 w 2082800"/>
                <a:gd name="csY0" fmla="*/ 584200 h 698500"/>
                <a:gd name="csX1" fmla="*/ 266700 w 2082800"/>
                <a:gd name="csY1" fmla="*/ 457200 h 698500"/>
                <a:gd name="csX2" fmla="*/ 749300 w 2082800"/>
                <a:gd name="csY2" fmla="*/ 698500 h 698500"/>
                <a:gd name="csX3" fmla="*/ 1282700 w 2082800"/>
                <a:gd name="csY3" fmla="*/ 0 h 698500"/>
                <a:gd name="csX4" fmla="*/ 1778000 w 2082800"/>
                <a:gd name="csY4" fmla="*/ 673100 h 698500"/>
                <a:gd name="csX5" fmla="*/ 2082800 w 2082800"/>
                <a:gd name="csY5" fmla="*/ 558800 h 698500"/>
                <a:gd name="csX0" fmla="*/ 0 w 2082800"/>
                <a:gd name="csY0" fmla="*/ 584311 h 698611"/>
                <a:gd name="csX1" fmla="*/ 266700 w 2082800"/>
                <a:gd name="csY1" fmla="*/ 457311 h 698611"/>
                <a:gd name="csX2" fmla="*/ 749300 w 2082800"/>
                <a:gd name="csY2" fmla="*/ 698611 h 698611"/>
                <a:gd name="csX3" fmla="*/ 1282700 w 2082800"/>
                <a:gd name="csY3" fmla="*/ 111 h 698611"/>
                <a:gd name="csX4" fmla="*/ 1778000 w 2082800"/>
                <a:gd name="csY4" fmla="*/ 673211 h 698611"/>
                <a:gd name="csX5" fmla="*/ 2082800 w 2082800"/>
                <a:gd name="csY5" fmla="*/ 558911 h 698611"/>
                <a:gd name="csX0" fmla="*/ 0 w 2082800"/>
                <a:gd name="csY0" fmla="*/ 584447 h 774947"/>
                <a:gd name="csX1" fmla="*/ 266700 w 2082800"/>
                <a:gd name="csY1" fmla="*/ 457447 h 774947"/>
                <a:gd name="csX2" fmla="*/ 749300 w 2082800"/>
                <a:gd name="csY2" fmla="*/ 698747 h 774947"/>
                <a:gd name="csX3" fmla="*/ 1282700 w 2082800"/>
                <a:gd name="csY3" fmla="*/ 247 h 774947"/>
                <a:gd name="csX4" fmla="*/ 1841500 w 2082800"/>
                <a:gd name="csY4" fmla="*/ 774947 h 774947"/>
                <a:gd name="csX5" fmla="*/ 2082800 w 2082800"/>
                <a:gd name="csY5" fmla="*/ 559047 h 774947"/>
                <a:gd name="csX0" fmla="*/ 0 w 2082800"/>
                <a:gd name="csY0" fmla="*/ 584447 h 776561"/>
                <a:gd name="csX1" fmla="*/ 266700 w 2082800"/>
                <a:gd name="csY1" fmla="*/ 457447 h 776561"/>
                <a:gd name="csX2" fmla="*/ 749300 w 2082800"/>
                <a:gd name="csY2" fmla="*/ 698747 h 776561"/>
                <a:gd name="csX3" fmla="*/ 1282700 w 2082800"/>
                <a:gd name="csY3" fmla="*/ 247 h 776561"/>
                <a:gd name="csX4" fmla="*/ 1841500 w 2082800"/>
                <a:gd name="csY4" fmla="*/ 774947 h 776561"/>
                <a:gd name="csX5" fmla="*/ 2082800 w 2082800"/>
                <a:gd name="csY5" fmla="*/ 559047 h 776561"/>
                <a:gd name="csX0" fmla="*/ 0 w 2082800"/>
                <a:gd name="csY0" fmla="*/ 584211 h 698511"/>
                <a:gd name="csX1" fmla="*/ 266700 w 2082800"/>
                <a:gd name="csY1" fmla="*/ 457211 h 698511"/>
                <a:gd name="csX2" fmla="*/ 749300 w 2082800"/>
                <a:gd name="csY2" fmla="*/ 698511 h 698511"/>
                <a:gd name="csX3" fmla="*/ 1282700 w 2082800"/>
                <a:gd name="csY3" fmla="*/ 11 h 698511"/>
                <a:gd name="csX4" fmla="*/ 1843617 w 2082800"/>
                <a:gd name="csY4" fmla="*/ 679461 h 698511"/>
                <a:gd name="csX5" fmla="*/ 2082800 w 2082800"/>
                <a:gd name="csY5" fmla="*/ 558811 h 698511"/>
                <a:gd name="csX0" fmla="*/ 0 w 2082800"/>
                <a:gd name="csY0" fmla="*/ 584211 h 698511"/>
                <a:gd name="csX1" fmla="*/ 266700 w 2082800"/>
                <a:gd name="csY1" fmla="*/ 457211 h 698511"/>
                <a:gd name="csX2" fmla="*/ 749300 w 2082800"/>
                <a:gd name="csY2" fmla="*/ 698511 h 698511"/>
                <a:gd name="csX3" fmla="*/ 1282700 w 2082800"/>
                <a:gd name="csY3" fmla="*/ 11 h 698511"/>
                <a:gd name="csX4" fmla="*/ 1843617 w 2082800"/>
                <a:gd name="csY4" fmla="*/ 679461 h 698511"/>
                <a:gd name="csX5" fmla="*/ 2082800 w 2082800"/>
                <a:gd name="csY5" fmla="*/ 558811 h 698511"/>
                <a:gd name="csX0" fmla="*/ 0 w 2082800"/>
                <a:gd name="csY0" fmla="*/ 584211 h 698511"/>
                <a:gd name="csX1" fmla="*/ 266700 w 2082800"/>
                <a:gd name="csY1" fmla="*/ 457211 h 698511"/>
                <a:gd name="csX2" fmla="*/ 749300 w 2082800"/>
                <a:gd name="csY2" fmla="*/ 698511 h 698511"/>
                <a:gd name="csX3" fmla="*/ 1282700 w 2082800"/>
                <a:gd name="csY3" fmla="*/ 11 h 698511"/>
                <a:gd name="csX4" fmla="*/ 1843617 w 2082800"/>
                <a:gd name="csY4" fmla="*/ 679461 h 698511"/>
                <a:gd name="csX5" fmla="*/ 2082800 w 2082800"/>
                <a:gd name="csY5" fmla="*/ 558811 h 698511"/>
                <a:gd name="csX0" fmla="*/ 0 w 2082800"/>
                <a:gd name="csY0" fmla="*/ 584211 h 698686"/>
                <a:gd name="csX1" fmla="*/ 266700 w 2082800"/>
                <a:gd name="csY1" fmla="*/ 457211 h 698686"/>
                <a:gd name="csX2" fmla="*/ 749300 w 2082800"/>
                <a:gd name="csY2" fmla="*/ 698511 h 698686"/>
                <a:gd name="csX3" fmla="*/ 1282700 w 2082800"/>
                <a:gd name="csY3" fmla="*/ 11 h 698686"/>
                <a:gd name="csX4" fmla="*/ 1843617 w 2082800"/>
                <a:gd name="csY4" fmla="*/ 679461 h 698686"/>
                <a:gd name="csX5" fmla="*/ 2082800 w 2082800"/>
                <a:gd name="csY5" fmla="*/ 558811 h 698686"/>
                <a:gd name="csX0" fmla="*/ 0 w 2082800"/>
                <a:gd name="csY0" fmla="*/ 584211 h 711781"/>
                <a:gd name="csX1" fmla="*/ 289984 w 2082800"/>
                <a:gd name="csY1" fmla="*/ 440278 h 711781"/>
                <a:gd name="csX2" fmla="*/ 749300 w 2082800"/>
                <a:gd name="csY2" fmla="*/ 698511 h 711781"/>
                <a:gd name="csX3" fmla="*/ 1282700 w 2082800"/>
                <a:gd name="csY3" fmla="*/ 11 h 711781"/>
                <a:gd name="csX4" fmla="*/ 1843617 w 2082800"/>
                <a:gd name="csY4" fmla="*/ 679461 h 711781"/>
                <a:gd name="csX5" fmla="*/ 2082800 w 2082800"/>
                <a:gd name="csY5" fmla="*/ 558811 h 711781"/>
                <a:gd name="csX0" fmla="*/ 0 w 2082800"/>
                <a:gd name="csY0" fmla="*/ 584211 h 709226"/>
                <a:gd name="csX1" fmla="*/ 289984 w 2082800"/>
                <a:gd name="csY1" fmla="*/ 440278 h 709226"/>
                <a:gd name="csX2" fmla="*/ 749300 w 2082800"/>
                <a:gd name="csY2" fmla="*/ 698511 h 709226"/>
                <a:gd name="csX3" fmla="*/ 1282700 w 2082800"/>
                <a:gd name="csY3" fmla="*/ 11 h 709226"/>
                <a:gd name="csX4" fmla="*/ 1843617 w 2082800"/>
                <a:gd name="csY4" fmla="*/ 679461 h 709226"/>
                <a:gd name="csX5" fmla="*/ 2082800 w 2082800"/>
                <a:gd name="csY5" fmla="*/ 558811 h 709226"/>
                <a:gd name="csX0" fmla="*/ 0 w 2082800"/>
                <a:gd name="csY0" fmla="*/ 584211 h 699821"/>
                <a:gd name="csX1" fmla="*/ 289984 w 2082800"/>
                <a:gd name="csY1" fmla="*/ 440278 h 699821"/>
                <a:gd name="csX2" fmla="*/ 749300 w 2082800"/>
                <a:gd name="csY2" fmla="*/ 698511 h 699821"/>
                <a:gd name="csX3" fmla="*/ 1282700 w 2082800"/>
                <a:gd name="csY3" fmla="*/ 11 h 699821"/>
                <a:gd name="csX4" fmla="*/ 1843617 w 2082800"/>
                <a:gd name="csY4" fmla="*/ 679461 h 699821"/>
                <a:gd name="csX5" fmla="*/ 2082800 w 2082800"/>
                <a:gd name="csY5" fmla="*/ 558811 h 699821"/>
                <a:gd name="csX0" fmla="*/ 0 w 2082800"/>
                <a:gd name="csY0" fmla="*/ 584219 h 706222"/>
                <a:gd name="csX1" fmla="*/ 289984 w 2082800"/>
                <a:gd name="csY1" fmla="*/ 440286 h 706222"/>
                <a:gd name="csX2" fmla="*/ 734484 w 2082800"/>
                <a:gd name="csY2" fmla="*/ 704869 h 706222"/>
                <a:gd name="csX3" fmla="*/ 1282700 w 2082800"/>
                <a:gd name="csY3" fmla="*/ 19 h 706222"/>
                <a:gd name="csX4" fmla="*/ 1843617 w 2082800"/>
                <a:gd name="csY4" fmla="*/ 679469 h 706222"/>
                <a:gd name="csX5" fmla="*/ 2082800 w 2082800"/>
                <a:gd name="csY5" fmla="*/ 558819 h 706222"/>
                <a:gd name="csX0" fmla="*/ 0 w 2082800"/>
                <a:gd name="csY0" fmla="*/ 584219 h 706222"/>
                <a:gd name="csX1" fmla="*/ 289984 w 2082800"/>
                <a:gd name="csY1" fmla="*/ 440286 h 706222"/>
                <a:gd name="csX2" fmla="*/ 734484 w 2082800"/>
                <a:gd name="csY2" fmla="*/ 704869 h 706222"/>
                <a:gd name="csX3" fmla="*/ 1282700 w 2082800"/>
                <a:gd name="csY3" fmla="*/ 19 h 706222"/>
                <a:gd name="csX4" fmla="*/ 1843617 w 2082800"/>
                <a:gd name="csY4" fmla="*/ 679469 h 706222"/>
                <a:gd name="csX5" fmla="*/ 2082800 w 2082800"/>
                <a:gd name="csY5" fmla="*/ 558819 h 706222"/>
                <a:gd name="csX0" fmla="*/ 0 w 2082800"/>
                <a:gd name="csY0" fmla="*/ 584360 h 706363"/>
                <a:gd name="csX1" fmla="*/ 289984 w 2082800"/>
                <a:gd name="csY1" fmla="*/ 440427 h 706363"/>
                <a:gd name="csX2" fmla="*/ 734484 w 2082800"/>
                <a:gd name="csY2" fmla="*/ 705010 h 706363"/>
                <a:gd name="csX3" fmla="*/ 1282700 w 2082800"/>
                <a:gd name="csY3" fmla="*/ 160 h 706363"/>
                <a:gd name="csX4" fmla="*/ 1775883 w 2082800"/>
                <a:gd name="csY4" fmla="*/ 633043 h 706363"/>
                <a:gd name="csX5" fmla="*/ 2082800 w 2082800"/>
                <a:gd name="csY5" fmla="*/ 558960 h 706363"/>
                <a:gd name="csX0" fmla="*/ 0 w 2082800"/>
                <a:gd name="csY0" fmla="*/ 584364 h 706367"/>
                <a:gd name="csX1" fmla="*/ 289984 w 2082800"/>
                <a:gd name="csY1" fmla="*/ 440431 h 706367"/>
                <a:gd name="csX2" fmla="*/ 734484 w 2082800"/>
                <a:gd name="csY2" fmla="*/ 705014 h 706367"/>
                <a:gd name="csX3" fmla="*/ 1282700 w 2082800"/>
                <a:gd name="csY3" fmla="*/ 164 h 706367"/>
                <a:gd name="csX4" fmla="*/ 1775883 w 2082800"/>
                <a:gd name="csY4" fmla="*/ 633047 h 706367"/>
                <a:gd name="csX5" fmla="*/ 2082800 w 2082800"/>
                <a:gd name="csY5" fmla="*/ 558964 h 706367"/>
                <a:gd name="csX0" fmla="*/ 0 w 2116667"/>
                <a:gd name="csY0" fmla="*/ 694430 h 706286"/>
                <a:gd name="csX1" fmla="*/ 323851 w 2116667"/>
                <a:gd name="csY1" fmla="*/ 440431 h 706286"/>
                <a:gd name="csX2" fmla="*/ 768351 w 2116667"/>
                <a:gd name="csY2" fmla="*/ 705014 h 706286"/>
                <a:gd name="csX3" fmla="*/ 1316567 w 2116667"/>
                <a:gd name="csY3" fmla="*/ 164 h 706286"/>
                <a:gd name="csX4" fmla="*/ 1809750 w 2116667"/>
                <a:gd name="csY4" fmla="*/ 633047 h 706286"/>
                <a:gd name="csX5" fmla="*/ 2116667 w 2116667"/>
                <a:gd name="csY5" fmla="*/ 558964 h 706286"/>
                <a:gd name="csX0" fmla="*/ 0 w 2116667"/>
                <a:gd name="csY0" fmla="*/ 694302 h 706158"/>
                <a:gd name="csX1" fmla="*/ 323851 w 2116667"/>
                <a:gd name="csY1" fmla="*/ 440303 h 706158"/>
                <a:gd name="csX2" fmla="*/ 768351 w 2116667"/>
                <a:gd name="csY2" fmla="*/ 704886 h 706158"/>
                <a:gd name="csX3" fmla="*/ 1316567 w 2116667"/>
                <a:gd name="csY3" fmla="*/ 36 h 706158"/>
                <a:gd name="csX4" fmla="*/ 1854200 w 2116667"/>
                <a:gd name="csY4" fmla="*/ 671019 h 706158"/>
                <a:gd name="csX5" fmla="*/ 2116667 w 2116667"/>
                <a:gd name="csY5" fmla="*/ 558836 h 706158"/>
                <a:gd name="csX0" fmla="*/ 0 w 2116667"/>
                <a:gd name="csY0" fmla="*/ 694302 h 706158"/>
                <a:gd name="csX1" fmla="*/ 323851 w 2116667"/>
                <a:gd name="csY1" fmla="*/ 440303 h 706158"/>
                <a:gd name="csX2" fmla="*/ 768351 w 2116667"/>
                <a:gd name="csY2" fmla="*/ 704886 h 706158"/>
                <a:gd name="csX3" fmla="*/ 1316567 w 2116667"/>
                <a:gd name="csY3" fmla="*/ 36 h 706158"/>
                <a:gd name="csX4" fmla="*/ 1854200 w 2116667"/>
                <a:gd name="csY4" fmla="*/ 671019 h 706158"/>
                <a:gd name="csX5" fmla="*/ 2116667 w 2116667"/>
                <a:gd name="csY5" fmla="*/ 558836 h 706158"/>
                <a:gd name="csX0" fmla="*/ 0 w 2107142"/>
                <a:gd name="csY0" fmla="*/ 694302 h 706158"/>
                <a:gd name="csX1" fmla="*/ 323851 w 2107142"/>
                <a:gd name="csY1" fmla="*/ 440303 h 706158"/>
                <a:gd name="csX2" fmla="*/ 768351 w 2107142"/>
                <a:gd name="csY2" fmla="*/ 704886 h 706158"/>
                <a:gd name="csX3" fmla="*/ 1316567 w 2107142"/>
                <a:gd name="csY3" fmla="*/ 36 h 706158"/>
                <a:gd name="csX4" fmla="*/ 1854200 w 2107142"/>
                <a:gd name="csY4" fmla="*/ 671019 h 706158"/>
                <a:gd name="csX5" fmla="*/ 2107142 w 2107142"/>
                <a:gd name="csY5" fmla="*/ 498511 h 706158"/>
                <a:gd name="csX0" fmla="*/ 0 w 2107142"/>
                <a:gd name="csY0" fmla="*/ 694302 h 706158"/>
                <a:gd name="csX1" fmla="*/ 323851 w 2107142"/>
                <a:gd name="csY1" fmla="*/ 440303 h 706158"/>
                <a:gd name="csX2" fmla="*/ 768351 w 2107142"/>
                <a:gd name="csY2" fmla="*/ 704886 h 706158"/>
                <a:gd name="csX3" fmla="*/ 1316567 w 2107142"/>
                <a:gd name="csY3" fmla="*/ 36 h 706158"/>
                <a:gd name="csX4" fmla="*/ 1854200 w 2107142"/>
                <a:gd name="csY4" fmla="*/ 671019 h 706158"/>
                <a:gd name="csX5" fmla="*/ 2107142 w 2107142"/>
                <a:gd name="csY5" fmla="*/ 498511 h 706158"/>
                <a:gd name="csX0" fmla="*/ 0 w 2107142"/>
                <a:gd name="csY0" fmla="*/ 694308 h 706164"/>
                <a:gd name="csX1" fmla="*/ 323851 w 2107142"/>
                <a:gd name="csY1" fmla="*/ 440309 h 706164"/>
                <a:gd name="csX2" fmla="*/ 768351 w 2107142"/>
                <a:gd name="csY2" fmla="*/ 704892 h 706164"/>
                <a:gd name="csX3" fmla="*/ 1316567 w 2107142"/>
                <a:gd name="csY3" fmla="*/ 42 h 706164"/>
                <a:gd name="csX4" fmla="*/ 1876425 w 2107142"/>
                <a:gd name="csY4" fmla="*/ 667850 h 706164"/>
                <a:gd name="csX5" fmla="*/ 2107142 w 2107142"/>
                <a:gd name="csY5" fmla="*/ 498517 h 706164"/>
                <a:gd name="csX0" fmla="*/ 0 w 2107142"/>
                <a:gd name="csY0" fmla="*/ 694308 h 706164"/>
                <a:gd name="csX1" fmla="*/ 323851 w 2107142"/>
                <a:gd name="csY1" fmla="*/ 440309 h 706164"/>
                <a:gd name="csX2" fmla="*/ 768351 w 2107142"/>
                <a:gd name="csY2" fmla="*/ 704892 h 706164"/>
                <a:gd name="csX3" fmla="*/ 1316567 w 2107142"/>
                <a:gd name="csY3" fmla="*/ 42 h 706164"/>
                <a:gd name="csX4" fmla="*/ 1876425 w 2107142"/>
                <a:gd name="csY4" fmla="*/ 667850 h 706164"/>
                <a:gd name="csX5" fmla="*/ 2107142 w 2107142"/>
                <a:gd name="csY5" fmla="*/ 498517 h 706164"/>
                <a:gd name="csX0" fmla="*/ 0 w 2107142"/>
                <a:gd name="csY0" fmla="*/ 694308 h 706164"/>
                <a:gd name="csX1" fmla="*/ 323851 w 2107142"/>
                <a:gd name="csY1" fmla="*/ 440309 h 706164"/>
                <a:gd name="csX2" fmla="*/ 768351 w 2107142"/>
                <a:gd name="csY2" fmla="*/ 704892 h 706164"/>
                <a:gd name="csX3" fmla="*/ 1316567 w 2107142"/>
                <a:gd name="csY3" fmla="*/ 42 h 706164"/>
                <a:gd name="csX4" fmla="*/ 1876425 w 2107142"/>
                <a:gd name="csY4" fmla="*/ 667850 h 706164"/>
                <a:gd name="csX5" fmla="*/ 2107142 w 2107142"/>
                <a:gd name="csY5" fmla="*/ 498517 h 706164"/>
                <a:gd name="csX0" fmla="*/ 0 w 2107142"/>
                <a:gd name="csY0" fmla="*/ 702774 h 724171"/>
                <a:gd name="csX1" fmla="*/ 323851 w 2107142"/>
                <a:gd name="csY1" fmla="*/ 448775 h 724171"/>
                <a:gd name="csX2" fmla="*/ 768351 w 2107142"/>
                <a:gd name="csY2" fmla="*/ 713358 h 724171"/>
                <a:gd name="csX3" fmla="*/ 1299634 w 2107142"/>
                <a:gd name="csY3" fmla="*/ 41 h 724171"/>
                <a:gd name="csX4" fmla="*/ 1876425 w 2107142"/>
                <a:gd name="csY4" fmla="*/ 676316 h 724171"/>
                <a:gd name="csX5" fmla="*/ 2107142 w 2107142"/>
                <a:gd name="csY5" fmla="*/ 506983 h 724171"/>
                <a:gd name="csX0" fmla="*/ 0 w 2107142"/>
                <a:gd name="csY0" fmla="*/ 702734 h 724131"/>
                <a:gd name="csX1" fmla="*/ 323851 w 2107142"/>
                <a:gd name="csY1" fmla="*/ 448735 h 724131"/>
                <a:gd name="csX2" fmla="*/ 768351 w 2107142"/>
                <a:gd name="csY2" fmla="*/ 713318 h 724131"/>
                <a:gd name="csX3" fmla="*/ 1299634 w 2107142"/>
                <a:gd name="csY3" fmla="*/ 1 h 724131"/>
                <a:gd name="csX4" fmla="*/ 1876425 w 2107142"/>
                <a:gd name="csY4" fmla="*/ 676276 h 724131"/>
                <a:gd name="csX5" fmla="*/ 2107142 w 2107142"/>
                <a:gd name="csY5" fmla="*/ 506943 h 724131"/>
                <a:gd name="csX0" fmla="*/ 0 w 2107142"/>
                <a:gd name="csY0" fmla="*/ 702739 h 724136"/>
                <a:gd name="csX1" fmla="*/ 323851 w 2107142"/>
                <a:gd name="csY1" fmla="*/ 448740 h 724136"/>
                <a:gd name="csX2" fmla="*/ 768351 w 2107142"/>
                <a:gd name="csY2" fmla="*/ 713323 h 724136"/>
                <a:gd name="csX3" fmla="*/ 1299634 w 2107142"/>
                <a:gd name="csY3" fmla="*/ 6 h 724136"/>
                <a:gd name="csX4" fmla="*/ 1876425 w 2107142"/>
                <a:gd name="csY4" fmla="*/ 676281 h 724136"/>
                <a:gd name="csX5" fmla="*/ 2107142 w 2107142"/>
                <a:gd name="csY5" fmla="*/ 506948 h 724136"/>
                <a:gd name="csX0" fmla="*/ 0 w 2107142"/>
                <a:gd name="csY0" fmla="*/ 702747 h 724144"/>
                <a:gd name="csX1" fmla="*/ 323851 w 2107142"/>
                <a:gd name="csY1" fmla="*/ 448748 h 724144"/>
                <a:gd name="csX2" fmla="*/ 768351 w 2107142"/>
                <a:gd name="csY2" fmla="*/ 713331 h 724144"/>
                <a:gd name="csX3" fmla="*/ 1299634 w 2107142"/>
                <a:gd name="csY3" fmla="*/ 14 h 724144"/>
                <a:gd name="csX4" fmla="*/ 1880659 w 2107142"/>
                <a:gd name="csY4" fmla="*/ 691105 h 724144"/>
                <a:gd name="csX5" fmla="*/ 2107142 w 2107142"/>
                <a:gd name="csY5" fmla="*/ 506956 h 724144"/>
                <a:gd name="csX0" fmla="*/ 0 w 2107142"/>
                <a:gd name="csY0" fmla="*/ 702784 h 724181"/>
                <a:gd name="csX1" fmla="*/ 323851 w 2107142"/>
                <a:gd name="csY1" fmla="*/ 448785 h 724181"/>
                <a:gd name="csX2" fmla="*/ 768351 w 2107142"/>
                <a:gd name="csY2" fmla="*/ 713368 h 724181"/>
                <a:gd name="csX3" fmla="*/ 1299634 w 2107142"/>
                <a:gd name="csY3" fmla="*/ 51 h 724181"/>
                <a:gd name="csX4" fmla="*/ 1827743 w 2107142"/>
                <a:gd name="csY4" fmla="*/ 672092 h 724181"/>
                <a:gd name="csX5" fmla="*/ 2107142 w 2107142"/>
                <a:gd name="csY5" fmla="*/ 506993 h 724181"/>
                <a:gd name="csX0" fmla="*/ 0 w 2107142"/>
                <a:gd name="csY0" fmla="*/ 702784 h 724181"/>
                <a:gd name="csX1" fmla="*/ 323851 w 2107142"/>
                <a:gd name="csY1" fmla="*/ 448785 h 724181"/>
                <a:gd name="csX2" fmla="*/ 768351 w 2107142"/>
                <a:gd name="csY2" fmla="*/ 713368 h 724181"/>
                <a:gd name="csX3" fmla="*/ 1299634 w 2107142"/>
                <a:gd name="csY3" fmla="*/ 51 h 724181"/>
                <a:gd name="csX4" fmla="*/ 1829859 w 2107142"/>
                <a:gd name="csY4" fmla="*/ 672092 h 724181"/>
                <a:gd name="csX5" fmla="*/ 2107142 w 2107142"/>
                <a:gd name="csY5" fmla="*/ 506993 h 724181"/>
                <a:gd name="csX0" fmla="*/ 0 w 2107142"/>
                <a:gd name="csY0" fmla="*/ 702743 h 724140"/>
                <a:gd name="csX1" fmla="*/ 323851 w 2107142"/>
                <a:gd name="csY1" fmla="*/ 448744 h 724140"/>
                <a:gd name="csX2" fmla="*/ 768351 w 2107142"/>
                <a:gd name="csY2" fmla="*/ 713327 h 724140"/>
                <a:gd name="csX3" fmla="*/ 1299634 w 2107142"/>
                <a:gd name="csY3" fmla="*/ 10 h 724140"/>
                <a:gd name="csX4" fmla="*/ 1861609 w 2107142"/>
                <a:gd name="csY4" fmla="*/ 695334 h 724140"/>
                <a:gd name="csX5" fmla="*/ 2107142 w 2107142"/>
                <a:gd name="csY5" fmla="*/ 506952 h 724140"/>
                <a:gd name="csX0" fmla="*/ 0 w 2107142"/>
                <a:gd name="csY0" fmla="*/ 702741 h 724138"/>
                <a:gd name="csX1" fmla="*/ 323851 w 2107142"/>
                <a:gd name="csY1" fmla="*/ 448742 h 724138"/>
                <a:gd name="csX2" fmla="*/ 768351 w 2107142"/>
                <a:gd name="csY2" fmla="*/ 713325 h 724138"/>
                <a:gd name="csX3" fmla="*/ 1299634 w 2107142"/>
                <a:gd name="csY3" fmla="*/ 8 h 724138"/>
                <a:gd name="csX4" fmla="*/ 1855259 w 2107142"/>
                <a:gd name="csY4" fmla="*/ 697449 h 724138"/>
                <a:gd name="csX5" fmla="*/ 2107142 w 2107142"/>
                <a:gd name="csY5" fmla="*/ 506950 h 724138"/>
                <a:gd name="csX0" fmla="*/ 0 w 2107142"/>
                <a:gd name="csY0" fmla="*/ 702741 h 724138"/>
                <a:gd name="csX1" fmla="*/ 323851 w 2107142"/>
                <a:gd name="csY1" fmla="*/ 448742 h 724138"/>
                <a:gd name="csX2" fmla="*/ 768351 w 2107142"/>
                <a:gd name="csY2" fmla="*/ 713325 h 724138"/>
                <a:gd name="csX3" fmla="*/ 1299634 w 2107142"/>
                <a:gd name="csY3" fmla="*/ 8 h 724138"/>
                <a:gd name="csX4" fmla="*/ 1855259 w 2107142"/>
                <a:gd name="csY4" fmla="*/ 697449 h 724138"/>
                <a:gd name="csX5" fmla="*/ 2107142 w 2107142"/>
                <a:gd name="csY5" fmla="*/ 506950 h 724138"/>
                <a:gd name="csX0" fmla="*/ 0 w 2107142"/>
                <a:gd name="csY0" fmla="*/ 702741 h 724138"/>
                <a:gd name="csX1" fmla="*/ 323851 w 2107142"/>
                <a:gd name="csY1" fmla="*/ 448742 h 724138"/>
                <a:gd name="csX2" fmla="*/ 768351 w 2107142"/>
                <a:gd name="csY2" fmla="*/ 713325 h 724138"/>
                <a:gd name="csX3" fmla="*/ 1299634 w 2107142"/>
                <a:gd name="csY3" fmla="*/ 8 h 724138"/>
                <a:gd name="csX4" fmla="*/ 1855259 w 2107142"/>
                <a:gd name="csY4" fmla="*/ 697449 h 724138"/>
                <a:gd name="csX5" fmla="*/ 2107142 w 2107142"/>
                <a:gd name="csY5" fmla="*/ 506950 h 724138"/>
                <a:gd name="csX0" fmla="*/ 0 w 2107142"/>
                <a:gd name="csY0" fmla="*/ 702741 h 724138"/>
                <a:gd name="csX1" fmla="*/ 323851 w 2107142"/>
                <a:gd name="csY1" fmla="*/ 448742 h 724138"/>
                <a:gd name="csX2" fmla="*/ 768351 w 2107142"/>
                <a:gd name="csY2" fmla="*/ 713325 h 724138"/>
                <a:gd name="csX3" fmla="*/ 1299634 w 2107142"/>
                <a:gd name="csY3" fmla="*/ 8 h 724138"/>
                <a:gd name="csX4" fmla="*/ 1855259 w 2107142"/>
                <a:gd name="csY4" fmla="*/ 697449 h 724138"/>
                <a:gd name="csX5" fmla="*/ 2107142 w 2107142"/>
                <a:gd name="csY5" fmla="*/ 506950 h 724138"/>
              </a:gdLst>
              <a:ahLst/>
              <a:cxnLst>
                <a:cxn ang="0">
                  <a:pos x="csX0" y="csY0"/>
                </a:cxn>
                <a:cxn ang="0">
                  <a:pos x="csX1" y="csY1"/>
                </a:cxn>
                <a:cxn ang="0">
                  <a:pos x="csX2" y="csY2"/>
                </a:cxn>
                <a:cxn ang="0">
                  <a:pos x="csX3" y="csY3"/>
                </a:cxn>
                <a:cxn ang="0">
                  <a:pos x="csX4" y="csY4"/>
                </a:cxn>
                <a:cxn ang="0">
                  <a:pos x="csX5" y="csY5"/>
                </a:cxn>
              </a:cxnLst>
              <a:rect l="l" t="t" r="r" b="b"/>
              <a:pathLst>
                <a:path w="2107142" h="724138">
                  <a:moveTo>
                    <a:pt x="0" y="702741"/>
                  </a:moveTo>
                  <a:cubicBezTo>
                    <a:pt x="75494" y="644179"/>
                    <a:pt x="195793" y="446978"/>
                    <a:pt x="323851" y="448742"/>
                  </a:cubicBezTo>
                  <a:cubicBezTo>
                    <a:pt x="451909" y="450506"/>
                    <a:pt x="605721" y="788114"/>
                    <a:pt x="768351" y="713325"/>
                  </a:cubicBezTo>
                  <a:cubicBezTo>
                    <a:pt x="930982" y="638536"/>
                    <a:pt x="1118483" y="2654"/>
                    <a:pt x="1299634" y="8"/>
                  </a:cubicBezTo>
                  <a:cubicBezTo>
                    <a:pt x="1480785" y="-2638"/>
                    <a:pt x="1732492" y="699565"/>
                    <a:pt x="1855259" y="697449"/>
                  </a:cubicBezTo>
                  <a:cubicBezTo>
                    <a:pt x="1946276" y="698508"/>
                    <a:pt x="2029884" y="610668"/>
                    <a:pt x="2107142" y="506950"/>
                  </a:cubicBezTo>
                </a:path>
              </a:pathLst>
            </a:cu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0" name="TextBox 9">
            <a:extLst>
              <a:ext uri="{FF2B5EF4-FFF2-40B4-BE49-F238E27FC236}">
                <a16:creationId xmlns:a16="http://schemas.microsoft.com/office/drawing/2014/main" id="{2233E0B7-1129-072B-6662-81E1B3298268}"/>
              </a:ext>
            </a:extLst>
          </p:cNvPr>
          <p:cNvSpPr txBox="1"/>
          <p:nvPr/>
        </p:nvSpPr>
        <p:spPr>
          <a:xfrm>
            <a:off x="7065164" y="4949495"/>
            <a:ext cx="2002277" cy="1384995"/>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Resultant (to be completed)</a:t>
            </a:r>
          </a:p>
        </p:txBody>
      </p:sp>
      <p:sp>
        <p:nvSpPr>
          <p:cNvPr id="42" name="Arrow: Down 41">
            <a:extLst>
              <a:ext uri="{FF2B5EF4-FFF2-40B4-BE49-F238E27FC236}">
                <a16:creationId xmlns:a16="http://schemas.microsoft.com/office/drawing/2014/main" id="{07C0BA9F-8AB5-2314-C8D7-28A392D6615B}"/>
              </a:ext>
            </a:extLst>
          </p:cNvPr>
          <p:cNvSpPr/>
          <p:nvPr/>
        </p:nvSpPr>
        <p:spPr>
          <a:xfrm>
            <a:off x="3831796" y="4433271"/>
            <a:ext cx="583936" cy="431482"/>
          </a:xfrm>
          <a:prstGeom prst="downArrow">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3007464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4BB5A6-499F-404F-E41C-ABE65B87C52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185B331-42A4-B8AD-0E33-F8D84126F3E9}"/>
              </a:ext>
            </a:extLst>
          </p:cNvPr>
          <p:cNvSpPr>
            <a:spLocks noGrp="1"/>
          </p:cNvSpPr>
          <p:nvPr>
            <p:ph type="title"/>
          </p:nvPr>
        </p:nvSpPr>
        <p:spPr>
          <a:xfrm>
            <a:off x="241300" y="155246"/>
            <a:ext cx="8724900" cy="590931"/>
          </a:xfrm>
        </p:spPr>
        <p:txBody>
          <a:bodyPr/>
          <a:lstStyle/>
          <a:p>
            <a:r>
              <a:rPr lang="en-GB"/>
              <a:t>Answer</a:t>
            </a:r>
          </a:p>
        </p:txBody>
      </p:sp>
      <p:sp>
        <p:nvSpPr>
          <p:cNvPr id="43" name="Cross 42">
            <a:extLst>
              <a:ext uri="{FF2B5EF4-FFF2-40B4-BE49-F238E27FC236}">
                <a16:creationId xmlns:a16="http://schemas.microsoft.com/office/drawing/2014/main" id="{3E9FD3DD-FEF5-3013-456F-664E2D8A0990}"/>
              </a:ext>
            </a:extLst>
          </p:cNvPr>
          <p:cNvSpPr/>
          <p:nvPr/>
        </p:nvSpPr>
        <p:spPr>
          <a:xfrm>
            <a:off x="3843703" y="2845079"/>
            <a:ext cx="479766" cy="468337"/>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9" name="Group 8">
            <a:extLst>
              <a:ext uri="{FF2B5EF4-FFF2-40B4-BE49-F238E27FC236}">
                <a16:creationId xmlns:a16="http://schemas.microsoft.com/office/drawing/2014/main" id="{99C540B1-F000-2D53-AE83-33EB1D90EAC8}"/>
              </a:ext>
            </a:extLst>
          </p:cNvPr>
          <p:cNvGrpSpPr/>
          <p:nvPr/>
        </p:nvGrpSpPr>
        <p:grpSpPr>
          <a:xfrm>
            <a:off x="1201680" y="2103190"/>
            <a:ext cx="4784252" cy="3922147"/>
            <a:chOff x="1108710" y="2103190"/>
            <a:chExt cx="5829300" cy="3922147"/>
          </a:xfrm>
        </p:grpSpPr>
        <p:cxnSp>
          <p:nvCxnSpPr>
            <p:cNvPr id="12" name="Straight Connector 11">
              <a:extLst>
                <a:ext uri="{FF2B5EF4-FFF2-40B4-BE49-F238E27FC236}">
                  <a16:creationId xmlns:a16="http://schemas.microsoft.com/office/drawing/2014/main" id="{E3A0EFD7-A1FB-8DA4-70FF-A150EAB42195}"/>
                </a:ext>
              </a:extLst>
            </p:cNvPr>
            <p:cNvCxnSpPr>
              <a:cxnSpLocks/>
            </p:cNvCxnSpPr>
            <p:nvPr/>
          </p:nvCxnSpPr>
          <p:spPr>
            <a:xfrm>
              <a:off x="1108710" y="3657670"/>
              <a:ext cx="58293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B26B6D4B-4576-0025-BB71-2C54A2F6A6D9}"/>
                </a:ext>
              </a:extLst>
            </p:cNvPr>
            <p:cNvCxnSpPr>
              <a:cxnSpLocks/>
            </p:cNvCxnSpPr>
            <p:nvPr/>
          </p:nvCxnSpPr>
          <p:spPr>
            <a:xfrm>
              <a:off x="1108710" y="2358460"/>
              <a:ext cx="58293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4FC5FB74-1245-5F6E-19CB-D00F1E586083}"/>
                </a:ext>
              </a:extLst>
            </p:cNvPr>
            <p:cNvCxnSpPr>
              <a:cxnSpLocks/>
            </p:cNvCxnSpPr>
            <p:nvPr/>
          </p:nvCxnSpPr>
          <p:spPr>
            <a:xfrm>
              <a:off x="1108710" y="5528380"/>
              <a:ext cx="58293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66AB3404-4126-5F04-8EEF-DE4574E81EFB}"/>
                </a:ext>
              </a:extLst>
            </p:cNvPr>
            <p:cNvCxnSpPr>
              <a:cxnSpLocks/>
            </p:cNvCxnSpPr>
            <p:nvPr/>
          </p:nvCxnSpPr>
          <p:spPr>
            <a:xfrm>
              <a:off x="1108710" y="2607804"/>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640D29A8-C1B1-E90D-F1BB-51FADB12292F}"/>
                </a:ext>
              </a:extLst>
            </p:cNvPr>
            <p:cNvCxnSpPr>
              <a:cxnSpLocks/>
            </p:cNvCxnSpPr>
            <p:nvPr/>
          </p:nvCxnSpPr>
          <p:spPr>
            <a:xfrm>
              <a:off x="1108710" y="2103190"/>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2D0613A5-9919-6C19-C707-3B65B1E1ED6E}"/>
                </a:ext>
              </a:extLst>
            </p:cNvPr>
            <p:cNvCxnSpPr>
              <a:cxnSpLocks/>
            </p:cNvCxnSpPr>
            <p:nvPr/>
          </p:nvCxnSpPr>
          <p:spPr>
            <a:xfrm>
              <a:off x="1108710" y="3909398"/>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8" name="Straight Connector 17">
              <a:extLst>
                <a:ext uri="{FF2B5EF4-FFF2-40B4-BE49-F238E27FC236}">
                  <a16:creationId xmlns:a16="http://schemas.microsoft.com/office/drawing/2014/main" id="{81703107-B471-CF90-0152-6F8265E8CA43}"/>
                </a:ext>
              </a:extLst>
            </p:cNvPr>
            <p:cNvCxnSpPr>
              <a:cxnSpLocks/>
            </p:cNvCxnSpPr>
            <p:nvPr/>
          </p:nvCxnSpPr>
          <p:spPr>
            <a:xfrm>
              <a:off x="1108710" y="3421718"/>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D36DCA20-2C4C-7EEA-5312-EF06E2C6E25C}"/>
                </a:ext>
              </a:extLst>
            </p:cNvPr>
            <p:cNvCxnSpPr>
              <a:cxnSpLocks/>
            </p:cNvCxnSpPr>
            <p:nvPr/>
          </p:nvCxnSpPr>
          <p:spPr>
            <a:xfrm>
              <a:off x="1108710" y="5761058"/>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9E0BA655-D3BB-7241-6E5E-0C44DC3715F5}"/>
                </a:ext>
              </a:extLst>
            </p:cNvPr>
            <p:cNvCxnSpPr>
              <a:cxnSpLocks/>
            </p:cNvCxnSpPr>
            <p:nvPr/>
          </p:nvCxnSpPr>
          <p:spPr>
            <a:xfrm>
              <a:off x="1108710" y="5273378"/>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39A845F0-3BB3-BDC1-E600-8D60A9DEE9DA}"/>
                </a:ext>
              </a:extLst>
            </p:cNvPr>
            <p:cNvCxnSpPr>
              <a:cxnSpLocks/>
            </p:cNvCxnSpPr>
            <p:nvPr/>
          </p:nvCxnSpPr>
          <p:spPr>
            <a:xfrm>
              <a:off x="1108710" y="4982215"/>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FEB48E24-F41D-8E43-9127-78503E5DD9F8}"/>
                </a:ext>
              </a:extLst>
            </p:cNvPr>
            <p:cNvCxnSpPr>
              <a:cxnSpLocks/>
            </p:cNvCxnSpPr>
            <p:nvPr/>
          </p:nvCxnSpPr>
          <p:spPr>
            <a:xfrm>
              <a:off x="1108710" y="6025337"/>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38" name="Freeform: Shape 37">
            <a:extLst>
              <a:ext uri="{FF2B5EF4-FFF2-40B4-BE49-F238E27FC236}">
                <a16:creationId xmlns:a16="http://schemas.microsoft.com/office/drawing/2014/main" id="{FD60C52C-5A69-531F-F9C2-5CFD8222397F}"/>
              </a:ext>
            </a:extLst>
          </p:cNvPr>
          <p:cNvSpPr/>
          <p:nvPr/>
        </p:nvSpPr>
        <p:spPr>
          <a:xfrm flipV="1">
            <a:off x="1201680" y="2115384"/>
            <a:ext cx="4503135" cy="492100"/>
          </a:xfrm>
          <a:custGeom>
            <a:avLst/>
            <a:gdLst>
              <a:gd name="csX0" fmla="*/ 0 w 2777608"/>
              <a:gd name="csY0" fmla="*/ 24200 h 2232681"/>
              <a:gd name="csX1" fmla="*/ 825909 w 2777608"/>
              <a:gd name="csY1" fmla="*/ 2230135 h 2232681"/>
              <a:gd name="csX2" fmla="*/ 1746759 w 2777608"/>
              <a:gd name="csY2" fmla="*/ 135 h 2232681"/>
              <a:gd name="csX3" fmla="*/ 2607443 w 2777608"/>
              <a:gd name="csY3" fmla="*/ 2228916 h 2232681"/>
              <a:gd name="csX4" fmla="*/ 2777608 w 2777608"/>
              <a:gd name="csY4" fmla="*/ 2002734 h 2232681"/>
            </a:gdLst>
            <a:ahLst/>
            <a:cxnLst>
              <a:cxn ang="0">
                <a:pos x="csX0" y="csY0"/>
              </a:cxn>
              <a:cxn ang="0">
                <a:pos x="csX1" y="csY1"/>
              </a:cxn>
              <a:cxn ang="0">
                <a:pos x="csX2" y="csY2"/>
              </a:cxn>
              <a:cxn ang="0">
                <a:pos x="csX3" y="csY3"/>
              </a:cxn>
              <a:cxn ang="0">
                <a:pos x="csX4" y="csY4"/>
              </a:cxn>
            </a:cxnLst>
            <a:rect l="l" t="t" r="r" b="b"/>
            <a:pathLst>
              <a:path w="2777608" h="2232681">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685902" y="2260175"/>
                  <a:pt x="2738694" y="2089074"/>
                  <a:pt x="2777608" y="200273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6" name="Group 5">
            <a:extLst>
              <a:ext uri="{FF2B5EF4-FFF2-40B4-BE49-F238E27FC236}">
                <a16:creationId xmlns:a16="http://schemas.microsoft.com/office/drawing/2014/main" id="{0F7AF601-84E1-3445-612E-0C575572011A}"/>
              </a:ext>
            </a:extLst>
          </p:cNvPr>
          <p:cNvGrpSpPr/>
          <p:nvPr/>
        </p:nvGrpSpPr>
        <p:grpSpPr>
          <a:xfrm>
            <a:off x="1230550" y="3430060"/>
            <a:ext cx="4466669" cy="501957"/>
            <a:chOff x="956197" y="2984348"/>
            <a:chExt cx="1209822" cy="142642"/>
          </a:xfrm>
        </p:grpSpPr>
        <p:sp>
          <p:nvSpPr>
            <p:cNvPr id="7" name="Freeform: Shape 6">
              <a:extLst>
                <a:ext uri="{FF2B5EF4-FFF2-40B4-BE49-F238E27FC236}">
                  <a16:creationId xmlns:a16="http://schemas.microsoft.com/office/drawing/2014/main" id="{7029941A-6F56-32FA-B899-B4E5EA9BDAB4}"/>
                </a:ext>
              </a:extLst>
            </p:cNvPr>
            <p:cNvSpPr/>
            <p:nvPr/>
          </p:nvSpPr>
          <p:spPr>
            <a:xfrm flipV="1">
              <a:off x="956197" y="2984348"/>
              <a:ext cx="1081082" cy="142642"/>
            </a:xfrm>
            <a:custGeom>
              <a:avLst/>
              <a:gdLst>
                <a:gd name="csX0" fmla="*/ 0 w 6638993"/>
                <a:gd name="csY0" fmla="*/ 1266135 h 2231200"/>
                <a:gd name="csX1" fmla="*/ 445669 w 6638993"/>
                <a:gd name="csY1" fmla="*/ 2230135 h 2231200"/>
                <a:gd name="csX2" fmla="*/ 1366519 w 6638993"/>
                <a:gd name="csY2" fmla="*/ 135 h 2231200"/>
                <a:gd name="csX3" fmla="*/ 2227203 w 6638993"/>
                <a:gd name="csY3" fmla="*/ 2228916 h 2231200"/>
                <a:gd name="csX4" fmla="*/ 3114140 w 6638993"/>
                <a:gd name="csY4" fmla="*/ 14828 h 2231200"/>
                <a:gd name="csX5" fmla="*/ 3980396 w 6638993"/>
                <a:gd name="csY5" fmla="*/ 2229451 h 2231200"/>
                <a:gd name="csX6" fmla="*/ 4895084 w 6638993"/>
                <a:gd name="csY6" fmla="*/ 135 h 2231200"/>
                <a:gd name="csX7" fmla="*/ 5775188 w 6638993"/>
                <a:gd name="csY7" fmla="*/ 2210910 h 2231200"/>
                <a:gd name="csX8" fmla="*/ 6638993 w 6638993"/>
                <a:gd name="csY8" fmla="*/ 6544 h 2231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638993" h="2231200">
                  <a:moveTo>
                    <a:pt x="0" y="1266135"/>
                  </a:moveTo>
                  <a:cubicBezTo>
                    <a:pt x="105121" y="1611512"/>
                    <a:pt x="258931" y="2261053"/>
                    <a:pt x="445669" y="2230135"/>
                  </a:cubicBezTo>
                  <a:cubicBezTo>
                    <a:pt x="861748" y="2219716"/>
                    <a:pt x="990822" y="-19954"/>
                    <a:pt x="1366519" y="135"/>
                  </a:cubicBezTo>
                  <a:cubicBezTo>
                    <a:pt x="1652575" y="1000"/>
                    <a:pt x="1935933" y="2226467"/>
                    <a:pt x="2227203" y="2228916"/>
                  </a:cubicBezTo>
                  <a:cubicBezTo>
                    <a:pt x="2518473" y="2231365"/>
                    <a:pt x="2821941" y="14739"/>
                    <a:pt x="3114140" y="14828"/>
                  </a:cubicBezTo>
                  <a:cubicBezTo>
                    <a:pt x="3406339" y="14917"/>
                    <a:pt x="3716169" y="2212676"/>
                    <a:pt x="3980396" y="2229451"/>
                  </a:cubicBezTo>
                  <a:cubicBezTo>
                    <a:pt x="4309817" y="2220595"/>
                    <a:pt x="4574222" y="-18135"/>
                    <a:pt x="4895084" y="135"/>
                  </a:cubicBezTo>
                  <a:cubicBezTo>
                    <a:pt x="5183352" y="5588"/>
                    <a:pt x="5437001" y="2215181"/>
                    <a:pt x="5775188" y="2210910"/>
                  </a:cubicBezTo>
                  <a:cubicBezTo>
                    <a:pt x="6080780" y="2219456"/>
                    <a:pt x="6341693" y="27128"/>
                    <a:pt x="663899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8" name="Freeform: Shape 7">
              <a:extLst>
                <a:ext uri="{FF2B5EF4-FFF2-40B4-BE49-F238E27FC236}">
                  <a16:creationId xmlns:a16="http://schemas.microsoft.com/office/drawing/2014/main" id="{1D440627-E943-2860-AE41-5C743C23ECA6}"/>
                </a:ext>
              </a:extLst>
            </p:cNvPr>
            <p:cNvSpPr/>
            <p:nvPr/>
          </p:nvSpPr>
          <p:spPr>
            <a:xfrm flipV="1">
              <a:off x="2037279" y="2984396"/>
              <a:ext cx="128740" cy="141048"/>
            </a:xfrm>
            <a:custGeom>
              <a:avLst/>
              <a:gdLst>
                <a:gd name="csX0" fmla="*/ 0 w 825909"/>
                <a:gd name="csY0" fmla="*/ 2 h 2206255"/>
                <a:gd name="csX1" fmla="*/ 825909 w 825909"/>
                <a:gd name="csY1" fmla="*/ 2205937 h 2206255"/>
              </a:gdLst>
              <a:ahLst/>
              <a:cxnLst>
                <a:cxn ang="0">
                  <a:pos x="csX0" y="csY0"/>
                </a:cxn>
                <a:cxn ang="0">
                  <a:pos x="csX1" y="csY1"/>
                </a:cxn>
              </a:cxnLst>
              <a:rect l="l" t="t" r="r" b="b"/>
              <a:pathLst>
                <a:path w="825909" h="2206255">
                  <a:moveTo>
                    <a:pt x="0" y="2"/>
                  </a:moveTo>
                  <a:cubicBezTo>
                    <a:pt x="217785" y="6671"/>
                    <a:pt x="582839" y="2236853"/>
                    <a:pt x="825909" y="2205937"/>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25" name="Oval 24">
            <a:extLst>
              <a:ext uri="{FF2B5EF4-FFF2-40B4-BE49-F238E27FC236}">
                <a16:creationId xmlns:a16="http://schemas.microsoft.com/office/drawing/2014/main" id="{5AF78C86-221D-0CFF-5AFA-56CBFEF150A4}"/>
              </a:ext>
            </a:extLst>
          </p:cNvPr>
          <p:cNvSpPr/>
          <p:nvPr/>
        </p:nvSpPr>
        <p:spPr>
          <a:xfrm>
            <a:off x="1382897" y="5479081"/>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EA2818B5-0B4D-FEDA-C3F6-932BC316FA57}"/>
              </a:ext>
            </a:extLst>
          </p:cNvPr>
          <p:cNvSpPr/>
          <p:nvPr/>
        </p:nvSpPr>
        <p:spPr>
          <a:xfrm>
            <a:off x="1552898" y="5398967"/>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91E3AA24-ECCB-7839-D698-16BCA6E3D8A0}"/>
              </a:ext>
            </a:extLst>
          </p:cNvPr>
          <p:cNvSpPr/>
          <p:nvPr/>
        </p:nvSpPr>
        <p:spPr>
          <a:xfrm>
            <a:off x="1733417" y="5468312"/>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4E3668E7-C5A9-3DB1-02F8-BEF7E522D2D7}"/>
              </a:ext>
            </a:extLst>
          </p:cNvPr>
          <p:cNvSpPr/>
          <p:nvPr/>
        </p:nvSpPr>
        <p:spPr>
          <a:xfrm>
            <a:off x="1997287" y="5646490"/>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01926366-2DD1-21DE-001F-7AF9236CF5C6}"/>
              </a:ext>
            </a:extLst>
          </p:cNvPr>
          <p:cNvSpPr/>
          <p:nvPr/>
        </p:nvSpPr>
        <p:spPr>
          <a:xfrm>
            <a:off x="2568085" y="4960193"/>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0D269B0A-52C3-95C7-5702-7C832E67A547}"/>
              </a:ext>
            </a:extLst>
          </p:cNvPr>
          <p:cNvSpPr/>
          <p:nvPr/>
        </p:nvSpPr>
        <p:spPr>
          <a:xfrm>
            <a:off x="2261981" y="5286516"/>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C52C2894-22BB-F3BF-09B0-2E594BCE4AF8}"/>
              </a:ext>
            </a:extLst>
          </p:cNvPr>
          <p:cNvSpPr/>
          <p:nvPr/>
        </p:nvSpPr>
        <p:spPr>
          <a:xfrm>
            <a:off x="2808639" y="5298428"/>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44F62AC-FEAA-45E1-21B6-A87545D90050}"/>
              </a:ext>
            </a:extLst>
          </p:cNvPr>
          <p:cNvSpPr/>
          <p:nvPr/>
        </p:nvSpPr>
        <p:spPr>
          <a:xfrm>
            <a:off x="3038844" y="5573937"/>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0433408D-A863-38E1-7490-AC0658A7F5F5}"/>
              </a:ext>
            </a:extLst>
          </p:cNvPr>
          <p:cNvSpPr/>
          <p:nvPr/>
        </p:nvSpPr>
        <p:spPr>
          <a:xfrm>
            <a:off x="3328680" y="5525030"/>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F477C6CD-2202-47D2-1ACA-D089EE7ED5BC}"/>
              </a:ext>
            </a:extLst>
          </p:cNvPr>
          <p:cNvSpPr/>
          <p:nvPr/>
        </p:nvSpPr>
        <p:spPr>
          <a:xfrm>
            <a:off x="3574985" y="5379986"/>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Oval 43">
            <a:extLst>
              <a:ext uri="{FF2B5EF4-FFF2-40B4-BE49-F238E27FC236}">
                <a16:creationId xmlns:a16="http://schemas.microsoft.com/office/drawing/2014/main" id="{224E7FAE-CCDB-6B5E-2BEA-0FA02544E519}"/>
              </a:ext>
            </a:extLst>
          </p:cNvPr>
          <p:cNvSpPr/>
          <p:nvPr/>
        </p:nvSpPr>
        <p:spPr>
          <a:xfrm>
            <a:off x="3826868" y="5703511"/>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261B466C-7EBA-7D5E-BCFB-393D72802395}"/>
              </a:ext>
            </a:extLst>
          </p:cNvPr>
          <p:cNvSpPr/>
          <p:nvPr/>
        </p:nvSpPr>
        <p:spPr>
          <a:xfrm>
            <a:off x="4144007" y="5918247"/>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D875E472-1B03-ECA3-8BDC-1696DDC4BDD8}"/>
              </a:ext>
            </a:extLst>
          </p:cNvPr>
          <p:cNvSpPr/>
          <p:nvPr/>
        </p:nvSpPr>
        <p:spPr>
          <a:xfrm>
            <a:off x="4384924" y="5626779"/>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95558AFE-0212-296B-92CE-187D81C07641}"/>
              </a:ext>
            </a:extLst>
          </p:cNvPr>
          <p:cNvSpPr/>
          <p:nvPr/>
        </p:nvSpPr>
        <p:spPr>
          <a:xfrm>
            <a:off x="4651624" y="5233113"/>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Oval 51">
            <a:extLst>
              <a:ext uri="{FF2B5EF4-FFF2-40B4-BE49-F238E27FC236}">
                <a16:creationId xmlns:a16="http://schemas.microsoft.com/office/drawing/2014/main" id="{36A8DE4B-C655-E032-1666-016484716B7B}"/>
              </a:ext>
            </a:extLst>
          </p:cNvPr>
          <p:cNvSpPr/>
          <p:nvPr/>
        </p:nvSpPr>
        <p:spPr>
          <a:xfrm>
            <a:off x="4905623" y="5321939"/>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Oval 53">
            <a:extLst>
              <a:ext uri="{FF2B5EF4-FFF2-40B4-BE49-F238E27FC236}">
                <a16:creationId xmlns:a16="http://schemas.microsoft.com/office/drawing/2014/main" id="{D26D65D6-1C39-1D50-F27F-4423CC80B17A}"/>
              </a:ext>
            </a:extLst>
          </p:cNvPr>
          <p:cNvSpPr/>
          <p:nvPr/>
        </p:nvSpPr>
        <p:spPr>
          <a:xfrm>
            <a:off x="5133621" y="5486533"/>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6" name="Oval 55">
            <a:extLst>
              <a:ext uri="{FF2B5EF4-FFF2-40B4-BE49-F238E27FC236}">
                <a16:creationId xmlns:a16="http://schemas.microsoft.com/office/drawing/2014/main" id="{35F1FABC-B5A3-97BC-A0B1-9E7A9BF09FBB}"/>
              </a:ext>
            </a:extLst>
          </p:cNvPr>
          <p:cNvSpPr/>
          <p:nvPr/>
        </p:nvSpPr>
        <p:spPr>
          <a:xfrm>
            <a:off x="5370028" y="5246494"/>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9" name="Group 58">
            <a:extLst>
              <a:ext uri="{FF2B5EF4-FFF2-40B4-BE49-F238E27FC236}">
                <a16:creationId xmlns:a16="http://schemas.microsoft.com/office/drawing/2014/main" id="{37079B40-0671-ECBA-1D3A-CDB510B59632}"/>
              </a:ext>
            </a:extLst>
          </p:cNvPr>
          <p:cNvGrpSpPr/>
          <p:nvPr/>
        </p:nvGrpSpPr>
        <p:grpSpPr>
          <a:xfrm>
            <a:off x="1433363" y="1920848"/>
            <a:ext cx="4222157" cy="4338916"/>
            <a:chOff x="976163" y="1365689"/>
            <a:chExt cx="4222157" cy="4880610"/>
          </a:xfrm>
        </p:grpSpPr>
        <p:cxnSp>
          <p:nvCxnSpPr>
            <p:cNvPr id="24" name="Straight Connector 23">
              <a:extLst>
                <a:ext uri="{FF2B5EF4-FFF2-40B4-BE49-F238E27FC236}">
                  <a16:creationId xmlns:a16="http://schemas.microsoft.com/office/drawing/2014/main" id="{F23DB77C-65E2-2CD8-1099-03B4A86A7828}"/>
                </a:ext>
              </a:extLst>
            </p:cNvPr>
            <p:cNvCxnSpPr>
              <a:cxnSpLocks/>
            </p:cNvCxnSpPr>
            <p:nvPr/>
          </p:nvCxnSpPr>
          <p:spPr>
            <a:xfrm>
              <a:off x="2131195"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 name="Straight Connector 2">
              <a:extLst>
                <a:ext uri="{FF2B5EF4-FFF2-40B4-BE49-F238E27FC236}">
                  <a16:creationId xmlns:a16="http://schemas.microsoft.com/office/drawing/2014/main" id="{B3E3A9A9-BCB8-85F1-B9C8-9402CE266761}"/>
                </a:ext>
              </a:extLst>
            </p:cNvPr>
            <p:cNvCxnSpPr>
              <a:cxnSpLocks/>
            </p:cNvCxnSpPr>
            <p:nvPr/>
          </p:nvCxnSpPr>
          <p:spPr>
            <a:xfrm>
              <a:off x="1349142"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2781A6F1-FC92-F4D0-1DDF-2ABECF2E965B}"/>
                </a:ext>
              </a:extLst>
            </p:cNvPr>
            <p:cNvCxnSpPr>
              <a:cxnSpLocks/>
            </p:cNvCxnSpPr>
            <p:nvPr/>
          </p:nvCxnSpPr>
          <p:spPr>
            <a:xfrm>
              <a:off x="263652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 name="Straight Connector 4">
              <a:extLst>
                <a:ext uri="{FF2B5EF4-FFF2-40B4-BE49-F238E27FC236}">
                  <a16:creationId xmlns:a16="http://schemas.microsoft.com/office/drawing/2014/main" id="{27493455-96B9-12B8-B9EB-451D11ED91A4}"/>
                </a:ext>
              </a:extLst>
            </p:cNvPr>
            <p:cNvCxnSpPr>
              <a:cxnSpLocks/>
            </p:cNvCxnSpPr>
            <p:nvPr/>
          </p:nvCxnSpPr>
          <p:spPr>
            <a:xfrm>
              <a:off x="1577743"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16699CEF-EC4B-75F5-C902-C79BCCC52B88}"/>
                </a:ext>
              </a:extLst>
            </p:cNvPr>
            <p:cNvCxnSpPr>
              <a:cxnSpLocks/>
            </p:cNvCxnSpPr>
            <p:nvPr/>
          </p:nvCxnSpPr>
          <p:spPr>
            <a:xfrm>
              <a:off x="240792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7E293EC0-AA1C-D973-BE69-DD7EF86CA2BF}"/>
                </a:ext>
              </a:extLst>
            </p:cNvPr>
            <p:cNvCxnSpPr>
              <a:cxnSpLocks/>
            </p:cNvCxnSpPr>
            <p:nvPr/>
          </p:nvCxnSpPr>
          <p:spPr>
            <a:xfrm>
              <a:off x="976163"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8B2C157B-E343-9E54-6A84-0C66C9BE14C7}"/>
                </a:ext>
              </a:extLst>
            </p:cNvPr>
            <p:cNvCxnSpPr>
              <a:cxnSpLocks/>
            </p:cNvCxnSpPr>
            <p:nvPr/>
          </p:nvCxnSpPr>
          <p:spPr>
            <a:xfrm>
              <a:off x="1144605"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9837D75B-A835-0D0F-5A58-8378693C67E9}"/>
                </a:ext>
              </a:extLst>
            </p:cNvPr>
            <p:cNvCxnSpPr>
              <a:cxnSpLocks/>
            </p:cNvCxnSpPr>
            <p:nvPr/>
          </p:nvCxnSpPr>
          <p:spPr>
            <a:xfrm>
              <a:off x="1866500"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3D264A48-971C-63B9-E06E-F0A4A76377AB}"/>
                </a:ext>
              </a:extLst>
            </p:cNvPr>
            <p:cNvCxnSpPr>
              <a:cxnSpLocks/>
            </p:cNvCxnSpPr>
            <p:nvPr/>
          </p:nvCxnSpPr>
          <p:spPr>
            <a:xfrm>
              <a:off x="2913248"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236AF081-6F0B-DCB5-7EB1-6B92DB0DD4F8}"/>
                </a:ext>
              </a:extLst>
            </p:cNvPr>
            <p:cNvCxnSpPr>
              <a:cxnSpLocks/>
            </p:cNvCxnSpPr>
            <p:nvPr/>
          </p:nvCxnSpPr>
          <p:spPr>
            <a:xfrm>
              <a:off x="3189975"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F4362C8D-3BC6-B356-E4DE-24CA625F862B}"/>
                </a:ext>
              </a:extLst>
            </p:cNvPr>
            <p:cNvCxnSpPr>
              <a:cxnSpLocks/>
            </p:cNvCxnSpPr>
            <p:nvPr/>
          </p:nvCxnSpPr>
          <p:spPr>
            <a:xfrm>
              <a:off x="3418575"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8554BE9E-1440-0F90-CED0-4EB842F432A3}"/>
                </a:ext>
              </a:extLst>
            </p:cNvPr>
            <p:cNvCxnSpPr>
              <a:cxnSpLocks/>
            </p:cNvCxnSpPr>
            <p:nvPr/>
          </p:nvCxnSpPr>
          <p:spPr>
            <a:xfrm>
              <a:off x="372263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48349B54-C77C-1A00-279E-6FBC8970DB3F}"/>
                </a:ext>
              </a:extLst>
            </p:cNvPr>
            <p:cNvCxnSpPr>
              <a:cxnSpLocks/>
            </p:cNvCxnSpPr>
            <p:nvPr/>
          </p:nvCxnSpPr>
          <p:spPr>
            <a:xfrm>
              <a:off x="398933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B67FF7DF-F551-0480-C28A-4E28945A9884}"/>
                </a:ext>
              </a:extLst>
            </p:cNvPr>
            <p:cNvCxnSpPr>
              <a:cxnSpLocks/>
            </p:cNvCxnSpPr>
            <p:nvPr/>
          </p:nvCxnSpPr>
          <p:spPr>
            <a:xfrm>
              <a:off x="424333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92EC6D75-5A65-1DB2-A40A-3060FC56D974}"/>
                </a:ext>
              </a:extLst>
            </p:cNvPr>
            <p:cNvCxnSpPr>
              <a:cxnSpLocks/>
            </p:cNvCxnSpPr>
            <p:nvPr/>
          </p:nvCxnSpPr>
          <p:spPr>
            <a:xfrm>
              <a:off x="4479916"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4F3BF8C3-8289-2602-B187-11C6B0B2258E}"/>
                </a:ext>
              </a:extLst>
            </p:cNvPr>
            <p:cNvCxnSpPr>
              <a:cxnSpLocks/>
            </p:cNvCxnSpPr>
            <p:nvPr/>
          </p:nvCxnSpPr>
          <p:spPr>
            <a:xfrm>
              <a:off x="4733915"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97CF6812-E355-DD3E-C0E0-AFFE8A541B2B}"/>
                </a:ext>
              </a:extLst>
            </p:cNvPr>
            <p:cNvCxnSpPr>
              <a:cxnSpLocks/>
            </p:cNvCxnSpPr>
            <p:nvPr/>
          </p:nvCxnSpPr>
          <p:spPr>
            <a:xfrm>
              <a:off x="4961913"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89C74355-5083-90A2-E5FB-E053990693B7}"/>
                </a:ext>
              </a:extLst>
            </p:cNvPr>
            <p:cNvCxnSpPr>
              <a:cxnSpLocks/>
            </p:cNvCxnSpPr>
            <p:nvPr/>
          </p:nvCxnSpPr>
          <p:spPr>
            <a:xfrm>
              <a:off x="5198320"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58" name="Oval 57">
            <a:extLst>
              <a:ext uri="{FF2B5EF4-FFF2-40B4-BE49-F238E27FC236}">
                <a16:creationId xmlns:a16="http://schemas.microsoft.com/office/drawing/2014/main" id="{EC4E9359-6007-CC2A-7BC7-C5B9E202B80A}"/>
              </a:ext>
            </a:extLst>
          </p:cNvPr>
          <p:cNvSpPr/>
          <p:nvPr/>
        </p:nvSpPr>
        <p:spPr>
          <a:xfrm>
            <a:off x="5624253" y="5067283"/>
            <a:ext cx="97813" cy="97813"/>
          </a:xfrm>
          <a:prstGeom prst="ellipse">
            <a:avLst/>
          </a:prstGeom>
          <a:solidFill>
            <a:schemeClr val="tx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Freeform: Shape 64">
            <a:extLst>
              <a:ext uri="{FF2B5EF4-FFF2-40B4-BE49-F238E27FC236}">
                <a16:creationId xmlns:a16="http://schemas.microsoft.com/office/drawing/2014/main" id="{FFC01DF9-1C9C-DE5B-02E0-4F970C08DCA5}"/>
              </a:ext>
            </a:extLst>
          </p:cNvPr>
          <p:cNvSpPr/>
          <p:nvPr/>
        </p:nvSpPr>
        <p:spPr>
          <a:xfrm>
            <a:off x="1320800" y="5003605"/>
            <a:ext cx="4360333" cy="965505"/>
          </a:xfrm>
          <a:custGeom>
            <a:avLst/>
            <a:gdLst>
              <a:gd name="csX0" fmla="*/ 0 w 4360333"/>
              <a:gd name="csY0" fmla="*/ 584393 h 965505"/>
              <a:gd name="csX1" fmla="*/ 289984 w 4360333"/>
              <a:gd name="csY1" fmla="*/ 440460 h 965505"/>
              <a:gd name="csX2" fmla="*/ 734484 w 4360333"/>
              <a:gd name="csY2" fmla="*/ 705043 h 965505"/>
              <a:gd name="csX3" fmla="*/ 1282700 w 4360333"/>
              <a:gd name="csY3" fmla="*/ 193 h 965505"/>
              <a:gd name="csX4" fmla="*/ 1775883 w 4360333"/>
              <a:gd name="csY4" fmla="*/ 633076 h 965505"/>
              <a:gd name="csX5" fmla="*/ 2061633 w 4360333"/>
              <a:gd name="csY5" fmla="*/ 571694 h 965505"/>
              <a:gd name="csX6" fmla="*/ 2319867 w 4360333"/>
              <a:gd name="csY6" fmla="*/ 436227 h 965505"/>
              <a:gd name="csX7" fmla="*/ 2870200 w 4360333"/>
              <a:gd name="csY7" fmla="*/ 965394 h 965505"/>
              <a:gd name="csX8" fmla="*/ 3369733 w 4360333"/>
              <a:gd name="csY8" fmla="*/ 258427 h 965505"/>
              <a:gd name="csX9" fmla="*/ 3886200 w 4360333"/>
              <a:gd name="csY9" fmla="*/ 537827 h 965505"/>
              <a:gd name="csX10" fmla="*/ 4360333 w 4360333"/>
              <a:gd name="csY10" fmla="*/ 127193 h 9655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4360333" h="965505">
                <a:moveTo>
                  <a:pt x="0" y="584393"/>
                </a:moveTo>
                <a:cubicBezTo>
                  <a:pt x="75494" y="525831"/>
                  <a:pt x="167570" y="420352"/>
                  <a:pt x="289984" y="440460"/>
                </a:cubicBezTo>
                <a:cubicBezTo>
                  <a:pt x="412398" y="460568"/>
                  <a:pt x="577498" y="727621"/>
                  <a:pt x="734484" y="705043"/>
                </a:cubicBezTo>
                <a:cubicBezTo>
                  <a:pt x="891470" y="682465"/>
                  <a:pt x="1109133" y="12188"/>
                  <a:pt x="1282700" y="193"/>
                </a:cubicBezTo>
                <a:cubicBezTo>
                  <a:pt x="1456267" y="-11802"/>
                  <a:pt x="1628422" y="537826"/>
                  <a:pt x="1775883" y="633076"/>
                </a:cubicBezTo>
                <a:cubicBezTo>
                  <a:pt x="1923344" y="728326"/>
                  <a:pt x="1960386" y="591802"/>
                  <a:pt x="2061633" y="571694"/>
                </a:cubicBezTo>
                <a:cubicBezTo>
                  <a:pt x="2168878" y="551938"/>
                  <a:pt x="2212622" y="455983"/>
                  <a:pt x="2319867" y="436227"/>
                </a:cubicBezTo>
                <a:cubicBezTo>
                  <a:pt x="2459567" y="497610"/>
                  <a:pt x="2644422" y="973861"/>
                  <a:pt x="2870200" y="965394"/>
                </a:cubicBezTo>
                <a:cubicBezTo>
                  <a:pt x="3148189" y="945638"/>
                  <a:pt x="3129844" y="261249"/>
                  <a:pt x="3369733" y="258427"/>
                </a:cubicBezTo>
                <a:cubicBezTo>
                  <a:pt x="3613855" y="275360"/>
                  <a:pt x="3714044" y="558994"/>
                  <a:pt x="3886200" y="537827"/>
                </a:cubicBezTo>
                <a:cubicBezTo>
                  <a:pt x="4044244" y="536415"/>
                  <a:pt x="4083756" y="170938"/>
                  <a:pt x="4360333" y="127193"/>
                </a:cubicBezTo>
              </a:path>
            </a:pathLst>
          </a:cu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Arrow: Down 66">
            <a:extLst>
              <a:ext uri="{FF2B5EF4-FFF2-40B4-BE49-F238E27FC236}">
                <a16:creationId xmlns:a16="http://schemas.microsoft.com/office/drawing/2014/main" id="{2EA21CCC-9633-76B3-AE4F-C5066F91806C}"/>
              </a:ext>
            </a:extLst>
          </p:cNvPr>
          <p:cNvSpPr/>
          <p:nvPr/>
        </p:nvSpPr>
        <p:spPr>
          <a:xfrm>
            <a:off x="3831796" y="4316308"/>
            <a:ext cx="583936" cy="431482"/>
          </a:xfrm>
          <a:prstGeom prst="downArrow">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3F4E49BC-BB78-8AF4-0A0F-DD807A501901}"/>
              </a:ext>
            </a:extLst>
          </p:cNvPr>
          <p:cNvSpPr txBox="1"/>
          <p:nvPr/>
        </p:nvSpPr>
        <p:spPr>
          <a:xfrm>
            <a:off x="6219723" y="5216189"/>
            <a:ext cx="2002277" cy="523220"/>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Resultant</a:t>
            </a:r>
          </a:p>
        </p:txBody>
      </p:sp>
    </p:spTree>
    <p:extLst>
      <p:ext uri="{BB962C8B-B14F-4D97-AF65-F5344CB8AC3E}">
        <p14:creationId xmlns:p14="http://schemas.microsoft.com/office/powerpoint/2010/main" val="160359154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337AB79-79D4-4E55-FF26-4FFA8579450F}"/>
              </a:ext>
            </a:extLst>
          </p:cNvPr>
          <p:cNvSpPr>
            <a:spLocks noGrp="1"/>
          </p:cNvSpPr>
          <p:nvPr>
            <p:ph type="title"/>
          </p:nvPr>
        </p:nvSpPr>
        <p:spPr/>
        <p:txBody>
          <a:bodyPr>
            <a:normAutofit fontScale="90000"/>
          </a:bodyPr>
          <a:lstStyle/>
          <a:p>
            <a:r>
              <a:rPr lang="en-GB"/>
              <a:t>Exercise</a:t>
            </a:r>
          </a:p>
        </p:txBody>
      </p:sp>
      <p:sp>
        <p:nvSpPr>
          <p:cNvPr id="5" name="Text Placeholder 4">
            <a:extLst>
              <a:ext uri="{FF2B5EF4-FFF2-40B4-BE49-F238E27FC236}">
                <a16:creationId xmlns:a16="http://schemas.microsoft.com/office/drawing/2014/main" id="{FDA59C79-010B-7549-D062-93E441A94DF6}"/>
              </a:ext>
            </a:extLst>
          </p:cNvPr>
          <p:cNvSpPr>
            <a:spLocks noGrp="1"/>
          </p:cNvSpPr>
          <p:nvPr>
            <p:ph type="body" sz="quarter" idx="10"/>
          </p:nvPr>
        </p:nvSpPr>
        <p:spPr>
          <a:xfrm>
            <a:off x="122292" y="461664"/>
            <a:ext cx="8899415" cy="867930"/>
          </a:xfrm>
        </p:spPr>
        <p:txBody>
          <a:bodyPr/>
          <a:lstStyle/>
          <a:p>
            <a:r>
              <a:rPr lang="en-GB"/>
              <a:t>Draw the resultant wave using the principle of superposition.</a:t>
            </a:r>
          </a:p>
        </p:txBody>
      </p:sp>
      <p:sp>
        <p:nvSpPr>
          <p:cNvPr id="6" name="Cross 5">
            <a:extLst>
              <a:ext uri="{FF2B5EF4-FFF2-40B4-BE49-F238E27FC236}">
                <a16:creationId xmlns:a16="http://schemas.microsoft.com/office/drawing/2014/main" id="{A09F6699-6819-8E4D-48DB-474B5B895119}"/>
              </a:ext>
            </a:extLst>
          </p:cNvPr>
          <p:cNvSpPr/>
          <p:nvPr/>
        </p:nvSpPr>
        <p:spPr>
          <a:xfrm>
            <a:off x="3843703" y="2845079"/>
            <a:ext cx="479766" cy="468337"/>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 name="Straight Connector 6">
            <a:extLst>
              <a:ext uri="{FF2B5EF4-FFF2-40B4-BE49-F238E27FC236}">
                <a16:creationId xmlns:a16="http://schemas.microsoft.com/office/drawing/2014/main" id="{96AEA57D-BCDF-C0DA-90F6-132BBD3BE519}"/>
              </a:ext>
            </a:extLst>
          </p:cNvPr>
          <p:cNvCxnSpPr/>
          <p:nvPr/>
        </p:nvCxnSpPr>
        <p:spPr>
          <a:xfrm>
            <a:off x="1108710" y="3657670"/>
            <a:ext cx="58293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 name="Straight Connector 7">
            <a:extLst>
              <a:ext uri="{FF2B5EF4-FFF2-40B4-BE49-F238E27FC236}">
                <a16:creationId xmlns:a16="http://schemas.microsoft.com/office/drawing/2014/main" id="{E8F8EE80-6430-6B15-684C-C06597798CBA}"/>
              </a:ext>
            </a:extLst>
          </p:cNvPr>
          <p:cNvCxnSpPr/>
          <p:nvPr/>
        </p:nvCxnSpPr>
        <p:spPr>
          <a:xfrm>
            <a:off x="1135380" y="2358460"/>
            <a:ext cx="58293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496CDA03-B68C-EEFD-3753-784A5D33A525}"/>
              </a:ext>
            </a:extLst>
          </p:cNvPr>
          <p:cNvCxnSpPr/>
          <p:nvPr/>
        </p:nvCxnSpPr>
        <p:spPr>
          <a:xfrm>
            <a:off x="1116330" y="5528380"/>
            <a:ext cx="58293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E81B12CE-825B-7689-0429-24C64567220A}"/>
              </a:ext>
            </a:extLst>
          </p:cNvPr>
          <p:cNvCxnSpPr/>
          <p:nvPr/>
        </p:nvCxnSpPr>
        <p:spPr>
          <a:xfrm>
            <a:off x="1150620" y="2590870"/>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9AB96776-9F96-342E-891F-D133AD363FB9}"/>
              </a:ext>
            </a:extLst>
          </p:cNvPr>
          <p:cNvCxnSpPr/>
          <p:nvPr/>
        </p:nvCxnSpPr>
        <p:spPr>
          <a:xfrm>
            <a:off x="1143000" y="2103190"/>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25F79B6E-C90C-0E36-54A1-A14D5670BEA2}"/>
              </a:ext>
            </a:extLst>
          </p:cNvPr>
          <p:cNvCxnSpPr/>
          <p:nvPr/>
        </p:nvCxnSpPr>
        <p:spPr>
          <a:xfrm>
            <a:off x="1135380" y="3909398"/>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51623ADF-A72D-521A-4A9A-740628D5C7A2}"/>
              </a:ext>
            </a:extLst>
          </p:cNvPr>
          <p:cNvCxnSpPr/>
          <p:nvPr/>
        </p:nvCxnSpPr>
        <p:spPr>
          <a:xfrm>
            <a:off x="1127760" y="3421718"/>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8161A8A-20DE-148B-6828-A0945658EDE7}"/>
              </a:ext>
            </a:extLst>
          </p:cNvPr>
          <p:cNvCxnSpPr/>
          <p:nvPr/>
        </p:nvCxnSpPr>
        <p:spPr>
          <a:xfrm>
            <a:off x="1146810" y="5761058"/>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CAFCD41B-7C4A-2AA1-4A31-D0372328AC5C}"/>
              </a:ext>
            </a:extLst>
          </p:cNvPr>
          <p:cNvCxnSpPr/>
          <p:nvPr/>
        </p:nvCxnSpPr>
        <p:spPr>
          <a:xfrm>
            <a:off x="1139190" y="5273378"/>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4F59B8C3-48C2-DD32-A30C-025503E524BB}"/>
              </a:ext>
            </a:extLst>
          </p:cNvPr>
          <p:cNvCxnSpPr/>
          <p:nvPr/>
        </p:nvCxnSpPr>
        <p:spPr>
          <a:xfrm>
            <a:off x="1108710" y="4982215"/>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B7380486-E182-2108-0609-47CA9EEBA296}"/>
              </a:ext>
            </a:extLst>
          </p:cNvPr>
          <p:cNvCxnSpPr/>
          <p:nvPr/>
        </p:nvCxnSpPr>
        <p:spPr>
          <a:xfrm>
            <a:off x="1201681" y="6025337"/>
            <a:ext cx="5829300"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18" name="Freeform: Shape 17">
            <a:extLst>
              <a:ext uri="{FF2B5EF4-FFF2-40B4-BE49-F238E27FC236}">
                <a16:creationId xmlns:a16="http://schemas.microsoft.com/office/drawing/2014/main" id="{C1CFF136-3B26-2D9F-DE6F-BC0106785434}"/>
              </a:ext>
            </a:extLst>
          </p:cNvPr>
          <p:cNvSpPr/>
          <p:nvPr/>
        </p:nvSpPr>
        <p:spPr>
          <a:xfrm flipV="1">
            <a:off x="1201681" y="2115875"/>
            <a:ext cx="5665186" cy="49160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6155428"/>
              <a:gd name="csY0" fmla="*/ 24200 h 2230453"/>
              <a:gd name="csX1" fmla="*/ 825909 w 6155428"/>
              <a:gd name="csY1" fmla="*/ 2230135 h 2230453"/>
              <a:gd name="csX2" fmla="*/ 1746759 w 6155428"/>
              <a:gd name="csY2" fmla="*/ 135 h 2230453"/>
              <a:gd name="csX3" fmla="*/ 2607443 w 6155428"/>
              <a:gd name="csY3" fmla="*/ 2228916 h 2230453"/>
              <a:gd name="csX4" fmla="*/ 3494380 w 6155428"/>
              <a:gd name="csY4" fmla="*/ 14828 h 2230453"/>
              <a:gd name="csX5" fmla="*/ 4360636 w 6155428"/>
              <a:gd name="csY5" fmla="*/ 2229451 h 2230453"/>
              <a:gd name="csX6" fmla="*/ 5275324 w 6155428"/>
              <a:gd name="csY6" fmla="*/ 135 h 2230453"/>
              <a:gd name="csX7" fmla="*/ 6155428 w 6155428"/>
              <a:gd name="csY7" fmla="*/ 2210910 h 2230453"/>
              <a:gd name="csX0" fmla="*/ 0 w 5275324"/>
              <a:gd name="csY0" fmla="*/ 24200 h 2230453"/>
              <a:gd name="csX1" fmla="*/ 825909 w 5275324"/>
              <a:gd name="csY1" fmla="*/ 2230135 h 2230453"/>
              <a:gd name="csX2" fmla="*/ 1746759 w 5275324"/>
              <a:gd name="csY2" fmla="*/ 135 h 2230453"/>
              <a:gd name="csX3" fmla="*/ 2607443 w 5275324"/>
              <a:gd name="csY3" fmla="*/ 2228916 h 2230453"/>
              <a:gd name="csX4" fmla="*/ 3494380 w 5275324"/>
              <a:gd name="csY4" fmla="*/ 14828 h 2230453"/>
              <a:gd name="csX5" fmla="*/ 4360636 w 5275324"/>
              <a:gd name="csY5" fmla="*/ 2229451 h 2230453"/>
              <a:gd name="csX6" fmla="*/ 5275324 w 5275324"/>
              <a:gd name="csY6" fmla="*/ 135 h 2230453"/>
              <a:gd name="csX0" fmla="*/ 0 w 4360636"/>
              <a:gd name="csY0" fmla="*/ 24200 h 2230453"/>
              <a:gd name="csX1" fmla="*/ 825909 w 4360636"/>
              <a:gd name="csY1" fmla="*/ 2230135 h 2230453"/>
              <a:gd name="csX2" fmla="*/ 1746759 w 4360636"/>
              <a:gd name="csY2" fmla="*/ 135 h 2230453"/>
              <a:gd name="csX3" fmla="*/ 2607443 w 4360636"/>
              <a:gd name="csY3" fmla="*/ 2228916 h 2230453"/>
              <a:gd name="csX4" fmla="*/ 3494380 w 4360636"/>
              <a:gd name="csY4" fmla="*/ 14828 h 2230453"/>
              <a:gd name="csX5" fmla="*/ 4360636 w 4360636"/>
              <a:gd name="csY5" fmla="*/ 2229451 h 2230453"/>
              <a:gd name="csX0" fmla="*/ 0 w 3494380"/>
              <a:gd name="csY0" fmla="*/ 24200 h 2230453"/>
              <a:gd name="csX1" fmla="*/ 825909 w 3494380"/>
              <a:gd name="csY1" fmla="*/ 2230135 h 2230453"/>
              <a:gd name="csX2" fmla="*/ 1746759 w 3494380"/>
              <a:gd name="csY2" fmla="*/ 135 h 2230453"/>
              <a:gd name="csX3" fmla="*/ 2607443 w 3494380"/>
              <a:gd name="csY3" fmla="*/ 2228916 h 2230453"/>
              <a:gd name="csX4" fmla="*/ 3494380 w 3494380"/>
              <a:gd name="csY4" fmla="*/ 14828 h 2230453"/>
            </a:gdLst>
            <a:ahLst/>
            <a:cxnLst>
              <a:cxn ang="0">
                <a:pos x="csX0" y="csY0"/>
              </a:cxn>
              <a:cxn ang="0">
                <a:pos x="csX1" y="csY1"/>
              </a:cxn>
              <a:cxn ang="0">
                <a:pos x="csX2" y="csY2"/>
              </a:cxn>
              <a:cxn ang="0">
                <a:pos x="csX3" y="csY3"/>
              </a:cxn>
              <a:cxn ang="0">
                <a:pos x="csX4" y="csY4"/>
              </a:cxn>
            </a:cxnLst>
            <a:rect l="l" t="t" r="r" b="b"/>
            <a:pathLst>
              <a:path w="3494380"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19" name="Group 18">
            <a:extLst>
              <a:ext uri="{FF2B5EF4-FFF2-40B4-BE49-F238E27FC236}">
                <a16:creationId xmlns:a16="http://schemas.microsoft.com/office/drawing/2014/main" id="{D4B0D9AA-E7DF-0D33-24E5-B854731C7CA2}"/>
              </a:ext>
            </a:extLst>
          </p:cNvPr>
          <p:cNvGrpSpPr/>
          <p:nvPr/>
        </p:nvGrpSpPr>
        <p:grpSpPr>
          <a:xfrm>
            <a:off x="1001949" y="3430245"/>
            <a:ext cx="5772786" cy="479158"/>
            <a:chOff x="894279" y="2984396"/>
            <a:chExt cx="1271739" cy="142594"/>
          </a:xfrm>
        </p:grpSpPr>
        <p:sp>
          <p:nvSpPr>
            <p:cNvPr id="20" name="Freeform: Shape 19">
              <a:extLst>
                <a:ext uri="{FF2B5EF4-FFF2-40B4-BE49-F238E27FC236}">
                  <a16:creationId xmlns:a16="http://schemas.microsoft.com/office/drawing/2014/main" id="{959B5B1E-13C9-95D3-04B0-6B35EE5CA8B0}"/>
                </a:ext>
              </a:extLst>
            </p:cNvPr>
            <p:cNvSpPr/>
            <p:nvPr/>
          </p:nvSpPr>
          <p:spPr>
            <a:xfrm flipV="1">
              <a:off x="894279" y="2984396"/>
              <a:ext cx="1142999" cy="142594"/>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1" name="Freeform: Shape 20">
              <a:extLst>
                <a:ext uri="{FF2B5EF4-FFF2-40B4-BE49-F238E27FC236}">
                  <a16:creationId xmlns:a16="http://schemas.microsoft.com/office/drawing/2014/main" id="{6A5E2519-B693-0804-03A6-6E0FCC311EB0}"/>
                </a:ext>
              </a:extLst>
            </p:cNvPr>
            <p:cNvSpPr/>
            <p:nvPr/>
          </p:nvSpPr>
          <p:spPr>
            <a:xfrm flipV="1">
              <a:off x="2037279" y="2984396"/>
              <a:ext cx="128739" cy="141048"/>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6155431"/>
                <a:gd name="csY0" fmla="*/ 24200 h 2230453"/>
                <a:gd name="csX1" fmla="*/ 825909 w 6155431"/>
                <a:gd name="csY1" fmla="*/ 2230135 h 2230453"/>
                <a:gd name="csX2" fmla="*/ 1746759 w 6155431"/>
                <a:gd name="csY2" fmla="*/ 135 h 2230453"/>
                <a:gd name="csX3" fmla="*/ 2607443 w 6155431"/>
                <a:gd name="csY3" fmla="*/ 2228916 h 2230453"/>
                <a:gd name="csX4" fmla="*/ 3494380 w 6155431"/>
                <a:gd name="csY4" fmla="*/ 14828 h 2230453"/>
                <a:gd name="csX5" fmla="*/ 4360636 w 6155431"/>
                <a:gd name="csY5" fmla="*/ 2229451 h 2230453"/>
                <a:gd name="csX6" fmla="*/ 5275324 w 6155431"/>
                <a:gd name="csY6" fmla="*/ 135 h 2230453"/>
                <a:gd name="csX7" fmla="*/ 6155428 w 6155431"/>
                <a:gd name="csY7" fmla="*/ 2210910 h 2230453"/>
                <a:gd name="csX0" fmla="*/ 0 w 5275321"/>
                <a:gd name="csY0" fmla="*/ 24200 h 2230453"/>
                <a:gd name="csX1" fmla="*/ 825909 w 5275321"/>
                <a:gd name="csY1" fmla="*/ 2230135 h 2230453"/>
                <a:gd name="csX2" fmla="*/ 1746759 w 5275321"/>
                <a:gd name="csY2" fmla="*/ 135 h 2230453"/>
                <a:gd name="csX3" fmla="*/ 2607443 w 5275321"/>
                <a:gd name="csY3" fmla="*/ 2228916 h 2230453"/>
                <a:gd name="csX4" fmla="*/ 3494380 w 5275321"/>
                <a:gd name="csY4" fmla="*/ 14828 h 2230453"/>
                <a:gd name="csX5" fmla="*/ 4360636 w 5275321"/>
                <a:gd name="csY5" fmla="*/ 2229451 h 2230453"/>
                <a:gd name="csX6" fmla="*/ 5275324 w 5275321"/>
                <a:gd name="csY6" fmla="*/ 135 h 2230453"/>
                <a:gd name="csX0" fmla="*/ 0 w 4360639"/>
                <a:gd name="csY0" fmla="*/ 24200 h 2230453"/>
                <a:gd name="csX1" fmla="*/ 825909 w 4360639"/>
                <a:gd name="csY1" fmla="*/ 2230135 h 2230453"/>
                <a:gd name="csX2" fmla="*/ 1746759 w 4360639"/>
                <a:gd name="csY2" fmla="*/ 135 h 2230453"/>
                <a:gd name="csX3" fmla="*/ 2607443 w 4360639"/>
                <a:gd name="csY3" fmla="*/ 2228916 h 2230453"/>
                <a:gd name="csX4" fmla="*/ 3494380 w 4360639"/>
                <a:gd name="csY4" fmla="*/ 14828 h 2230453"/>
                <a:gd name="csX5" fmla="*/ 4360636 w 4360639"/>
                <a:gd name="csY5" fmla="*/ 2229451 h 2230453"/>
                <a:gd name="csX0" fmla="*/ 0 w 3494380"/>
                <a:gd name="csY0" fmla="*/ 24200 h 2230453"/>
                <a:gd name="csX1" fmla="*/ 825909 w 3494380"/>
                <a:gd name="csY1" fmla="*/ 2230135 h 2230453"/>
                <a:gd name="csX2" fmla="*/ 1746759 w 3494380"/>
                <a:gd name="csY2" fmla="*/ 135 h 2230453"/>
                <a:gd name="csX3" fmla="*/ 2607443 w 3494380"/>
                <a:gd name="csY3" fmla="*/ 2228916 h 2230453"/>
                <a:gd name="csX4" fmla="*/ 3494380 w 3494380"/>
                <a:gd name="csY4" fmla="*/ 14828 h 2230453"/>
                <a:gd name="csX0" fmla="*/ 0 w 2607444"/>
                <a:gd name="csY0" fmla="*/ 24200 h 2230453"/>
                <a:gd name="csX1" fmla="*/ 825909 w 2607444"/>
                <a:gd name="csY1" fmla="*/ 2230135 h 2230453"/>
                <a:gd name="csX2" fmla="*/ 1746759 w 2607444"/>
                <a:gd name="csY2" fmla="*/ 135 h 2230453"/>
                <a:gd name="csX3" fmla="*/ 2607443 w 2607444"/>
                <a:gd name="csY3" fmla="*/ 2228916 h 2230453"/>
                <a:gd name="csX0" fmla="*/ 0 w 1746759"/>
                <a:gd name="csY0" fmla="*/ 24200 h 2230453"/>
                <a:gd name="csX1" fmla="*/ 825909 w 1746759"/>
                <a:gd name="csY1" fmla="*/ 2230135 h 2230453"/>
                <a:gd name="csX2" fmla="*/ 1746759 w 1746759"/>
                <a:gd name="csY2" fmla="*/ 135 h 2230453"/>
                <a:gd name="csX0" fmla="*/ 0 w 825909"/>
                <a:gd name="csY0" fmla="*/ -1 h 2206252"/>
                <a:gd name="csX1" fmla="*/ 825909 w 825909"/>
                <a:gd name="csY1" fmla="*/ 2205934 h 2206252"/>
              </a:gdLst>
              <a:ahLst/>
              <a:cxnLst>
                <a:cxn ang="0">
                  <a:pos x="csX0" y="csY0"/>
                </a:cxn>
                <a:cxn ang="0">
                  <a:pos x="csX1" y="csY1"/>
                </a:cxn>
              </a:cxnLst>
              <a:rect l="l" t="t" r="r" b="b"/>
              <a:pathLst>
                <a:path w="825909" h="2206252">
                  <a:moveTo>
                    <a:pt x="0" y="-1"/>
                  </a:moveTo>
                  <a:cubicBezTo>
                    <a:pt x="217785" y="6668"/>
                    <a:pt x="582839" y="2236850"/>
                    <a:pt x="825909" y="220593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grpSp>
        <p:nvGrpSpPr>
          <p:cNvPr id="31" name="Group 30">
            <a:extLst>
              <a:ext uri="{FF2B5EF4-FFF2-40B4-BE49-F238E27FC236}">
                <a16:creationId xmlns:a16="http://schemas.microsoft.com/office/drawing/2014/main" id="{65AC0024-237F-06FC-7F71-9BBED3CC87CF}"/>
              </a:ext>
            </a:extLst>
          </p:cNvPr>
          <p:cNvGrpSpPr/>
          <p:nvPr/>
        </p:nvGrpSpPr>
        <p:grpSpPr>
          <a:xfrm>
            <a:off x="1319063" y="1920848"/>
            <a:ext cx="5598865" cy="4338916"/>
            <a:chOff x="888170" y="1365689"/>
            <a:chExt cx="4310150" cy="4880610"/>
          </a:xfrm>
        </p:grpSpPr>
        <p:cxnSp>
          <p:nvCxnSpPr>
            <p:cNvPr id="32" name="Straight Connector 31">
              <a:extLst>
                <a:ext uri="{FF2B5EF4-FFF2-40B4-BE49-F238E27FC236}">
                  <a16:creationId xmlns:a16="http://schemas.microsoft.com/office/drawing/2014/main" id="{FECD2D2C-A62E-6763-9E14-53283AFEFFBB}"/>
                </a:ext>
              </a:extLst>
            </p:cNvPr>
            <p:cNvCxnSpPr>
              <a:cxnSpLocks/>
            </p:cNvCxnSpPr>
            <p:nvPr/>
          </p:nvCxnSpPr>
          <p:spPr>
            <a:xfrm>
              <a:off x="2131195"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8F9233AB-31ED-3D95-FCD9-BA10B5E846CB}"/>
                </a:ext>
              </a:extLst>
            </p:cNvPr>
            <p:cNvCxnSpPr>
              <a:cxnSpLocks/>
            </p:cNvCxnSpPr>
            <p:nvPr/>
          </p:nvCxnSpPr>
          <p:spPr>
            <a:xfrm>
              <a:off x="1349142"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EFEDADAC-CBD7-00B6-E499-33718F3AADBB}"/>
                </a:ext>
              </a:extLst>
            </p:cNvPr>
            <p:cNvCxnSpPr>
              <a:cxnSpLocks/>
            </p:cNvCxnSpPr>
            <p:nvPr/>
          </p:nvCxnSpPr>
          <p:spPr>
            <a:xfrm>
              <a:off x="263652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C37780DD-D75F-DF94-8C82-5450EDF052F9}"/>
                </a:ext>
              </a:extLst>
            </p:cNvPr>
            <p:cNvCxnSpPr>
              <a:cxnSpLocks/>
            </p:cNvCxnSpPr>
            <p:nvPr/>
          </p:nvCxnSpPr>
          <p:spPr>
            <a:xfrm>
              <a:off x="1577743"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19EF721B-97E1-54D9-52CE-6067F0398B89}"/>
                </a:ext>
              </a:extLst>
            </p:cNvPr>
            <p:cNvCxnSpPr>
              <a:cxnSpLocks/>
            </p:cNvCxnSpPr>
            <p:nvPr/>
          </p:nvCxnSpPr>
          <p:spPr>
            <a:xfrm>
              <a:off x="240792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9A73BA13-AB72-8540-2CE9-415355874EBF}"/>
                </a:ext>
              </a:extLst>
            </p:cNvPr>
            <p:cNvCxnSpPr>
              <a:cxnSpLocks/>
            </p:cNvCxnSpPr>
            <p:nvPr/>
          </p:nvCxnSpPr>
          <p:spPr>
            <a:xfrm>
              <a:off x="888170"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FAFB6294-E862-1077-4057-857C871C51E6}"/>
                </a:ext>
              </a:extLst>
            </p:cNvPr>
            <p:cNvCxnSpPr>
              <a:cxnSpLocks/>
            </p:cNvCxnSpPr>
            <p:nvPr/>
          </p:nvCxnSpPr>
          <p:spPr>
            <a:xfrm>
              <a:off x="1125053"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E12B08AA-F45C-79B5-332A-86E6CAF983B4}"/>
                </a:ext>
              </a:extLst>
            </p:cNvPr>
            <p:cNvCxnSpPr>
              <a:cxnSpLocks/>
            </p:cNvCxnSpPr>
            <p:nvPr/>
          </p:nvCxnSpPr>
          <p:spPr>
            <a:xfrm>
              <a:off x="1866500"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C52C6B66-687C-28F9-B53C-3F75E13E9467}"/>
                </a:ext>
              </a:extLst>
            </p:cNvPr>
            <p:cNvCxnSpPr>
              <a:cxnSpLocks/>
            </p:cNvCxnSpPr>
            <p:nvPr/>
          </p:nvCxnSpPr>
          <p:spPr>
            <a:xfrm>
              <a:off x="2913248"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1" name="Straight Connector 40">
              <a:extLst>
                <a:ext uri="{FF2B5EF4-FFF2-40B4-BE49-F238E27FC236}">
                  <a16:creationId xmlns:a16="http://schemas.microsoft.com/office/drawing/2014/main" id="{192F3BA6-9D15-0DD3-FBFA-70D6EDB98AB7}"/>
                </a:ext>
              </a:extLst>
            </p:cNvPr>
            <p:cNvCxnSpPr>
              <a:cxnSpLocks/>
            </p:cNvCxnSpPr>
            <p:nvPr/>
          </p:nvCxnSpPr>
          <p:spPr>
            <a:xfrm>
              <a:off x="3189975"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2" name="Straight Connector 41">
              <a:extLst>
                <a:ext uri="{FF2B5EF4-FFF2-40B4-BE49-F238E27FC236}">
                  <a16:creationId xmlns:a16="http://schemas.microsoft.com/office/drawing/2014/main" id="{DFE10A2A-9183-4BBF-89B0-8F99935905FD}"/>
                </a:ext>
              </a:extLst>
            </p:cNvPr>
            <p:cNvCxnSpPr>
              <a:cxnSpLocks/>
            </p:cNvCxnSpPr>
            <p:nvPr/>
          </p:nvCxnSpPr>
          <p:spPr>
            <a:xfrm>
              <a:off x="3418575"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3" name="Straight Connector 42">
              <a:extLst>
                <a:ext uri="{FF2B5EF4-FFF2-40B4-BE49-F238E27FC236}">
                  <a16:creationId xmlns:a16="http://schemas.microsoft.com/office/drawing/2014/main" id="{81F8A83E-B320-9A20-8B88-951397875BD3}"/>
                </a:ext>
              </a:extLst>
            </p:cNvPr>
            <p:cNvCxnSpPr>
              <a:cxnSpLocks/>
            </p:cNvCxnSpPr>
            <p:nvPr/>
          </p:nvCxnSpPr>
          <p:spPr>
            <a:xfrm>
              <a:off x="372263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1BFCA7BC-C88E-0ABB-5148-18AB18A54B4A}"/>
                </a:ext>
              </a:extLst>
            </p:cNvPr>
            <p:cNvCxnSpPr>
              <a:cxnSpLocks/>
            </p:cNvCxnSpPr>
            <p:nvPr/>
          </p:nvCxnSpPr>
          <p:spPr>
            <a:xfrm>
              <a:off x="398933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9DEAE7EA-34DB-4CC6-D095-2375285DCA0C}"/>
                </a:ext>
              </a:extLst>
            </p:cNvPr>
            <p:cNvCxnSpPr>
              <a:cxnSpLocks/>
            </p:cNvCxnSpPr>
            <p:nvPr/>
          </p:nvCxnSpPr>
          <p:spPr>
            <a:xfrm>
              <a:off x="4243331"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9C9FE9AC-39F2-C98F-6AC1-7F99D0DAF455}"/>
                </a:ext>
              </a:extLst>
            </p:cNvPr>
            <p:cNvCxnSpPr>
              <a:cxnSpLocks/>
            </p:cNvCxnSpPr>
            <p:nvPr/>
          </p:nvCxnSpPr>
          <p:spPr>
            <a:xfrm>
              <a:off x="4479916"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2C5F08EF-48F1-1182-6FEE-7D3330EA9442}"/>
                </a:ext>
              </a:extLst>
            </p:cNvPr>
            <p:cNvCxnSpPr>
              <a:cxnSpLocks/>
            </p:cNvCxnSpPr>
            <p:nvPr/>
          </p:nvCxnSpPr>
          <p:spPr>
            <a:xfrm>
              <a:off x="4733915"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EE6897B8-9D6C-616B-7A09-589FCCED3F06}"/>
                </a:ext>
              </a:extLst>
            </p:cNvPr>
            <p:cNvCxnSpPr>
              <a:cxnSpLocks/>
            </p:cNvCxnSpPr>
            <p:nvPr/>
          </p:nvCxnSpPr>
          <p:spPr>
            <a:xfrm>
              <a:off x="4961913"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630EDF89-D6D0-C232-56D8-79D9E4298491}"/>
                </a:ext>
              </a:extLst>
            </p:cNvPr>
            <p:cNvCxnSpPr>
              <a:cxnSpLocks/>
            </p:cNvCxnSpPr>
            <p:nvPr/>
          </p:nvCxnSpPr>
          <p:spPr>
            <a:xfrm>
              <a:off x="5198320" y="1365689"/>
              <a:ext cx="0" cy="488061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51" name="TextBox 50">
            <a:extLst>
              <a:ext uri="{FF2B5EF4-FFF2-40B4-BE49-F238E27FC236}">
                <a16:creationId xmlns:a16="http://schemas.microsoft.com/office/drawing/2014/main" id="{6B980611-C718-022F-EFF3-75640FE217F7}"/>
              </a:ext>
            </a:extLst>
          </p:cNvPr>
          <p:cNvSpPr txBox="1"/>
          <p:nvPr/>
        </p:nvSpPr>
        <p:spPr>
          <a:xfrm>
            <a:off x="7065164" y="4832532"/>
            <a:ext cx="2002277" cy="1384995"/>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Resultant (to be completed)</a:t>
            </a:r>
          </a:p>
        </p:txBody>
      </p:sp>
      <p:sp>
        <p:nvSpPr>
          <p:cNvPr id="52" name="Arrow: Down 51">
            <a:extLst>
              <a:ext uri="{FF2B5EF4-FFF2-40B4-BE49-F238E27FC236}">
                <a16:creationId xmlns:a16="http://schemas.microsoft.com/office/drawing/2014/main" id="{FA870761-394B-3F92-E8F2-3F932205CD53}"/>
              </a:ext>
            </a:extLst>
          </p:cNvPr>
          <p:cNvSpPr/>
          <p:nvPr/>
        </p:nvSpPr>
        <p:spPr>
          <a:xfrm>
            <a:off x="3831796" y="4316308"/>
            <a:ext cx="583936" cy="431482"/>
          </a:xfrm>
          <a:prstGeom prst="downArrow">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50806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DF1203-E6D8-B4E8-A9B0-640BB45A31E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652C0F2-F08A-E6B0-CC09-4596151C3A2A}"/>
              </a:ext>
            </a:extLst>
          </p:cNvPr>
          <p:cNvSpPr>
            <a:spLocks noGrp="1"/>
          </p:cNvSpPr>
          <p:nvPr>
            <p:ph type="title"/>
          </p:nvPr>
        </p:nvSpPr>
        <p:spPr/>
        <p:txBody>
          <a:bodyPr/>
          <a:lstStyle/>
          <a:p>
            <a:r>
              <a:rPr lang="en-GB"/>
              <a:t>What is interference of waves?</a:t>
            </a:r>
          </a:p>
        </p:txBody>
      </p:sp>
      <p:sp>
        <p:nvSpPr>
          <p:cNvPr id="3" name="Text Placeholder 2">
            <a:extLst>
              <a:ext uri="{FF2B5EF4-FFF2-40B4-BE49-F238E27FC236}">
                <a16:creationId xmlns:a16="http://schemas.microsoft.com/office/drawing/2014/main" id="{763E46DF-DABC-5530-8D6C-D642E6ECA273}"/>
              </a:ext>
            </a:extLst>
          </p:cNvPr>
          <p:cNvSpPr>
            <a:spLocks noGrp="1"/>
          </p:cNvSpPr>
          <p:nvPr>
            <p:ph type="body" sz="quarter" idx="10"/>
          </p:nvPr>
        </p:nvSpPr>
        <p:spPr>
          <a:xfrm>
            <a:off x="698216" y="1568742"/>
            <a:ext cx="7904532" cy="978729"/>
          </a:xfrm>
          <a:solidFill>
            <a:srgbClr val="FFFF99"/>
          </a:solidFill>
        </p:spPr>
        <p:txBody>
          <a:bodyPr/>
          <a:lstStyle/>
          <a:p>
            <a:r>
              <a:rPr lang="en-GB" sz="3200"/>
              <a:t>Interference is the pattern that results from combining waves.  </a:t>
            </a:r>
          </a:p>
        </p:txBody>
      </p:sp>
      <p:sp>
        <p:nvSpPr>
          <p:cNvPr id="31" name="TextBox 30">
            <a:extLst>
              <a:ext uri="{FF2B5EF4-FFF2-40B4-BE49-F238E27FC236}">
                <a16:creationId xmlns:a16="http://schemas.microsoft.com/office/drawing/2014/main" id="{682AB79E-14F4-135B-B244-FC8597E2CBBB}"/>
              </a:ext>
            </a:extLst>
          </p:cNvPr>
          <p:cNvSpPr txBox="1"/>
          <p:nvPr/>
        </p:nvSpPr>
        <p:spPr>
          <a:xfrm>
            <a:off x="3723030" y="3597970"/>
            <a:ext cx="5082702"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Superposition is the rule,</a:t>
            </a:r>
          </a:p>
        </p:txBody>
      </p:sp>
      <p:cxnSp>
        <p:nvCxnSpPr>
          <p:cNvPr id="33" name="Straight Arrow Connector 32">
            <a:extLst>
              <a:ext uri="{FF2B5EF4-FFF2-40B4-BE49-F238E27FC236}">
                <a16:creationId xmlns:a16="http://schemas.microsoft.com/office/drawing/2014/main" id="{422F4932-1AAB-8237-28C3-2CCF7189A9DC}"/>
              </a:ext>
            </a:extLst>
          </p:cNvPr>
          <p:cNvCxnSpPr>
            <a:cxnSpLocks/>
          </p:cNvCxnSpPr>
          <p:nvPr/>
        </p:nvCxnSpPr>
        <p:spPr>
          <a:xfrm flipH="1">
            <a:off x="2009083" y="3882186"/>
            <a:ext cx="1713947"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5" name="Straight Arrow Connector 34">
            <a:extLst>
              <a:ext uri="{FF2B5EF4-FFF2-40B4-BE49-F238E27FC236}">
                <a16:creationId xmlns:a16="http://schemas.microsoft.com/office/drawing/2014/main" id="{C6A8D819-564C-A665-A04C-D4824937EA62}"/>
              </a:ext>
            </a:extLst>
          </p:cNvPr>
          <p:cNvCxnSpPr>
            <a:cxnSpLocks/>
          </p:cNvCxnSpPr>
          <p:nvPr/>
        </p:nvCxnSpPr>
        <p:spPr>
          <a:xfrm flipH="1">
            <a:off x="3237437" y="5025402"/>
            <a:ext cx="485593"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38" name="Freeform: Shape 37">
            <a:extLst>
              <a:ext uri="{FF2B5EF4-FFF2-40B4-BE49-F238E27FC236}">
                <a16:creationId xmlns:a16="http://schemas.microsoft.com/office/drawing/2014/main" id="{265831FB-3E13-AB6A-4122-2F53F1167978}"/>
              </a:ext>
            </a:extLst>
          </p:cNvPr>
          <p:cNvSpPr/>
          <p:nvPr/>
        </p:nvSpPr>
        <p:spPr>
          <a:xfrm flipV="1">
            <a:off x="870211" y="3492489"/>
            <a:ext cx="1528167" cy="142597"/>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4" name="Group 3">
            <a:extLst>
              <a:ext uri="{FF2B5EF4-FFF2-40B4-BE49-F238E27FC236}">
                <a16:creationId xmlns:a16="http://schemas.microsoft.com/office/drawing/2014/main" id="{6E267C5B-4C32-C915-E48F-86CB1B3F7EB5}"/>
              </a:ext>
            </a:extLst>
          </p:cNvPr>
          <p:cNvGrpSpPr/>
          <p:nvPr/>
        </p:nvGrpSpPr>
        <p:grpSpPr>
          <a:xfrm>
            <a:off x="894279" y="4063896"/>
            <a:ext cx="1549438" cy="142595"/>
            <a:chOff x="894279" y="2984396"/>
            <a:chExt cx="1549438" cy="142595"/>
          </a:xfrm>
        </p:grpSpPr>
        <p:sp>
          <p:nvSpPr>
            <p:cNvPr id="39" name="Freeform: Shape 38">
              <a:extLst>
                <a:ext uri="{FF2B5EF4-FFF2-40B4-BE49-F238E27FC236}">
                  <a16:creationId xmlns:a16="http://schemas.microsoft.com/office/drawing/2014/main" id="{3BDE8B77-60FB-04A3-CBE4-6163FF99F96A}"/>
                </a:ext>
              </a:extLst>
            </p:cNvPr>
            <p:cNvSpPr/>
            <p:nvPr/>
          </p:nvSpPr>
          <p:spPr>
            <a:xfrm flipV="1">
              <a:off x="894279" y="2984396"/>
              <a:ext cx="1142999" cy="142594"/>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0" name="Freeform: Shape 39">
              <a:extLst>
                <a:ext uri="{FF2B5EF4-FFF2-40B4-BE49-F238E27FC236}">
                  <a16:creationId xmlns:a16="http://schemas.microsoft.com/office/drawing/2014/main" id="{A3F775B2-8615-7329-0CBE-F971B9AEC9DF}"/>
                </a:ext>
              </a:extLst>
            </p:cNvPr>
            <p:cNvSpPr/>
            <p:nvPr/>
          </p:nvSpPr>
          <p:spPr>
            <a:xfrm flipV="1">
              <a:off x="2037279" y="2984396"/>
              <a:ext cx="406438" cy="14259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6155431"/>
                <a:gd name="csY0" fmla="*/ 24200 h 2230453"/>
                <a:gd name="csX1" fmla="*/ 825909 w 6155431"/>
                <a:gd name="csY1" fmla="*/ 2230135 h 2230453"/>
                <a:gd name="csX2" fmla="*/ 1746759 w 6155431"/>
                <a:gd name="csY2" fmla="*/ 135 h 2230453"/>
                <a:gd name="csX3" fmla="*/ 2607443 w 6155431"/>
                <a:gd name="csY3" fmla="*/ 2228916 h 2230453"/>
                <a:gd name="csX4" fmla="*/ 3494380 w 6155431"/>
                <a:gd name="csY4" fmla="*/ 14828 h 2230453"/>
                <a:gd name="csX5" fmla="*/ 4360636 w 6155431"/>
                <a:gd name="csY5" fmla="*/ 2229451 h 2230453"/>
                <a:gd name="csX6" fmla="*/ 5275324 w 6155431"/>
                <a:gd name="csY6" fmla="*/ 135 h 2230453"/>
                <a:gd name="csX7" fmla="*/ 6155428 w 6155431"/>
                <a:gd name="csY7" fmla="*/ 2210910 h 2230453"/>
                <a:gd name="csX0" fmla="*/ 0 w 5275321"/>
                <a:gd name="csY0" fmla="*/ 24200 h 2230453"/>
                <a:gd name="csX1" fmla="*/ 825909 w 5275321"/>
                <a:gd name="csY1" fmla="*/ 2230135 h 2230453"/>
                <a:gd name="csX2" fmla="*/ 1746759 w 5275321"/>
                <a:gd name="csY2" fmla="*/ 135 h 2230453"/>
                <a:gd name="csX3" fmla="*/ 2607443 w 5275321"/>
                <a:gd name="csY3" fmla="*/ 2228916 h 2230453"/>
                <a:gd name="csX4" fmla="*/ 3494380 w 5275321"/>
                <a:gd name="csY4" fmla="*/ 14828 h 2230453"/>
                <a:gd name="csX5" fmla="*/ 4360636 w 5275321"/>
                <a:gd name="csY5" fmla="*/ 2229451 h 2230453"/>
                <a:gd name="csX6" fmla="*/ 5275324 w 5275321"/>
                <a:gd name="csY6" fmla="*/ 135 h 2230453"/>
                <a:gd name="csX0" fmla="*/ 0 w 4360639"/>
                <a:gd name="csY0" fmla="*/ 24200 h 2230453"/>
                <a:gd name="csX1" fmla="*/ 825909 w 4360639"/>
                <a:gd name="csY1" fmla="*/ 2230135 h 2230453"/>
                <a:gd name="csX2" fmla="*/ 1746759 w 4360639"/>
                <a:gd name="csY2" fmla="*/ 135 h 2230453"/>
                <a:gd name="csX3" fmla="*/ 2607443 w 4360639"/>
                <a:gd name="csY3" fmla="*/ 2228916 h 2230453"/>
                <a:gd name="csX4" fmla="*/ 3494380 w 4360639"/>
                <a:gd name="csY4" fmla="*/ 14828 h 2230453"/>
                <a:gd name="csX5" fmla="*/ 4360636 w 4360639"/>
                <a:gd name="csY5" fmla="*/ 2229451 h 2230453"/>
                <a:gd name="csX0" fmla="*/ 0 w 3494380"/>
                <a:gd name="csY0" fmla="*/ 24200 h 2230453"/>
                <a:gd name="csX1" fmla="*/ 825909 w 3494380"/>
                <a:gd name="csY1" fmla="*/ 2230135 h 2230453"/>
                <a:gd name="csX2" fmla="*/ 1746759 w 3494380"/>
                <a:gd name="csY2" fmla="*/ 135 h 2230453"/>
                <a:gd name="csX3" fmla="*/ 2607443 w 3494380"/>
                <a:gd name="csY3" fmla="*/ 2228916 h 2230453"/>
                <a:gd name="csX4" fmla="*/ 3494380 w 3494380"/>
                <a:gd name="csY4" fmla="*/ 14828 h 2230453"/>
                <a:gd name="csX0" fmla="*/ 0 w 2607444"/>
                <a:gd name="csY0" fmla="*/ 24200 h 2230453"/>
                <a:gd name="csX1" fmla="*/ 825909 w 2607444"/>
                <a:gd name="csY1" fmla="*/ 2230135 h 2230453"/>
                <a:gd name="csX2" fmla="*/ 1746759 w 2607444"/>
                <a:gd name="csY2" fmla="*/ 135 h 2230453"/>
                <a:gd name="csX3" fmla="*/ 2607443 w 2607444"/>
                <a:gd name="csY3" fmla="*/ 2228916 h 2230453"/>
              </a:gdLst>
              <a:ahLst/>
              <a:cxnLst>
                <a:cxn ang="0">
                  <a:pos x="csX0" y="csY0"/>
                </a:cxn>
                <a:cxn ang="0">
                  <a:pos x="csX1" y="csY1"/>
                </a:cxn>
                <a:cxn ang="0">
                  <a:pos x="csX2" y="csY2"/>
                </a:cxn>
                <a:cxn ang="0">
                  <a:pos x="csX3" y="csY3"/>
                </a:cxn>
              </a:cxnLst>
              <a:rect l="l" t="t" r="r" b="b"/>
              <a:pathLst>
                <a:path w="2607444"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41" name="Freeform: Shape 40">
            <a:extLst>
              <a:ext uri="{FF2B5EF4-FFF2-40B4-BE49-F238E27FC236}">
                <a16:creationId xmlns:a16="http://schemas.microsoft.com/office/drawing/2014/main" id="{EB3A985C-9E8D-89C5-D32D-0FCD49A0C7A1}"/>
              </a:ext>
            </a:extLst>
          </p:cNvPr>
          <p:cNvSpPr/>
          <p:nvPr/>
        </p:nvSpPr>
        <p:spPr>
          <a:xfrm flipV="1">
            <a:off x="900630" y="4833550"/>
            <a:ext cx="1130299" cy="36141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559180 h 2230453"/>
              <a:gd name="csX4" fmla="*/ 3494380 w 7019233"/>
              <a:gd name="csY4" fmla="*/ 14828 h 2230453"/>
              <a:gd name="csX5" fmla="*/ 4360636 w 7019233"/>
              <a:gd name="csY5" fmla="*/ 2229451 h 2230453"/>
              <a:gd name="csX6" fmla="*/ 5275324 w 7019233"/>
              <a:gd name="csY6" fmla="*/ 135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559180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340785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607443 w 7019233"/>
              <a:gd name="csY3" fmla="*/ 1340785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533373 w 7019233"/>
              <a:gd name="csY4" fmla="*/ 429780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533373 w 7019233"/>
              <a:gd name="csY4" fmla="*/ 429780 h 2230453"/>
              <a:gd name="csX5" fmla="*/ 4087666 w 7019233"/>
              <a:gd name="csY5" fmla="*/ 1071957 h 2230453"/>
              <a:gd name="csX6" fmla="*/ 5275323 w 7019233"/>
              <a:gd name="csY6" fmla="*/ 830037 h 2230453"/>
              <a:gd name="csX7" fmla="*/ 6155428 w 7019233"/>
              <a:gd name="csY7" fmla="*/ 2210910 h 2230453"/>
              <a:gd name="csX8" fmla="*/ 7019233 w 7019233"/>
              <a:gd name="csY8" fmla="*/ 6544 h 2230453"/>
              <a:gd name="csX0" fmla="*/ 0 w 7019233"/>
              <a:gd name="csY0" fmla="*/ 24289 h 2230542"/>
              <a:gd name="csX1" fmla="*/ 825909 w 7019233"/>
              <a:gd name="csY1" fmla="*/ 2230224 h 2230542"/>
              <a:gd name="csX2" fmla="*/ 1824750 w 7019233"/>
              <a:gd name="csY2" fmla="*/ 227 h 2230542"/>
              <a:gd name="csX3" fmla="*/ 2782923 w 7019233"/>
              <a:gd name="csY3" fmla="*/ 1384553 h 2230542"/>
              <a:gd name="csX4" fmla="*/ 3533373 w 7019233"/>
              <a:gd name="csY4" fmla="*/ 429869 h 2230542"/>
              <a:gd name="csX5" fmla="*/ 4087666 w 7019233"/>
              <a:gd name="csY5" fmla="*/ 1072046 h 2230542"/>
              <a:gd name="csX6" fmla="*/ 4943860 w 7019233"/>
              <a:gd name="csY6" fmla="*/ 227 h 2230542"/>
              <a:gd name="csX7" fmla="*/ 6155428 w 7019233"/>
              <a:gd name="csY7" fmla="*/ 2210999 h 2230542"/>
              <a:gd name="csX8" fmla="*/ 7019233 w 7019233"/>
              <a:gd name="csY8" fmla="*/ 6633 h 2230542"/>
              <a:gd name="csX0" fmla="*/ 0 w 7019233"/>
              <a:gd name="csY0" fmla="*/ 24289 h 2363897"/>
              <a:gd name="csX1" fmla="*/ 825909 w 7019233"/>
              <a:gd name="csY1" fmla="*/ 2230224 h 2363897"/>
              <a:gd name="csX2" fmla="*/ 1824750 w 7019233"/>
              <a:gd name="csY2" fmla="*/ 227 h 2363897"/>
              <a:gd name="csX3" fmla="*/ 2782923 w 7019233"/>
              <a:gd name="csY3" fmla="*/ 1384553 h 2363897"/>
              <a:gd name="csX4" fmla="*/ 3533373 w 7019233"/>
              <a:gd name="csY4" fmla="*/ 429869 h 2363897"/>
              <a:gd name="csX5" fmla="*/ 4087666 w 7019233"/>
              <a:gd name="csY5" fmla="*/ 1072046 h 2363897"/>
              <a:gd name="csX6" fmla="*/ 4943860 w 7019233"/>
              <a:gd name="csY6" fmla="*/ 227 h 2363897"/>
              <a:gd name="csX7" fmla="*/ 5940954 w 7019233"/>
              <a:gd name="csY7" fmla="*/ 2363876 h 2363897"/>
              <a:gd name="csX8" fmla="*/ 7019233 w 7019233"/>
              <a:gd name="csY8" fmla="*/ 6633 h 2363897"/>
              <a:gd name="csX0" fmla="*/ 0 w 6824254"/>
              <a:gd name="csY0" fmla="*/ 24289 h 2363897"/>
              <a:gd name="csX1" fmla="*/ 825909 w 6824254"/>
              <a:gd name="csY1" fmla="*/ 2230224 h 2363897"/>
              <a:gd name="csX2" fmla="*/ 1824750 w 6824254"/>
              <a:gd name="csY2" fmla="*/ 227 h 2363897"/>
              <a:gd name="csX3" fmla="*/ 2782923 w 6824254"/>
              <a:gd name="csY3" fmla="*/ 1384553 h 2363897"/>
              <a:gd name="csX4" fmla="*/ 3533373 w 6824254"/>
              <a:gd name="csY4" fmla="*/ 429869 h 2363897"/>
              <a:gd name="csX5" fmla="*/ 4087666 w 6824254"/>
              <a:gd name="csY5" fmla="*/ 1072046 h 2363897"/>
              <a:gd name="csX6" fmla="*/ 4943860 w 6824254"/>
              <a:gd name="csY6" fmla="*/ 227 h 2363897"/>
              <a:gd name="csX7" fmla="*/ 5940954 w 6824254"/>
              <a:gd name="csY7" fmla="*/ 2363876 h 2363897"/>
              <a:gd name="csX8" fmla="*/ 6824254 w 6824254"/>
              <a:gd name="csY8" fmla="*/ 6631 h 2363897"/>
              <a:gd name="csX0" fmla="*/ 0 w 6824254"/>
              <a:gd name="csY0" fmla="*/ 89711 h 2429319"/>
              <a:gd name="csX1" fmla="*/ 825909 w 6824254"/>
              <a:gd name="csY1" fmla="*/ 2295646 h 2429319"/>
              <a:gd name="csX2" fmla="*/ 1824750 w 6824254"/>
              <a:gd name="csY2" fmla="*/ 131 h 2429319"/>
              <a:gd name="csX3" fmla="*/ 2782923 w 6824254"/>
              <a:gd name="csY3" fmla="*/ 1449975 h 2429319"/>
              <a:gd name="csX4" fmla="*/ 3533373 w 6824254"/>
              <a:gd name="csY4" fmla="*/ 495291 h 2429319"/>
              <a:gd name="csX5" fmla="*/ 4087666 w 6824254"/>
              <a:gd name="csY5" fmla="*/ 1137468 h 2429319"/>
              <a:gd name="csX6" fmla="*/ 4943860 w 6824254"/>
              <a:gd name="csY6" fmla="*/ 65649 h 2429319"/>
              <a:gd name="csX7" fmla="*/ 5940954 w 6824254"/>
              <a:gd name="csY7" fmla="*/ 2429298 h 2429319"/>
              <a:gd name="csX8" fmla="*/ 6824254 w 6824254"/>
              <a:gd name="csY8" fmla="*/ 72053 h 2429319"/>
              <a:gd name="csX0" fmla="*/ 0 w 6824254"/>
              <a:gd name="csY0" fmla="*/ 89711 h 2429319"/>
              <a:gd name="csX1" fmla="*/ 825909 w 6824254"/>
              <a:gd name="csY1" fmla="*/ 2295646 h 2429319"/>
              <a:gd name="csX2" fmla="*/ 1824750 w 6824254"/>
              <a:gd name="csY2" fmla="*/ 131 h 2429319"/>
              <a:gd name="csX3" fmla="*/ 2782923 w 6824254"/>
              <a:gd name="csY3" fmla="*/ 1690210 h 2429319"/>
              <a:gd name="csX4" fmla="*/ 3533373 w 6824254"/>
              <a:gd name="csY4" fmla="*/ 495291 h 2429319"/>
              <a:gd name="csX5" fmla="*/ 4087666 w 6824254"/>
              <a:gd name="csY5" fmla="*/ 1137468 h 2429319"/>
              <a:gd name="csX6" fmla="*/ 4943860 w 6824254"/>
              <a:gd name="csY6" fmla="*/ 65649 h 2429319"/>
              <a:gd name="csX7" fmla="*/ 5940954 w 6824254"/>
              <a:gd name="csY7" fmla="*/ 2429298 h 2429319"/>
              <a:gd name="csX8" fmla="*/ 6824254 w 6824254"/>
              <a:gd name="csY8" fmla="*/ 72053 h 2429319"/>
              <a:gd name="csX0" fmla="*/ 0 w 6824254"/>
              <a:gd name="csY0" fmla="*/ 89711 h 2429319"/>
              <a:gd name="csX1" fmla="*/ 825909 w 6824254"/>
              <a:gd name="csY1" fmla="*/ 2295646 h 2429319"/>
              <a:gd name="csX2" fmla="*/ 1824750 w 6824254"/>
              <a:gd name="csY2" fmla="*/ 131 h 2429319"/>
              <a:gd name="csX3" fmla="*/ 2782923 w 6824254"/>
              <a:gd name="csY3" fmla="*/ 1690210 h 2429319"/>
              <a:gd name="csX4" fmla="*/ 3591867 w 6824254"/>
              <a:gd name="csY4" fmla="*/ 953920 h 2429319"/>
              <a:gd name="csX5" fmla="*/ 4087666 w 6824254"/>
              <a:gd name="csY5" fmla="*/ 1137468 h 2429319"/>
              <a:gd name="csX6" fmla="*/ 4943860 w 6824254"/>
              <a:gd name="csY6" fmla="*/ 65649 h 2429319"/>
              <a:gd name="csX7" fmla="*/ 5940954 w 6824254"/>
              <a:gd name="csY7" fmla="*/ 2429298 h 2429319"/>
              <a:gd name="csX8" fmla="*/ 6824254 w 6824254"/>
              <a:gd name="csY8" fmla="*/ 72053 h 2429319"/>
              <a:gd name="csX0" fmla="*/ 0 w 6824254"/>
              <a:gd name="csY0" fmla="*/ 89711 h 2429319"/>
              <a:gd name="csX1" fmla="*/ 825909 w 6824254"/>
              <a:gd name="csY1" fmla="*/ 2295646 h 2429319"/>
              <a:gd name="csX2" fmla="*/ 1824750 w 6824254"/>
              <a:gd name="csY2" fmla="*/ 131 h 2429319"/>
              <a:gd name="csX3" fmla="*/ 2782923 w 6824254"/>
              <a:gd name="csY3" fmla="*/ 1690210 h 2429319"/>
              <a:gd name="csX4" fmla="*/ 3591867 w 6824254"/>
              <a:gd name="csY4" fmla="*/ 953920 h 2429319"/>
              <a:gd name="csX5" fmla="*/ 4087666 w 6824254"/>
              <a:gd name="csY5" fmla="*/ 1137468 h 2429319"/>
              <a:gd name="csX6" fmla="*/ 4982855 w 6824254"/>
              <a:gd name="csY6" fmla="*/ 415081 h 2429319"/>
              <a:gd name="csX7" fmla="*/ 5940954 w 6824254"/>
              <a:gd name="csY7" fmla="*/ 2429298 h 2429319"/>
              <a:gd name="csX8" fmla="*/ 6824254 w 6824254"/>
              <a:gd name="csY8" fmla="*/ 72053 h 2429319"/>
              <a:gd name="csX0" fmla="*/ 0 w 6824254"/>
              <a:gd name="csY0" fmla="*/ 89711 h 2295964"/>
              <a:gd name="csX1" fmla="*/ 825909 w 6824254"/>
              <a:gd name="csY1" fmla="*/ 2295646 h 2295964"/>
              <a:gd name="csX2" fmla="*/ 1824750 w 6824254"/>
              <a:gd name="csY2" fmla="*/ 131 h 2295964"/>
              <a:gd name="csX3" fmla="*/ 2782923 w 6824254"/>
              <a:gd name="csY3" fmla="*/ 1690210 h 2295964"/>
              <a:gd name="csX4" fmla="*/ 3591867 w 6824254"/>
              <a:gd name="csY4" fmla="*/ 953920 h 2295964"/>
              <a:gd name="csX5" fmla="*/ 4087666 w 6824254"/>
              <a:gd name="csY5" fmla="*/ 1137468 h 2295964"/>
              <a:gd name="csX6" fmla="*/ 4982855 w 6824254"/>
              <a:gd name="csY6" fmla="*/ 415081 h 2295964"/>
              <a:gd name="csX7" fmla="*/ 5940954 w 6824254"/>
              <a:gd name="csY7" fmla="*/ 2058027 h 2295964"/>
              <a:gd name="csX8" fmla="*/ 6824254 w 6824254"/>
              <a:gd name="csY8" fmla="*/ 72053 h 2295964"/>
              <a:gd name="csX0" fmla="*/ 0 w 6941241"/>
              <a:gd name="csY0" fmla="*/ 279732 h 2485985"/>
              <a:gd name="csX1" fmla="*/ 825909 w 6941241"/>
              <a:gd name="csY1" fmla="*/ 2485667 h 2485985"/>
              <a:gd name="csX2" fmla="*/ 1824750 w 6941241"/>
              <a:gd name="csY2" fmla="*/ 190152 h 2485985"/>
              <a:gd name="csX3" fmla="*/ 2782923 w 6941241"/>
              <a:gd name="csY3" fmla="*/ 1880231 h 2485985"/>
              <a:gd name="csX4" fmla="*/ 3591867 w 6941241"/>
              <a:gd name="csY4" fmla="*/ 1143941 h 2485985"/>
              <a:gd name="csX5" fmla="*/ 4087666 w 6941241"/>
              <a:gd name="csY5" fmla="*/ 1327489 h 2485985"/>
              <a:gd name="csX6" fmla="*/ 4982855 w 6941241"/>
              <a:gd name="csY6" fmla="*/ 605102 h 2485985"/>
              <a:gd name="csX7" fmla="*/ 5940954 w 6941241"/>
              <a:gd name="csY7" fmla="*/ 2248048 h 2485985"/>
              <a:gd name="csX8" fmla="*/ 6941241 w 6941241"/>
              <a:gd name="csY8" fmla="*/ 0 h 2485985"/>
              <a:gd name="csX0" fmla="*/ 0 w 6941241"/>
              <a:gd name="csY0" fmla="*/ 279732 h 2485985"/>
              <a:gd name="csX1" fmla="*/ 825909 w 6941241"/>
              <a:gd name="csY1" fmla="*/ 2485667 h 2485985"/>
              <a:gd name="csX2" fmla="*/ 1824750 w 6941241"/>
              <a:gd name="csY2" fmla="*/ 190152 h 2485985"/>
              <a:gd name="csX3" fmla="*/ 2782923 w 6941241"/>
              <a:gd name="csY3" fmla="*/ 1880231 h 2485985"/>
              <a:gd name="csX4" fmla="*/ 3591867 w 6941241"/>
              <a:gd name="csY4" fmla="*/ 1143941 h 2485985"/>
              <a:gd name="csX5" fmla="*/ 4087666 w 6941241"/>
              <a:gd name="csY5" fmla="*/ 1327489 h 2485985"/>
              <a:gd name="csX6" fmla="*/ 4982855 w 6941241"/>
              <a:gd name="csY6" fmla="*/ 605102 h 2485985"/>
              <a:gd name="csX7" fmla="*/ 5940954 w 6941241"/>
              <a:gd name="csY7" fmla="*/ 2248048 h 2485985"/>
              <a:gd name="csX8" fmla="*/ 6941241 w 6941241"/>
              <a:gd name="csY8" fmla="*/ 0 h 2485985"/>
              <a:gd name="csX0" fmla="*/ 0 w 6941241"/>
              <a:gd name="csY0" fmla="*/ 279732 h 2485985"/>
              <a:gd name="csX1" fmla="*/ 825909 w 6941241"/>
              <a:gd name="csY1" fmla="*/ 2485667 h 2485985"/>
              <a:gd name="csX2" fmla="*/ 1824750 w 6941241"/>
              <a:gd name="csY2" fmla="*/ 190152 h 2485985"/>
              <a:gd name="csX3" fmla="*/ 2782923 w 6941241"/>
              <a:gd name="csY3" fmla="*/ 1880231 h 2485985"/>
              <a:gd name="csX4" fmla="*/ 3591867 w 6941241"/>
              <a:gd name="csY4" fmla="*/ 1143941 h 2485985"/>
              <a:gd name="csX5" fmla="*/ 4087666 w 6941241"/>
              <a:gd name="csY5" fmla="*/ 1327489 h 2485985"/>
              <a:gd name="csX6" fmla="*/ 4982855 w 6941241"/>
              <a:gd name="csY6" fmla="*/ 605102 h 2485985"/>
              <a:gd name="csX7" fmla="*/ 5940954 w 6941241"/>
              <a:gd name="csY7" fmla="*/ 2248048 h 2485985"/>
              <a:gd name="csX8" fmla="*/ 6941241 w 6941241"/>
              <a:gd name="csY8" fmla="*/ 0 h 24859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6941241" h="2485985">
                <a:moveTo>
                  <a:pt x="0" y="279732"/>
                </a:moveTo>
                <a:cubicBezTo>
                  <a:pt x="217785" y="286401"/>
                  <a:pt x="582839" y="2516583"/>
                  <a:pt x="825909" y="2485667"/>
                </a:cubicBezTo>
                <a:cubicBezTo>
                  <a:pt x="1241988" y="2475248"/>
                  <a:pt x="1449053" y="170063"/>
                  <a:pt x="1824750" y="190152"/>
                </a:cubicBezTo>
                <a:cubicBezTo>
                  <a:pt x="2110806" y="191017"/>
                  <a:pt x="2546898" y="1895984"/>
                  <a:pt x="2782923" y="1880231"/>
                </a:cubicBezTo>
                <a:cubicBezTo>
                  <a:pt x="3018948" y="1864478"/>
                  <a:pt x="3374411" y="1083189"/>
                  <a:pt x="3591867" y="1143941"/>
                </a:cubicBezTo>
                <a:cubicBezTo>
                  <a:pt x="3809323" y="1204693"/>
                  <a:pt x="3823439" y="1310714"/>
                  <a:pt x="4087666" y="1327489"/>
                </a:cubicBezTo>
                <a:cubicBezTo>
                  <a:pt x="4417087" y="1318633"/>
                  <a:pt x="4661993" y="586832"/>
                  <a:pt x="4982855" y="605102"/>
                </a:cubicBezTo>
                <a:cubicBezTo>
                  <a:pt x="5271123" y="610555"/>
                  <a:pt x="5602767" y="2252319"/>
                  <a:pt x="5940954" y="2248048"/>
                </a:cubicBezTo>
                <a:cubicBezTo>
                  <a:pt x="6246546" y="2256594"/>
                  <a:pt x="6643941" y="20584"/>
                  <a:pt x="6941241" y="0"/>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2" name="Arrow: Down 41">
            <a:extLst>
              <a:ext uri="{FF2B5EF4-FFF2-40B4-BE49-F238E27FC236}">
                <a16:creationId xmlns:a16="http://schemas.microsoft.com/office/drawing/2014/main" id="{00549377-27F9-6052-9007-66E2039A2507}"/>
              </a:ext>
            </a:extLst>
          </p:cNvPr>
          <p:cNvSpPr/>
          <p:nvPr/>
        </p:nvSpPr>
        <p:spPr>
          <a:xfrm>
            <a:off x="1456921" y="4330914"/>
            <a:ext cx="408950" cy="361409"/>
          </a:xfrm>
          <a:prstGeom prst="downArrow">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Cross 42">
            <a:extLst>
              <a:ext uri="{FF2B5EF4-FFF2-40B4-BE49-F238E27FC236}">
                <a16:creationId xmlns:a16="http://schemas.microsoft.com/office/drawing/2014/main" id="{4C2670E0-EC92-CDA0-7D9A-3DE7881FA815}"/>
              </a:ext>
            </a:extLst>
          </p:cNvPr>
          <p:cNvSpPr/>
          <p:nvPr/>
        </p:nvSpPr>
        <p:spPr>
          <a:xfrm>
            <a:off x="1567633" y="3742582"/>
            <a:ext cx="191317" cy="196890"/>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Freeform: Shape 43">
            <a:extLst>
              <a:ext uri="{FF2B5EF4-FFF2-40B4-BE49-F238E27FC236}">
                <a16:creationId xmlns:a16="http://schemas.microsoft.com/office/drawing/2014/main" id="{D95E1CFB-6051-9A7A-83B3-B425829F7AA8}"/>
              </a:ext>
            </a:extLst>
          </p:cNvPr>
          <p:cNvSpPr/>
          <p:nvPr/>
        </p:nvSpPr>
        <p:spPr>
          <a:xfrm flipV="1">
            <a:off x="2018228" y="4827205"/>
            <a:ext cx="713253" cy="365244"/>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559180 h 2230453"/>
              <a:gd name="csX4" fmla="*/ 3494380 w 7019233"/>
              <a:gd name="csY4" fmla="*/ 14828 h 2230453"/>
              <a:gd name="csX5" fmla="*/ 4360636 w 7019233"/>
              <a:gd name="csY5" fmla="*/ 2229451 h 2230453"/>
              <a:gd name="csX6" fmla="*/ 5275324 w 7019233"/>
              <a:gd name="csY6" fmla="*/ 135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559180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746759 w 7019233"/>
              <a:gd name="csY2" fmla="*/ 135 h 2230453"/>
              <a:gd name="csX3" fmla="*/ 2607443 w 7019233"/>
              <a:gd name="csY3" fmla="*/ 1340785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607443 w 7019233"/>
              <a:gd name="csY3" fmla="*/ 1340785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494380 w 7019233"/>
              <a:gd name="csY4" fmla="*/ 14828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533373 w 7019233"/>
              <a:gd name="csY4" fmla="*/ 429780 h 2230453"/>
              <a:gd name="csX5" fmla="*/ 4360636 w 7019233"/>
              <a:gd name="csY5" fmla="*/ 2229451 h 2230453"/>
              <a:gd name="csX6" fmla="*/ 5275323 w 7019233"/>
              <a:gd name="csY6" fmla="*/ 830037 h 2230453"/>
              <a:gd name="csX7" fmla="*/ 6155428 w 7019233"/>
              <a:gd name="csY7" fmla="*/ 2210910 h 2230453"/>
              <a:gd name="csX8" fmla="*/ 7019233 w 7019233"/>
              <a:gd name="csY8" fmla="*/ 6544 h 2230453"/>
              <a:gd name="csX0" fmla="*/ 0 w 7019233"/>
              <a:gd name="csY0" fmla="*/ 24200 h 2230453"/>
              <a:gd name="csX1" fmla="*/ 825909 w 7019233"/>
              <a:gd name="csY1" fmla="*/ 2230135 h 2230453"/>
              <a:gd name="csX2" fmla="*/ 1824750 w 7019233"/>
              <a:gd name="csY2" fmla="*/ 138 h 2230453"/>
              <a:gd name="csX3" fmla="*/ 2782923 w 7019233"/>
              <a:gd name="csY3" fmla="*/ 1384464 h 2230453"/>
              <a:gd name="csX4" fmla="*/ 3533373 w 7019233"/>
              <a:gd name="csY4" fmla="*/ 429780 h 2230453"/>
              <a:gd name="csX5" fmla="*/ 4087666 w 7019233"/>
              <a:gd name="csY5" fmla="*/ 1071957 h 2230453"/>
              <a:gd name="csX6" fmla="*/ 5275323 w 7019233"/>
              <a:gd name="csY6" fmla="*/ 830037 h 2230453"/>
              <a:gd name="csX7" fmla="*/ 6155428 w 7019233"/>
              <a:gd name="csY7" fmla="*/ 2210910 h 2230453"/>
              <a:gd name="csX8" fmla="*/ 7019233 w 7019233"/>
              <a:gd name="csY8" fmla="*/ 6544 h 2230453"/>
              <a:gd name="csX0" fmla="*/ 0 w 7019233"/>
              <a:gd name="csY0" fmla="*/ 24289 h 2230542"/>
              <a:gd name="csX1" fmla="*/ 825909 w 7019233"/>
              <a:gd name="csY1" fmla="*/ 2230224 h 2230542"/>
              <a:gd name="csX2" fmla="*/ 1824750 w 7019233"/>
              <a:gd name="csY2" fmla="*/ 227 h 2230542"/>
              <a:gd name="csX3" fmla="*/ 2782923 w 7019233"/>
              <a:gd name="csY3" fmla="*/ 1384553 h 2230542"/>
              <a:gd name="csX4" fmla="*/ 3533373 w 7019233"/>
              <a:gd name="csY4" fmla="*/ 429869 h 2230542"/>
              <a:gd name="csX5" fmla="*/ 4087666 w 7019233"/>
              <a:gd name="csY5" fmla="*/ 1072046 h 2230542"/>
              <a:gd name="csX6" fmla="*/ 4943860 w 7019233"/>
              <a:gd name="csY6" fmla="*/ 227 h 2230542"/>
              <a:gd name="csX7" fmla="*/ 6155428 w 7019233"/>
              <a:gd name="csY7" fmla="*/ 2210999 h 2230542"/>
              <a:gd name="csX8" fmla="*/ 7019233 w 7019233"/>
              <a:gd name="csY8" fmla="*/ 6633 h 2230542"/>
              <a:gd name="csX0" fmla="*/ 0 w 7019233"/>
              <a:gd name="csY0" fmla="*/ 24289 h 2363897"/>
              <a:gd name="csX1" fmla="*/ 825909 w 7019233"/>
              <a:gd name="csY1" fmla="*/ 2230224 h 2363897"/>
              <a:gd name="csX2" fmla="*/ 1824750 w 7019233"/>
              <a:gd name="csY2" fmla="*/ 227 h 2363897"/>
              <a:gd name="csX3" fmla="*/ 2782923 w 7019233"/>
              <a:gd name="csY3" fmla="*/ 1384553 h 2363897"/>
              <a:gd name="csX4" fmla="*/ 3533373 w 7019233"/>
              <a:gd name="csY4" fmla="*/ 429869 h 2363897"/>
              <a:gd name="csX5" fmla="*/ 4087666 w 7019233"/>
              <a:gd name="csY5" fmla="*/ 1072046 h 2363897"/>
              <a:gd name="csX6" fmla="*/ 4943860 w 7019233"/>
              <a:gd name="csY6" fmla="*/ 227 h 2363897"/>
              <a:gd name="csX7" fmla="*/ 5940954 w 7019233"/>
              <a:gd name="csY7" fmla="*/ 2363876 h 2363897"/>
              <a:gd name="csX8" fmla="*/ 7019233 w 7019233"/>
              <a:gd name="csY8" fmla="*/ 6633 h 2363897"/>
              <a:gd name="csX0" fmla="*/ 0 w 6824254"/>
              <a:gd name="csY0" fmla="*/ 24289 h 2363897"/>
              <a:gd name="csX1" fmla="*/ 825909 w 6824254"/>
              <a:gd name="csY1" fmla="*/ 2230224 h 2363897"/>
              <a:gd name="csX2" fmla="*/ 1824750 w 6824254"/>
              <a:gd name="csY2" fmla="*/ 227 h 2363897"/>
              <a:gd name="csX3" fmla="*/ 2782923 w 6824254"/>
              <a:gd name="csY3" fmla="*/ 1384553 h 2363897"/>
              <a:gd name="csX4" fmla="*/ 3533373 w 6824254"/>
              <a:gd name="csY4" fmla="*/ 429869 h 2363897"/>
              <a:gd name="csX5" fmla="*/ 4087666 w 6824254"/>
              <a:gd name="csY5" fmla="*/ 1072046 h 2363897"/>
              <a:gd name="csX6" fmla="*/ 4943860 w 6824254"/>
              <a:gd name="csY6" fmla="*/ 227 h 2363897"/>
              <a:gd name="csX7" fmla="*/ 5940954 w 6824254"/>
              <a:gd name="csY7" fmla="*/ 2363876 h 2363897"/>
              <a:gd name="csX8" fmla="*/ 6824254 w 6824254"/>
              <a:gd name="csY8" fmla="*/ 6631 h 2363897"/>
              <a:gd name="csX0" fmla="*/ 0 w 6785258"/>
              <a:gd name="csY0" fmla="*/ 0 h 2601682"/>
              <a:gd name="csX1" fmla="*/ 786913 w 6785258"/>
              <a:gd name="csY1" fmla="*/ 2468009 h 2601682"/>
              <a:gd name="csX2" fmla="*/ 1785754 w 6785258"/>
              <a:gd name="csY2" fmla="*/ 238012 h 2601682"/>
              <a:gd name="csX3" fmla="*/ 2743927 w 6785258"/>
              <a:gd name="csY3" fmla="*/ 1622338 h 2601682"/>
              <a:gd name="csX4" fmla="*/ 3494377 w 6785258"/>
              <a:gd name="csY4" fmla="*/ 667654 h 2601682"/>
              <a:gd name="csX5" fmla="*/ 4048670 w 6785258"/>
              <a:gd name="csY5" fmla="*/ 1309831 h 2601682"/>
              <a:gd name="csX6" fmla="*/ 4904864 w 6785258"/>
              <a:gd name="csY6" fmla="*/ 238012 h 2601682"/>
              <a:gd name="csX7" fmla="*/ 5901958 w 6785258"/>
              <a:gd name="csY7" fmla="*/ 2601661 h 2601682"/>
              <a:gd name="csX8" fmla="*/ 6785258 w 6785258"/>
              <a:gd name="csY8" fmla="*/ 244416 h 2601682"/>
              <a:gd name="csX0" fmla="*/ 0 w 6785258"/>
              <a:gd name="csY0" fmla="*/ 399 h 2602081"/>
              <a:gd name="csX1" fmla="*/ 786913 w 6785258"/>
              <a:gd name="csY1" fmla="*/ 2468408 h 2602081"/>
              <a:gd name="csX2" fmla="*/ 1785754 w 6785258"/>
              <a:gd name="csY2" fmla="*/ 238411 h 2602081"/>
              <a:gd name="csX3" fmla="*/ 2743927 w 6785258"/>
              <a:gd name="csY3" fmla="*/ 1622737 h 2602081"/>
              <a:gd name="csX4" fmla="*/ 3494377 w 6785258"/>
              <a:gd name="csY4" fmla="*/ 668053 h 2602081"/>
              <a:gd name="csX5" fmla="*/ 4048670 w 6785258"/>
              <a:gd name="csY5" fmla="*/ 1310230 h 2602081"/>
              <a:gd name="csX6" fmla="*/ 4904864 w 6785258"/>
              <a:gd name="csY6" fmla="*/ 238411 h 2602081"/>
              <a:gd name="csX7" fmla="*/ 5901958 w 6785258"/>
              <a:gd name="csY7" fmla="*/ 2602060 h 2602081"/>
              <a:gd name="csX8" fmla="*/ 6785258 w 6785258"/>
              <a:gd name="csY8" fmla="*/ 244815 h 2602081"/>
              <a:gd name="csX0" fmla="*/ 0 w 6785258"/>
              <a:gd name="csY0" fmla="*/ 392 h 2602074"/>
              <a:gd name="csX1" fmla="*/ 1059880 w 6785258"/>
              <a:gd name="csY1" fmla="*/ 2512082 h 2602074"/>
              <a:gd name="csX2" fmla="*/ 1785754 w 6785258"/>
              <a:gd name="csY2" fmla="*/ 238404 h 2602074"/>
              <a:gd name="csX3" fmla="*/ 2743927 w 6785258"/>
              <a:gd name="csY3" fmla="*/ 1622730 h 2602074"/>
              <a:gd name="csX4" fmla="*/ 3494377 w 6785258"/>
              <a:gd name="csY4" fmla="*/ 668046 h 2602074"/>
              <a:gd name="csX5" fmla="*/ 4048670 w 6785258"/>
              <a:gd name="csY5" fmla="*/ 1310223 h 2602074"/>
              <a:gd name="csX6" fmla="*/ 4904864 w 6785258"/>
              <a:gd name="csY6" fmla="*/ 238404 h 2602074"/>
              <a:gd name="csX7" fmla="*/ 5901958 w 6785258"/>
              <a:gd name="csY7" fmla="*/ 2602053 h 2602074"/>
              <a:gd name="csX8" fmla="*/ 6785258 w 6785258"/>
              <a:gd name="csY8" fmla="*/ 244808 h 2602074"/>
              <a:gd name="csX0" fmla="*/ 0 w 6785258"/>
              <a:gd name="csY0" fmla="*/ 392 h 2602074"/>
              <a:gd name="csX1" fmla="*/ 1059880 w 6785258"/>
              <a:gd name="csY1" fmla="*/ 2512082 h 2602074"/>
              <a:gd name="csX2" fmla="*/ 2019729 w 6785258"/>
              <a:gd name="csY2" fmla="*/ 282083 h 2602074"/>
              <a:gd name="csX3" fmla="*/ 2743927 w 6785258"/>
              <a:gd name="csY3" fmla="*/ 1622730 h 2602074"/>
              <a:gd name="csX4" fmla="*/ 3494377 w 6785258"/>
              <a:gd name="csY4" fmla="*/ 668046 h 2602074"/>
              <a:gd name="csX5" fmla="*/ 4048670 w 6785258"/>
              <a:gd name="csY5" fmla="*/ 1310223 h 2602074"/>
              <a:gd name="csX6" fmla="*/ 4904864 w 6785258"/>
              <a:gd name="csY6" fmla="*/ 238404 h 2602074"/>
              <a:gd name="csX7" fmla="*/ 5901958 w 6785258"/>
              <a:gd name="csY7" fmla="*/ 2602053 h 2602074"/>
              <a:gd name="csX8" fmla="*/ 6785258 w 6785258"/>
              <a:gd name="csY8" fmla="*/ 244808 h 2602074"/>
              <a:gd name="csX0" fmla="*/ 0 w 6785258"/>
              <a:gd name="csY0" fmla="*/ 392 h 2602074"/>
              <a:gd name="csX1" fmla="*/ 1059880 w 6785258"/>
              <a:gd name="csY1" fmla="*/ 2512082 h 2602074"/>
              <a:gd name="csX2" fmla="*/ 2019729 w 6785258"/>
              <a:gd name="csY2" fmla="*/ 282083 h 2602074"/>
              <a:gd name="csX3" fmla="*/ 3055893 w 6785258"/>
              <a:gd name="csY3" fmla="*/ 1862965 h 2602074"/>
              <a:gd name="csX4" fmla="*/ 3494377 w 6785258"/>
              <a:gd name="csY4" fmla="*/ 668046 h 2602074"/>
              <a:gd name="csX5" fmla="*/ 4048670 w 6785258"/>
              <a:gd name="csY5" fmla="*/ 1310223 h 2602074"/>
              <a:gd name="csX6" fmla="*/ 4904864 w 6785258"/>
              <a:gd name="csY6" fmla="*/ 238404 h 2602074"/>
              <a:gd name="csX7" fmla="*/ 5901958 w 6785258"/>
              <a:gd name="csY7" fmla="*/ 2602053 h 2602074"/>
              <a:gd name="csX8" fmla="*/ 6785258 w 6785258"/>
              <a:gd name="csY8" fmla="*/ 244808 h 2602074"/>
              <a:gd name="csX0" fmla="*/ 0 w 6785258"/>
              <a:gd name="csY0" fmla="*/ 392 h 2602074"/>
              <a:gd name="csX1" fmla="*/ 1059880 w 6785258"/>
              <a:gd name="csY1" fmla="*/ 2512082 h 2602074"/>
              <a:gd name="csX2" fmla="*/ 2019729 w 6785258"/>
              <a:gd name="csY2" fmla="*/ 282083 h 2602074"/>
              <a:gd name="csX3" fmla="*/ 3055893 w 6785258"/>
              <a:gd name="csY3" fmla="*/ 1862965 h 2602074"/>
              <a:gd name="csX4" fmla="*/ 3689356 w 6785258"/>
              <a:gd name="csY4" fmla="*/ 930120 h 2602074"/>
              <a:gd name="csX5" fmla="*/ 4048670 w 6785258"/>
              <a:gd name="csY5" fmla="*/ 1310223 h 2602074"/>
              <a:gd name="csX6" fmla="*/ 4904864 w 6785258"/>
              <a:gd name="csY6" fmla="*/ 238404 h 2602074"/>
              <a:gd name="csX7" fmla="*/ 5901958 w 6785258"/>
              <a:gd name="csY7" fmla="*/ 2602053 h 2602074"/>
              <a:gd name="csX8" fmla="*/ 6785258 w 6785258"/>
              <a:gd name="csY8" fmla="*/ 244808 h 2602074"/>
              <a:gd name="csX0" fmla="*/ 0 w 6785258"/>
              <a:gd name="csY0" fmla="*/ 392 h 2602074"/>
              <a:gd name="csX1" fmla="*/ 1059880 w 6785258"/>
              <a:gd name="csY1" fmla="*/ 2512082 h 2602074"/>
              <a:gd name="csX2" fmla="*/ 2019729 w 6785258"/>
              <a:gd name="csY2" fmla="*/ 282083 h 2602074"/>
              <a:gd name="csX3" fmla="*/ 3055893 w 6785258"/>
              <a:gd name="csY3" fmla="*/ 1862965 h 2602074"/>
              <a:gd name="csX4" fmla="*/ 3689356 w 6785258"/>
              <a:gd name="csY4" fmla="*/ 930120 h 2602074"/>
              <a:gd name="csX5" fmla="*/ 4380134 w 6785258"/>
              <a:gd name="csY5" fmla="*/ 1375742 h 2602074"/>
              <a:gd name="csX6" fmla="*/ 4904864 w 6785258"/>
              <a:gd name="csY6" fmla="*/ 238404 h 2602074"/>
              <a:gd name="csX7" fmla="*/ 5901958 w 6785258"/>
              <a:gd name="csY7" fmla="*/ 2602053 h 2602074"/>
              <a:gd name="csX8" fmla="*/ 6785258 w 6785258"/>
              <a:gd name="csY8" fmla="*/ 244808 h 2602074"/>
              <a:gd name="csX0" fmla="*/ 0 w 5901958"/>
              <a:gd name="csY0" fmla="*/ 392 h 2602060"/>
              <a:gd name="csX1" fmla="*/ 1059880 w 5901958"/>
              <a:gd name="csY1" fmla="*/ 2512082 h 2602060"/>
              <a:gd name="csX2" fmla="*/ 2019729 w 5901958"/>
              <a:gd name="csY2" fmla="*/ 282083 h 2602060"/>
              <a:gd name="csX3" fmla="*/ 3055893 w 5901958"/>
              <a:gd name="csY3" fmla="*/ 1862965 h 2602060"/>
              <a:gd name="csX4" fmla="*/ 3689356 w 5901958"/>
              <a:gd name="csY4" fmla="*/ 930120 h 2602060"/>
              <a:gd name="csX5" fmla="*/ 4380134 w 5901958"/>
              <a:gd name="csY5" fmla="*/ 1375742 h 2602060"/>
              <a:gd name="csX6" fmla="*/ 4904864 w 5901958"/>
              <a:gd name="csY6" fmla="*/ 238404 h 2602060"/>
              <a:gd name="csX7" fmla="*/ 5901958 w 5901958"/>
              <a:gd name="csY7" fmla="*/ 2602053 h 2602060"/>
              <a:gd name="csX0" fmla="*/ 0 w 4904864"/>
              <a:gd name="csY0" fmla="*/ 392 h 2512357"/>
              <a:gd name="csX1" fmla="*/ 1059880 w 4904864"/>
              <a:gd name="csY1" fmla="*/ 2512082 h 2512357"/>
              <a:gd name="csX2" fmla="*/ 2019729 w 4904864"/>
              <a:gd name="csY2" fmla="*/ 282083 h 2512357"/>
              <a:gd name="csX3" fmla="*/ 3055893 w 4904864"/>
              <a:gd name="csY3" fmla="*/ 1862965 h 2512357"/>
              <a:gd name="csX4" fmla="*/ 3689356 w 4904864"/>
              <a:gd name="csY4" fmla="*/ 930120 h 2512357"/>
              <a:gd name="csX5" fmla="*/ 4380134 w 4904864"/>
              <a:gd name="csY5" fmla="*/ 1375742 h 2512357"/>
              <a:gd name="csX6" fmla="*/ 4904864 w 4904864"/>
              <a:gd name="csY6" fmla="*/ 238404 h 2512357"/>
              <a:gd name="csX0" fmla="*/ 0 w 4380134"/>
              <a:gd name="csY0" fmla="*/ 392 h 2512357"/>
              <a:gd name="csX1" fmla="*/ 1059880 w 4380134"/>
              <a:gd name="csY1" fmla="*/ 2512082 h 2512357"/>
              <a:gd name="csX2" fmla="*/ 2019729 w 4380134"/>
              <a:gd name="csY2" fmla="*/ 282083 h 2512357"/>
              <a:gd name="csX3" fmla="*/ 3055893 w 4380134"/>
              <a:gd name="csY3" fmla="*/ 1862965 h 2512357"/>
              <a:gd name="csX4" fmla="*/ 3689356 w 4380134"/>
              <a:gd name="csY4" fmla="*/ 930120 h 2512357"/>
              <a:gd name="csX5" fmla="*/ 4380134 w 4380134"/>
              <a:gd name="csY5" fmla="*/ 1375742 h 2512357"/>
              <a:gd name="csX0" fmla="*/ 0 w 4380134"/>
              <a:gd name="csY0" fmla="*/ 392 h 2512357"/>
              <a:gd name="csX1" fmla="*/ 1059880 w 4380134"/>
              <a:gd name="csY1" fmla="*/ 2512082 h 2512357"/>
              <a:gd name="csX2" fmla="*/ 2019729 w 4380134"/>
              <a:gd name="csY2" fmla="*/ 282083 h 2512357"/>
              <a:gd name="csX3" fmla="*/ 3055893 w 4380134"/>
              <a:gd name="csY3" fmla="*/ 1862965 h 2512357"/>
              <a:gd name="csX4" fmla="*/ 3825841 w 4380134"/>
              <a:gd name="csY4" fmla="*/ 1039318 h 2512357"/>
              <a:gd name="csX5" fmla="*/ 4380134 w 4380134"/>
              <a:gd name="csY5" fmla="*/ 1375742 h 2512357"/>
              <a:gd name="csX0" fmla="*/ 0 w 4380134"/>
              <a:gd name="csY0" fmla="*/ 392 h 2512357"/>
              <a:gd name="csX1" fmla="*/ 1059880 w 4380134"/>
              <a:gd name="csY1" fmla="*/ 2512082 h 2512357"/>
              <a:gd name="csX2" fmla="*/ 2019729 w 4380134"/>
              <a:gd name="csY2" fmla="*/ 216565 h 2512357"/>
              <a:gd name="csX3" fmla="*/ 3055893 w 4380134"/>
              <a:gd name="csY3" fmla="*/ 1862965 h 2512357"/>
              <a:gd name="csX4" fmla="*/ 3825841 w 4380134"/>
              <a:gd name="csY4" fmla="*/ 1039318 h 2512357"/>
              <a:gd name="csX5" fmla="*/ 4380134 w 4380134"/>
              <a:gd name="csY5" fmla="*/ 1375742 h 2512357"/>
              <a:gd name="csX0" fmla="*/ 0 w 4380134"/>
              <a:gd name="csY0" fmla="*/ 392 h 2512357"/>
              <a:gd name="csX1" fmla="*/ 1059880 w 4380134"/>
              <a:gd name="csY1" fmla="*/ 2512082 h 2512357"/>
              <a:gd name="csX2" fmla="*/ 2019729 w 4380134"/>
              <a:gd name="csY2" fmla="*/ 216565 h 2512357"/>
              <a:gd name="csX3" fmla="*/ 2997399 w 4380134"/>
              <a:gd name="csY3" fmla="*/ 1862965 h 2512357"/>
              <a:gd name="csX4" fmla="*/ 3825841 w 4380134"/>
              <a:gd name="csY4" fmla="*/ 1039318 h 2512357"/>
              <a:gd name="csX5" fmla="*/ 4380134 w 4380134"/>
              <a:gd name="csY5" fmla="*/ 1375742 h 2512357"/>
              <a:gd name="csX0" fmla="*/ 0 w 4380134"/>
              <a:gd name="csY0" fmla="*/ 392 h 2512357"/>
              <a:gd name="csX1" fmla="*/ 1059880 w 4380134"/>
              <a:gd name="csY1" fmla="*/ 2512082 h 2512357"/>
              <a:gd name="csX2" fmla="*/ 2019729 w 4380134"/>
              <a:gd name="csY2" fmla="*/ 216565 h 2512357"/>
              <a:gd name="csX3" fmla="*/ 2997399 w 4380134"/>
              <a:gd name="csY3" fmla="*/ 1862965 h 2512357"/>
              <a:gd name="csX4" fmla="*/ 3825841 w 4380134"/>
              <a:gd name="csY4" fmla="*/ 1039318 h 2512357"/>
              <a:gd name="csX5" fmla="*/ 4380134 w 4380134"/>
              <a:gd name="csY5" fmla="*/ 1375742 h 2512357"/>
            </a:gdLst>
            <a:ahLst/>
            <a:cxnLst>
              <a:cxn ang="0">
                <a:pos x="csX0" y="csY0"/>
              </a:cxn>
              <a:cxn ang="0">
                <a:pos x="csX1" y="csY1"/>
              </a:cxn>
              <a:cxn ang="0">
                <a:pos x="csX2" y="csY2"/>
              </a:cxn>
              <a:cxn ang="0">
                <a:pos x="csX3" y="csY3"/>
              </a:cxn>
              <a:cxn ang="0">
                <a:pos x="csX4" y="csY4"/>
              </a:cxn>
              <a:cxn ang="0">
                <a:pos x="csX5" y="csY5"/>
              </a:cxn>
            </a:cxnLst>
            <a:rect l="l" t="t" r="r" b="b"/>
            <a:pathLst>
              <a:path w="4380134" h="2512357">
                <a:moveTo>
                  <a:pt x="0" y="392"/>
                </a:moveTo>
                <a:cubicBezTo>
                  <a:pt x="354272" y="-36615"/>
                  <a:pt x="816810" y="2542998"/>
                  <a:pt x="1059880" y="2512082"/>
                </a:cubicBezTo>
                <a:cubicBezTo>
                  <a:pt x="1475959" y="2501663"/>
                  <a:pt x="1644032" y="196476"/>
                  <a:pt x="2019729" y="216565"/>
                </a:cubicBezTo>
                <a:cubicBezTo>
                  <a:pt x="2305785" y="217430"/>
                  <a:pt x="2754876" y="1835038"/>
                  <a:pt x="2997399" y="1862965"/>
                </a:cubicBezTo>
                <a:cubicBezTo>
                  <a:pt x="3239922" y="1890892"/>
                  <a:pt x="3595385" y="1120522"/>
                  <a:pt x="3825841" y="1039318"/>
                </a:cubicBezTo>
                <a:cubicBezTo>
                  <a:pt x="4056297" y="958114"/>
                  <a:pt x="4115907" y="1358967"/>
                  <a:pt x="4380134" y="1375742"/>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 name="TextBox 4">
            <a:extLst>
              <a:ext uri="{FF2B5EF4-FFF2-40B4-BE49-F238E27FC236}">
                <a16:creationId xmlns:a16="http://schemas.microsoft.com/office/drawing/2014/main" id="{D390C0C0-A3EF-2041-BE69-14D63A954973}"/>
              </a:ext>
            </a:extLst>
          </p:cNvPr>
          <p:cNvSpPr txBox="1"/>
          <p:nvPr/>
        </p:nvSpPr>
        <p:spPr>
          <a:xfrm>
            <a:off x="3883498" y="4763792"/>
            <a:ext cx="5082702" cy="523220"/>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Interference is the outcome</a:t>
            </a:r>
          </a:p>
        </p:txBody>
      </p:sp>
    </p:spTree>
    <p:extLst>
      <p:ext uri="{BB962C8B-B14F-4D97-AF65-F5344CB8AC3E}">
        <p14:creationId xmlns:p14="http://schemas.microsoft.com/office/powerpoint/2010/main" val="2028284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1"/>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animBg="1"/>
      <p:bldP spid="31" grpId="0"/>
      <p:bldP spid="38" grpId="0" animBg="1"/>
      <p:bldP spid="41" grpId="0" animBg="1"/>
      <p:bldP spid="42" grpId="0" animBg="1"/>
      <p:bldP spid="43" grpId="0" animBg="1"/>
      <p:bldP spid="44" grpId="0" animBg="1"/>
      <p:bldP spid="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Group 65">
            <a:extLst>
              <a:ext uri="{FF2B5EF4-FFF2-40B4-BE49-F238E27FC236}">
                <a16:creationId xmlns:a16="http://schemas.microsoft.com/office/drawing/2014/main" id="{8A190479-7013-4386-D52E-4B84B1EE9914}"/>
              </a:ext>
            </a:extLst>
          </p:cNvPr>
          <p:cNvGrpSpPr/>
          <p:nvPr/>
        </p:nvGrpSpPr>
        <p:grpSpPr>
          <a:xfrm>
            <a:off x="1108710" y="3810823"/>
            <a:ext cx="4377690" cy="487680"/>
            <a:chOff x="1108710" y="3421718"/>
            <a:chExt cx="5855970" cy="487680"/>
          </a:xfrm>
        </p:grpSpPr>
        <p:cxnSp>
          <p:nvCxnSpPr>
            <p:cNvPr id="5" name="Straight Connector 4">
              <a:extLst>
                <a:ext uri="{FF2B5EF4-FFF2-40B4-BE49-F238E27FC236}">
                  <a16:creationId xmlns:a16="http://schemas.microsoft.com/office/drawing/2014/main" id="{8196165B-82E4-D88E-7FEC-400E0923C720}"/>
                </a:ext>
              </a:extLst>
            </p:cNvPr>
            <p:cNvCxnSpPr/>
            <p:nvPr/>
          </p:nvCxnSpPr>
          <p:spPr>
            <a:xfrm>
              <a:off x="1108710" y="3657670"/>
              <a:ext cx="5829300" cy="0"/>
            </a:xfrm>
            <a:prstGeom prst="line">
              <a:avLst/>
            </a:prstGeom>
            <a:ln w="28575">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0D62CD3C-AE3F-EF2F-431C-67EF0C845E41}"/>
                </a:ext>
              </a:extLst>
            </p:cNvPr>
            <p:cNvCxnSpPr/>
            <p:nvPr/>
          </p:nvCxnSpPr>
          <p:spPr>
            <a:xfrm>
              <a:off x="1135380" y="3909398"/>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227FB013-FD65-7EF6-B856-E491CD5DEB64}"/>
                </a:ext>
              </a:extLst>
            </p:cNvPr>
            <p:cNvCxnSpPr/>
            <p:nvPr/>
          </p:nvCxnSpPr>
          <p:spPr>
            <a:xfrm>
              <a:off x="1127760" y="3421718"/>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65" name="Group 64">
            <a:extLst>
              <a:ext uri="{FF2B5EF4-FFF2-40B4-BE49-F238E27FC236}">
                <a16:creationId xmlns:a16="http://schemas.microsoft.com/office/drawing/2014/main" id="{DB16CEAD-B934-66A4-B7FC-CC263B77A878}"/>
              </a:ext>
            </a:extLst>
          </p:cNvPr>
          <p:cNvGrpSpPr/>
          <p:nvPr/>
        </p:nvGrpSpPr>
        <p:grpSpPr>
          <a:xfrm>
            <a:off x="1135380" y="2492295"/>
            <a:ext cx="4351020" cy="487680"/>
            <a:chOff x="1135380" y="2103190"/>
            <a:chExt cx="5844540" cy="487680"/>
          </a:xfrm>
        </p:grpSpPr>
        <p:cxnSp>
          <p:nvCxnSpPr>
            <p:cNvPr id="6" name="Straight Connector 5">
              <a:extLst>
                <a:ext uri="{FF2B5EF4-FFF2-40B4-BE49-F238E27FC236}">
                  <a16:creationId xmlns:a16="http://schemas.microsoft.com/office/drawing/2014/main" id="{4C72FA58-B154-CD32-36AF-54C2B94954EB}"/>
                </a:ext>
              </a:extLst>
            </p:cNvPr>
            <p:cNvCxnSpPr/>
            <p:nvPr/>
          </p:nvCxnSpPr>
          <p:spPr>
            <a:xfrm>
              <a:off x="1135380" y="2358460"/>
              <a:ext cx="5829300" cy="0"/>
            </a:xfrm>
            <a:prstGeom prst="line">
              <a:avLst/>
            </a:prstGeom>
            <a:ln w="28575">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 name="Straight Connector 7">
              <a:extLst>
                <a:ext uri="{FF2B5EF4-FFF2-40B4-BE49-F238E27FC236}">
                  <a16:creationId xmlns:a16="http://schemas.microsoft.com/office/drawing/2014/main" id="{78E8E2CE-0520-F01E-19B9-3F527000AAEB}"/>
                </a:ext>
              </a:extLst>
            </p:cNvPr>
            <p:cNvCxnSpPr/>
            <p:nvPr/>
          </p:nvCxnSpPr>
          <p:spPr>
            <a:xfrm>
              <a:off x="1150620" y="2590870"/>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292C0E8A-20D4-2930-D36B-EDB8A28FFBDC}"/>
                </a:ext>
              </a:extLst>
            </p:cNvPr>
            <p:cNvCxnSpPr/>
            <p:nvPr/>
          </p:nvCxnSpPr>
          <p:spPr>
            <a:xfrm>
              <a:off x="1143000" y="2103190"/>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2" name="Title 1">
            <a:extLst>
              <a:ext uri="{FF2B5EF4-FFF2-40B4-BE49-F238E27FC236}">
                <a16:creationId xmlns:a16="http://schemas.microsoft.com/office/drawing/2014/main" id="{4A47C61E-6A5F-2467-68F2-FDC5CBB4B221}"/>
              </a:ext>
            </a:extLst>
          </p:cNvPr>
          <p:cNvSpPr>
            <a:spLocks noGrp="1"/>
          </p:cNvSpPr>
          <p:nvPr>
            <p:ph type="title"/>
          </p:nvPr>
        </p:nvSpPr>
        <p:spPr/>
        <p:txBody>
          <a:bodyPr/>
          <a:lstStyle/>
          <a:p>
            <a:r>
              <a:rPr lang="en-GB" dirty="0"/>
              <a:t>What is constructive interference?</a:t>
            </a:r>
          </a:p>
        </p:txBody>
      </p:sp>
      <p:sp>
        <p:nvSpPr>
          <p:cNvPr id="3" name="Text Placeholder 2">
            <a:extLst>
              <a:ext uri="{FF2B5EF4-FFF2-40B4-BE49-F238E27FC236}">
                <a16:creationId xmlns:a16="http://schemas.microsoft.com/office/drawing/2014/main" id="{F607A386-FF13-0A16-7139-B3EDDCB69FFD}"/>
              </a:ext>
            </a:extLst>
          </p:cNvPr>
          <p:cNvSpPr>
            <a:spLocks noGrp="1"/>
          </p:cNvSpPr>
          <p:nvPr>
            <p:ph type="body" sz="quarter" idx="10"/>
          </p:nvPr>
        </p:nvSpPr>
        <p:spPr>
          <a:xfrm>
            <a:off x="446861" y="800760"/>
            <a:ext cx="8249667" cy="1421928"/>
          </a:xfrm>
          <a:solidFill>
            <a:srgbClr val="FFFFCC"/>
          </a:solidFill>
        </p:spPr>
        <p:txBody>
          <a:bodyPr/>
          <a:lstStyle/>
          <a:p>
            <a:r>
              <a:rPr lang="en-GB" sz="3200"/>
              <a:t>Where two or more waves interfere to give a resultant amplitude greater than the interfering waves</a:t>
            </a:r>
          </a:p>
        </p:txBody>
      </p:sp>
      <p:grpSp>
        <p:nvGrpSpPr>
          <p:cNvPr id="67" name="Group 66">
            <a:extLst>
              <a:ext uri="{FF2B5EF4-FFF2-40B4-BE49-F238E27FC236}">
                <a16:creationId xmlns:a16="http://schemas.microsoft.com/office/drawing/2014/main" id="{2B9DFBBC-5F08-82F1-B467-6A08D3EED0B6}"/>
              </a:ext>
            </a:extLst>
          </p:cNvPr>
          <p:cNvGrpSpPr/>
          <p:nvPr/>
        </p:nvGrpSpPr>
        <p:grpSpPr>
          <a:xfrm>
            <a:off x="1108710" y="5371320"/>
            <a:ext cx="4357750" cy="1043122"/>
            <a:chOff x="1108710" y="4982215"/>
            <a:chExt cx="5829300" cy="1043122"/>
          </a:xfrm>
        </p:grpSpPr>
        <p:cxnSp>
          <p:nvCxnSpPr>
            <p:cNvPr id="7" name="Straight Connector 6">
              <a:extLst>
                <a:ext uri="{FF2B5EF4-FFF2-40B4-BE49-F238E27FC236}">
                  <a16:creationId xmlns:a16="http://schemas.microsoft.com/office/drawing/2014/main" id="{55537B68-CF67-8A29-1FFC-B671BFFE1E91}"/>
                </a:ext>
              </a:extLst>
            </p:cNvPr>
            <p:cNvCxnSpPr>
              <a:cxnSpLocks/>
            </p:cNvCxnSpPr>
            <p:nvPr/>
          </p:nvCxnSpPr>
          <p:spPr>
            <a:xfrm>
              <a:off x="1108710" y="5528380"/>
              <a:ext cx="5829300" cy="0"/>
            </a:xfrm>
            <a:prstGeom prst="line">
              <a:avLst/>
            </a:prstGeom>
            <a:ln w="28575">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F1D2CD2B-2292-2638-07A0-6996B481152C}"/>
                </a:ext>
              </a:extLst>
            </p:cNvPr>
            <p:cNvCxnSpPr>
              <a:cxnSpLocks/>
            </p:cNvCxnSpPr>
            <p:nvPr/>
          </p:nvCxnSpPr>
          <p:spPr>
            <a:xfrm>
              <a:off x="1108710" y="5761058"/>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3BBF8CFE-7642-9486-7E86-9BAA00BF1A07}"/>
                </a:ext>
              </a:extLst>
            </p:cNvPr>
            <p:cNvCxnSpPr>
              <a:cxnSpLocks/>
            </p:cNvCxnSpPr>
            <p:nvPr/>
          </p:nvCxnSpPr>
          <p:spPr>
            <a:xfrm>
              <a:off x="1108710" y="5273378"/>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88BB5CA8-0CC9-EF51-DE17-9F5255C9B351}"/>
                </a:ext>
              </a:extLst>
            </p:cNvPr>
            <p:cNvCxnSpPr>
              <a:cxnSpLocks/>
            </p:cNvCxnSpPr>
            <p:nvPr/>
          </p:nvCxnSpPr>
          <p:spPr>
            <a:xfrm>
              <a:off x="1108710" y="4982215"/>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079E87B0-B031-440E-BC8E-46B340701F43}"/>
                </a:ext>
              </a:extLst>
            </p:cNvPr>
            <p:cNvCxnSpPr>
              <a:cxnSpLocks/>
            </p:cNvCxnSpPr>
            <p:nvPr/>
          </p:nvCxnSpPr>
          <p:spPr>
            <a:xfrm>
              <a:off x="1108710" y="6025337"/>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18" name="Freeform: Shape 17">
            <a:extLst>
              <a:ext uri="{FF2B5EF4-FFF2-40B4-BE49-F238E27FC236}">
                <a16:creationId xmlns:a16="http://schemas.microsoft.com/office/drawing/2014/main" id="{682049A9-D6D3-F978-F84B-BEBA925FFC69}"/>
              </a:ext>
            </a:extLst>
          </p:cNvPr>
          <p:cNvSpPr/>
          <p:nvPr/>
        </p:nvSpPr>
        <p:spPr>
          <a:xfrm flipV="1">
            <a:off x="1001949" y="3819342"/>
            <a:ext cx="4219958" cy="501788"/>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37" name="Group 36">
            <a:extLst>
              <a:ext uri="{FF2B5EF4-FFF2-40B4-BE49-F238E27FC236}">
                <a16:creationId xmlns:a16="http://schemas.microsoft.com/office/drawing/2014/main" id="{BF5208BC-944D-F6AC-4441-2D8F6E41E169}"/>
              </a:ext>
            </a:extLst>
          </p:cNvPr>
          <p:cNvGrpSpPr/>
          <p:nvPr/>
        </p:nvGrpSpPr>
        <p:grpSpPr>
          <a:xfrm>
            <a:off x="1216787" y="2309953"/>
            <a:ext cx="3950264" cy="4338916"/>
            <a:chOff x="783651" y="1365689"/>
            <a:chExt cx="3950264" cy="4880610"/>
          </a:xfrm>
        </p:grpSpPr>
        <p:cxnSp>
          <p:nvCxnSpPr>
            <p:cNvPr id="38" name="Straight Connector 37">
              <a:extLst>
                <a:ext uri="{FF2B5EF4-FFF2-40B4-BE49-F238E27FC236}">
                  <a16:creationId xmlns:a16="http://schemas.microsoft.com/office/drawing/2014/main" id="{FB4C442A-A816-1C43-61C7-679D8C8649CC}"/>
                </a:ext>
              </a:extLst>
            </p:cNvPr>
            <p:cNvCxnSpPr>
              <a:cxnSpLocks/>
            </p:cNvCxnSpPr>
            <p:nvPr/>
          </p:nvCxnSpPr>
          <p:spPr>
            <a:xfrm>
              <a:off x="2131195"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8BFE8992-C73E-3B37-AE0B-9F03270E61E2}"/>
                </a:ext>
              </a:extLst>
            </p:cNvPr>
            <p:cNvCxnSpPr>
              <a:cxnSpLocks/>
            </p:cNvCxnSpPr>
            <p:nvPr/>
          </p:nvCxnSpPr>
          <p:spPr>
            <a:xfrm>
              <a:off x="1301014"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60D38E4B-E7E8-7781-A168-CAE8622BA9F6}"/>
                </a:ext>
              </a:extLst>
            </p:cNvPr>
            <p:cNvCxnSpPr>
              <a:cxnSpLocks/>
            </p:cNvCxnSpPr>
            <p:nvPr/>
          </p:nvCxnSpPr>
          <p:spPr>
            <a:xfrm>
              <a:off x="2636521"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1" name="Straight Connector 40">
              <a:extLst>
                <a:ext uri="{FF2B5EF4-FFF2-40B4-BE49-F238E27FC236}">
                  <a16:creationId xmlns:a16="http://schemas.microsoft.com/office/drawing/2014/main" id="{6E6130DC-4654-B3BD-691B-9A6AFC5A878D}"/>
                </a:ext>
              </a:extLst>
            </p:cNvPr>
            <p:cNvCxnSpPr>
              <a:cxnSpLocks/>
            </p:cNvCxnSpPr>
            <p:nvPr/>
          </p:nvCxnSpPr>
          <p:spPr>
            <a:xfrm>
              <a:off x="1577743"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2" name="Straight Connector 41">
              <a:extLst>
                <a:ext uri="{FF2B5EF4-FFF2-40B4-BE49-F238E27FC236}">
                  <a16:creationId xmlns:a16="http://schemas.microsoft.com/office/drawing/2014/main" id="{90C3B817-DB92-CAAB-AA38-1E6BA86E294B}"/>
                </a:ext>
              </a:extLst>
            </p:cNvPr>
            <p:cNvCxnSpPr>
              <a:cxnSpLocks/>
            </p:cNvCxnSpPr>
            <p:nvPr/>
          </p:nvCxnSpPr>
          <p:spPr>
            <a:xfrm>
              <a:off x="2407921"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3" name="Straight Connector 42">
              <a:extLst>
                <a:ext uri="{FF2B5EF4-FFF2-40B4-BE49-F238E27FC236}">
                  <a16:creationId xmlns:a16="http://schemas.microsoft.com/office/drawing/2014/main" id="{8069A6D0-B6A0-482B-2DEA-44863725B7EF}"/>
                </a:ext>
              </a:extLst>
            </p:cNvPr>
            <p:cNvCxnSpPr>
              <a:cxnSpLocks/>
            </p:cNvCxnSpPr>
            <p:nvPr/>
          </p:nvCxnSpPr>
          <p:spPr>
            <a:xfrm>
              <a:off x="783651"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E54B24E5-93BE-7D05-E446-AFBFBF843D7A}"/>
                </a:ext>
              </a:extLst>
            </p:cNvPr>
            <p:cNvCxnSpPr>
              <a:cxnSpLocks/>
            </p:cNvCxnSpPr>
            <p:nvPr/>
          </p:nvCxnSpPr>
          <p:spPr>
            <a:xfrm>
              <a:off x="1060381"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BC728197-1EC0-0CA3-1111-7B23FC9EE832}"/>
                </a:ext>
              </a:extLst>
            </p:cNvPr>
            <p:cNvCxnSpPr>
              <a:cxnSpLocks/>
            </p:cNvCxnSpPr>
            <p:nvPr/>
          </p:nvCxnSpPr>
          <p:spPr>
            <a:xfrm>
              <a:off x="1866500"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CBF4CE96-CB65-90CC-47DA-168FD09FCE9B}"/>
                </a:ext>
              </a:extLst>
            </p:cNvPr>
            <p:cNvCxnSpPr>
              <a:cxnSpLocks/>
            </p:cNvCxnSpPr>
            <p:nvPr/>
          </p:nvCxnSpPr>
          <p:spPr>
            <a:xfrm>
              <a:off x="2913248"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07457FB4-C7DF-9B5A-D443-BB30F5919AAC}"/>
                </a:ext>
              </a:extLst>
            </p:cNvPr>
            <p:cNvCxnSpPr>
              <a:cxnSpLocks/>
            </p:cNvCxnSpPr>
            <p:nvPr/>
          </p:nvCxnSpPr>
          <p:spPr>
            <a:xfrm>
              <a:off x="3189975"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504D7404-B3A7-D880-FAF5-E680EB561532}"/>
                </a:ext>
              </a:extLst>
            </p:cNvPr>
            <p:cNvCxnSpPr>
              <a:cxnSpLocks/>
            </p:cNvCxnSpPr>
            <p:nvPr/>
          </p:nvCxnSpPr>
          <p:spPr>
            <a:xfrm>
              <a:off x="3418575"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41A73DEB-A6F2-4862-A079-065A041D7A5C}"/>
                </a:ext>
              </a:extLst>
            </p:cNvPr>
            <p:cNvCxnSpPr>
              <a:cxnSpLocks/>
            </p:cNvCxnSpPr>
            <p:nvPr/>
          </p:nvCxnSpPr>
          <p:spPr>
            <a:xfrm>
              <a:off x="3722631"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1054E622-BB01-7A72-1C0B-008120E7471A}"/>
                </a:ext>
              </a:extLst>
            </p:cNvPr>
            <p:cNvCxnSpPr>
              <a:cxnSpLocks/>
            </p:cNvCxnSpPr>
            <p:nvPr/>
          </p:nvCxnSpPr>
          <p:spPr>
            <a:xfrm>
              <a:off x="3989331"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D44CC47A-FEC9-9161-453D-03A30E9A0FC9}"/>
                </a:ext>
              </a:extLst>
            </p:cNvPr>
            <p:cNvCxnSpPr>
              <a:cxnSpLocks/>
            </p:cNvCxnSpPr>
            <p:nvPr/>
          </p:nvCxnSpPr>
          <p:spPr>
            <a:xfrm>
              <a:off x="4243331"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FF636837-27E0-D239-A0B6-42C9663E1041}"/>
                </a:ext>
              </a:extLst>
            </p:cNvPr>
            <p:cNvCxnSpPr>
              <a:cxnSpLocks/>
            </p:cNvCxnSpPr>
            <p:nvPr/>
          </p:nvCxnSpPr>
          <p:spPr>
            <a:xfrm>
              <a:off x="4479916"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897E7652-0893-6CBB-28F5-04BDF016CC8E}"/>
                </a:ext>
              </a:extLst>
            </p:cNvPr>
            <p:cNvCxnSpPr>
              <a:cxnSpLocks/>
            </p:cNvCxnSpPr>
            <p:nvPr/>
          </p:nvCxnSpPr>
          <p:spPr>
            <a:xfrm>
              <a:off x="4733915" y="1365689"/>
              <a:ext cx="0" cy="488061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58" name="Arrow: Down 57">
            <a:extLst>
              <a:ext uri="{FF2B5EF4-FFF2-40B4-BE49-F238E27FC236}">
                <a16:creationId xmlns:a16="http://schemas.microsoft.com/office/drawing/2014/main" id="{0E5E928E-1A84-4C8E-476A-C96CB5411C9D}"/>
              </a:ext>
            </a:extLst>
          </p:cNvPr>
          <p:cNvSpPr/>
          <p:nvPr/>
        </p:nvSpPr>
        <p:spPr>
          <a:xfrm>
            <a:off x="2868387" y="4706657"/>
            <a:ext cx="583936" cy="431482"/>
          </a:xfrm>
          <a:prstGeom prst="downArrow">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Freeform: Shape 62">
            <a:extLst>
              <a:ext uri="{FF2B5EF4-FFF2-40B4-BE49-F238E27FC236}">
                <a16:creationId xmlns:a16="http://schemas.microsoft.com/office/drawing/2014/main" id="{2B956130-F3F2-1D73-1D47-8737EF377A7A}"/>
              </a:ext>
            </a:extLst>
          </p:cNvPr>
          <p:cNvSpPr/>
          <p:nvPr/>
        </p:nvSpPr>
        <p:spPr>
          <a:xfrm flipV="1">
            <a:off x="1015507" y="5382839"/>
            <a:ext cx="4219958" cy="103284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69" name="Oval 68">
            <a:extLst>
              <a:ext uri="{FF2B5EF4-FFF2-40B4-BE49-F238E27FC236}">
                <a16:creationId xmlns:a16="http://schemas.microsoft.com/office/drawing/2014/main" id="{04DED5A9-ED99-4EDC-6468-69176D5AEEBA}"/>
              </a:ext>
            </a:extLst>
          </p:cNvPr>
          <p:cNvSpPr/>
          <p:nvPr/>
        </p:nvSpPr>
        <p:spPr>
          <a:xfrm>
            <a:off x="3561347" y="2346318"/>
            <a:ext cx="205562" cy="244127"/>
          </a:xfrm>
          <a:prstGeom prst="ellipse">
            <a:avLst/>
          </a:prstGeom>
          <a:noFill/>
          <a:ln w="5715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0" name="Oval 69">
            <a:extLst>
              <a:ext uri="{FF2B5EF4-FFF2-40B4-BE49-F238E27FC236}">
                <a16:creationId xmlns:a16="http://schemas.microsoft.com/office/drawing/2014/main" id="{CB46223A-83D2-9797-B911-225ED99BE92F}"/>
              </a:ext>
            </a:extLst>
          </p:cNvPr>
          <p:cNvSpPr/>
          <p:nvPr/>
        </p:nvSpPr>
        <p:spPr>
          <a:xfrm>
            <a:off x="3536309" y="3709837"/>
            <a:ext cx="205562" cy="244127"/>
          </a:xfrm>
          <a:prstGeom prst="ellipse">
            <a:avLst/>
          </a:prstGeom>
          <a:noFill/>
          <a:ln w="5715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Oval 71">
            <a:extLst>
              <a:ext uri="{FF2B5EF4-FFF2-40B4-BE49-F238E27FC236}">
                <a16:creationId xmlns:a16="http://schemas.microsoft.com/office/drawing/2014/main" id="{3466835A-44A2-96AE-BD62-98CDB002B06A}"/>
              </a:ext>
            </a:extLst>
          </p:cNvPr>
          <p:cNvSpPr/>
          <p:nvPr/>
        </p:nvSpPr>
        <p:spPr>
          <a:xfrm>
            <a:off x="4048889" y="2871643"/>
            <a:ext cx="205562" cy="244127"/>
          </a:xfrm>
          <a:prstGeom prst="ellipse">
            <a:avLst/>
          </a:prstGeom>
          <a:noFill/>
          <a:ln w="571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32D7E613-4A4D-0EFD-F646-C5689D4C4CD0}"/>
              </a:ext>
            </a:extLst>
          </p:cNvPr>
          <p:cNvSpPr/>
          <p:nvPr/>
        </p:nvSpPr>
        <p:spPr>
          <a:xfrm>
            <a:off x="4059947" y="4199066"/>
            <a:ext cx="205562" cy="244127"/>
          </a:xfrm>
          <a:prstGeom prst="ellipse">
            <a:avLst/>
          </a:prstGeom>
          <a:noFill/>
          <a:ln w="571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Freeform: Shape 59">
            <a:extLst>
              <a:ext uri="{FF2B5EF4-FFF2-40B4-BE49-F238E27FC236}">
                <a16:creationId xmlns:a16="http://schemas.microsoft.com/office/drawing/2014/main" id="{96CFB466-1CD1-FC21-D9A6-958338980B0F}"/>
              </a:ext>
            </a:extLst>
          </p:cNvPr>
          <p:cNvSpPr/>
          <p:nvPr/>
        </p:nvSpPr>
        <p:spPr>
          <a:xfrm flipV="1">
            <a:off x="1015507" y="2496441"/>
            <a:ext cx="4219958" cy="501788"/>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 name="Cross 3">
            <a:extLst>
              <a:ext uri="{FF2B5EF4-FFF2-40B4-BE49-F238E27FC236}">
                <a16:creationId xmlns:a16="http://schemas.microsoft.com/office/drawing/2014/main" id="{7F500815-1F75-394E-81E7-A85BD5D74337}"/>
              </a:ext>
            </a:extLst>
          </p:cNvPr>
          <p:cNvSpPr/>
          <p:nvPr/>
        </p:nvSpPr>
        <p:spPr>
          <a:xfrm>
            <a:off x="2893505" y="3224909"/>
            <a:ext cx="479766" cy="468337"/>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7" name="Oval 76">
            <a:extLst>
              <a:ext uri="{FF2B5EF4-FFF2-40B4-BE49-F238E27FC236}">
                <a16:creationId xmlns:a16="http://schemas.microsoft.com/office/drawing/2014/main" id="{F7B8DD0B-FA2C-C52D-279D-2CA6A6442E4B}"/>
              </a:ext>
            </a:extLst>
          </p:cNvPr>
          <p:cNvSpPr/>
          <p:nvPr/>
        </p:nvSpPr>
        <p:spPr>
          <a:xfrm>
            <a:off x="4068224" y="6260777"/>
            <a:ext cx="205562" cy="244127"/>
          </a:xfrm>
          <a:prstGeom prst="ellipse">
            <a:avLst/>
          </a:prstGeom>
          <a:noFill/>
          <a:ln w="571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8" name="Oval 77">
            <a:extLst>
              <a:ext uri="{FF2B5EF4-FFF2-40B4-BE49-F238E27FC236}">
                <a16:creationId xmlns:a16="http://schemas.microsoft.com/office/drawing/2014/main" id="{345ED46A-9FFB-8FB5-AE45-FB85D7110C02}"/>
              </a:ext>
            </a:extLst>
          </p:cNvPr>
          <p:cNvSpPr/>
          <p:nvPr/>
        </p:nvSpPr>
        <p:spPr>
          <a:xfrm>
            <a:off x="3527857" y="5285418"/>
            <a:ext cx="205562" cy="244127"/>
          </a:xfrm>
          <a:prstGeom prst="ellipse">
            <a:avLst/>
          </a:prstGeom>
          <a:noFill/>
          <a:ln w="5715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3B489EB-DCC2-B328-6EDC-7FC470E1D82A}"/>
              </a:ext>
            </a:extLst>
          </p:cNvPr>
          <p:cNvSpPr txBox="1"/>
          <p:nvPr/>
        </p:nvSpPr>
        <p:spPr>
          <a:xfrm>
            <a:off x="5667730" y="5370299"/>
            <a:ext cx="3194420"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Resultant amplitude is larger</a:t>
            </a:r>
          </a:p>
        </p:txBody>
      </p:sp>
    </p:spTree>
    <p:extLst>
      <p:ext uri="{BB962C8B-B14F-4D97-AF65-F5344CB8AC3E}">
        <p14:creationId xmlns:p14="http://schemas.microsoft.com/office/powerpoint/2010/main" val="1337761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bg/>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6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6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7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7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6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77"/>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78"/>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animBg="1"/>
      <p:bldP spid="18" grpId="0" animBg="1"/>
      <p:bldP spid="58" grpId="0" animBg="1"/>
      <p:bldP spid="63" grpId="0" animBg="1"/>
      <p:bldP spid="69" grpId="0" animBg="1"/>
      <p:bldP spid="70" grpId="0" animBg="1"/>
      <p:bldP spid="72" grpId="0" animBg="1"/>
      <p:bldP spid="74" grpId="0" animBg="1"/>
      <p:bldP spid="60" grpId="0" animBg="1"/>
      <p:bldP spid="4" grpId="0" animBg="1"/>
      <p:bldP spid="77" grpId="0" animBg="1"/>
      <p:bldP spid="78" grpId="0" animBg="1"/>
      <p:bldP spid="1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2B4274-9595-D0D5-0695-B2C24795D1C4}"/>
            </a:ext>
          </a:extLst>
        </p:cNvPr>
        <p:cNvGrpSpPr/>
        <p:nvPr/>
      </p:nvGrpSpPr>
      <p:grpSpPr>
        <a:xfrm>
          <a:off x="0" y="0"/>
          <a:ext cx="0" cy="0"/>
          <a:chOff x="0" y="0"/>
          <a:chExt cx="0" cy="0"/>
        </a:xfrm>
      </p:grpSpPr>
      <p:grpSp>
        <p:nvGrpSpPr>
          <p:cNvPr id="20" name="Group 19">
            <a:extLst>
              <a:ext uri="{FF2B5EF4-FFF2-40B4-BE49-F238E27FC236}">
                <a16:creationId xmlns:a16="http://schemas.microsoft.com/office/drawing/2014/main" id="{ECA987DD-EF4D-76A6-FB00-ED258C21B764}"/>
              </a:ext>
            </a:extLst>
          </p:cNvPr>
          <p:cNvGrpSpPr/>
          <p:nvPr/>
        </p:nvGrpSpPr>
        <p:grpSpPr>
          <a:xfrm>
            <a:off x="571069" y="5443479"/>
            <a:ext cx="4377690" cy="487680"/>
            <a:chOff x="1108710" y="3421718"/>
            <a:chExt cx="5855970" cy="487680"/>
          </a:xfrm>
        </p:grpSpPr>
        <p:cxnSp>
          <p:nvCxnSpPr>
            <p:cNvPr id="21" name="Straight Connector 20">
              <a:extLst>
                <a:ext uri="{FF2B5EF4-FFF2-40B4-BE49-F238E27FC236}">
                  <a16:creationId xmlns:a16="http://schemas.microsoft.com/office/drawing/2014/main" id="{264019D7-CFD9-C403-E4E3-98D1D6983688}"/>
                </a:ext>
              </a:extLst>
            </p:cNvPr>
            <p:cNvCxnSpPr/>
            <p:nvPr/>
          </p:nvCxnSpPr>
          <p:spPr>
            <a:xfrm>
              <a:off x="1108710" y="3657670"/>
              <a:ext cx="5829300" cy="0"/>
            </a:xfrm>
            <a:prstGeom prst="line">
              <a:avLst/>
            </a:prstGeom>
            <a:ln w="28575">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1743D4DB-48EA-24C1-013B-D835B3A66BC2}"/>
                </a:ext>
              </a:extLst>
            </p:cNvPr>
            <p:cNvCxnSpPr/>
            <p:nvPr/>
          </p:nvCxnSpPr>
          <p:spPr>
            <a:xfrm>
              <a:off x="1135380" y="3909398"/>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AEA26BE4-BBA4-817E-A25D-EC5BE597DF21}"/>
                </a:ext>
              </a:extLst>
            </p:cNvPr>
            <p:cNvCxnSpPr/>
            <p:nvPr/>
          </p:nvCxnSpPr>
          <p:spPr>
            <a:xfrm>
              <a:off x="1127760" y="3421718"/>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66" name="Group 65">
            <a:extLst>
              <a:ext uri="{FF2B5EF4-FFF2-40B4-BE49-F238E27FC236}">
                <a16:creationId xmlns:a16="http://schemas.microsoft.com/office/drawing/2014/main" id="{588ADB20-979C-24CE-2B68-2B2C281689D6}"/>
              </a:ext>
            </a:extLst>
          </p:cNvPr>
          <p:cNvGrpSpPr/>
          <p:nvPr/>
        </p:nvGrpSpPr>
        <p:grpSpPr>
          <a:xfrm>
            <a:off x="646610" y="3771911"/>
            <a:ext cx="4377690" cy="487680"/>
            <a:chOff x="1108710" y="3421718"/>
            <a:chExt cx="5855970" cy="487680"/>
          </a:xfrm>
        </p:grpSpPr>
        <p:cxnSp>
          <p:nvCxnSpPr>
            <p:cNvPr id="5" name="Straight Connector 4">
              <a:extLst>
                <a:ext uri="{FF2B5EF4-FFF2-40B4-BE49-F238E27FC236}">
                  <a16:creationId xmlns:a16="http://schemas.microsoft.com/office/drawing/2014/main" id="{73EA1D55-2556-FB36-CC4F-D84F4F4C0B9C}"/>
                </a:ext>
              </a:extLst>
            </p:cNvPr>
            <p:cNvCxnSpPr/>
            <p:nvPr/>
          </p:nvCxnSpPr>
          <p:spPr>
            <a:xfrm>
              <a:off x="1108710" y="3657670"/>
              <a:ext cx="5829300" cy="0"/>
            </a:xfrm>
            <a:prstGeom prst="line">
              <a:avLst/>
            </a:prstGeom>
            <a:ln w="28575">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330D7232-C5D7-AB32-AC0A-54FBF953DDB8}"/>
                </a:ext>
              </a:extLst>
            </p:cNvPr>
            <p:cNvCxnSpPr/>
            <p:nvPr/>
          </p:nvCxnSpPr>
          <p:spPr>
            <a:xfrm>
              <a:off x="1135380" y="3909398"/>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27C58B39-60F1-249E-935B-74AC137D6F27}"/>
                </a:ext>
              </a:extLst>
            </p:cNvPr>
            <p:cNvCxnSpPr/>
            <p:nvPr/>
          </p:nvCxnSpPr>
          <p:spPr>
            <a:xfrm>
              <a:off x="1127760" y="3421718"/>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65" name="Group 64">
            <a:extLst>
              <a:ext uri="{FF2B5EF4-FFF2-40B4-BE49-F238E27FC236}">
                <a16:creationId xmlns:a16="http://schemas.microsoft.com/office/drawing/2014/main" id="{09E6BE89-6EA4-D40B-507C-984495D51C71}"/>
              </a:ext>
            </a:extLst>
          </p:cNvPr>
          <p:cNvGrpSpPr/>
          <p:nvPr/>
        </p:nvGrpSpPr>
        <p:grpSpPr>
          <a:xfrm>
            <a:off x="627377" y="2453383"/>
            <a:ext cx="4351020" cy="487680"/>
            <a:chOff x="1135380" y="2103190"/>
            <a:chExt cx="5844540" cy="487680"/>
          </a:xfrm>
        </p:grpSpPr>
        <p:cxnSp>
          <p:nvCxnSpPr>
            <p:cNvPr id="6" name="Straight Connector 5">
              <a:extLst>
                <a:ext uri="{FF2B5EF4-FFF2-40B4-BE49-F238E27FC236}">
                  <a16:creationId xmlns:a16="http://schemas.microsoft.com/office/drawing/2014/main" id="{10C68FB4-C273-A5A0-B8E0-2733CB08068F}"/>
                </a:ext>
              </a:extLst>
            </p:cNvPr>
            <p:cNvCxnSpPr/>
            <p:nvPr/>
          </p:nvCxnSpPr>
          <p:spPr>
            <a:xfrm>
              <a:off x="1135380" y="2358460"/>
              <a:ext cx="5829300" cy="0"/>
            </a:xfrm>
            <a:prstGeom prst="line">
              <a:avLst/>
            </a:prstGeom>
            <a:ln w="28575">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 name="Straight Connector 7">
              <a:extLst>
                <a:ext uri="{FF2B5EF4-FFF2-40B4-BE49-F238E27FC236}">
                  <a16:creationId xmlns:a16="http://schemas.microsoft.com/office/drawing/2014/main" id="{E9BD33D1-99C0-E5BC-E8FF-AD963AE6F578}"/>
                </a:ext>
              </a:extLst>
            </p:cNvPr>
            <p:cNvCxnSpPr/>
            <p:nvPr/>
          </p:nvCxnSpPr>
          <p:spPr>
            <a:xfrm>
              <a:off x="1150620" y="2590870"/>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6309BE77-13D8-901B-6B11-44F3142EB1E7}"/>
                </a:ext>
              </a:extLst>
            </p:cNvPr>
            <p:cNvCxnSpPr/>
            <p:nvPr/>
          </p:nvCxnSpPr>
          <p:spPr>
            <a:xfrm>
              <a:off x="1143000" y="2103190"/>
              <a:ext cx="5829300"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2" name="Title 1">
            <a:extLst>
              <a:ext uri="{FF2B5EF4-FFF2-40B4-BE49-F238E27FC236}">
                <a16:creationId xmlns:a16="http://schemas.microsoft.com/office/drawing/2014/main" id="{1A15A762-FB66-6D53-89CC-D2896AF825BD}"/>
              </a:ext>
            </a:extLst>
          </p:cNvPr>
          <p:cNvSpPr>
            <a:spLocks noGrp="1"/>
          </p:cNvSpPr>
          <p:nvPr>
            <p:ph type="title"/>
          </p:nvPr>
        </p:nvSpPr>
        <p:spPr/>
        <p:txBody>
          <a:bodyPr/>
          <a:lstStyle/>
          <a:p>
            <a:r>
              <a:rPr lang="en-GB" dirty="0"/>
              <a:t>What is destructive interference?</a:t>
            </a:r>
          </a:p>
        </p:txBody>
      </p:sp>
      <p:sp>
        <p:nvSpPr>
          <p:cNvPr id="3" name="Text Placeholder 2">
            <a:extLst>
              <a:ext uri="{FF2B5EF4-FFF2-40B4-BE49-F238E27FC236}">
                <a16:creationId xmlns:a16="http://schemas.microsoft.com/office/drawing/2014/main" id="{208F9F2D-60F0-3521-7611-5490EC0D074D}"/>
              </a:ext>
            </a:extLst>
          </p:cNvPr>
          <p:cNvSpPr>
            <a:spLocks noGrp="1"/>
          </p:cNvSpPr>
          <p:nvPr>
            <p:ph type="body" sz="quarter" idx="10"/>
          </p:nvPr>
        </p:nvSpPr>
        <p:spPr>
          <a:xfrm>
            <a:off x="446862" y="902360"/>
            <a:ext cx="8288576" cy="978729"/>
          </a:xfrm>
          <a:solidFill>
            <a:srgbClr val="FFFFCC"/>
          </a:solidFill>
        </p:spPr>
        <p:txBody>
          <a:bodyPr/>
          <a:lstStyle/>
          <a:p>
            <a:r>
              <a:rPr lang="en-GB" sz="3200"/>
              <a:t>Where waves interfere to give a resultant amplitude </a:t>
            </a:r>
            <a:r>
              <a:rPr lang="en-GB" sz="3200" b="1"/>
              <a:t>smaller</a:t>
            </a:r>
            <a:r>
              <a:rPr lang="en-GB" sz="3200"/>
              <a:t> than the interfering waves</a:t>
            </a:r>
          </a:p>
        </p:txBody>
      </p:sp>
      <p:sp>
        <p:nvSpPr>
          <p:cNvPr id="18" name="Freeform: Shape 17">
            <a:extLst>
              <a:ext uri="{FF2B5EF4-FFF2-40B4-BE49-F238E27FC236}">
                <a16:creationId xmlns:a16="http://schemas.microsoft.com/office/drawing/2014/main" id="{98A2AC65-3C99-1176-DAF2-1A899C3180C5}"/>
              </a:ext>
            </a:extLst>
          </p:cNvPr>
          <p:cNvSpPr/>
          <p:nvPr/>
        </p:nvSpPr>
        <p:spPr>
          <a:xfrm>
            <a:off x="561029" y="3740801"/>
            <a:ext cx="4219958" cy="566817"/>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19" name="Group 18">
            <a:extLst>
              <a:ext uri="{FF2B5EF4-FFF2-40B4-BE49-F238E27FC236}">
                <a16:creationId xmlns:a16="http://schemas.microsoft.com/office/drawing/2014/main" id="{86B1F09F-6010-7CE1-65DB-5BFBF6BAD8B5}"/>
              </a:ext>
            </a:extLst>
          </p:cNvPr>
          <p:cNvGrpSpPr/>
          <p:nvPr/>
        </p:nvGrpSpPr>
        <p:grpSpPr>
          <a:xfrm>
            <a:off x="810387" y="2271041"/>
            <a:ext cx="3970599" cy="4338916"/>
            <a:chOff x="784987" y="2271041"/>
            <a:chExt cx="3950264" cy="4338916"/>
          </a:xfrm>
        </p:grpSpPr>
        <p:cxnSp>
          <p:nvCxnSpPr>
            <p:cNvPr id="38" name="Straight Connector 37">
              <a:extLst>
                <a:ext uri="{FF2B5EF4-FFF2-40B4-BE49-F238E27FC236}">
                  <a16:creationId xmlns:a16="http://schemas.microsoft.com/office/drawing/2014/main" id="{5E60BCF7-DC78-0668-81E7-E68DAD504E3E}"/>
                </a:ext>
              </a:extLst>
            </p:cNvPr>
            <p:cNvCxnSpPr>
              <a:cxnSpLocks/>
            </p:cNvCxnSpPr>
            <p:nvPr/>
          </p:nvCxnSpPr>
          <p:spPr>
            <a:xfrm>
              <a:off x="2101742"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0A2DF1ED-BB83-9AA2-D479-50D651628559}"/>
                </a:ext>
              </a:extLst>
            </p:cNvPr>
            <p:cNvCxnSpPr>
              <a:cxnSpLocks/>
            </p:cNvCxnSpPr>
            <p:nvPr/>
          </p:nvCxnSpPr>
          <p:spPr>
            <a:xfrm>
              <a:off x="1311689"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2A99FD44-2CC5-13D7-F6E3-C781F10AEBE5}"/>
                </a:ext>
              </a:extLst>
            </p:cNvPr>
            <p:cNvCxnSpPr>
              <a:cxnSpLocks/>
            </p:cNvCxnSpPr>
            <p:nvPr/>
          </p:nvCxnSpPr>
          <p:spPr>
            <a:xfrm>
              <a:off x="2628444"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1" name="Straight Connector 40">
              <a:extLst>
                <a:ext uri="{FF2B5EF4-FFF2-40B4-BE49-F238E27FC236}">
                  <a16:creationId xmlns:a16="http://schemas.microsoft.com/office/drawing/2014/main" id="{E2BB4D69-5450-4C74-1D14-8500E11AD54B}"/>
                </a:ext>
              </a:extLst>
            </p:cNvPr>
            <p:cNvCxnSpPr>
              <a:cxnSpLocks/>
            </p:cNvCxnSpPr>
            <p:nvPr/>
          </p:nvCxnSpPr>
          <p:spPr>
            <a:xfrm>
              <a:off x="1575040"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2" name="Straight Connector 41">
              <a:extLst>
                <a:ext uri="{FF2B5EF4-FFF2-40B4-BE49-F238E27FC236}">
                  <a16:creationId xmlns:a16="http://schemas.microsoft.com/office/drawing/2014/main" id="{B3710006-8D11-5C8A-8822-A9C9A3A04655}"/>
                </a:ext>
              </a:extLst>
            </p:cNvPr>
            <p:cNvCxnSpPr>
              <a:cxnSpLocks/>
            </p:cNvCxnSpPr>
            <p:nvPr/>
          </p:nvCxnSpPr>
          <p:spPr>
            <a:xfrm>
              <a:off x="2365093"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3" name="Straight Connector 42">
              <a:extLst>
                <a:ext uri="{FF2B5EF4-FFF2-40B4-BE49-F238E27FC236}">
                  <a16:creationId xmlns:a16="http://schemas.microsoft.com/office/drawing/2014/main" id="{32317E7E-3049-7568-38A1-699D197DDD8A}"/>
                </a:ext>
              </a:extLst>
            </p:cNvPr>
            <p:cNvCxnSpPr>
              <a:cxnSpLocks/>
            </p:cNvCxnSpPr>
            <p:nvPr/>
          </p:nvCxnSpPr>
          <p:spPr>
            <a:xfrm>
              <a:off x="784987"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F9A7EE35-AB37-1370-0886-69CF4670AE90}"/>
                </a:ext>
              </a:extLst>
            </p:cNvPr>
            <p:cNvCxnSpPr>
              <a:cxnSpLocks/>
            </p:cNvCxnSpPr>
            <p:nvPr/>
          </p:nvCxnSpPr>
          <p:spPr>
            <a:xfrm>
              <a:off x="1048338"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D859AE96-3A4D-D244-6EB4-5709E15117A7}"/>
                </a:ext>
              </a:extLst>
            </p:cNvPr>
            <p:cNvCxnSpPr>
              <a:cxnSpLocks/>
            </p:cNvCxnSpPr>
            <p:nvPr/>
          </p:nvCxnSpPr>
          <p:spPr>
            <a:xfrm>
              <a:off x="1838391"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D64B9575-8873-B447-6932-E4124D8E9163}"/>
                </a:ext>
              </a:extLst>
            </p:cNvPr>
            <p:cNvCxnSpPr>
              <a:cxnSpLocks/>
            </p:cNvCxnSpPr>
            <p:nvPr/>
          </p:nvCxnSpPr>
          <p:spPr>
            <a:xfrm>
              <a:off x="2891795"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1C1A2CBC-6FF2-433F-CACE-88BF9CAF5544}"/>
                </a:ext>
              </a:extLst>
            </p:cNvPr>
            <p:cNvCxnSpPr>
              <a:cxnSpLocks/>
            </p:cNvCxnSpPr>
            <p:nvPr/>
          </p:nvCxnSpPr>
          <p:spPr>
            <a:xfrm>
              <a:off x="3155146"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7EAD2177-676F-DA94-319E-300473CB4B0F}"/>
                </a:ext>
              </a:extLst>
            </p:cNvPr>
            <p:cNvCxnSpPr>
              <a:cxnSpLocks/>
            </p:cNvCxnSpPr>
            <p:nvPr/>
          </p:nvCxnSpPr>
          <p:spPr>
            <a:xfrm>
              <a:off x="3418497"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DE337146-363E-453F-A2F6-1A7F3CED1CA2}"/>
                </a:ext>
              </a:extLst>
            </p:cNvPr>
            <p:cNvCxnSpPr>
              <a:cxnSpLocks/>
            </p:cNvCxnSpPr>
            <p:nvPr/>
          </p:nvCxnSpPr>
          <p:spPr>
            <a:xfrm>
              <a:off x="3681848"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A6907066-F22A-F0B2-9CF9-BC8804457894}"/>
                </a:ext>
              </a:extLst>
            </p:cNvPr>
            <p:cNvCxnSpPr>
              <a:cxnSpLocks/>
            </p:cNvCxnSpPr>
            <p:nvPr/>
          </p:nvCxnSpPr>
          <p:spPr>
            <a:xfrm>
              <a:off x="3945199"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7DA767DA-AE8F-6625-A4A4-29FF5FED8C51}"/>
                </a:ext>
              </a:extLst>
            </p:cNvPr>
            <p:cNvCxnSpPr>
              <a:cxnSpLocks/>
            </p:cNvCxnSpPr>
            <p:nvPr/>
          </p:nvCxnSpPr>
          <p:spPr>
            <a:xfrm>
              <a:off x="4208550"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48240ADD-0622-8375-36EA-5DCF8BEE4110}"/>
                </a:ext>
              </a:extLst>
            </p:cNvPr>
            <p:cNvCxnSpPr>
              <a:cxnSpLocks/>
            </p:cNvCxnSpPr>
            <p:nvPr/>
          </p:nvCxnSpPr>
          <p:spPr>
            <a:xfrm>
              <a:off x="4471901"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5176F72C-2EC6-0BE1-996D-C6AE9E71412A}"/>
                </a:ext>
              </a:extLst>
            </p:cNvPr>
            <p:cNvCxnSpPr>
              <a:cxnSpLocks/>
            </p:cNvCxnSpPr>
            <p:nvPr/>
          </p:nvCxnSpPr>
          <p:spPr>
            <a:xfrm>
              <a:off x="4735251" y="2271041"/>
              <a:ext cx="0" cy="4338916"/>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58" name="Arrow: Down 57">
            <a:extLst>
              <a:ext uri="{FF2B5EF4-FFF2-40B4-BE49-F238E27FC236}">
                <a16:creationId xmlns:a16="http://schemas.microsoft.com/office/drawing/2014/main" id="{0ED84512-4B4E-1EC1-C85F-3CD4D0481EF1}"/>
              </a:ext>
            </a:extLst>
          </p:cNvPr>
          <p:cNvSpPr/>
          <p:nvPr/>
        </p:nvSpPr>
        <p:spPr>
          <a:xfrm>
            <a:off x="2436587" y="4667745"/>
            <a:ext cx="583936" cy="431482"/>
          </a:xfrm>
          <a:prstGeom prst="downArrow">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Freeform: Shape 62">
            <a:extLst>
              <a:ext uri="{FF2B5EF4-FFF2-40B4-BE49-F238E27FC236}">
                <a16:creationId xmlns:a16="http://schemas.microsoft.com/office/drawing/2014/main" id="{E83EA8DC-3FD8-D1A0-1A9E-60A735E1586C}"/>
              </a:ext>
            </a:extLst>
          </p:cNvPr>
          <p:cNvSpPr/>
          <p:nvPr/>
        </p:nvSpPr>
        <p:spPr>
          <a:xfrm>
            <a:off x="583707" y="5640279"/>
            <a:ext cx="4219958" cy="9408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68" name="TextBox 67">
            <a:extLst>
              <a:ext uri="{FF2B5EF4-FFF2-40B4-BE49-F238E27FC236}">
                <a16:creationId xmlns:a16="http://schemas.microsoft.com/office/drawing/2014/main" id="{DCA54C6A-72CD-0198-A4DF-B364499EB92C}"/>
              </a:ext>
            </a:extLst>
          </p:cNvPr>
          <p:cNvSpPr txBox="1"/>
          <p:nvPr/>
        </p:nvSpPr>
        <p:spPr>
          <a:xfrm>
            <a:off x="5421318" y="5251222"/>
            <a:ext cx="3415714"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Resultant amplitude is smaller</a:t>
            </a:r>
          </a:p>
        </p:txBody>
      </p:sp>
      <p:sp>
        <p:nvSpPr>
          <p:cNvPr id="69" name="Oval 68">
            <a:extLst>
              <a:ext uri="{FF2B5EF4-FFF2-40B4-BE49-F238E27FC236}">
                <a16:creationId xmlns:a16="http://schemas.microsoft.com/office/drawing/2014/main" id="{902AE86B-5E8C-B35A-62D5-BDB50BA5FE0A}"/>
              </a:ext>
            </a:extLst>
          </p:cNvPr>
          <p:cNvSpPr/>
          <p:nvPr/>
        </p:nvSpPr>
        <p:spPr>
          <a:xfrm>
            <a:off x="3073985" y="2333393"/>
            <a:ext cx="205562" cy="244127"/>
          </a:xfrm>
          <a:prstGeom prst="ellipse">
            <a:avLst/>
          </a:prstGeom>
          <a:noFill/>
          <a:ln w="5715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0" name="Oval 69">
            <a:extLst>
              <a:ext uri="{FF2B5EF4-FFF2-40B4-BE49-F238E27FC236}">
                <a16:creationId xmlns:a16="http://schemas.microsoft.com/office/drawing/2014/main" id="{6D5E32BD-65BF-63C9-C374-FEC89FC3176E}"/>
              </a:ext>
            </a:extLst>
          </p:cNvPr>
          <p:cNvSpPr/>
          <p:nvPr/>
        </p:nvSpPr>
        <p:spPr>
          <a:xfrm>
            <a:off x="3617089" y="3591544"/>
            <a:ext cx="205562" cy="244127"/>
          </a:xfrm>
          <a:prstGeom prst="ellipse">
            <a:avLst/>
          </a:prstGeom>
          <a:noFill/>
          <a:ln w="57150">
            <a:solidFill>
              <a:srgbClr val="CA242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Oval 71">
            <a:extLst>
              <a:ext uri="{FF2B5EF4-FFF2-40B4-BE49-F238E27FC236}">
                <a16:creationId xmlns:a16="http://schemas.microsoft.com/office/drawing/2014/main" id="{2150F81E-07CF-6767-7F64-65F0FD1E7321}"/>
              </a:ext>
            </a:extLst>
          </p:cNvPr>
          <p:cNvSpPr/>
          <p:nvPr/>
        </p:nvSpPr>
        <p:spPr>
          <a:xfrm>
            <a:off x="3617089" y="2832731"/>
            <a:ext cx="205562" cy="244127"/>
          </a:xfrm>
          <a:prstGeom prst="ellipse">
            <a:avLst/>
          </a:prstGeom>
          <a:noFill/>
          <a:ln w="57150">
            <a:solidFill>
              <a:srgbClr val="D7847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7FA05502-2D36-3F47-B9D8-D2A99BE75786}"/>
              </a:ext>
            </a:extLst>
          </p:cNvPr>
          <p:cNvSpPr/>
          <p:nvPr/>
        </p:nvSpPr>
        <p:spPr>
          <a:xfrm>
            <a:off x="3085812" y="4147847"/>
            <a:ext cx="205562" cy="244127"/>
          </a:xfrm>
          <a:prstGeom prst="ellipse">
            <a:avLst/>
          </a:prstGeom>
          <a:noFill/>
          <a:ln w="57150">
            <a:solidFill>
              <a:srgbClr val="9B94B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6" name="Oval 75">
            <a:extLst>
              <a:ext uri="{FF2B5EF4-FFF2-40B4-BE49-F238E27FC236}">
                <a16:creationId xmlns:a16="http://schemas.microsoft.com/office/drawing/2014/main" id="{5383A818-5E6C-3EBF-86EC-24E76F7A1BD4}"/>
              </a:ext>
            </a:extLst>
          </p:cNvPr>
          <p:cNvSpPr/>
          <p:nvPr/>
        </p:nvSpPr>
        <p:spPr>
          <a:xfrm>
            <a:off x="3100363" y="5626170"/>
            <a:ext cx="205562" cy="244127"/>
          </a:xfrm>
          <a:prstGeom prst="ellipse">
            <a:avLst/>
          </a:prstGeom>
          <a:noFill/>
          <a:ln w="57150">
            <a:solidFill>
              <a:srgbClr val="9B94B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Freeform: Shape 59">
            <a:extLst>
              <a:ext uri="{FF2B5EF4-FFF2-40B4-BE49-F238E27FC236}">
                <a16:creationId xmlns:a16="http://schemas.microsoft.com/office/drawing/2014/main" id="{D74FC29A-25E2-253F-F7EE-BD06ACBE812D}"/>
              </a:ext>
            </a:extLst>
          </p:cNvPr>
          <p:cNvSpPr/>
          <p:nvPr/>
        </p:nvSpPr>
        <p:spPr>
          <a:xfrm flipV="1">
            <a:off x="566775" y="2457529"/>
            <a:ext cx="4219958" cy="477518"/>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 name="Cross 3">
            <a:extLst>
              <a:ext uri="{FF2B5EF4-FFF2-40B4-BE49-F238E27FC236}">
                <a16:creationId xmlns:a16="http://schemas.microsoft.com/office/drawing/2014/main" id="{8AACF371-5264-D7C4-84B9-51313786FDAB}"/>
              </a:ext>
            </a:extLst>
          </p:cNvPr>
          <p:cNvSpPr/>
          <p:nvPr/>
        </p:nvSpPr>
        <p:spPr>
          <a:xfrm>
            <a:off x="2427337" y="3140572"/>
            <a:ext cx="479766" cy="468337"/>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E2398F52-AB3A-2D0E-7B74-7C5C3A8F4541}"/>
              </a:ext>
            </a:extLst>
          </p:cNvPr>
          <p:cNvSpPr/>
          <p:nvPr/>
        </p:nvSpPr>
        <p:spPr>
          <a:xfrm>
            <a:off x="3100363" y="5547584"/>
            <a:ext cx="205562" cy="244127"/>
          </a:xfrm>
          <a:prstGeom prst="ellipse">
            <a:avLst/>
          </a:prstGeom>
          <a:noFill/>
          <a:ln w="5715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D57688FD-E068-4275-8670-B822DA19BCD7}"/>
              </a:ext>
            </a:extLst>
          </p:cNvPr>
          <p:cNvSpPr/>
          <p:nvPr/>
        </p:nvSpPr>
        <p:spPr>
          <a:xfrm>
            <a:off x="3620677" y="5530071"/>
            <a:ext cx="205562" cy="244127"/>
          </a:xfrm>
          <a:prstGeom prst="ellipse">
            <a:avLst/>
          </a:prstGeom>
          <a:noFill/>
          <a:ln w="57150">
            <a:solidFill>
              <a:srgbClr val="CA242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DECE3F38-B49A-D95F-9733-019D497F3F69}"/>
              </a:ext>
            </a:extLst>
          </p:cNvPr>
          <p:cNvSpPr/>
          <p:nvPr/>
        </p:nvSpPr>
        <p:spPr>
          <a:xfrm>
            <a:off x="3620677" y="5606213"/>
            <a:ext cx="205562" cy="244127"/>
          </a:xfrm>
          <a:prstGeom prst="ellipse">
            <a:avLst/>
          </a:prstGeom>
          <a:noFill/>
          <a:ln w="57150">
            <a:solidFill>
              <a:srgbClr val="D7847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22894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bg/>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0" end="0"/>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6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69"/>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7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7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7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7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60"/>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animBg="1"/>
      <p:bldP spid="18" grpId="0" animBg="1"/>
      <p:bldP spid="58" grpId="0" animBg="1"/>
      <p:bldP spid="63" grpId="0" animBg="1"/>
      <p:bldP spid="68" grpId="0"/>
      <p:bldP spid="69" grpId="0" animBg="1"/>
      <p:bldP spid="70" grpId="0" animBg="1"/>
      <p:bldP spid="72" grpId="0" animBg="1"/>
      <p:bldP spid="74" grpId="0" animBg="1"/>
      <p:bldP spid="76" grpId="0" animBg="1"/>
      <p:bldP spid="60" grpId="0" animBg="1"/>
      <p:bldP spid="4" grpId="0" animBg="1"/>
      <p:bldP spid="17" grpId="0" animBg="1"/>
      <p:bldP spid="23" grpId="0" animBg="1"/>
      <p:bldP spid="24"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1B7155-EAC4-9855-6E82-84AA0AE84360}"/>
            </a:ext>
          </a:extLst>
        </p:cNvPr>
        <p:cNvGrpSpPr/>
        <p:nvPr/>
      </p:nvGrpSpPr>
      <p:grpSpPr>
        <a:xfrm>
          <a:off x="0" y="0"/>
          <a:ext cx="0" cy="0"/>
          <a:chOff x="0" y="0"/>
          <a:chExt cx="0" cy="0"/>
        </a:xfrm>
      </p:grpSpPr>
      <p:sp>
        <p:nvSpPr>
          <p:cNvPr id="69" name="Oval 68">
            <a:extLst>
              <a:ext uri="{FF2B5EF4-FFF2-40B4-BE49-F238E27FC236}">
                <a16:creationId xmlns:a16="http://schemas.microsoft.com/office/drawing/2014/main" id="{911904CB-0592-81B1-D083-E4DD3089C9D4}"/>
              </a:ext>
            </a:extLst>
          </p:cNvPr>
          <p:cNvSpPr/>
          <p:nvPr/>
        </p:nvSpPr>
        <p:spPr>
          <a:xfrm>
            <a:off x="5794863" y="2149729"/>
            <a:ext cx="98365" cy="116819"/>
          </a:xfrm>
          <a:prstGeom prst="ellipse">
            <a:avLst/>
          </a:prstGeom>
          <a:noFill/>
          <a:ln w="5715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CC0385B7-4C9B-0048-4A47-A822C8C475E9}"/>
              </a:ext>
            </a:extLst>
          </p:cNvPr>
          <p:cNvSpPr/>
          <p:nvPr/>
        </p:nvSpPr>
        <p:spPr>
          <a:xfrm>
            <a:off x="5762019" y="3017974"/>
            <a:ext cx="98365" cy="116819"/>
          </a:xfrm>
          <a:prstGeom prst="ellipse">
            <a:avLst/>
          </a:prstGeom>
          <a:noFill/>
          <a:ln w="57150">
            <a:solidFill>
              <a:srgbClr val="9B94B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Freeform: Shape 59">
            <a:extLst>
              <a:ext uri="{FF2B5EF4-FFF2-40B4-BE49-F238E27FC236}">
                <a16:creationId xmlns:a16="http://schemas.microsoft.com/office/drawing/2014/main" id="{D01FE346-7AAA-D518-6023-20836D2E6A8C}"/>
              </a:ext>
            </a:extLst>
          </p:cNvPr>
          <p:cNvSpPr/>
          <p:nvPr/>
        </p:nvSpPr>
        <p:spPr>
          <a:xfrm flipV="1">
            <a:off x="5087781" y="2209129"/>
            <a:ext cx="2019319" cy="22850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 name="Cross 3">
            <a:extLst>
              <a:ext uri="{FF2B5EF4-FFF2-40B4-BE49-F238E27FC236}">
                <a16:creationId xmlns:a16="http://schemas.microsoft.com/office/drawing/2014/main" id="{4537B53D-4D1F-E2B2-7834-7E8614DB9A41}"/>
              </a:ext>
            </a:extLst>
          </p:cNvPr>
          <p:cNvSpPr/>
          <p:nvPr/>
        </p:nvSpPr>
        <p:spPr>
          <a:xfrm>
            <a:off x="5978090" y="2535976"/>
            <a:ext cx="229575" cy="224107"/>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Freeform: Shape 17">
            <a:extLst>
              <a:ext uri="{FF2B5EF4-FFF2-40B4-BE49-F238E27FC236}">
                <a16:creationId xmlns:a16="http://schemas.microsoft.com/office/drawing/2014/main" id="{282F14D7-32FE-3DA4-8C38-425DF4C606F2}"/>
              </a:ext>
            </a:extLst>
          </p:cNvPr>
          <p:cNvSpPr/>
          <p:nvPr/>
        </p:nvSpPr>
        <p:spPr>
          <a:xfrm>
            <a:off x="5085031" y="2823196"/>
            <a:ext cx="2019319" cy="271231"/>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 name="Title 1">
            <a:extLst>
              <a:ext uri="{FF2B5EF4-FFF2-40B4-BE49-F238E27FC236}">
                <a16:creationId xmlns:a16="http://schemas.microsoft.com/office/drawing/2014/main" id="{F554B734-223F-AED4-F4CE-EDE21D7F5F0B}"/>
              </a:ext>
            </a:extLst>
          </p:cNvPr>
          <p:cNvSpPr>
            <a:spLocks noGrp="1"/>
          </p:cNvSpPr>
          <p:nvPr>
            <p:ph type="title"/>
          </p:nvPr>
        </p:nvSpPr>
        <p:spPr>
          <a:xfrm>
            <a:off x="241300" y="155246"/>
            <a:ext cx="8724900" cy="590931"/>
          </a:xfrm>
          <a:solidFill>
            <a:schemeClr val="accent2">
              <a:lumMod val="20000"/>
              <a:lumOff val="80000"/>
            </a:schemeClr>
          </a:solidFill>
        </p:spPr>
        <p:txBody>
          <a:bodyPr/>
          <a:lstStyle/>
          <a:p>
            <a:r>
              <a:rPr lang="en-GB" b="0"/>
              <a:t>Which cause constructive interference?</a:t>
            </a:r>
            <a:endParaRPr lang="en-GB" sz="2800" b="0"/>
          </a:p>
        </p:txBody>
      </p:sp>
      <p:sp>
        <p:nvSpPr>
          <p:cNvPr id="64" name="Freeform: Shape 63">
            <a:extLst>
              <a:ext uri="{FF2B5EF4-FFF2-40B4-BE49-F238E27FC236}">
                <a16:creationId xmlns:a16="http://schemas.microsoft.com/office/drawing/2014/main" id="{50C249C5-4FEF-93B7-0DD1-D35A364ACD37}"/>
              </a:ext>
            </a:extLst>
          </p:cNvPr>
          <p:cNvSpPr/>
          <p:nvPr/>
        </p:nvSpPr>
        <p:spPr>
          <a:xfrm flipV="1">
            <a:off x="918184" y="2936930"/>
            <a:ext cx="2076831" cy="246952"/>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94" name="Oval 93">
            <a:extLst>
              <a:ext uri="{FF2B5EF4-FFF2-40B4-BE49-F238E27FC236}">
                <a16:creationId xmlns:a16="http://schemas.microsoft.com/office/drawing/2014/main" id="{556975C9-401A-B20B-DEDF-323B383AD50D}"/>
              </a:ext>
            </a:extLst>
          </p:cNvPr>
          <p:cNvSpPr/>
          <p:nvPr/>
        </p:nvSpPr>
        <p:spPr>
          <a:xfrm>
            <a:off x="1646013" y="2248974"/>
            <a:ext cx="101166" cy="120146"/>
          </a:xfrm>
          <a:prstGeom prst="ellipse">
            <a:avLst/>
          </a:prstGeom>
          <a:noFill/>
          <a:ln w="5715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Oval 94">
            <a:extLst>
              <a:ext uri="{FF2B5EF4-FFF2-40B4-BE49-F238E27FC236}">
                <a16:creationId xmlns:a16="http://schemas.microsoft.com/office/drawing/2014/main" id="{F3E8CC19-D290-D035-BA5E-E2C30170BBBD}"/>
              </a:ext>
            </a:extLst>
          </p:cNvPr>
          <p:cNvSpPr/>
          <p:nvPr/>
        </p:nvSpPr>
        <p:spPr>
          <a:xfrm>
            <a:off x="1646013" y="2869570"/>
            <a:ext cx="101166" cy="120146"/>
          </a:xfrm>
          <a:prstGeom prst="ellipse">
            <a:avLst/>
          </a:prstGeom>
          <a:noFill/>
          <a:ln w="5715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8" name="Freeform: Shape 97">
            <a:extLst>
              <a:ext uri="{FF2B5EF4-FFF2-40B4-BE49-F238E27FC236}">
                <a16:creationId xmlns:a16="http://schemas.microsoft.com/office/drawing/2014/main" id="{3EC92095-E495-5A38-83E5-7FD17C89F5D8}"/>
              </a:ext>
            </a:extLst>
          </p:cNvPr>
          <p:cNvSpPr/>
          <p:nvPr/>
        </p:nvSpPr>
        <p:spPr>
          <a:xfrm flipV="1">
            <a:off x="918507" y="2330321"/>
            <a:ext cx="2076831" cy="246952"/>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99" name="Cross 98">
            <a:extLst>
              <a:ext uri="{FF2B5EF4-FFF2-40B4-BE49-F238E27FC236}">
                <a16:creationId xmlns:a16="http://schemas.microsoft.com/office/drawing/2014/main" id="{592D70A6-45AA-D97C-282A-1863DE993178}"/>
              </a:ext>
            </a:extLst>
          </p:cNvPr>
          <p:cNvSpPr/>
          <p:nvPr/>
        </p:nvSpPr>
        <p:spPr>
          <a:xfrm>
            <a:off x="1817354" y="2688833"/>
            <a:ext cx="236114" cy="230490"/>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Oval 179">
            <a:extLst>
              <a:ext uri="{FF2B5EF4-FFF2-40B4-BE49-F238E27FC236}">
                <a16:creationId xmlns:a16="http://schemas.microsoft.com/office/drawing/2014/main" id="{6F0330AE-2AAF-FFB6-46F0-184A29EE6209}"/>
              </a:ext>
            </a:extLst>
          </p:cNvPr>
          <p:cNvSpPr/>
          <p:nvPr/>
        </p:nvSpPr>
        <p:spPr>
          <a:xfrm>
            <a:off x="1456376" y="5290456"/>
            <a:ext cx="98365" cy="116819"/>
          </a:xfrm>
          <a:prstGeom prst="ellipse">
            <a:avLst/>
          </a:prstGeom>
          <a:noFill/>
          <a:ln w="5715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Oval 182">
            <a:extLst>
              <a:ext uri="{FF2B5EF4-FFF2-40B4-BE49-F238E27FC236}">
                <a16:creationId xmlns:a16="http://schemas.microsoft.com/office/drawing/2014/main" id="{6916E3BB-0A70-A369-C7AD-97A991ADEE18}"/>
              </a:ext>
            </a:extLst>
          </p:cNvPr>
          <p:cNvSpPr/>
          <p:nvPr/>
        </p:nvSpPr>
        <p:spPr>
          <a:xfrm>
            <a:off x="1456377" y="4876607"/>
            <a:ext cx="98365" cy="116819"/>
          </a:xfrm>
          <a:prstGeom prst="ellipse">
            <a:avLst/>
          </a:prstGeom>
          <a:noFill/>
          <a:ln w="57150">
            <a:solidFill>
              <a:srgbClr val="9B94B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Freeform: Shape 183">
            <a:extLst>
              <a:ext uri="{FF2B5EF4-FFF2-40B4-BE49-F238E27FC236}">
                <a16:creationId xmlns:a16="http://schemas.microsoft.com/office/drawing/2014/main" id="{F2E9FF23-C0AF-9F93-1FFB-239CEF9022C9}"/>
              </a:ext>
            </a:extLst>
          </p:cNvPr>
          <p:cNvSpPr/>
          <p:nvPr/>
        </p:nvSpPr>
        <p:spPr>
          <a:xfrm flipV="1">
            <a:off x="984267" y="4715753"/>
            <a:ext cx="2019319" cy="22850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85" name="Cross 184">
            <a:extLst>
              <a:ext uri="{FF2B5EF4-FFF2-40B4-BE49-F238E27FC236}">
                <a16:creationId xmlns:a16="http://schemas.microsoft.com/office/drawing/2014/main" id="{A7A28DCF-094D-5D28-CEA5-50AD0C868DDF}"/>
              </a:ext>
            </a:extLst>
          </p:cNvPr>
          <p:cNvSpPr/>
          <p:nvPr/>
        </p:nvSpPr>
        <p:spPr>
          <a:xfrm>
            <a:off x="1874576" y="5042600"/>
            <a:ext cx="229575" cy="224107"/>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6" name="Freeform: Shape 185">
            <a:extLst>
              <a:ext uri="{FF2B5EF4-FFF2-40B4-BE49-F238E27FC236}">
                <a16:creationId xmlns:a16="http://schemas.microsoft.com/office/drawing/2014/main" id="{8193752D-4067-457B-FE76-CFB74B9EC8FB}"/>
              </a:ext>
            </a:extLst>
          </p:cNvPr>
          <p:cNvSpPr/>
          <p:nvPr/>
        </p:nvSpPr>
        <p:spPr>
          <a:xfrm>
            <a:off x="981517" y="5329820"/>
            <a:ext cx="2019319" cy="271231"/>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329" name="Freeform: Shape 328">
            <a:extLst>
              <a:ext uri="{FF2B5EF4-FFF2-40B4-BE49-F238E27FC236}">
                <a16:creationId xmlns:a16="http://schemas.microsoft.com/office/drawing/2014/main" id="{31FEFCE0-9221-FCF4-4D55-E1763E385E08}"/>
              </a:ext>
            </a:extLst>
          </p:cNvPr>
          <p:cNvSpPr/>
          <p:nvPr/>
        </p:nvSpPr>
        <p:spPr>
          <a:xfrm flipV="1">
            <a:off x="5043400" y="5407275"/>
            <a:ext cx="2076831" cy="246952"/>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333" name="Oval 332">
            <a:extLst>
              <a:ext uri="{FF2B5EF4-FFF2-40B4-BE49-F238E27FC236}">
                <a16:creationId xmlns:a16="http://schemas.microsoft.com/office/drawing/2014/main" id="{32AAFCD9-62A2-3FD0-3DC6-6E010C3399C4}"/>
              </a:ext>
            </a:extLst>
          </p:cNvPr>
          <p:cNvSpPr/>
          <p:nvPr/>
        </p:nvSpPr>
        <p:spPr>
          <a:xfrm>
            <a:off x="6511186" y="4985320"/>
            <a:ext cx="101166" cy="120146"/>
          </a:xfrm>
          <a:prstGeom prst="ellipse">
            <a:avLst/>
          </a:prstGeom>
          <a:noFill/>
          <a:ln w="571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4" name="Oval 333">
            <a:extLst>
              <a:ext uri="{FF2B5EF4-FFF2-40B4-BE49-F238E27FC236}">
                <a16:creationId xmlns:a16="http://schemas.microsoft.com/office/drawing/2014/main" id="{2D6E0D99-9042-BEA9-9E63-11231AF99849}"/>
              </a:ext>
            </a:extLst>
          </p:cNvPr>
          <p:cNvSpPr/>
          <p:nvPr/>
        </p:nvSpPr>
        <p:spPr>
          <a:xfrm>
            <a:off x="6553355" y="5618792"/>
            <a:ext cx="101166" cy="120146"/>
          </a:xfrm>
          <a:prstGeom prst="ellipse">
            <a:avLst/>
          </a:prstGeom>
          <a:noFill/>
          <a:ln w="571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5" name="Freeform: Shape 334">
            <a:extLst>
              <a:ext uri="{FF2B5EF4-FFF2-40B4-BE49-F238E27FC236}">
                <a16:creationId xmlns:a16="http://schemas.microsoft.com/office/drawing/2014/main" id="{331E8FF3-FF3D-AEBF-5777-01003ABEE0BF}"/>
              </a:ext>
            </a:extLst>
          </p:cNvPr>
          <p:cNvSpPr/>
          <p:nvPr/>
        </p:nvSpPr>
        <p:spPr>
          <a:xfrm flipV="1">
            <a:off x="5043723" y="4800666"/>
            <a:ext cx="2076831" cy="246952"/>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336" name="Cross 335">
            <a:extLst>
              <a:ext uri="{FF2B5EF4-FFF2-40B4-BE49-F238E27FC236}">
                <a16:creationId xmlns:a16="http://schemas.microsoft.com/office/drawing/2014/main" id="{D7AD5E26-07B6-9DDA-CE3E-CE8C11D45788}"/>
              </a:ext>
            </a:extLst>
          </p:cNvPr>
          <p:cNvSpPr/>
          <p:nvPr/>
        </p:nvSpPr>
        <p:spPr>
          <a:xfrm>
            <a:off x="5942570" y="5159178"/>
            <a:ext cx="236114" cy="230490"/>
          </a:xfrm>
          <a:prstGeom prst="plus">
            <a:avLst>
              <a:gd name="adj" fmla="val 48472"/>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7" name="TextBox 336">
            <a:extLst>
              <a:ext uri="{FF2B5EF4-FFF2-40B4-BE49-F238E27FC236}">
                <a16:creationId xmlns:a16="http://schemas.microsoft.com/office/drawing/2014/main" id="{5CEF8602-801F-DA94-B24B-CB21AE13D1F6}"/>
              </a:ext>
            </a:extLst>
          </p:cNvPr>
          <p:cNvSpPr txBox="1"/>
          <p:nvPr/>
        </p:nvSpPr>
        <p:spPr>
          <a:xfrm>
            <a:off x="7457495" y="6168338"/>
            <a:ext cx="1403974"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a and d</a:t>
            </a:r>
          </a:p>
        </p:txBody>
      </p:sp>
      <p:sp>
        <p:nvSpPr>
          <p:cNvPr id="7" name="TextBox 6">
            <a:extLst>
              <a:ext uri="{FF2B5EF4-FFF2-40B4-BE49-F238E27FC236}">
                <a16:creationId xmlns:a16="http://schemas.microsoft.com/office/drawing/2014/main" id="{F1367A94-25AB-4605-1970-E7B70215A825}"/>
              </a:ext>
            </a:extLst>
          </p:cNvPr>
          <p:cNvSpPr txBox="1"/>
          <p:nvPr/>
        </p:nvSpPr>
        <p:spPr>
          <a:xfrm>
            <a:off x="318721" y="1517357"/>
            <a:ext cx="4008719" cy="523220"/>
          </a:xfrm>
          <a:prstGeom prst="rect">
            <a:avLst/>
          </a:prstGeom>
          <a:noFill/>
        </p:spPr>
        <p:txBody>
          <a:bodyPr wrap="square">
            <a:spAutoFit/>
          </a:bodyPr>
          <a:lstStyle/>
          <a:p>
            <a:r>
              <a:rPr lang="en-GB" sz="2800"/>
              <a:t>a) crest meets crest </a:t>
            </a:r>
            <a:endParaRPr lang="en-GB"/>
          </a:p>
        </p:txBody>
      </p:sp>
      <p:sp>
        <p:nvSpPr>
          <p:cNvPr id="12" name="TextBox 11">
            <a:extLst>
              <a:ext uri="{FF2B5EF4-FFF2-40B4-BE49-F238E27FC236}">
                <a16:creationId xmlns:a16="http://schemas.microsoft.com/office/drawing/2014/main" id="{A7918881-8C29-00C2-84CF-89C831B32778}"/>
              </a:ext>
            </a:extLst>
          </p:cNvPr>
          <p:cNvSpPr txBox="1"/>
          <p:nvPr/>
        </p:nvSpPr>
        <p:spPr>
          <a:xfrm>
            <a:off x="4635551" y="1503526"/>
            <a:ext cx="4008719" cy="523220"/>
          </a:xfrm>
          <a:prstGeom prst="rect">
            <a:avLst/>
          </a:prstGeom>
          <a:noFill/>
        </p:spPr>
        <p:txBody>
          <a:bodyPr wrap="square">
            <a:spAutoFit/>
          </a:bodyPr>
          <a:lstStyle/>
          <a:p>
            <a:r>
              <a:rPr lang="en-GB" sz="2800"/>
              <a:t>b) crest meets trough</a:t>
            </a:r>
            <a:endParaRPr lang="en-GB"/>
          </a:p>
        </p:txBody>
      </p:sp>
      <p:sp>
        <p:nvSpPr>
          <p:cNvPr id="13" name="TextBox 12">
            <a:extLst>
              <a:ext uri="{FF2B5EF4-FFF2-40B4-BE49-F238E27FC236}">
                <a16:creationId xmlns:a16="http://schemas.microsoft.com/office/drawing/2014/main" id="{0C814023-AE72-A90A-F2B3-D6C9FD16050A}"/>
              </a:ext>
            </a:extLst>
          </p:cNvPr>
          <p:cNvSpPr txBox="1"/>
          <p:nvPr/>
        </p:nvSpPr>
        <p:spPr>
          <a:xfrm>
            <a:off x="318721" y="4050028"/>
            <a:ext cx="4008719" cy="523220"/>
          </a:xfrm>
          <a:prstGeom prst="rect">
            <a:avLst/>
          </a:prstGeom>
          <a:noFill/>
        </p:spPr>
        <p:txBody>
          <a:bodyPr wrap="square">
            <a:spAutoFit/>
          </a:bodyPr>
          <a:lstStyle/>
          <a:p>
            <a:r>
              <a:rPr lang="en-GB" sz="2800" dirty="0"/>
              <a:t>c) trough meets crest</a:t>
            </a:r>
            <a:endParaRPr lang="en-GB" dirty="0"/>
          </a:p>
        </p:txBody>
      </p:sp>
      <p:sp>
        <p:nvSpPr>
          <p:cNvPr id="14" name="TextBox 13">
            <a:extLst>
              <a:ext uri="{FF2B5EF4-FFF2-40B4-BE49-F238E27FC236}">
                <a16:creationId xmlns:a16="http://schemas.microsoft.com/office/drawing/2014/main" id="{E44947AE-4B21-E694-F8BA-AF445DB8E7B9}"/>
              </a:ext>
            </a:extLst>
          </p:cNvPr>
          <p:cNvSpPr txBox="1"/>
          <p:nvPr/>
        </p:nvSpPr>
        <p:spPr>
          <a:xfrm>
            <a:off x="4486684" y="4074166"/>
            <a:ext cx="4008719" cy="523220"/>
          </a:xfrm>
          <a:prstGeom prst="rect">
            <a:avLst/>
          </a:prstGeom>
          <a:noFill/>
        </p:spPr>
        <p:txBody>
          <a:bodyPr wrap="square">
            <a:spAutoFit/>
          </a:bodyPr>
          <a:lstStyle/>
          <a:p>
            <a:r>
              <a:rPr lang="en-GB" sz="2800"/>
              <a:t>d) trough meets trough</a:t>
            </a:r>
            <a:endParaRPr lang="en-GB"/>
          </a:p>
        </p:txBody>
      </p:sp>
    </p:spTree>
    <p:extLst>
      <p:ext uri="{BB962C8B-B14F-4D97-AF65-F5344CB8AC3E}">
        <p14:creationId xmlns:p14="http://schemas.microsoft.com/office/powerpoint/2010/main" val="3039770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4C4615B-3931-E1BF-3A40-20761D5A9AF2}"/>
              </a:ext>
            </a:extLst>
          </p:cNvPr>
          <p:cNvSpPr>
            <a:spLocks noGrp="1"/>
          </p:cNvSpPr>
          <p:nvPr>
            <p:ph type="title"/>
          </p:nvPr>
        </p:nvSpPr>
        <p:spPr/>
        <p:txBody>
          <a:bodyPr/>
          <a:lstStyle/>
          <a:p>
            <a:r>
              <a:rPr lang="en-GB"/>
              <a:t>A wave</a:t>
            </a:r>
          </a:p>
        </p:txBody>
      </p:sp>
      <p:grpSp>
        <p:nvGrpSpPr>
          <p:cNvPr id="4" name="Group 3">
            <a:extLst>
              <a:ext uri="{FF2B5EF4-FFF2-40B4-BE49-F238E27FC236}">
                <a16:creationId xmlns:a16="http://schemas.microsoft.com/office/drawing/2014/main" id="{F3DD61DA-161A-F495-FC06-A71E38F479A9}"/>
              </a:ext>
            </a:extLst>
          </p:cNvPr>
          <p:cNvGrpSpPr/>
          <p:nvPr/>
        </p:nvGrpSpPr>
        <p:grpSpPr>
          <a:xfrm>
            <a:off x="139651" y="1653020"/>
            <a:ext cx="8215074" cy="1771406"/>
            <a:chOff x="624560" y="3343274"/>
            <a:chExt cx="8215074" cy="1771406"/>
          </a:xfrm>
        </p:grpSpPr>
        <p:sp>
          <p:nvSpPr>
            <p:cNvPr id="5" name="Freeform: Shape 4">
              <a:extLst>
                <a:ext uri="{FF2B5EF4-FFF2-40B4-BE49-F238E27FC236}">
                  <a16:creationId xmlns:a16="http://schemas.microsoft.com/office/drawing/2014/main" id="{3540A351-3C5E-041A-FBB9-EFD19E11CE65}"/>
                </a:ext>
              </a:extLst>
            </p:cNvPr>
            <p:cNvSpPr/>
            <p:nvPr/>
          </p:nvSpPr>
          <p:spPr>
            <a:xfrm>
              <a:off x="2178914" y="4115389"/>
              <a:ext cx="6660720" cy="510797"/>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4728" h="510797">
                  <a:moveTo>
                    <a:pt x="0" y="485397"/>
                  </a:moveTo>
                  <a:lnTo>
                    <a:pt x="2032000" y="510797"/>
                  </a:lnTo>
                  <a:cubicBezTo>
                    <a:pt x="2535767" y="506564"/>
                    <a:pt x="2844800" y="-43770"/>
                    <a:pt x="3276600" y="2797"/>
                  </a:cubicBezTo>
                  <a:cubicBezTo>
                    <a:pt x="3708400" y="49364"/>
                    <a:pt x="3737807" y="451530"/>
                    <a:pt x="4343400" y="485397"/>
                  </a:cubicBezTo>
                  <a:cubicBezTo>
                    <a:pt x="4948993" y="519264"/>
                    <a:pt x="6108428" y="485397"/>
                    <a:pt x="6984728" y="510797"/>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DB650095-AE78-FE38-77C1-D1CC1E218E07}"/>
                </a:ext>
              </a:extLst>
            </p:cNvPr>
            <p:cNvCxnSpPr>
              <a:cxnSpLocks/>
            </p:cNvCxnSpPr>
            <p:nvPr/>
          </p:nvCxnSpPr>
          <p:spPr>
            <a:xfrm>
              <a:off x="4153205" y="3876886"/>
              <a:ext cx="1524129"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F2C69CDC-DC7E-F444-96B9-B9326450FFCE}"/>
                </a:ext>
              </a:extLst>
            </p:cNvPr>
            <p:cNvGrpSpPr/>
            <p:nvPr/>
          </p:nvGrpSpPr>
          <p:grpSpPr>
            <a:xfrm>
              <a:off x="624560" y="4003886"/>
              <a:ext cx="1785611" cy="1110794"/>
              <a:chOff x="941626" y="3149600"/>
              <a:chExt cx="1785611" cy="1110794"/>
            </a:xfrm>
          </p:grpSpPr>
          <p:sp>
            <p:nvSpPr>
              <p:cNvPr id="16" name="Freeform: Shape 15">
                <a:extLst>
                  <a:ext uri="{FF2B5EF4-FFF2-40B4-BE49-F238E27FC236}">
                    <a16:creationId xmlns:a16="http://schemas.microsoft.com/office/drawing/2014/main" id="{667531E1-5B94-63E5-0357-8F4BE50AB97E}"/>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F7B889AB-686C-AC04-D472-08E68B56EE61}"/>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9F77FA6E-4BC8-B038-8930-47F980FDB363}"/>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ACD3688A-CE87-66AD-43C0-9F93A99C4470}"/>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7633DEC5-F8EF-192D-658E-6BCFA5829ACD}"/>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8F97A742-07CD-4A5A-1C3D-CD3D118624CA}"/>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484E10A6-E8EE-CE5C-E860-9840108C655B}"/>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2DA5BBD6-7DF3-5C55-754A-239C89DDDC87}"/>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E0DD02A6-04A6-6F10-9B10-A00D70157665}"/>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06813613-01D0-8814-0C23-9A291BB4FE41}"/>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1" name="Group 10">
              <a:extLst>
                <a:ext uri="{FF2B5EF4-FFF2-40B4-BE49-F238E27FC236}">
                  <a16:creationId xmlns:a16="http://schemas.microsoft.com/office/drawing/2014/main" id="{E8EB4EC9-9165-798E-C69B-8EA664865A57}"/>
                </a:ext>
              </a:extLst>
            </p:cNvPr>
            <p:cNvGrpSpPr/>
            <p:nvPr/>
          </p:nvGrpSpPr>
          <p:grpSpPr>
            <a:xfrm>
              <a:off x="1664134" y="3343274"/>
              <a:ext cx="556152" cy="816766"/>
              <a:chOff x="1664134" y="3343274"/>
              <a:chExt cx="556152" cy="816766"/>
            </a:xfrm>
          </p:grpSpPr>
          <p:sp>
            <p:nvSpPr>
              <p:cNvPr id="12" name="Freeform: Shape 11">
                <a:extLst>
                  <a:ext uri="{FF2B5EF4-FFF2-40B4-BE49-F238E27FC236}">
                    <a16:creationId xmlns:a16="http://schemas.microsoft.com/office/drawing/2014/main" id="{0D90EDC1-7AD5-25A5-C3C2-F9C864C7312B}"/>
                  </a:ext>
                </a:extLst>
              </p:cNvPr>
              <p:cNvSpPr/>
              <p:nvPr/>
            </p:nvSpPr>
            <p:spPr>
              <a:xfrm>
                <a:off x="1664134" y="3343274"/>
                <a:ext cx="431800" cy="724112"/>
              </a:xfrm>
              <a:custGeom>
                <a:avLst/>
                <a:gdLst>
                  <a:gd name="connsiteX0" fmla="*/ 0 w 431800"/>
                  <a:gd name="connsiteY0" fmla="*/ 673100 h 723900"/>
                  <a:gd name="connsiteX1" fmla="*/ 203200 w 431800"/>
                  <a:gd name="connsiteY1" fmla="*/ 0 h 723900"/>
                  <a:gd name="connsiteX2" fmla="*/ 431800 w 431800"/>
                  <a:gd name="connsiteY2" fmla="*/ 723900 h 723900"/>
                  <a:gd name="connsiteX3" fmla="*/ 431800 w 431800"/>
                  <a:gd name="connsiteY3" fmla="*/ 723900 h 723900"/>
                  <a:gd name="connsiteX0" fmla="*/ 0 w 431800"/>
                  <a:gd name="connsiteY0" fmla="*/ 673356 h 724156"/>
                  <a:gd name="connsiteX1" fmla="*/ 203200 w 431800"/>
                  <a:gd name="connsiteY1" fmla="*/ 256 h 724156"/>
                  <a:gd name="connsiteX2" fmla="*/ 431800 w 431800"/>
                  <a:gd name="connsiteY2" fmla="*/ 724156 h 724156"/>
                  <a:gd name="connsiteX3" fmla="*/ 431800 w 431800"/>
                  <a:gd name="connsiteY3" fmla="*/ 724156 h 724156"/>
                  <a:gd name="connsiteX0" fmla="*/ 0 w 431800"/>
                  <a:gd name="connsiteY0" fmla="*/ 673312 h 724112"/>
                  <a:gd name="connsiteX1" fmla="*/ 203200 w 431800"/>
                  <a:gd name="connsiteY1" fmla="*/ 212 h 724112"/>
                  <a:gd name="connsiteX2" fmla="*/ 431800 w 431800"/>
                  <a:gd name="connsiteY2" fmla="*/ 724112 h 724112"/>
                  <a:gd name="connsiteX3" fmla="*/ 431800 w 431800"/>
                  <a:gd name="connsiteY3" fmla="*/ 724112 h 724112"/>
                  <a:gd name="connsiteX0" fmla="*/ 0 w 431800"/>
                  <a:gd name="connsiteY0" fmla="*/ 673312 h 724112"/>
                  <a:gd name="connsiteX1" fmla="*/ 203200 w 431800"/>
                  <a:gd name="connsiteY1" fmla="*/ 212 h 724112"/>
                  <a:gd name="connsiteX2" fmla="*/ 431800 w 431800"/>
                  <a:gd name="connsiteY2" fmla="*/ 724112 h 724112"/>
                  <a:gd name="connsiteX3" fmla="*/ 431800 w 431800"/>
                  <a:gd name="connsiteY3" fmla="*/ 724112 h 724112"/>
                </a:gdLst>
                <a:ahLst/>
                <a:cxnLst>
                  <a:cxn ang="0">
                    <a:pos x="connsiteX0" y="connsiteY0"/>
                  </a:cxn>
                  <a:cxn ang="0">
                    <a:pos x="connsiteX1" y="connsiteY1"/>
                  </a:cxn>
                  <a:cxn ang="0">
                    <a:pos x="connsiteX2" y="connsiteY2"/>
                  </a:cxn>
                  <a:cxn ang="0">
                    <a:pos x="connsiteX3" y="connsiteY3"/>
                  </a:cxn>
                </a:cxnLst>
                <a:rect l="l" t="t" r="r" b="b"/>
                <a:pathLst>
                  <a:path w="431800" h="724112">
                    <a:moveTo>
                      <a:pt x="0" y="673312"/>
                    </a:moveTo>
                    <a:cubicBezTo>
                      <a:pt x="143933" y="550545"/>
                      <a:pt x="63500" y="-12488"/>
                      <a:pt x="203200" y="212"/>
                    </a:cubicBezTo>
                    <a:cubicBezTo>
                      <a:pt x="342900" y="12912"/>
                      <a:pt x="330200" y="520912"/>
                      <a:pt x="431800" y="724112"/>
                    </a:cubicBezTo>
                    <a:lnTo>
                      <a:pt x="431800" y="724112"/>
                    </a:lnTo>
                  </a:path>
                </a:pathLst>
              </a:custGeom>
              <a:ln w="53975">
                <a:solidFill>
                  <a:schemeClr val="tx1"/>
                </a:solidFill>
                <a:headEnd type="none" w="med" len="med"/>
                <a:tailEnd type="none" w="med" len="med"/>
              </a:ln>
            </p:spPr>
            <p:style>
              <a:lnRef idx="3">
                <a:schemeClr val="accent1"/>
              </a:lnRef>
              <a:fillRef idx="0">
                <a:schemeClr val="accent1"/>
              </a:fillRef>
              <a:effectRef idx="2">
                <a:schemeClr val="accent1"/>
              </a:effectRef>
              <a:fontRef idx="minor">
                <a:schemeClr val="tx1"/>
              </a:fontRef>
            </p:style>
            <p:txBody>
              <a:bodyPr rtlCol="0" anchor="ctr"/>
              <a:lstStyle/>
              <a:p>
                <a:pPr algn="ctr"/>
                <a:endParaRPr lang="en-GB"/>
              </a:p>
            </p:txBody>
          </p:sp>
          <p:sp>
            <p:nvSpPr>
              <p:cNvPr id="13" name="Freeform: Shape 12">
                <a:extLst>
                  <a:ext uri="{FF2B5EF4-FFF2-40B4-BE49-F238E27FC236}">
                    <a16:creationId xmlns:a16="http://schemas.microsoft.com/office/drawing/2014/main" id="{003B30ED-D644-4340-6F6F-5E7A7E50DBFB}"/>
                  </a:ext>
                </a:extLst>
              </p:cNvPr>
              <p:cNvSpPr/>
              <p:nvPr/>
            </p:nvSpPr>
            <p:spPr>
              <a:xfrm rot="4486658">
                <a:off x="1971473" y="3911226"/>
                <a:ext cx="248920" cy="248707"/>
              </a:xfrm>
              <a:custGeom>
                <a:avLst/>
                <a:gdLst>
                  <a:gd name="csX0" fmla="*/ 0 w 177800"/>
                  <a:gd name="csY0" fmla="*/ 0 h 264160"/>
                  <a:gd name="csX1" fmla="*/ 177800 w 177800"/>
                  <a:gd name="csY1" fmla="*/ 142240 h 264160"/>
                  <a:gd name="csX2" fmla="*/ 5080 w 177800"/>
                  <a:gd name="csY2" fmla="*/ 264160 h 264160"/>
                  <a:gd name="csX3" fmla="*/ 81280 w 177800"/>
                  <a:gd name="csY3" fmla="*/ 137160 h 264160"/>
                  <a:gd name="csX4" fmla="*/ 0 w 177800"/>
                  <a:gd name="csY4" fmla="*/ 0 h 264160"/>
                </a:gdLst>
                <a:ahLst/>
                <a:cxnLst>
                  <a:cxn ang="0">
                    <a:pos x="csX0" y="csY0"/>
                  </a:cxn>
                  <a:cxn ang="0">
                    <a:pos x="csX1" y="csY1"/>
                  </a:cxn>
                  <a:cxn ang="0">
                    <a:pos x="csX2" y="csY2"/>
                  </a:cxn>
                  <a:cxn ang="0">
                    <a:pos x="csX3" y="csY3"/>
                  </a:cxn>
                  <a:cxn ang="0">
                    <a:pos x="csX4" y="csY4"/>
                  </a:cxn>
                </a:cxnLst>
                <a:rect l="l" t="t" r="r" b="b"/>
                <a:pathLst>
                  <a:path w="177800" h="264160">
                    <a:moveTo>
                      <a:pt x="0" y="0"/>
                    </a:moveTo>
                    <a:lnTo>
                      <a:pt x="177800" y="142240"/>
                    </a:lnTo>
                    <a:lnTo>
                      <a:pt x="5080" y="264160"/>
                    </a:lnTo>
                    <a:lnTo>
                      <a:pt x="81280" y="137160"/>
                    </a:lnTo>
                    <a:lnTo>
                      <a:pt x="0" y="0"/>
                    </a:lnTo>
                    <a:close/>
                  </a:path>
                </a:pathLst>
              </a:custGeom>
              <a:solidFill>
                <a:schemeClr val="tx2">
                  <a:lumMod val="90000"/>
                  <a:lumOff val="10000"/>
                </a:schemeClr>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7" name="TextBox 6">
            <a:hlinkClick r:id="rId2"/>
            <a:extLst>
              <a:ext uri="{FF2B5EF4-FFF2-40B4-BE49-F238E27FC236}">
                <a16:creationId xmlns:a16="http://schemas.microsoft.com/office/drawing/2014/main" id="{58456A84-E0AD-19C1-2ED8-A53EFA1DF702}"/>
              </a:ext>
            </a:extLst>
          </p:cNvPr>
          <p:cNvSpPr txBox="1"/>
          <p:nvPr/>
        </p:nvSpPr>
        <p:spPr>
          <a:xfrm>
            <a:off x="228350" y="31716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425579321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66A836-8229-1C0B-7CE9-F8436E8FB754}"/>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55C7D4D-12FD-8937-1834-D44742754CC2}"/>
              </a:ext>
            </a:extLst>
          </p:cNvPr>
          <p:cNvSpPr>
            <a:spLocks noGrp="1"/>
          </p:cNvSpPr>
          <p:nvPr>
            <p:ph type="title"/>
          </p:nvPr>
        </p:nvSpPr>
        <p:spPr/>
        <p:txBody>
          <a:bodyPr/>
          <a:lstStyle/>
          <a:p>
            <a:r>
              <a:rPr lang="en-GB"/>
              <a:t>2 waves in opposite directions</a:t>
            </a:r>
          </a:p>
        </p:txBody>
      </p:sp>
      <p:sp>
        <p:nvSpPr>
          <p:cNvPr id="5" name="Freeform: Shape 4">
            <a:extLst>
              <a:ext uri="{FF2B5EF4-FFF2-40B4-BE49-F238E27FC236}">
                <a16:creationId xmlns:a16="http://schemas.microsoft.com/office/drawing/2014/main" id="{BAD0DEE1-97E5-345B-8BD3-9996CFACED60}"/>
              </a:ext>
            </a:extLst>
          </p:cNvPr>
          <p:cNvSpPr/>
          <p:nvPr/>
        </p:nvSpPr>
        <p:spPr>
          <a:xfrm>
            <a:off x="1334330" y="2841904"/>
            <a:ext cx="6660720" cy="81810"/>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399714 h 439960"/>
              <a:gd name="csX1" fmla="*/ 1087649 w 6984728"/>
              <a:gd name="csY1" fmla="*/ 425113 h 439960"/>
              <a:gd name="csX2" fmla="*/ 2114320 w 6984728"/>
              <a:gd name="csY2" fmla="*/ 241 h 439960"/>
              <a:gd name="csX3" fmla="*/ 3093949 w 6984728"/>
              <a:gd name="csY3" fmla="*/ 358150 h 439960"/>
              <a:gd name="csX4" fmla="*/ 4441216 w 6984728"/>
              <a:gd name="csY4" fmla="*/ 370283 h 439960"/>
              <a:gd name="csX5" fmla="*/ 5981237 w 6984728"/>
              <a:gd name="csY5" fmla="*/ 425701 h 439960"/>
              <a:gd name="csX6" fmla="*/ 6984728 w 6984728"/>
              <a:gd name="csY6" fmla="*/ 425114 h 439960"/>
              <a:gd name="csX0" fmla="*/ 0 w 6984728"/>
              <a:gd name="csY0" fmla="*/ 41564 h 81810"/>
              <a:gd name="csX1" fmla="*/ 1087649 w 6984728"/>
              <a:gd name="csY1" fmla="*/ 66963 h 81810"/>
              <a:gd name="csX2" fmla="*/ 3093949 w 6984728"/>
              <a:gd name="csY2" fmla="*/ 0 h 81810"/>
              <a:gd name="csX3" fmla="*/ 4441216 w 6984728"/>
              <a:gd name="csY3" fmla="*/ 12133 h 81810"/>
              <a:gd name="csX4" fmla="*/ 5981237 w 6984728"/>
              <a:gd name="csY4" fmla="*/ 67551 h 81810"/>
              <a:gd name="csX5" fmla="*/ 6984728 w 6984728"/>
              <a:gd name="csY5" fmla="*/ 66964 h 81810"/>
            </a:gdLst>
            <a:ahLst/>
            <a:cxnLst>
              <a:cxn ang="0">
                <a:pos x="csX0" y="csY0"/>
              </a:cxn>
              <a:cxn ang="0">
                <a:pos x="csX1" y="csY1"/>
              </a:cxn>
              <a:cxn ang="0">
                <a:pos x="csX2" y="csY2"/>
              </a:cxn>
              <a:cxn ang="0">
                <a:pos x="csX3" y="csY3"/>
              </a:cxn>
              <a:cxn ang="0">
                <a:pos x="csX4" y="csY4"/>
              </a:cxn>
              <a:cxn ang="0">
                <a:pos x="csX5" y="csY5"/>
              </a:cxn>
            </a:cxnLst>
            <a:rect l="l" t="t" r="r" b="b"/>
            <a:pathLst>
              <a:path w="6984728" h="81810">
                <a:moveTo>
                  <a:pt x="0" y="41564"/>
                </a:moveTo>
                <a:cubicBezTo>
                  <a:pt x="677333" y="50031"/>
                  <a:pt x="410316" y="58496"/>
                  <a:pt x="1087649" y="66963"/>
                </a:cubicBezTo>
                <a:cubicBezTo>
                  <a:pt x="1603307" y="60036"/>
                  <a:pt x="2535021" y="9138"/>
                  <a:pt x="3093949" y="0"/>
                </a:cubicBezTo>
                <a:lnTo>
                  <a:pt x="4441216" y="12133"/>
                </a:lnTo>
                <a:cubicBezTo>
                  <a:pt x="4922431" y="23392"/>
                  <a:pt x="5557318" y="58413"/>
                  <a:pt x="5981237" y="67551"/>
                </a:cubicBezTo>
                <a:cubicBezTo>
                  <a:pt x="6296021" y="99878"/>
                  <a:pt x="6650231" y="67160"/>
                  <a:pt x="6984728" y="66964"/>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967AFCDF-8BE6-A538-789E-0E6DD6492BB6}"/>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1E2917D3-7570-A23B-5BAE-C4B49B63309F}"/>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DBB7C2AC-0AEB-E6D4-3B3E-86C08C57847B}"/>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8A92D125-3AC9-A0EC-F643-DC33C3300012}"/>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D87E6FF2-F1F5-C00C-9DF3-1E85CE66BAED}"/>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2F41D01C-7E2B-7C19-F716-698A16E17ED2}"/>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F91C6875-FCFC-FFA9-2ACA-667CCFD7AC5F}"/>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3B931CE4-AB21-EC77-56C6-4A84D0AB77F6}"/>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F9204CC1-1AE3-B0A5-C637-42ED3608FA81}"/>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F6F7F3F7-0027-5D65-C82F-DE29BD7093CD}"/>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DA7CEA34-411F-F542-9197-1D469427C148}"/>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BA0DA3D4-ECFA-8190-7BC8-9CBF933D35A8}"/>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D1E1173B-C82E-BE47-DAEB-D13034E48455}"/>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5F97D8B8-CC99-7130-C8CE-EDA598BC0912}"/>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7679D85A-8C3D-4802-77EC-6EA5C5B5C568}"/>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4E7DA5D3-2F82-14FE-0292-13B92EAD8FBF}"/>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DF6DF7C1-D4D3-D5D2-4771-D8CE15B1042C}"/>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A2DA9656-60D2-4194-2349-E41027CDAC0A}"/>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E570C374-063D-4D32-E9C8-1F0A1AFF95F4}"/>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2D4620E9-4FBD-01FC-848B-52D0738FB1BB}"/>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7D403A82-AFE5-6C0E-AB85-C4D03B11B582}"/>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7DD37C94-1D37-E47D-1D25-24F7984B49EC}"/>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1707E34D-FBB5-7425-F13F-CA12A3C416D8}"/>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FE301F48-D26E-2443-D199-E918D7EE60C7}"/>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20295870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43E7BE-B069-64E6-D1B3-29589925FC5D}"/>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32EF09A7-104A-9749-805C-B70C50B1AB15}"/>
              </a:ext>
            </a:extLst>
          </p:cNvPr>
          <p:cNvSpPr>
            <a:spLocks noGrp="1"/>
          </p:cNvSpPr>
          <p:nvPr>
            <p:ph type="title"/>
          </p:nvPr>
        </p:nvSpPr>
        <p:spPr/>
        <p:txBody>
          <a:bodyPr/>
          <a:lstStyle/>
          <a:p>
            <a:r>
              <a:rPr lang="en-GB"/>
              <a:t>2 waves in opposite directions</a:t>
            </a:r>
          </a:p>
        </p:txBody>
      </p:sp>
      <p:sp>
        <p:nvSpPr>
          <p:cNvPr id="5" name="Freeform: Shape 4">
            <a:extLst>
              <a:ext uri="{FF2B5EF4-FFF2-40B4-BE49-F238E27FC236}">
                <a16:creationId xmlns:a16="http://schemas.microsoft.com/office/drawing/2014/main" id="{183D2196-436B-A391-95E0-0D1A071B51E4}"/>
              </a:ext>
            </a:extLst>
          </p:cNvPr>
          <p:cNvSpPr/>
          <p:nvPr/>
        </p:nvSpPr>
        <p:spPr>
          <a:xfrm>
            <a:off x="1223492" y="2398558"/>
            <a:ext cx="6716139" cy="512313"/>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399714 h 439960"/>
              <a:gd name="csX1" fmla="*/ 1087649 w 6984728"/>
              <a:gd name="csY1" fmla="*/ 425113 h 439960"/>
              <a:gd name="csX2" fmla="*/ 2114320 w 6984728"/>
              <a:gd name="csY2" fmla="*/ 241 h 439960"/>
              <a:gd name="csX3" fmla="*/ 3093949 w 6984728"/>
              <a:gd name="csY3" fmla="*/ 358150 h 439960"/>
              <a:gd name="csX4" fmla="*/ 4441216 w 6984728"/>
              <a:gd name="csY4" fmla="*/ 370283 h 439960"/>
              <a:gd name="csX5" fmla="*/ 5981237 w 6984728"/>
              <a:gd name="csY5" fmla="*/ 425701 h 439960"/>
              <a:gd name="csX6" fmla="*/ 6984728 w 6984728"/>
              <a:gd name="csY6" fmla="*/ 425114 h 439960"/>
              <a:gd name="csX0" fmla="*/ 0 w 6984728"/>
              <a:gd name="csY0" fmla="*/ 41564 h 81810"/>
              <a:gd name="csX1" fmla="*/ 1087649 w 6984728"/>
              <a:gd name="csY1" fmla="*/ 66963 h 81810"/>
              <a:gd name="csX2" fmla="*/ 3093949 w 6984728"/>
              <a:gd name="csY2" fmla="*/ 0 h 81810"/>
              <a:gd name="csX3" fmla="*/ 4441216 w 6984728"/>
              <a:gd name="csY3" fmla="*/ 12133 h 81810"/>
              <a:gd name="csX4" fmla="*/ 5981237 w 6984728"/>
              <a:gd name="csY4" fmla="*/ 67551 h 81810"/>
              <a:gd name="csX5" fmla="*/ 6984728 w 6984728"/>
              <a:gd name="csY5" fmla="*/ 66964 h 81810"/>
              <a:gd name="csX0" fmla="*/ 0 w 7100957"/>
              <a:gd name="csY0" fmla="*/ 0 h 525155"/>
              <a:gd name="csX1" fmla="*/ 1203878 w 7100957"/>
              <a:gd name="csY1" fmla="*/ 510308 h 525155"/>
              <a:gd name="csX2" fmla="*/ 3210178 w 7100957"/>
              <a:gd name="csY2" fmla="*/ 443345 h 525155"/>
              <a:gd name="csX3" fmla="*/ 4557445 w 7100957"/>
              <a:gd name="csY3" fmla="*/ 455478 h 525155"/>
              <a:gd name="csX4" fmla="*/ 6097466 w 7100957"/>
              <a:gd name="csY4" fmla="*/ 510896 h 525155"/>
              <a:gd name="csX5" fmla="*/ 7100957 w 7100957"/>
              <a:gd name="csY5" fmla="*/ 510309 h 525155"/>
              <a:gd name="csX0" fmla="*/ 0 w 7042843"/>
              <a:gd name="csY0" fmla="*/ 0 h 512313"/>
              <a:gd name="csX1" fmla="*/ 1203878 w 7042843"/>
              <a:gd name="csY1" fmla="*/ 510308 h 512313"/>
              <a:gd name="csX2" fmla="*/ 3210178 w 7042843"/>
              <a:gd name="csY2" fmla="*/ 443345 h 512313"/>
              <a:gd name="csX3" fmla="*/ 4557445 w 7042843"/>
              <a:gd name="csY3" fmla="*/ 455478 h 512313"/>
              <a:gd name="csX4" fmla="*/ 6097466 w 7042843"/>
              <a:gd name="csY4" fmla="*/ 510896 h 512313"/>
              <a:gd name="csX5" fmla="*/ 7042843 w 7042843"/>
              <a:gd name="csY5" fmla="*/ 11545 h 512313"/>
            </a:gdLst>
            <a:ahLst/>
            <a:cxnLst>
              <a:cxn ang="0">
                <a:pos x="csX0" y="csY0"/>
              </a:cxn>
              <a:cxn ang="0">
                <a:pos x="csX1" y="csY1"/>
              </a:cxn>
              <a:cxn ang="0">
                <a:pos x="csX2" y="csY2"/>
              </a:cxn>
              <a:cxn ang="0">
                <a:pos x="csX3" y="csY3"/>
              </a:cxn>
              <a:cxn ang="0">
                <a:pos x="csX4" y="csY4"/>
              </a:cxn>
              <a:cxn ang="0">
                <a:pos x="csX5" y="csY5"/>
              </a:cxn>
            </a:cxnLst>
            <a:rect l="l" t="t" r="r" b="b"/>
            <a:pathLst>
              <a:path w="7042843" h="512313">
                <a:moveTo>
                  <a:pt x="0" y="0"/>
                </a:moveTo>
                <a:cubicBezTo>
                  <a:pt x="677333" y="8467"/>
                  <a:pt x="526545" y="501841"/>
                  <a:pt x="1203878" y="510308"/>
                </a:cubicBezTo>
                <a:cubicBezTo>
                  <a:pt x="1719536" y="503381"/>
                  <a:pt x="2651250" y="452483"/>
                  <a:pt x="3210178" y="443345"/>
                </a:cubicBezTo>
                <a:lnTo>
                  <a:pt x="4557445" y="455478"/>
                </a:lnTo>
                <a:cubicBezTo>
                  <a:pt x="5038660" y="466737"/>
                  <a:pt x="5673547" y="501758"/>
                  <a:pt x="6097466" y="510896"/>
                </a:cubicBezTo>
                <a:cubicBezTo>
                  <a:pt x="6412250" y="543223"/>
                  <a:pt x="6708346" y="11741"/>
                  <a:pt x="7042843" y="1154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471E538C-92C2-E8A2-C65C-090F40387C3A}"/>
              </a:ext>
            </a:extLst>
          </p:cNvPr>
          <p:cNvGrpSpPr/>
          <p:nvPr/>
        </p:nvGrpSpPr>
        <p:grpSpPr>
          <a:xfrm>
            <a:off x="178375" y="1892627"/>
            <a:ext cx="1314894" cy="817970"/>
            <a:chOff x="941626" y="3149600"/>
            <a:chExt cx="1785611" cy="1110794"/>
          </a:xfrm>
        </p:grpSpPr>
        <p:sp>
          <p:nvSpPr>
            <p:cNvPr id="16" name="Freeform: Shape 15">
              <a:extLst>
                <a:ext uri="{FF2B5EF4-FFF2-40B4-BE49-F238E27FC236}">
                  <a16:creationId xmlns:a16="http://schemas.microsoft.com/office/drawing/2014/main" id="{AD728A93-D073-2C9A-D987-77C4865B8BC7}"/>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BAF4A746-BA87-DA16-131A-2C53D52CB500}"/>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20250C73-5EFA-CDBD-F203-830E75945CCB}"/>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1E3972EF-7627-365A-096A-5E3FF0A1F025}"/>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819377C0-F65A-F281-5502-FFF7842D279E}"/>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079893A0-5F14-123A-250B-F85C51F26793}"/>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B6328065-84A4-56C2-1664-AD403334BBD2}"/>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EBF9B257-369F-376F-96E1-69A1BEE3B96D}"/>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F31A6FAC-6FE1-6028-194D-3A4D2F3DB999}"/>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5BADAA77-EAB9-B7CD-FF10-8B26E5CF60FF}"/>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E02548FA-EF55-79BF-70AC-BD1726932A64}"/>
              </a:ext>
            </a:extLst>
          </p:cNvPr>
          <p:cNvGrpSpPr/>
          <p:nvPr/>
        </p:nvGrpSpPr>
        <p:grpSpPr>
          <a:xfrm flipH="1">
            <a:off x="7701976" y="1917379"/>
            <a:ext cx="1442024" cy="897055"/>
            <a:chOff x="941626" y="3149600"/>
            <a:chExt cx="1785611" cy="1110794"/>
          </a:xfrm>
        </p:grpSpPr>
        <p:sp>
          <p:nvSpPr>
            <p:cNvPr id="10" name="Freeform: Shape 9">
              <a:extLst>
                <a:ext uri="{FF2B5EF4-FFF2-40B4-BE49-F238E27FC236}">
                  <a16:creationId xmlns:a16="http://schemas.microsoft.com/office/drawing/2014/main" id="{84D84113-7750-9625-326F-B3FCCF690A52}"/>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57D31EA2-9356-E802-ABFE-42561F3B4E6D}"/>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04EC617F-11FE-7CC8-A8B2-509A9996E73B}"/>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0B3F8E47-ECDC-188F-7883-C20C0987154E}"/>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5FE0EE25-5F9E-16F2-A044-F251B069D3E1}"/>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21CF5A0B-0AAB-977E-90A0-818CEE94B027}"/>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677291B9-135C-9522-7E77-5DDDD167877A}"/>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F1E9B8D2-F7A2-946B-0527-030D60349C3B}"/>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D77F4D17-FF85-AA91-38FA-6A430B3F04A8}"/>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5547381B-033A-09C5-B252-BAFCE5E0B29B}"/>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A1C50B0E-75AF-1361-67EC-476490BCA567}"/>
              </a:ext>
            </a:extLst>
          </p:cNvPr>
          <p:cNvSpPr txBox="1"/>
          <p:nvPr/>
        </p:nvSpPr>
        <p:spPr>
          <a:xfrm>
            <a:off x="217886" y="2577653"/>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B5CF2F4A-26EA-D5BC-6EC7-1F9136845DF2}"/>
              </a:ext>
            </a:extLst>
          </p:cNvPr>
          <p:cNvSpPr txBox="1"/>
          <p:nvPr/>
        </p:nvSpPr>
        <p:spPr>
          <a:xfrm>
            <a:off x="8651870" y="2654697"/>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68661388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D4F94D-3FF3-12D4-E3F1-7748D9A7B36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7AD24F41-AC3E-FB1C-C3F2-B2FA456477E1}"/>
              </a:ext>
            </a:extLst>
          </p:cNvPr>
          <p:cNvSpPr>
            <a:spLocks noGrp="1"/>
          </p:cNvSpPr>
          <p:nvPr>
            <p:ph type="title"/>
          </p:nvPr>
        </p:nvSpPr>
        <p:spPr/>
        <p:txBody>
          <a:bodyPr/>
          <a:lstStyle/>
          <a:p>
            <a:r>
              <a:rPr lang="en-GB"/>
              <a:t>2 waves in opposite directions</a:t>
            </a:r>
          </a:p>
        </p:txBody>
      </p:sp>
      <p:sp>
        <p:nvSpPr>
          <p:cNvPr id="5" name="Freeform: Shape 4">
            <a:extLst>
              <a:ext uri="{FF2B5EF4-FFF2-40B4-BE49-F238E27FC236}">
                <a16:creationId xmlns:a16="http://schemas.microsoft.com/office/drawing/2014/main" id="{3AD83468-1F24-0FD0-855D-963D696060A2}"/>
              </a:ext>
            </a:extLst>
          </p:cNvPr>
          <p:cNvSpPr/>
          <p:nvPr/>
        </p:nvSpPr>
        <p:spPr>
          <a:xfrm>
            <a:off x="1334330" y="2433314"/>
            <a:ext cx="6660720" cy="490400"/>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84728" h="490400">
                <a:moveTo>
                  <a:pt x="0" y="450154"/>
                </a:moveTo>
                <a:cubicBezTo>
                  <a:pt x="677333" y="458621"/>
                  <a:pt x="410316" y="467086"/>
                  <a:pt x="1087649" y="475553"/>
                </a:cubicBezTo>
                <a:cubicBezTo>
                  <a:pt x="1591416" y="471320"/>
                  <a:pt x="1779937" y="61842"/>
                  <a:pt x="2114320" y="50681"/>
                </a:cubicBezTo>
                <a:cubicBezTo>
                  <a:pt x="2448703" y="39520"/>
                  <a:pt x="2701290" y="420806"/>
                  <a:pt x="3093949" y="408590"/>
                </a:cubicBezTo>
                <a:cubicBezTo>
                  <a:pt x="3486608" y="396374"/>
                  <a:pt x="4119815" y="404846"/>
                  <a:pt x="4441216" y="420723"/>
                </a:cubicBezTo>
                <a:cubicBezTo>
                  <a:pt x="4762617" y="436600"/>
                  <a:pt x="4881913" y="-54950"/>
                  <a:pt x="5254812" y="5086"/>
                </a:cubicBezTo>
                <a:cubicBezTo>
                  <a:pt x="5627711" y="65122"/>
                  <a:pt x="5666453" y="443814"/>
                  <a:pt x="5981237" y="476141"/>
                </a:cubicBezTo>
                <a:cubicBezTo>
                  <a:pt x="6296021" y="508468"/>
                  <a:pt x="6650231" y="475750"/>
                  <a:pt x="6984728" y="475554"/>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1D75FF90-64BE-1E78-644F-1FF186588A37}"/>
              </a:ext>
            </a:extLst>
          </p:cNvPr>
          <p:cNvCxnSpPr>
            <a:cxnSpLocks/>
          </p:cNvCxnSpPr>
          <p:nvPr/>
        </p:nvCxnSpPr>
        <p:spPr>
          <a:xfrm>
            <a:off x="3079621" y="2231758"/>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CC750211-B1F7-0A90-BB77-44C7D7EB27FD}"/>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86588A27-63A9-3ED7-2570-33EEBEEB175B}"/>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1DF622E0-1DA0-4B24-F738-472BDEDE5431}"/>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DBCD7F6E-F761-8FAD-0493-112D6EF95EC6}"/>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9E2BDA80-9874-EA41-CD97-F4DC7594C2F4}"/>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9E0C327B-6A36-511B-7EDC-20A6E967D6F9}"/>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CF3B43DD-7714-8FD4-FB85-60AFB87EA5F7}"/>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CF81E6F4-118D-EDCB-7314-9625CA3E9ADC}"/>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4BE6A03F-C722-65C4-2E6B-2025E6B4CA84}"/>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B8EF4575-52FB-283D-3E2B-5CA586C29008}"/>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089E60ED-AD73-12E4-400F-0F60C9CE2E48}"/>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FDE17FCA-2BE4-B0AA-D688-11DEAC0ABC6C}"/>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07AA5983-C293-76B8-5147-12E918841229}"/>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4E796B5E-195E-6E6A-969E-52BB5F48AA9B}"/>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EC37010F-790F-AB94-9DF3-35B066C55C57}"/>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4E7A2E27-9396-21BD-CC42-6552259EC7DC}"/>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2F2DA478-12EE-FD0A-EDFD-67B9308F522F}"/>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11419BC1-FBFE-D812-AC68-953E020B75CC}"/>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4C4D6677-0BB2-54B8-9A85-DD23F4A89A8D}"/>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D475C838-127C-A232-CB16-54904FB3D941}"/>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3335B78B-5B40-BB17-7A77-9D10EDD55F91}"/>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F9FB6682-3B5C-1C8B-B231-DB26D3D776FF}"/>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A0E3CB7B-FA9B-1757-7402-CD95FE3B8F8C}"/>
              </a:ext>
            </a:extLst>
          </p:cNvPr>
          <p:cNvCxnSpPr>
            <a:cxnSpLocks/>
          </p:cNvCxnSpPr>
          <p:nvPr/>
        </p:nvCxnSpPr>
        <p:spPr>
          <a:xfrm flipH="1">
            <a:off x="6054436" y="2124997"/>
            <a:ext cx="596131"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56E3497A-6138-3BAA-D6A1-18D11DC2B005}"/>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5B8983F6-86A6-A96D-8C9C-006AE5DD9C6F}"/>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50623427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5B19D9-468C-5FC4-2304-E9BB3F762AA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A31DFD3D-BFCD-077B-03AF-CD24F22C85AE}"/>
              </a:ext>
            </a:extLst>
          </p:cNvPr>
          <p:cNvSpPr>
            <a:spLocks noGrp="1"/>
          </p:cNvSpPr>
          <p:nvPr>
            <p:ph type="title"/>
          </p:nvPr>
        </p:nvSpPr>
        <p:spPr/>
        <p:txBody>
          <a:bodyPr/>
          <a:lstStyle/>
          <a:p>
            <a:r>
              <a:rPr lang="en-GB"/>
              <a:t>They add when they meet</a:t>
            </a:r>
          </a:p>
        </p:txBody>
      </p:sp>
      <p:sp>
        <p:nvSpPr>
          <p:cNvPr id="5" name="Freeform: Shape 4">
            <a:extLst>
              <a:ext uri="{FF2B5EF4-FFF2-40B4-BE49-F238E27FC236}">
                <a16:creationId xmlns:a16="http://schemas.microsoft.com/office/drawing/2014/main" id="{B0F1D887-1069-A596-C78A-59B708A5FFF4}"/>
              </a:ext>
            </a:extLst>
          </p:cNvPr>
          <p:cNvSpPr/>
          <p:nvPr/>
        </p:nvSpPr>
        <p:spPr>
          <a:xfrm>
            <a:off x="1334330" y="2066048"/>
            <a:ext cx="6660720" cy="864948"/>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399481 h 439727"/>
              <a:gd name="csX1" fmla="*/ 1174820 w 6984728"/>
              <a:gd name="csY1" fmla="*/ 341753 h 439727"/>
              <a:gd name="csX2" fmla="*/ 2114320 w 6984728"/>
              <a:gd name="csY2" fmla="*/ 8 h 439727"/>
              <a:gd name="csX3" fmla="*/ 3152063 w 6984728"/>
              <a:gd name="csY3" fmla="*/ 330208 h 439727"/>
              <a:gd name="csX4" fmla="*/ 4441216 w 6984728"/>
              <a:gd name="csY4" fmla="*/ 370050 h 439727"/>
              <a:gd name="csX5" fmla="*/ 5981237 w 6984728"/>
              <a:gd name="csY5" fmla="*/ 425468 h 439727"/>
              <a:gd name="csX6" fmla="*/ 6984728 w 6984728"/>
              <a:gd name="csY6" fmla="*/ 424881 h 439727"/>
              <a:gd name="csX0" fmla="*/ 0 w 6984728"/>
              <a:gd name="csY0" fmla="*/ 486138 h 526384"/>
              <a:gd name="csX1" fmla="*/ 1174820 w 6984728"/>
              <a:gd name="csY1" fmla="*/ 428410 h 526384"/>
              <a:gd name="csX2" fmla="*/ 2114320 w 6984728"/>
              <a:gd name="csY2" fmla="*/ 86665 h 526384"/>
              <a:gd name="csX3" fmla="*/ 3544333 w 6984728"/>
              <a:gd name="csY3" fmla="*/ 1229 h 526384"/>
              <a:gd name="csX4" fmla="*/ 4441216 w 6984728"/>
              <a:gd name="csY4" fmla="*/ 456707 h 526384"/>
              <a:gd name="csX5" fmla="*/ 5981237 w 6984728"/>
              <a:gd name="csY5" fmla="*/ 512125 h 526384"/>
              <a:gd name="csX6" fmla="*/ 6984728 w 6984728"/>
              <a:gd name="csY6" fmla="*/ 511538 h 526384"/>
              <a:gd name="csX0" fmla="*/ 0 w 6984728"/>
              <a:gd name="csY0" fmla="*/ 485172 h 525418"/>
              <a:gd name="csX1" fmla="*/ 1174820 w 6984728"/>
              <a:gd name="csY1" fmla="*/ 427444 h 525418"/>
              <a:gd name="csX2" fmla="*/ 2259606 w 6984728"/>
              <a:gd name="csY2" fmla="*/ 390499 h 525418"/>
              <a:gd name="csX3" fmla="*/ 3544333 w 6984728"/>
              <a:gd name="csY3" fmla="*/ 263 h 525418"/>
              <a:gd name="csX4" fmla="*/ 4441216 w 6984728"/>
              <a:gd name="csY4" fmla="*/ 455741 h 525418"/>
              <a:gd name="csX5" fmla="*/ 5981237 w 6984728"/>
              <a:gd name="csY5" fmla="*/ 511159 h 525418"/>
              <a:gd name="csX6" fmla="*/ 6984728 w 6984728"/>
              <a:gd name="csY6" fmla="*/ 510572 h 525418"/>
              <a:gd name="csX0" fmla="*/ 0 w 6984728"/>
              <a:gd name="csY0" fmla="*/ 485182 h 525428"/>
              <a:gd name="csX1" fmla="*/ 1174820 w 6984728"/>
              <a:gd name="csY1" fmla="*/ 510581 h 525428"/>
              <a:gd name="csX2" fmla="*/ 2259606 w 6984728"/>
              <a:gd name="csY2" fmla="*/ 390509 h 525428"/>
              <a:gd name="csX3" fmla="*/ 3544333 w 6984728"/>
              <a:gd name="csY3" fmla="*/ 273 h 525428"/>
              <a:gd name="csX4" fmla="*/ 4441216 w 6984728"/>
              <a:gd name="csY4" fmla="*/ 455751 h 525428"/>
              <a:gd name="csX5" fmla="*/ 5981237 w 6984728"/>
              <a:gd name="csY5" fmla="*/ 511169 h 525428"/>
              <a:gd name="csX6" fmla="*/ 6984728 w 6984728"/>
              <a:gd name="csY6" fmla="*/ 510582 h 525428"/>
              <a:gd name="csX0" fmla="*/ 0 w 6984728"/>
              <a:gd name="csY0" fmla="*/ 485182 h 525428"/>
              <a:gd name="csX1" fmla="*/ 1174820 w 6984728"/>
              <a:gd name="csY1" fmla="*/ 510581 h 525428"/>
              <a:gd name="csX2" fmla="*/ 2463004 w 6984728"/>
              <a:gd name="csY2" fmla="*/ 390509 h 525428"/>
              <a:gd name="csX3" fmla="*/ 3544333 w 6984728"/>
              <a:gd name="csY3" fmla="*/ 273 h 525428"/>
              <a:gd name="csX4" fmla="*/ 4441216 w 6984728"/>
              <a:gd name="csY4" fmla="*/ 455751 h 525428"/>
              <a:gd name="csX5" fmla="*/ 5981237 w 6984728"/>
              <a:gd name="csY5" fmla="*/ 511169 h 525428"/>
              <a:gd name="csX6" fmla="*/ 6984728 w 6984728"/>
              <a:gd name="csY6" fmla="*/ 510582 h 525428"/>
              <a:gd name="csX0" fmla="*/ 0 w 6984728"/>
              <a:gd name="csY0" fmla="*/ 485180 h 525426"/>
              <a:gd name="csX1" fmla="*/ 2463004 w 6984728"/>
              <a:gd name="csY1" fmla="*/ 390507 h 525426"/>
              <a:gd name="csX2" fmla="*/ 3544333 w 6984728"/>
              <a:gd name="csY2" fmla="*/ 271 h 525426"/>
              <a:gd name="csX3" fmla="*/ 4441216 w 6984728"/>
              <a:gd name="csY3" fmla="*/ 455749 h 525426"/>
              <a:gd name="csX4" fmla="*/ 5981237 w 6984728"/>
              <a:gd name="csY4" fmla="*/ 511167 h 525426"/>
              <a:gd name="csX5" fmla="*/ 6984728 w 6984728"/>
              <a:gd name="csY5" fmla="*/ 510580 h 525426"/>
              <a:gd name="csX0" fmla="*/ 0 w 6984728"/>
              <a:gd name="csY0" fmla="*/ 485180 h 511016"/>
              <a:gd name="csX1" fmla="*/ 2463004 w 6984728"/>
              <a:gd name="csY1" fmla="*/ 390507 h 511016"/>
              <a:gd name="csX2" fmla="*/ 3544333 w 6984728"/>
              <a:gd name="csY2" fmla="*/ 271 h 511016"/>
              <a:gd name="csX3" fmla="*/ 4441216 w 6984728"/>
              <a:gd name="csY3" fmla="*/ 455749 h 511016"/>
              <a:gd name="csX4" fmla="*/ 6984728 w 6984728"/>
              <a:gd name="csY4" fmla="*/ 510580 h 511016"/>
              <a:gd name="csX0" fmla="*/ 0 w 6984728"/>
              <a:gd name="csY0" fmla="*/ 484915 h 510751"/>
              <a:gd name="csX1" fmla="*/ 2680932 w 6984728"/>
              <a:gd name="csY1" fmla="*/ 445660 h 510751"/>
              <a:gd name="csX2" fmla="*/ 3544333 w 6984728"/>
              <a:gd name="csY2" fmla="*/ 6 h 510751"/>
              <a:gd name="csX3" fmla="*/ 4441216 w 6984728"/>
              <a:gd name="csY3" fmla="*/ 455484 h 510751"/>
              <a:gd name="csX4" fmla="*/ 6984728 w 6984728"/>
              <a:gd name="csY4" fmla="*/ 510315 h 510751"/>
              <a:gd name="csX0" fmla="*/ 0 w 6984728"/>
              <a:gd name="csY0" fmla="*/ 817421 h 864948"/>
              <a:gd name="csX1" fmla="*/ 2680932 w 6984728"/>
              <a:gd name="csY1" fmla="*/ 778166 h 864948"/>
              <a:gd name="csX2" fmla="*/ 3515276 w 6984728"/>
              <a:gd name="csY2" fmla="*/ 3 h 864948"/>
              <a:gd name="csX3" fmla="*/ 4441216 w 6984728"/>
              <a:gd name="csY3" fmla="*/ 787990 h 864948"/>
              <a:gd name="csX4" fmla="*/ 6984728 w 6984728"/>
              <a:gd name="csY4" fmla="*/ 842821 h 864948"/>
            </a:gdLst>
            <a:ahLst/>
            <a:cxnLst>
              <a:cxn ang="0">
                <a:pos x="csX0" y="csY0"/>
              </a:cxn>
              <a:cxn ang="0">
                <a:pos x="csX1" y="csY1"/>
              </a:cxn>
              <a:cxn ang="0">
                <a:pos x="csX2" y="csY2"/>
              </a:cxn>
              <a:cxn ang="0">
                <a:pos x="csX3" y="csY3"/>
              </a:cxn>
              <a:cxn ang="0">
                <a:pos x="csX4" y="csY4"/>
              </a:cxn>
            </a:cxnLst>
            <a:rect l="l" t="t" r="r" b="b"/>
            <a:pathLst>
              <a:path w="6984728" h="864948">
                <a:moveTo>
                  <a:pt x="0" y="817421"/>
                </a:moveTo>
                <a:cubicBezTo>
                  <a:pt x="513126" y="797698"/>
                  <a:pt x="2095053" y="914402"/>
                  <a:pt x="2680932" y="778166"/>
                </a:cubicBezTo>
                <a:cubicBezTo>
                  <a:pt x="3266811" y="641930"/>
                  <a:pt x="3221895" y="-1634"/>
                  <a:pt x="3515276" y="3"/>
                </a:cubicBezTo>
                <a:cubicBezTo>
                  <a:pt x="3808657" y="1640"/>
                  <a:pt x="3862974" y="647520"/>
                  <a:pt x="4441216" y="787990"/>
                </a:cubicBezTo>
                <a:cubicBezTo>
                  <a:pt x="5019458" y="928460"/>
                  <a:pt x="6454830" y="831398"/>
                  <a:pt x="6984728" y="842821"/>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D506F321-514E-1845-6789-92657DD94AC7}"/>
              </a:ext>
            </a:extLst>
          </p:cNvPr>
          <p:cNvCxnSpPr>
            <a:cxnSpLocks/>
          </p:cNvCxnSpPr>
          <p:nvPr/>
        </p:nvCxnSpPr>
        <p:spPr>
          <a:xfrm>
            <a:off x="3942644" y="1817465"/>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72210610-1C60-CFB3-6785-7524233E9D52}"/>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2B7493D1-5D02-7592-97B9-8BDBAA668CAA}"/>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C9563F0A-0DB1-C1C6-EE41-A86EA4A0B14C}"/>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E18451B7-E3A1-C161-8AC5-699B6D4FF39F}"/>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F59DF38F-E554-BEC4-D7A4-2FFBACDF6842}"/>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0A6125C8-1093-A190-711F-B85CF61CF942}"/>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AC5F67E3-AF55-CEB6-0788-1F09B1E027E3}"/>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17C4410E-90B6-C5AE-778C-7C40BDC621D5}"/>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D76CE3E9-BEAC-EFA3-0E28-1A4E195D461D}"/>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B108F5DB-4A02-5CBA-B8E5-2EB8CE141E79}"/>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5421CD21-4950-EEBD-23B3-FAB2D93075AB}"/>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40B74172-3680-623A-5122-EF94387B147C}"/>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0D495D89-1C81-8BC6-385F-A56B88080A8D}"/>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60801C69-8F77-F08B-6FE3-9895462262E2}"/>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74E85A92-B659-EE33-97B9-3229BFF47993}"/>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EC1B45A9-B32A-8778-8441-BBD7475BD1E7}"/>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5955EA5D-82C9-D8B0-855A-46C54CA519EC}"/>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D2F82500-56D4-412B-A0A5-622290AD5C38}"/>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DC1DCA50-BAA7-6147-216E-2FFB602C13A3}"/>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9BB913CF-40D0-6F1B-E649-792DEE776B05}"/>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49CC8A63-7D82-D884-F874-D0E3831B6B2D}"/>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84ECC6DC-10CE-242D-6C46-4BD423A95E38}"/>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94013784-BB2B-CDFF-9AC1-2EBB2BB04B32}"/>
              </a:ext>
            </a:extLst>
          </p:cNvPr>
          <p:cNvCxnSpPr>
            <a:cxnSpLocks/>
          </p:cNvCxnSpPr>
          <p:nvPr/>
        </p:nvCxnSpPr>
        <p:spPr>
          <a:xfrm flipH="1" flipV="1">
            <a:off x="4793673" y="1816289"/>
            <a:ext cx="585849" cy="1176"/>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extLst>
              <a:ext uri="{FF2B5EF4-FFF2-40B4-BE49-F238E27FC236}">
                <a16:creationId xmlns:a16="http://schemas.microsoft.com/office/drawing/2014/main" id="{2DC607A4-D290-5D7A-D9A1-9F28D6B7D39A}"/>
              </a:ext>
            </a:extLst>
          </p:cNvPr>
          <p:cNvSpPr txBox="1"/>
          <p:nvPr/>
        </p:nvSpPr>
        <p:spPr>
          <a:xfrm>
            <a:off x="2722156" y="3057312"/>
            <a:ext cx="4519427" cy="1077218"/>
          </a:xfrm>
          <a:prstGeom prst="rect">
            <a:avLst/>
          </a:prstGeom>
          <a:solidFill>
            <a:srgbClr val="FFFF99"/>
          </a:solidFill>
        </p:spPr>
        <p:txBody>
          <a:bodyPr wrap="square" rtlCol="0">
            <a:spAutoFit/>
          </a:bodyPr>
          <a:lstStyle/>
          <a:p>
            <a:pPr algn="l"/>
            <a:r>
              <a:rPr lang="en-GB" sz="3200">
                <a:latin typeface="Arial" panose="020B0604020202020204" pitchFamily="34" charset="0"/>
                <a:cs typeface="Arial" panose="020B0604020202020204" pitchFamily="34" charset="0"/>
              </a:rPr>
              <a:t>This is superposition</a:t>
            </a:r>
          </a:p>
          <a:p>
            <a:pPr algn="l"/>
            <a:r>
              <a:rPr lang="en-GB" sz="3200">
                <a:latin typeface="Arial" panose="020B0604020202020204" pitchFamily="34" charset="0"/>
                <a:cs typeface="Arial" panose="020B0604020202020204" pitchFamily="34" charset="0"/>
              </a:rPr>
              <a:t>The displacements add </a:t>
            </a:r>
          </a:p>
        </p:txBody>
      </p:sp>
      <p:sp>
        <p:nvSpPr>
          <p:cNvPr id="8" name="TextBox 7">
            <a:hlinkClick r:id="rId2"/>
            <a:extLst>
              <a:ext uri="{FF2B5EF4-FFF2-40B4-BE49-F238E27FC236}">
                <a16:creationId xmlns:a16="http://schemas.microsoft.com/office/drawing/2014/main" id="{F4AE7A32-8568-9158-ABBF-ECA9789F52BB}"/>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11" name="TextBox 10">
            <a:hlinkClick r:id="rId2"/>
            <a:extLst>
              <a:ext uri="{FF2B5EF4-FFF2-40B4-BE49-F238E27FC236}">
                <a16:creationId xmlns:a16="http://schemas.microsoft.com/office/drawing/2014/main" id="{581955B9-2642-77EA-E119-432BC3C92285}"/>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4578150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1FDE95-FA2E-2DBD-F753-F38820997767}"/>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FCAED13B-8F82-139E-C431-8AA5869ECDAF}"/>
              </a:ext>
            </a:extLst>
          </p:cNvPr>
          <p:cNvSpPr>
            <a:spLocks noGrp="1"/>
          </p:cNvSpPr>
          <p:nvPr>
            <p:ph type="title"/>
          </p:nvPr>
        </p:nvSpPr>
        <p:spPr/>
        <p:txBody>
          <a:bodyPr/>
          <a:lstStyle/>
          <a:p>
            <a:r>
              <a:rPr lang="en-GB"/>
              <a:t>And continue on!</a:t>
            </a:r>
          </a:p>
        </p:txBody>
      </p:sp>
      <p:sp>
        <p:nvSpPr>
          <p:cNvPr id="5" name="Freeform: Shape 4">
            <a:extLst>
              <a:ext uri="{FF2B5EF4-FFF2-40B4-BE49-F238E27FC236}">
                <a16:creationId xmlns:a16="http://schemas.microsoft.com/office/drawing/2014/main" id="{989DEA5C-3F06-B97E-A999-57A2710C15EE}"/>
              </a:ext>
            </a:extLst>
          </p:cNvPr>
          <p:cNvSpPr/>
          <p:nvPr/>
        </p:nvSpPr>
        <p:spPr>
          <a:xfrm>
            <a:off x="1334330" y="2433314"/>
            <a:ext cx="6660720" cy="490400"/>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84728" h="490400">
                <a:moveTo>
                  <a:pt x="0" y="450154"/>
                </a:moveTo>
                <a:cubicBezTo>
                  <a:pt x="677333" y="458621"/>
                  <a:pt x="410316" y="467086"/>
                  <a:pt x="1087649" y="475553"/>
                </a:cubicBezTo>
                <a:cubicBezTo>
                  <a:pt x="1591416" y="471320"/>
                  <a:pt x="1779937" y="61842"/>
                  <a:pt x="2114320" y="50681"/>
                </a:cubicBezTo>
                <a:cubicBezTo>
                  <a:pt x="2448703" y="39520"/>
                  <a:pt x="2701290" y="420806"/>
                  <a:pt x="3093949" y="408590"/>
                </a:cubicBezTo>
                <a:cubicBezTo>
                  <a:pt x="3486608" y="396374"/>
                  <a:pt x="4119815" y="404846"/>
                  <a:pt x="4441216" y="420723"/>
                </a:cubicBezTo>
                <a:cubicBezTo>
                  <a:pt x="4762617" y="436600"/>
                  <a:pt x="4881913" y="-54950"/>
                  <a:pt x="5254812" y="5086"/>
                </a:cubicBezTo>
                <a:cubicBezTo>
                  <a:pt x="5627711" y="65122"/>
                  <a:pt x="5666453" y="443814"/>
                  <a:pt x="5981237" y="476141"/>
                </a:cubicBezTo>
                <a:cubicBezTo>
                  <a:pt x="6296021" y="508468"/>
                  <a:pt x="6650231" y="475750"/>
                  <a:pt x="6984728" y="475554"/>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ECBE0C29-51F3-2A04-3C6A-45DE729F8C65}"/>
              </a:ext>
            </a:extLst>
          </p:cNvPr>
          <p:cNvCxnSpPr>
            <a:cxnSpLocks/>
          </p:cNvCxnSpPr>
          <p:nvPr/>
        </p:nvCxnSpPr>
        <p:spPr>
          <a:xfrm>
            <a:off x="5905948" y="2207230"/>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8B3042D3-5C6C-53B1-19F3-D66EA1502D71}"/>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DAC02AF2-F61C-B209-ACF3-6D8F77A52754}"/>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55B2A43D-36A8-9B5F-00E7-F9750E42519D}"/>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63CB53A7-A66A-7F91-6790-17F860C032E6}"/>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9E4D4875-E5ED-C4A3-2AB2-30BCCA633D58}"/>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C29F8A58-073D-C14D-553E-47E8ACD3AF58}"/>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11C55A5F-0D44-40FD-24A0-A8A6B76D9F11}"/>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0BA8A29A-8A2F-5293-9935-394355D51121}"/>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5E6E33E6-9381-F9BB-721D-201B4D2A5A6C}"/>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8E17E0B2-C744-5A1D-5BD9-E503AA21C3C5}"/>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F96C08A3-ED57-C97A-C5EF-DD3E26EA7512}"/>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3456EAAF-7DA1-3BF0-9FA0-18194DDBE17C}"/>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DE27724F-0902-8E94-C20B-09A58FA3C763}"/>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C0B05969-F78B-A7B7-DE18-E1970127D738}"/>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11E59E5D-9825-1B77-E1A3-7777F72A42C0}"/>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4ECB4E63-FE57-F2D7-6B47-5A51A3EE99CB}"/>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4B04AC50-F9EA-4FF7-4419-589F48C7FE41}"/>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A4FFFC6D-13CF-603B-84BA-0658B789F0D1}"/>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084032A1-417C-A417-28F6-48FFF8C2485D}"/>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E55078BC-D0AE-61A5-10CC-2BBE00F5A867}"/>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271092DF-A2AF-951A-A7C9-2A42E7226A52}"/>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BF7065DF-AD89-77F0-83F4-BD3F0DDEB932}"/>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683CB630-B3E4-FDF6-3886-54273AB69180}"/>
              </a:ext>
            </a:extLst>
          </p:cNvPr>
          <p:cNvCxnSpPr>
            <a:cxnSpLocks/>
          </p:cNvCxnSpPr>
          <p:nvPr/>
        </p:nvCxnSpPr>
        <p:spPr>
          <a:xfrm flipH="1">
            <a:off x="3004457" y="2237813"/>
            <a:ext cx="566054"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C87B162C-223F-0149-25D1-1AF38C7138BD}"/>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57F7341B-D9B2-B676-8D48-48743D9108D3}"/>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49441677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513B8A-3FEC-ADAB-ABA1-5F9AA1882AF7}"/>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F7194686-F6A9-66CD-C1DB-8BCC449890FA}"/>
              </a:ext>
            </a:extLst>
          </p:cNvPr>
          <p:cNvSpPr>
            <a:spLocks noGrp="1"/>
          </p:cNvSpPr>
          <p:nvPr>
            <p:ph type="title"/>
          </p:nvPr>
        </p:nvSpPr>
        <p:spPr/>
        <p:txBody>
          <a:bodyPr/>
          <a:lstStyle/>
          <a:p>
            <a:r>
              <a:rPr lang="en-GB"/>
              <a:t>And continues on</a:t>
            </a:r>
          </a:p>
        </p:txBody>
      </p:sp>
      <p:sp>
        <p:nvSpPr>
          <p:cNvPr id="5" name="Freeform: Shape 4">
            <a:extLst>
              <a:ext uri="{FF2B5EF4-FFF2-40B4-BE49-F238E27FC236}">
                <a16:creationId xmlns:a16="http://schemas.microsoft.com/office/drawing/2014/main" id="{2FB1A5AF-07F0-F1A0-12C1-4C870AC41ED9}"/>
              </a:ext>
            </a:extLst>
          </p:cNvPr>
          <p:cNvSpPr/>
          <p:nvPr/>
        </p:nvSpPr>
        <p:spPr>
          <a:xfrm>
            <a:off x="1334330" y="2424409"/>
            <a:ext cx="6660720" cy="484459"/>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2114320 w 6984728"/>
              <a:gd name="csY1" fmla="*/ 50681 h 490400"/>
              <a:gd name="csX2" fmla="*/ 3093949 w 6984728"/>
              <a:gd name="csY2" fmla="*/ 408590 h 490400"/>
              <a:gd name="csX3" fmla="*/ 4441216 w 6984728"/>
              <a:gd name="csY3" fmla="*/ 420723 h 490400"/>
              <a:gd name="csX4" fmla="*/ 5254812 w 6984728"/>
              <a:gd name="csY4" fmla="*/ 5086 h 490400"/>
              <a:gd name="csX5" fmla="*/ 5981237 w 6984728"/>
              <a:gd name="csY5" fmla="*/ 476141 h 490400"/>
              <a:gd name="csX6" fmla="*/ 6984728 w 6984728"/>
              <a:gd name="csY6" fmla="*/ 475554 h 490400"/>
              <a:gd name="csX0" fmla="*/ 0 w 6984728"/>
              <a:gd name="csY0" fmla="*/ 445209 h 470609"/>
              <a:gd name="csX1" fmla="*/ 2114320 w 6984728"/>
              <a:gd name="csY1" fmla="*/ 45736 h 470609"/>
              <a:gd name="csX2" fmla="*/ 3093949 w 6984728"/>
              <a:gd name="csY2" fmla="*/ 403645 h 470609"/>
              <a:gd name="csX3" fmla="*/ 4441216 w 6984728"/>
              <a:gd name="csY3" fmla="*/ 415778 h 470609"/>
              <a:gd name="csX4" fmla="*/ 5254812 w 6984728"/>
              <a:gd name="csY4" fmla="*/ 141 h 470609"/>
              <a:gd name="csX5" fmla="*/ 6984728 w 6984728"/>
              <a:gd name="csY5" fmla="*/ 470609 h 470609"/>
              <a:gd name="csX0" fmla="*/ 0 w 6984728"/>
              <a:gd name="csY0" fmla="*/ 445209 h 470609"/>
              <a:gd name="csX1" fmla="*/ 1155440 w 6984728"/>
              <a:gd name="csY1" fmla="*/ 18027 h 470609"/>
              <a:gd name="csX2" fmla="*/ 3093949 w 6984728"/>
              <a:gd name="csY2" fmla="*/ 403645 h 470609"/>
              <a:gd name="csX3" fmla="*/ 4441216 w 6984728"/>
              <a:gd name="csY3" fmla="*/ 415778 h 470609"/>
              <a:gd name="csX4" fmla="*/ 5254812 w 6984728"/>
              <a:gd name="csY4" fmla="*/ 141 h 470609"/>
              <a:gd name="csX5" fmla="*/ 6984728 w 6984728"/>
              <a:gd name="csY5" fmla="*/ 470609 h 470609"/>
              <a:gd name="csX0" fmla="*/ 0 w 6984728"/>
              <a:gd name="csY0" fmla="*/ 445240 h 470640"/>
              <a:gd name="csX1" fmla="*/ 1155440 w 6984728"/>
              <a:gd name="csY1" fmla="*/ 18058 h 470640"/>
              <a:gd name="csX2" fmla="*/ 2004312 w 6984728"/>
              <a:gd name="csY2" fmla="*/ 403676 h 470640"/>
              <a:gd name="csX3" fmla="*/ 4441216 w 6984728"/>
              <a:gd name="csY3" fmla="*/ 415809 h 470640"/>
              <a:gd name="csX4" fmla="*/ 5254812 w 6984728"/>
              <a:gd name="csY4" fmla="*/ 172 h 470640"/>
              <a:gd name="csX5" fmla="*/ 6984728 w 6984728"/>
              <a:gd name="csY5" fmla="*/ 470640 h 470640"/>
              <a:gd name="csX0" fmla="*/ 0 w 6984728"/>
              <a:gd name="csY0" fmla="*/ 445240 h 470640"/>
              <a:gd name="csX1" fmla="*/ 981098 w 6984728"/>
              <a:gd name="csY1" fmla="*/ 18058 h 470640"/>
              <a:gd name="csX2" fmla="*/ 2004312 w 6984728"/>
              <a:gd name="csY2" fmla="*/ 403676 h 470640"/>
              <a:gd name="csX3" fmla="*/ 4441216 w 6984728"/>
              <a:gd name="csY3" fmla="*/ 415809 h 470640"/>
              <a:gd name="csX4" fmla="*/ 5254812 w 6984728"/>
              <a:gd name="csY4" fmla="*/ 172 h 470640"/>
              <a:gd name="csX5" fmla="*/ 6984728 w 6984728"/>
              <a:gd name="csY5" fmla="*/ 470640 h 470640"/>
              <a:gd name="csX0" fmla="*/ 0 w 6984728"/>
              <a:gd name="csY0" fmla="*/ 445162 h 470562"/>
              <a:gd name="csX1" fmla="*/ 981098 w 6984728"/>
              <a:gd name="csY1" fmla="*/ 17980 h 470562"/>
              <a:gd name="csX2" fmla="*/ 2004312 w 6984728"/>
              <a:gd name="csY2" fmla="*/ 403598 h 470562"/>
              <a:gd name="csX3" fmla="*/ 5124055 w 6984728"/>
              <a:gd name="csY3" fmla="*/ 429586 h 470562"/>
              <a:gd name="csX4" fmla="*/ 5254812 w 6984728"/>
              <a:gd name="csY4" fmla="*/ 94 h 470562"/>
              <a:gd name="csX5" fmla="*/ 6984728 w 6984728"/>
              <a:gd name="csY5" fmla="*/ 470562 h 470562"/>
              <a:gd name="csX0" fmla="*/ 0 w 6984728"/>
              <a:gd name="csY0" fmla="*/ 459012 h 484412"/>
              <a:gd name="csX1" fmla="*/ 981098 w 6984728"/>
              <a:gd name="csY1" fmla="*/ 31830 h 484412"/>
              <a:gd name="csX2" fmla="*/ 2004312 w 6984728"/>
              <a:gd name="csY2" fmla="*/ 417448 h 484412"/>
              <a:gd name="csX3" fmla="*/ 5124055 w 6984728"/>
              <a:gd name="csY3" fmla="*/ 443436 h 484412"/>
              <a:gd name="csX4" fmla="*/ 6039351 w 6984728"/>
              <a:gd name="csY4" fmla="*/ 90 h 484412"/>
              <a:gd name="csX5" fmla="*/ 6984728 w 6984728"/>
              <a:gd name="csY5" fmla="*/ 484412 h 484412"/>
              <a:gd name="csX0" fmla="*/ 0 w 6984728"/>
              <a:gd name="csY0" fmla="*/ 459088 h 484488"/>
              <a:gd name="csX1" fmla="*/ 981098 w 6984728"/>
              <a:gd name="csY1" fmla="*/ 31906 h 484488"/>
              <a:gd name="csX2" fmla="*/ 2004312 w 6984728"/>
              <a:gd name="csY2" fmla="*/ 417524 h 484488"/>
              <a:gd name="csX3" fmla="*/ 5225755 w 6984728"/>
              <a:gd name="csY3" fmla="*/ 429658 h 484488"/>
              <a:gd name="csX4" fmla="*/ 6039351 w 6984728"/>
              <a:gd name="csY4" fmla="*/ 166 h 484488"/>
              <a:gd name="csX5" fmla="*/ 6984728 w 6984728"/>
              <a:gd name="csY5" fmla="*/ 484488 h 484488"/>
              <a:gd name="csX0" fmla="*/ 0 w 6984728"/>
              <a:gd name="csY0" fmla="*/ 459059 h 484459"/>
              <a:gd name="csX1" fmla="*/ 981098 w 6984728"/>
              <a:gd name="csY1" fmla="*/ 31877 h 484459"/>
              <a:gd name="csX2" fmla="*/ 2004312 w 6984728"/>
              <a:gd name="csY2" fmla="*/ 417495 h 484459"/>
              <a:gd name="csX3" fmla="*/ 5225755 w 6984728"/>
              <a:gd name="csY3" fmla="*/ 429629 h 484459"/>
              <a:gd name="csX4" fmla="*/ 6039351 w 6984728"/>
              <a:gd name="csY4" fmla="*/ 137 h 484459"/>
              <a:gd name="csX5" fmla="*/ 6984728 w 6984728"/>
              <a:gd name="csY5" fmla="*/ 484459 h 484459"/>
            </a:gdLst>
            <a:ahLst/>
            <a:cxnLst>
              <a:cxn ang="0">
                <a:pos x="csX0" y="csY0"/>
              </a:cxn>
              <a:cxn ang="0">
                <a:pos x="csX1" y="csY1"/>
              </a:cxn>
              <a:cxn ang="0">
                <a:pos x="csX2" y="csY2"/>
              </a:cxn>
              <a:cxn ang="0">
                <a:pos x="csX3" y="csY3"/>
              </a:cxn>
              <a:cxn ang="0">
                <a:pos x="csX4" y="csY4"/>
              </a:cxn>
              <a:cxn ang="0">
                <a:pos x="csX5" y="csY5"/>
              </a:cxn>
            </a:cxnLst>
            <a:rect l="l" t="t" r="r" b="b"/>
            <a:pathLst>
              <a:path w="6984728" h="484459">
                <a:moveTo>
                  <a:pt x="0" y="459059"/>
                </a:moveTo>
                <a:cubicBezTo>
                  <a:pt x="440483" y="375836"/>
                  <a:pt x="647046" y="38804"/>
                  <a:pt x="981098" y="31877"/>
                </a:cubicBezTo>
                <a:cubicBezTo>
                  <a:pt x="1315150" y="24950"/>
                  <a:pt x="1296869" y="351203"/>
                  <a:pt x="2004312" y="417495"/>
                </a:cubicBezTo>
                <a:cubicBezTo>
                  <a:pt x="2711755" y="483787"/>
                  <a:pt x="4567777" y="416062"/>
                  <a:pt x="5225755" y="429629"/>
                </a:cubicBezTo>
                <a:cubicBezTo>
                  <a:pt x="5883733" y="443196"/>
                  <a:pt x="5746189" y="-9001"/>
                  <a:pt x="6039351" y="137"/>
                </a:cubicBezTo>
                <a:cubicBezTo>
                  <a:pt x="6332513" y="9275"/>
                  <a:pt x="6624329" y="386445"/>
                  <a:pt x="6984728" y="484459"/>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5B0519CA-28C9-056B-9970-75B949D47CC0}"/>
              </a:ext>
            </a:extLst>
          </p:cNvPr>
          <p:cNvCxnSpPr>
            <a:cxnSpLocks/>
          </p:cNvCxnSpPr>
          <p:nvPr/>
        </p:nvCxnSpPr>
        <p:spPr>
          <a:xfrm>
            <a:off x="6681803" y="2178345"/>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721D00F6-7BDA-8318-AE33-2FBB854B7AD2}"/>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2D239DB4-CE7F-9B32-3CFD-BC6DAFB70E4D}"/>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6FF06901-0BEC-9B3A-CCDC-57079B5F8646}"/>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A650A28B-BF25-2EC0-BE2C-4F1BC627D285}"/>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00305EF7-44EE-0D4A-8D63-9BBD0C8FE2E5}"/>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7600370C-75D1-3C78-07AF-754EDB7ED3D5}"/>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9C0A1386-6D1D-3F48-9ECE-8BDE46A9BC45}"/>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BBAF93D6-20C5-84F9-AACA-476A390E17FA}"/>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58998930-2E74-76A5-AF6B-E2784257C712}"/>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8928AF3D-CA82-9B7F-3B9B-00C205AF35CC}"/>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B914AECD-668F-9CF5-B4D4-5E4A88AD92D4}"/>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5566A9CC-8024-A1CB-7352-AC25BFEDA6F6}"/>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8639223B-3B76-A130-A70B-C72885A7DCA0}"/>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65FA3BEF-DA77-0361-0013-DE0BFF12177A}"/>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01AC8DFD-6ADB-C53B-68BB-59AEE95AAD28}"/>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2DA36FFA-C4CD-CA1D-9506-DC48801B223D}"/>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BD092DA6-043B-4B52-D84E-0C3661731C70}"/>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8226B33C-031C-B878-E5E6-A5E1DA37DF06}"/>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FD3B11C9-258E-4DDC-AE3E-AE33E7C6F10B}"/>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C43CA204-5442-3E17-DAF6-D3E3B60B440A}"/>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5EE6492B-4B53-7B03-A654-9563EE68508F}"/>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AA013FCA-C4E4-EF4E-9826-9B32A841F1F5}"/>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294118F6-5EC5-A038-2B8A-CE96058FA5DA}"/>
              </a:ext>
            </a:extLst>
          </p:cNvPr>
          <p:cNvCxnSpPr>
            <a:cxnSpLocks/>
          </p:cNvCxnSpPr>
          <p:nvPr/>
        </p:nvCxnSpPr>
        <p:spPr>
          <a:xfrm flipH="1">
            <a:off x="1801091" y="2178345"/>
            <a:ext cx="674911"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extLst>
              <a:ext uri="{FF2B5EF4-FFF2-40B4-BE49-F238E27FC236}">
                <a16:creationId xmlns:a16="http://schemas.microsoft.com/office/drawing/2014/main" id="{7AFE1759-DD13-7ED9-FF7C-75F46CBB6D8C}"/>
              </a:ext>
            </a:extLst>
          </p:cNvPr>
          <p:cNvSpPr txBox="1"/>
          <p:nvPr/>
        </p:nvSpPr>
        <p:spPr>
          <a:xfrm>
            <a:off x="3408218" y="4821382"/>
            <a:ext cx="2826415" cy="646331"/>
          </a:xfrm>
          <a:prstGeom prst="rect">
            <a:avLst/>
          </a:prstGeom>
          <a:noFill/>
        </p:spPr>
        <p:txBody>
          <a:bodyPr wrap="none" rtlCol="0">
            <a:spAutoFit/>
          </a:bodyPr>
          <a:lstStyle/>
          <a:p>
            <a:pPr algn="l"/>
            <a:r>
              <a:rPr lang="en-GB" sz="3600">
                <a:latin typeface="Arial" panose="020B0604020202020204" pitchFamily="34" charset="0"/>
                <a:cs typeface="Arial" panose="020B0604020202020204" pitchFamily="34" charset="0"/>
              </a:rPr>
              <a:t>End of part 1</a:t>
            </a:r>
          </a:p>
        </p:txBody>
      </p:sp>
      <p:sp>
        <p:nvSpPr>
          <p:cNvPr id="8" name="TextBox 7">
            <a:hlinkClick r:id="rId2"/>
            <a:extLst>
              <a:ext uri="{FF2B5EF4-FFF2-40B4-BE49-F238E27FC236}">
                <a16:creationId xmlns:a16="http://schemas.microsoft.com/office/drawing/2014/main" id="{46317C7B-D409-2960-417E-C1FEEF4151D9}"/>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11" name="TextBox 10">
            <a:hlinkClick r:id="rId2"/>
            <a:extLst>
              <a:ext uri="{FF2B5EF4-FFF2-40B4-BE49-F238E27FC236}">
                <a16:creationId xmlns:a16="http://schemas.microsoft.com/office/drawing/2014/main" id="{A908D061-7D27-57C1-81E7-609D0F8B142F}"/>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23195627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B1B065-28AB-F004-3C33-3DCE98FA981C}"/>
              </a:ext>
            </a:extLst>
          </p:cNvPr>
          <p:cNvSpPr>
            <a:spLocks noGrp="1"/>
          </p:cNvSpPr>
          <p:nvPr>
            <p:ph type="title"/>
          </p:nvPr>
        </p:nvSpPr>
        <p:spPr>
          <a:xfrm>
            <a:off x="628650" y="1779254"/>
            <a:ext cx="7886700" cy="2529923"/>
          </a:xfrm>
        </p:spPr>
        <p:txBody>
          <a:bodyPr/>
          <a:lstStyle/>
          <a:p>
            <a:r>
              <a:rPr lang="en-GB"/>
              <a:t>Stationary Waves</a:t>
            </a:r>
          </a:p>
        </p:txBody>
      </p:sp>
    </p:spTree>
    <p:extLst>
      <p:ext uri="{BB962C8B-B14F-4D97-AF65-F5344CB8AC3E}">
        <p14:creationId xmlns:p14="http://schemas.microsoft.com/office/powerpoint/2010/main" val="177556625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19BA16-9213-88E8-06D0-3DDD93AC449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B925EB-B748-5CCA-DD2C-64EB5FFA2DA6}"/>
              </a:ext>
            </a:extLst>
          </p:cNvPr>
          <p:cNvSpPr>
            <a:spLocks noGrp="1"/>
          </p:cNvSpPr>
          <p:nvPr>
            <p:ph type="title"/>
          </p:nvPr>
        </p:nvSpPr>
        <p:spPr/>
        <p:txBody>
          <a:bodyPr/>
          <a:lstStyle/>
          <a:p>
            <a:r>
              <a:rPr lang="en-GB"/>
              <a:t>What is a stationary wave?</a:t>
            </a:r>
          </a:p>
        </p:txBody>
      </p:sp>
      <p:sp>
        <p:nvSpPr>
          <p:cNvPr id="3" name="Text Placeholder 2">
            <a:extLst>
              <a:ext uri="{FF2B5EF4-FFF2-40B4-BE49-F238E27FC236}">
                <a16:creationId xmlns:a16="http://schemas.microsoft.com/office/drawing/2014/main" id="{E607B3F1-AFDC-4FAC-C0A4-A3D39779B29C}"/>
              </a:ext>
            </a:extLst>
          </p:cNvPr>
          <p:cNvSpPr>
            <a:spLocks noGrp="1"/>
          </p:cNvSpPr>
          <p:nvPr>
            <p:ph type="body" sz="quarter" idx="10"/>
          </p:nvPr>
        </p:nvSpPr>
        <p:spPr>
          <a:xfrm>
            <a:off x="707841" y="1328738"/>
            <a:ext cx="7904532" cy="1882567"/>
          </a:xfrm>
          <a:solidFill>
            <a:srgbClr val="FFFF99"/>
          </a:solidFill>
        </p:spPr>
        <p:txBody>
          <a:bodyPr/>
          <a:lstStyle/>
          <a:p>
            <a:r>
              <a:rPr lang="en-GB" dirty="0"/>
              <a:t>A wave resulting from the interference of two waves of the same frequency and amplitude moving in opposite directions </a:t>
            </a:r>
          </a:p>
          <a:p>
            <a:pPr algn="r"/>
            <a:r>
              <a:rPr lang="en-GB" sz="2400" dirty="0"/>
              <a:t>LC specification</a:t>
            </a:r>
            <a:endParaRPr lang="en-GB" dirty="0"/>
          </a:p>
        </p:txBody>
      </p:sp>
      <p:sp>
        <p:nvSpPr>
          <p:cNvPr id="5" name="Freeform: Shape 4">
            <a:extLst>
              <a:ext uri="{FF2B5EF4-FFF2-40B4-BE49-F238E27FC236}">
                <a16:creationId xmlns:a16="http://schemas.microsoft.com/office/drawing/2014/main" id="{BBCB72D0-7CCD-3EDB-D509-ADE7DE88A40F}"/>
              </a:ext>
            </a:extLst>
          </p:cNvPr>
          <p:cNvSpPr/>
          <p:nvPr/>
        </p:nvSpPr>
        <p:spPr>
          <a:xfrm flipV="1">
            <a:off x="1473497" y="4206905"/>
            <a:ext cx="2076831" cy="246952"/>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6" name="Freeform: Shape 5">
            <a:extLst>
              <a:ext uri="{FF2B5EF4-FFF2-40B4-BE49-F238E27FC236}">
                <a16:creationId xmlns:a16="http://schemas.microsoft.com/office/drawing/2014/main" id="{996A11A5-29B1-BDEA-4385-101F93543BA7}"/>
              </a:ext>
            </a:extLst>
          </p:cNvPr>
          <p:cNvSpPr/>
          <p:nvPr/>
        </p:nvSpPr>
        <p:spPr>
          <a:xfrm flipV="1">
            <a:off x="1473497" y="4740305"/>
            <a:ext cx="2076831" cy="246952"/>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8" name="Arrow: Right 7">
            <a:extLst>
              <a:ext uri="{FF2B5EF4-FFF2-40B4-BE49-F238E27FC236}">
                <a16:creationId xmlns:a16="http://schemas.microsoft.com/office/drawing/2014/main" id="{B09C0972-C514-285E-B61B-32B5B953A2E1}"/>
              </a:ext>
            </a:extLst>
          </p:cNvPr>
          <p:cNvSpPr/>
          <p:nvPr/>
        </p:nvSpPr>
        <p:spPr>
          <a:xfrm flipH="1" flipV="1">
            <a:off x="2362200" y="4536016"/>
            <a:ext cx="444500" cy="146861"/>
          </a:xfrm>
          <a:prstGeom prst="rightArrow">
            <a:avLst>
              <a:gd name="adj1" fmla="val 32734"/>
              <a:gd name="adj2" fmla="val 50000"/>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Arrow: Right 6">
            <a:extLst>
              <a:ext uri="{FF2B5EF4-FFF2-40B4-BE49-F238E27FC236}">
                <a16:creationId xmlns:a16="http://schemas.microsoft.com/office/drawing/2014/main" id="{A0939215-2B25-1B39-FDA5-44289162015F}"/>
              </a:ext>
            </a:extLst>
          </p:cNvPr>
          <p:cNvSpPr/>
          <p:nvPr/>
        </p:nvSpPr>
        <p:spPr>
          <a:xfrm>
            <a:off x="2362200" y="3956051"/>
            <a:ext cx="444500" cy="141256"/>
          </a:xfrm>
          <a:prstGeom prst="rightArrow">
            <a:avLst>
              <a:gd name="adj1" fmla="val 32732"/>
              <a:gd name="adj2" fmla="val 50000"/>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TextBox 47">
            <a:extLst>
              <a:ext uri="{FF2B5EF4-FFF2-40B4-BE49-F238E27FC236}">
                <a16:creationId xmlns:a16="http://schemas.microsoft.com/office/drawing/2014/main" id="{511EEA41-C364-E402-E6E0-E4C460703D18}"/>
              </a:ext>
            </a:extLst>
          </p:cNvPr>
          <p:cNvSpPr txBox="1"/>
          <p:nvPr/>
        </p:nvSpPr>
        <p:spPr>
          <a:xfrm>
            <a:off x="4281501" y="3774937"/>
            <a:ext cx="3084499" cy="1815882"/>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Two waves</a:t>
            </a:r>
          </a:p>
          <a:p>
            <a:pPr algn="l"/>
            <a:r>
              <a:rPr lang="en-GB" sz="2800">
                <a:latin typeface="Arial" panose="020B0604020202020204" pitchFamily="34" charset="0"/>
                <a:cs typeface="Arial" panose="020B0604020202020204" pitchFamily="34" charset="0"/>
              </a:rPr>
              <a:t>Same frequency </a:t>
            </a:r>
          </a:p>
          <a:p>
            <a:pPr algn="l"/>
            <a:r>
              <a:rPr lang="en-GB" sz="2800">
                <a:latin typeface="Arial" panose="020B0604020202020204" pitchFamily="34" charset="0"/>
                <a:cs typeface="Arial" panose="020B0604020202020204" pitchFamily="34" charset="0"/>
              </a:rPr>
              <a:t>Same amplitude</a:t>
            </a:r>
          </a:p>
          <a:p>
            <a:pPr algn="l"/>
            <a:r>
              <a:rPr lang="en-GB" sz="2800">
                <a:latin typeface="Arial" panose="020B0604020202020204" pitchFamily="34" charset="0"/>
                <a:cs typeface="Arial" panose="020B0604020202020204" pitchFamily="34" charset="0"/>
              </a:rPr>
              <a:t>Opposite direction</a:t>
            </a:r>
          </a:p>
        </p:txBody>
      </p:sp>
      <p:sp>
        <p:nvSpPr>
          <p:cNvPr id="49" name="Freeform: Shape 48">
            <a:extLst>
              <a:ext uri="{FF2B5EF4-FFF2-40B4-BE49-F238E27FC236}">
                <a16:creationId xmlns:a16="http://schemas.microsoft.com/office/drawing/2014/main" id="{385B1D8D-C4EA-2491-307D-22408D7742EF}"/>
              </a:ext>
            </a:extLst>
          </p:cNvPr>
          <p:cNvSpPr/>
          <p:nvPr/>
        </p:nvSpPr>
        <p:spPr>
          <a:xfrm flipV="1">
            <a:off x="1473497" y="6077648"/>
            <a:ext cx="2076831" cy="246952"/>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0" name="Freeform: Shape 49">
            <a:extLst>
              <a:ext uri="{FF2B5EF4-FFF2-40B4-BE49-F238E27FC236}">
                <a16:creationId xmlns:a16="http://schemas.microsoft.com/office/drawing/2014/main" id="{69A5C69F-FF74-0743-F547-C63D3C4B44E8}"/>
              </a:ext>
            </a:extLst>
          </p:cNvPr>
          <p:cNvSpPr/>
          <p:nvPr/>
        </p:nvSpPr>
        <p:spPr>
          <a:xfrm>
            <a:off x="1473497" y="6077648"/>
            <a:ext cx="2076831" cy="246952"/>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1" name="TextBox 50">
            <a:extLst>
              <a:ext uri="{FF2B5EF4-FFF2-40B4-BE49-F238E27FC236}">
                <a16:creationId xmlns:a16="http://schemas.microsoft.com/office/drawing/2014/main" id="{65237739-6BF8-6F37-FED2-8A9710036224}"/>
              </a:ext>
            </a:extLst>
          </p:cNvPr>
          <p:cNvSpPr txBox="1"/>
          <p:nvPr/>
        </p:nvSpPr>
        <p:spPr>
          <a:xfrm>
            <a:off x="4281501" y="5939514"/>
            <a:ext cx="411202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Result = stationary wave</a:t>
            </a:r>
          </a:p>
        </p:txBody>
      </p:sp>
      <p:sp>
        <p:nvSpPr>
          <p:cNvPr id="9" name="TextBox 8">
            <a:extLst>
              <a:ext uri="{FF2B5EF4-FFF2-40B4-BE49-F238E27FC236}">
                <a16:creationId xmlns:a16="http://schemas.microsoft.com/office/drawing/2014/main" id="{DD9AA23B-DC1C-0B63-8F48-1F27220B2423}"/>
              </a:ext>
            </a:extLst>
          </p:cNvPr>
          <p:cNvSpPr txBox="1"/>
          <p:nvPr/>
        </p:nvSpPr>
        <p:spPr>
          <a:xfrm>
            <a:off x="2351889" y="6499339"/>
            <a:ext cx="6614311" cy="338554"/>
          </a:xfrm>
          <a:prstGeom prst="rect">
            <a:avLst/>
          </a:prstGeom>
          <a:noFill/>
        </p:spPr>
        <p:txBody>
          <a:bodyPr wrap="none" rtlCol="0">
            <a:spAutoFit/>
          </a:bodyPr>
          <a:lstStyle/>
          <a:p>
            <a:pPr algn="r"/>
            <a:r>
              <a:rPr lang="en-GB" sz="1600" dirty="0"/>
              <a:t>Definition based on: LC Physics Specification (2025), ncca.ie, © NCCA</a:t>
            </a:r>
            <a:endParaRPr lang="en-GB" sz="1600" dirty="0">
              <a:latin typeface="Arial" panose="020B0604020202020204" pitchFamily="34" charset="0"/>
              <a:cs typeface="Arial" panose="020B0604020202020204" pitchFamily="34" charset="0"/>
            </a:endParaRPr>
          </a:p>
        </p:txBody>
      </p:sp>
      <p:sp>
        <p:nvSpPr>
          <p:cNvPr id="4" name="Arrow: Down 3">
            <a:extLst>
              <a:ext uri="{FF2B5EF4-FFF2-40B4-BE49-F238E27FC236}">
                <a16:creationId xmlns:a16="http://schemas.microsoft.com/office/drawing/2014/main" id="{7625C34D-BC94-A7F7-5ED6-A78288DE0A1E}"/>
              </a:ext>
            </a:extLst>
          </p:cNvPr>
          <p:cNvSpPr/>
          <p:nvPr/>
        </p:nvSpPr>
        <p:spPr>
          <a:xfrm>
            <a:off x="2397750" y="5381889"/>
            <a:ext cx="408950" cy="361409"/>
          </a:xfrm>
          <a:prstGeom prst="downArrow">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9640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animBg="1"/>
      <p:bldP spid="5" grpId="0" animBg="1"/>
      <p:bldP spid="6" grpId="0" animBg="1"/>
      <p:bldP spid="8" grpId="0" animBg="1"/>
      <p:bldP spid="7" grpId="0" animBg="1"/>
      <p:bldP spid="48" grpId="0"/>
      <p:bldP spid="49" grpId="0" animBg="1"/>
      <p:bldP spid="50" grpId="0" animBg="1"/>
      <p:bldP spid="51" grpId="0"/>
      <p:bldP spid="9" grpId="0"/>
      <p:bldP spid="4"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58F2C6-B6B4-AA79-B569-BF7F6D6D8210}"/>
            </a:ext>
          </a:extLst>
        </p:cNvPr>
        <p:cNvGrpSpPr/>
        <p:nvPr/>
      </p:nvGrpSpPr>
      <p:grpSpPr>
        <a:xfrm>
          <a:off x="0" y="0"/>
          <a:ext cx="0" cy="0"/>
          <a:chOff x="0" y="0"/>
          <a:chExt cx="0" cy="0"/>
        </a:xfrm>
      </p:grpSpPr>
      <p:sp>
        <p:nvSpPr>
          <p:cNvPr id="33" name="Rectangle 32">
            <a:extLst>
              <a:ext uri="{FF2B5EF4-FFF2-40B4-BE49-F238E27FC236}">
                <a16:creationId xmlns:a16="http://schemas.microsoft.com/office/drawing/2014/main" id="{7EA4B0A0-D3ED-3187-438B-3AC4B59EDE02}"/>
              </a:ext>
            </a:extLst>
          </p:cNvPr>
          <p:cNvSpPr/>
          <p:nvPr/>
        </p:nvSpPr>
        <p:spPr>
          <a:xfrm>
            <a:off x="5483497" y="1553387"/>
            <a:ext cx="2443362" cy="1203036"/>
          </a:xfrm>
          <a:prstGeom prst="rect">
            <a:avLst/>
          </a:prstGeom>
          <a:solidFill>
            <a:schemeClr val="bg1">
              <a:lumMod val="8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ectangle 33">
            <a:extLst>
              <a:ext uri="{FF2B5EF4-FFF2-40B4-BE49-F238E27FC236}">
                <a16:creationId xmlns:a16="http://schemas.microsoft.com/office/drawing/2014/main" id="{F7F8A8F5-312B-A25B-5238-4066EADB5C01}"/>
              </a:ext>
            </a:extLst>
          </p:cNvPr>
          <p:cNvSpPr/>
          <p:nvPr/>
        </p:nvSpPr>
        <p:spPr>
          <a:xfrm>
            <a:off x="1085203" y="4432515"/>
            <a:ext cx="2443362" cy="1203036"/>
          </a:xfrm>
          <a:prstGeom prst="rect">
            <a:avLst/>
          </a:prstGeom>
          <a:solidFill>
            <a:schemeClr val="bg1">
              <a:lumMod val="8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C7B384C8-FE90-DD9D-3DF6-9A4F66CA6D1D}"/>
              </a:ext>
            </a:extLst>
          </p:cNvPr>
          <p:cNvSpPr/>
          <p:nvPr/>
        </p:nvSpPr>
        <p:spPr>
          <a:xfrm>
            <a:off x="5493675" y="4425281"/>
            <a:ext cx="2443362" cy="1203036"/>
          </a:xfrm>
          <a:prstGeom prst="rect">
            <a:avLst/>
          </a:prstGeom>
          <a:solidFill>
            <a:schemeClr val="bg1">
              <a:lumMod val="8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5A753B0A-AB73-A8E5-ACB8-11AD7C64539D}"/>
              </a:ext>
            </a:extLst>
          </p:cNvPr>
          <p:cNvSpPr>
            <a:spLocks noGrp="1"/>
          </p:cNvSpPr>
          <p:nvPr>
            <p:ph type="title"/>
          </p:nvPr>
        </p:nvSpPr>
        <p:spPr>
          <a:xfrm>
            <a:off x="241300" y="155246"/>
            <a:ext cx="8724900" cy="590931"/>
          </a:xfrm>
          <a:solidFill>
            <a:schemeClr val="accent2">
              <a:lumMod val="20000"/>
              <a:lumOff val="80000"/>
            </a:schemeClr>
          </a:solidFill>
        </p:spPr>
        <p:txBody>
          <a:bodyPr/>
          <a:lstStyle/>
          <a:p>
            <a:r>
              <a:rPr lang="en-GB"/>
              <a:t>Draw the resultant as the waves move.</a:t>
            </a:r>
          </a:p>
        </p:txBody>
      </p:sp>
      <p:sp>
        <p:nvSpPr>
          <p:cNvPr id="321" name="TextBox 320">
            <a:extLst>
              <a:ext uri="{FF2B5EF4-FFF2-40B4-BE49-F238E27FC236}">
                <a16:creationId xmlns:a16="http://schemas.microsoft.com/office/drawing/2014/main" id="{EA63AA99-C778-1CD9-41B0-B81B1A54C077}"/>
              </a:ext>
            </a:extLst>
          </p:cNvPr>
          <p:cNvSpPr txBox="1"/>
          <p:nvPr/>
        </p:nvSpPr>
        <p:spPr>
          <a:xfrm>
            <a:off x="496678" y="1354625"/>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a:t>
            </a:r>
          </a:p>
        </p:txBody>
      </p:sp>
      <p:sp>
        <p:nvSpPr>
          <p:cNvPr id="322" name="TextBox 321">
            <a:extLst>
              <a:ext uri="{FF2B5EF4-FFF2-40B4-BE49-F238E27FC236}">
                <a16:creationId xmlns:a16="http://schemas.microsoft.com/office/drawing/2014/main" id="{39A7107A-B483-28CF-A82E-1C759BDCFCCE}"/>
              </a:ext>
            </a:extLst>
          </p:cNvPr>
          <p:cNvSpPr txBox="1"/>
          <p:nvPr/>
        </p:nvSpPr>
        <p:spPr>
          <a:xfrm>
            <a:off x="4820937" y="1400593"/>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a:t>
            </a:r>
          </a:p>
        </p:txBody>
      </p:sp>
      <p:sp>
        <p:nvSpPr>
          <p:cNvPr id="49" name="TextBox 48">
            <a:extLst>
              <a:ext uri="{FF2B5EF4-FFF2-40B4-BE49-F238E27FC236}">
                <a16:creationId xmlns:a16="http://schemas.microsoft.com/office/drawing/2014/main" id="{8408BD7C-A690-391F-54DC-23C2579171F2}"/>
              </a:ext>
            </a:extLst>
          </p:cNvPr>
          <p:cNvSpPr txBox="1"/>
          <p:nvPr/>
        </p:nvSpPr>
        <p:spPr>
          <a:xfrm>
            <a:off x="535969" y="4279478"/>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a:t>
            </a:r>
          </a:p>
        </p:txBody>
      </p:sp>
      <p:grpSp>
        <p:nvGrpSpPr>
          <p:cNvPr id="29" name="Group 28">
            <a:extLst>
              <a:ext uri="{FF2B5EF4-FFF2-40B4-BE49-F238E27FC236}">
                <a16:creationId xmlns:a16="http://schemas.microsoft.com/office/drawing/2014/main" id="{51E0E3CB-EA7B-78D8-341F-EAC55217D4B6}"/>
              </a:ext>
            </a:extLst>
          </p:cNvPr>
          <p:cNvGrpSpPr/>
          <p:nvPr/>
        </p:nvGrpSpPr>
        <p:grpSpPr>
          <a:xfrm>
            <a:off x="1044533" y="4423013"/>
            <a:ext cx="2481482" cy="1839902"/>
            <a:chOff x="1044533" y="4423013"/>
            <a:chExt cx="2481482" cy="1839902"/>
          </a:xfrm>
        </p:grpSpPr>
        <p:pic>
          <p:nvPicPr>
            <p:cNvPr id="50" name="Picture 49">
              <a:extLst>
                <a:ext uri="{FF2B5EF4-FFF2-40B4-BE49-F238E27FC236}">
                  <a16:creationId xmlns:a16="http://schemas.microsoft.com/office/drawing/2014/main" id="{DCEFAB45-022C-1D65-1BC9-827331FAD1DE}"/>
                </a:ext>
              </a:extLst>
            </p:cNvPr>
            <p:cNvPicPr>
              <a:picLocks noChangeAspect="1"/>
            </p:cNvPicPr>
            <p:nvPr/>
          </p:nvPicPr>
          <p:blipFill>
            <a:blip r:embed="rId2">
              <a:extLst>
                <a:ext uri="{28A0092B-C50C-407E-A947-70E740481C1C}">
                  <a14:useLocalDpi xmlns:a14="http://schemas.microsoft.com/office/drawing/2010/main" val="0"/>
                </a:ext>
              </a:extLst>
            </a:blip>
            <a:srcRect r="717"/>
            <a:stretch>
              <a:fillRect/>
            </a:stretch>
          </p:blipFill>
          <p:spPr>
            <a:xfrm>
              <a:off x="1044533" y="4423013"/>
              <a:ext cx="2481482" cy="1839902"/>
            </a:xfrm>
            <a:prstGeom prst="rect">
              <a:avLst/>
            </a:prstGeom>
            <a:ln w="28575">
              <a:solidFill>
                <a:schemeClr val="tx1"/>
              </a:solidFill>
            </a:ln>
          </p:spPr>
        </p:pic>
        <p:sp>
          <p:nvSpPr>
            <p:cNvPr id="60" name="Arrow: Right 59">
              <a:extLst>
                <a:ext uri="{FF2B5EF4-FFF2-40B4-BE49-F238E27FC236}">
                  <a16:creationId xmlns:a16="http://schemas.microsoft.com/office/drawing/2014/main" id="{96751C0B-A0DA-4F53-3055-DB257ACB1A74}"/>
                </a:ext>
              </a:extLst>
            </p:cNvPr>
            <p:cNvSpPr/>
            <p:nvPr/>
          </p:nvSpPr>
          <p:spPr>
            <a:xfrm>
              <a:off x="2606629" y="4495120"/>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Arrow: Right 60">
              <a:extLst>
                <a:ext uri="{FF2B5EF4-FFF2-40B4-BE49-F238E27FC236}">
                  <a16:creationId xmlns:a16="http://schemas.microsoft.com/office/drawing/2014/main" id="{9B6F0B65-E94F-33F0-38B5-7C4CEDC05BD5}"/>
                </a:ext>
              </a:extLst>
            </p:cNvPr>
            <p:cNvSpPr/>
            <p:nvPr/>
          </p:nvSpPr>
          <p:spPr>
            <a:xfrm flipH="1">
              <a:off x="1550785" y="4966758"/>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63" name="TextBox 62">
            <a:extLst>
              <a:ext uri="{FF2B5EF4-FFF2-40B4-BE49-F238E27FC236}">
                <a16:creationId xmlns:a16="http://schemas.microsoft.com/office/drawing/2014/main" id="{7C02F010-C8DD-4E3D-7C52-67E96601A2C8}"/>
              </a:ext>
            </a:extLst>
          </p:cNvPr>
          <p:cNvSpPr txBox="1"/>
          <p:nvPr/>
        </p:nvSpPr>
        <p:spPr>
          <a:xfrm>
            <a:off x="4820937" y="4357804"/>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a:t>
            </a:r>
          </a:p>
        </p:txBody>
      </p:sp>
      <p:grpSp>
        <p:nvGrpSpPr>
          <p:cNvPr id="16" name="Group 15">
            <a:extLst>
              <a:ext uri="{FF2B5EF4-FFF2-40B4-BE49-F238E27FC236}">
                <a16:creationId xmlns:a16="http://schemas.microsoft.com/office/drawing/2014/main" id="{38ADCC14-EB47-B62E-A29D-39890437191F}"/>
              </a:ext>
            </a:extLst>
          </p:cNvPr>
          <p:cNvGrpSpPr/>
          <p:nvPr/>
        </p:nvGrpSpPr>
        <p:grpSpPr>
          <a:xfrm>
            <a:off x="1013734" y="1544128"/>
            <a:ext cx="2484319" cy="1840803"/>
            <a:chOff x="1013734" y="1544128"/>
            <a:chExt cx="2484319" cy="1840803"/>
          </a:xfrm>
        </p:grpSpPr>
        <p:sp>
          <p:nvSpPr>
            <p:cNvPr id="31" name="Rectangle 30">
              <a:extLst>
                <a:ext uri="{FF2B5EF4-FFF2-40B4-BE49-F238E27FC236}">
                  <a16:creationId xmlns:a16="http://schemas.microsoft.com/office/drawing/2014/main" id="{6174D8C5-99C7-956E-4E3D-A8AE8574FBF7}"/>
                </a:ext>
              </a:extLst>
            </p:cNvPr>
            <p:cNvSpPr/>
            <p:nvPr/>
          </p:nvSpPr>
          <p:spPr>
            <a:xfrm>
              <a:off x="1032301" y="1544128"/>
              <a:ext cx="2443362" cy="1203036"/>
            </a:xfrm>
            <a:prstGeom prst="rect">
              <a:avLst/>
            </a:prstGeom>
            <a:solidFill>
              <a:schemeClr val="bg1">
                <a:lumMod val="8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7" name="Group 26">
              <a:extLst>
                <a:ext uri="{FF2B5EF4-FFF2-40B4-BE49-F238E27FC236}">
                  <a16:creationId xmlns:a16="http://schemas.microsoft.com/office/drawing/2014/main" id="{9B1603D0-DAD9-D29F-2442-B4E4042AEFBA}"/>
                </a:ext>
              </a:extLst>
            </p:cNvPr>
            <p:cNvGrpSpPr/>
            <p:nvPr/>
          </p:nvGrpSpPr>
          <p:grpSpPr>
            <a:xfrm>
              <a:off x="1016232" y="1545029"/>
              <a:ext cx="2481482" cy="1839902"/>
              <a:chOff x="1016232" y="1545029"/>
              <a:chExt cx="2481482" cy="1839902"/>
            </a:xfrm>
          </p:grpSpPr>
          <p:pic>
            <p:nvPicPr>
              <p:cNvPr id="12" name="Picture 11">
                <a:extLst>
                  <a:ext uri="{FF2B5EF4-FFF2-40B4-BE49-F238E27FC236}">
                    <a16:creationId xmlns:a16="http://schemas.microsoft.com/office/drawing/2014/main" id="{491C044A-95B5-9D20-4B1C-AD523AD3C18A}"/>
                  </a:ext>
                </a:extLst>
              </p:cNvPr>
              <p:cNvPicPr>
                <a:picLocks noChangeAspect="1"/>
              </p:cNvPicPr>
              <p:nvPr/>
            </p:nvPicPr>
            <p:blipFill>
              <a:blip r:embed="rId2">
                <a:extLst>
                  <a:ext uri="{28A0092B-C50C-407E-A947-70E740481C1C}">
                    <a14:useLocalDpi xmlns:a14="http://schemas.microsoft.com/office/drawing/2010/main" val="0"/>
                  </a:ext>
                </a:extLst>
              </a:blip>
              <a:srcRect r="717"/>
              <a:stretch>
                <a:fillRect/>
              </a:stretch>
            </p:blipFill>
            <p:spPr>
              <a:xfrm>
                <a:off x="1016232" y="1545029"/>
                <a:ext cx="2481482" cy="1839902"/>
              </a:xfrm>
              <a:prstGeom prst="rect">
                <a:avLst/>
              </a:prstGeom>
              <a:ln w="28575">
                <a:solidFill>
                  <a:schemeClr val="tx1"/>
                </a:solidFill>
              </a:ln>
            </p:spPr>
          </p:pic>
          <p:sp>
            <p:nvSpPr>
              <p:cNvPr id="129" name="Arrow: Right 128">
                <a:extLst>
                  <a:ext uri="{FF2B5EF4-FFF2-40B4-BE49-F238E27FC236}">
                    <a16:creationId xmlns:a16="http://schemas.microsoft.com/office/drawing/2014/main" id="{F9496FFF-57D8-D28E-72EB-8BA3F5A65725}"/>
                  </a:ext>
                </a:extLst>
              </p:cNvPr>
              <p:cNvSpPr/>
              <p:nvPr/>
            </p:nvSpPr>
            <p:spPr>
              <a:xfrm>
                <a:off x="2040694" y="1617136"/>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Arrow: Right 129">
                <a:extLst>
                  <a:ext uri="{FF2B5EF4-FFF2-40B4-BE49-F238E27FC236}">
                    <a16:creationId xmlns:a16="http://schemas.microsoft.com/office/drawing/2014/main" id="{4F52BC69-489A-DBC2-AF82-5538A85E2414}"/>
                  </a:ext>
                </a:extLst>
              </p:cNvPr>
              <p:cNvSpPr/>
              <p:nvPr/>
            </p:nvSpPr>
            <p:spPr>
              <a:xfrm flipH="1">
                <a:off x="2034723" y="2088774"/>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1" name="Freeform: Shape 10">
              <a:extLst>
                <a:ext uri="{FF2B5EF4-FFF2-40B4-BE49-F238E27FC236}">
                  <a16:creationId xmlns:a16="http://schemas.microsoft.com/office/drawing/2014/main" id="{001E23CD-FA13-445C-0B66-F741AA04FB77}"/>
                </a:ext>
              </a:extLst>
            </p:cNvPr>
            <p:cNvSpPr/>
            <p:nvPr/>
          </p:nvSpPr>
          <p:spPr>
            <a:xfrm flipV="1">
              <a:off x="1028803" y="1778642"/>
              <a:ext cx="2469250" cy="240563"/>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5" name="Freeform: Shape 14">
              <a:extLst>
                <a:ext uri="{FF2B5EF4-FFF2-40B4-BE49-F238E27FC236}">
                  <a16:creationId xmlns:a16="http://schemas.microsoft.com/office/drawing/2014/main" id="{D4A8D448-9027-5418-7D43-E157A0EC60FA}"/>
                </a:ext>
              </a:extLst>
            </p:cNvPr>
            <p:cNvSpPr/>
            <p:nvPr/>
          </p:nvSpPr>
          <p:spPr>
            <a:xfrm flipV="1">
              <a:off x="1013734" y="2244052"/>
              <a:ext cx="2469250" cy="240563"/>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grpSp>
        <p:nvGrpSpPr>
          <p:cNvPr id="41" name="Group 40">
            <a:extLst>
              <a:ext uri="{FF2B5EF4-FFF2-40B4-BE49-F238E27FC236}">
                <a16:creationId xmlns:a16="http://schemas.microsoft.com/office/drawing/2014/main" id="{C3E429AC-E7F4-733E-23E2-1D3C84157F26}"/>
              </a:ext>
            </a:extLst>
          </p:cNvPr>
          <p:cNvGrpSpPr/>
          <p:nvPr/>
        </p:nvGrpSpPr>
        <p:grpSpPr>
          <a:xfrm>
            <a:off x="5447088" y="1543469"/>
            <a:ext cx="2529923" cy="1839902"/>
            <a:chOff x="5447088" y="1543469"/>
            <a:chExt cx="2529923" cy="1839902"/>
          </a:xfrm>
        </p:grpSpPr>
        <p:grpSp>
          <p:nvGrpSpPr>
            <p:cNvPr id="40" name="Group 39">
              <a:extLst>
                <a:ext uri="{FF2B5EF4-FFF2-40B4-BE49-F238E27FC236}">
                  <a16:creationId xmlns:a16="http://schemas.microsoft.com/office/drawing/2014/main" id="{A1B84E23-3913-8640-0E92-4C482BDA6364}"/>
                </a:ext>
              </a:extLst>
            </p:cNvPr>
            <p:cNvGrpSpPr/>
            <p:nvPr/>
          </p:nvGrpSpPr>
          <p:grpSpPr>
            <a:xfrm>
              <a:off x="5474615" y="1543469"/>
              <a:ext cx="2481482" cy="1839902"/>
              <a:chOff x="5474615" y="1543469"/>
              <a:chExt cx="2481482" cy="1839902"/>
            </a:xfrm>
          </p:grpSpPr>
          <p:pic>
            <p:nvPicPr>
              <p:cNvPr id="14" name="Picture 13">
                <a:extLst>
                  <a:ext uri="{FF2B5EF4-FFF2-40B4-BE49-F238E27FC236}">
                    <a16:creationId xmlns:a16="http://schemas.microsoft.com/office/drawing/2014/main" id="{73CEC8CB-F549-391C-32AF-BB82EFFC33C5}"/>
                  </a:ext>
                </a:extLst>
              </p:cNvPr>
              <p:cNvPicPr>
                <a:picLocks noChangeAspect="1"/>
              </p:cNvPicPr>
              <p:nvPr/>
            </p:nvPicPr>
            <p:blipFill>
              <a:blip r:embed="rId2">
                <a:extLst>
                  <a:ext uri="{28A0092B-C50C-407E-A947-70E740481C1C}">
                    <a14:useLocalDpi xmlns:a14="http://schemas.microsoft.com/office/drawing/2010/main" val="0"/>
                  </a:ext>
                </a:extLst>
              </a:blip>
              <a:srcRect r="717"/>
              <a:stretch>
                <a:fillRect/>
              </a:stretch>
            </p:blipFill>
            <p:spPr>
              <a:xfrm>
                <a:off x="5474615" y="1543469"/>
                <a:ext cx="2481482" cy="1839902"/>
              </a:xfrm>
              <a:prstGeom prst="rect">
                <a:avLst/>
              </a:prstGeom>
              <a:ln w="28575">
                <a:solidFill>
                  <a:schemeClr val="tx1"/>
                </a:solidFill>
              </a:ln>
            </p:spPr>
          </p:pic>
          <p:sp>
            <p:nvSpPr>
              <p:cNvPr id="24" name="Arrow: Right 23">
                <a:extLst>
                  <a:ext uri="{FF2B5EF4-FFF2-40B4-BE49-F238E27FC236}">
                    <a16:creationId xmlns:a16="http://schemas.microsoft.com/office/drawing/2014/main" id="{F6937C98-3FA9-0988-F6BD-D8E914D46DC9}"/>
                  </a:ext>
                </a:extLst>
              </p:cNvPr>
              <p:cNvSpPr/>
              <p:nvPr/>
            </p:nvSpPr>
            <p:spPr>
              <a:xfrm>
                <a:off x="6795415" y="1615576"/>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Arrow: Right 25">
                <a:extLst>
                  <a:ext uri="{FF2B5EF4-FFF2-40B4-BE49-F238E27FC236}">
                    <a16:creationId xmlns:a16="http://schemas.microsoft.com/office/drawing/2014/main" id="{B43245F0-647C-7D8D-839B-6E8C4D72978D}"/>
                  </a:ext>
                </a:extLst>
              </p:cNvPr>
              <p:cNvSpPr/>
              <p:nvPr/>
            </p:nvSpPr>
            <p:spPr>
              <a:xfrm flipH="1">
                <a:off x="6198887" y="2087214"/>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BCD11B38-8683-DF51-AC89-0ED2FE02AE1A}"/>
                </a:ext>
              </a:extLst>
            </p:cNvPr>
            <p:cNvSpPr/>
            <p:nvPr/>
          </p:nvSpPr>
          <p:spPr>
            <a:xfrm>
              <a:off x="5447088" y="1772212"/>
              <a:ext cx="2490463" cy="240564"/>
            </a:xfrm>
            <a:custGeom>
              <a:avLst/>
              <a:gdLst>
                <a:gd name="csX0" fmla="*/ 4317489 w 4317489"/>
                <a:gd name="csY0" fmla="*/ 1507191 h 1568478"/>
                <a:gd name="csX1" fmla="*/ 4136299 w 4317489"/>
                <a:gd name="csY1" fmla="*/ 1568477 h 1568478"/>
                <a:gd name="csX2" fmla="*/ 3957422 w 4317489"/>
                <a:gd name="csY2" fmla="*/ 1507230 h 1568478"/>
                <a:gd name="csX3" fmla="*/ 3769293 w 4317489"/>
                <a:gd name="csY3" fmla="*/ 1329449 h 1568478"/>
                <a:gd name="csX4" fmla="*/ 3596108 w 4317489"/>
                <a:gd name="csY4" fmla="*/ 1085349 h 1568478"/>
                <a:gd name="csX5" fmla="*/ 3417800 w 4317489"/>
                <a:gd name="csY5" fmla="*/ 783640 h 1568478"/>
                <a:gd name="csX6" fmla="*/ 3237108 w 4317489"/>
                <a:gd name="csY6" fmla="*/ 482628 h 1568478"/>
                <a:gd name="csX7" fmla="*/ 3057589 w 4317489"/>
                <a:gd name="csY7" fmla="*/ 229120 h 1568478"/>
                <a:gd name="csX8" fmla="*/ 2877610 w 4317489"/>
                <a:gd name="csY8" fmla="*/ 60708 h 1568478"/>
                <a:gd name="csX9" fmla="*/ 2696989 w 4317489"/>
                <a:gd name="csY9" fmla="*/ 2 h 1568478"/>
                <a:gd name="csX10" fmla="*/ 2517543 w 4317489"/>
                <a:gd name="csY10" fmla="*/ 61946 h 1568478"/>
                <a:gd name="csX11" fmla="*/ 2340491 w 4317489"/>
                <a:gd name="csY11" fmla="*/ 227390 h 1568478"/>
                <a:gd name="csX12" fmla="*/ 2157557 w 4317489"/>
                <a:gd name="csY12" fmla="*/ 484860 h 1568478"/>
                <a:gd name="csX13" fmla="*/ 1980696 w 4317489"/>
                <a:gd name="csY13" fmla="*/ 784917 h 1568478"/>
                <a:gd name="csX14" fmla="*/ 1980683 w 4317489"/>
                <a:gd name="csY14" fmla="*/ 782753 h 1568478"/>
                <a:gd name="csX15" fmla="*/ 1979208 w 4317489"/>
                <a:gd name="csY15" fmla="*/ 786288 h 1568478"/>
                <a:gd name="csX16" fmla="*/ 1800690 w 4317489"/>
                <a:gd name="csY16" fmla="*/ 1080368 h 1568478"/>
                <a:gd name="csX17" fmla="*/ 1618793 w 4317489"/>
                <a:gd name="csY17" fmla="*/ 1338708 h 1568478"/>
                <a:gd name="csX18" fmla="*/ 1439880 w 4317489"/>
                <a:gd name="csY18" fmla="*/ 1507192 h 1568478"/>
                <a:gd name="csX19" fmla="*/ 1258690 w 4317489"/>
                <a:gd name="csY19" fmla="*/ 1568478 h 1568478"/>
                <a:gd name="csX20" fmla="*/ 1079813 w 4317489"/>
                <a:gd name="csY20" fmla="*/ 1507231 h 1568478"/>
                <a:gd name="csX21" fmla="*/ 891684 w 4317489"/>
                <a:gd name="csY21" fmla="*/ 1329450 h 1568478"/>
                <a:gd name="csX22" fmla="*/ 718499 w 4317489"/>
                <a:gd name="csY22" fmla="*/ 1085350 h 1568478"/>
                <a:gd name="csX23" fmla="*/ 540191 w 4317489"/>
                <a:gd name="csY23" fmla="*/ 783641 h 1568478"/>
                <a:gd name="csX24" fmla="*/ 359499 w 4317489"/>
                <a:gd name="csY24" fmla="*/ 482629 h 1568478"/>
                <a:gd name="csX25" fmla="*/ 179980 w 4317489"/>
                <a:gd name="csY25" fmla="*/ 229121 h 1568478"/>
                <a:gd name="csX26" fmla="*/ 1 w 4317489"/>
                <a:gd name="csY26" fmla="*/ 60709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7489" h="1568478">
                  <a:moveTo>
                    <a:pt x="4317489" y="1507191"/>
                  </a:moveTo>
                  <a:cubicBezTo>
                    <a:pt x="4261493" y="1552122"/>
                    <a:pt x="4196310" y="1568471"/>
                    <a:pt x="4136299" y="1568477"/>
                  </a:cubicBezTo>
                  <a:cubicBezTo>
                    <a:pt x="4076288" y="1568484"/>
                    <a:pt x="4018589" y="1547068"/>
                    <a:pt x="3957422" y="1507230"/>
                  </a:cubicBezTo>
                  <a:cubicBezTo>
                    <a:pt x="3896254" y="1467392"/>
                    <a:pt x="3829512" y="1399763"/>
                    <a:pt x="3769293" y="1329449"/>
                  </a:cubicBezTo>
                  <a:lnTo>
                    <a:pt x="3596108" y="1085349"/>
                  </a:lnTo>
                  <a:lnTo>
                    <a:pt x="3417800" y="783640"/>
                  </a:lnTo>
                  <a:lnTo>
                    <a:pt x="3237108" y="482628"/>
                  </a:lnTo>
                  <a:cubicBezTo>
                    <a:pt x="3177073" y="390208"/>
                    <a:pt x="3114054" y="299155"/>
                    <a:pt x="3057589" y="229120"/>
                  </a:cubicBezTo>
                  <a:cubicBezTo>
                    <a:pt x="3005409" y="164398"/>
                    <a:pt x="2948229" y="111890"/>
                    <a:pt x="2877610" y="60708"/>
                  </a:cubicBezTo>
                  <a:cubicBezTo>
                    <a:pt x="2819687" y="18727"/>
                    <a:pt x="2757000" y="-205"/>
                    <a:pt x="2696989" y="2"/>
                  </a:cubicBezTo>
                  <a:cubicBezTo>
                    <a:pt x="2636978" y="208"/>
                    <a:pt x="2576959" y="24048"/>
                    <a:pt x="2517543" y="61946"/>
                  </a:cubicBezTo>
                  <a:cubicBezTo>
                    <a:pt x="2458127" y="99844"/>
                    <a:pt x="2400489" y="156905"/>
                    <a:pt x="2340491" y="227390"/>
                  </a:cubicBezTo>
                  <a:lnTo>
                    <a:pt x="2157557" y="484860"/>
                  </a:lnTo>
                  <a:lnTo>
                    <a:pt x="1980696" y="784917"/>
                  </a:lnTo>
                  <a:cubicBezTo>
                    <a:pt x="1980692" y="784196"/>
                    <a:pt x="1980687" y="783474"/>
                    <a:pt x="1980683" y="782753"/>
                  </a:cubicBezTo>
                  <a:lnTo>
                    <a:pt x="1979208" y="786288"/>
                  </a:lnTo>
                  <a:lnTo>
                    <a:pt x="1800690" y="1080368"/>
                  </a:lnTo>
                  <a:cubicBezTo>
                    <a:pt x="1740621" y="1172438"/>
                    <a:pt x="1676203" y="1271101"/>
                    <a:pt x="1618793" y="1338708"/>
                  </a:cubicBezTo>
                  <a:cubicBezTo>
                    <a:pt x="1568716" y="1397680"/>
                    <a:pt x="1509873" y="1451031"/>
                    <a:pt x="1439880" y="1507192"/>
                  </a:cubicBezTo>
                  <a:cubicBezTo>
                    <a:pt x="1383884" y="1552123"/>
                    <a:pt x="1318701" y="1568472"/>
                    <a:pt x="1258690" y="1568478"/>
                  </a:cubicBezTo>
                  <a:cubicBezTo>
                    <a:pt x="1198678" y="1568485"/>
                    <a:pt x="1140980" y="1547069"/>
                    <a:pt x="1079813" y="1507231"/>
                  </a:cubicBezTo>
                  <a:cubicBezTo>
                    <a:pt x="1018645" y="1467393"/>
                    <a:pt x="951903" y="1399764"/>
                    <a:pt x="891684" y="1329450"/>
                  </a:cubicBezTo>
                  <a:lnTo>
                    <a:pt x="718499" y="1085350"/>
                  </a:lnTo>
                  <a:lnTo>
                    <a:pt x="540191" y="783641"/>
                  </a:lnTo>
                  <a:lnTo>
                    <a:pt x="359499" y="482629"/>
                  </a:lnTo>
                  <a:cubicBezTo>
                    <a:pt x="299463" y="390209"/>
                    <a:pt x="236445" y="299156"/>
                    <a:pt x="179980" y="229121"/>
                  </a:cubicBezTo>
                  <a:cubicBezTo>
                    <a:pt x="127800" y="164399"/>
                    <a:pt x="70620" y="111891"/>
                    <a:pt x="1" y="60709"/>
                  </a:cubicBez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36" name="Freeform: Shape 35">
              <a:extLst>
                <a:ext uri="{FF2B5EF4-FFF2-40B4-BE49-F238E27FC236}">
                  <a16:creationId xmlns:a16="http://schemas.microsoft.com/office/drawing/2014/main" id="{5FBEC1B8-7B51-D248-60EB-AED280B3EF8D}"/>
                </a:ext>
              </a:extLst>
            </p:cNvPr>
            <p:cNvSpPr/>
            <p:nvPr/>
          </p:nvSpPr>
          <p:spPr>
            <a:xfrm flipH="1">
              <a:off x="5486548" y="2248720"/>
              <a:ext cx="2490463" cy="240564"/>
            </a:xfrm>
            <a:custGeom>
              <a:avLst/>
              <a:gdLst>
                <a:gd name="csX0" fmla="*/ 4317489 w 4317489"/>
                <a:gd name="csY0" fmla="*/ 1507191 h 1568478"/>
                <a:gd name="csX1" fmla="*/ 4136299 w 4317489"/>
                <a:gd name="csY1" fmla="*/ 1568477 h 1568478"/>
                <a:gd name="csX2" fmla="*/ 3957422 w 4317489"/>
                <a:gd name="csY2" fmla="*/ 1507230 h 1568478"/>
                <a:gd name="csX3" fmla="*/ 3769293 w 4317489"/>
                <a:gd name="csY3" fmla="*/ 1329449 h 1568478"/>
                <a:gd name="csX4" fmla="*/ 3596108 w 4317489"/>
                <a:gd name="csY4" fmla="*/ 1085349 h 1568478"/>
                <a:gd name="csX5" fmla="*/ 3417800 w 4317489"/>
                <a:gd name="csY5" fmla="*/ 783640 h 1568478"/>
                <a:gd name="csX6" fmla="*/ 3237108 w 4317489"/>
                <a:gd name="csY6" fmla="*/ 482628 h 1568478"/>
                <a:gd name="csX7" fmla="*/ 3057589 w 4317489"/>
                <a:gd name="csY7" fmla="*/ 229120 h 1568478"/>
                <a:gd name="csX8" fmla="*/ 2877610 w 4317489"/>
                <a:gd name="csY8" fmla="*/ 60708 h 1568478"/>
                <a:gd name="csX9" fmla="*/ 2696989 w 4317489"/>
                <a:gd name="csY9" fmla="*/ 2 h 1568478"/>
                <a:gd name="csX10" fmla="*/ 2517543 w 4317489"/>
                <a:gd name="csY10" fmla="*/ 61946 h 1568478"/>
                <a:gd name="csX11" fmla="*/ 2340491 w 4317489"/>
                <a:gd name="csY11" fmla="*/ 227390 h 1568478"/>
                <a:gd name="csX12" fmla="*/ 2157557 w 4317489"/>
                <a:gd name="csY12" fmla="*/ 484860 h 1568478"/>
                <a:gd name="csX13" fmla="*/ 1980696 w 4317489"/>
                <a:gd name="csY13" fmla="*/ 784917 h 1568478"/>
                <a:gd name="csX14" fmla="*/ 1980683 w 4317489"/>
                <a:gd name="csY14" fmla="*/ 782753 h 1568478"/>
                <a:gd name="csX15" fmla="*/ 1979208 w 4317489"/>
                <a:gd name="csY15" fmla="*/ 786288 h 1568478"/>
                <a:gd name="csX16" fmla="*/ 1800690 w 4317489"/>
                <a:gd name="csY16" fmla="*/ 1080368 h 1568478"/>
                <a:gd name="csX17" fmla="*/ 1618793 w 4317489"/>
                <a:gd name="csY17" fmla="*/ 1338708 h 1568478"/>
                <a:gd name="csX18" fmla="*/ 1439880 w 4317489"/>
                <a:gd name="csY18" fmla="*/ 1507192 h 1568478"/>
                <a:gd name="csX19" fmla="*/ 1258690 w 4317489"/>
                <a:gd name="csY19" fmla="*/ 1568478 h 1568478"/>
                <a:gd name="csX20" fmla="*/ 1079813 w 4317489"/>
                <a:gd name="csY20" fmla="*/ 1507231 h 1568478"/>
                <a:gd name="csX21" fmla="*/ 891684 w 4317489"/>
                <a:gd name="csY21" fmla="*/ 1329450 h 1568478"/>
                <a:gd name="csX22" fmla="*/ 718499 w 4317489"/>
                <a:gd name="csY22" fmla="*/ 1085350 h 1568478"/>
                <a:gd name="csX23" fmla="*/ 540191 w 4317489"/>
                <a:gd name="csY23" fmla="*/ 783641 h 1568478"/>
                <a:gd name="csX24" fmla="*/ 359499 w 4317489"/>
                <a:gd name="csY24" fmla="*/ 482629 h 1568478"/>
                <a:gd name="csX25" fmla="*/ 179980 w 4317489"/>
                <a:gd name="csY25" fmla="*/ 229121 h 1568478"/>
                <a:gd name="csX26" fmla="*/ 1 w 4317489"/>
                <a:gd name="csY26" fmla="*/ 60709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7489" h="1568478">
                  <a:moveTo>
                    <a:pt x="4317489" y="1507191"/>
                  </a:moveTo>
                  <a:cubicBezTo>
                    <a:pt x="4261493" y="1552122"/>
                    <a:pt x="4196310" y="1568471"/>
                    <a:pt x="4136299" y="1568477"/>
                  </a:cubicBezTo>
                  <a:cubicBezTo>
                    <a:pt x="4076288" y="1568484"/>
                    <a:pt x="4018589" y="1547068"/>
                    <a:pt x="3957422" y="1507230"/>
                  </a:cubicBezTo>
                  <a:cubicBezTo>
                    <a:pt x="3896254" y="1467392"/>
                    <a:pt x="3829512" y="1399763"/>
                    <a:pt x="3769293" y="1329449"/>
                  </a:cubicBezTo>
                  <a:lnTo>
                    <a:pt x="3596108" y="1085349"/>
                  </a:lnTo>
                  <a:lnTo>
                    <a:pt x="3417800" y="783640"/>
                  </a:lnTo>
                  <a:lnTo>
                    <a:pt x="3237108" y="482628"/>
                  </a:lnTo>
                  <a:cubicBezTo>
                    <a:pt x="3177073" y="390208"/>
                    <a:pt x="3114054" y="299155"/>
                    <a:pt x="3057589" y="229120"/>
                  </a:cubicBezTo>
                  <a:cubicBezTo>
                    <a:pt x="3005409" y="164398"/>
                    <a:pt x="2948229" y="111890"/>
                    <a:pt x="2877610" y="60708"/>
                  </a:cubicBezTo>
                  <a:cubicBezTo>
                    <a:pt x="2819687" y="18727"/>
                    <a:pt x="2757000" y="-205"/>
                    <a:pt x="2696989" y="2"/>
                  </a:cubicBezTo>
                  <a:cubicBezTo>
                    <a:pt x="2636978" y="208"/>
                    <a:pt x="2576959" y="24048"/>
                    <a:pt x="2517543" y="61946"/>
                  </a:cubicBezTo>
                  <a:cubicBezTo>
                    <a:pt x="2458127" y="99844"/>
                    <a:pt x="2400489" y="156905"/>
                    <a:pt x="2340491" y="227390"/>
                  </a:cubicBezTo>
                  <a:lnTo>
                    <a:pt x="2157557" y="484860"/>
                  </a:lnTo>
                  <a:lnTo>
                    <a:pt x="1980696" y="784917"/>
                  </a:lnTo>
                  <a:cubicBezTo>
                    <a:pt x="1980692" y="784196"/>
                    <a:pt x="1980687" y="783474"/>
                    <a:pt x="1980683" y="782753"/>
                  </a:cubicBezTo>
                  <a:lnTo>
                    <a:pt x="1979208" y="786288"/>
                  </a:lnTo>
                  <a:lnTo>
                    <a:pt x="1800690" y="1080368"/>
                  </a:lnTo>
                  <a:cubicBezTo>
                    <a:pt x="1740621" y="1172438"/>
                    <a:pt x="1676203" y="1271101"/>
                    <a:pt x="1618793" y="1338708"/>
                  </a:cubicBezTo>
                  <a:cubicBezTo>
                    <a:pt x="1568716" y="1397680"/>
                    <a:pt x="1509873" y="1451031"/>
                    <a:pt x="1439880" y="1507192"/>
                  </a:cubicBezTo>
                  <a:cubicBezTo>
                    <a:pt x="1383884" y="1552123"/>
                    <a:pt x="1318701" y="1568472"/>
                    <a:pt x="1258690" y="1568478"/>
                  </a:cubicBezTo>
                  <a:cubicBezTo>
                    <a:pt x="1198678" y="1568485"/>
                    <a:pt x="1140980" y="1547069"/>
                    <a:pt x="1079813" y="1507231"/>
                  </a:cubicBezTo>
                  <a:cubicBezTo>
                    <a:pt x="1018645" y="1467393"/>
                    <a:pt x="951903" y="1399764"/>
                    <a:pt x="891684" y="1329450"/>
                  </a:cubicBezTo>
                  <a:lnTo>
                    <a:pt x="718499" y="1085350"/>
                  </a:lnTo>
                  <a:lnTo>
                    <a:pt x="540191" y="783641"/>
                  </a:lnTo>
                  <a:lnTo>
                    <a:pt x="359499" y="482629"/>
                  </a:lnTo>
                  <a:cubicBezTo>
                    <a:pt x="299463" y="390209"/>
                    <a:pt x="236445" y="299156"/>
                    <a:pt x="179980" y="229121"/>
                  </a:cubicBezTo>
                  <a:cubicBezTo>
                    <a:pt x="127800" y="164399"/>
                    <a:pt x="70620" y="111891"/>
                    <a:pt x="1" y="60709"/>
                  </a:cubicBez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43" name="Freeform: Shape 42">
            <a:extLst>
              <a:ext uri="{FF2B5EF4-FFF2-40B4-BE49-F238E27FC236}">
                <a16:creationId xmlns:a16="http://schemas.microsoft.com/office/drawing/2014/main" id="{39D2E262-F5EC-A6B5-65F3-B11F3B2F8657}"/>
              </a:ext>
            </a:extLst>
          </p:cNvPr>
          <p:cNvSpPr/>
          <p:nvPr/>
        </p:nvSpPr>
        <p:spPr>
          <a:xfrm flipV="1">
            <a:off x="1028229" y="5126136"/>
            <a:ext cx="2490463" cy="234183"/>
          </a:xfrm>
          <a:custGeom>
            <a:avLst/>
            <a:gdLst>
              <a:gd name="csX0" fmla="*/ 4317489 w 4317489"/>
              <a:gd name="csY0" fmla="*/ 1507191 h 1568478"/>
              <a:gd name="csX1" fmla="*/ 4136299 w 4317489"/>
              <a:gd name="csY1" fmla="*/ 1568477 h 1568478"/>
              <a:gd name="csX2" fmla="*/ 3957422 w 4317489"/>
              <a:gd name="csY2" fmla="*/ 1507230 h 1568478"/>
              <a:gd name="csX3" fmla="*/ 3769293 w 4317489"/>
              <a:gd name="csY3" fmla="*/ 1329449 h 1568478"/>
              <a:gd name="csX4" fmla="*/ 3596108 w 4317489"/>
              <a:gd name="csY4" fmla="*/ 1085349 h 1568478"/>
              <a:gd name="csX5" fmla="*/ 3417800 w 4317489"/>
              <a:gd name="csY5" fmla="*/ 783640 h 1568478"/>
              <a:gd name="csX6" fmla="*/ 3237108 w 4317489"/>
              <a:gd name="csY6" fmla="*/ 482628 h 1568478"/>
              <a:gd name="csX7" fmla="*/ 3057589 w 4317489"/>
              <a:gd name="csY7" fmla="*/ 229120 h 1568478"/>
              <a:gd name="csX8" fmla="*/ 2877610 w 4317489"/>
              <a:gd name="csY8" fmla="*/ 60708 h 1568478"/>
              <a:gd name="csX9" fmla="*/ 2696989 w 4317489"/>
              <a:gd name="csY9" fmla="*/ 2 h 1568478"/>
              <a:gd name="csX10" fmla="*/ 2517543 w 4317489"/>
              <a:gd name="csY10" fmla="*/ 61946 h 1568478"/>
              <a:gd name="csX11" fmla="*/ 2340491 w 4317489"/>
              <a:gd name="csY11" fmla="*/ 227390 h 1568478"/>
              <a:gd name="csX12" fmla="*/ 2157557 w 4317489"/>
              <a:gd name="csY12" fmla="*/ 484860 h 1568478"/>
              <a:gd name="csX13" fmla="*/ 1980696 w 4317489"/>
              <a:gd name="csY13" fmla="*/ 784917 h 1568478"/>
              <a:gd name="csX14" fmla="*/ 1980683 w 4317489"/>
              <a:gd name="csY14" fmla="*/ 782753 h 1568478"/>
              <a:gd name="csX15" fmla="*/ 1979208 w 4317489"/>
              <a:gd name="csY15" fmla="*/ 786288 h 1568478"/>
              <a:gd name="csX16" fmla="*/ 1800690 w 4317489"/>
              <a:gd name="csY16" fmla="*/ 1080368 h 1568478"/>
              <a:gd name="csX17" fmla="*/ 1618793 w 4317489"/>
              <a:gd name="csY17" fmla="*/ 1338708 h 1568478"/>
              <a:gd name="csX18" fmla="*/ 1439880 w 4317489"/>
              <a:gd name="csY18" fmla="*/ 1507192 h 1568478"/>
              <a:gd name="csX19" fmla="*/ 1258690 w 4317489"/>
              <a:gd name="csY19" fmla="*/ 1568478 h 1568478"/>
              <a:gd name="csX20" fmla="*/ 1079813 w 4317489"/>
              <a:gd name="csY20" fmla="*/ 1507231 h 1568478"/>
              <a:gd name="csX21" fmla="*/ 891684 w 4317489"/>
              <a:gd name="csY21" fmla="*/ 1329450 h 1568478"/>
              <a:gd name="csX22" fmla="*/ 718499 w 4317489"/>
              <a:gd name="csY22" fmla="*/ 1085350 h 1568478"/>
              <a:gd name="csX23" fmla="*/ 540191 w 4317489"/>
              <a:gd name="csY23" fmla="*/ 783641 h 1568478"/>
              <a:gd name="csX24" fmla="*/ 359499 w 4317489"/>
              <a:gd name="csY24" fmla="*/ 482629 h 1568478"/>
              <a:gd name="csX25" fmla="*/ 179980 w 4317489"/>
              <a:gd name="csY25" fmla="*/ 229121 h 1568478"/>
              <a:gd name="csX26" fmla="*/ 1 w 4317489"/>
              <a:gd name="csY26" fmla="*/ 60709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7489" h="1568478">
                <a:moveTo>
                  <a:pt x="4317489" y="1507191"/>
                </a:moveTo>
                <a:cubicBezTo>
                  <a:pt x="4261493" y="1552122"/>
                  <a:pt x="4196310" y="1568471"/>
                  <a:pt x="4136299" y="1568477"/>
                </a:cubicBezTo>
                <a:cubicBezTo>
                  <a:pt x="4076288" y="1568484"/>
                  <a:pt x="4018589" y="1547068"/>
                  <a:pt x="3957422" y="1507230"/>
                </a:cubicBezTo>
                <a:cubicBezTo>
                  <a:pt x="3896254" y="1467392"/>
                  <a:pt x="3829512" y="1399763"/>
                  <a:pt x="3769293" y="1329449"/>
                </a:cubicBezTo>
                <a:lnTo>
                  <a:pt x="3596108" y="1085349"/>
                </a:lnTo>
                <a:lnTo>
                  <a:pt x="3417800" y="783640"/>
                </a:lnTo>
                <a:lnTo>
                  <a:pt x="3237108" y="482628"/>
                </a:lnTo>
                <a:cubicBezTo>
                  <a:pt x="3177073" y="390208"/>
                  <a:pt x="3114054" y="299155"/>
                  <a:pt x="3057589" y="229120"/>
                </a:cubicBezTo>
                <a:cubicBezTo>
                  <a:pt x="3005409" y="164398"/>
                  <a:pt x="2948229" y="111890"/>
                  <a:pt x="2877610" y="60708"/>
                </a:cubicBezTo>
                <a:cubicBezTo>
                  <a:pt x="2819687" y="18727"/>
                  <a:pt x="2757000" y="-205"/>
                  <a:pt x="2696989" y="2"/>
                </a:cubicBezTo>
                <a:cubicBezTo>
                  <a:pt x="2636978" y="208"/>
                  <a:pt x="2576959" y="24048"/>
                  <a:pt x="2517543" y="61946"/>
                </a:cubicBezTo>
                <a:cubicBezTo>
                  <a:pt x="2458127" y="99844"/>
                  <a:pt x="2400489" y="156905"/>
                  <a:pt x="2340491" y="227390"/>
                </a:cubicBezTo>
                <a:lnTo>
                  <a:pt x="2157557" y="484860"/>
                </a:lnTo>
                <a:lnTo>
                  <a:pt x="1980696" y="784917"/>
                </a:lnTo>
                <a:cubicBezTo>
                  <a:pt x="1980692" y="784196"/>
                  <a:pt x="1980687" y="783474"/>
                  <a:pt x="1980683" y="782753"/>
                </a:cubicBezTo>
                <a:lnTo>
                  <a:pt x="1979208" y="786288"/>
                </a:lnTo>
                <a:lnTo>
                  <a:pt x="1800690" y="1080368"/>
                </a:lnTo>
                <a:cubicBezTo>
                  <a:pt x="1740621" y="1172438"/>
                  <a:pt x="1676203" y="1271101"/>
                  <a:pt x="1618793" y="1338708"/>
                </a:cubicBezTo>
                <a:cubicBezTo>
                  <a:pt x="1568716" y="1397680"/>
                  <a:pt x="1509873" y="1451031"/>
                  <a:pt x="1439880" y="1507192"/>
                </a:cubicBezTo>
                <a:cubicBezTo>
                  <a:pt x="1383884" y="1552123"/>
                  <a:pt x="1318701" y="1568472"/>
                  <a:pt x="1258690" y="1568478"/>
                </a:cubicBezTo>
                <a:cubicBezTo>
                  <a:pt x="1198678" y="1568485"/>
                  <a:pt x="1140980" y="1547069"/>
                  <a:pt x="1079813" y="1507231"/>
                </a:cubicBezTo>
                <a:cubicBezTo>
                  <a:pt x="1018645" y="1467393"/>
                  <a:pt x="951903" y="1399764"/>
                  <a:pt x="891684" y="1329450"/>
                </a:cubicBezTo>
                <a:lnTo>
                  <a:pt x="718499" y="1085350"/>
                </a:lnTo>
                <a:lnTo>
                  <a:pt x="540191" y="783641"/>
                </a:lnTo>
                <a:lnTo>
                  <a:pt x="359499" y="482629"/>
                </a:lnTo>
                <a:cubicBezTo>
                  <a:pt x="299463" y="390209"/>
                  <a:pt x="236445" y="299156"/>
                  <a:pt x="179980" y="229121"/>
                </a:cubicBezTo>
                <a:cubicBezTo>
                  <a:pt x="127800" y="164399"/>
                  <a:pt x="70620" y="111891"/>
                  <a:pt x="1" y="60709"/>
                </a:cubicBez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5" name="Freeform: Shape 44">
            <a:extLst>
              <a:ext uri="{FF2B5EF4-FFF2-40B4-BE49-F238E27FC236}">
                <a16:creationId xmlns:a16="http://schemas.microsoft.com/office/drawing/2014/main" id="{B1970512-9E90-544F-F289-B32FBD064CEB}"/>
              </a:ext>
            </a:extLst>
          </p:cNvPr>
          <p:cNvSpPr/>
          <p:nvPr/>
        </p:nvSpPr>
        <p:spPr>
          <a:xfrm flipH="1" flipV="1">
            <a:off x="1050525" y="4648839"/>
            <a:ext cx="2490463" cy="240564"/>
          </a:xfrm>
          <a:custGeom>
            <a:avLst/>
            <a:gdLst>
              <a:gd name="csX0" fmla="*/ 4317489 w 4317489"/>
              <a:gd name="csY0" fmla="*/ 1507191 h 1568478"/>
              <a:gd name="csX1" fmla="*/ 4136299 w 4317489"/>
              <a:gd name="csY1" fmla="*/ 1568477 h 1568478"/>
              <a:gd name="csX2" fmla="*/ 3957422 w 4317489"/>
              <a:gd name="csY2" fmla="*/ 1507230 h 1568478"/>
              <a:gd name="csX3" fmla="*/ 3769293 w 4317489"/>
              <a:gd name="csY3" fmla="*/ 1329449 h 1568478"/>
              <a:gd name="csX4" fmla="*/ 3596108 w 4317489"/>
              <a:gd name="csY4" fmla="*/ 1085349 h 1568478"/>
              <a:gd name="csX5" fmla="*/ 3417800 w 4317489"/>
              <a:gd name="csY5" fmla="*/ 783640 h 1568478"/>
              <a:gd name="csX6" fmla="*/ 3237108 w 4317489"/>
              <a:gd name="csY6" fmla="*/ 482628 h 1568478"/>
              <a:gd name="csX7" fmla="*/ 3057589 w 4317489"/>
              <a:gd name="csY7" fmla="*/ 229120 h 1568478"/>
              <a:gd name="csX8" fmla="*/ 2877610 w 4317489"/>
              <a:gd name="csY8" fmla="*/ 60708 h 1568478"/>
              <a:gd name="csX9" fmla="*/ 2696989 w 4317489"/>
              <a:gd name="csY9" fmla="*/ 2 h 1568478"/>
              <a:gd name="csX10" fmla="*/ 2517543 w 4317489"/>
              <a:gd name="csY10" fmla="*/ 61946 h 1568478"/>
              <a:gd name="csX11" fmla="*/ 2340491 w 4317489"/>
              <a:gd name="csY11" fmla="*/ 227390 h 1568478"/>
              <a:gd name="csX12" fmla="*/ 2157557 w 4317489"/>
              <a:gd name="csY12" fmla="*/ 484860 h 1568478"/>
              <a:gd name="csX13" fmla="*/ 1980696 w 4317489"/>
              <a:gd name="csY13" fmla="*/ 784917 h 1568478"/>
              <a:gd name="csX14" fmla="*/ 1980683 w 4317489"/>
              <a:gd name="csY14" fmla="*/ 782753 h 1568478"/>
              <a:gd name="csX15" fmla="*/ 1979208 w 4317489"/>
              <a:gd name="csY15" fmla="*/ 786288 h 1568478"/>
              <a:gd name="csX16" fmla="*/ 1800690 w 4317489"/>
              <a:gd name="csY16" fmla="*/ 1080368 h 1568478"/>
              <a:gd name="csX17" fmla="*/ 1618793 w 4317489"/>
              <a:gd name="csY17" fmla="*/ 1338708 h 1568478"/>
              <a:gd name="csX18" fmla="*/ 1439880 w 4317489"/>
              <a:gd name="csY18" fmla="*/ 1507192 h 1568478"/>
              <a:gd name="csX19" fmla="*/ 1258690 w 4317489"/>
              <a:gd name="csY19" fmla="*/ 1568478 h 1568478"/>
              <a:gd name="csX20" fmla="*/ 1079813 w 4317489"/>
              <a:gd name="csY20" fmla="*/ 1507231 h 1568478"/>
              <a:gd name="csX21" fmla="*/ 891684 w 4317489"/>
              <a:gd name="csY21" fmla="*/ 1329450 h 1568478"/>
              <a:gd name="csX22" fmla="*/ 718499 w 4317489"/>
              <a:gd name="csY22" fmla="*/ 1085350 h 1568478"/>
              <a:gd name="csX23" fmla="*/ 540191 w 4317489"/>
              <a:gd name="csY23" fmla="*/ 783641 h 1568478"/>
              <a:gd name="csX24" fmla="*/ 359499 w 4317489"/>
              <a:gd name="csY24" fmla="*/ 482629 h 1568478"/>
              <a:gd name="csX25" fmla="*/ 179980 w 4317489"/>
              <a:gd name="csY25" fmla="*/ 229121 h 1568478"/>
              <a:gd name="csX26" fmla="*/ 1 w 4317489"/>
              <a:gd name="csY26" fmla="*/ 60709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7489" h="1568478">
                <a:moveTo>
                  <a:pt x="4317489" y="1507191"/>
                </a:moveTo>
                <a:cubicBezTo>
                  <a:pt x="4261493" y="1552122"/>
                  <a:pt x="4196310" y="1568471"/>
                  <a:pt x="4136299" y="1568477"/>
                </a:cubicBezTo>
                <a:cubicBezTo>
                  <a:pt x="4076288" y="1568484"/>
                  <a:pt x="4018589" y="1547068"/>
                  <a:pt x="3957422" y="1507230"/>
                </a:cubicBezTo>
                <a:cubicBezTo>
                  <a:pt x="3896254" y="1467392"/>
                  <a:pt x="3829512" y="1399763"/>
                  <a:pt x="3769293" y="1329449"/>
                </a:cubicBezTo>
                <a:lnTo>
                  <a:pt x="3596108" y="1085349"/>
                </a:lnTo>
                <a:lnTo>
                  <a:pt x="3417800" y="783640"/>
                </a:lnTo>
                <a:lnTo>
                  <a:pt x="3237108" y="482628"/>
                </a:lnTo>
                <a:cubicBezTo>
                  <a:pt x="3177073" y="390208"/>
                  <a:pt x="3114054" y="299155"/>
                  <a:pt x="3057589" y="229120"/>
                </a:cubicBezTo>
                <a:cubicBezTo>
                  <a:pt x="3005409" y="164398"/>
                  <a:pt x="2948229" y="111890"/>
                  <a:pt x="2877610" y="60708"/>
                </a:cubicBezTo>
                <a:cubicBezTo>
                  <a:pt x="2819687" y="18727"/>
                  <a:pt x="2757000" y="-205"/>
                  <a:pt x="2696989" y="2"/>
                </a:cubicBezTo>
                <a:cubicBezTo>
                  <a:pt x="2636978" y="208"/>
                  <a:pt x="2576959" y="24048"/>
                  <a:pt x="2517543" y="61946"/>
                </a:cubicBezTo>
                <a:cubicBezTo>
                  <a:pt x="2458127" y="99844"/>
                  <a:pt x="2400489" y="156905"/>
                  <a:pt x="2340491" y="227390"/>
                </a:cubicBezTo>
                <a:lnTo>
                  <a:pt x="2157557" y="484860"/>
                </a:lnTo>
                <a:lnTo>
                  <a:pt x="1980696" y="784917"/>
                </a:lnTo>
                <a:cubicBezTo>
                  <a:pt x="1980692" y="784196"/>
                  <a:pt x="1980687" y="783474"/>
                  <a:pt x="1980683" y="782753"/>
                </a:cubicBezTo>
                <a:lnTo>
                  <a:pt x="1979208" y="786288"/>
                </a:lnTo>
                <a:lnTo>
                  <a:pt x="1800690" y="1080368"/>
                </a:lnTo>
                <a:cubicBezTo>
                  <a:pt x="1740621" y="1172438"/>
                  <a:pt x="1676203" y="1271101"/>
                  <a:pt x="1618793" y="1338708"/>
                </a:cubicBezTo>
                <a:cubicBezTo>
                  <a:pt x="1568716" y="1397680"/>
                  <a:pt x="1509873" y="1451031"/>
                  <a:pt x="1439880" y="1507192"/>
                </a:cubicBezTo>
                <a:cubicBezTo>
                  <a:pt x="1383884" y="1552123"/>
                  <a:pt x="1318701" y="1568472"/>
                  <a:pt x="1258690" y="1568478"/>
                </a:cubicBezTo>
                <a:cubicBezTo>
                  <a:pt x="1198678" y="1568485"/>
                  <a:pt x="1140980" y="1547069"/>
                  <a:pt x="1079813" y="1507231"/>
                </a:cubicBezTo>
                <a:cubicBezTo>
                  <a:pt x="1018645" y="1467393"/>
                  <a:pt x="951903" y="1399764"/>
                  <a:pt x="891684" y="1329450"/>
                </a:cubicBezTo>
                <a:lnTo>
                  <a:pt x="718499" y="1085350"/>
                </a:lnTo>
                <a:lnTo>
                  <a:pt x="540191" y="783641"/>
                </a:lnTo>
                <a:lnTo>
                  <a:pt x="359499" y="482629"/>
                </a:lnTo>
                <a:cubicBezTo>
                  <a:pt x="299463" y="390209"/>
                  <a:pt x="236445" y="299156"/>
                  <a:pt x="179980" y="229121"/>
                </a:cubicBezTo>
                <a:cubicBezTo>
                  <a:pt x="127800" y="164399"/>
                  <a:pt x="70620" y="111891"/>
                  <a:pt x="1" y="60709"/>
                </a:cubicBez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nvGrpSpPr>
          <p:cNvPr id="51" name="Group 50">
            <a:extLst>
              <a:ext uri="{FF2B5EF4-FFF2-40B4-BE49-F238E27FC236}">
                <a16:creationId xmlns:a16="http://schemas.microsoft.com/office/drawing/2014/main" id="{1B87E569-6D53-754C-E7BE-0C653BEE2698}"/>
              </a:ext>
            </a:extLst>
          </p:cNvPr>
          <p:cNvGrpSpPr/>
          <p:nvPr/>
        </p:nvGrpSpPr>
        <p:grpSpPr>
          <a:xfrm>
            <a:off x="5482315" y="4423013"/>
            <a:ext cx="2484597" cy="1839902"/>
            <a:chOff x="5482315" y="4423013"/>
            <a:chExt cx="2484597" cy="1839902"/>
          </a:xfrm>
        </p:grpSpPr>
        <p:grpSp>
          <p:nvGrpSpPr>
            <p:cNvPr id="30" name="Group 29">
              <a:extLst>
                <a:ext uri="{FF2B5EF4-FFF2-40B4-BE49-F238E27FC236}">
                  <a16:creationId xmlns:a16="http://schemas.microsoft.com/office/drawing/2014/main" id="{068AD040-A841-B6B2-B1ED-AB2C0D874F11}"/>
                </a:ext>
              </a:extLst>
            </p:cNvPr>
            <p:cNvGrpSpPr/>
            <p:nvPr/>
          </p:nvGrpSpPr>
          <p:grpSpPr>
            <a:xfrm>
              <a:off x="5482315" y="4423013"/>
              <a:ext cx="2481482" cy="1839902"/>
              <a:chOff x="5482315" y="4423013"/>
              <a:chExt cx="2481482" cy="1839902"/>
            </a:xfrm>
          </p:grpSpPr>
          <p:pic>
            <p:nvPicPr>
              <p:cNvPr id="65" name="Picture 64">
                <a:extLst>
                  <a:ext uri="{FF2B5EF4-FFF2-40B4-BE49-F238E27FC236}">
                    <a16:creationId xmlns:a16="http://schemas.microsoft.com/office/drawing/2014/main" id="{C0DC4826-F716-9220-B299-72BDABBA66CD}"/>
                  </a:ext>
                </a:extLst>
              </p:cNvPr>
              <p:cNvPicPr>
                <a:picLocks noChangeAspect="1"/>
              </p:cNvPicPr>
              <p:nvPr/>
            </p:nvPicPr>
            <p:blipFill>
              <a:blip r:embed="rId2">
                <a:extLst>
                  <a:ext uri="{28A0092B-C50C-407E-A947-70E740481C1C}">
                    <a14:useLocalDpi xmlns:a14="http://schemas.microsoft.com/office/drawing/2010/main" val="0"/>
                  </a:ext>
                </a:extLst>
              </a:blip>
              <a:srcRect r="717"/>
              <a:stretch>
                <a:fillRect/>
              </a:stretch>
            </p:blipFill>
            <p:spPr>
              <a:xfrm>
                <a:off x="5482315" y="4423013"/>
                <a:ext cx="2481482" cy="1839902"/>
              </a:xfrm>
              <a:prstGeom prst="rect">
                <a:avLst/>
              </a:prstGeom>
              <a:ln w="28575">
                <a:solidFill>
                  <a:schemeClr val="tx1"/>
                </a:solidFill>
              </a:ln>
            </p:spPr>
          </p:pic>
          <p:sp>
            <p:nvSpPr>
              <p:cNvPr id="76" name="Arrow: Right 75">
                <a:extLst>
                  <a:ext uri="{FF2B5EF4-FFF2-40B4-BE49-F238E27FC236}">
                    <a16:creationId xmlns:a16="http://schemas.microsoft.com/office/drawing/2014/main" id="{37C46090-4B6C-0B43-B27C-E5F2B5B89682}"/>
                  </a:ext>
                </a:extLst>
              </p:cNvPr>
              <p:cNvSpPr/>
              <p:nvPr/>
            </p:nvSpPr>
            <p:spPr>
              <a:xfrm>
                <a:off x="7334395" y="4495120"/>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7" name="Arrow: Right 76">
                <a:extLst>
                  <a:ext uri="{FF2B5EF4-FFF2-40B4-BE49-F238E27FC236}">
                    <a16:creationId xmlns:a16="http://schemas.microsoft.com/office/drawing/2014/main" id="{C7D63668-DB26-D4AD-9098-6C641B4068E9}"/>
                  </a:ext>
                </a:extLst>
              </p:cNvPr>
              <p:cNvSpPr/>
              <p:nvPr/>
            </p:nvSpPr>
            <p:spPr>
              <a:xfrm flipH="1">
                <a:off x="5679537" y="4966758"/>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7" name="Freeform: Shape 46">
              <a:extLst>
                <a:ext uri="{FF2B5EF4-FFF2-40B4-BE49-F238E27FC236}">
                  <a16:creationId xmlns:a16="http://schemas.microsoft.com/office/drawing/2014/main" id="{C788439F-5A6E-53E8-A026-4C1DF327363E}"/>
                </a:ext>
              </a:extLst>
            </p:cNvPr>
            <p:cNvSpPr/>
            <p:nvPr/>
          </p:nvSpPr>
          <p:spPr>
            <a:xfrm>
              <a:off x="5497662" y="4649419"/>
              <a:ext cx="2469250" cy="240563"/>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8" name="Freeform: Shape 47">
              <a:extLst>
                <a:ext uri="{FF2B5EF4-FFF2-40B4-BE49-F238E27FC236}">
                  <a16:creationId xmlns:a16="http://schemas.microsoft.com/office/drawing/2014/main" id="{272AB76B-6ED7-5E80-E912-5029FA2A5F56}"/>
                </a:ext>
              </a:extLst>
            </p:cNvPr>
            <p:cNvSpPr/>
            <p:nvPr/>
          </p:nvSpPr>
          <p:spPr>
            <a:xfrm>
              <a:off x="5496997" y="5128345"/>
              <a:ext cx="2469250" cy="240563"/>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3" name="Oval 2">
            <a:extLst>
              <a:ext uri="{FF2B5EF4-FFF2-40B4-BE49-F238E27FC236}">
                <a16:creationId xmlns:a16="http://schemas.microsoft.com/office/drawing/2014/main" id="{7E67D2B9-AFCA-C8F5-0E59-6C0DAF72B46C}"/>
              </a:ext>
            </a:extLst>
          </p:cNvPr>
          <p:cNvSpPr/>
          <p:nvPr/>
        </p:nvSpPr>
        <p:spPr>
          <a:xfrm>
            <a:off x="970295" y="3022663"/>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Oval 3">
            <a:extLst>
              <a:ext uri="{FF2B5EF4-FFF2-40B4-BE49-F238E27FC236}">
                <a16:creationId xmlns:a16="http://schemas.microsoft.com/office/drawing/2014/main" id="{BAAA137B-7754-3BD2-487B-5208FA3C1D7B}"/>
              </a:ext>
            </a:extLst>
          </p:cNvPr>
          <p:cNvSpPr/>
          <p:nvPr/>
        </p:nvSpPr>
        <p:spPr>
          <a:xfrm>
            <a:off x="1402095" y="3266668"/>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87E5133E-40CF-3031-CB65-76DC404D73E7}"/>
              </a:ext>
            </a:extLst>
          </p:cNvPr>
          <p:cNvSpPr/>
          <p:nvPr/>
        </p:nvSpPr>
        <p:spPr>
          <a:xfrm>
            <a:off x="1828815" y="3030512"/>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a:extLst>
              <a:ext uri="{FF2B5EF4-FFF2-40B4-BE49-F238E27FC236}">
                <a16:creationId xmlns:a16="http://schemas.microsoft.com/office/drawing/2014/main" id="{241878DA-0533-3E06-E057-D296735D810D}"/>
              </a:ext>
            </a:extLst>
          </p:cNvPr>
          <p:cNvSpPr/>
          <p:nvPr/>
        </p:nvSpPr>
        <p:spPr>
          <a:xfrm>
            <a:off x="2232820" y="2791364"/>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Oval 6">
            <a:extLst>
              <a:ext uri="{FF2B5EF4-FFF2-40B4-BE49-F238E27FC236}">
                <a16:creationId xmlns:a16="http://schemas.microsoft.com/office/drawing/2014/main" id="{45E4382B-4EF8-905A-AFF9-F87E80B90290}"/>
              </a:ext>
            </a:extLst>
          </p:cNvPr>
          <p:cNvSpPr/>
          <p:nvPr/>
        </p:nvSpPr>
        <p:spPr>
          <a:xfrm>
            <a:off x="2622624" y="3039501"/>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a:extLst>
              <a:ext uri="{FF2B5EF4-FFF2-40B4-BE49-F238E27FC236}">
                <a16:creationId xmlns:a16="http://schemas.microsoft.com/office/drawing/2014/main" id="{D97987B7-1572-98A4-DB53-66E832345639}"/>
              </a:ext>
            </a:extLst>
          </p:cNvPr>
          <p:cNvSpPr/>
          <p:nvPr/>
        </p:nvSpPr>
        <p:spPr>
          <a:xfrm>
            <a:off x="3067713" y="3257312"/>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Oval 8">
            <a:extLst>
              <a:ext uri="{FF2B5EF4-FFF2-40B4-BE49-F238E27FC236}">
                <a16:creationId xmlns:a16="http://schemas.microsoft.com/office/drawing/2014/main" id="{7D8E7A9E-35B1-9614-A497-ECE765FE511C}"/>
              </a:ext>
            </a:extLst>
          </p:cNvPr>
          <p:cNvSpPr/>
          <p:nvPr/>
        </p:nvSpPr>
        <p:spPr>
          <a:xfrm>
            <a:off x="3469567" y="3039501"/>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CF4BC74B-FB23-6CF7-9FBF-07A195E41FAA}"/>
              </a:ext>
            </a:extLst>
          </p:cNvPr>
          <p:cNvSpPr/>
          <p:nvPr/>
        </p:nvSpPr>
        <p:spPr>
          <a:xfrm flipV="1">
            <a:off x="1018954" y="2838317"/>
            <a:ext cx="2481483" cy="470494"/>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2540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71E5639A-EBA6-EC58-CB8F-0BAD75AEADC4}"/>
              </a:ext>
            </a:extLst>
          </p:cNvPr>
          <p:cNvSpPr/>
          <p:nvPr/>
        </p:nvSpPr>
        <p:spPr>
          <a:xfrm>
            <a:off x="5423826" y="3010818"/>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5A6D4323-BF16-BA26-725B-0FDBCFFA71CB}"/>
              </a:ext>
            </a:extLst>
          </p:cNvPr>
          <p:cNvSpPr/>
          <p:nvPr/>
        </p:nvSpPr>
        <p:spPr>
          <a:xfrm>
            <a:off x="5861147" y="3145395"/>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E949008C-61DE-57A1-0944-4E93ED8E5C10}"/>
              </a:ext>
            </a:extLst>
          </p:cNvPr>
          <p:cNvSpPr/>
          <p:nvPr/>
        </p:nvSpPr>
        <p:spPr>
          <a:xfrm>
            <a:off x="6272627" y="3022663"/>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656BB478-C6FE-92DE-4838-46F1D4E657AC}"/>
              </a:ext>
            </a:extLst>
          </p:cNvPr>
          <p:cNvSpPr/>
          <p:nvPr/>
        </p:nvSpPr>
        <p:spPr>
          <a:xfrm>
            <a:off x="6684664" y="2916912"/>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Oval 19">
            <a:extLst>
              <a:ext uri="{FF2B5EF4-FFF2-40B4-BE49-F238E27FC236}">
                <a16:creationId xmlns:a16="http://schemas.microsoft.com/office/drawing/2014/main" id="{A04CC62B-88B0-18DC-CED7-8579EB0C437C}"/>
              </a:ext>
            </a:extLst>
          </p:cNvPr>
          <p:cNvSpPr/>
          <p:nvPr/>
        </p:nvSpPr>
        <p:spPr>
          <a:xfrm>
            <a:off x="7099527" y="3022663"/>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12669926-4CA8-D8CB-146F-657851821932}"/>
              </a:ext>
            </a:extLst>
          </p:cNvPr>
          <p:cNvSpPr/>
          <p:nvPr/>
        </p:nvSpPr>
        <p:spPr>
          <a:xfrm>
            <a:off x="7493372" y="3145395"/>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6BC7EF66-CA18-9326-045F-FAFF69D04390}"/>
              </a:ext>
            </a:extLst>
          </p:cNvPr>
          <p:cNvSpPr/>
          <p:nvPr/>
        </p:nvSpPr>
        <p:spPr>
          <a:xfrm>
            <a:off x="7915457" y="3029177"/>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E66D8745-292D-6C29-589C-3CA76633DF8F}"/>
              </a:ext>
            </a:extLst>
          </p:cNvPr>
          <p:cNvSpPr/>
          <p:nvPr/>
        </p:nvSpPr>
        <p:spPr>
          <a:xfrm flipV="1">
            <a:off x="5464020" y="2959174"/>
            <a:ext cx="2481483" cy="225039"/>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2540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B37A217-EDDD-FA21-8F2D-3EB4F604A137}"/>
              </a:ext>
            </a:extLst>
          </p:cNvPr>
          <p:cNvSpPr/>
          <p:nvPr/>
        </p:nvSpPr>
        <p:spPr>
          <a:xfrm>
            <a:off x="1018886" y="5914719"/>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E4142855-9279-8232-011E-74082DC9C7EF}"/>
              </a:ext>
            </a:extLst>
          </p:cNvPr>
          <p:cNvSpPr/>
          <p:nvPr/>
        </p:nvSpPr>
        <p:spPr>
          <a:xfrm>
            <a:off x="1427510" y="5793491"/>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EC268748-AE9F-7DBF-D9D7-F2FC48BE81BC}"/>
              </a:ext>
            </a:extLst>
          </p:cNvPr>
          <p:cNvSpPr/>
          <p:nvPr/>
        </p:nvSpPr>
        <p:spPr>
          <a:xfrm>
            <a:off x="1828815" y="5927485"/>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B5E1310D-5A98-3102-C958-2E8E157C2E95}"/>
              </a:ext>
            </a:extLst>
          </p:cNvPr>
          <p:cNvSpPr/>
          <p:nvPr/>
        </p:nvSpPr>
        <p:spPr>
          <a:xfrm>
            <a:off x="2248359" y="6021391"/>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Oval 43">
            <a:extLst>
              <a:ext uri="{FF2B5EF4-FFF2-40B4-BE49-F238E27FC236}">
                <a16:creationId xmlns:a16="http://schemas.microsoft.com/office/drawing/2014/main" id="{7ECF6567-00A1-C682-4D8B-7B3202E51D16}"/>
              </a:ext>
            </a:extLst>
          </p:cNvPr>
          <p:cNvSpPr/>
          <p:nvPr/>
        </p:nvSpPr>
        <p:spPr>
          <a:xfrm>
            <a:off x="2663264" y="5914719"/>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2C8EDDA6-0A38-991F-8B0F-C5D9CB7960BB}"/>
              </a:ext>
            </a:extLst>
          </p:cNvPr>
          <p:cNvSpPr/>
          <p:nvPr/>
        </p:nvSpPr>
        <p:spPr>
          <a:xfrm>
            <a:off x="3067713" y="5804922"/>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Oval 51">
            <a:extLst>
              <a:ext uri="{FF2B5EF4-FFF2-40B4-BE49-F238E27FC236}">
                <a16:creationId xmlns:a16="http://schemas.microsoft.com/office/drawing/2014/main" id="{BF40D62A-5321-735A-0C07-197E84EFC8DD}"/>
              </a:ext>
            </a:extLst>
          </p:cNvPr>
          <p:cNvSpPr/>
          <p:nvPr/>
        </p:nvSpPr>
        <p:spPr>
          <a:xfrm>
            <a:off x="3479120" y="5914719"/>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Freeform: Shape 38">
            <a:extLst>
              <a:ext uri="{FF2B5EF4-FFF2-40B4-BE49-F238E27FC236}">
                <a16:creationId xmlns:a16="http://schemas.microsoft.com/office/drawing/2014/main" id="{472B6FE8-21BB-5E18-6348-72EEA6764CF9}"/>
              </a:ext>
            </a:extLst>
          </p:cNvPr>
          <p:cNvSpPr/>
          <p:nvPr/>
        </p:nvSpPr>
        <p:spPr>
          <a:xfrm>
            <a:off x="1047103" y="5840444"/>
            <a:ext cx="2481483" cy="225039"/>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2540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Oval 52">
            <a:extLst>
              <a:ext uri="{FF2B5EF4-FFF2-40B4-BE49-F238E27FC236}">
                <a16:creationId xmlns:a16="http://schemas.microsoft.com/office/drawing/2014/main" id="{689A927F-C7E7-72C6-6342-90ECBFB98946}"/>
              </a:ext>
            </a:extLst>
          </p:cNvPr>
          <p:cNvSpPr/>
          <p:nvPr/>
        </p:nvSpPr>
        <p:spPr>
          <a:xfrm>
            <a:off x="5447930" y="5898828"/>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Oval 53">
            <a:extLst>
              <a:ext uri="{FF2B5EF4-FFF2-40B4-BE49-F238E27FC236}">
                <a16:creationId xmlns:a16="http://schemas.microsoft.com/office/drawing/2014/main" id="{29DB459B-2EB5-26CE-362D-E9B182434170}"/>
              </a:ext>
            </a:extLst>
          </p:cNvPr>
          <p:cNvSpPr/>
          <p:nvPr/>
        </p:nvSpPr>
        <p:spPr>
          <a:xfrm>
            <a:off x="5857062" y="5675052"/>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Oval 54">
            <a:extLst>
              <a:ext uri="{FF2B5EF4-FFF2-40B4-BE49-F238E27FC236}">
                <a16:creationId xmlns:a16="http://schemas.microsoft.com/office/drawing/2014/main" id="{C644CB7E-1050-56AE-7EFA-BC0FC4F89064}"/>
              </a:ext>
            </a:extLst>
          </p:cNvPr>
          <p:cNvSpPr/>
          <p:nvPr/>
        </p:nvSpPr>
        <p:spPr>
          <a:xfrm>
            <a:off x="6277529" y="5906694"/>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6" name="Oval 55">
            <a:extLst>
              <a:ext uri="{FF2B5EF4-FFF2-40B4-BE49-F238E27FC236}">
                <a16:creationId xmlns:a16="http://schemas.microsoft.com/office/drawing/2014/main" id="{4A2D5782-2463-34F8-E620-631968936B4E}"/>
              </a:ext>
            </a:extLst>
          </p:cNvPr>
          <p:cNvSpPr/>
          <p:nvPr/>
        </p:nvSpPr>
        <p:spPr>
          <a:xfrm>
            <a:off x="6680986" y="6135954"/>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7" name="Oval 56">
            <a:extLst>
              <a:ext uri="{FF2B5EF4-FFF2-40B4-BE49-F238E27FC236}">
                <a16:creationId xmlns:a16="http://schemas.microsoft.com/office/drawing/2014/main" id="{8EAC0342-0B1E-BA79-FE90-377DB36CEA62}"/>
              </a:ext>
            </a:extLst>
          </p:cNvPr>
          <p:cNvSpPr/>
          <p:nvPr/>
        </p:nvSpPr>
        <p:spPr>
          <a:xfrm>
            <a:off x="7099527" y="5906694"/>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Oval 57">
            <a:extLst>
              <a:ext uri="{FF2B5EF4-FFF2-40B4-BE49-F238E27FC236}">
                <a16:creationId xmlns:a16="http://schemas.microsoft.com/office/drawing/2014/main" id="{CE84B81A-08F5-3C4F-5BDA-1800CB6A9F31}"/>
              </a:ext>
            </a:extLst>
          </p:cNvPr>
          <p:cNvSpPr/>
          <p:nvPr/>
        </p:nvSpPr>
        <p:spPr>
          <a:xfrm>
            <a:off x="7516005" y="5675052"/>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Oval 58">
            <a:extLst>
              <a:ext uri="{FF2B5EF4-FFF2-40B4-BE49-F238E27FC236}">
                <a16:creationId xmlns:a16="http://schemas.microsoft.com/office/drawing/2014/main" id="{918877B1-72EA-962C-69EC-DCCB62DE209E}"/>
              </a:ext>
            </a:extLst>
          </p:cNvPr>
          <p:cNvSpPr/>
          <p:nvPr/>
        </p:nvSpPr>
        <p:spPr>
          <a:xfrm>
            <a:off x="7904863" y="5906694"/>
            <a:ext cx="81280" cy="93906"/>
          </a:xfrm>
          <a:prstGeom prst="ellipse">
            <a:avLst/>
          </a:prstGeom>
          <a:solidFill>
            <a:schemeClr val="bg1"/>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Freeform: Shape 36">
            <a:extLst>
              <a:ext uri="{FF2B5EF4-FFF2-40B4-BE49-F238E27FC236}">
                <a16:creationId xmlns:a16="http://schemas.microsoft.com/office/drawing/2014/main" id="{74364E41-DC2A-AF12-C76C-AF73ED97514F}"/>
              </a:ext>
            </a:extLst>
          </p:cNvPr>
          <p:cNvSpPr/>
          <p:nvPr/>
        </p:nvSpPr>
        <p:spPr>
          <a:xfrm>
            <a:off x="5484133" y="5717209"/>
            <a:ext cx="2481483" cy="470494"/>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2540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TextBox 61">
            <a:hlinkClick r:id="rId3" action="ppaction://hlinksldjump"/>
            <a:extLst>
              <a:ext uri="{FF2B5EF4-FFF2-40B4-BE49-F238E27FC236}">
                <a16:creationId xmlns:a16="http://schemas.microsoft.com/office/drawing/2014/main" id="{E3AA0BE9-27AB-1818-0FB4-7D5489BBE17E}"/>
              </a:ext>
            </a:extLst>
          </p:cNvPr>
          <p:cNvSpPr txBox="1"/>
          <p:nvPr/>
        </p:nvSpPr>
        <p:spPr>
          <a:xfrm>
            <a:off x="8277267" y="6324707"/>
            <a:ext cx="604653" cy="523220"/>
          </a:xfrm>
          <a:prstGeom prst="rect">
            <a:avLst/>
          </a:prstGeom>
          <a:noFill/>
        </p:spPr>
        <p:txBody>
          <a:bodyPr wrap="none" rtlCol="0">
            <a:spAutoFit/>
          </a:bodyPr>
          <a:lstStyle/>
          <a:p>
            <a:pPr algn="l"/>
            <a:r>
              <a:rPr lang="en-GB" sz="2800" dirty="0">
                <a:solidFill>
                  <a:srgbClr val="FF0000"/>
                </a:solidFill>
                <a:latin typeface="Arial" panose="020B0604020202020204" pitchFamily="34" charset="0"/>
                <a:cs typeface="Arial" panose="020B0604020202020204" pitchFamily="34" charset="0"/>
              </a:rPr>
              <a:t>&gt;&gt;</a:t>
            </a:r>
          </a:p>
        </p:txBody>
      </p:sp>
    </p:spTree>
    <p:extLst>
      <p:ext uri="{BB962C8B-B14F-4D97-AF65-F5344CB8AC3E}">
        <p14:creationId xmlns:p14="http://schemas.microsoft.com/office/powerpoint/2010/main" val="2606379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10"/>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3"/>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1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19"/>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20"/>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2"/>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23"/>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32"/>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grpId="0" nodeType="clickEffect">
                                  <p:stCondLst>
                                    <p:cond delay="0"/>
                                  </p:stCondLst>
                                  <p:childTnLst>
                                    <p:set>
                                      <p:cBhvr>
                                        <p:cTn id="70" dur="1" fill="hold">
                                          <p:stCondLst>
                                            <p:cond delay="0"/>
                                          </p:stCondLst>
                                        </p:cTn>
                                        <p:tgtEl>
                                          <p:spTgt spid="25"/>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28"/>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38"/>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42"/>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44"/>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46"/>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52"/>
                                        </p:tgtEl>
                                        <p:attrNameLst>
                                          <p:attrName>style.visibility</p:attrName>
                                        </p:attrNameLst>
                                      </p:cBhvr>
                                      <p:to>
                                        <p:strVal val="visible"/>
                                      </p:to>
                                    </p:set>
                                  </p:childTnLst>
                                </p:cTn>
                              </p:par>
                            </p:childTnLst>
                          </p:cTn>
                        </p:par>
                      </p:childTnLst>
                    </p:cTn>
                  </p:par>
                  <p:par>
                    <p:cTn id="95" fill="hold">
                      <p:stCondLst>
                        <p:cond delay="indefinite"/>
                      </p:stCondLst>
                      <p:childTnLst>
                        <p:par>
                          <p:cTn id="96" fill="hold">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39"/>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53"/>
                                        </p:tgtEl>
                                        <p:attrNameLst>
                                          <p:attrName>style.visibility</p:attrName>
                                        </p:attrNameLst>
                                      </p:cBhvr>
                                      <p:to>
                                        <p:strVal val="visible"/>
                                      </p:to>
                                    </p:set>
                                  </p:childTnLst>
                                </p:cTn>
                              </p:par>
                            </p:childTnLst>
                          </p:cTn>
                        </p:par>
                      </p:childTnLst>
                    </p:cTn>
                  </p:par>
                  <p:par>
                    <p:cTn id="103" fill="hold">
                      <p:stCondLst>
                        <p:cond delay="indefinite"/>
                      </p:stCondLst>
                      <p:childTnLst>
                        <p:par>
                          <p:cTn id="104" fill="hold">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54"/>
                                        </p:tgtEl>
                                        <p:attrNameLst>
                                          <p:attrName>style.visibility</p:attrName>
                                        </p:attrNameLst>
                                      </p:cBhvr>
                                      <p:to>
                                        <p:strVal val="visible"/>
                                      </p:to>
                                    </p:set>
                                  </p:childTnLst>
                                </p:cTn>
                              </p:par>
                            </p:childTnLst>
                          </p:cTn>
                        </p:par>
                      </p:childTnLst>
                    </p:cTn>
                  </p:par>
                  <p:par>
                    <p:cTn id="107" fill="hold">
                      <p:stCondLst>
                        <p:cond delay="indefinite"/>
                      </p:stCondLst>
                      <p:childTnLst>
                        <p:par>
                          <p:cTn id="108" fill="hold">
                            <p:stCondLst>
                              <p:cond delay="0"/>
                            </p:stCondLst>
                            <p:childTnLst>
                              <p:par>
                                <p:cTn id="109" presetID="1" presetClass="entr" presetSubtype="0" fill="hold" grpId="0" nodeType="clickEffect">
                                  <p:stCondLst>
                                    <p:cond delay="0"/>
                                  </p:stCondLst>
                                  <p:childTnLst>
                                    <p:set>
                                      <p:cBhvr>
                                        <p:cTn id="110" dur="1" fill="hold">
                                          <p:stCondLst>
                                            <p:cond delay="0"/>
                                          </p:stCondLst>
                                        </p:cTn>
                                        <p:tgtEl>
                                          <p:spTgt spid="55"/>
                                        </p:tgtEl>
                                        <p:attrNameLst>
                                          <p:attrName>style.visibility</p:attrName>
                                        </p:attrNameLst>
                                      </p:cBhvr>
                                      <p:to>
                                        <p:strVal val="visible"/>
                                      </p:to>
                                    </p:set>
                                  </p:childTnLst>
                                </p:cTn>
                              </p:par>
                            </p:childTnLst>
                          </p:cTn>
                        </p:par>
                      </p:childTnLst>
                    </p:cTn>
                  </p:par>
                  <p:par>
                    <p:cTn id="111" fill="hold">
                      <p:stCondLst>
                        <p:cond delay="indefinite"/>
                      </p:stCondLst>
                      <p:childTnLst>
                        <p:par>
                          <p:cTn id="112" fill="hold">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56"/>
                                        </p:tgtEl>
                                        <p:attrNameLst>
                                          <p:attrName>style.visibility</p:attrName>
                                        </p:attrNameLst>
                                      </p:cBhvr>
                                      <p:to>
                                        <p:strVal val="visible"/>
                                      </p:to>
                                    </p:set>
                                  </p:childTnLst>
                                </p:cTn>
                              </p:par>
                            </p:childTnLst>
                          </p:cTn>
                        </p:par>
                      </p:childTnLst>
                    </p:cTn>
                  </p:par>
                  <p:par>
                    <p:cTn id="115" fill="hold">
                      <p:stCondLst>
                        <p:cond delay="indefinite"/>
                      </p:stCondLst>
                      <p:childTnLst>
                        <p:par>
                          <p:cTn id="116" fill="hold">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57"/>
                                        </p:tgtEl>
                                        <p:attrNameLst>
                                          <p:attrName>style.visibility</p:attrName>
                                        </p:attrNameLst>
                                      </p:cBhvr>
                                      <p:to>
                                        <p:strVal val="visible"/>
                                      </p:to>
                                    </p:set>
                                  </p:childTnLst>
                                </p:cTn>
                              </p:par>
                            </p:childTnLst>
                          </p:cTn>
                        </p:par>
                      </p:childTnLst>
                    </p:cTn>
                  </p:par>
                  <p:par>
                    <p:cTn id="119" fill="hold">
                      <p:stCondLst>
                        <p:cond delay="indefinite"/>
                      </p:stCondLst>
                      <p:childTnLst>
                        <p:par>
                          <p:cTn id="120" fill="hold">
                            <p:stCondLst>
                              <p:cond delay="0"/>
                            </p:stCondLst>
                            <p:childTnLst>
                              <p:par>
                                <p:cTn id="121" presetID="1" presetClass="entr" presetSubtype="0" fill="hold" grpId="0" nodeType="clickEffect">
                                  <p:stCondLst>
                                    <p:cond delay="0"/>
                                  </p:stCondLst>
                                  <p:childTnLst>
                                    <p:set>
                                      <p:cBhvr>
                                        <p:cTn id="122" dur="1" fill="hold">
                                          <p:stCondLst>
                                            <p:cond delay="0"/>
                                          </p:stCondLst>
                                        </p:cTn>
                                        <p:tgtEl>
                                          <p:spTgt spid="58"/>
                                        </p:tgtEl>
                                        <p:attrNameLst>
                                          <p:attrName>style.visibility</p:attrName>
                                        </p:attrNameLst>
                                      </p:cBhvr>
                                      <p:to>
                                        <p:strVal val="visible"/>
                                      </p:to>
                                    </p:set>
                                  </p:childTnLst>
                                </p:cTn>
                              </p:par>
                            </p:childTnLst>
                          </p:cTn>
                        </p:par>
                      </p:childTnLst>
                    </p:cTn>
                  </p:par>
                  <p:par>
                    <p:cTn id="123" fill="hold">
                      <p:stCondLst>
                        <p:cond delay="indefinite"/>
                      </p:stCondLst>
                      <p:childTnLst>
                        <p:par>
                          <p:cTn id="124" fill="hold">
                            <p:stCondLst>
                              <p:cond delay="0"/>
                            </p:stCondLst>
                            <p:childTnLst>
                              <p:par>
                                <p:cTn id="125" presetID="1" presetClass="entr" presetSubtype="0" fill="hold" grpId="0" nodeType="clickEffect">
                                  <p:stCondLst>
                                    <p:cond delay="0"/>
                                  </p:stCondLst>
                                  <p:childTnLst>
                                    <p:set>
                                      <p:cBhvr>
                                        <p:cTn id="126" dur="1" fill="hold">
                                          <p:stCondLst>
                                            <p:cond delay="0"/>
                                          </p:stCondLst>
                                        </p:cTn>
                                        <p:tgtEl>
                                          <p:spTgt spid="59"/>
                                        </p:tgtEl>
                                        <p:attrNameLst>
                                          <p:attrName>style.visibility</p:attrName>
                                        </p:attrNameLst>
                                      </p:cBhvr>
                                      <p:to>
                                        <p:strVal val="visible"/>
                                      </p:to>
                                    </p:set>
                                  </p:childTnLst>
                                </p:cTn>
                              </p:par>
                            </p:childTnLst>
                          </p:cTn>
                        </p:par>
                      </p:childTnLst>
                    </p:cTn>
                  </p:par>
                  <p:par>
                    <p:cTn id="127" fill="hold">
                      <p:stCondLst>
                        <p:cond delay="indefinite"/>
                      </p:stCondLst>
                      <p:childTnLst>
                        <p:par>
                          <p:cTn id="128" fill="hold">
                            <p:stCondLst>
                              <p:cond delay="0"/>
                            </p:stCondLst>
                            <p:childTnLst>
                              <p:par>
                                <p:cTn id="129" presetID="1" presetClass="entr" presetSubtype="0" fill="hold" grpId="0" nodeType="clickEffect">
                                  <p:stCondLst>
                                    <p:cond delay="0"/>
                                  </p:stCondLst>
                                  <p:childTnLst>
                                    <p:set>
                                      <p:cBhvr>
                                        <p:cTn id="130"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21" grpId="0" animBg="1"/>
      <p:bldP spid="10" grpId="0" animBg="1"/>
      <p:bldP spid="13" grpId="0" animBg="1"/>
      <p:bldP spid="17" grpId="0" animBg="1"/>
      <p:bldP spid="19" grpId="0" animBg="1"/>
      <p:bldP spid="20" grpId="0" animBg="1"/>
      <p:bldP spid="22" grpId="0" animBg="1"/>
      <p:bldP spid="23" grpId="0" animBg="1"/>
      <p:bldP spid="32" grpId="0" animBg="1"/>
      <p:bldP spid="25" grpId="0" animBg="1"/>
      <p:bldP spid="28" grpId="0" animBg="1"/>
      <p:bldP spid="38" grpId="0" animBg="1"/>
      <p:bldP spid="42" grpId="0" animBg="1"/>
      <p:bldP spid="44" grpId="0" animBg="1"/>
      <p:bldP spid="46" grpId="0" animBg="1"/>
      <p:bldP spid="52" grpId="0" animBg="1"/>
      <p:bldP spid="39" grpId="0" animBg="1"/>
      <p:bldP spid="53" grpId="0" animBg="1"/>
      <p:bldP spid="54" grpId="0" animBg="1"/>
      <p:bldP spid="55" grpId="0" animBg="1"/>
      <p:bldP spid="56" grpId="0" animBg="1"/>
      <p:bldP spid="57" grpId="0" animBg="1"/>
      <p:bldP spid="58" grpId="0" animBg="1"/>
      <p:bldP spid="59" grpId="0" animBg="1"/>
      <p:bldP spid="3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6C5AEA-75E0-5C82-E8BE-051C6C7DC83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0113F96-0FCB-C157-0805-739C017B335E}"/>
              </a:ext>
            </a:extLst>
          </p:cNvPr>
          <p:cNvSpPr>
            <a:spLocks noGrp="1"/>
          </p:cNvSpPr>
          <p:nvPr>
            <p:ph type="title"/>
          </p:nvPr>
        </p:nvSpPr>
        <p:spPr>
          <a:xfrm>
            <a:off x="241300" y="155246"/>
            <a:ext cx="8724900" cy="590931"/>
          </a:xfrm>
        </p:spPr>
        <p:txBody>
          <a:bodyPr/>
          <a:lstStyle/>
          <a:p>
            <a:r>
              <a:rPr lang="en-GB" dirty="0"/>
              <a:t>Composite</a:t>
            </a:r>
          </a:p>
        </p:txBody>
      </p:sp>
      <p:grpSp>
        <p:nvGrpSpPr>
          <p:cNvPr id="7" name="Group 6">
            <a:extLst>
              <a:ext uri="{FF2B5EF4-FFF2-40B4-BE49-F238E27FC236}">
                <a16:creationId xmlns:a16="http://schemas.microsoft.com/office/drawing/2014/main" id="{0BBAA0D2-AD35-4B3B-FD00-6DC8835EAB97}"/>
              </a:ext>
            </a:extLst>
          </p:cNvPr>
          <p:cNvGrpSpPr/>
          <p:nvPr/>
        </p:nvGrpSpPr>
        <p:grpSpPr>
          <a:xfrm>
            <a:off x="2185837" y="1119592"/>
            <a:ext cx="5637380" cy="4181898"/>
            <a:chOff x="-7029505" y="1119592"/>
            <a:chExt cx="5637380" cy="4181898"/>
          </a:xfrm>
        </p:grpSpPr>
        <p:sp>
          <p:nvSpPr>
            <p:cNvPr id="13" name="Rectangle 12">
              <a:extLst>
                <a:ext uri="{FF2B5EF4-FFF2-40B4-BE49-F238E27FC236}">
                  <a16:creationId xmlns:a16="http://schemas.microsoft.com/office/drawing/2014/main" id="{7A688D12-C9D9-0B3D-834B-FA218910CB5D}"/>
                </a:ext>
              </a:extLst>
            </p:cNvPr>
            <p:cNvSpPr/>
            <p:nvPr/>
          </p:nvSpPr>
          <p:spPr>
            <a:xfrm>
              <a:off x="-6993000" y="1119592"/>
              <a:ext cx="5550780" cy="2733032"/>
            </a:xfrm>
            <a:prstGeom prst="rect">
              <a:avLst/>
            </a:prstGeom>
            <a:solidFill>
              <a:schemeClr val="bg1">
                <a:lumMod val="8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7" name="Picture 16">
              <a:extLst>
                <a:ext uri="{FF2B5EF4-FFF2-40B4-BE49-F238E27FC236}">
                  <a16:creationId xmlns:a16="http://schemas.microsoft.com/office/drawing/2014/main" id="{2D67C4DC-4FCE-74EB-7116-B9EAFDC871B3}"/>
                </a:ext>
              </a:extLst>
            </p:cNvPr>
            <p:cNvPicPr>
              <a:picLocks noChangeAspect="1"/>
            </p:cNvPicPr>
            <p:nvPr/>
          </p:nvPicPr>
          <p:blipFill>
            <a:blip r:embed="rId2">
              <a:extLst>
                <a:ext uri="{28A0092B-C50C-407E-A947-70E740481C1C}">
                  <a14:useLocalDpi xmlns:a14="http://schemas.microsoft.com/office/drawing/2010/main" val="0"/>
                </a:ext>
              </a:extLst>
            </a:blip>
            <a:srcRect r="717"/>
            <a:stretch>
              <a:fillRect/>
            </a:stretch>
          </p:blipFill>
          <p:spPr>
            <a:xfrm>
              <a:off x="-7029505" y="1121639"/>
              <a:ext cx="5637380" cy="4179851"/>
            </a:xfrm>
            <a:prstGeom prst="rect">
              <a:avLst/>
            </a:prstGeom>
            <a:ln w="28575">
              <a:solidFill>
                <a:schemeClr val="tx1"/>
              </a:solidFill>
            </a:ln>
          </p:spPr>
        </p:pic>
      </p:grpSp>
      <p:grpSp>
        <p:nvGrpSpPr>
          <p:cNvPr id="8" name="Group 7">
            <a:extLst>
              <a:ext uri="{FF2B5EF4-FFF2-40B4-BE49-F238E27FC236}">
                <a16:creationId xmlns:a16="http://schemas.microsoft.com/office/drawing/2014/main" id="{2BFDD4EF-1994-9737-9BAF-A49B5AC9A888}"/>
              </a:ext>
            </a:extLst>
          </p:cNvPr>
          <p:cNvGrpSpPr/>
          <p:nvPr/>
        </p:nvGrpSpPr>
        <p:grpSpPr>
          <a:xfrm>
            <a:off x="2172584" y="1285450"/>
            <a:ext cx="5649240" cy="3843113"/>
            <a:chOff x="-5706812" y="1285450"/>
            <a:chExt cx="5649240" cy="3843113"/>
          </a:xfrm>
        </p:grpSpPr>
        <p:grpSp>
          <p:nvGrpSpPr>
            <p:cNvPr id="3" name="Group 2">
              <a:extLst>
                <a:ext uri="{FF2B5EF4-FFF2-40B4-BE49-F238E27FC236}">
                  <a16:creationId xmlns:a16="http://schemas.microsoft.com/office/drawing/2014/main" id="{856E7663-7561-6A6A-5761-7EF6CB61B5A9}"/>
                </a:ext>
              </a:extLst>
            </p:cNvPr>
            <p:cNvGrpSpPr/>
            <p:nvPr/>
          </p:nvGrpSpPr>
          <p:grpSpPr>
            <a:xfrm>
              <a:off x="-5706812" y="1285450"/>
              <a:ext cx="5643825" cy="1970721"/>
              <a:chOff x="-13080380" y="1285450"/>
              <a:chExt cx="5643825" cy="1970721"/>
            </a:xfrm>
          </p:grpSpPr>
          <p:sp>
            <p:nvSpPr>
              <p:cNvPr id="18" name="Arrow: Right 17">
                <a:extLst>
                  <a:ext uri="{FF2B5EF4-FFF2-40B4-BE49-F238E27FC236}">
                    <a16:creationId xmlns:a16="http://schemas.microsoft.com/office/drawing/2014/main" id="{11A7EBD3-F7AE-3D13-8A04-10509271E087}"/>
                  </a:ext>
                </a:extLst>
              </p:cNvPr>
              <p:cNvSpPr/>
              <p:nvPr/>
            </p:nvSpPr>
            <p:spPr>
              <a:xfrm>
                <a:off x="-10772753" y="1285450"/>
                <a:ext cx="1009806" cy="208861"/>
              </a:xfrm>
              <a:prstGeom prst="rightArrow">
                <a:avLst>
                  <a:gd name="adj1" fmla="val 29280"/>
                  <a:gd name="adj2" fmla="val 122523"/>
                </a:avLst>
              </a:prstGeom>
              <a:solidFill>
                <a:srgbClr val="0000FF"/>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Arrow: Right 18">
                <a:extLst>
                  <a:ext uri="{FF2B5EF4-FFF2-40B4-BE49-F238E27FC236}">
                    <a16:creationId xmlns:a16="http://schemas.microsoft.com/office/drawing/2014/main" id="{DC342E5E-2EF3-C4A6-B2F2-DBF81349341E}"/>
                  </a:ext>
                </a:extLst>
              </p:cNvPr>
              <p:cNvSpPr/>
              <p:nvPr/>
            </p:nvSpPr>
            <p:spPr>
              <a:xfrm flipH="1">
                <a:off x="-10786318" y="2356908"/>
                <a:ext cx="1009806" cy="208861"/>
              </a:xfrm>
              <a:prstGeom prst="rightArrow">
                <a:avLst>
                  <a:gd name="adj1" fmla="val 29280"/>
                  <a:gd name="adj2" fmla="val 122523"/>
                </a:avLst>
              </a:prstGeom>
              <a:solidFill>
                <a:srgbClr val="0000FF"/>
              </a:solid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Freeform: Shape 14">
                <a:extLst>
                  <a:ext uri="{FF2B5EF4-FFF2-40B4-BE49-F238E27FC236}">
                    <a16:creationId xmlns:a16="http://schemas.microsoft.com/office/drawing/2014/main" id="{8648E799-4CA5-1DD0-AFCC-A28BB7C690CE}"/>
                  </a:ext>
                </a:extLst>
              </p:cNvPr>
              <p:cNvSpPr/>
              <p:nvPr/>
            </p:nvSpPr>
            <p:spPr>
              <a:xfrm flipV="1">
                <a:off x="-13046147" y="1652356"/>
                <a:ext cx="5609592" cy="546506"/>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Freeform: Shape 15">
                <a:extLst>
                  <a:ext uri="{FF2B5EF4-FFF2-40B4-BE49-F238E27FC236}">
                    <a16:creationId xmlns:a16="http://schemas.microsoft.com/office/drawing/2014/main" id="{1D9E5F97-0178-DF00-8F86-1EA949B7A1A6}"/>
                  </a:ext>
                </a:extLst>
              </p:cNvPr>
              <p:cNvSpPr/>
              <p:nvPr/>
            </p:nvSpPr>
            <p:spPr>
              <a:xfrm flipV="1">
                <a:off x="-13080380" y="2709665"/>
                <a:ext cx="5609592" cy="546506"/>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31" name="Freeform: Shape 30">
              <a:extLst>
                <a:ext uri="{FF2B5EF4-FFF2-40B4-BE49-F238E27FC236}">
                  <a16:creationId xmlns:a16="http://schemas.microsoft.com/office/drawing/2014/main" id="{1E52D2B9-6366-D9F0-8B12-37D558481922}"/>
                </a:ext>
              </a:extLst>
            </p:cNvPr>
            <p:cNvSpPr/>
            <p:nvPr/>
          </p:nvSpPr>
          <p:spPr>
            <a:xfrm flipV="1">
              <a:off x="-5694954" y="4059704"/>
              <a:ext cx="5637382" cy="1068859"/>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38100">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1" name="Group 10">
            <a:extLst>
              <a:ext uri="{FF2B5EF4-FFF2-40B4-BE49-F238E27FC236}">
                <a16:creationId xmlns:a16="http://schemas.microsoft.com/office/drawing/2014/main" id="{B45C6E14-3F2B-45B9-1B43-52B209F2DD2D}"/>
              </a:ext>
            </a:extLst>
          </p:cNvPr>
          <p:cNvGrpSpPr/>
          <p:nvPr/>
        </p:nvGrpSpPr>
        <p:grpSpPr>
          <a:xfrm>
            <a:off x="2148064" y="1284672"/>
            <a:ext cx="5747426" cy="3563597"/>
            <a:chOff x="2148064" y="1284672"/>
            <a:chExt cx="5747426" cy="3563597"/>
          </a:xfrm>
        </p:grpSpPr>
        <p:grpSp>
          <p:nvGrpSpPr>
            <p:cNvPr id="4" name="Group 3">
              <a:extLst>
                <a:ext uri="{FF2B5EF4-FFF2-40B4-BE49-F238E27FC236}">
                  <a16:creationId xmlns:a16="http://schemas.microsoft.com/office/drawing/2014/main" id="{04E2B885-AF91-63FD-E110-7FC24AE8412A}"/>
                </a:ext>
              </a:extLst>
            </p:cNvPr>
            <p:cNvGrpSpPr/>
            <p:nvPr/>
          </p:nvGrpSpPr>
          <p:grpSpPr>
            <a:xfrm>
              <a:off x="2148064" y="1284672"/>
              <a:ext cx="5747426" cy="1984873"/>
              <a:chOff x="2148064" y="1284672"/>
              <a:chExt cx="5747426" cy="1984873"/>
            </a:xfrm>
          </p:grpSpPr>
          <p:sp>
            <p:nvSpPr>
              <p:cNvPr id="25" name="Arrow: Right 24">
                <a:extLst>
                  <a:ext uri="{FF2B5EF4-FFF2-40B4-BE49-F238E27FC236}">
                    <a16:creationId xmlns:a16="http://schemas.microsoft.com/office/drawing/2014/main" id="{1F755EB5-C974-00DD-6F68-5A3919D4A87F}"/>
                  </a:ext>
                </a:extLst>
              </p:cNvPr>
              <p:cNvSpPr/>
              <p:nvPr/>
            </p:nvSpPr>
            <p:spPr>
              <a:xfrm>
                <a:off x="5211166" y="1284672"/>
                <a:ext cx="1009806" cy="208861"/>
              </a:xfrm>
              <a:prstGeom prst="rightArrow">
                <a:avLst>
                  <a:gd name="adj1" fmla="val 29280"/>
                  <a:gd name="adj2" fmla="val 122523"/>
                </a:avLst>
              </a:prstGeom>
              <a:solidFill>
                <a:srgbClr val="00B050"/>
              </a:solidFill>
              <a:ln w="2857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Arrow: Right 25">
                <a:extLst>
                  <a:ext uri="{FF2B5EF4-FFF2-40B4-BE49-F238E27FC236}">
                    <a16:creationId xmlns:a16="http://schemas.microsoft.com/office/drawing/2014/main" id="{77C41AC6-AAAF-32BF-98D8-499431732338}"/>
                  </a:ext>
                </a:extLst>
              </p:cNvPr>
              <p:cNvSpPr/>
              <p:nvPr/>
            </p:nvSpPr>
            <p:spPr>
              <a:xfrm flipH="1">
                <a:off x="3855985" y="2356130"/>
                <a:ext cx="1009806" cy="208861"/>
              </a:xfrm>
              <a:prstGeom prst="rightArrow">
                <a:avLst>
                  <a:gd name="adj1" fmla="val 29280"/>
                  <a:gd name="adj2" fmla="val 122523"/>
                </a:avLst>
              </a:prstGeom>
              <a:solidFill>
                <a:srgbClr val="00B050"/>
              </a:solidFill>
              <a:ln w="2857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14F637E3-F3A6-B8F5-4A41-0CCAC3C93EF8}"/>
                  </a:ext>
                </a:extLst>
              </p:cNvPr>
              <p:cNvSpPr/>
              <p:nvPr/>
            </p:nvSpPr>
            <p:spPr>
              <a:xfrm>
                <a:off x="2148064" y="1640514"/>
                <a:ext cx="5657781" cy="546509"/>
              </a:xfrm>
              <a:custGeom>
                <a:avLst/>
                <a:gdLst>
                  <a:gd name="csX0" fmla="*/ 4317489 w 4317489"/>
                  <a:gd name="csY0" fmla="*/ 1507191 h 1568478"/>
                  <a:gd name="csX1" fmla="*/ 4136299 w 4317489"/>
                  <a:gd name="csY1" fmla="*/ 1568477 h 1568478"/>
                  <a:gd name="csX2" fmla="*/ 3957422 w 4317489"/>
                  <a:gd name="csY2" fmla="*/ 1507230 h 1568478"/>
                  <a:gd name="csX3" fmla="*/ 3769293 w 4317489"/>
                  <a:gd name="csY3" fmla="*/ 1329449 h 1568478"/>
                  <a:gd name="csX4" fmla="*/ 3596108 w 4317489"/>
                  <a:gd name="csY4" fmla="*/ 1085349 h 1568478"/>
                  <a:gd name="csX5" fmla="*/ 3417800 w 4317489"/>
                  <a:gd name="csY5" fmla="*/ 783640 h 1568478"/>
                  <a:gd name="csX6" fmla="*/ 3237108 w 4317489"/>
                  <a:gd name="csY6" fmla="*/ 482628 h 1568478"/>
                  <a:gd name="csX7" fmla="*/ 3057589 w 4317489"/>
                  <a:gd name="csY7" fmla="*/ 229120 h 1568478"/>
                  <a:gd name="csX8" fmla="*/ 2877610 w 4317489"/>
                  <a:gd name="csY8" fmla="*/ 60708 h 1568478"/>
                  <a:gd name="csX9" fmla="*/ 2696989 w 4317489"/>
                  <a:gd name="csY9" fmla="*/ 2 h 1568478"/>
                  <a:gd name="csX10" fmla="*/ 2517543 w 4317489"/>
                  <a:gd name="csY10" fmla="*/ 61946 h 1568478"/>
                  <a:gd name="csX11" fmla="*/ 2340491 w 4317489"/>
                  <a:gd name="csY11" fmla="*/ 227390 h 1568478"/>
                  <a:gd name="csX12" fmla="*/ 2157557 w 4317489"/>
                  <a:gd name="csY12" fmla="*/ 484860 h 1568478"/>
                  <a:gd name="csX13" fmla="*/ 1980696 w 4317489"/>
                  <a:gd name="csY13" fmla="*/ 784917 h 1568478"/>
                  <a:gd name="csX14" fmla="*/ 1980683 w 4317489"/>
                  <a:gd name="csY14" fmla="*/ 782753 h 1568478"/>
                  <a:gd name="csX15" fmla="*/ 1979208 w 4317489"/>
                  <a:gd name="csY15" fmla="*/ 786288 h 1568478"/>
                  <a:gd name="csX16" fmla="*/ 1800690 w 4317489"/>
                  <a:gd name="csY16" fmla="*/ 1080368 h 1568478"/>
                  <a:gd name="csX17" fmla="*/ 1618793 w 4317489"/>
                  <a:gd name="csY17" fmla="*/ 1338708 h 1568478"/>
                  <a:gd name="csX18" fmla="*/ 1439880 w 4317489"/>
                  <a:gd name="csY18" fmla="*/ 1507192 h 1568478"/>
                  <a:gd name="csX19" fmla="*/ 1258690 w 4317489"/>
                  <a:gd name="csY19" fmla="*/ 1568478 h 1568478"/>
                  <a:gd name="csX20" fmla="*/ 1079813 w 4317489"/>
                  <a:gd name="csY20" fmla="*/ 1507231 h 1568478"/>
                  <a:gd name="csX21" fmla="*/ 891684 w 4317489"/>
                  <a:gd name="csY21" fmla="*/ 1329450 h 1568478"/>
                  <a:gd name="csX22" fmla="*/ 718499 w 4317489"/>
                  <a:gd name="csY22" fmla="*/ 1085350 h 1568478"/>
                  <a:gd name="csX23" fmla="*/ 540191 w 4317489"/>
                  <a:gd name="csY23" fmla="*/ 783641 h 1568478"/>
                  <a:gd name="csX24" fmla="*/ 359499 w 4317489"/>
                  <a:gd name="csY24" fmla="*/ 482629 h 1568478"/>
                  <a:gd name="csX25" fmla="*/ 179980 w 4317489"/>
                  <a:gd name="csY25" fmla="*/ 229121 h 1568478"/>
                  <a:gd name="csX26" fmla="*/ 1 w 4317489"/>
                  <a:gd name="csY26" fmla="*/ 60709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7489" h="1568478">
                    <a:moveTo>
                      <a:pt x="4317489" y="1507191"/>
                    </a:moveTo>
                    <a:cubicBezTo>
                      <a:pt x="4261493" y="1552122"/>
                      <a:pt x="4196310" y="1568471"/>
                      <a:pt x="4136299" y="1568477"/>
                    </a:cubicBezTo>
                    <a:cubicBezTo>
                      <a:pt x="4076288" y="1568484"/>
                      <a:pt x="4018589" y="1547068"/>
                      <a:pt x="3957422" y="1507230"/>
                    </a:cubicBezTo>
                    <a:cubicBezTo>
                      <a:pt x="3896254" y="1467392"/>
                      <a:pt x="3829512" y="1399763"/>
                      <a:pt x="3769293" y="1329449"/>
                    </a:cubicBezTo>
                    <a:lnTo>
                      <a:pt x="3596108" y="1085349"/>
                    </a:lnTo>
                    <a:lnTo>
                      <a:pt x="3417800" y="783640"/>
                    </a:lnTo>
                    <a:lnTo>
                      <a:pt x="3237108" y="482628"/>
                    </a:lnTo>
                    <a:cubicBezTo>
                      <a:pt x="3177073" y="390208"/>
                      <a:pt x="3114054" y="299155"/>
                      <a:pt x="3057589" y="229120"/>
                    </a:cubicBezTo>
                    <a:cubicBezTo>
                      <a:pt x="3005409" y="164398"/>
                      <a:pt x="2948229" y="111890"/>
                      <a:pt x="2877610" y="60708"/>
                    </a:cubicBezTo>
                    <a:cubicBezTo>
                      <a:pt x="2819687" y="18727"/>
                      <a:pt x="2757000" y="-205"/>
                      <a:pt x="2696989" y="2"/>
                    </a:cubicBezTo>
                    <a:cubicBezTo>
                      <a:pt x="2636978" y="208"/>
                      <a:pt x="2576959" y="24048"/>
                      <a:pt x="2517543" y="61946"/>
                    </a:cubicBezTo>
                    <a:cubicBezTo>
                      <a:pt x="2458127" y="99844"/>
                      <a:pt x="2400489" y="156905"/>
                      <a:pt x="2340491" y="227390"/>
                    </a:cubicBezTo>
                    <a:lnTo>
                      <a:pt x="2157557" y="484860"/>
                    </a:lnTo>
                    <a:lnTo>
                      <a:pt x="1980696" y="784917"/>
                    </a:lnTo>
                    <a:cubicBezTo>
                      <a:pt x="1980692" y="784196"/>
                      <a:pt x="1980687" y="783474"/>
                      <a:pt x="1980683" y="782753"/>
                    </a:cubicBezTo>
                    <a:lnTo>
                      <a:pt x="1979208" y="786288"/>
                    </a:lnTo>
                    <a:lnTo>
                      <a:pt x="1800690" y="1080368"/>
                    </a:lnTo>
                    <a:cubicBezTo>
                      <a:pt x="1740621" y="1172438"/>
                      <a:pt x="1676203" y="1271101"/>
                      <a:pt x="1618793" y="1338708"/>
                    </a:cubicBezTo>
                    <a:cubicBezTo>
                      <a:pt x="1568716" y="1397680"/>
                      <a:pt x="1509873" y="1451031"/>
                      <a:pt x="1439880" y="1507192"/>
                    </a:cubicBezTo>
                    <a:cubicBezTo>
                      <a:pt x="1383884" y="1552123"/>
                      <a:pt x="1318701" y="1568472"/>
                      <a:pt x="1258690" y="1568478"/>
                    </a:cubicBezTo>
                    <a:cubicBezTo>
                      <a:pt x="1198678" y="1568485"/>
                      <a:pt x="1140980" y="1547069"/>
                      <a:pt x="1079813" y="1507231"/>
                    </a:cubicBezTo>
                    <a:cubicBezTo>
                      <a:pt x="1018645" y="1467393"/>
                      <a:pt x="951903" y="1399764"/>
                      <a:pt x="891684" y="1329450"/>
                    </a:cubicBezTo>
                    <a:lnTo>
                      <a:pt x="718499" y="1085350"/>
                    </a:lnTo>
                    <a:lnTo>
                      <a:pt x="540191" y="783641"/>
                    </a:lnTo>
                    <a:lnTo>
                      <a:pt x="359499" y="482629"/>
                    </a:lnTo>
                    <a:cubicBezTo>
                      <a:pt x="299463" y="390209"/>
                      <a:pt x="236445" y="299156"/>
                      <a:pt x="179980" y="229121"/>
                    </a:cubicBezTo>
                    <a:cubicBezTo>
                      <a:pt x="127800" y="164399"/>
                      <a:pt x="70620" y="111891"/>
                      <a:pt x="1" y="60709"/>
                    </a:cubicBezTo>
                  </a:path>
                </a:pathLst>
              </a:custGeom>
              <a:noFill/>
              <a:ln w="127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Freeform: Shape 22">
                <a:extLst>
                  <a:ext uri="{FF2B5EF4-FFF2-40B4-BE49-F238E27FC236}">
                    <a16:creationId xmlns:a16="http://schemas.microsoft.com/office/drawing/2014/main" id="{9AF7AF02-D610-B41B-54C8-701422604488}"/>
                  </a:ext>
                </a:extLst>
              </p:cNvPr>
              <p:cNvSpPr/>
              <p:nvPr/>
            </p:nvSpPr>
            <p:spPr>
              <a:xfrm flipH="1">
                <a:off x="2237709" y="2723036"/>
                <a:ext cx="5657781" cy="546509"/>
              </a:xfrm>
              <a:custGeom>
                <a:avLst/>
                <a:gdLst>
                  <a:gd name="csX0" fmla="*/ 4317489 w 4317489"/>
                  <a:gd name="csY0" fmla="*/ 1507191 h 1568478"/>
                  <a:gd name="csX1" fmla="*/ 4136299 w 4317489"/>
                  <a:gd name="csY1" fmla="*/ 1568477 h 1568478"/>
                  <a:gd name="csX2" fmla="*/ 3957422 w 4317489"/>
                  <a:gd name="csY2" fmla="*/ 1507230 h 1568478"/>
                  <a:gd name="csX3" fmla="*/ 3769293 w 4317489"/>
                  <a:gd name="csY3" fmla="*/ 1329449 h 1568478"/>
                  <a:gd name="csX4" fmla="*/ 3596108 w 4317489"/>
                  <a:gd name="csY4" fmla="*/ 1085349 h 1568478"/>
                  <a:gd name="csX5" fmla="*/ 3417800 w 4317489"/>
                  <a:gd name="csY5" fmla="*/ 783640 h 1568478"/>
                  <a:gd name="csX6" fmla="*/ 3237108 w 4317489"/>
                  <a:gd name="csY6" fmla="*/ 482628 h 1568478"/>
                  <a:gd name="csX7" fmla="*/ 3057589 w 4317489"/>
                  <a:gd name="csY7" fmla="*/ 229120 h 1568478"/>
                  <a:gd name="csX8" fmla="*/ 2877610 w 4317489"/>
                  <a:gd name="csY8" fmla="*/ 60708 h 1568478"/>
                  <a:gd name="csX9" fmla="*/ 2696989 w 4317489"/>
                  <a:gd name="csY9" fmla="*/ 2 h 1568478"/>
                  <a:gd name="csX10" fmla="*/ 2517543 w 4317489"/>
                  <a:gd name="csY10" fmla="*/ 61946 h 1568478"/>
                  <a:gd name="csX11" fmla="*/ 2340491 w 4317489"/>
                  <a:gd name="csY11" fmla="*/ 227390 h 1568478"/>
                  <a:gd name="csX12" fmla="*/ 2157557 w 4317489"/>
                  <a:gd name="csY12" fmla="*/ 484860 h 1568478"/>
                  <a:gd name="csX13" fmla="*/ 1980696 w 4317489"/>
                  <a:gd name="csY13" fmla="*/ 784917 h 1568478"/>
                  <a:gd name="csX14" fmla="*/ 1980683 w 4317489"/>
                  <a:gd name="csY14" fmla="*/ 782753 h 1568478"/>
                  <a:gd name="csX15" fmla="*/ 1979208 w 4317489"/>
                  <a:gd name="csY15" fmla="*/ 786288 h 1568478"/>
                  <a:gd name="csX16" fmla="*/ 1800690 w 4317489"/>
                  <a:gd name="csY16" fmla="*/ 1080368 h 1568478"/>
                  <a:gd name="csX17" fmla="*/ 1618793 w 4317489"/>
                  <a:gd name="csY17" fmla="*/ 1338708 h 1568478"/>
                  <a:gd name="csX18" fmla="*/ 1439880 w 4317489"/>
                  <a:gd name="csY18" fmla="*/ 1507192 h 1568478"/>
                  <a:gd name="csX19" fmla="*/ 1258690 w 4317489"/>
                  <a:gd name="csY19" fmla="*/ 1568478 h 1568478"/>
                  <a:gd name="csX20" fmla="*/ 1079813 w 4317489"/>
                  <a:gd name="csY20" fmla="*/ 1507231 h 1568478"/>
                  <a:gd name="csX21" fmla="*/ 891684 w 4317489"/>
                  <a:gd name="csY21" fmla="*/ 1329450 h 1568478"/>
                  <a:gd name="csX22" fmla="*/ 718499 w 4317489"/>
                  <a:gd name="csY22" fmla="*/ 1085350 h 1568478"/>
                  <a:gd name="csX23" fmla="*/ 540191 w 4317489"/>
                  <a:gd name="csY23" fmla="*/ 783641 h 1568478"/>
                  <a:gd name="csX24" fmla="*/ 359499 w 4317489"/>
                  <a:gd name="csY24" fmla="*/ 482629 h 1568478"/>
                  <a:gd name="csX25" fmla="*/ 179980 w 4317489"/>
                  <a:gd name="csY25" fmla="*/ 229121 h 1568478"/>
                  <a:gd name="csX26" fmla="*/ 1 w 4317489"/>
                  <a:gd name="csY26" fmla="*/ 60709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7489" h="1568478">
                    <a:moveTo>
                      <a:pt x="4317489" y="1507191"/>
                    </a:moveTo>
                    <a:cubicBezTo>
                      <a:pt x="4261493" y="1552122"/>
                      <a:pt x="4196310" y="1568471"/>
                      <a:pt x="4136299" y="1568477"/>
                    </a:cubicBezTo>
                    <a:cubicBezTo>
                      <a:pt x="4076288" y="1568484"/>
                      <a:pt x="4018589" y="1547068"/>
                      <a:pt x="3957422" y="1507230"/>
                    </a:cubicBezTo>
                    <a:cubicBezTo>
                      <a:pt x="3896254" y="1467392"/>
                      <a:pt x="3829512" y="1399763"/>
                      <a:pt x="3769293" y="1329449"/>
                    </a:cubicBezTo>
                    <a:lnTo>
                      <a:pt x="3596108" y="1085349"/>
                    </a:lnTo>
                    <a:lnTo>
                      <a:pt x="3417800" y="783640"/>
                    </a:lnTo>
                    <a:lnTo>
                      <a:pt x="3237108" y="482628"/>
                    </a:lnTo>
                    <a:cubicBezTo>
                      <a:pt x="3177073" y="390208"/>
                      <a:pt x="3114054" y="299155"/>
                      <a:pt x="3057589" y="229120"/>
                    </a:cubicBezTo>
                    <a:cubicBezTo>
                      <a:pt x="3005409" y="164398"/>
                      <a:pt x="2948229" y="111890"/>
                      <a:pt x="2877610" y="60708"/>
                    </a:cubicBezTo>
                    <a:cubicBezTo>
                      <a:pt x="2819687" y="18727"/>
                      <a:pt x="2757000" y="-205"/>
                      <a:pt x="2696989" y="2"/>
                    </a:cubicBezTo>
                    <a:cubicBezTo>
                      <a:pt x="2636978" y="208"/>
                      <a:pt x="2576959" y="24048"/>
                      <a:pt x="2517543" y="61946"/>
                    </a:cubicBezTo>
                    <a:cubicBezTo>
                      <a:pt x="2458127" y="99844"/>
                      <a:pt x="2400489" y="156905"/>
                      <a:pt x="2340491" y="227390"/>
                    </a:cubicBezTo>
                    <a:lnTo>
                      <a:pt x="2157557" y="484860"/>
                    </a:lnTo>
                    <a:lnTo>
                      <a:pt x="1980696" y="784917"/>
                    </a:lnTo>
                    <a:cubicBezTo>
                      <a:pt x="1980692" y="784196"/>
                      <a:pt x="1980687" y="783474"/>
                      <a:pt x="1980683" y="782753"/>
                    </a:cubicBezTo>
                    <a:lnTo>
                      <a:pt x="1979208" y="786288"/>
                    </a:lnTo>
                    <a:lnTo>
                      <a:pt x="1800690" y="1080368"/>
                    </a:lnTo>
                    <a:cubicBezTo>
                      <a:pt x="1740621" y="1172438"/>
                      <a:pt x="1676203" y="1271101"/>
                      <a:pt x="1618793" y="1338708"/>
                    </a:cubicBezTo>
                    <a:cubicBezTo>
                      <a:pt x="1568716" y="1397680"/>
                      <a:pt x="1509873" y="1451031"/>
                      <a:pt x="1439880" y="1507192"/>
                    </a:cubicBezTo>
                    <a:cubicBezTo>
                      <a:pt x="1383884" y="1552123"/>
                      <a:pt x="1318701" y="1568472"/>
                      <a:pt x="1258690" y="1568478"/>
                    </a:cubicBezTo>
                    <a:cubicBezTo>
                      <a:pt x="1198678" y="1568485"/>
                      <a:pt x="1140980" y="1547069"/>
                      <a:pt x="1079813" y="1507231"/>
                    </a:cubicBezTo>
                    <a:cubicBezTo>
                      <a:pt x="1018645" y="1467393"/>
                      <a:pt x="951903" y="1399764"/>
                      <a:pt x="891684" y="1329450"/>
                    </a:cubicBezTo>
                    <a:lnTo>
                      <a:pt x="718499" y="1085350"/>
                    </a:lnTo>
                    <a:lnTo>
                      <a:pt x="540191" y="783641"/>
                    </a:lnTo>
                    <a:lnTo>
                      <a:pt x="359499" y="482629"/>
                    </a:lnTo>
                    <a:cubicBezTo>
                      <a:pt x="299463" y="390209"/>
                      <a:pt x="236445" y="299156"/>
                      <a:pt x="179980" y="229121"/>
                    </a:cubicBezTo>
                    <a:cubicBezTo>
                      <a:pt x="127800" y="164399"/>
                      <a:pt x="70620" y="111891"/>
                      <a:pt x="1" y="60709"/>
                    </a:cubicBezTo>
                  </a:path>
                </a:pathLst>
              </a:custGeom>
              <a:noFill/>
              <a:ln w="127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27" name="Freeform: Shape 26">
              <a:extLst>
                <a:ext uri="{FF2B5EF4-FFF2-40B4-BE49-F238E27FC236}">
                  <a16:creationId xmlns:a16="http://schemas.microsoft.com/office/drawing/2014/main" id="{A3EB069D-7B42-3F13-0B2C-12F99CFC8270}"/>
                </a:ext>
              </a:extLst>
            </p:cNvPr>
            <p:cNvSpPr/>
            <p:nvPr/>
          </p:nvSpPr>
          <p:spPr>
            <a:xfrm flipV="1">
              <a:off x="2186530" y="4337030"/>
              <a:ext cx="5637381" cy="511239"/>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38100">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0" name="Group 19">
            <a:extLst>
              <a:ext uri="{FF2B5EF4-FFF2-40B4-BE49-F238E27FC236}">
                <a16:creationId xmlns:a16="http://schemas.microsoft.com/office/drawing/2014/main" id="{61764A34-E478-986F-3425-61F7CE245272}"/>
              </a:ext>
            </a:extLst>
          </p:cNvPr>
          <p:cNvGrpSpPr/>
          <p:nvPr/>
        </p:nvGrpSpPr>
        <p:grpSpPr>
          <a:xfrm>
            <a:off x="2114997" y="1276939"/>
            <a:ext cx="5708434" cy="3567519"/>
            <a:chOff x="10344588" y="1276939"/>
            <a:chExt cx="5708434" cy="3567519"/>
          </a:xfrm>
        </p:grpSpPr>
        <p:grpSp>
          <p:nvGrpSpPr>
            <p:cNvPr id="5" name="Group 4">
              <a:extLst>
                <a:ext uri="{FF2B5EF4-FFF2-40B4-BE49-F238E27FC236}">
                  <a16:creationId xmlns:a16="http://schemas.microsoft.com/office/drawing/2014/main" id="{D584CF83-6AF9-D5E8-A480-D145EC46A15B}"/>
                </a:ext>
              </a:extLst>
            </p:cNvPr>
            <p:cNvGrpSpPr/>
            <p:nvPr/>
          </p:nvGrpSpPr>
          <p:grpSpPr>
            <a:xfrm>
              <a:off x="10344588" y="1276939"/>
              <a:ext cx="5708434" cy="1965541"/>
              <a:chOff x="10344588" y="1276939"/>
              <a:chExt cx="5708434" cy="1965541"/>
            </a:xfrm>
          </p:grpSpPr>
          <p:sp>
            <p:nvSpPr>
              <p:cNvPr id="9" name="Arrow: Right 8">
                <a:extLst>
                  <a:ext uri="{FF2B5EF4-FFF2-40B4-BE49-F238E27FC236}">
                    <a16:creationId xmlns:a16="http://schemas.microsoft.com/office/drawing/2014/main" id="{ECBCACF9-92D1-ADD1-2163-D59E02F2CA50}"/>
                  </a:ext>
                </a:extLst>
              </p:cNvPr>
              <p:cNvSpPr/>
              <p:nvPr/>
            </p:nvSpPr>
            <p:spPr>
              <a:xfrm>
                <a:off x="13930365" y="1276939"/>
                <a:ext cx="1009806" cy="208861"/>
              </a:xfrm>
              <a:prstGeom prst="rightArrow">
                <a:avLst>
                  <a:gd name="adj1" fmla="val 29280"/>
                  <a:gd name="adj2" fmla="val 122523"/>
                </a:avLst>
              </a:prstGeom>
              <a:solidFill>
                <a:srgbClr val="FF0000"/>
              </a:solid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Arrow: Right 9">
                <a:extLst>
                  <a:ext uri="{FF2B5EF4-FFF2-40B4-BE49-F238E27FC236}">
                    <a16:creationId xmlns:a16="http://schemas.microsoft.com/office/drawing/2014/main" id="{31EA78F7-CD5D-8D5C-F4BC-BC612AFFC6F5}"/>
                  </a:ext>
                </a:extLst>
              </p:cNvPr>
              <p:cNvSpPr/>
              <p:nvPr/>
            </p:nvSpPr>
            <p:spPr>
              <a:xfrm flipH="1">
                <a:off x="11531721" y="2348397"/>
                <a:ext cx="1009806" cy="208861"/>
              </a:xfrm>
              <a:prstGeom prst="rightArrow">
                <a:avLst>
                  <a:gd name="adj1" fmla="val 29280"/>
                  <a:gd name="adj2" fmla="val 122523"/>
                </a:avLst>
              </a:prstGeom>
              <a:solidFill>
                <a:srgbClr val="FF0000"/>
              </a:solid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Freeform: Shape 27">
                <a:extLst>
                  <a:ext uri="{FF2B5EF4-FFF2-40B4-BE49-F238E27FC236}">
                    <a16:creationId xmlns:a16="http://schemas.microsoft.com/office/drawing/2014/main" id="{B51BA82F-AAF7-D6C1-0316-D5D044D0D94C}"/>
                  </a:ext>
                </a:extLst>
              </p:cNvPr>
              <p:cNvSpPr/>
              <p:nvPr/>
            </p:nvSpPr>
            <p:spPr>
              <a:xfrm flipV="1">
                <a:off x="10344588" y="2710468"/>
                <a:ext cx="5657783" cy="532012"/>
              </a:xfrm>
              <a:custGeom>
                <a:avLst/>
                <a:gdLst>
                  <a:gd name="csX0" fmla="*/ 4317489 w 4317489"/>
                  <a:gd name="csY0" fmla="*/ 1507191 h 1568478"/>
                  <a:gd name="csX1" fmla="*/ 4136299 w 4317489"/>
                  <a:gd name="csY1" fmla="*/ 1568477 h 1568478"/>
                  <a:gd name="csX2" fmla="*/ 3957422 w 4317489"/>
                  <a:gd name="csY2" fmla="*/ 1507230 h 1568478"/>
                  <a:gd name="csX3" fmla="*/ 3769293 w 4317489"/>
                  <a:gd name="csY3" fmla="*/ 1329449 h 1568478"/>
                  <a:gd name="csX4" fmla="*/ 3596108 w 4317489"/>
                  <a:gd name="csY4" fmla="*/ 1085349 h 1568478"/>
                  <a:gd name="csX5" fmla="*/ 3417800 w 4317489"/>
                  <a:gd name="csY5" fmla="*/ 783640 h 1568478"/>
                  <a:gd name="csX6" fmla="*/ 3237108 w 4317489"/>
                  <a:gd name="csY6" fmla="*/ 482628 h 1568478"/>
                  <a:gd name="csX7" fmla="*/ 3057589 w 4317489"/>
                  <a:gd name="csY7" fmla="*/ 229120 h 1568478"/>
                  <a:gd name="csX8" fmla="*/ 2877610 w 4317489"/>
                  <a:gd name="csY8" fmla="*/ 60708 h 1568478"/>
                  <a:gd name="csX9" fmla="*/ 2696989 w 4317489"/>
                  <a:gd name="csY9" fmla="*/ 2 h 1568478"/>
                  <a:gd name="csX10" fmla="*/ 2517543 w 4317489"/>
                  <a:gd name="csY10" fmla="*/ 61946 h 1568478"/>
                  <a:gd name="csX11" fmla="*/ 2340491 w 4317489"/>
                  <a:gd name="csY11" fmla="*/ 227390 h 1568478"/>
                  <a:gd name="csX12" fmla="*/ 2157557 w 4317489"/>
                  <a:gd name="csY12" fmla="*/ 484860 h 1568478"/>
                  <a:gd name="csX13" fmla="*/ 1980696 w 4317489"/>
                  <a:gd name="csY13" fmla="*/ 784917 h 1568478"/>
                  <a:gd name="csX14" fmla="*/ 1980683 w 4317489"/>
                  <a:gd name="csY14" fmla="*/ 782753 h 1568478"/>
                  <a:gd name="csX15" fmla="*/ 1979208 w 4317489"/>
                  <a:gd name="csY15" fmla="*/ 786288 h 1568478"/>
                  <a:gd name="csX16" fmla="*/ 1800690 w 4317489"/>
                  <a:gd name="csY16" fmla="*/ 1080368 h 1568478"/>
                  <a:gd name="csX17" fmla="*/ 1618793 w 4317489"/>
                  <a:gd name="csY17" fmla="*/ 1338708 h 1568478"/>
                  <a:gd name="csX18" fmla="*/ 1439880 w 4317489"/>
                  <a:gd name="csY18" fmla="*/ 1507192 h 1568478"/>
                  <a:gd name="csX19" fmla="*/ 1258690 w 4317489"/>
                  <a:gd name="csY19" fmla="*/ 1568478 h 1568478"/>
                  <a:gd name="csX20" fmla="*/ 1079813 w 4317489"/>
                  <a:gd name="csY20" fmla="*/ 1507231 h 1568478"/>
                  <a:gd name="csX21" fmla="*/ 891684 w 4317489"/>
                  <a:gd name="csY21" fmla="*/ 1329450 h 1568478"/>
                  <a:gd name="csX22" fmla="*/ 718499 w 4317489"/>
                  <a:gd name="csY22" fmla="*/ 1085350 h 1568478"/>
                  <a:gd name="csX23" fmla="*/ 540191 w 4317489"/>
                  <a:gd name="csY23" fmla="*/ 783641 h 1568478"/>
                  <a:gd name="csX24" fmla="*/ 359499 w 4317489"/>
                  <a:gd name="csY24" fmla="*/ 482629 h 1568478"/>
                  <a:gd name="csX25" fmla="*/ 179980 w 4317489"/>
                  <a:gd name="csY25" fmla="*/ 229121 h 1568478"/>
                  <a:gd name="csX26" fmla="*/ 1 w 4317489"/>
                  <a:gd name="csY26" fmla="*/ 60709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7489" h="1568478">
                    <a:moveTo>
                      <a:pt x="4317489" y="1507191"/>
                    </a:moveTo>
                    <a:cubicBezTo>
                      <a:pt x="4261493" y="1552122"/>
                      <a:pt x="4196310" y="1568471"/>
                      <a:pt x="4136299" y="1568477"/>
                    </a:cubicBezTo>
                    <a:cubicBezTo>
                      <a:pt x="4076288" y="1568484"/>
                      <a:pt x="4018589" y="1547068"/>
                      <a:pt x="3957422" y="1507230"/>
                    </a:cubicBezTo>
                    <a:cubicBezTo>
                      <a:pt x="3896254" y="1467392"/>
                      <a:pt x="3829512" y="1399763"/>
                      <a:pt x="3769293" y="1329449"/>
                    </a:cubicBezTo>
                    <a:lnTo>
                      <a:pt x="3596108" y="1085349"/>
                    </a:lnTo>
                    <a:lnTo>
                      <a:pt x="3417800" y="783640"/>
                    </a:lnTo>
                    <a:lnTo>
                      <a:pt x="3237108" y="482628"/>
                    </a:lnTo>
                    <a:cubicBezTo>
                      <a:pt x="3177073" y="390208"/>
                      <a:pt x="3114054" y="299155"/>
                      <a:pt x="3057589" y="229120"/>
                    </a:cubicBezTo>
                    <a:cubicBezTo>
                      <a:pt x="3005409" y="164398"/>
                      <a:pt x="2948229" y="111890"/>
                      <a:pt x="2877610" y="60708"/>
                    </a:cubicBezTo>
                    <a:cubicBezTo>
                      <a:pt x="2819687" y="18727"/>
                      <a:pt x="2757000" y="-205"/>
                      <a:pt x="2696989" y="2"/>
                    </a:cubicBezTo>
                    <a:cubicBezTo>
                      <a:pt x="2636978" y="208"/>
                      <a:pt x="2576959" y="24048"/>
                      <a:pt x="2517543" y="61946"/>
                    </a:cubicBezTo>
                    <a:cubicBezTo>
                      <a:pt x="2458127" y="99844"/>
                      <a:pt x="2400489" y="156905"/>
                      <a:pt x="2340491" y="227390"/>
                    </a:cubicBezTo>
                    <a:lnTo>
                      <a:pt x="2157557" y="484860"/>
                    </a:lnTo>
                    <a:lnTo>
                      <a:pt x="1980696" y="784917"/>
                    </a:lnTo>
                    <a:cubicBezTo>
                      <a:pt x="1980692" y="784196"/>
                      <a:pt x="1980687" y="783474"/>
                      <a:pt x="1980683" y="782753"/>
                    </a:cubicBezTo>
                    <a:lnTo>
                      <a:pt x="1979208" y="786288"/>
                    </a:lnTo>
                    <a:lnTo>
                      <a:pt x="1800690" y="1080368"/>
                    </a:lnTo>
                    <a:cubicBezTo>
                      <a:pt x="1740621" y="1172438"/>
                      <a:pt x="1676203" y="1271101"/>
                      <a:pt x="1618793" y="1338708"/>
                    </a:cubicBezTo>
                    <a:cubicBezTo>
                      <a:pt x="1568716" y="1397680"/>
                      <a:pt x="1509873" y="1451031"/>
                      <a:pt x="1439880" y="1507192"/>
                    </a:cubicBezTo>
                    <a:cubicBezTo>
                      <a:pt x="1383884" y="1552123"/>
                      <a:pt x="1318701" y="1568472"/>
                      <a:pt x="1258690" y="1568478"/>
                    </a:cubicBezTo>
                    <a:cubicBezTo>
                      <a:pt x="1198678" y="1568485"/>
                      <a:pt x="1140980" y="1547069"/>
                      <a:pt x="1079813" y="1507231"/>
                    </a:cubicBezTo>
                    <a:cubicBezTo>
                      <a:pt x="1018645" y="1467393"/>
                      <a:pt x="951903" y="1399764"/>
                      <a:pt x="891684" y="1329450"/>
                    </a:cubicBezTo>
                    <a:lnTo>
                      <a:pt x="718499" y="1085350"/>
                    </a:lnTo>
                    <a:lnTo>
                      <a:pt x="540191" y="783641"/>
                    </a:lnTo>
                    <a:lnTo>
                      <a:pt x="359499" y="482629"/>
                    </a:lnTo>
                    <a:cubicBezTo>
                      <a:pt x="299463" y="390209"/>
                      <a:pt x="236445" y="299156"/>
                      <a:pt x="179980" y="229121"/>
                    </a:cubicBezTo>
                    <a:cubicBezTo>
                      <a:pt x="127800" y="164399"/>
                      <a:pt x="70620" y="111891"/>
                      <a:pt x="1" y="60709"/>
                    </a:cubicBezTo>
                  </a:path>
                </a:pathLst>
              </a:custGeom>
              <a:noFill/>
              <a:ln w="127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9" name="Freeform: Shape 28">
                <a:extLst>
                  <a:ext uri="{FF2B5EF4-FFF2-40B4-BE49-F238E27FC236}">
                    <a16:creationId xmlns:a16="http://schemas.microsoft.com/office/drawing/2014/main" id="{AC5AAB17-9FC7-990F-D0C5-4860DD47AF94}"/>
                  </a:ext>
                </a:extLst>
              </p:cNvPr>
              <p:cNvSpPr/>
              <p:nvPr/>
            </p:nvSpPr>
            <p:spPr>
              <a:xfrm flipH="1" flipV="1">
                <a:off x="10395239" y="1626154"/>
                <a:ext cx="5657783" cy="546509"/>
              </a:xfrm>
              <a:custGeom>
                <a:avLst/>
                <a:gdLst>
                  <a:gd name="csX0" fmla="*/ 4317489 w 4317489"/>
                  <a:gd name="csY0" fmla="*/ 1507191 h 1568478"/>
                  <a:gd name="csX1" fmla="*/ 4136299 w 4317489"/>
                  <a:gd name="csY1" fmla="*/ 1568477 h 1568478"/>
                  <a:gd name="csX2" fmla="*/ 3957422 w 4317489"/>
                  <a:gd name="csY2" fmla="*/ 1507230 h 1568478"/>
                  <a:gd name="csX3" fmla="*/ 3769293 w 4317489"/>
                  <a:gd name="csY3" fmla="*/ 1329449 h 1568478"/>
                  <a:gd name="csX4" fmla="*/ 3596108 w 4317489"/>
                  <a:gd name="csY4" fmla="*/ 1085349 h 1568478"/>
                  <a:gd name="csX5" fmla="*/ 3417800 w 4317489"/>
                  <a:gd name="csY5" fmla="*/ 783640 h 1568478"/>
                  <a:gd name="csX6" fmla="*/ 3237108 w 4317489"/>
                  <a:gd name="csY6" fmla="*/ 482628 h 1568478"/>
                  <a:gd name="csX7" fmla="*/ 3057589 w 4317489"/>
                  <a:gd name="csY7" fmla="*/ 229120 h 1568478"/>
                  <a:gd name="csX8" fmla="*/ 2877610 w 4317489"/>
                  <a:gd name="csY8" fmla="*/ 60708 h 1568478"/>
                  <a:gd name="csX9" fmla="*/ 2696989 w 4317489"/>
                  <a:gd name="csY9" fmla="*/ 2 h 1568478"/>
                  <a:gd name="csX10" fmla="*/ 2517543 w 4317489"/>
                  <a:gd name="csY10" fmla="*/ 61946 h 1568478"/>
                  <a:gd name="csX11" fmla="*/ 2340491 w 4317489"/>
                  <a:gd name="csY11" fmla="*/ 227390 h 1568478"/>
                  <a:gd name="csX12" fmla="*/ 2157557 w 4317489"/>
                  <a:gd name="csY12" fmla="*/ 484860 h 1568478"/>
                  <a:gd name="csX13" fmla="*/ 1980696 w 4317489"/>
                  <a:gd name="csY13" fmla="*/ 784917 h 1568478"/>
                  <a:gd name="csX14" fmla="*/ 1980683 w 4317489"/>
                  <a:gd name="csY14" fmla="*/ 782753 h 1568478"/>
                  <a:gd name="csX15" fmla="*/ 1979208 w 4317489"/>
                  <a:gd name="csY15" fmla="*/ 786288 h 1568478"/>
                  <a:gd name="csX16" fmla="*/ 1800690 w 4317489"/>
                  <a:gd name="csY16" fmla="*/ 1080368 h 1568478"/>
                  <a:gd name="csX17" fmla="*/ 1618793 w 4317489"/>
                  <a:gd name="csY17" fmla="*/ 1338708 h 1568478"/>
                  <a:gd name="csX18" fmla="*/ 1439880 w 4317489"/>
                  <a:gd name="csY18" fmla="*/ 1507192 h 1568478"/>
                  <a:gd name="csX19" fmla="*/ 1258690 w 4317489"/>
                  <a:gd name="csY19" fmla="*/ 1568478 h 1568478"/>
                  <a:gd name="csX20" fmla="*/ 1079813 w 4317489"/>
                  <a:gd name="csY20" fmla="*/ 1507231 h 1568478"/>
                  <a:gd name="csX21" fmla="*/ 891684 w 4317489"/>
                  <a:gd name="csY21" fmla="*/ 1329450 h 1568478"/>
                  <a:gd name="csX22" fmla="*/ 718499 w 4317489"/>
                  <a:gd name="csY22" fmla="*/ 1085350 h 1568478"/>
                  <a:gd name="csX23" fmla="*/ 540191 w 4317489"/>
                  <a:gd name="csY23" fmla="*/ 783641 h 1568478"/>
                  <a:gd name="csX24" fmla="*/ 359499 w 4317489"/>
                  <a:gd name="csY24" fmla="*/ 482629 h 1568478"/>
                  <a:gd name="csX25" fmla="*/ 179980 w 4317489"/>
                  <a:gd name="csY25" fmla="*/ 229121 h 1568478"/>
                  <a:gd name="csX26" fmla="*/ 1 w 4317489"/>
                  <a:gd name="csY26" fmla="*/ 60709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7489" h="1568478">
                    <a:moveTo>
                      <a:pt x="4317489" y="1507191"/>
                    </a:moveTo>
                    <a:cubicBezTo>
                      <a:pt x="4261493" y="1552122"/>
                      <a:pt x="4196310" y="1568471"/>
                      <a:pt x="4136299" y="1568477"/>
                    </a:cubicBezTo>
                    <a:cubicBezTo>
                      <a:pt x="4076288" y="1568484"/>
                      <a:pt x="4018589" y="1547068"/>
                      <a:pt x="3957422" y="1507230"/>
                    </a:cubicBezTo>
                    <a:cubicBezTo>
                      <a:pt x="3896254" y="1467392"/>
                      <a:pt x="3829512" y="1399763"/>
                      <a:pt x="3769293" y="1329449"/>
                    </a:cubicBezTo>
                    <a:lnTo>
                      <a:pt x="3596108" y="1085349"/>
                    </a:lnTo>
                    <a:lnTo>
                      <a:pt x="3417800" y="783640"/>
                    </a:lnTo>
                    <a:lnTo>
                      <a:pt x="3237108" y="482628"/>
                    </a:lnTo>
                    <a:cubicBezTo>
                      <a:pt x="3177073" y="390208"/>
                      <a:pt x="3114054" y="299155"/>
                      <a:pt x="3057589" y="229120"/>
                    </a:cubicBezTo>
                    <a:cubicBezTo>
                      <a:pt x="3005409" y="164398"/>
                      <a:pt x="2948229" y="111890"/>
                      <a:pt x="2877610" y="60708"/>
                    </a:cubicBezTo>
                    <a:cubicBezTo>
                      <a:pt x="2819687" y="18727"/>
                      <a:pt x="2757000" y="-205"/>
                      <a:pt x="2696989" y="2"/>
                    </a:cubicBezTo>
                    <a:cubicBezTo>
                      <a:pt x="2636978" y="208"/>
                      <a:pt x="2576959" y="24048"/>
                      <a:pt x="2517543" y="61946"/>
                    </a:cubicBezTo>
                    <a:cubicBezTo>
                      <a:pt x="2458127" y="99844"/>
                      <a:pt x="2400489" y="156905"/>
                      <a:pt x="2340491" y="227390"/>
                    </a:cubicBezTo>
                    <a:lnTo>
                      <a:pt x="2157557" y="484860"/>
                    </a:lnTo>
                    <a:lnTo>
                      <a:pt x="1980696" y="784917"/>
                    </a:lnTo>
                    <a:cubicBezTo>
                      <a:pt x="1980692" y="784196"/>
                      <a:pt x="1980687" y="783474"/>
                      <a:pt x="1980683" y="782753"/>
                    </a:cubicBezTo>
                    <a:lnTo>
                      <a:pt x="1979208" y="786288"/>
                    </a:lnTo>
                    <a:lnTo>
                      <a:pt x="1800690" y="1080368"/>
                    </a:lnTo>
                    <a:cubicBezTo>
                      <a:pt x="1740621" y="1172438"/>
                      <a:pt x="1676203" y="1271101"/>
                      <a:pt x="1618793" y="1338708"/>
                    </a:cubicBezTo>
                    <a:cubicBezTo>
                      <a:pt x="1568716" y="1397680"/>
                      <a:pt x="1509873" y="1451031"/>
                      <a:pt x="1439880" y="1507192"/>
                    </a:cubicBezTo>
                    <a:cubicBezTo>
                      <a:pt x="1383884" y="1552123"/>
                      <a:pt x="1318701" y="1568472"/>
                      <a:pt x="1258690" y="1568478"/>
                    </a:cubicBezTo>
                    <a:cubicBezTo>
                      <a:pt x="1198678" y="1568485"/>
                      <a:pt x="1140980" y="1547069"/>
                      <a:pt x="1079813" y="1507231"/>
                    </a:cubicBezTo>
                    <a:cubicBezTo>
                      <a:pt x="1018645" y="1467393"/>
                      <a:pt x="951903" y="1399764"/>
                      <a:pt x="891684" y="1329450"/>
                    </a:cubicBezTo>
                    <a:lnTo>
                      <a:pt x="718499" y="1085350"/>
                    </a:lnTo>
                    <a:lnTo>
                      <a:pt x="540191" y="783641"/>
                    </a:lnTo>
                    <a:lnTo>
                      <a:pt x="359499" y="482629"/>
                    </a:lnTo>
                    <a:cubicBezTo>
                      <a:pt x="299463" y="390209"/>
                      <a:pt x="236445" y="299156"/>
                      <a:pt x="179980" y="229121"/>
                    </a:cubicBezTo>
                    <a:cubicBezTo>
                      <a:pt x="127800" y="164399"/>
                      <a:pt x="70620" y="111891"/>
                      <a:pt x="1" y="60709"/>
                    </a:cubicBezTo>
                  </a:path>
                </a:pathLst>
              </a:custGeom>
              <a:noFill/>
              <a:ln w="127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30" name="Freeform: Shape 29">
              <a:extLst>
                <a:ext uri="{FF2B5EF4-FFF2-40B4-BE49-F238E27FC236}">
                  <a16:creationId xmlns:a16="http://schemas.microsoft.com/office/drawing/2014/main" id="{4C82587C-8D36-152A-AF5E-E7EBEA914ED8}"/>
                </a:ext>
              </a:extLst>
            </p:cNvPr>
            <p:cNvSpPr/>
            <p:nvPr/>
          </p:nvSpPr>
          <p:spPr>
            <a:xfrm>
              <a:off x="10387466" y="4333219"/>
              <a:ext cx="5637382" cy="511239"/>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1" name="Group 20">
            <a:extLst>
              <a:ext uri="{FF2B5EF4-FFF2-40B4-BE49-F238E27FC236}">
                <a16:creationId xmlns:a16="http://schemas.microsoft.com/office/drawing/2014/main" id="{BE48B9FD-F3A7-4F08-37B3-EE3495C47F16}"/>
              </a:ext>
            </a:extLst>
          </p:cNvPr>
          <p:cNvGrpSpPr/>
          <p:nvPr/>
        </p:nvGrpSpPr>
        <p:grpSpPr>
          <a:xfrm>
            <a:off x="2188640" y="1283822"/>
            <a:ext cx="5656284" cy="3845176"/>
            <a:chOff x="16566114" y="1283822"/>
            <a:chExt cx="5656284" cy="3845176"/>
          </a:xfrm>
        </p:grpSpPr>
        <p:grpSp>
          <p:nvGrpSpPr>
            <p:cNvPr id="6" name="Group 5">
              <a:extLst>
                <a:ext uri="{FF2B5EF4-FFF2-40B4-BE49-F238E27FC236}">
                  <a16:creationId xmlns:a16="http://schemas.microsoft.com/office/drawing/2014/main" id="{9F22963F-7C5E-A13C-CB92-764C40D712BE}"/>
                </a:ext>
              </a:extLst>
            </p:cNvPr>
            <p:cNvGrpSpPr/>
            <p:nvPr/>
          </p:nvGrpSpPr>
          <p:grpSpPr>
            <a:xfrm>
              <a:off x="16566114" y="1283822"/>
              <a:ext cx="5611102" cy="1985053"/>
              <a:chOff x="16566114" y="1283822"/>
              <a:chExt cx="5611102" cy="1985053"/>
            </a:xfrm>
          </p:grpSpPr>
          <p:sp>
            <p:nvSpPr>
              <p:cNvPr id="37" name="Arrow: Right 36">
                <a:extLst>
                  <a:ext uri="{FF2B5EF4-FFF2-40B4-BE49-F238E27FC236}">
                    <a16:creationId xmlns:a16="http://schemas.microsoft.com/office/drawing/2014/main" id="{AFD41812-12C7-876B-B132-EA3060684219}"/>
                  </a:ext>
                </a:extLst>
              </p:cNvPr>
              <p:cNvSpPr/>
              <p:nvPr/>
            </p:nvSpPr>
            <p:spPr>
              <a:xfrm>
                <a:off x="20740277" y="1283822"/>
                <a:ext cx="1009806" cy="208861"/>
              </a:xfrm>
              <a:prstGeom prst="rightArrow">
                <a:avLst>
                  <a:gd name="adj1" fmla="val 29280"/>
                  <a:gd name="adj2" fmla="val 122523"/>
                </a:avLst>
              </a:prstGeom>
              <a:solidFill>
                <a:schemeClr val="accent5">
                  <a:lumMod val="60000"/>
                  <a:lumOff val="40000"/>
                </a:schemeClr>
              </a:solidFill>
              <a:ln w="28575">
                <a:solidFill>
                  <a:schemeClr val="accent5">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Arrow: Right 37">
                <a:extLst>
                  <a:ext uri="{FF2B5EF4-FFF2-40B4-BE49-F238E27FC236}">
                    <a16:creationId xmlns:a16="http://schemas.microsoft.com/office/drawing/2014/main" id="{76A43268-8665-A606-D26A-794D0A774F75}"/>
                  </a:ext>
                </a:extLst>
              </p:cNvPr>
              <p:cNvSpPr/>
              <p:nvPr/>
            </p:nvSpPr>
            <p:spPr>
              <a:xfrm flipH="1">
                <a:off x="16980805" y="2355280"/>
                <a:ext cx="1009806" cy="208861"/>
              </a:xfrm>
              <a:prstGeom prst="rightArrow">
                <a:avLst>
                  <a:gd name="adj1" fmla="val 29280"/>
                  <a:gd name="adj2" fmla="val 122523"/>
                </a:avLst>
              </a:prstGeom>
              <a:solidFill>
                <a:schemeClr val="accent5">
                  <a:lumMod val="60000"/>
                  <a:lumOff val="40000"/>
                </a:schemeClr>
              </a:solidFill>
              <a:ln w="28575">
                <a:solidFill>
                  <a:schemeClr val="accent5">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B43E080D-D09F-600D-2F40-2A3225D8FA71}"/>
                  </a:ext>
                </a:extLst>
              </p:cNvPr>
              <p:cNvSpPr/>
              <p:nvPr/>
            </p:nvSpPr>
            <p:spPr>
              <a:xfrm>
                <a:off x="16567624" y="1634356"/>
                <a:ext cx="5609592" cy="546506"/>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chemeClr val="accent5">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35" name="Freeform: Shape 34">
                <a:extLst>
                  <a:ext uri="{FF2B5EF4-FFF2-40B4-BE49-F238E27FC236}">
                    <a16:creationId xmlns:a16="http://schemas.microsoft.com/office/drawing/2014/main" id="{A0E30A9D-2680-2555-D254-58345ACC79A4}"/>
                  </a:ext>
                </a:extLst>
              </p:cNvPr>
              <p:cNvSpPr/>
              <p:nvPr/>
            </p:nvSpPr>
            <p:spPr>
              <a:xfrm>
                <a:off x="16566114" y="2722369"/>
                <a:ext cx="5609592" cy="546506"/>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chemeClr val="accent5">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39" name="Freeform: Shape 38">
              <a:extLst>
                <a:ext uri="{FF2B5EF4-FFF2-40B4-BE49-F238E27FC236}">
                  <a16:creationId xmlns:a16="http://schemas.microsoft.com/office/drawing/2014/main" id="{E4B7502D-7F08-40EA-49E4-1BB02CE3BEDC}"/>
                </a:ext>
              </a:extLst>
            </p:cNvPr>
            <p:cNvSpPr/>
            <p:nvPr/>
          </p:nvSpPr>
          <p:spPr>
            <a:xfrm>
              <a:off x="16585016" y="4060139"/>
              <a:ext cx="5637382" cy="1068859"/>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38100">
              <a:solidFill>
                <a:schemeClr val="accent5">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60" name="Arrow: Right 59">
            <a:extLst>
              <a:ext uri="{FF2B5EF4-FFF2-40B4-BE49-F238E27FC236}">
                <a16:creationId xmlns:a16="http://schemas.microsoft.com/office/drawing/2014/main" id="{004442D2-5C18-834A-A18D-581669BC6448}"/>
              </a:ext>
            </a:extLst>
          </p:cNvPr>
          <p:cNvSpPr/>
          <p:nvPr/>
        </p:nvSpPr>
        <p:spPr>
          <a:xfrm rot="18893434" flipV="1">
            <a:off x="2513352" y="5354319"/>
            <a:ext cx="796775" cy="242705"/>
          </a:xfrm>
          <a:prstGeom prst="rightArrow">
            <a:avLst>
              <a:gd name="adj1" fmla="val 36187"/>
              <a:gd name="adj2" fmla="val 94894"/>
            </a:avLst>
          </a:prstGeom>
          <a:solidFill>
            <a:schemeClr val="bg1"/>
          </a:solid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TextBox 61">
            <a:extLst>
              <a:ext uri="{FF2B5EF4-FFF2-40B4-BE49-F238E27FC236}">
                <a16:creationId xmlns:a16="http://schemas.microsoft.com/office/drawing/2014/main" id="{8617898C-A157-368E-CEF9-63E351C29A06}"/>
              </a:ext>
            </a:extLst>
          </p:cNvPr>
          <p:cNvSpPr txBox="1"/>
          <p:nvPr/>
        </p:nvSpPr>
        <p:spPr>
          <a:xfrm>
            <a:off x="5485386" y="5691557"/>
            <a:ext cx="2880401" cy="954107"/>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no vibration at other points.</a:t>
            </a:r>
          </a:p>
        </p:txBody>
      </p:sp>
      <p:sp>
        <p:nvSpPr>
          <p:cNvPr id="63" name="TextBox 62">
            <a:extLst>
              <a:ext uri="{FF2B5EF4-FFF2-40B4-BE49-F238E27FC236}">
                <a16:creationId xmlns:a16="http://schemas.microsoft.com/office/drawing/2014/main" id="{07B06ADB-C814-E9D6-B7C4-8D9296D444BA}"/>
              </a:ext>
            </a:extLst>
          </p:cNvPr>
          <p:cNvSpPr txBox="1"/>
          <p:nvPr/>
        </p:nvSpPr>
        <p:spPr>
          <a:xfrm>
            <a:off x="1791991" y="5691557"/>
            <a:ext cx="3129410" cy="954107"/>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strong vibrations at some points</a:t>
            </a:r>
          </a:p>
        </p:txBody>
      </p:sp>
      <p:sp>
        <p:nvSpPr>
          <p:cNvPr id="64" name="Arrow: Right 63">
            <a:extLst>
              <a:ext uri="{FF2B5EF4-FFF2-40B4-BE49-F238E27FC236}">
                <a16:creationId xmlns:a16="http://schemas.microsoft.com/office/drawing/2014/main" id="{E7A18F5D-5001-6CD7-FC47-A5A040A14912}"/>
              </a:ext>
            </a:extLst>
          </p:cNvPr>
          <p:cNvSpPr/>
          <p:nvPr/>
        </p:nvSpPr>
        <p:spPr>
          <a:xfrm rot="15144060" flipV="1">
            <a:off x="5798804" y="5119894"/>
            <a:ext cx="796775" cy="242705"/>
          </a:xfrm>
          <a:prstGeom prst="rightArrow">
            <a:avLst>
              <a:gd name="adj1" fmla="val 36187"/>
              <a:gd name="adj2" fmla="val 94894"/>
            </a:avLst>
          </a:prstGeom>
          <a:solidFill>
            <a:schemeClr val="bg1"/>
          </a:solid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0114ABBD-E5C5-45B7-37C9-32C2353B112B}"/>
              </a:ext>
            </a:extLst>
          </p:cNvPr>
          <p:cNvSpPr txBox="1"/>
          <p:nvPr/>
        </p:nvSpPr>
        <p:spPr>
          <a:xfrm>
            <a:off x="232629" y="4381173"/>
            <a:ext cx="1742785"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Resultant</a:t>
            </a:r>
          </a:p>
        </p:txBody>
      </p:sp>
    </p:spTree>
    <p:extLst>
      <p:ext uri="{BB962C8B-B14F-4D97-AF65-F5344CB8AC3E}">
        <p14:creationId xmlns:p14="http://schemas.microsoft.com/office/powerpoint/2010/main" val="2874173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6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6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2" grpId="0"/>
      <p:bldP spid="63" grpId="0"/>
      <p:bldP spid="64"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13730E-B417-030B-750B-C0A77758A008}"/>
            </a:ext>
          </a:extLst>
        </p:cNvPr>
        <p:cNvGrpSpPr/>
        <p:nvPr/>
      </p:nvGrpSpPr>
      <p:grpSpPr>
        <a:xfrm>
          <a:off x="0" y="0"/>
          <a:ext cx="0" cy="0"/>
          <a:chOff x="0" y="0"/>
          <a:chExt cx="0" cy="0"/>
        </a:xfrm>
      </p:grpSpPr>
      <p:grpSp>
        <p:nvGrpSpPr>
          <p:cNvPr id="13" name="Group 12">
            <a:extLst>
              <a:ext uri="{FF2B5EF4-FFF2-40B4-BE49-F238E27FC236}">
                <a16:creationId xmlns:a16="http://schemas.microsoft.com/office/drawing/2014/main" id="{B8A51B94-DF42-FEBE-04F7-79D8F9DD8B39}"/>
              </a:ext>
            </a:extLst>
          </p:cNvPr>
          <p:cNvGrpSpPr/>
          <p:nvPr/>
        </p:nvGrpSpPr>
        <p:grpSpPr>
          <a:xfrm rot="16200000">
            <a:off x="1741034" y="-709854"/>
            <a:ext cx="5661932" cy="8662136"/>
            <a:chOff x="4073679" y="97363"/>
            <a:chExt cx="4304133" cy="6584852"/>
          </a:xfrm>
        </p:grpSpPr>
        <p:sp>
          <p:nvSpPr>
            <p:cNvPr id="99" name="TextBox 98">
              <a:extLst>
                <a:ext uri="{FF2B5EF4-FFF2-40B4-BE49-F238E27FC236}">
                  <a16:creationId xmlns:a16="http://schemas.microsoft.com/office/drawing/2014/main" id="{90FB217E-E7DA-9546-A315-39B9B5D7E59A}"/>
                </a:ext>
              </a:extLst>
            </p:cNvPr>
            <p:cNvSpPr txBox="1"/>
            <p:nvPr/>
          </p:nvSpPr>
          <p:spPr>
            <a:xfrm>
              <a:off x="4073679" y="196678"/>
              <a:ext cx="1939455" cy="327555"/>
            </a:xfrm>
            <a:prstGeom prst="rect">
              <a:avLst/>
            </a:prstGeom>
            <a:noFill/>
          </p:spPr>
          <p:txBody>
            <a:bodyPr wrap="square" rtlCol="0">
              <a:spAutoFit/>
            </a:bodyPr>
            <a:lstStyle/>
            <a:p>
              <a:pPr algn="l"/>
              <a:r>
                <a:rPr lang="en-GB" sz="1100" dirty="0">
                  <a:latin typeface="Arial" panose="020B0604020202020204" pitchFamily="34" charset="0"/>
                  <a:cs typeface="Arial" panose="020B0604020202020204" pitchFamily="34" charset="0"/>
                </a:rPr>
                <a:t>Plot the resultant of these two waves in the space underneath</a:t>
              </a:r>
            </a:p>
          </p:txBody>
        </p:sp>
        <p:sp>
          <p:nvSpPr>
            <p:cNvPr id="100" name="TextBox 99">
              <a:extLst>
                <a:ext uri="{FF2B5EF4-FFF2-40B4-BE49-F238E27FC236}">
                  <a16:creationId xmlns:a16="http://schemas.microsoft.com/office/drawing/2014/main" id="{3F8F4579-D462-8E47-F144-15E622AB5426}"/>
                </a:ext>
              </a:extLst>
            </p:cNvPr>
            <p:cNvSpPr txBox="1"/>
            <p:nvPr/>
          </p:nvSpPr>
          <p:spPr>
            <a:xfrm>
              <a:off x="4100016" y="1893484"/>
              <a:ext cx="1939455" cy="713603"/>
            </a:xfrm>
            <a:prstGeom prst="rect">
              <a:avLst/>
            </a:prstGeom>
            <a:noFill/>
          </p:spPr>
          <p:txBody>
            <a:bodyPr wrap="square" rtlCol="0">
              <a:spAutoFit/>
            </a:bodyPr>
            <a:lstStyle/>
            <a:p>
              <a:pPr algn="l"/>
              <a:r>
                <a:rPr lang="en-GB" sz="1100" dirty="0">
                  <a:latin typeface="Arial" panose="020B0604020202020204" pitchFamily="34" charset="0"/>
                  <a:cs typeface="Arial" panose="020B0604020202020204" pitchFamily="34" charset="0"/>
                </a:rPr>
                <a:t>The waves have now moved in the opposite direction to each other, re-plot the resultant. </a:t>
              </a:r>
            </a:p>
            <a:p>
              <a:pPr algn="l"/>
              <a:endParaRPr lang="en-GB" sz="1100" dirty="0">
                <a:latin typeface="Arial" panose="020B0604020202020204" pitchFamily="34" charset="0"/>
                <a:cs typeface="Arial" panose="020B0604020202020204" pitchFamily="34" charset="0"/>
              </a:endParaRPr>
            </a:p>
            <a:p>
              <a:pPr algn="l"/>
              <a:r>
                <a:rPr lang="en-GB" sz="1100" dirty="0">
                  <a:latin typeface="Arial" panose="020B0604020202020204" pitchFamily="34" charset="0"/>
                  <a:cs typeface="Arial" panose="020B0604020202020204" pitchFamily="34" charset="0"/>
                </a:rPr>
                <a:t>Tip: only 7 points needed per graph</a:t>
              </a:r>
            </a:p>
          </p:txBody>
        </p:sp>
        <p:sp>
          <p:nvSpPr>
            <p:cNvPr id="101" name="TextBox 100">
              <a:extLst>
                <a:ext uri="{FF2B5EF4-FFF2-40B4-BE49-F238E27FC236}">
                  <a16:creationId xmlns:a16="http://schemas.microsoft.com/office/drawing/2014/main" id="{6478AA95-4EA8-6D12-4F54-15413E490375}"/>
                </a:ext>
              </a:extLst>
            </p:cNvPr>
            <p:cNvSpPr txBox="1"/>
            <p:nvPr/>
          </p:nvSpPr>
          <p:spPr>
            <a:xfrm>
              <a:off x="4148452" y="3461284"/>
              <a:ext cx="1939455" cy="198873"/>
            </a:xfrm>
            <a:prstGeom prst="rect">
              <a:avLst/>
            </a:prstGeom>
            <a:noFill/>
          </p:spPr>
          <p:txBody>
            <a:bodyPr wrap="square" rtlCol="0">
              <a:spAutoFit/>
            </a:bodyPr>
            <a:lstStyle/>
            <a:p>
              <a:pPr algn="l"/>
              <a:r>
                <a:rPr lang="en-GB" sz="1100">
                  <a:latin typeface="Arial" panose="020B0604020202020204" pitchFamily="34" charset="0"/>
                  <a:cs typeface="Arial" panose="020B0604020202020204" pitchFamily="34" charset="0"/>
                </a:rPr>
                <a:t>re-plot again</a:t>
              </a:r>
            </a:p>
          </p:txBody>
        </p:sp>
        <p:sp>
          <p:nvSpPr>
            <p:cNvPr id="102" name="TextBox 101">
              <a:extLst>
                <a:ext uri="{FF2B5EF4-FFF2-40B4-BE49-F238E27FC236}">
                  <a16:creationId xmlns:a16="http://schemas.microsoft.com/office/drawing/2014/main" id="{B306CB83-C0EC-CE26-F876-9A7822E5EDF1}"/>
                </a:ext>
              </a:extLst>
            </p:cNvPr>
            <p:cNvSpPr txBox="1"/>
            <p:nvPr/>
          </p:nvSpPr>
          <p:spPr>
            <a:xfrm>
              <a:off x="4225964" y="5165017"/>
              <a:ext cx="1939455" cy="713603"/>
            </a:xfrm>
            <a:prstGeom prst="rect">
              <a:avLst/>
            </a:prstGeom>
            <a:noFill/>
          </p:spPr>
          <p:txBody>
            <a:bodyPr wrap="square" rtlCol="0">
              <a:spAutoFit/>
            </a:bodyPr>
            <a:lstStyle/>
            <a:p>
              <a:pPr algn="l"/>
              <a:r>
                <a:rPr lang="en-GB" sz="1100">
                  <a:latin typeface="Arial" panose="020B0604020202020204" pitchFamily="34" charset="0"/>
                  <a:cs typeface="Arial" panose="020B0604020202020204" pitchFamily="34" charset="0"/>
                </a:rPr>
                <a:t>re-plot again, </a:t>
              </a:r>
            </a:p>
            <a:p>
              <a:pPr algn="l"/>
              <a:endParaRPr lang="en-GB" sz="1100">
                <a:latin typeface="Arial" panose="020B0604020202020204" pitchFamily="34" charset="0"/>
                <a:cs typeface="Arial" panose="020B0604020202020204" pitchFamily="34" charset="0"/>
              </a:endParaRPr>
            </a:p>
            <a:p>
              <a:pPr algn="l"/>
              <a:r>
                <a:rPr lang="en-GB" sz="1100">
                  <a:latin typeface="Arial" panose="020B0604020202020204" pitchFamily="34" charset="0"/>
                  <a:cs typeface="Arial" panose="020B0604020202020204" pitchFamily="34" charset="0"/>
                </a:rPr>
                <a:t>When done, copy the 3 other resultants onto the same graph to see the standing wave.</a:t>
              </a:r>
            </a:p>
          </p:txBody>
        </p:sp>
        <p:sp>
          <p:nvSpPr>
            <p:cNvPr id="103" name="TextBox 102">
              <a:extLst>
                <a:ext uri="{FF2B5EF4-FFF2-40B4-BE49-F238E27FC236}">
                  <a16:creationId xmlns:a16="http://schemas.microsoft.com/office/drawing/2014/main" id="{719F6E7D-2D91-226D-61ED-C3A3125E0D16}"/>
                </a:ext>
              </a:extLst>
            </p:cNvPr>
            <p:cNvSpPr txBox="1"/>
            <p:nvPr/>
          </p:nvSpPr>
          <p:spPr>
            <a:xfrm>
              <a:off x="4842933" y="1294160"/>
              <a:ext cx="1041775" cy="198873"/>
            </a:xfrm>
            <a:prstGeom prst="rect">
              <a:avLst/>
            </a:prstGeom>
            <a:noFill/>
          </p:spPr>
          <p:txBody>
            <a:bodyPr wrap="square" rtlCol="0">
              <a:spAutoFit/>
            </a:bodyPr>
            <a:lstStyle/>
            <a:p>
              <a:pPr algn="l"/>
              <a:r>
                <a:rPr lang="en-GB" sz="1100" dirty="0">
                  <a:latin typeface="Arial" panose="020B0604020202020204" pitchFamily="34" charset="0"/>
                  <a:cs typeface="Arial" panose="020B0604020202020204" pitchFamily="34" charset="0"/>
                </a:rPr>
                <a:t>Draw here</a:t>
              </a:r>
            </a:p>
          </p:txBody>
        </p:sp>
        <p:grpSp>
          <p:nvGrpSpPr>
            <p:cNvPr id="154" name="Group 153">
              <a:extLst>
                <a:ext uri="{FF2B5EF4-FFF2-40B4-BE49-F238E27FC236}">
                  <a16:creationId xmlns:a16="http://schemas.microsoft.com/office/drawing/2014/main" id="{71568D38-F6BB-D9CC-E2D3-428353658EBD}"/>
                </a:ext>
              </a:extLst>
            </p:cNvPr>
            <p:cNvGrpSpPr/>
            <p:nvPr/>
          </p:nvGrpSpPr>
          <p:grpSpPr>
            <a:xfrm>
              <a:off x="6240033" y="97363"/>
              <a:ext cx="2128396" cy="1574752"/>
              <a:chOff x="6250679" y="97362"/>
              <a:chExt cx="2198522" cy="1626637"/>
            </a:xfrm>
          </p:grpSpPr>
          <p:sp>
            <p:nvSpPr>
              <p:cNvPr id="3" name="Rectangle 2">
                <a:extLst>
                  <a:ext uri="{FF2B5EF4-FFF2-40B4-BE49-F238E27FC236}">
                    <a16:creationId xmlns:a16="http://schemas.microsoft.com/office/drawing/2014/main" id="{1F444493-FC0E-8314-3F0A-1C167CC40CC0}"/>
                  </a:ext>
                </a:extLst>
              </p:cNvPr>
              <p:cNvSpPr/>
              <p:nvPr/>
            </p:nvSpPr>
            <p:spPr>
              <a:xfrm>
                <a:off x="6267273" y="97362"/>
                <a:ext cx="2159093" cy="1063070"/>
              </a:xfrm>
              <a:prstGeom prst="rect">
                <a:avLst/>
              </a:prstGeom>
              <a:solidFill>
                <a:schemeClr val="bg1">
                  <a:lumMod val="8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7" name="Group 6">
                <a:extLst>
                  <a:ext uri="{FF2B5EF4-FFF2-40B4-BE49-F238E27FC236}">
                    <a16:creationId xmlns:a16="http://schemas.microsoft.com/office/drawing/2014/main" id="{7524589E-2D06-6331-401C-9F69FB619431}"/>
                  </a:ext>
                </a:extLst>
              </p:cNvPr>
              <p:cNvGrpSpPr/>
              <p:nvPr/>
            </p:nvGrpSpPr>
            <p:grpSpPr>
              <a:xfrm>
                <a:off x="6250679" y="98158"/>
                <a:ext cx="2198522" cy="1625841"/>
                <a:chOff x="1013522" y="1545029"/>
                <a:chExt cx="2487983" cy="1839902"/>
              </a:xfrm>
            </p:grpSpPr>
            <p:pic>
              <p:nvPicPr>
                <p:cNvPr id="11" name="Picture 10">
                  <a:extLst>
                    <a:ext uri="{FF2B5EF4-FFF2-40B4-BE49-F238E27FC236}">
                      <a16:creationId xmlns:a16="http://schemas.microsoft.com/office/drawing/2014/main" id="{B1A09823-0E55-4E8B-4527-56D94411E338}"/>
                    </a:ext>
                  </a:extLst>
                </p:cNvPr>
                <p:cNvPicPr>
                  <a:picLocks noChangeAspect="1"/>
                </p:cNvPicPr>
                <p:nvPr/>
              </p:nvPicPr>
              <p:blipFill>
                <a:blip r:embed="rId2">
                  <a:extLst>
                    <a:ext uri="{28A0092B-C50C-407E-A947-70E740481C1C}">
                      <a14:useLocalDpi xmlns:a14="http://schemas.microsoft.com/office/drawing/2010/main" val="0"/>
                    </a:ext>
                  </a:extLst>
                </a:blip>
                <a:srcRect r="717"/>
                <a:stretch>
                  <a:fillRect/>
                </a:stretch>
              </p:blipFill>
              <p:spPr>
                <a:xfrm>
                  <a:off x="1016232" y="1545029"/>
                  <a:ext cx="2481482" cy="1839902"/>
                </a:xfrm>
                <a:prstGeom prst="rect">
                  <a:avLst/>
                </a:prstGeom>
                <a:ln w="28575">
                  <a:solidFill>
                    <a:schemeClr val="tx1"/>
                  </a:solidFill>
                </a:ln>
              </p:spPr>
            </p:pic>
            <p:grpSp>
              <p:nvGrpSpPr>
                <p:cNvPr id="16" name="Group 15">
                  <a:extLst>
                    <a:ext uri="{FF2B5EF4-FFF2-40B4-BE49-F238E27FC236}">
                      <a16:creationId xmlns:a16="http://schemas.microsoft.com/office/drawing/2014/main" id="{5B16AFCF-E924-3FC8-0412-EC34FEFF6413}"/>
                    </a:ext>
                  </a:extLst>
                </p:cNvPr>
                <p:cNvGrpSpPr/>
                <p:nvPr/>
              </p:nvGrpSpPr>
              <p:grpSpPr>
                <a:xfrm>
                  <a:off x="1024951" y="2251576"/>
                  <a:ext cx="2476554" cy="234182"/>
                  <a:chOff x="1024951" y="2251576"/>
                  <a:chExt cx="2476554" cy="234182"/>
                </a:xfrm>
              </p:grpSpPr>
              <p:sp>
                <p:nvSpPr>
                  <p:cNvPr id="66" name="Freeform: Shape 65">
                    <a:extLst>
                      <a:ext uri="{FF2B5EF4-FFF2-40B4-BE49-F238E27FC236}">
                        <a16:creationId xmlns:a16="http://schemas.microsoft.com/office/drawing/2014/main" id="{E4BE97CA-6879-58E1-0E89-DE7968488EBA}"/>
                      </a:ext>
                    </a:extLst>
                  </p:cNvPr>
                  <p:cNvSpPr/>
                  <p:nvPr/>
                </p:nvSpPr>
                <p:spPr>
                  <a:xfrm flipV="1">
                    <a:off x="1024951" y="2251576"/>
                    <a:ext cx="1651403" cy="234182"/>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8020502" h="4020090">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cubicBezTo>
                          <a:pt x="5682976" y="3965218"/>
                          <a:pt x="5843877" y="4020107"/>
                          <a:pt x="6011227" y="4020090"/>
                        </a:cubicBezTo>
                        <a:cubicBezTo>
                          <a:pt x="6178577" y="4020073"/>
                          <a:pt x="6360351" y="3978171"/>
                          <a:pt x="6516504" y="3863011"/>
                        </a:cubicBezTo>
                        <a:cubicBezTo>
                          <a:pt x="6711689" y="3719066"/>
                          <a:pt x="6875784" y="3582324"/>
                          <a:pt x="7015430" y="3431177"/>
                        </a:cubicBezTo>
                        <a:cubicBezTo>
                          <a:pt x="7175526" y="3257896"/>
                          <a:pt x="7355166" y="3005019"/>
                          <a:pt x="7522678" y="2769039"/>
                        </a:cubicBezTo>
                        <a:lnTo>
                          <a:pt x="8020502" y="2015295"/>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Freeform: Shape 66">
                    <a:extLst>
                      <a:ext uri="{FF2B5EF4-FFF2-40B4-BE49-F238E27FC236}">
                        <a16:creationId xmlns:a16="http://schemas.microsoft.com/office/drawing/2014/main" id="{FD93B6ED-DAC8-D56F-1B67-D5B148D00ACA}"/>
                      </a:ext>
                    </a:extLst>
                  </p:cNvPr>
                  <p:cNvSpPr/>
                  <p:nvPr/>
                </p:nvSpPr>
                <p:spPr>
                  <a:xfrm flipV="1">
                    <a:off x="2676352" y="2368324"/>
                    <a:ext cx="825153" cy="117192"/>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7522677"/>
                      <a:gd name="csY0" fmla="*/ 2011785 h 4020090"/>
                      <a:gd name="csX1" fmla="*/ 493206 w 7522677"/>
                      <a:gd name="csY1" fmla="*/ 1242722 h 4020090"/>
                      <a:gd name="csX2" fmla="*/ 1003345 w 7522677"/>
                      <a:gd name="csY2" fmla="*/ 582813 h 4020090"/>
                      <a:gd name="csX3" fmla="*/ 1497080 w 7522677"/>
                      <a:gd name="csY3" fmla="*/ 158772 h 4020090"/>
                      <a:gd name="csX4" fmla="*/ 1997492 w 7522677"/>
                      <a:gd name="csY4" fmla="*/ 5 h 4020090"/>
                      <a:gd name="csX5" fmla="*/ 2501182 w 7522677"/>
                      <a:gd name="csY5" fmla="*/ 155597 h 4020090"/>
                      <a:gd name="csX6" fmla="*/ 3003082 w 7522677"/>
                      <a:gd name="csY6" fmla="*/ 587246 h 4020090"/>
                      <a:gd name="csX7" fmla="*/ 3503696 w 7522677"/>
                      <a:gd name="csY7" fmla="*/ 1237001 h 4020090"/>
                      <a:gd name="csX8" fmla="*/ 4007585 w 7522677"/>
                      <a:gd name="csY8" fmla="*/ 2008510 h 4020090"/>
                      <a:gd name="csX9" fmla="*/ 4504824 w 7522677"/>
                      <a:gd name="csY9" fmla="*/ 2781806 h 4020090"/>
                      <a:gd name="csX10" fmla="*/ 4987775 w 7522677"/>
                      <a:gd name="csY10" fmla="*/ 3407448 h 4020090"/>
                      <a:gd name="csX11" fmla="*/ 5512401 w 7522677"/>
                      <a:gd name="csY11" fmla="*/ 3863111 h 4020090"/>
                      <a:gd name="csX12" fmla="*/ 6011227 w 7522677"/>
                      <a:gd name="csY12" fmla="*/ 4020090 h 4020090"/>
                      <a:gd name="csX13" fmla="*/ 6516504 w 7522677"/>
                      <a:gd name="csY13" fmla="*/ 3863011 h 4020090"/>
                      <a:gd name="csX14" fmla="*/ 7015430 w 7522677"/>
                      <a:gd name="csY14" fmla="*/ 3431177 h 4020090"/>
                      <a:gd name="csX15" fmla="*/ 7522678 w 7522677"/>
                      <a:gd name="csY15" fmla="*/ 2769039 h 4020090"/>
                      <a:gd name="csX0" fmla="*/ 0 w 7015430"/>
                      <a:gd name="csY0" fmla="*/ 2011785 h 4020090"/>
                      <a:gd name="csX1" fmla="*/ 493206 w 7015430"/>
                      <a:gd name="csY1" fmla="*/ 1242722 h 4020090"/>
                      <a:gd name="csX2" fmla="*/ 1003345 w 7015430"/>
                      <a:gd name="csY2" fmla="*/ 582813 h 4020090"/>
                      <a:gd name="csX3" fmla="*/ 1497080 w 7015430"/>
                      <a:gd name="csY3" fmla="*/ 158772 h 4020090"/>
                      <a:gd name="csX4" fmla="*/ 1997492 w 7015430"/>
                      <a:gd name="csY4" fmla="*/ 5 h 4020090"/>
                      <a:gd name="csX5" fmla="*/ 2501182 w 7015430"/>
                      <a:gd name="csY5" fmla="*/ 155597 h 4020090"/>
                      <a:gd name="csX6" fmla="*/ 3003082 w 7015430"/>
                      <a:gd name="csY6" fmla="*/ 587246 h 4020090"/>
                      <a:gd name="csX7" fmla="*/ 3503696 w 7015430"/>
                      <a:gd name="csY7" fmla="*/ 1237001 h 4020090"/>
                      <a:gd name="csX8" fmla="*/ 4007585 w 7015430"/>
                      <a:gd name="csY8" fmla="*/ 2008510 h 4020090"/>
                      <a:gd name="csX9" fmla="*/ 4504824 w 7015430"/>
                      <a:gd name="csY9" fmla="*/ 2781806 h 4020090"/>
                      <a:gd name="csX10" fmla="*/ 4987775 w 7015430"/>
                      <a:gd name="csY10" fmla="*/ 3407448 h 4020090"/>
                      <a:gd name="csX11" fmla="*/ 5512401 w 7015430"/>
                      <a:gd name="csY11" fmla="*/ 3863111 h 4020090"/>
                      <a:gd name="csX12" fmla="*/ 6011227 w 7015430"/>
                      <a:gd name="csY12" fmla="*/ 4020090 h 4020090"/>
                      <a:gd name="csX13" fmla="*/ 6516504 w 7015430"/>
                      <a:gd name="csY13" fmla="*/ 3863011 h 4020090"/>
                      <a:gd name="csX14" fmla="*/ 7015430 w 7015430"/>
                      <a:gd name="csY14" fmla="*/ 3431177 h 4020090"/>
                      <a:gd name="csX0" fmla="*/ 0 w 6516503"/>
                      <a:gd name="csY0" fmla="*/ 2011785 h 4020090"/>
                      <a:gd name="csX1" fmla="*/ 493206 w 6516503"/>
                      <a:gd name="csY1" fmla="*/ 1242722 h 4020090"/>
                      <a:gd name="csX2" fmla="*/ 1003345 w 6516503"/>
                      <a:gd name="csY2" fmla="*/ 582813 h 4020090"/>
                      <a:gd name="csX3" fmla="*/ 1497080 w 6516503"/>
                      <a:gd name="csY3" fmla="*/ 158772 h 4020090"/>
                      <a:gd name="csX4" fmla="*/ 1997492 w 6516503"/>
                      <a:gd name="csY4" fmla="*/ 5 h 4020090"/>
                      <a:gd name="csX5" fmla="*/ 2501182 w 6516503"/>
                      <a:gd name="csY5" fmla="*/ 155597 h 4020090"/>
                      <a:gd name="csX6" fmla="*/ 3003082 w 6516503"/>
                      <a:gd name="csY6" fmla="*/ 587246 h 4020090"/>
                      <a:gd name="csX7" fmla="*/ 3503696 w 6516503"/>
                      <a:gd name="csY7" fmla="*/ 1237001 h 4020090"/>
                      <a:gd name="csX8" fmla="*/ 4007585 w 6516503"/>
                      <a:gd name="csY8" fmla="*/ 2008510 h 4020090"/>
                      <a:gd name="csX9" fmla="*/ 4504824 w 6516503"/>
                      <a:gd name="csY9" fmla="*/ 2781806 h 4020090"/>
                      <a:gd name="csX10" fmla="*/ 4987775 w 6516503"/>
                      <a:gd name="csY10" fmla="*/ 3407448 h 4020090"/>
                      <a:gd name="csX11" fmla="*/ 5512401 w 6516503"/>
                      <a:gd name="csY11" fmla="*/ 3863111 h 4020090"/>
                      <a:gd name="csX12" fmla="*/ 6011227 w 6516503"/>
                      <a:gd name="csY12" fmla="*/ 4020090 h 4020090"/>
                      <a:gd name="csX13" fmla="*/ 6516504 w 6516503"/>
                      <a:gd name="csY13" fmla="*/ 3863011 h 4020090"/>
                      <a:gd name="csX0" fmla="*/ 0 w 6011228"/>
                      <a:gd name="csY0" fmla="*/ 2011785 h 4020090"/>
                      <a:gd name="csX1" fmla="*/ 493206 w 6011228"/>
                      <a:gd name="csY1" fmla="*/ 1242722 h 4020090"/>
                      <a:gd name="csX2" fmla="*/ 1003345 w 6011228"/>
                      <a:gd name="csY2" fmla="*/ 582813 h 4020090"/>
                      <a:gd name="csX3" fmla="*/ 1497080 w 6011228"/>
                      <a:gd name="csY3" fmla="*/ 158772 h 4020090"/>
                      <a:gd name="csX4" fmla="*/ 1997492 w 6011228"/>
                      <a:gd name="csY4" fmla="*/ 5 h 4020090"/>
                      <a:gd name="csX5" fmla="*/ 2501182 w 6011228"/>
                      <a:gd name="csY5" fmla="*/ 155597 h 4020090"/>
                      <a:gd name="csX6" fmla="*/ 3003082 w 6011228"/>
                      <a:gd name="csY6" fmla="*/ 587246 h 4020090"/>
                      <a:gd name="csX7" fmla="*/ 3503696 w 6011228"/>
                      <a:gd name="csY7" fmla="*/ 1237001 h 4020090"/>
                      <a:gd name="csX8" fmla="*/ 4007585 w 6011228"/>
                      <a:gd name="csY8" fmla="*/ 2008510 h 4020090"/>
                      <a:gd name="csX9" fmla="*/ 4504824 w 6011228"/>
                      <a:gd name="csY9" fmla="*/ 2781806 h 4020090"/>
                      <a:gd name="csX10" fmla="*/ 4987775 w 6011228"/>
                      <a:gd name="csY10" fmla="*/ 3407448 h 4020090"/>
                      <a:gd name="csX11" fmla="*/ 5512401 w 6011228"/>
                      <a:gd name="csY11" fmla="*/ 3863111 h 4020090"/>
                      <a:gd name="csX12" fmla="*/ 6011227 w 6011228"/>
                      <a:gd name="csY12" fmla="*/ 4020090 h 4020090"/>
                      <a:gd name="csX0" fmla="*/ 0 w 5512403"/>
                      <a:gd name="csY0" fmla="*/ 2011785 h 3863119"/>
                      <a:gd name="csX1" fmla="*/ 493206 w 5512403"/>
                      <a:gd name="csY1" fmla="*/ 1242722 h 3863119"/>
                      <a:gd name="csX2" fmla="*/ 1003345 w 5512403"/>
                      <a:gd name="csY2" fmla="*/ 582813 h 3863119"/>
                      <a:gd name="csX3" fmla="*/ 1497080 w 5512403"/>
                      <a:gd name="csY3" fmla="*/ 158772 h 3863119"/>
                      <a:gd name="csX4" fmla="*/ 1997492 w 5512403"/>
                      <a:gd name="csY4" fmla="*/ 5 h 3863119"/>
                      <a:gd name="csX5" fmla="*/ 2501182 w 5512403"/>
                      <a:gd name="csY5" fmla="*/ 155597 h 3863119"/>
                      <a:gd name="csX6" fmla="*/ 3003082 w 5512403"/>
                      <a:gd name="csY6" fmla="*/ 587246 h 3863119"/>
                      <a:gd name="csX7" fmla="*/ 3503696 w 5512403"/>
                      <a:gd name="csY7" fmla="*/ 1237001 h 3863119"/>
                      <a:gd name="csX8" fmla="*/ 4007585 w 5512403"/>
                      <a:gd name="csY8" fmla="*/ 2008510 h 3863119"/>
                      <a:gd name="csX9" fmla="*/ 4504824 w 5512403"/>
                      <a:gd name="csY9" fmla="*/ 2781806 h 3863119"/>
                      <a:gd name="csX10" fmla="*/ 4987775 w 5512403"/>
                      <a:gd name="csY10" fmla="*/ 3407448 h 3863119"/>
                      <a:gd name="csX11" fmla="*/ 5512401 w 5512403"/>
                      <a:gd name="csY11" fmla="*/ 3863111 h 3863119"/>
                      <a:gd name="csX0" fmla="*/ 0 w 4987773"/>
                      <a:gd name="csY0" fmla="*/ 2011785 h 3407451"/>
                      <a:gd name="csX1" fmla="*/ 493206 w 4987773"/>
                      <a:gd name="csY1" fmla="*/ 1242722 h 3407451"/>
                      <a:gd name="csX2" fmla="*/ 1003345 w 4987773"/>
                      <a:gd name="csY2" fmla="*/ 582813 h 3407451"/>
                      <a:gd name="csX3" fmla="*/ 1497080 w 4987773"/>
                      <a:gd name="csY3" fmla="*/ 158772 h 3407451"/>
                      <a:gd name="csX4" fmla="*/ 1997492 w 4987773"/>
                      <a:gd name="csY4" fmla="*/ 5 h 3407451"/>
                      <a:gd name="csX5" fmla="*/ 2501182 w 4987773"/>
                      <a:gd name="csY5" fmla="*/ 155597 h 3407451"/>
                      <a:gd name="csX6" fmla="*/ 3003082 w 4987773"/>
                      <a:gd name="csY6" fmla="*/ 587246 h 3407451"/>
                      <a:gd name="csX7" fmla="*/ 3503696 w 4987773"/>
                      <a:gd name="csY7" fmla="*/ 1237001 h 3407451"/>
                      <a:gd name="csX8" fmla="*/ 4007585 w 4987773"/>
                      <a:gd name="csY8" fmla="*/ 2008510 h 3407451"/>
                      <a:gd name="csX9" fmla="*/ 4504824 w 4987773"/>
                      <a:gd name="csY9" fmla="*/ 2781806 h 3407451"/>
                      <a:gd name="csX10" fmla="*/ 4987775 w 4987773"/>
                      <a:gd name="csY10" fmla="*/ 3407448 h 3407451"/>
                      <a:gd name="csX0" fmla="*/ 0 w 4504824"/>
                      <a:gd name="csY0" fmla="*/ 2011785 h 2781800"/>
                      <a:gd name="csX1" fmla="*/ 493206 w 4504824"/>
                      <a:gd name="csY1" fmla="*/ 1242722 h 2781800"/>
                      <a:gd name="csX2" fmla="*/ 1003345 w 4504824"/>
                      <a:gd name="csY2" fmla="*/ 582813 h 2781800"/>
                      <a:gd name="csX3" fmla="*/ 1497080 w 4504824"/>
                      <a:gd name="csY3" fmla="*/ 158772 h 2781800"/>
                      <a:gd name="csX4" fmla="*/ 1997492 w 4504824"/>
                      <a:gd name="csY4" fmla="*/ 5 h 2781800"/>
                      <a:gd name="csX5" fmla="*/ 2501182 w 4504824"/>
                      <a:gd name="csY5" fmla="*/ 155597 h 2781800"/>
                      <a:gd name="csX6" fmla="*/ 3003082 w 4504824"/>
                      <a:gd name="csY6" fmla="*/ 587246 h 2781800"/>
                      <a:gd name="csX7" fmla="*/ 3503696 w 4504824"/>
                      <a:gd name="csY7" fmla="*/ 1237001 h 2781800"/>
                      <a:gd name="csX8" fmla="*/ 4007585 w 4504824"/>
                      <a:gd name="csY8" fmla="*/ 2008510 h 2781800"/>
                      <a:gd name="csX9" fmla="*/ 4504824 w 4504824"/>
                      <a:gd name="csY9" fmla="*/ 2781806 h 2781800"/>
                      <a:gd name="csX0" fmla="*/ 0 w 4007587"/>
                      <a:gd name="csY0" fmla="*/ 2011785 h 2011779"/>
                      <a:gd name="csX1" fmla="*/ 493206 w 4007587"/>
                      <a:gd name="csY1" fmla="*/ 1242722 h 2011779"/>
                      <a:gd name="csX2" fmla="*/ 1003345 w 4007587"/>
                      <a:gd name="csY2" fmla="*/ 582813 h 2011779"/>
                      <a:gd name="csX3" fmla="*/ 1497080 w 4007587"/>
                      <a:gd name="csY3" fmla="*/ 158772 h 2011779"/>
                      <a:gd name="csX4" fmla="*/ 1997492 w 4007587"/>
                      <a:gd name="csY4" fmla="*/ 5 h 2011779"/>
                      <a:gd name="csX5" fmla="*/ 2501182 w 4007587"/>
                      <a:gd name="csY5" fmla="*/ 155597 h 2011779"/>
                      <a:gd name="csX6" fmla="*/ 3003082 w 4007587"/>
                      <a:gd name="csY6" fmla="*/ 587246 h 2011779"/>
                      <a:gd name="csX7" fmla="*/ 3503696 w 4007587"/>
                      <a:gd name="csY7" fmla="*/ 1237001 h 2011779"/>
                      <a:gd name="csX8" fmla="*/ 4007585 w 4007587"/>
                      <a:gd name="csY8" fmla="*/ 2008510 h 201177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007587" h="2011779">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7" name="Group 16">
                  <a:extLst>
                    <a:ext uri="{FF2B5EF4-FFF2-40B4-BE49-F238E27FC236}">
                      <a16:creationId xmlns:a16="http://schemas.microsoft.com/office/drawing/2014/main" id="{DD010AEE-BED2-6CE8-EAB4-FD2487840609}"/>
                    </a:ext>
                  </a:extLst>
                </p:cNvPr>
                <p:cNvGrpSpPr/>
                <p:nvPr/>
              </p:nvGrpSpPr>
              <p:grpSpPr>
                <a:xfrm>
                  <a:off x="1013522" y="1771871"/>
                  <a:ext cx="2484193" cy="240563"/>
                  <a:chOff x="1013522" y="1771871"/>
                  <a:chExt cx="2484193" cy="240563"/>
                </a:xfrm>
              </p:grpSpPr>
              <p:sp>
                <p:nvSpPr>
                  <p:cNvPr id="53" name="Freeform: Shape 52">
                    <a:extLst>
                      <a:ext uri="{FF2B5EF4-FFF2-40B4-BE49-F238E27FC236}">
                        <a16:creationId xmlns:a16="http://schemas.microsoft.com/office/drawing/2014/main" id="{7420FB37-AA24-911D-05B4-D3348205782B}"/>
                      </a:ext>
                    </a:extLst>
                  </p:cNvPr>
                  <p:cNvSpPr/>
                  <p:nvPr/>
                </p:nvSpPr>
                <p:spPr>
                  <a:xfrm>
                    <a:off x="1013522" y="1891821"/>
                    <a:ext cx="828432" cy="120373"/>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1003345 w 8020502"/>
                      <a:gd name="csY1" fmla="*/ 582813 h 4020090"/>
                      <a:gd name="csX2" fmla="*/ 1497080 w 8020502"/>
                      <a:gd name="csY2" fmla="*/ 158772 h 4020090"/>
                      <a:gd name="csX3" fmla="*/ 1997492 w 8020502"/>
                      <a:gd name="csY3" fmla="*/ 5 h 4020090"/>
                      <a:gd name="csX4" fmla="*/ 2501182 w 8020502"/>
                      <a:gd name="csY4" fmla="*/ 155597 h 4020090"/>
                      <a:gd name="csX5" fmla="*/ 3003082 w 8020502"/>
                      <a:gd name="csY5" fmla="*/ 587246 h 4020090"/>
                      <a:gd name="csX6" fmla="*/ 3503696 w 8020502"/>
                      <a:gd name="csY6" fmla="*/ 1237001 h 4020090"/>
                      <a:gd name="csX7" fmla="*/ 4007585 w 8020502"/>
                      <a:gd name="csY7" fmla="*/ 2008510 h 4020090"/>
                      <a:gd name="csX8" fmla="*/ 4504824 w 8020502"/>
                      <a:gd name="csY8" fmla="*/ 2781806 h 4020090"/>
                      <a:gd name="csX9" fmla="*/ 4987775 w 8020502"/>
                      <a:gd name="csY9" fmla="*/ 3407448 h 4020090"/>
                      <a:gd name="csX10" fmla="*/ 5512401 w 8020502"/>
                      <a:gd name="csY10" fmla="*/ 3863111 h 4020090"/>
                      <a:gd name="csX11" fmla="*/ 6011227 w 8020502"/>
                      <a:gd name="csY11" fmla="*/ 4020090 h 4020090"/>
                      <a:gd name="csX12" fmla="*/ 6516504 w 8020502"/>
                      <a:gd name="csY12" fmla="*/ 3863011 h 4020090"/>
                      <a:gd name="csX13" fmla="*/ 7015430 w 8020502"/>
                      <a:gd name="csY13" fmla="*/ 3431177 h 4020090"/>
                      <a:gd name="csX14" fmla="*/ 7522678 w 8020502"/>
                      <a:gd name="csY14" fmla="*/ 2769039 h 4020090"/>
                      <a:gd name="csX15" fmla="*/ 8020502 w 8020502"/>
                      <a:gd name="csY15" fmla="*/ 2015295 h 4020090"/>
                      <a:gd name="csX0" fmla="*/ -1 w 7017156"/>
                      <a:gd name="csY0" fmla="*/ 582813 h 4020090"/>
                      <a:gd name="csX1" fmla="*/ 493734 w 7017156"/>
                      <a:gd name="csY1" fmla="*/ 158772 h 4020090"/>
                      <a:gd name="csX2" fmla="*/ 994146 w 7017156"/>
                      <a:gd name="csY2" fmla="*/ 5 h 4020090"/>
                      <a:gd name="csX3" fmla="*/ 1497836 w 7017156"/>
                      <a:gd name="csY3" fmla="*/ 155597 h 4020090"/>
                      <a:gd name="csX4" fmla="*/ 1999736 w 7017156"/>
                      <a:gd name="csY4" fmla="*/ 587246 h 4020090"/>
                      <a:gd name="csX5" fmla="*/ 2500350 w 7017156"/>
                      <a:gd name="csY5" fmla="*/ 1237001 h 4020090"/>
                      <a:gd name="csX6" fmla="*/ 3004239 w 7017156"/>
                      <a:gd name="csY6" fmla="*/ 2008510 h 4020090"/>
                      <a:gd name="csX7" fmla="*/ 3501478 w 7017156"/>
                      <a:gd name="csY7" fmla="*/ 2781806 h 4020090"/>
                      <a:gd name="csX8" fmla="*/ 3984429 w 7017156"/>
                      <a:gd name="csY8" fmla="*/ 3407448 h 4020090"/>
                      <a:gd name="csX9" fmla="*/ 4509055 w 7017156"/>
                      <a:gd name="csY9" fmla="*/ 3863111 h 4020090"/>
                      <a:gd name="csX10" fmla="*/ 5007881 w 7017156"/>
                      <a:gd name="csY10" fmla="*/ 4020090 h 4020090"/>
                      <a:gd name="csX11" fmla="*/ 5513158 w 7017156"/>
                      <a:gd name="csY11" fmla="*/ 3863011 h 4020090"/>
                      <a:gd name="csX12" fmla="*/ 6012084 w 7017156"/>
                      <a:gd name="csY12" fmla="*/ 3431177 h 4020090"/>
                      <a:gd name="csX13" fmla="*/ 6519332 w 7017156"/>
                      <a:gd name="csY13" fmla="*/ 2769039 h 4020090"/>
                      <a:gd name="csX14" fmla="*/ 7017156 w 7017156"/>
                      <a:gd name="csY14" fmla="*/ 2015295 h 4020090"/>
                      <a:gd name="csX0" fmla="*/ 0 w 6523422"/>
                      <a:gd name="csY0" fmla="*/ 158772 h 4020090"/>
                      <a:gd name="csX1" fmla="*/ 500412 w 6523422"/>
                      <a:gd name="csY1" fmla="*/ 5 h 4020090"/>
                      <a:gd name="csX2" fmla="*/ 1004102 w 6523422"/>
                      <a:gd name="csY2" fmla="*/ 155597 h 4020090"/>
                      <a:gd name="csX3" fmla="*/ 1506002 w 6523422"/>
                      <a:gd name="csY3" fmla="*/ 587246 h 4020090"/>
                      <a:gd name="csX4" fmla="*/ 2006616 w 6523422"/>
                      <a:gd name="csY4" fmla="*/ 1237001 h 4020090"/>
                      <a:gd name="csX5" fmla="*/ 2510505 w 6523422"/>
                      <a:gd name="csY5" fmla="*/ 2008510 h 4020090"/>
                      <a:gd name="csX6" fmla="*/ 3007744 w 6523422"/>
                      <a:gd name="csY6" fmla="*/ 2781806 h 4020090"/>
                      <a:gd name="csX7" fmla="*/ 3490695 w 6523422"/>
                      <a:gd name="csY7" fmla="*/ 3407448 h 4020090"/>
                      <a:gd name="csX8" fmla="*/ 4015321 w 6523422"/>
                      <a:gd name="csY8" fmla="*/ 3863111 h 4020090"/>
                      <a:gd name="csX9" fmla="*/ 4514147 w 6523422"/>
                      <a:gd name="csY9" fmla="*/ 4020090 h 4020090"/>
                      <a:gd name="csX10" fmla="*/ 5019424 w 6523422"/>
                      <a:gd name="csY10" fmla="*/ 3863011 h 4020090"/>
                      <a:gd name="csX11" fmla="*/ 5518350 w 6523422"/>
                      <a:gd name="csY11" fmla="*/ 3431177 h 4020090"/>
                      <a:gd name="csX12" fmla="*/ 6025598 w 6523422"/>
                      <a:gd name="csY12" fmla="*/ 2769039 h 4020090"/>
                      <a:gd name="csX13" fmla="*/ 6523422 w 6523422"/>
                      <a:gd name="csY13" fmla="*/ 2015295 h 4020090"/>
                      <a:gd name="csX0" fmla="*/ -1 w 6023009"/>
                      <a:gd name="csY0" fmla="*/ 5 h 4020090"/>
                      <a:gd name="csX1" fmla="*/ 503689 w 6023009"/>
                      <a:gd name="csY1" fmla="*/ 155597 h 4020090"/>
                      <a:gd name="csX2" fmla="*/ 1005589 w 6023009"/>
                      <a:gd name="csY2" fmla="*/ 587246 h 4020090"/>
                      <a:gd name="csX3" fmla="*/ 1506203 w 6023009"/>
                      <a:gd name="csY3" fmla="*/ 1237001 h 4020090"/>
                      <a:gd name="csX4" fmla="*/ 2010092 w 6023009"/>
                      <a:gd name="csY4" fmla="*/ 2008510 h 4020090"/>
                      <a:gd name="csX5" fmla="*/ 2507331 w 6023009"/>
                      <a:gd name="csY5" fmla="*/ 2781806 h 4020090"/>
                      <a:gd name="csX6" fmla="*/ 2990282 w 6023009"/>
                      <a:gd name="csY6" fmla="*/ 3407448 h 4020090"/>
                      <a:gd name="csX7" fmla="*/ 3514908 w 6023009"/>
                      <a:gd name="csY7" fmla="*/ 3863111 h 4020090"/>
                      <a:gd name="csX8" fmla="*/ 4013734 w 6023009"/>
                      <a:gd name="csY8" fmla="*/ 4020090 h 4020090"/>
                      <a:gd name="csX9" fmla="*/ 4519011 w 6023009"/>
                      <a:gd name="csY9" fmla="*/ 3863011 h 4020090"/>
                      <a:gd name="csX10" fmla="*/ 5017937 w 6023009"/>
                      <a:gd name="csY10" fmla="*/ 3431177 h 4020090"/>
                      <a:gd name="csX11" fmla="*/ 5525185 w 6023009"/>
                      <a:gd name="csY11" fmla="*/ 2769039 h 4020090"/>
                      <a:gd name="csX12" fmla="*/ 6023009 w 6023009"/>
                      <a:gd name="csY12" fmla="*/ 2015295 h 4020090"/>
                      <a:gd name="csX0" fmla="*/ 1 w 5519321"/>
                      <a:gd name="csY0" fmla="*/ -1 h 3864492"/>
                      <a:gd name="csX1" fmla="*/ 501901 w 5519321"/>
                      <a:gd name="csY1" fmla="*/ 431648 h 3864492"/>
                      <a:gd name="csX2" fmla="*/ 1002515 w 5519321"/>
                      <a:gd name="csY2" fmla="*/ 1081403 h 3864492"/>
                      <a:gd name="csX3" fmla="*/ 1506404 w 5519321"/>
                      <a:gd name="csY3" fmla="*/ 1852912 h 3864492"/>
                      <a:gd name="csX4" fmla="*/ 2003643 w 5519321"/>
                      <a:gd name="csY4" fmla="*/ 2626208 h 3864492"/>
                      <a:gd name="csX5" fmla="*/ 2486594 w 5519321"/>
                      <a:gd name="csY5" fmla="*/ 3251850 h 3864492"/>
                      <a:gd name="csX6" fmla="*/ 3011220 w 5519321"/>
                      <a:gd name="csY6" fmla="*/ 3707513 h 3864492"/>
                      <a:gd name="csX7" fmla="*/ 3510046 w 5519321"/>
                      <a:gd name="csY7" fmla="*/ 3864492 h 3864492"/>
                      <a:gd name="csX8" fmla="*/ 4015323 w 5519321"/>
                      <a:gd name="csY8" fmla="*/ 3707413 h 3864492"/>
                      <a:gd name="csX9" fmla="*/ 4514249 w 5519321"/>
                      <a:gd name="csY9" fmla="*/ 3275579 h 3864492"/>
                      <a:gd name="csX10" fmla="*/ 5021497 w 5519321"/>
                      <a:gd name="csY10" fmla="*/ 2613441 h 3864492"/>
                      <a:gd name="csX11" fmla="*/ 5519321 w 5519321"/>
                      <a:gd name="csY11" fmla="*/ 1859697 h 3864492"/>
                      <a:gd name="csX0" fmla="*/ 1 w 5017421"/>
                      <a:gd name="csY0" fmla="*/ -2 h 3432842"/>
                      <a:gd name="csX1" fmla="*/ 500615 w 5017421"/>
                      <a:gd name="csY1" fmla="*/ 649753 h 3432842"/>
                      <a:gd name="csX2" fmla="*/ 1004504 w 5017421"/>
                      <a:gd name="csY2" fmla="*/ 1421262 h 3432842"/>
                      <a:gd name="csX3" fmla="*/ 1501743 w 5017421"/>
                      <a:gd name="csY3" fmla="*/ 2194558 h 3432842"/>
                      <a:gd name="csX4" fmla="*/ 1984694 w 5017421"/>
                      <a:gd name="csY4" fmla="*/ 2820200 h 3432842"/>
                      <a:gd name="csX5" fmla="*/ 2509320 w 5017421"/>
                      <a:gd name="csY5" fmla="*/ 3275863 h 3432842"/>
                      <a:gd name="csX6" fmla="*/ 3008146 w 5017421"/>
                      <a:gd name="csY6" fmla="*/ 3432842 h 3432842"/>
                      <a:gd name="csX7" fmla="*/ 3513423 w 5017421"/>
                      <a:gd name="csY7" fmla="*/ 3275763 h 3432842"/>
                      <a:gd name="csX8" fmla="*/ 4012349 w 5017421"/>
                      <a:gd name="csY8" fmla="*/ 2843929 h 3432842"/>
                      <a:gd name="csX9" fmla="*/ 4519597 w 5017421"/>
                      <a:gd name="csY9" fmla="*/ 2181791 h 3432842"/>
                      <a:gd name="csX10" fmla="*/ 5017421 w 5017421"/>
                      <a:gd name="csY10" fmla="*/ 1428047 h 3432842"/>
                      <a:gd name="csX0" fmla="*/ -2 w 4516804"/>
                      <a:gd name="csY0" fmla="*/ 6 h 2783095"/>
                      <a:gd name="csX1" fmla="*/ 503887 w 4516804"/>
                      <a:gd name="csY1" fmla="*/ 771515 h 2783095"/>
                      <a:gd name="csX2" fmla="*/ 1001126 w 4516804"/>
                      <a:gd name="csY2" fmla="*/ 1544811 h 2783095"/>
                      <a:gd name="csX3" fmla="*/ 1484077 w 4516804"/>
                      <a:gd name="csY3" fmla="*/ 2170453 h 2783095"/>
                      <a:gd name="csX4" fmla="*/ 2008703 w 4516804"/>
                      <a:gd name="csY4" fmla="*/ 2626116 h 2783095"/>
                      <a:gd name="csX5" fmla="*/ 2507529 w 4516804"/>
                      <a:gd name="csY5" fmla="*/ 2783095 h 2783095"/>
                      <a:gd name="csX6" fmla="*/ 3012806 w 4516804"/>
                      <a:gd name="csY6" fmla="*/ 2626016 h 2783095"/>
                      <a:gd name="csX7" fmla="*/ 3511732 w 4516804"/>
                      <a:gd name="csY7" fmla="*/ 2194182 h 2783095"/>
                      <a:gd name="csX8" fmla="*/ 4018980 w 4516804"/>
                      <a:gd name="csY8" fmla="*/ 1532044 h 2783095"/>
                      <a:gd name="csX9" fmla="*/ 4516804 w 4516804"/>
                      <a:gd name="csY9" fmla="*/ 778300 h 2783095"/>
                      <a:gd name="csX0" fmla="*/ 0 w 4012917"/>
                      <a:gd name="csY0" fmla="*/ -6 h 2011574"/>
                      <a:gd name="csX1" fmla="*/ 497239 w 4012917"/>
                      <a:gd name="csY1" fmla="*/ 773290 h 2011574"/>
                      <a:gd name="csX2" fmla="*/ 980190 w 4012917"/>
                      <a:gd name="csY2" fmla="*/ 1398932 h 2011574"/>
                      <a:gd name="csX3" fmla="*/ 1504816 w 4012917"/>
                      <a:gd name="csY3" fmla="*/ 1854595 h 2011574"/>
                      <a:gd name="csX4" fmla="*/ 2003642 w 4012917"/>
                      <a:gd name="csY4" fmla="*/ 2011574 h 2011574"/>
                      <a:gd name="csX5" fmla="*/ 2508919 w 4012917"/>
                      <a:gd name="csY5" fmla="*/ 1854495 h 2011574"/>
                      <a:gd name="csX6" fmla="*/ 3007845 w 4012917"/>
                      <a:gd name="csY6" fmla="*/ 1422661 h 2011574"/>
                      <a:gd name="csX7" fmla="*/ 3515093 w 4012917"/>
                      <a:gd name="csY7" fmla="*/ 760523 h 2011574"/>
                      <a:gd name="csX8" fmla="*/ 4012917 w 4012917"/>
                      <a:gd name="csY8" fmla="*/ 6779 h 20115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012917" h="2011574">
                        <a:moveTo>
                          <a:pt x="0" y="-6"/>
                        </a:moveTo>
                        <a:lnTo>
                          <a:pt x="497239" y="773290"/>
                        </a:lnTo>
                        <a:lnTo>
                          <a:pt x="980190" y="1398932"/>
                        </a:lnTo>
                        <a:cubicBezTo>
                          <a:pt x="1148120" y="1579150"/>
                          <a:pt x="1334241" y="1752488"/>
                          <a:pt x="1504816" y="1854595"/>
                        </a:cubicBezTo>
                        <a:cubicBezTo>
                          <a:pt x="1675391" y="1956702"/>
                          <a:pt x="1836292" y="2011591"/>
                          <a:pt x="2003642" y="2011574"/>
                        </a:cubicBezTo>
                        <a:cubicBezTo>
                          <a:pt x="2170992" y="2011557"/>
                          <a:pt x="2352766" y="1969655"/>
                          <a:pt x="2508919" y="1854495"/>
                        </a:cubicBezTo>
                        <a:cubicBezTo>
                          <a:pt x="2704104" y="1710550"/>
                          <a:pt x="2868199" y="1573808"/>
                          <a:pt x="3007845" y="1422661"/>
                        </a:cubicBezTo>
                        <a:cubicBezTo>
                          <a:pt x="3167941" y="1249380"/>
                          <a:pt x="3347581" y="996503"/>
                          <a:pt x="3515093" y="760523"/>
                        </a:cubicBezTo>
                        <a:lnTo>
                          <a:pt x="4012917" y="6779"/>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Freeform: Shape 62">
                    <a:extLst>
                      <a:ext uri="{FF2B5EF4-FFF2-40B4-BE49-F238E27FC236}">
                        <a16:creationId xmlns:a16="http://schemas.microsoft.com/office/drawing/2014/main" id="{A71D189F-7073-F5BD-69FE-20F1082E5C97}"/>
                      </a:ext>
                    </a:extLst>
                  </p:cNvPr>
                  <p:cNvSpPr/>
                  <p:nvPr/>
                </p:nvSpPr>
                <p:spPr>
                  <a:xfrm>
                    <a:off x="1841952" y="1771871"/>
                    <a:ext cx="1655763" cy="240563"/>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8020502" h="4020090">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cubicBezTo>
                          <a:pt x="5682976" y="3965218"/>
                          <a:pt x="5843877" y="4020107"/>
                          <a:pt x="6011227" y="4020090"/>
                        </a:cubicBezTo>
                        <a:cubicBezTo>
                          <a:pt x="6178577" y="4020073"/>
                          <a:pt x="6360351" y="3978171"/>
                          <a:pt x="6516504" y="3863011"/>
                        </a:cubicBezTo>
                        <a:cubicBezTo>
                          <a:pt x="6711689" y="3719066"/>
                          <a:pt x="6875784" y="3582324"/>
                          <a:pt x="7015430" y="3431177"/>
                        </a:cubicBezTo>
                        <a:cubicBezTo>
                          <a:pt x="7175526" y="3257896"/>
                          <a:pt x="7355166" y="3005019"/>
                          <a:pt x="7522678" y="2769039"/>
                        </a:cubicBezTo>
                        <a:lnTo>
                          <a:pt x="8020502" y="2015295"/>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51" name="Arrow: Right 50">
                  <a:extLst>
                    <a:ext uri="{FF2B5EF4-FFF2-40B4-BE49-F238E27FC236}">
                      <a16:creationId xmlns:a16="http://schemas.microsoft.com/office/drawing/2014/main" id="{C6B93580-F8F5-76CF-0779-C400C994C8DA}"/>
                    </a:ext>
                  </a:extLst>
                </p:cNvPr>
                <p:cNvSpPr/>
                <p:nvPr/>
              </p:nvSpPr>
              <p:spPr>
                <a:xfrm>
                  <a:off x="2074558" y="1617136"/>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Arrow: Right 51">
                  <a:extLst>
                    <a:ext uri="{FF2B5EF4-FFF2-40B4-BE49-F238E27FC236}">
                      <a16:creationId xmlns:a16="http://schemas.microsoft.com/office/drawing/2014/main" id="{1EFC7022-2556-931C-3816-345985CAE173}"/>
                    </a:ext>
                  </a:extLst>
                </p:cNvPr>
                <p:cNvSpPr/>
                <p:nvPr/>
              </p:nvSpPr>
              <p:spPr>
                <a:xfrm flipH="1">
                  <a:off x="2034723" y="2088774"/>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56" name="Group 155">
              <a:extLst>
                <a:ext uri="{FF2B5EF4-FFF2-40B4-BE49-F238E27FC236}">
                  <a16:creationId xmlns:a16="http://schemas.microsoft.com/office/drawing/2014/main" id="{77B7F756-156C-44AC-80AA-7A8582B94ED1}"/>
                </a:ext>
              </a:extLst>
            </p:cNvPr>
            <p:cNvGrpSpPr/>
            <p:nvPr/>
          </p:nvGrpSpPr>
          <p:grpSpPr>
            <a:xfrm>
              <a:off x="6228017" y="3446392"/>
              <a:ext cx="2146664" cy="1573983"/>
              <a:chOff x="6267273" y="2641307"/>
              <a:chExt cx="2217392" cy="1625841"/>
            </a:xfrm>
          </p:grpSpPr>
          <p:sp>
            <p:nvSpPr>
              <p:cNvPr id="2" name="Rectangle 1">
                <a:extLst>
                  <a:ext uri="{FF2B5EF4-FFF2-40B4-BE49-F238E27FC236}">
                    <a16:creationId xmlns:a16="http://schemas.microsoft.com/office/drawing/2014/main" id="{BDF3C343-F1AE-6F8A-EEE0-DC39C5281607}"/>
                  </a:ext>
                </a:extLst>
              </p:cNvPr>
              <p:cNvSpPr/>
              <p:nvPr/>
            </p:nvSpPr>
            <p:spPr>
              <a:xfrm>
                <a:off x="6314020" y="2649703"/>
                <a:ext cx="2159093" cy="1063070"/>
              </a:xfrm>
              <a:prstGeom prst="rect">
                <a:avLst/>
              </a:prstGeom>
              <a:solidFill>
                <a:schemeClr val="bg1">
                  <a:lumMod val="8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0" name="Group 109">
                <a:extLst>
                  <a:ext uri="{FF2B5EF4-FFF2-40B4-BE49-F238E27FC236}">
                    <a16:creationId xmlns:a16="http://schemas.microsoft.com/office/drawing/2014/main" id="{C0650EC6-D407-A39E-9DA7-F40F804C1B1E}"/>
                  </a:ext>
                </a:extLst>
              </p:cNvPr>
              <p:cNvGrpSpPr/>
              <p:nvPr/>
            </p:nvGrpSpPr>
            <p:grpSpPr>
              <a:xfrm>
                <a:off x="6267273" y="2641307"/>
                <a:ext cx="2217392" cy="1625841"/>
                <a:chOff x="1032301" y="4423013"/>
                <a:chExt cx="2509337" cy="1839902"/>
              </a:xfrm>
            </p:grpSpPr>
            <p:pic>
              <p:nvPicPr>
                <p:cNvPr id="111" name="Picture 110">
                  <a:extLst>
                    <a:ext uri="{FF2B5EF4-FFF2-40B4-BE49-F238E27FC236}">
                      <a16:creationId xmlns:a16="http://schemas.microsoft.com/office/drawing/2014/main" id="{8D617D9C-2F67-6881-8D40-60F23AEC3929}"/>
                    </a:ext>
                  </a:extLst>
                </p:cNvPr>
                <p:cNvPicPr>
                  <a:picLocks noChangeAspect="1"/>
                </p:cNvPicPr>
                <p:nvPr/>
              </p:nvPicPr>
              <p:blipFill>
                <a:blip r:embed="rId2">
                  <a:extLst>
                    <a:ext uri="{28A0092B-C50C-407E-A947-70E740481C1C}">
                      <a14:useLocalDpi xmlns:a14="http://schemas.microsoft.com/office/drawing/2010/main" val="0"/>
                    </a:ext>
                  </a:extLst>
                </a:blip>
                <a:srcRect r="717"/>
                <a:stretch>
                  <a:fillRect/>
                </a:stretch>
              </p:blipFill>
              <p:spPr>
                <a:xfrm>
                  <a:off x="1044533" y="4423013"/>
                  <a:ext cx="2481482" cy="1839902"/>
                </a:xfrm>
                <a:prstGeom prst="rect">
                  <a:avLst/>
                </a:prstGeom>
                <a:ln w="28575">
                  <a:solidFill>
                    <a:schemeClr val="tx1"/>
                  </a:solidFill>
                </a:ln>
              </p:spPr>
            </p:pic>
            <p:grpSp>
              <p:nvGrpSpPr>
                <p:cNvPr id="113" name="Group 112">
                  <a:extLst>
                    <a:ext uri="{FF2B5EF4-FFF2-40B4-BE49-F238E27FC236}">
                      <a16:creationId xmlns:a16="http://schemas.microsoft.com/office/drawing/2014/main" id="{3506C9E4-7997-518C-40CB-6F3393086C59}"/>
                    </a:ext>
                  </a:extLst>
                </p:cNvPr>
                <p:cNvGrpSpPr/>
                <p:nvPr/>
              </p:nvGrpSpPr>
              <p:grpSpPr>
                <a:xfrm>
                  <a:off x="1032301" y="5129318"/>
                  <a:ext cx="2478146" cy="234182"/>
                  <a:chOff x="1032301" y="5129318"/>
                  <a:chExt cx="2478146" cy="234182"/>
                </a:xfrm>
              </p:grpSpPr>
              <p:sp>
                <p:nvSpPr>
                  <p:cNvPr id="119" name="Freeform: Shape 118">
                    <a:extLst>
                      <a:ext uri="{FF2B5EF4-FFF2-40B4-BE49-F238E27FC236}">
                        <a16:creationId xmlns:a16="http://schemas.microsoft.com/office/drawing/2014/main" id="{084D3ACD-0FF9-DC52-3B39-AD4FF8AECD5E}"/>
                      </a:ext>
                    </a:extLst>
                  </p:cNvPr>
                  <p:cNvSpPr/>
                  <p:nvPr/>
                </p:nvSpPr>
                <p:spPr>
                  <a:xfrm flipV="1">
                    <a:off x="1032301" y="5129560"/>
                    <a:ext cx="1136415" cy="225118"/>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7527296"/>
                      <a:gd name="csY0" fmla="*/ 1242722 h 4020090"/>
                      <a:gd name="csX1" fmla="*/ 510139 w 7527296"/>
                      <a:gd name="csY1" fmla="*/ 582813 h 4020090"/>
                      <a:gd name="csX2" fmla="*/ 1003874 w 7527296"/>
                      <a:gd name="csY2" fmla="*/ 158772 h 4020090"/>
                      <a:gd name="csX3" fmla="*/ 1504286 w 7527296"/>
                      <a:gd name="csY3" fmla="*/ 5 h 4020090"/>
                      <a:gd name="csX4" fmla="*/ 2007976 w 7527296"/>
                      <a:gd name="csY4" fmla="*/ 155597 h 4020090"/>
                      <a:gd name="csX5" fmla="*/ 2509876 w 7527296"/>
                      <a:gd name="csY5" fmla="*/ 587246 h 4020090"/>
                      <a:gd name="csX6" fmla="*/ 3010490 w 7527296"/>
                      <a:gd name="csY6" fmla="*/ 1237001 h 4020090"/>
                      <a:gd name="csX7" fmla="*/ 3514379 w 7527296"/>
                      <a:gd name="csY7" fmla="*/ 2008510 h 4020090"/>
                      <a:gd name="csX8" fmla="*/ 4011618 w 7527296"/>
                      <a:gd name="csY8" fmla="*/ 2781806 h 4020090"/>
                      <a:gd name="csX9" fmla="*/ 4494569 w 7527296"/>
                      <a:gd name="csY9" fmla="*/ 3407448 h 4020090"/>
                      <a:gd name="csX10" fmla="*/ 5019195 w 7527296"/>
                      <a:gd name="csY10" fmla="*/ 3863111 h 4020090"/>
                      <a:gd name="csX11" fmla="*/ 5518021 w 7527296"/>
                      <a:gd name="csY11" fmla="*/ 4020090 h 4020090"/>
                      <a:gd name="csX12" fmla="*/ 6023298 w 7527296"/>
                      <a:gd name="csY12" fmla="*/ 3863011 h 4020090"/>
                      <a:gd name="csX13" fmla="*/ 6522224 w 7527296"/>
                      <a:gd name="csY13" fmla="*/ 3431177 h 4020090"/>
                      <a:gd name="csX14" fmla="*/ 7029472 w 7527296"/>
                      <a:gd name="csY14" fmla="*/ 2769039 h 4020090"/>
                      <a:gd name="csX15" fmla="*/ 7527296 w 7527296"/>
                      <a:gd name="csY15" fmla="*/ 2015295 h 4020090"/>
                      <a:gd name="csX0" fmla="*/ 2 w 7017159"/>
                      <a:gd name="csY0" fmla="*/ 582813 h 4020090"/>
                      <a:gd name="csX1" fmla="*/ 493737 w 7017159"/>
                      <a:gd name="csY1" fmla="*/ 158772 h 4020090"/>
                      <a:gd name="csX2" fmla="*/ 994149 w 7017159"/>
                      <a:gd name="csY2" fmla="*/ 5 h 4020090"/>
                      <a:gd name="csX3" fmla="*/ 1497839 w 7017159"/>
                      <a:gd name="csY3" fmla="*/ 155597 h 4020090"/>
                      <a:gd name="csX4" fmla="*/ 1999739 w 7017159"/>
                      <a:gd name="csY4" fmla="*/ 587246 h 4020090"/>
                      <a:gd name="csX5" fmla="*/ 2500353 w 7017159"/>
                      <a:gd name="csY5" fmla="*/ 1237001 h 4020090"/>
                      <a:gd name="csX6" fmla="*/ 3004242 w 7017159"/>
                      <a:gd name="csY6" fmla="*/ 2008510 h 4020090"/>
                      <a:gd name="csX7" fmla="*/ 3501481 w 7017159"/>
                      <a:gd name="csY7" fmla="*/ 2781806 h 4020090"/>
                      <a:gd name="csX8" fmla="*/ 3984432 w 7017159"/>
                      <a:gd name="csY8" fmla="*/ 3407448 h 4020090"/>
                      <a:gd name="csX9" fmla="*/ 4509058 w 7017159"/>
                      <a:gd name="csY9" fmla="*/ 3863111 h 4020090"/>
                      <a:gd name="csX10" fmla="*/ 5007884 w 7017159"/>
                      <a:gd name="csY10" fmla="*/ 4020090 h 4020090"/>
                      <a:gd name="csX11" fmla="*/ 5513161 w 7017159"/>
                      <a:gd name="csY11" fmla="*/ 3863011 h 4020090"/>
                      <a:gd name="csX12" fmla="*/ 6012087 w 7017159"/>
                      <a:gd name="csY12" fmla="*/ 3431177 h 4020090"/>
                      <a:gd name="csX13" fmla="*/ 6519335 w 7017159"/>
                      <a:gd name="csY13" fmla="*/ 2769039 h 4020090"/>
                      <a:gd name="csX14" fmla="*/ 7017159 w 7017159"/>
                      <a:gd name="csY14" fmla="*/ 2015295 h 4020090"/>
                      <a:gd name="csX0" fmla="*/ 2 w 6523424"/>
                      <a:gd name="csY0" fmla="*/ 158772 h 4020090"/>
                      <a:gd name="csX1" fmla="*/ 500414 w 6523424"/>
                      <a:gd name="csY1" fmla="*/ 5 h 4020090"/>
                      <a:gd name="csX2" fmla="*/ 1004104 w 6523424"/>
                      <a:gd name="csY2" fmla="*/ 155597 h 4020090"/>
                      <a:gd name="csX3" fmla="*/ 1506004 w 6523424"/>
                      <a:gd name="csY3" fmla="*/ 587246 h 4020090"/>
                      <a:gd name="csX4" fmla="*/ 2006618 w 6523424"/>
                      <a:gd name="csY4" fmla="*/ 1237001 h 4020090"/>
                      <a:gd name="csX5" fmla="*/ 2510507 w 6523424"/>
                      <a:gd name="csY5" fmla="*/ 2008510 h 4020090"/>
                      <a:gd name="csX6" fmla="*/ 3007746 w 6523424"/>
                      <a:gd name="csY6" fmla="*/ 2781806 h 4020090"/>
                      <a:gd name="csX7" fmla="*/ 3490697 w 6523424"/>
                      <a:gd name="csY7" fmla="*/ 3407448 h 4020090"/>
                      <a:gd name="csX8" fmla="*/ 4015323 w 6523424"/>
                      <a:gd name="csY8" fmla="*/ 3863111 h 4020090"/>
                      <a:gd name="csX9" fmla="*/ 4514149 w 6523424"/>
                      <a:gd name="csY9" fmla="*/ 4020090 h 4020090"/>
                      <a:gd name="csX10" fmla="*/ 5019426 w 6523424"/>
                      <a:gd name="csY10" fmla="*/ 3863011 h 4020090"/>
                      <a:gd name="csX11" fmla="*/ 5518352 w 6523424"/>
                      <a:gd name="csY11" fmla="*/ 3431177 h 4020090"/>
                      <a:gd name="csX12" fmla="*/ 6025600 w 6523424"/>
                      <a:gd name="csY12" fmla="*/ 2769039 h 4020090"/>
                      <a:gd name="csX13" fmla="*/ 6523424 w 6523424"/>
                      <a:gd name="csY13" fmla="*/ 2015295 h 4020090"/>
                      <a:gd name="csX0" fmla="*/ 0 w 6023010"/>
                      <a:gd name="csY0" fmla="*/ 5 h 4020090"/>
                      <a:gd name="csX1" fmla="*/ 503690 w 6023010"/>
                      <a:gd name="csY1" fmla="*/ 155597 h 4020090"/>
                      <a:gd name="csX2" fmla="*/ 1005590 w 6023010"/>
                      <a:gd name="csY2" fmla="*/ 587246 h 4020090"/>
                      <a:gd name="csX3" fmla="*/ 1506204 w 6023010"/>
                      <a:gd name="csY3" fmla="*/ 1237001 h 4020090"/>
                      <a:gd name="csX4" fmla="*/ 2010093 w 6023010"/>
                      <a:gd name="csY4" fmla="*/ 2008510 h 4020090"/>
                      <a:gd name="csX5" fmla="*/ 2507332 w 6023010"/>
                      <a:gd name="csY5" fmla="*/ 2781806 h 4020090"/>
                      <a:gd name="csX6" fmla="*/ 2990283 w 6023010"/>
                      <a:gd name="csY6" fmla="*/ 3407448 h 4020090"/>
                      <a:gd name="csX7" fmla="*/ 3514909 w 6023010"/>
                      <a:gd name="csY7" fmla="*/ 3863111 h 4020090"/>
                      <a:gd name="csX8" fmla="*/ 4013735 w 6023010"/>
                      <a:gd name="csY8" fmla="*/ 4020090 h 4020090"/>
                      <a:gd name="csX9" fmla="*/ 4519012 w 6023010"/>
                      <a:gd name="csY9" fmla="*/ 3863011 h 4020090"/>
                      <a:gd name="csX10" fmla="*/ 5017938 w 6023010"/>
                      <a:gd name="csY10" fmla="*/ 3431177 h 4020090"/>
                      <a:gd name="csX11" fmla="*/ 5525186 w 6023010"/>
                      <a:gd name="csY11" fmla="*/ 2769039 h 4020090"/>
                      <a:gd name="csX12" fmla="*/ 6023010 w 6023010"/>
                      <a:gd name="csY12" fmla="*/ 2015295 h 4020090"/>
                      <a:gd name="csX0" fmla="*/ -2 w 5519318"/>
                      <a:gd name="csY0" fmla="*/ 0 h 3864493"/>
                      <a:gd name="csX1" fmla="*/ 501898 w 5519318"/>
                      <a:gd name="csY1" fmla="*/ 431649 h 3864493"/>
                      <a:gd name="csX2" fmla="*/ 1002512 w 5519318"/>
                      <a:gd name="csY2" fmla="*/ 1081404 h 3864493"/>
                      <a:gd name="csX3" fmla="*/ 1506401 w 5519318"/>
                      <a:gd name="csY3" fmla="*/ 1852913 h 3864493"/>
                      <a:gd name="csX4" fmla="*/ 2003640 w 5519318"/>
                      <a:gd name="csY4" fmla="*/ 2626209 h 3864493"/>
                      <a:gd name="csX5" fmla="*/ 2486591 w 5519318"/>
                      <a:gd name="csY5" fmla="*/ 3251851 h 3864493"/>
                      <a:gd name="csX6" fmla="*/ 3011217 w 5519318"/>
                      <a:gd name="csY6" fmla="*/ 3707514 h 3864493"/>
                      <a:gd name="csX7" fmla="*/ 3510043 w 5519318"/>
                      <a:gd name="csY7" fmla="*/ 3864493 h 3864493"/>
                      <a:gd name="csX8" fmla="*/ 4015320 w 5519318"/>
                      <a:gd name="csY8" fmla="*/ 3707414 h 3864493"/>
                      <a:gd name="csX9" fmla="*/ 4514246 w 5519318"/>
                      <a:gd name="csY9" fmla="*/ 3275580 h 3864493"/>
                      <a:gd name="csX10" fmla="*/ 5021494 w 5519318"/>
                      <a:gd name="csY10" fmla="*/ 2613442 h 3864493"/>
                      <a:gd name="csX11" fmla="*/ 5519318 w 5519318"/>
                      <a:gd name="csY11" fmla="*/ 1859698 h 38644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519318" h="3864493">
                        <a:moveTo>
                          <a:pt x="-2" y="0"/>
                        </a:moveTo>
                        <a:cubicBezTo>
                          <a:pt x="196931" y="131183"/>
                          <a:pt x="356386" y="265764"/>
                          <a:pt x="501898" y="431649"/>
                        </a:cubicBezTo>
                        <a:cubicBezTo>
                          <a:pt x="659357" y="611153"/>
                          <a:pt x="835095" y="844527"/>
                          <a:pt x="1002512" y="1081404"/>
                        </a:cubicBezTo>
                        <a:lnTo>
                          <a:pt x="1506401" y="1852913"/>
                        </a:lnTo>
                        <a:lnTo>
                          <a:pt x="2003640" y="2626209"/>
                        </a:lnTo>
                        <a:lnTo>
                          <a:pt x="2486591" y="3251851"/>
                        </a:lnTo>
                        <a:cubicBezTo>
                          <a:pt x="2654521" y="3432069"/>
                          <a:pt x="2840642" y="3605407"/>
                          <a:pt x="3011217" y="3707514"/>
                        </a:cubicBezTo>
                        <a:cubicBezTo>
                          <a:pt x="3181792" y="3809621"/>
                          <a:pt x="3342693" y="3864510"/>
                          <a:pt x="3510043" y="3864493"/>
                        </a:cubicBezTo>
                        <a:cubicBezTo>
                          <a:pt x="3677393" y="3864476"/>
                          <a:pt x="3859167" y="3822574"/>
                          <a:pt x="4015320" y="3707414"/>
                        </a:cubicBezTo>
                        <a:cubicBezTo>
                          <a:pt x="4210505" y="3563469"/>
                          <a:pt x="4374600" y="3426727"/>
                          <a:pt x="4514246" y="3275580"/>
                        </a:cubicBezTo>
                        <a:cubicBezTo>
                          <a:pt x="4674342" y="3102299"/>
                          <a:pt x="4853982" y="2849422"/>
                          <a:pt x="5021494" y="2613442"/>
                        </a:cubicBezTo>
                        <a:lnTo>
                          <a:pt x="5519318" y="1859698"/>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0" name="Freeform: Shape 119">
                    <a:extLst>
                      <a:ext uri="{FF2B5EF4-FFF2-40B4-BE49-F238E27FC236}">
                        <a16:creationId xmlns:a16="http://schemas.microsoft.com/office/drawing/2014/main" id="{39F95BCC-783C-CE23-B673-1F0538D10AAA}"/>
                      </a:ext>
                    </a:extLst>
                  </p:cNvPr>
                  <p:cNvSpPr/>
                  <p:nvPr/>
                </p:nvSpPr>
                <p:spPr>
                  <a:xfrm flipV="1">
                    <a:off x="2168714" y="5129318"/>
                    <a:ext cx="1341733" cy="234182"/>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7522677"/>
                      <a:gd name="csY0" fmla="*/ 2011785 h 4020090"/>
                      <a:gd name="csX1" fmla="*/ 493206 w 7522677"/>
                      <a:gd name="csY1" fmla="*/ 1242722 h 4020090"/>
                      <a:gd name="csX2" fmla="*/ 1003345 w 7522677"/>
                      <a:gd name="csY2" fmla="*/ 582813 h 4020090"/>
                      <a:gd name="csX3" fmla="*/ 1497080 w 7522677"/>
                      <a:gd name="csY3" fmla="*/ 158772 h 4020090"/>
                      <a:gd name="csX4" fmla="*/ 1997492 w 7522677"/>
                      <a:gd name="csY4" fmla="*/ 5 h 4020090"/>
                      <a:gd name="csX5" fmla="*/ 2501182 w 7522677"/>
                      <a:gd name="csY5" fmla="*/ 155597 h 4020090"/>
                      <a:gd name="csX6" fmla="*/ 3003082 w 7522677"/>
                      <a:gd name="csY6" fmla="*/ 587246 h 4020090"/>
                      <a:gd name="csX7" fmla="*/ 3503696 w 7522677"/>
                      <a:gd name="csY7" fmla="*/ 1237001 h 4020090"/>
                      <a:gd name="csX8" fmla="*/ 4007585 w 7522677"/>
                      <a:gd name="csY8" fmla="*/ 2008510 h 4020090"/>
                      <a:gd name="csX9" fmla="*/ 4504824 w 7522677"/>
                      <a:gd name="csY9" fmla="*/ 2781806 h 4020090"/>
                      <a:gd name="csX10" fmla="*/ 4987775 w 7522677"/>
                      <a:gd name="csY10" fmla="*/ 3407448 h 4020090"/>
                      <a:gd name="csX11" fmla="*/ 5512401 w 7522677"/>
                      <a:gd name="csY11" fmla="*/ 3863111 h 4020090"/>
                      <a:gd name="csX12" fmla="*/ 6011227 w 7522677"/>
                      <a:gd name="csY12" fmla="*/ 4020090 h 4020090"/>
                      <a:gd name="csX13" fmla="*/ 6516504 w 7522677"/>
                      <a:gd name="csY13" fmla="*/ 3863011 h 4020090"/>
                      <a:gd name="csX14" fmla="*/ 7015430 w 7522677"/>
                      <a:gd name="csY14" fmla="*/ 3431177 h 4020090"/>
                      <a:gd name="csX15" fmla="*/ 7522678 w 7522677"/>
                      <a:gd name="csY15" fmla="*/ 2769039 h 4020090"/>
                      <a:gd name="csX0" fmla="*/ 0 w 7015430"/>
                      <a:gd name="csY0" fmla="*/ 2011785 h 4020090"/>
                      <a:gd name="csX1" fmla="*/ 493206 w 7015430"/>
                      <a:gd name="csY1" fmla="*/ 1242722 h 4020090"/>
                      <a:gd name="csX2" fmla="*/ 1003345 w 7015430"/>
                      <a:gd name="csY2" fmla="*/ 582813 h 4020090"/>
                      <a:gd name="csX3" fmla="*/ 1497080 w 7015430"/>
                      <a:gd name="csY3" fmla="*/ 158772 h 4020090"/>
                      <a:gd name="csX4" fmla="*/ 1997492 w 7015430"/>
                      <a:gd name="csY4" fmla="*/ 5 h 4020090"/>
                      <a:gd name="csX5" fmla="*/ 2501182 w 7015430"/>
                      <a:gd name="csY5" fmla="*/ 155597 h 4020090"/>
                      <a:gd name="csX6" fmla="*/ 3003082 w 7015430"/>
                      <a:gd name="csY6" fmla="*/ 587246 h 4020090"/>
                      <a:gd name="csX7" fmla="*/ 3503696 w 7015430"/>
                      <a:gd name="csY7" fmla="*/ 1237001 h 4020090"/>
                      <a:gd name="csX8" fmla="*/ 4007585 w 7015430"/>
                      <a:gd name="csY8" fmla="*/ 2008510 h 4020090"/>
                      <a:gd name="csX9" fmla="*/ 4504824 w 7015430"/>
                      <a:gd name="csY9" fmla="*/ 2781806 h 4020090"/>
                      <a:gd name="csX10" fmla="*/ 4987775 w 7015430"/>
                      <a:gd name="csY10" fmla="*/ 3407448 h 4020090"/>
                      <a:gd name="csX11" fmla="*/ 5512401 w 7015430"/>
                      <a:gd name="csY11" fmla="*/ 3863111 h 4020090"/>
                      <a:gd name="csX12" fmla="*/ 6011227 w 7015430"/>
                      <a:gd name="csY12" fmla="*/ 4020090 h 4020090"/>
                      <a:gd name="csX13" fmla="*/ 6516504 w 7015430"/>
                      <a:gd name="csY13" fmla="*/ 3863011 h 4020090"/>
                      <a:gd name="csX14" fmla="*/ 7015430 w 7015430"/>
                      <a:gd name="csY14" fmla="*/ 3431177 h 4020090"/>
                      <a:gd name="csX0" fmla="*/ 0 w 6516503"/>
                      <a:gd name="csY0" fmla="*/ 2011785 h 4020090"/>
                      <a:gd name="csX1" fmla="*/ 493206 w 6516503"/>
                      <a:gd name="csY1" fmla="*/ 1242722 h 4020090"/>
                      <a:gd name="csX2" fmla="*/ 1003345 w 6516503"/>
                      <a:gd name="csY2" fmla="*/ 582813 h 4020090"/>
                      <a:gd name="csX3" fmla="*/ 1497080 w 6516503"/>
                      <a:gd name="csY3" fmla="*/ 158772 h 4020090"/>
                      <a:gd name="csX4" fmla="*/ 1997492 w 6516503"/>
                      <a:gd name="csY4" fmla="*/ 5 h 4020090"/>
                      <a:gd name="csX5" fmla="*/ 2501182 w 6516503"/>
                      <a:gd name="csY5" fmla="*/ 155597 h 4020090"/>
                      <a:gd name="csX6" fmla="*/ 3003082 w 6516503"/>
                      <a:gd name="csY6" fmla="*/ 587246 h 4020090"/>
                      <a:gd name="csX7" fmla="*/ 3503696 w 6516503"/>
                      <a:gd name="csY7" fmla="*/ 1237001 h 4020090"/>
                      <a:gd name="csX8" fmla="*/ 4007585 w 6516503"/>
                      <a:gd name="csY8" fmla="*/ 2008510 h 4020090"/>
                      <a:gd name="csX9" fmla="*/ 4504824 w 6516503"/>
                      <a:gd name="csY9" fmla="*/ 2781806 h 4020090"/>
                      <a:gd name="csX10" fmla="*/ 4987775 w 6516503"/>
                      <a:gd name="csY10" fmla="*/ 3407448 h 4020090"/>
                      <a:gd name="csX11" fmla="*/ 5512401 w 6516503"/>
                      <a:gd name="csY11" fmla="*/ 3863111 h 4020090"/>
                      <a:gd name="csX12" fmla="*/ 6011227 w 6516503"/>
                      <a:gd name="csY12" fmla="*/ 4020090 h 4020090"/>
                      <a:gd name="csX13" fmla="*/ 6516504 w 6516503"/>
                      <a:gd name="csY13" fmla="*/ 3863011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516503" h="4020090">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cubicBezTo>
                          <a:pt x="5682976" y="3965218"/>
                          <a:pt x="5843877" y="4020107"/>
                          <a:pt x="6011227" y="4020090"/>
                        </a:cubicBezTo>
                        <a:cubicBezTo>
                          <a:pt x="6178577" y="4020073"/>
                          <a:pt x="6360351" y="3978171"/>
                          <a:pt x="6516504" y="3863011"/>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14" name="Group 113">
                  <a:extLst>
                    <a:ext uri="{FF2B5EF4-FFF2-40B4-BE49-F238E27FC236}">
                      <a16:creationId xmlns:a16="http://schemas.microsoft.com/office/drawing/2014/main" id="{49541F95-21C9-0ABD-F9EA-2AF9A5FDF201}"/>
                    </a:ext>
                  </a:extLst>
                </p:cNvPr>
                <p:cNvGrpSpPr/>
                <p:nvPr/>
              </p:nvGrpSpPr>
              <p:grpSpPr>
                <a:xfrm>
                  <a:off x="1056950" y="4649614"/>
                  <a:ext cx="2484688" cy="240563"/>
                  <a:chOff x="1056950" y="4649614"/>
                  <a:chExt cx="2484688" cy="240563"/>
                </a:xfrm>
              </p:grpSpPr>
              <p:sp>
                <p:nvSpPr>
                  <p:cNvPr id="117" name="Freeform: Shape 116">
                    <a:extLst>
                      <a:ext uri="{FF2B5EF4-FFF2-40B4-BE49-F238E27FC236}">
                        <a16:creationId xmlns:a16="http://schemas.microsoft.com/office/drawing/2014/main" id="{70B75828-74C2-35F6-1872-CC9D0249228F}"/>
                      </a:ext>
                    </a:extLst>
                  </p:cNvPr>
                  <p:cNvSpPr/>
                  <p:nvPr/>
                </p:nvSpPr>
                <p:spPr>
                  <a:xfrm>
                    <a:off x="1056950" y="4649614"/>
                    <a:ext cx="1346704" cy="240563"/>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1003345 w 8020502"/>
                      <a:gd name="csY1" fmla="*/ 582813 h 4020090"/>
                      <a:gd name="csX2" fmla="*/ 1497080 w 8020502"/>
                      <a:gd name="csY2" fmla="*/ 158772 h 4020090"/>
                      <a:gd name="csX3" fmla="*/ 1997492 w 8020502"/>
                      <a:gd name="csY3" fmla="*/ 5 h 4020090"/>
                      <a:gd name="csX4" fmla="*/ 2501182 w 8020502"/>
                      <a:gd name="csY4" fmla="*/ 155597 h 4020090"/>
                      <a:gd name="csX5" fmla="*/ 3003082 w 8020502"/>
                      <a:gd name="csY5" fmla="*/ 587246 h 4020090"/>
                      <a:gd name="csX6" fmla="*/ 3503696 w 8020502"/>
                      <a:gd name="csY6" fmla="*/ 1237001 h 4020090"/>
                      <a:gd name="csX7" fmla="*/ 4007585 w 8020502"/>
                      <a:gd name="csY7" fmla="*/ 2008510 h 4020090"/>
                      <a:gd name="csX8" fmla="*/ 4504824 w 8020502"/>
                      <a:gd name="csY8" fmla="*/ 2781806 h 4020090"/>
                      <a:gd name="csX9" fmla="*/ 4987775 w 8020502"/>
                      <a:gd name="csY9" fmla="*/ 3407448 h 4020090"/>
                      <a:gd name="csX10" fmla="*/ 5512401 w 8020502"/>
                      <a:gd name="csY10" fmla="*/ 3863111 h 4020090"/>
                      <a:gd name="csX11" fmla="*/ 6011227 w 8020502"/>
                      <a:gd name="csY11" fmla="*/ 4020090 h 4020090"/>
                      <a:gd name="csX12" fmla="*/ 6516504 w 8020502"/>
                      <a:gd name="csY12" fmla="*/ 3863011 h 4020090"/>
                      <a:gd name="csX13" fmla="*/ 7015430 w 8020502"/>
                      <a:gd name="csY13" fmla="*/ 3431177 h 4020090"/>
                      <a:gd name="csX14" fmla="*/ 7522678 w 8020502"/>
                      <a:gd name="csY14" fmla="*/ 2769039 h 4020090"/>
                      <a:gd name="csX15" fmla="*/ 8020502 w 8020502"/>
                      <a:gd name="csY15" fmla="*/ 2015295 h 4020090"/>
                      <a:gd name="csX0" fmla="*/ -1 w 7017156"/>
                      <a:gd name="csY0" fmla="*/ 582813 h 4020090"/>
                      <a:gd name="csX1" fmla="*/ 493734 w 7017156"/>
                      <a:gd name="csY1" fmla="*/ 158772 h 4020090"/>
                      <a:gd name="csX2" fmla="*/ 994146 w 7017156"/>
                      <a:gd name="csY2" fmla="*/ 5 h 4020090"/>
                      <a:gd name="csX3" fmla="*/ 1497836 w 7017156"/>
                      <a:gd name="csY3" fmla="*/ 155597 h 4020090"/>
                      <a:gd name="csX4" fmla="*/ 1999736 w 7017156"/>
                      <a:gd name="csY4" fmla="*/ 587246 h 4020090"/>
                      <a:gd name="csX5" fmla="*/ 2500350 w 7017156"/>
                      <a:gd name="csY5" fmla="*/ 1237001 h 4020090"/>
                      <a:gd name="csX6" fmla="*/ 3004239 w 7017156"/>
                      <a:gd name="csY6" fmla="*/ 2008510 h 4020090"/>
                      <a:gd name="csX7" fmla="*/ 3501478 w 7017156"/>
                      <a:gd name="csY7" fmla="*/ 2781806 h 4020090"/>
                      <a:gd name="csX8" fmla="*/ 3984429 w 7017156"/>
                      <a:gd name="csY8" fmla="*/ 3407448 h 4020090"/>
                      <a:gd name="csX9" fmla="*/ 4509055 w 7017156"/>
                      <a:gd name="csY9" fmla="*/ 3863111 h 4020090"/>
                      <a:gd name="csX10" fmla="*/ 5007881 w 7017156"/>
                      <a:gd name="csY10" fmla="*/ 4020090 h 4020090"/>
                      <a:gd name="csX11" fmla="*/ 5513158 w 7017156"/>
                      <a:gd name="csY11" fmla="*/ 3863011 h 4020090"/>
                      <a:gd name="csX12" fmla="*/ 6012084 w 7017156"/>
                      <a:gd name="csY12" fmla="*/ 3431177 h 4020090"/>
                      <a:gd name="csX13" fmla="*/ 6519332 w 7017156"/>
                      <a:gd name="csY13" fmla="*/ 2769039 h 4020090"/>
                      <a:gd name="csX14" fmla="*/ 7017156 w 7017156"/>
                      <a:gd name="csY14" fmla="*/ 2015295 h 4020090"/>
                      <a:gd name="csX0" fmla="*/ 0 w 6523422"/>
                      <a:gd name="csY0" fmla="*/ 158772 h 4020090"/>
                      <a:gd name="csX1" fmla="*/ 500412 w 6523422"/>
                      <a:gd name="csY1" fmla="*/ 5 h 4020090"/>
                      <a:gd name="csX2" fmla="*/ 1004102 w 6523422"/>
                      <a:gd name="csY2" fmla="*/ 155597 h 4020090"/>
                      <a:gd name="csX3" fmla="*/ 1506002 w 6523422"/>
                      <a:gd name="csY3" fmla="*/ 587246 h 4020090"/>
                      <a:gd name="csX4" fmla="*/ 2006616 w 6523422"/>
                      <a:gd name="csY4" fmla="*/ 1237001 h 4020090"/>
                      <a:gd name="csX5" fmla="*/ 2510505 w 6523422"/>
                      <a:gd name="csY5" fmla="*/ 2008510 h 4020090"/>
                      <a:gd name="csX6" fmla="*/ 3007744 w 6523422"/>
                      <a:gd name="csY6" fmla="*/ 2781806 h 4020090"/>
                      <a:gd name="csX7" fmla="*/ 3490695 w 6523422"/>
                      <a:gd name="csY7" fmla="*/ 3407448 h 4020090"/>
                      <a:gd name="csX8" fmla="*/ 4015321 w 6523422"/>
                      <a:gd name="csY8" fmla="*/ 3863111 h 4020090"/>
                      <a:gd name="csX9" fmla="*/ 4514147 w 6523422"/>
                      <a:gd name="csY9" fmla="*/ 4020090 h 4020090"/>
                      <a:gd name="csX10" fmla="*/ 5019424 w 6523422"/>
                      <a:gd name="csY10" fmla="*/ 3863011 h 4020090"/>
                      <a:gd name="csX11" fmla="*/ 5518350 w 6523422"/>
                      <a:gd name="csY11" fmla="*/ 3431177 h 4020090"/>
                      <a:gd name="csX12" fmla="*/ 6025598 w 6523422"/>
                      <a:gd name="csY12" fmla="*/ 2769039 h 4020090"/>
                      <a:gd name="csX13" fmla="*/ 6523422 w 6523422"/>
                      <a:gd name="csY13" fmla="*/ 2015295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523422" h="4020090">
                        <a:moveTo>
                          <a:pt x="0" y="158772"/>
                        </a:moveTo>
                        <a:cubicBezTo>
                          <a:pt x="165691" y="61637"/>
                          <a:pt x="333062" y="534"/>
                          <a:pt x="500412" y="5"/>
                        </a:cubicBezTo>
                        <a:cubicBezTo>
                          <a:pt x="667762" y="-524"/>
                          <a:pt x="842575" y="47999"/>
                          <a:pt x="1004102" y="155597"/>
                        </a:cubicBezTo>
                        <a:cubicBezTo>
                          <a:pt x="1201035" y="286780"/>
                          <a:pt x="1360490" y="421361"/>
                          <a:pt x="1506002" y="587246"/>
                        </a:cubicBezTo>
                        <a:cubicBezTo>
                          <a:pt x="1663461" y="766750"/>
                          <a:pt x="1839199" y="1000124"/>
                          <a:pt x="2006616" y="1237001"/>
                        </a:cubicBezTo>
                        <a:lnTo>
                          <a:pt x="2510505" y="2008510"/>
                        </a:lnTo>
                        <a:lnTo>
                          <a:pt x="3007744" y="2781806"/>
                        </a:lnTo>
                        <a:lnTo>
                          <a:pt x="3490695" y="3407448"/>
                        </a:lnTo>
                        <a:cubicBezTo>
                          <a:pt x="3658625" y="3587666"/>
                          <a:pt x="3844746" y="3761004"/>
                          <a:pt x="4015321" y="3863111"/>
                        </a:cubicBezTo>
                        <a:cubicBezTo>
                          <a:pt x="4185896" y="3965218"/>
                          <a:pt x="4346797" y="4020107"/>
                          <a:pt x="4514147" y="4020090"/>
                        </a:cubicBezTo>
                        <a:cubicBezTo>
                          <a:pt x="4681497" y="4020073"/>
                          <a:pt x="4863271" y="3978171"/>
                          <a:pt x="5019424" y="3863011"/>
                        </a:cubicBezTo>
                        <a:cubicBezTo>
                          <a:pt x="5214609" y="3719066"/>
                          <a:pt x="5378704" y="3582324"/>
                          <a:pt x="5518350" y="3431177"/>
                        </a:cubicBezTo>
                        <a:cubicBezTo>
                          <a:pt x="5678446" y="3257896"/>
                          <a:pt x="5858086" y="3005019"/>
                          <a:pt x="6025598" y="2769039"/>
                        </a:cubicBezTo>
                        <a:lnTo>
                          <a:pt x="6523422" y="2015295"/>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Freeform: Shape 117">
                    <a:extLst>
                      <a:ext uri="{FF2B5EF4-FFF2-40B4-BE49-F238E27FC236}">
                        <a16:creationId xmlns:a16="http://schemas.microsoft.com/office/drawing/2014/main" id="{287C4C91-5C25-6043-A4C7-6B564BCD4699}"/>
                      </a:ext>
                    </a:extLst>
                  </p:cNvPr>
                  <p:cNvSpPr/>
                  <p:nvPr/>
                </p:nvSpPr>
                <p:spPr>
                  <a:xfrm>
                    <a:off x="2403651" y="4649855"/>
                    <a:ext cx="1137987" cy="231169"/>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7522680"/>
                      <a:gd name="csY0" fmla="*/ 2011785 h 4020090"/>
                      <a:gd name="csX1" fmla="*/ 493206 w 7522680"/>
                      <a:gd name="csY1" fmla="*/ 1242722 h 4020090"/>
                      <a:gd name="csX2" fmla="*/ 1003345 w 7522680"/>
                      <a:gd name="csY2" fmla="*/ 582813 h 4020090"/>
                      <a:gd name="csX3" fmla="*/ 1497080 w 7522680"/>
                      <a:gd name="csY3" fmla="*/ 158772 h 4020090"/>
                      <a:gd name="csX4" fmla="*/ 1997492 w 7522680"/>
                      <a:gd name="csY4" fmla="*/ 5 h 4020090"/>
                      <a:gd name="csX5" fmla="*/ 2501182 w 7522680"/>
                      <a:gd name="csY5" fmla="*/ 155597 h 4020090"/>
                      <a:gd name="csX6" fmla="*/ 3003082 w 7522680"/>
                      <a:gd name="csY6" fmla="*/ 587246 h 4020090"/>
                      <a:gd name="csX7" fmla="*/ 3503696 w 7522680"/>
                      <a:gd name="csY7" fmla="*/ 1237001 h 4020090"/>
                      <a:gd name="csX8" fmla="*/ 4007585 w 7522680"/>
                      <a:gd name="csY8" fmla="*/ 2008510 h 4020090"/>
                      <a:gd name="csX9" fmla="*/ 4504824 w 7522680"/>
                      <a:gd name="csY9" fmla="*/ 2781806 h 4020090"/>
                      <a:gd name="csX10" fmla="*/ 4987775 w 7522680"/>
                      <a:gd name="csY10" fmla="*/ 3407448 h 4020090"/>
                      <a:gd name="csX11" fmla="*/ 5512401 w 7522680"/>
                      <a:gd name="csY11" fmla="*/ 3863111 h 4020090"/>
                      <a:gd name="csX12" fmla="*/ 6011227 w 7522680"/>
                      <a:gd name="csY12" fmla="*/ 4020090 h 4020090"/>
                      <a:gd name="csX13" fmla="*/ 6516504 w 7522680"/>
                      <a:gd name="csY13" fmla="*/ 3863011 h 4020090"/>
                      <a:gd name="csX14" fmla="*/ 7015430 w 7522680"/>
                      <a:gd name="csY14" fmla="*/ 3431177 h 4020090"/>
                      <a:gd name="csX15" fmla="*/ 7522678 w 7522680"/>
                      <a:gd name="csY15" fmla="*/ 2769039 h 4020090"/>
                      <a:gd name="csX0" fmla="*/ 0 w 7015432"/>
                      <a:gd name="csY0" fmla="*/ 2011785 h 4020090"/>
                      <a:gd name="csX1" fmla="*/ 493206 w 7015432"/>
                      <a:gd name="csY1" fmla="*/ 1242722 h 4020090"/>
                      <a:gd name="csX2" fmla="*/ 1003345 w 7015432"/>
                      <a:gd name="csY2" fmla="*/ 582813 h 4020090"/>
                      <a:gd name="csX3" fmla="*/ 1497080 w 7015432"/>
                      <a:gd name="csY3" fmla="*/ 158772 h 4020090"/>
                      <a:gd name="csX4" fmla="*/ 1997492 w 7015432"/>
                      <a:gd name="csY4" fmla="*/ 5 h 4020090"/>
                      <a:gd name="csX5" fmla="*/ 2501182 w 7015432"/>
                      <a:gd name="csY5" fmla="*/ 155597 h 4020090"/>
                      <a:gd name="csX6" fmla="*/ 3003082 w 7015432"/>
                      <a:gd name="csY6" fmla="*/ 587246 h 4020090"/>
                      <a:gd name="csX7" fmla="*/ 3503696 w 7015432"/>
                      <a:gd name="csY7" fmla="*/ 1237001 h 4020090"/>
                      <a:gd name="csX8" fmla="*/ 4007585 w 7015432"/>
                      <a:gd name="csY8" fmla="*/ 2008510 h 4020090"/>
                      <a:gd name="csX9" fmla="*/ 4504824 w 7015432"/>
                      <a:gd name="csY9" fmla="*/ 2781806 h 4020090"/>
                      <a:gd name="csX10" fmla="*/ 4987775 w 7015432"/>
                      <a:gd name="csY10" fmla="*/ 3407448 h 4020090"/>
                      <a:gd name="csX11" fmla="*/ 5512401 w 7015432"/>
                      <a:gd name="csY11" fmla="*/ 3863111 h 4020090"/>
                      <a:gd name="csX12" fmla="*/ 6011227 w 7015432"/>
                      <a:gd name="csY12" fmla="*/ 4020090 h 4020090"/>
                      <a:gd name="csX13" fmla="*/ 6516504 w 7015432"/>
                      <a:gd name="csY13" fmla="*/ 3863011 h 4020090"/>
                      <a:gd name="csX14" fmla="*/ 7015430 w 7015432"/>
                      <a:gd name="csY14" fmla="*/ 3431177 h 4020090"/>
                      <a:gd name="csX0" fmla="*/ 0 w 6516506"/>
                      <a:gd name="csY0" fmla="*/ 2011785 h 4020090"/>
                      <a:gd name="csX1" fmla="*/ 493206 w 6516506"/>
                      <a:gd name="csY1" fmla="*/ 1242722 h 4020090"/>
                      <a:gd name="csX2" fmla="*/ 1003345 w 6516506"/>
                      <a:gd name="csY2" fmla="*/ 582813 h 4020090"/>
                      <a:gd name="csX3" fmla="*/ 1497080 w 6516506"/>
                      <a:gd name="csY3" fmla="*/ 158772 h 4020090"/>
                      <a:gd name="csX4" fmla="*/ 1997492 w 6516506"/>
                      <a:gd name="csY4" fmla="*/ 5 h 4020090"/>
                      <a:gd name="csX5" fmla="*/ 2501182 w 6516506"/>
                      <a:gd name="csY5" fmla="*/ 155597 h 4020090"/>
                      <a:gd name="csX6" fmla="*/ 3003082 w 6516506"/>
                      <a:gd name="csY6" fmla="*/ 587246 h 4020090"/>
                      <a:gd name="csX7" fmla="*/ 3503696 w 6516506"/>
                      <a:gd name="csY7" fmla="*/ 1237001 h 4020090"/>
                      <a:gd name="csX8" fmla="*/ 4007585 w 6516506"/>
                      <a:gd name="csY8" fmla="*/ 2008510 h 4020090"/>
                      <a:gd name="csX9" fmla="*/ 4504824 w 6516506"/>
                      <a:gd name="csY9" fmla="*/ 2781806 h 4020090"/>
                      <a:gd name="csX10" fmla="*/ 4987775 w 6516506"/>
                      <a:gd name="csY10" fmla="*/ 3407448 h 4020090"/>
                      <a:gd name="csX11" fmla="*/ 5512401 w 6516506"/>
                      <a:gd name="csY11" fmla="*/ 3863111 h 4020090"/>
                      <a:gd name="csX12" fmla="*/ 6011227 w 6516506"/>
                      <a:gd name="csY12" fmla="*/ 4020090 h 4020090"/>
                      <a:gd name="csX13" fmla="*/ 6516504 w 6516506"/>
                      <a:gd name="csY13" fmla="*/ 3863011 h 4020090"/>
                      <a:gd name="csX0" fmla="*/ 0 w 6011229"/>
                      <a:gd name="csY0" fmla="*/ 2011785 h 4020090"/>
                      <a:gd name="csX1" fmla="*/ 493206 w 6011229"/>
                      <a:gd name="csY1" fmla="*/ 1242722 h 4020090"/>
                      <a:gd name="csX2" fmla="*/ 1003345 w 6011229"/>
                      <a:gd name="csY2" fmla="*/ 582813 h 4020090"/>
                      <a:gd name="csX3" fmla="*/ 1497080 w 6011229"/>
                      <a:gd name="csY3" fmla="*/ 158772 h 4020090"/>
                      <a:gd name="csX4" fmla="*/ 1997492 w 6011229"/>
                      <a:gd name="csY4" fmla="*/ 5 h 4020090"/>
                      <a:gd name="csX5" fmla="*/ 2501182 w 6011229"/>
                      <a:gd name="csY5" fmla="*/ 155597 h 4020090"/>
                      <a:gd name="csX6" fmla="*/ 3003082 w 6011229"/>
                      <a:gd name="csY6" fmla="*/ 587246 h 4020090"/>
                      <a:gd name="csX7" fmla="*/ 3503696 w 6011229"/>
                      <a:gd name="csY7" fmla="*/ 1237001 h 4020090"/>
                      <a:gd name="csX8" fmla="*/ 4007585 w 6011229"/>
                      <a:gd name="csY8" fmla="*/ 2008510 h 4020090"/>
                      <a:gd name="csX9" fmla="*/ 4504824 w 6011229"/>
                      <a:gd name="csY9" fmla="*/ 2781806 h 4020090"/>
                      <a:gd name="csX10" fmla="*/ 4987775 w 6011229"/>
                      <a:gd name="csY10" fmla="*/ 3407448 h 4020090"/>
                      <a:gd name="csX11" fmla="*/ 5512401 w 6011229"/>
                      <a:gd name="csY11" fmla="*/ 3863111 h 4020090"/>
                      <a:gd name="csX12" fmla="*/ 6011227 w 6011229"/>
                      <a:gd name="csY12" fmla="*/ 4020090 h 4020090"/>
                      <a:gd name="csX0" fmla="*/ 0 w 5512400"/>
                      <a:gd name="csY0" fmla="*/ 2011785 h 3863105"/>
                      <a:gd name="csX1" fmla="*/ 493206 w 5512400"/>
                      <a:gd name="csY1" fmla="*/ 1242722 h 3863105"/>
                      <a:gd name="csX2" fmla="*/ 1003345 w 5512400"/>
                      <a:gd name="csY2" fmla="*/ 582813 h 3863105"/>
                      <a:gd name="csX3" fmla="*/ 1497080 w 5512400"/>
                      <a:gd name="csY3" fmla="*/ 158772 h 3863105"/>
                      <a:gd name="csX4" fmla="*/ 1997492 w 5512400"/>
                      <a:gd name="csY4" fmla="*/ 5 h 3863105"/>
                      <a:gd name="csX5" fmla="*/ 2501182 w 5512400"/>
                      <a:gd name="csY5" fmla="*/ 155597 h 3863105"/>
                      <a:gd name="csX6" fmla="*/ 3003082 w 5512400"/>
                      <a:gd name="csY6" fmla="*/ 587246 h 3863105"/>
                      <a:gd name="csX7" fmla="*/ 3503696 w 5512400"/>
                      <a:gd name="csY7" fmla="*/ 1237001 h 3863105"/>
                      <a:gd name="csX8" fmla="*/ 4007585 w 5512400"/>
                      <a:gd name="csY8" fmla="*/ 2008510 h 3863105"/>
                      <a:gd name="csX9" fmla="*/ 4504824 w 5512400"/>
                      <a:gd name="csY9" fmla="*/ 2781806 h 3863105"/>
                      <a:gd name="csX10" fmla="*/ 4987775 w 5512400"/>
                      <a:gd name="csY10" fmla="*/ 3407448 h 3863105"/>
                      <a:gd name="csX11" fmla="*/ 5512401 w 5512400"/>
                      <a:gd name="csY11" fmla="*/ 3863111 h 386310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512400" h="3863105">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15" name="Arrow: Right 114">
                  <a:extLst>
                    <a:ext uri="{FF2B5EF4-FFF2-40B4-BE49-F238E27FC236}">
                      <a16:creationId xmlns:a16="http://schemas.microsoft.com/office/drawing/2014/main" id="{44C2CC37-AA40-5497-508A-1AFA09FC7DB3}"/>
                    </a:ext>
                  </a:extLst>
                </p:cNvPr>
                <p:cNvSpPr/>
                <p:nvPr/>
              </p:nvSpPr>
              <p:spPr>
                <a:xfrm>
                  <a:off x="2644727" y="4495120"/>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6" name="Arrow: Right 115">
                  <a:extLst>
                    <a:ext uri="{FF2B5EF4-FFF2-40B4-BE49-F238E27FC236}">
                      <a16:creationId xmlns:a16="http://schemas.microsoft.com/office/drawing/2014/main" id="{8F5704DD-AD05-467A-4F0C-D6E4EC282C3B}"/>
                    </a:ext>
                  </a:extLst>
                </p:cNvPr>
                <p:cNvSpPr/>
                <p:nvPr/>
              </p:nvSpPr>
              <p:spPr>
                <a:xfrm flipH="1">
                  <a:off x="1529620" y="4966758"/>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55" name="Group 154">
              <a:extLst>
                <a:ext uri="{FF2B5EF4-FFF2-40B4-BE49-F238E27FC236}">
                  <a16:creationId xmlns:a16="http://schemas.microsoft.com/office/drawing/2014/main" id="{0C8D9C31-540F-5639-FF78-F0EE9329B987}"/>
                </a:ext>
              </a:extLst>
            </p:cNvPr>
            <p:cNvGrpSpPr/>
            <p:nvPr/>
          </p:nvGrpSpPr>
          <p:grpSpPr>
            <a:xfrm>
              <a:off x="6224604" y="1790742"/>
              <a:ext cx="2153208" cy="1573983"/>
              <a:chOff x="550728" y="1362850"/>
              <a:chExt cx="2224151" cy="1625841"/>
            </a:xfrm>
          </p:grpSpPr>
          <p:sp>
            <p:nvSpPr>
              <p:cNvPr id="123" name="Rectangle 122">
                <a:extLst>
                  <a:ext uri="{FF2B5EF4-FFF2-40B4-BE49-F238E27FC236}">
                    <a16:creationId xmlns:a16="http://schemas.microsoft.com/office/drawing/2014/main" id="{A6CF4D50-860C-6F1A-B3DC-732C74559CEB}"/>
                  </a:ext>
                </a:extLst>
              </p:cNvPr>
              <p:cNvSpPr/>
              <p:nvPr/>
            </p:nvSpPr>
            <p:spPr>
              <a:xfrm>
                <a:off x="585375" y="1371032"/>
                <a:ext cx="2159093" cy="1063070"/>
              </a:xfrm>
              <a:prstGeom prst="rect">
                <a:avLst/>
              </a:prstGeom>
              <a:solidFill>
                <a:schemeClr val="bg1">
                  <a:lumMod val="8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25" name="Group 124">
                <a:extLst>
                  <a:ext uri="{FF2B5EF4-FFF2-40B4-BE49-F238E27FC236}">
                    <a16:creationId xmlns:a16="http://schemas.microsoft.com/office/drawing/2014/main" id="{CB2E780F-D6C6-C571-8417-73FDDFFA2075}"/>
                  </a:ext>
                </a:extLst>
              </p:cNvPr>
              <p:cNvGrpSpPr/>
              <p:nvPr/>
            </p:nvGrpSpPr>
            <p:grpSpPr>
              <a:xfrm>
                <a:off x="550728" y="1362850"/>
                <a:ext cx="2224151" cy="1625841"/>
                <a:chOff x="5444288" y="1544128"/>
                <a:chExt cx="2516986" cy="1839902"/>
              </a:xfrm>
            </p:grpSpPr>
            <p:pic>
              <p:nvPicPr>
                <p:cNvPr id="126" name="Picture 125">
                  <a:extLst>
                    <a:ext uri="{FF2B5EF4-FFF2-40B4-BE49-F238E27FC236}">
                      <a16:creationId xmlns:a16="http://schemas.microsoft.com/office/drawing/2014/main" id="{B6DDFEC0-080C-5201-5179-D3580B9358FB}"/>
                    </a:ext>
                  </a:extLst>
                </p:cNvPr>
                <p:cNvPicPr>
                  <a:picLocks noChangeAspect="1"/>
                </p:cNvPicPr>
                <p:nvPr/>
              </p:nvPicPr>
              <p:blipFill>
                <a:blip r:embed="rId2">
                  <a:extLst>
                    <a:ext uri="{28A0092B-C50C-407E-A947-70E740481C1C}">
                      <a14:useLocalDpi xmlns:a14="http://schemas.microsoft.com/office/drawing/2010/main" val="0"/>
                    </a:ext>
                  </a:extLst>
                </a:blip>
                <a:srcRect r="717"/>
                <a:stretch>
                  <a:fillRect/>
                </a:stretch>
              </p:blipFill>
              <p:spPr>
                <a:xfrm>
                  <a:off x="5463343" y="1544128"/>
                  <a:ext cx="2481482" cy="1839902"/>
                </a:xfrm>
                <a:prstGeom prst="rect">
                  <a:avLst/>
                </a:prstGeom>
                <a:ln w="28575">
                  <a:solidFill>
                    <a:schemeClr val="tx1"/>
                  </a:solidFill>
                </a:ln>
              </p:spPr>
            </p:pic>
            <p:grpSp>
              <p:nvGrpSpPr>
                <p:cNvPr id="128" name="Group 127">
                  <a:extLst>
                    <a:ext uri="{FF2B5EF4-FFF2-40B4-BE49-F238E27FC236}">
                      <a16:creationId xmlns:a16="http://schemas.microsoft.com/office/drawing/2014/main" id="{46F7849D-E608-D8FF-C1AE-8F89C456B0DC}"/>
                    </a:ext>
                  </a:extLst>
                </p:cNvPr>
                <p:cNvGrpSpPr/>
                <p:nvPr/>
              </p:nvGrpSpPr>
              <p:grpSpPr>
                <a:xfrm>
                  <a:off x="5483128" y="2250675"/>
                  <a:ext cx="2478146" cy="234182"/>
                  <a:chOff x="5483128" y="2250675"/>
                  <a:chExt cx="2478146" cy="234182"/>
                </a:xfrm>
              </p:grpSpPr>
              <p:sp>
                <p:nvSpPr>
                  <p:cNvPr id="136" name="Freeform: Shape 135">
                    <a:extLst>
                      <a:ext uri="{FF2B5EF4-FFF2-40B4-BE49-F238E27FC236}">
                        <a16:creationId xmlns:a16="http://schemas.microsoft.com/office/drawing/2014/main" id="{B8124988-38F0-AE2A-9559-3D6379421183}"/>
                      </a:ext>
                    </a:extLst>
                  </p:cNvPr>
                  <p:cNvSpPr/>
                  <p:nvPr/>
                </p:nvSpPr>
                <p:spPr>
                  <a:xfrm flipV="1">
                    <a:off x="5483128" y="2250675"/>
                    <a:ext cx="1343158" cy="234182"/>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7527296"/>
                      <a:gd name="csY0" fmla="*/ 1242722 h 4020090"/>
                      <a:gd name="csX1" fmla="*/ 510139 w 7527296"/>
                      <a:gd name="csY1" fmla="*/ 582813 h 4020090"/>
                      <a:gd name="csX2" fmla="*/ 1003874 w 7527296"/>
                      <a:gd name="csY2" fmla="*/ 158772 h 4020090"/>
                      <a:gd name="csX3" fmla="*/ 1504286 w 7527296"/>
                      <a:gd name="csY3" fmla="*/ 5 h 4020090"/>
                      <a:gd name="csX4" fmla="*/ 2007976 w 7527296"/>
                      <a:gd name="csY4" fmla="*/ 155597 h 4020090"/>
                      <a:gd name="csX5" fmla="*/ 2509876 w 7527296"/>
                      <a:gd name="csY5" fmla="*/ 587246 h 4020090"/>
                      <a:gd name="csX6" fmla="*/ 3010490 w 7527296"/>
                      <a:gd name="csY6" fmla="*/ 1237001 h 4020090"/>
                      <a:gd name="csX7" fmla="*/ 3514379 w 7527296"/>
                      <a:gd name="csY7" fmla="*/ 2008510 h 4020090"/>
                      <a:gd name="csX8" fmla="*/ 4011618 w 7527296"/>
                      <a:gd name="csY8" fmla="*/ 2781806 h 4020090"/>
                      <a:gd name="csX9" fmla="*/ 4494569 w 7527296"/>
                      <a:gd name="csY9" fmla="*/ 3407448 h 4020090"/>
                      <a:gd name="csX10" fmla="*/ 5019195 w 7527296"/>
                      <a:gd name="csY10" fmla="*/ 3863111 h 4020090"/>
                      <a:gd name="csX11" fmla="*/ 5518021 w 7527296"/>
                      <a:gd name="csY11" fmla="*/ 4020090 h 4020090"/>
                      <a:gd name="csX12" fmla="*/ 6023298 w 7527296"/>
                      <a:gd name="csY12" fmla="*/ 3863011 h 4020090"/>
                      <a:gd name="csX13" fmla="*/ 6522224 w 7527296"/>
                      <a:gd name="csY13" fmla="*/ 3431177 h 4020090"/>
                      <a:gd name="csX14" fmla="*/ 7029472 w 7527296"/>
                      <a:gd name="csY14" fmla="*/ 2769039 h 4020090"/>
                      <a:gd name="csX15" fmla="*/ 7527296 w 7527296"/>
                      <a:gd name="csY15" fmla="*/ 2015295 h 4020090"/>
                      <a:gd name="csX0" fmla="*/ 2 w 7017159"/>
                      <a:gd name="csY0" fmla="*/ 582813 h 4020090"/>
                      <a:gd name="csX1" fmla="*/ 493737 w 7017159"/>
                      <a:gd name="csY1" fmla="*/ 158772 h 4020090"/>
                      <a:gd name="csX2" fmla="*/ 994149 w 7017159"/>
                      <a:gd name="csY2" fmla="*/ 5 h 4020090"/>
                      <a:gd name="csX3" fmla="*/ 1497839 w 7017159"/>
                      <a:gd name="csY3" fmla="*/ 155597 h 4020090"/>
                      <a:gd name="csX4" fmla="*/ 1999739 w 7017159"/>
                      <a:gd name="csY4" fmla="*/ 587246 h 4020090"/>
                      <a:gd name="csX5" fmla="*/ 2500353 w 7017159"/>
                      <a:gd name="csY5" fmla="*/ 1237001 h 4020090"/>
                      <a:gd name="csX6" fmla="*/ 3004242 w 7017159"/>
                      <a:gd name="csY6" fmla="*/ 2008510 h 4020090"/>
                      <a:gd name="csX7" fmla="*/ 3501481 w 7017159"/>
                      <a:gd name="csY7" fmla="*/ 2781806 h 4020090"/>
                      <a:gd name="csX8" fmla="*/ 3984432 w 7017159"/>
                      <a:gd name="csY8" fmla="*/ 3407448 h 4020090"/>
                      <a:gd name="csX9" fmla="*/ 4509058 w 7017159"/>
                      <a:gd name="csY9" fmla="*/ 3863111 h 4020090"/>
                      <a:gd name="csX10" fmla="*/ 5007884 w 7017159"/>
                      <a:gd name="csY10" fmla="*/ 4020090 h 4020090"/>
                      <a:gd name="csX11" fmla="*/ 5513161 w 7017159"/>
                      <a:gd name="csY11" fmla="*/ 3863011 h 4020090"/>
                      <a:gd name="csX12" fmla="*/ 6012087 w 7017159"/>
                      <a:gd name="csY12" fmla="*/ 3431177 h 4020090"/>
                      <a:gd name="csX13" fmla="*/ 6519335 w 7017159"/>
                      <a:gd name="csY13" fmla="*/ 2769039 h 4020090"/>
                      <a:gd name="csX14" fmla="*/ 7017159 w 7017159"/>
                      <a:gd name="csY14" fmla="*/ 2015295 h 4020090"/>
                      <a:gd name="csX0" fmla="*/ 2 w 6523424"/>
                      <a:gd name="csY0" fmla="*/ 158772 h 4020090"/>
                      <a:gd name="csX1" fmla="*/ 500414 w 6523424"/>
                      <a:gd name="csY1" fmla="*/ 5 h 4020090"/>
                      <a:gd name="csX2" fmla="*/ 1004104 w 6523424"/>
                      <a:gd name="csY2" fmla="*/ 155597 h 4020090"/>
                      <a:gd name="csX3" fmla="*/ 1506004 w 6523424"/>
                      <a:gd name="csY3" fmla="*/ 587246 h 4020090"/>
                      <a:gd name="csX4" fmla="*/ 2006618 w 6523424"/>
                      <a:gd name="csY4" fmla="*/ 1237001 h 4020090"/>
                      <a:gd name="csX5" fmla="*/ 2510507 w 6523424"/>
                      <a:gd name="csY5" fmla="*/ 2008510 h 4020090"/>
                      <a:gd name="csX6" fmla="*/ 3007746 w 6523424"/>
                      <a:gd name="csY6" fmla="*/ 2781806 h 4020090"/>
                      <a:gd name="csX7" fmla="*/ 3490697 w 6523424"/>
                      <a:gd name="csY7" fmla="*/ 3407448 h 4020090"/>
                      <a:gd name="csX8" fmla="*/ 4015323 w 6523424"/>
                      <a:gd name="csY8" fmla="*/ 3863111 h 4020090"/>
                      <a:gd name="csX9" fmla="*/ 4514149 w 6523424"/>
                      <a:gd name="csY9" fmla="*/ 4020090 h 4020090"/>
                      <a:gd name="csX10" fmla="*/ 5019426 w 6523424"/>
                      <a:gd name="csY10" fmla="*/ 3863011 h 4020090"/>
                      <a:gd name="csX11" fmla="*/ 5518352 w 6523424"/>
                      <a:gd name="csY11" fmla="*/ 3431177 h 4020090"/>
                      <a:gd name="csX12" fmla="*/ 6025600 w 6523424"/>
                      <a:gd name="csY12" fmla="*/ 2769039 h 4020090"/>
                      <a:gd name="csX13" fmla="*/ 6523424 w 6523424"/>
                      <a:gd name="csY13" fmla="*/ 2015295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523424" h="4020090">
                        <a:moveTo>
                          <a:pt x="2" y="158772"/>
                        </a:moveTo>
                        <a:cubicBezTo>
                          <a:pt x="165693" y="61637"/>
                          <a:pt x="333064" y="534"/>
                          <a:pt x="500414" y="5"/>
                        </a:cubicBezTo>
                        <a:cubicBezTo>
                          <a:pt x="667764" y="-524"/>
                          <a:pt x="842577" y="47999"/>
                          <a:pt x="1004104" y="155597"/>
                        </a:cubicBezTo>
                        <a:cubicBezTo>
                          <a:pt x="1201037" y="286780"/>
                          <a:pt x="1360492" y="421361"/>
                          <a:pt x="1506004" y="587246"/>
                        </a:cubicBezTo>
                        <a:cubicBezTo>
                          <a:pt x="1663463" y="766750"/>
                          <a:pt x="1839201" y="1000124"/>
                          <a:pt x="2006618" y="1237001"/>
                        </a:cubicBezTo>
                        <a:lnTo>
                          <a:pt x="2510507" y="2008510"/>
                        </a:lnTo>
                        <a:lnTo>
                          <a:pt x="3007746" y="2781806"/>
                        </a:lnTo>
                        <a:lnTo>
                          <a:pt x="3490697" y="3407448"/>
                        </a:lnTo>
                        <a:cubicBezTo>
                          <a:pt x="3658627" y="3587666"/>
                          <a:pt x="3844748" y="3761004"/>
                          <a:pt x="4015323" y="3863111"/>
                        </a:cubicBezTo>
                        <a:cubicBezTo>
                          <a:pt x="4185898" y="3965218"/>
                          <a:pt x="4346799" y="4020107"/>
                          <a:pt x="4514149" y="4020090"/>
                        </a:cubicBezTo>
                        <a:cubicBezTo>
                          <a:pt x="4681499" y="4020073"/>
                          <a:pt x="4863273" y="3978171"/>
                          <a:pt x="5019426" y="3863011"/>
                        </a:cubicBezTo>
                        <a:cubicBezTo>
                          <a:pt x="5214611" y="3719066"/>
                          <a:pt x="5378706" y="3582324"/>
                          <a:pt x="5518352" y="3431177"/>
                        </a:cubicBezTo>
                        <a:cubicBezTo>
                          <a:pt x="5678448" y="3257896"/>
                          <a:pt x="5858088" y="3005019"/>
                          <a:pt x="6025600" y="2769039"/>
                        </a:cubicBezTo>
                        <a:lnTo>
                          <a:pt x="6523424" y="2015295"/>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7" name="Freeform: Shape 136">
                    <a:extLst>
                      <a:ext uri="{FF2B5EF4-FFF2-40B4-BE49-F238E27FC236}">
                        <a16:creationId xmlns:a16="http://schemas.microsoft.com/office/drawing/2014/main" id="{CD6D5F61-4313-F2C6-1FEA-2CE660B30907}"/>
                      </a:ext>
                    </a:extLst>
                  </p:cNvPr>
                  <p:cNvSpPr/>
                  <p:nvPr/>
                </p:nvSpPr>
                <p:spPr>
                  <a:xfrm flipV="1">
                    <a:off x="6826283" y="2259577"/>
                    <a:ext cx="1134991" cy="225038"/>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7522677"/>
                      <a:gd name="csY0" fmla="*/ 2011785 h 4020090"/>
                      <a:gd name="csX1" fmla="*/ 493206 w 7522677"/>
                      <a:gd name="csY1" fmla="*/ 1242722 h 4020090"/>
                      <a:gd name="csX2" fmla="*/ 1003345 w 7522677"/>
                      <a:gd name="csY2" fmla="*/ 582813 h 4020090"/>
                      <a:gd name="csX3" fmla="*/ 1497080 w 7522677"/>
                      <a:gd name="csY3" fmla="*/ 158772 h 4020090"/>
                      <a:gd name="csX4" fmla="*/ 1997492 w 7522677"/>
                      <a:gd name="csY4" fmla="*/ 5 h 4020090"/>
                      <a:gd name="csX5" fmla="*/ 2501182 w 7522677"/>
                      <a:gd name="csY5" fmla="*/ 155597 h 4020090"/>
                      <a:gd name="csX6" fmla="*/ 3003082 w 7522677"/>
                      <a:gd name="csY6" fmla="*/ 587246 h 4020090"/>
                      <a:gd name="csX7" fmla="*/ 3503696 w 7522677"/>
                      <a:gd name="csY7" fmla="*/ 1237001 h 4020090"/>
                      <a:gd name="csX8" fmla="*/ 4007585 w 7522677"/>
                      <a:gd name="csY8" fmla="*/ 2008510 h 4020090"/>
                      <a:gd name="csX9" fmla="*/ 4504824 w 7522677"/>
                      <a:gd name="csY9" fmla="*/ 2781806 h 4020090"/>
                      <a:gd name="csX10" fmla="*/ 4987775 w 7522677"/>
                      <a:gd name="csY10" fmla="*/ 3407448 h 4020090"/>
                      <a:gd name="csX11" fmla="*/ 5512401 w 7522677"/>
                      <a:gd name="csY11" fmla="*/ 3863111 h 4020090"/>
                      <a:gd name="csX12" fmla="*/ 6011227 w 7522677"/>
                      <a:gd name="csY12" fmla="*/ 4020090 h 4020090"/>
                      <a:gd name="csX13" fmla="*/ 6516504 w 7522677"/>
                      <a:gd name="csY13" fmla="*/ 3863011 h 4020090"/>
                      <a:gd name="csX14" fmla="*/ 7015430 w 7522677"/>
                      <a:gd name="csY14" fmla="*/ 3431177 h 4020090"/>
                      <a:gd name="csX15" fmla="*/ 7522678 w 7522677"/>
                      <a:gd name="csY15" fmla="*/ 2769039 h 4020090"/>
                      <a:gd name="csX0" fmla="*/ 0 w 7015430"/>
                      <a:gd name="csY0" fmla="*/ 2011785 h 4020090"/>
                      <a:gd name="csX1" fmla="*/ 493206 w 7015430"/>
                      <a:gd name="csY1" fmla="*/ 1242722 h 4020090"/>
                      <a:gd name="csX2" fmla="*/ 1003345 w 7015430"/>
                      <a:gd name="csY2" fmla="*/ 582813 h 4020090"/>
                      <a:gd name="csX3" fmla="*/ 1497080 w 7015430"/>
                      <a:gd name="csY3" fmla="*/ 158772 h 4020090"/>
                      <a:gd name="csX4" fmla="*/ 1997492 w 7015430"/>
                      <a:gd name="csY4" fmla="*/ 5 h 4020090"/>
                      <a:gd name="csX5" fmla="*/ 2501182 w 7015430"/>
                      <a:gd name="csY5" fmla="*/ 155597 h 4020090"/>
                      <a:gd name="csX6" fmla="*/ 3003082 w 7015430"/>
                      <a:gd name="csY6" fmla="*/ 587246 h 4020090"/>
                      <a:gd name="csX7" fmla="*/ 3503696 w 7015430"/>
                      <a:gd name="csY7" fmla="*/ 1237001 h 4020090"/>
                      <a:gd name="csX8" fmla="*/ 4007585 w 7015430"/>
                      <a:gd name="csY8" fmla="*/ 2008510 h 4020090"/>
                      <a:gd name="csX9" fmla="*/ 4504824 w 7015430"/>
                      <a:gd name="csY9" fmla="*/ 2781806 h 4020090"/>
                      <a:gd name="csX10" fmla="*/ 4987775 w 7015430"/>
                      <a:gd name="csY10" fmla="*/ 3407448 h 4020090"/>
                      <a:gd name="csX11" fmla="*/ 5512401 w 7015430"/>
                      <a:gd name="csY11" fmla="*/ 3863111 h 4020090"/>
                      <a:gd name="csX12" fmla="*/ 6011227 w 7015430"/>
                      <a:gd name="csY12" fmla="*/ 4020090 h 4020090"/>
                      <a:gd name="csX13" fmla="*/ 6516504 w 7015430"/>
                      <a:gd name="csY13" fmla="*/ 3863011 h 4020090"/>
                      <a:gd name="csX14" fmla="*/ 7015430 w 7015430"/>
                      <a:gd name="csY14" fmla="*/ 3431177 h 4020090"/>
                      <a:gd name="csX0" fmla="*/ 0 w 6516503"/>
                      <a:gd name="csY0" fmla="*/ 2011785 h 4020090"/>
                      <a:gd name="csX1" fmla="*/ 493206 w 6516503"/>
                      <a:gd name="csY1" fmla="*/ 1242722 h 4020090"/>
                      <a:gd name="csX2" fmla="*/ 1003345 w 6516503"/>
                      <a:gd name="csY2" fmla="*/ 582813 h 4020090"/>
                      <a:gd name="csX3" fmla="*/ 1497080 w 6516503"/>
                      <a:gd name="csY3" fmla="*/ 158772 h 4020090"/>
                      <a:gd name="csX4" fmla="*/ 1997492 w 6516503"/>
                      <a:gd name="csY4" fmla="*/ 5 h 4020090"/>
                      <a:gd name="csX5" fmla="*/ 2501182 w 6516503"/>
                      <a:gd name="csY5" fmla="*/ 155597 h 4020090"/>
                      <a:gd name="csX6" fmla="*/ 3003082 w 6516503"/>
                      <a:gd name="csY6" fmla="*/ 587246 h 4020090"/>
                      <a:gd name="csX7" fmla="*/ 3503696 w 6516503"/>
                      <a:gd name="csY7" fmla="*/ 1237001 h 4020090"/>
                      <a:gd name="csX8" fmla="*/ 4007585 w 6516503"/>
                      <a:gd name="csY8" fmla="*/ 2008510 h 4020090"/>
                      <a:gd name="csX9" fmla="*/ 4504824 w 6516503"/>
                      <a:gd name="csY9" fmla="*/ 2781806 h 4020090"/>
                      <a:gd name="csX10" fmla="*/ 4987775 w 6516503"/>
                      <a:gd name="csY10" fmla="*/ 3407448 h 4020090"/>
                      <a:gd name="csX11" fmla="*/ 5512401 w 6516503"/>
                      <a:gd name="csY11" fmla="*/ 3863111 h 4020090"/>
                      <a:gd name="csX12" fmla="*/ 6011227 w 6516503"/>
                      <a:gd name="csY12" fmla="*/ 4020090 h 4020090"/>
                      <a:gd name="csX13" fmla="*/ 6516504 w 6516503"/>
                      <a:gd name="csY13" fmla="*/ 3863011 h 4020090"/>
                      <a:gd name="csX0" fmla="*/ 0 w 6011228"/>
                      <a:gd name="csY0" fmla="*/ 2011785 h 4020090"/>
                      <a:gd name="csX1" fmla="*/ 493206 w 6011228"/>
                      <a:gd name="csY1" fmla="*/ 1242722 h 4020090"/>
                      <a:gd name="csX2" fmla="*/ 1003345 w 6011228"/>
                      <a:gd name="csY2" fmla="*/ 582813 h 4020090"/>
                      <a:gd name="csX3" fmla="*/ 1497080 w 6011228"/>
                      <a:gd name="csY3" fmla="*/ 158772 h 4020090"/>
                      <a:gd name="csX4" fmla="*/ 1997492 w 6011228"/>
                      <a:gd name="csY4" fmla="*/ 5 h 4020090"/>
                      <a:gd name="csX5" fmla="*/ 2501182 w 6011228"/>
                      <a:gd name="csY5" fmla="*/ 155597 h 4020090"/>
                      <a:gd name="csX6" fmla="*/ 3003082 w 6011228"/>
                      <a:gd name="csY6" fmla="*/ 587246 h 4020090"/>
                      <a:gd name="csX7" fmla="*/ 3503696 w 6011228"/>
                      <a:gd name="csY7" fmla="*/ 1237001 h 4020090"/>
                      <a:gd name="csX8" fmla="*/ 4007585 w 6011228"/>
                      <a:gd name="csY8" fmla="*/ 2008510 h 4020090"/>
                      <a:gd name="csX9" fmla="*/ 4504824 w 6011228"/>
                      <a:gd name="csY9" fmla="*/ 2781806 h 4020090"/>
                      <a:gd name="csX10" fmla="*/ 4987775 w 6011228"/>
                      <a:gd name="csY10" fmla="*/ 3407448 h 4020090"/>
                      <a:gd name="csX11" fmla="*/ 5512401 w 6011228"/>
                      <a:gd name="csY11" fmla="*/ 3863111 h 4020090"/>
                      <a:gd name="csX12" fmla="*/ 6011227 w 6011228"/>
                      <a:gd name="csY12" fmla="*/ 4020090 h 4020090"/>
                      <a:gd name="csX0" fmla="*/ 0 w 5512403"/>
                      <a:gd name="csY0" fmla="*/ 2011785 h 3863119"/>
                      <a:gd name="csX1" fmla="*/ 493206 w 5512403"/>
                      <a:gd name="csY1" fmla="*/ 1242722 h 3863119"/>
                      <a:gd name="csX2" fmla="*/ 1003345 w 5512403"/>
                      <a:gd name="csY2" fmla="*/ 582813 h 3863119"/>
                      <a:gd name="csX3" fmla="*/ 1497080 w 5512403"/>
                      <a:gd name="csY3" fmla="*/ 158772 h 3863119"/>
                      <a:gd name="csX4" fmla="*/ 1997492 w 5512403"/>
                      <a:gd name="csY4" fmla="*/ 5 h 3863119"/>
                      <a:gd name="csX5" fmla="*/ 2501182 w 5512403"/>
                      <a:gd name="csY5" fmla="*/ 155597 h 3863119"/>
                      <a:gd name="csX6" fmla="*/ 3003082 w 5512403"/>
                      <a:gd name="csY6" fmla="*/ 587246 h 3863119"/>
                      <a:gd name="csX7" fmla="*/ 3503696 w 5512403"/>
                      <a:gd name="csY7" fmla="*/ 1237001 h 3863119"/>
                      <a:gd name="csX8" fmla="*/ 4007585 w 5512403"/>
                      <a:gd name="csY8" fmla="*/ 2008510 h 3863119"/>
                      <a:gd name="csX9" fmla="*/ 4504824 w 5512403"/>
                      <a:gd name="csY9" fmla="*/ 2781806 h 3863119"/>
                      <a:gd name="csX10" fmla="*/ 4987775 w 5512403"/>
                      <a:gd name="csY10" fmla="*/ 3407448 h 3863119"/>
                      <a:gd name="csX11" fmla="*/ 5512401 w 5512403"/>
                      <a:gd name="csY11" fmla="*/ 3863111 h 38631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512403" h="3863119">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31" name="Group 130">
                  <a:extLst>
                    <a:ext uri="{FF2B5EF4-FFF2-40B4-BE49-F238E27FC236}">
                      <a16:creationId xmlns:a16="http://schemas.microsoft.com/office/drawing/2014/main" id="{C9BFA058-0DEB-4209-57BB-FAD0A2B67599}"/>
                    </a:ext>
                  </a:extLst>
                </p:cNvPr>
                <p:cNvGrpSpPr/>
                <p:nvPr/>
              </p:nvGrpSpPr>
              <p:grpSpPr>
                <a:xfrm>
                  <a:off x="5444288" y="1770970"/>
                  <a:ext cx="2484690" cy="240563"/>
                  <a:chOff x="5444288" y="1770970"/>
                  <a:chExt cx="2484690" cy="240563"/>
                </a:xfrm>
              </p:grpSpPr>
              <p:sp>
                <p:nvSpPr>
                  <p:cNvPr id="134" name="Freeform: Shape 133">
                    <a:extLst>
                      <a:ext uri="{FF2B5EF4-FFF2-40B4-BE49-F238E27FC236}">
                        <a16:creationId xmlns:a16="http://schemas.microsoft.com/office/drawing/2014/main" id="{17506876-9669-4D64-BF5C-E9AB8EF7DCD8}"/>
                      </a:ext>
                    </a:extLst>
                  </p:cNvPr>
                  <p:cNvSpPr/>
                  <p:nvPr/>
                </p:nvSpPr>
                <p:spPr>
                  <a:xfrm>
                    <a:off x="5444288" y="1780041"/>
                    <a:ext cx="1139416" cy="231252"/>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7527296"/>
                      <a:gd name="csY0" fmla="*/ 1242722 h 4020090"/>
                      <a:gd name="csX1" fmla="*/ 510139 w 7527296"/>
                      <a:gd name="csY1" fmla="*/ 582813 h 4020090"/>
                      <a:gd name="csX2" fmla="*/ 1003874 w 7527296"/>
                      <a:gd name="csY2" fmla="*/ 158772 h 4020090"/>
                      <a:gd name="csX3" fmla="*/ 1504286 w 7527296"/>
                      <a:gd name="csY3" fmla="*/ 5 h 4020090"/>
                      <a:gd name="csX4" fmla="*/ 2007976 w 7527296"/>
                      <a:gd name="csY4" fmla="*/ 155597 h 4020090"/>
                      <a:gd name="csX5" fmla="*/ 2509876 w 7527296"/>
                      <a:gd name="csY5" fmla="*/ 587246 h 4020090"/>
                      <a:gd name="csX6" fmla="*/ 3010490 w 7527296"/>
                      <a:gd name="csY6" fmla="*/ 1237001 h 4020090"/>
                      <a:gd name="csX7" fmla="*/ 3514379 w 7527296"/>
                      <a:gd name="csY7" fmla="*/ 2008510 h 4020090"/>
                      <a:gd name="csX8" fmla="*/ 4011618 w 7527296"/>
                      <a:gd name="csY8" fmla="*/ 2781806 h 4020090"/>
                      <a:gd name="csX9" fmla="*/ 4494569 w 7527296"/>
                      <a:gd name="csY9" fmla="*/ 3407448 h 4020090"/>
                      <a:gd name="csX10" fmla="*/ 5019195 w 7527296"/>
                      <a:gd name="csY10" fmla="*/ 3863111 h 4020090"/>
                      <a:gd name="csX11" fmla="*/ 5518021 w 7527296"/>
                      <a:gd name="csY11" fmla="*/ 4020090 h 4020090"/>
                      <a:gd name="csX12" fmla="*/ 6023298 w 7527296"/>
                      <a:gd name="csY12" fmla="*/ 3863011 h 4020090"/>
                      <a:gd name="csX13" fmla="*/ 6522224 w 7527296"/>
                      <a:gd name="csY13" fmla="*/ 3431177 h 4020090"/>
                      <a:gd name="csX14" fmla="*/ 7029472 w 7527296"/>
                      <a:gd name="csY14" fmla="*/ 2769039 h 4020090"/>
                      <a:gd name="csX15" fmla="*/ 7527296 w 7527296"/>
                      <a:gd name="csY15" fmla="*/ 2015295 h 4020090"/>
                      <a:gd name="csX0" fmla="*/ -1 w 7017156"/>
                      <a:gd name="csY0" fmla="*/ 582813 h 4020090"/>
                      <a:gd name="csX1" fmla="*/ 493734 w 7017156"/>
                      <a:gd name="csY1" fmla="*/ 158772 h 4020090"/>
                      <a:gd name="csX2" fmla="*/ 994146 w 7017156"/>
                      <a:gd name="csY2" fmla="*/ 5 h 4020090"/>
                      <a:gd name="csX3" fmla="*/ 1497836 w 7017156"/>
                      <a:gd name="csY3" fmla="*/ 155597 h 4020090"/>
                      <a:gd name="csX4" fmla="*/ 1999736 w 7017156"/>
                      <a:gd name="csY4" fmla="*/ 587246 h 4020090"/>
                      <a:gd name="csX5" fmla="*/ 2500350 w 7017156"/>
                      <a:gd name="csY5" fmla="*/ 1237001 h 4020090"/>
                      <a:gd name="csX6" fmla="*/ 3004239 w 7017156"/>
                      <a:gd name="csY6" fmla="*/ 2008510 h 4020090"/>
                      <a:gd name="csX7" fmla="*/ 3501478 w 7017156"/>
                      <a:gd name="csY7" fmla="*/ 2781806 h 4020090"/>
                      <a:gd name="csX8" fmla="*/ 3984429 w 7017156"/>
                      <a:gd name="csY8" fmla="*/ 3407448 h 4020090"/>
                      <a:gd name="csX9" fmla="*/ 4509055 w 7017156"/>
                      <a:gd name="csY9" fmla="*/ 3863111 h 4020090"/>
                      <a:gd name="csX10" fmla="*/ 5007881 w 7017156"/>
                      <a:gd name="csY10" fmla="*/ 4020090 h 4020090"/>
                      <a:gd name="csX11" fmla="*/ 5513158 w 7017156"/>
                      <a:gd name="csY11" fmla="*/ 3863011 h 4020090"/>
                      <a:gd name="csX12" fmla="*/ 6012084 w 7017156"/>
                      <a:gd name="csY12" fmla="*/ 3431177 h 4020090"/>
                      <a:gd name="csX13" fmla="*/ 6519332 w 7017156"/>
                      <a:gd name="csY13" fmla="*/ 2769039 h 4020090"/>
                      <a:gd name="csX14" fmla="*/ 7017156 w 7017156"/>
                      <a:gd name="csY14" fmla="*/ 2015295 h 4020090"/>
                      <a:gd name="csX0" fmla="*/ 0 w 6523422"/>
                      <a:gd name="csY0" fmla="*/ 158772 h 4020090"/>
                      <a:gd name="csX1" fmla="*/ 500412 w 6523422"/>
                      <a:gd name="csY1" fmla="*/ 5 h 4020090"/>
                      <a:gd name="csX2" fmla="*/ 1004102 w 6523422"/>
                      <a:gd name="csY2" fmla="*/ 155597 h 4020090"/>
                      <a:gd name="csX3" fmla="*/ 1506002 w 6523422"/>
                      <a:gd name="csY3" fmla="*/ 587246 h 4020090"/>
                      <a:gd name="csX4" fmla="*/ 2006616 w 6523422"/>
                      <a:gd name="csY4" fmla="*/ 1237001 h 4020090"/>
                      <a:gd name="csX5" fmla="*/ 2510505 w 6523422"/>
                      <a:gd name="csY5" fmla="*/ 2008510 h 4020090"/>
                      <a:gd name="csX6" fmla="*/ 3007744 w 6523422"/>
                      <a:gd name="csY6" fmla="*/ 2781806 h 4020090"/>
                      <a:gd name="csX7" fmla="*/ 3490695 w 6523422"/>
                      <a:gd name="csY7" fmla="*/ 3407448 h 4020090"/>
                      <a:gd name="csX8" fmla="*/ 4015321 w 6523422"/>
                      <a:gd name="csY8" fmla="*/ 3863111 h 4020090"/>
                      <a:gd name="csX9" fmla="*/ 4514147 w 6523422"/>
                      <a:gd name="csY9" fmla="*/ 4020090 h 4020090"/>
                      <a:gd name="csX10" fmla="*/ 5019424 w 6523422"/>
                      <a:gd name="csY10" fmla="*/ 3863011 h 4020090"/>
                      <a:gd name="csX11" fmla="*/ 5518350 w 6523422"/>
                      <a:gd name="csY11" fmla="*/ 3431177 h 4020090"/>
                      <a:gd name="csX12" fmla="*/ 6025598 w 6523422"/>
                      <a:gd name="csY12" fmla="*/ 2769039 h 4020090"/>
                      <a:gd name="csX13" fmla="*/ 6523422 w 6523422"/>
                      <a:gd name="csY13" fmla="*/ 2015295 h 4020090"/>
                      <a:gd name="csX0" fmla="*/ -1 w 6023009"/>
                      <a:gd name="csY0" fmla="*/ 5 h 4020090"/>
                      <a:gd name="csX1" fmla="*/ 503689 w 6023009"/>
                      <a:gd name="csY1" fmla="*/ 155597 h 4020090"/>
                      <a:gd name="csX2" fmla="*/ 1005589 w 6023009"/>
                      <a:gd name="csY2" fmla="*/ 587246 h 4020090"/>
                      <a:gd name="csX3" fmla="*/ 1506203 w 6023009"/>
                      <a:gd name="csY3" fmla="*/ 1237001 h 4020090"/>
                      <a:gd name="csX4" fmla="*/ 2010092 w 6023009"/>
                      <a:gd name="csY4" fmla="*/ 2008510 h 4020090"/>
                      <a:gd name="csX5" fmla="*/ 2507331 w 6023009"/>
                      <a:gd name="csY5" fmla="*/ 2781806 h 4020090"/>
                      <a:gd name="csX6" fmla="*/ 2990282 w 6023009"/>
                      <a:gd name="csY6" fmla="*/ 3407448 h 4020090"/>
                      <a:gd name="csX7" fmla="*/ 3514908 w 6023009"/>
                      <a:gd name="csY7" fmla="*/ 3863111 h 4020090"/>
                      <a:gd name="csX8" fmla="*/ 4013734 w 6023009"/>
                      <a:gd name="csY8" fmla="*/ 4020090 h 4020090"/>
                      <a:gd name="csX9" fmla="*/ 4519011 w 6023009"/>
                      <a:gd name="csY9" fmla="*/ 3863011 h 4020090"/>
                      <a:gd name="csX10" fmla="*/ 5017937 w 6023009"/>
                      <a:gd name="csY10" fmla="*/ 3431177 h 4020090"/>
                      <a:gd name="csX11" fmla="*/ 5525185 w 6023009"/>
                      <a:gd name="csY11" fmla="*/ 2769039 h 4020090"/>
                      <a:gd name="csX12" fmla="*/ 6023009 w 6023009"/>
                      <a:gd name="csY12" fmla="*/ 2015295 h 4020090"/>
                      <a:gd name="csX0" fmla="*/ 1 w 5519321"/>
                      <a:gd name="csY0" fmla="*/ -1 h 3864492"/>
                      <a:gd name="csX1" fmla="*/ 501901 w 5519321"/>
                      <a:gd name="csY1" fmla="*/ 431648 h 3864492"/>
                      <a:gd name="csX2" fmla="*/ 1002515 w 5519321"/>
                      <a:gd name="csY2" fmla="*/ 1081403 h 3864492"/>
                      <a:gd name="csX3" fmla="*/ 1506404 w 5519321"/>
                      <a:gd name="csY3" fmla="*/ 1852912 h 3864492"/>
                      <a:gd name="csX4" fmla="*/ 2003643 w 5519321"/>
                      <a:gd name="csY4" fmla="*/ 2626208 h 3864492"/>
                      <a:gd name="csX5" fmla="*/ 2486594 w 5519321"/>
                      <a:gd name="csY5" fmla="*/ 3251850 h 3864492"/>
                      <a:gd name="csX6" fmla="*/ 3011220 w 5519321"/>
                      <a:gd name="csY6" fmla="*/ 3707513 h 3864492"/>
                      <a:gd name="csX7" fmla="*/ 3510046 w 5519321"/>
                      <a:gd name="csY7" fmla="*/ 3864492 h 3864492"/>
                      <a:gd name="csX8" fmla="*/ 4015323 w 5519321"/>
                      <a:gd name="csY8" fmla="*/ 3707413 h 3864492"/>
                      <a:gd name="csX9" fmla="*/ 4514249 w 5519321"/>
                      <a:gd name="csY9" fmla="*/ 3275579 h 3864492"/>
                      <a:gd name="csX10" fmla="*/ 5021497 w 5519321"/>
                      <a:gd name="csY10" fmla="*/ 2613441 h 3864492"/>
                      <a:gd name="csX11" fmla="*/ 5519321 w 5519321"/>
                      <a:gd name="csY11" fmla="*/ 1859697 h 386449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519321" h="3864492">
                        <a:moveTo>
                          <a:pt x="1" y="-1"/>
                        </a:moveTo>
                        <a:cubicBezTo>
                          <a:pt x="196934" y="131182"/>
                          <a:pt x="356389" y="265763"/>
                          <a:pt x="501901" y="431648"/>
                        </a:cubicBezTo>
                        <a:cubicBezTo>
                          <a:pt x="659360" y="611152"/>
                          <a:pt x="835098" y="844526"/>
                          <a:pt x="1002515" y="1081403"/>
                        </a:cubicBezTo>
                        <a:lnTo>
                          <a:pt x="1506404" y="1852912"/>
                        </a:lnTo>
                        <a:lnTo>
                          <a:pt x="2003643" y="2626208"/>
                        </a:lnTo>
                        <a:lnTo>
                          <a:pt x="2486594" y="3251850"/>
                        </a:lnTo>
                        <a:cubicBezTo>
                          <a:pt x="2654524" y="3432068"/>
                          <a:pt x="2840645" y="3605406"/>
                          <a:pt x="3011220" y="3707513"/>
                        </a:cubicBezTo>
                        <a:cubicBezTo>
                          <a:pt x="3181795" y="3809620"/>
                          <a:pt x="3342696" y="3864509"/>
                          <a:pt x="3510046" y="3864492"/>
                        </a:cubicBezTo>
                        <a:cubicBezTo>
                          <a:pt x="3677396" y="3864475"/>
                          <a:pt x="3859170" y="3822573"/>
                          <a:pt x="4015323" y="3707413"/>
                        </a:cubicBezTo>
                        <a:cubicBezTo>
                          <a:pt x="4210508" y="3563468"/>
                          <a:pt x="4374603" y="3426726"/>
                          <a:pt x="4514249" y="3275579"/>
                        </a:cubicBezTo>
                        <a:cubicBezTo>
                          <a:pt x="4674345" y="3102298"/>
                          <a:pt x="4853985" y="2849421"/>
                          <a:pt x="5021497" y="2613441"/>
                        </a:cubicBezTo>
                        <a:lnTo>
                          <a:pt x="5519321" y="1859697"/>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5" name="Freeform: Shape 134">
                    <a:extLst>
                      <a:ext uri="{FF2B5EF4-FFF2-40B4-BE49-F238E27FC236}">
                        <a16:creationId xmlns:a16="http://schemas.microsoft.com/office/drawing/2014/main" id="{ADD46841-A107-765A-ECB7-92D523F4849E}"/>
                      </a:ext>
                    </a:extLst>
                  </p:cNvPr>
                  <p:cNvSpPr/>
                  <p:nvPr/>
                </p:nvSpPr>
                <p:spPr>
                  <a:xfrm>
                    <a:off x="6583702" y="1770970"/>
                    <a:ext cx="1345276" cy="240563"/>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7522680"/>
                      <a:gd name="csY0" fmla="*/ 2011785 h 4020090"/>
                      <a:gd name="csX1" fmla="*/ 493206 w 7522680"/>
                      <a:gd name="csY1" fmla="*/ 1242722 h 4020090"/>
                      <a:gd name="csX2" fmla="*/ 1003345 w 7522680"/>
                      <a:gd name="csY2" fmla="*/ 582813 h 4020090"/>
                      <a:gd name="csX3" fmla="*/ 1497080 w 7522680"/>
                      <a:gd name="csY3" fmla="*/ 158772 h 4020090"/>
                      <a:gd name="csX4" fmla="*/ 1997492 w 7522680"/>
                      <a:gd name="csY4" fmla="*/ 5 h 4020090"/>
                      <a:gd name="csX5" fmla="*/ 2501182 w 7522680"/>
                      <a:gd name="csY5" fmla="*/ 155597 h 4020090"/>
                      <a:gd name="csX6" fmla="*/ 3003082 w 7522680"/>
                      <a:gd name="csY6" fmla="*/ 587246 h 4020090"/>
                      <a:gd name="csX7" fmla="*/ 3503696 w 7522680"/>
                      <a:gd name="csY7" fmla="*/ 1237001 h 4020090"/>
                      <a:gd name="csX8" fmla="*/ 4007585 w 7522680"/>
                      <a:gd name="csY8" fmla="*/ 2008510 h 4020090"/>
                      <a:gd name="csX9" fmla="*/ 4504824 w 7522680"/>
                      <a:gd name="csY9" fmla="*/ 2781806 h 4020090"/>
                      <a:gd name="csX10" fmla="*/ 4987775 w 7522680"/>
                      <a:gd name="csY10" fmla="*/ 3407448 h 4020090"/>
                      <a:gd name="csX11" fmla="*/ 5512401 w 7522680"/>
                      <a:gd name="csY11" fmla="*/ 3863111 h 4020090"/>
                      <a:gd name="csX12" fmla="*/ 6011227 w 7522680"/>
                      <a:gd name="csY12" fmla="*/ 4020090 h 4020090"/>
                      <a:gd name="csX13" fmla="*/ 6516504 w 7522680"/>
                      <a:gd name="csY13" fmla="*/ 3863011 h 4020090"/>
                      <a:gd name="csX14" fmla="*/ 7015430 w 7522680"/>
                      <a:gd name="csY14" fmla="*/ 3431177 h 4020090"/>
                      <a:gd name="csX15" fmla="*/ 7522678 w 7522680"/>
                      <a:gd name="csY15" fmla="*/ 2769039 h 4020090"/>
                      <a:gd name="csX0" fmla="*/ 0 w 7015432"/>
                      <a:gd name="csY0" fmla="*/ 2011785 h 4020090"/>
                      <a:gd name="csX1" fmla="*/ 493206 w 7015432"/>
                      <a:gd name="csY1" fmla="*/ 1242722 h 4020090"/>
                      <a:gd name="csX2" fmla="*/ 1003345 w 7015432"/>
                      <a:gd name="csY2" fmla="*/ 582813 h 4020090"/>
                      <a:gd name="csX3" fmla="*/ 1497080 w 7015432"/>
                      <a:gd name="csY3" fmla="*/ 158772 h 4020090"/>
                      <a:gd name="csX4" fmla="*/ 1997492 w 7015432"/>
                      <a:gd name="csY4" fmla="*/ 5 h 4020090"/>
                      <a:gd name="csX5" fmla="*/ 2501182 w 7015432"/>
                      <a:gd name="csY5" fmla="*/ 155597 h 4020090"/>
                      <a:gd name="csX6" fmla="*/ 3003082 w 7015432"/>
                      <a:gd name="csY6" fmla="*/ 587246 h 4020090"/>
                      <a:gd name="csX7" fmla="*/ 3503696 w 7015432"/>
                      <a:gd name="csY7" fmla="*/ 1237001 h 4020090"/>
                      <a:gd name="csX8" fmla="*/ 4007585 w 7015432"/>
                      <a:gd name="csY8" fmla="*/ 2008510 h 4020090"/>
                      <a:gd name="csX9" fmla="*/ 4504824 w 7015432"/>
                      <a:gd name="csY9" fmla="*/ 2781806 h 4020090"/>
                      <a:gd name="csX10" fmla="*/ 4987775 w 7015432"/>
                      <a:gd name="csY10" fmla="*/ 3407448 h 4020090"/>
                      <a:gd name="csX11" fmla="*/ 5512401 w 7015432"/>
                      <a:gd name="csY11" fmla="*/ 3863111 h 4020090"/>
                      <a:gd name="csX12" fmla="*/ 6011227 w 7015432"/>
                      <a:gd name="csY12" fmla="*/ 4020090 h 4020090"/>
                      <a:gd name="csX13" fmla="*/ 6516504 w 7015432"/>
                      <a:gd name="csY13" fmla="*/ 3863011 h 4020090"/>
                      <a:gd name="csX14" fmla="*/ 7015430 w 7015432"/>
                      <a:gd name="csY14" fmla="*/ 3431177 h 4020090"/>
                      <a:gd name="csX0" fmla="*/ 0 w 6516506"/>
                      <a:gd name="csY0" fmla="*/ 2011785 h 4020090"/>
                      <a:gd name="csX1" fmla="*/ 493206 w 6516506"/>
                      <a:gd name="csY1" fmla="*/ 1242722 h 4020090"/>
                      <a:gd name="csX2" fmla="*/ 1003345 w 6516506"/>
                      <a:gd name="csY2" fmla="*/ 582813 h 4020090"/>
                      <a:gd name="csX3" fmla="*/ 1497080 w 6516506"/>
                      <a:gd name="csY3" fmla="*/ 158772 h 4020090"/>
                      <a:gd name="csX4" fmla="*/ 1997492 w 6516506"/>
                      <a:gd name="csY4" fmla="*/ 5 h 4020090"/>
                      <a:gd name="csX5" fmla="*/ 2501182 w 6516506"/>
                      <a:gd name="csY5" fmla="*/ 155597 h 4020090"/>
                      <a:gd name="csX6" fmla="*/ 3003082 w 6516506"/>
                      <a:gd name="csY6" fmla="*/ 587246 h 4020090"/>
                      <a:gd name="csX7" fmla="*/ 3503696 w 6516506"/>
                      <a:gd name="csY7" fmla="*/ 1237001 h 4020090"/>
                      <a:gd name="csX8" fmla="*/ 4007585 w 6516506"/>
                      <a:gd name="csY8" fmla="*/ 2008510 h 4020090"/>
                      <a:gd name="csX9" fmla="*/ 4504824 w 6516506"/>
                      <a:gd name="csY9" fmla="*/ 2781806 h 4020090"/>
                      <a:gd name="csX10" fmla="*/ 4987775 w 6516506"/>
                      <a:gd name="csY10" fmla="*/ 3407448 h 4020090"/>
                      <a:gd name="csX11" fmla="*/ 5512401 w 6516506"/>
                      <a:gd name="csY11" fmla="*/ 3863111 h 4020090"/>
                      <a:gd name="csX12" fmla="*/ 6011227 w 6516506"/>
                      <a:gd name="csY12" fmla="*/ 4020090 h 4020090"/>
                      <a:gd name="csX13" fmla="*/ 6516504 w 6516506"/>
                      <a:gd name="csY13" fmla="*/ 3863011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516506" h="4020090">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cubicBezTo>
                          <a:pt x="5682976" y="3965218"/>
                          <a:pt x="5843877" y="4020107"/>
                          <a:pt x="6011227" y="4020090"/>
                        </a:cubicBezTo>
                        <a:cubicBezTo>
                          <a:pt x="6178577" y="4020073"/>
                          <a:pt x="6360351" y="3978171"/>
                          <a:pt x="6516504" y="3863011"/>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32" name="Arrow: Right 131">
                  <a:extLst>
                    <a:ext uri="{FF2B5EF4-FFF2-40B4-BE49-F238E27FC236}">
                      <a16:creationId xmlns:a16="http://schemas.microsoft.com/office/drawing/2014/main" id="{D989C62B-95B5-9F5B-2976-849F4A4A6E0E}"/>
                    </a:ext>
                  </a:extLst>
                </p:cNvPr>
                <p:cNvSpPr/>
                <p:nvPr/>
              </p:nvSpPr>
              <p:spPr>
                <a:xfrm>
                  <a:off x="6801075" y="1616235"/>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3" name="Arrow: Right 132">
                  <a:extLst>
                    <a:ext uri="{FF2B5EF4-FFF2-40B4-BE49-F238E27FC236}">
                      <a16:creationId xmlns:a16="http://schemas.microsoft.com/office/drawing/2014/main" id="{376C7674-A33A-4E9B-87EB-148235ED1234}"/>
                    </a:ext>
                  </a:extLst>
                </p:cNvPr>
                <p:cNvSpPr/>
                <p:nvPr/>
              </p:nvSpPr>
              <p:spPr>
                <a:xfrm flipH="1">
                  <a:off x="6126233" y="2087873"/>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157" name="Group 156">
              <a:extLst>
                <a:ext uri="{FF2B5EF4-FFF2-40B4-BE49-F238E27FC236}">
                  <a16:creationId xmlns:a16="http://schemas.microsoft.com/office/drawing/2014/main" id="{7D7856EC-EA5C-2AF3-FC7D-E2B5FE617EAD}"/>
                </a:ext>
              </a:extLst>
            </p:cNvPr>
            <p:cNvGrpSpPr/>
            <p:nvPr/>
          </p:nvGrpSpPr>
          <p:grpSpPr>
            <a:xfrm>
              <a:off x="6238481" y="5108232"/>
              <a:ext cx="2137624" cy="1573983"/>
              <a:chOff x="7468934" y="3994860"/>
              <a:chExt cx="2208054" cy="1625841"/>
            </a:xfrm>
          </p:grpSpPr>
          <p:sp>
            <p:nvSpPr>
              <p:cNvPr id="124" name="Rectangle 123">
                <a:extLst>
                  <a:ext uri="{FF2B5EF4-FFF2-40B4-BE49-F238E27FC236}">
                    <a16:creationId xmlns:a16="http://schemas.microsoft.com/office/drawing/2014/main" id="{D21A50A1-B07C-D81F-39BB-F4CE19AA0C13}"/>
                  </a:ext>
                </a:extLst>
              </p:cNvPr>
              <p:cNvSpPr/>
              <p:nvPr/>
            </p:nvSpPr>
            <p:spPr>
              <a:xfrm>
                <a:off x="7478972" y="3996864"/>
                <a:ext cx="2159093" cy="1063070"/>
              </a:xfrm>
              <a:prstGeom prst="rect">
                <a:avLst/>
              </a:prstGeom>
              <a:solidFill>
                <a:schemeClr val="bg1">
                  <a:lumMod val="8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40" name="Group 139">
                <a:extLst>
                  <a:ext uri="{FF2B5EF4-FFF2-40B4-BE49-F238E27FC236}">
                    <a16:creationId xmlns:a16="http://schemas.microsoft.com/office/drawing/2014/main" id="{E11B9C59-52E1-6399-9F75-DB877EAC70CB}"/>
                  </a:ext>
                </a:extLst>
              </p:cNvPr>
              <p:cNvGrpSpPr/>
              <p:nvPr/>
            </p:nvGrpSpPr>
            <p:grpSpPr>
              <a:xfrm>
                <a:off x="7468934" y="3994860"/>
                <a:ext cx="2208054" cy="1625841"/>
                <a:chOff x="5482315" y="4423013"/>
                <a:chExt cx="2498770" cy="1839902"/>
              </a:xfrm>
            </p:grpSpPr>
            <p:pic>
              <p:nvPicPr>
                <p:cNvPr id="141" name="Picture 140">
                  <a:extLst>
                    <a:ext uri="{FF2B5EF4-FFF2-40B4-BE49-F238E27FC236}">
                      <a16:creationId xmlns:a16="http://schemas.microsoft.com/office/drawing/2014/main" id="{D6842B93-3D65-DCC0-986F-9E596D9A8BFB}"/>
                    </a:ext>
                  </a:extLst>
                </p:cNvPr>
                <p:cNvPicPr>
                  <a:picLocks noChangeAspect="1"/>
                </p:cNvPicPr>
                <p:nvPr/>
              </p:nvPicPr>
              <p:blipFill>
                <a:blip r:embed="rId2">
                  <a:extLst>
                    <a:ext uri="{28A0092B-C50C-407E-A947-70E740481C1C}">
                      <a14:useLocalDpi xmlns:a14="http://schemas.microsoft.com/office/drawing/2010/main" val="0"/>
                    </a:ext>
                  </a:extLst>
                </a:blip>
                <a:srcRect r="717"/>
                <a:stretch>
                  <a:fillRect/>
                </a:stretch>
              </p:blipFill>
              <p:spPr>
                <a:xfrm>
                  <a:off x="5482315" y="4423013"/>
                  <a:ext cx="2481482" cy="1839902"/>
                </a:xfrm>
                <a:prstGeom prst="rect">
                  <a:avLst/>
                </a:prstGeom>
                <a:ln w="28575">
                  <a:solidFill>
                    <a:schemeClr val="tx1"/>
                  </a:solidFill>
                </a:ln>
              </p:spPr>
            </p:pic>
            <p:grpSp>
              <p:nvGrpSpPr>
                <p:cNvPr id="143" name="Group 142">
                  <a:extLst>
                    <a:ext uri="{FF2B5EF4-FFF2-40B4-BE49-F238E27FC236}">
                      <a16:creationId xmlns:a16="http://schemas.microsoft.com/office/drawing/2014/main" id="{249E2E75-DB8A-95E2-F946-BC4115F6F7B3}"/>
                    </a:ext>
                  </a:extLst>
                </p:cNvPr>
                <p:cNvGrpSpPr/>
                <p:nvPr/>
              </p:nvGrpSpPr>
              <p:grpSpPr>
                <a:xfrm>
                  <a:off x="5503433" y="5129318"/>
                  <a:ext cx="2477652" cy="234182"/>
                  <a:chOff x="5503433" y="5129318"/>
                  <a:chExt cx="2477652" cy="234182"/>
                </a:xfrm>
              </p:grpSpPr>
              <p:sp>
                <p:nvSpPr>
                  <p:cNvPr id="149" name="Freeform: Shape 148">
                    <a:extLst>
                      <a:ext uri="{FF2B5EF4-FFF2-40B4-BE49-F238E27FC236}">
                        <a16:creationId xmlns:a16="http://schemas.microsoft.com/office/drawing/2014/main" id="{39C19FE8-A0E7-BFD7-D1C5-F9C87688DF24}"/>
                      </a:ext>
                    </a:extLst>
                  </p:cNvPr>
                  <p:cNvSpPr/>
                  <p:nvPr/>
                </p:nvSpPr>
                <p:spPr>
                  <a:xfrm flipV="1">
                    <a:off x="5503433" y="5129559"/>
                    <a:ext cx="826251" cy="117180"/>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1003345 w 8020502"/>
                      <a:gd name="csY1" fmla="*/ 582813 h 4020090"/>
                      <a:gd name="csX2" fmla="*/ 1497080 w 8020502"/>
                      <a:gd name="csY2" fmla="*/ 158772 h 4020090"/>
                      <a:gd name="csX3" fmla="*/ 1997492 w 8020502"/>
                      <a:gd name="csY3" fmla="*/ 5 h 4020090"/>
                      <a:gd name="csX4" fmla="*/ 2501182 w 8020502"/>
                      <a:gd name="csY4" fmla="*/ 155597 h 4020090"/>
                      <a:gd name="csX5" fmla="*/ 3003082 w 8020502"/>
                      <a:gd name="csY5" fmla="*/ 587246 h 4020090"/>
                      <a:gd name="csX6" fmla="*/ 3503696 w 8020502"/>
                      <a:gd name="csY6" fmla="*/ 1237001 h 4020090"/>
                      <a:gd name="csX7" fmla="*/ 4007585 w 8020502"/>
                      <a:gd name="csY7" fmla="*/ 2008510 h 4020090"/>
                      <a:gd name="csX8" fmla="*/ 4504824 w 8020502"/>
                      <a:gd name="csY8" fmla="*/ 2781806 h 4020090"/>
                      <a:gd name="csX9" fmla="*/ 4987775 w 8020502"/>
                      <a:gd name="csY9" fmla="*/ 3407448 h 4020090"/>
                      <a:gd name="csX10" fmla="*/ 5512401 w 8020502"/>
                      <a:gd name="csY10" fmla="*/ 3863111 h 4020090"/>
                      <a:gd name="csX11" fmla="*/ 6011227 w 8020502"/>
                      <a:gd name="csY11" fmla="*/ 4020090 h 4020090"/>
                      <a:gd name="csX12" fmla="*/ 6516504 w 8020502"/>
                      <a:gd name="csY12" fmla="*/ 3863011 h 4020090"/>
                      <a:gd name="csX13" fmla="*/ 7015430 w 8020502"/>
                      <a:gd name="csY13" fmla="*/ 3431177 h 4020090"/>
                      <a:gd name="csX14" fmla="*/ 7522678 w 8020502"/>
                      <a:gd name="csY14" fmla="*/ 2769039 h 4020090"/>
                      <a:gd name="csX15" fmla="*/ 8020502 w 8020502"/>
                      <a:gd name="csY15" fmla="*/ 2015295 h 4020090"/>
                      <a:gd name="csX0" fmla="*/ 2 w 7017159"/>
                      <a:gd name="csY0" fmla="*/ 582813 h 4020090"/>
                      <a:gd name="csX1" fmla="*/ 493737 w 7017159"/>
                      <a:gd name="csY1" fmla="*/ 158772 h 4020090"/>
                      <a:gd name="csX2" fmla="*/ 994149 w 7017159"/>
                      <a:gd name="csY2" fmla="*/ 5 h 4020090"/>
                      <a:gd name="csX3" fmla="*/ 1497839 w 7017159"/>
                      <a:gd name="csY3" fmla="*/ 155597 h 4020090"/>
                      <a:gd name="csX4" fmla="*/ 1999739 w 7017159"/>
                      <a:gd name="csY4" fmla="*/ 587246 h 4020090"/>
                      <a:gd name="csX5" fmla="*/ 2500353 w 7017159"/>
                      <a:gd name="csY5" fmla="*/ 1237001 h 4020090"/>
                      <a:gd name="csX6" fmla="*/ 3004242 w 7017159"/>
                      <a:gd name="csY6" fmla="*/ 2008510 h 4020090"/>
                      <a:gd name="csX7" fmla="*/ 3501481 w 7017159"/>
                      <a:gd name="csY7" fmla="*/ 2781806 h 4020090"/>
                      <a:gd name="csX8" fmla="*/ 3984432 w 7017159"/>
                      <a:gd name="csY8" fmla="*/ 3407448 h 4020090"/>
                      <a:gd name="csX9" fmla="*/ 4509058 w 7017159"/>
                      <a:gd name="csY9" fmla="*/ 3863111 h 4020090"/>
                      <a:gd name="csX10" fmla="*/ 5007884 w 7017159"/>
                      <a:gd name="csY10" fmla="*/ 4020090 h 4020090"/>
                      <a:gd name="csX11" fmla="*/ 5513161 w 7017159"/>
                      <a:gd name="csY11" fmla="*/ 3863011 h 4020090"/>
                      <a:gd name="csX12" fmla="*/ 6012087 w 7017159"/>
                      <a:gd name="csY12" fmla="*/ 3431177 h 4020090"/>
                      <a:gd name="csX13" fmla="*/ 6519335 w 7017159"/>
                      <a:gd name="csY13" fmla="*/ 2769039 h 4020090"/>
                      <a:gd name="csX14" fmla="*/ 7017159 w 7017159"/>
                      <a:gd name="csY14" fmla="*/ 2015295 h 4020090"/>
                      <a:gd name="csX0" fmla="*/ 2 w 6523424"/>
                      <a:gd name="csY0" fmla="*/ 158772 h 4020090"/>
                      <a:gd name="csX1" fmla="*/ 500414 w 6523424"/>
                      <a:gd name="csY1" fmla="*/ 5 h 4020090"/>
                      <a:gd name="csX2" fmla="*/ 1004104 w 6523424"/>
                      <a:gd name="csY2" fmla="*/ 155597 h 4020090"/>
                      <a:gd name="csX3" fmla="*/ 1506004 w 6523424"/>
                      <a:gd name="csY3" fmla="*/ 587246 h 4020090"/>
                      <a:gd name="csX4" fmla="*/ 2006618 w 6523424"/>
                      <a:gd name="csY4" fmla="*/ 1237001 h 4020090"/>
                      <a:gd name="csX5" fmla="*/ 2510507 w 6523424"/>
                      <a:gd name="csY5" fmla="*/ 2008510 h 4020090"/>
                      <a:gd name="csX6" fmla="*/ 3007746 w 6523424"/>
                      <a:gd name="csY6" fmla="*/ 2781806 h 4020090"/>
                      <a:gd name="csX7" fmla="*/ 3490697 w 6523424"/>
                      <a:gd name="csY7" fmla="*/ 3407448 h 4020090"/>
                      <a:gd name="csX8" fmla="*/ 4015323 w 6523424"/>
                      <a:gd name="csY8" fmla="*/ 3863111 h 4020090"/>
                      <a:gd name="csX9" fmla="*/ 4514149 w 6523424"/>
                      <a:gd name="csY9" fmla="*/ 4020090 h 4020090"/>
                      <a:gd name="csX10" fmla="*/ 5019426 w 6523424"/>
                      <a:gd name="csY10" fmla="*/ 3863011 h 4020090"/>
                      <a:gd name="csX11" fmla="*/ 5518352 w 6523424"/>
                      <a:gd name="csY11" fmla="*/ 3431177 h 4020090"/>
                      <a:gd name="csX12" fmla="*/ 6025600 w 6523424"/>
                      <a:gd name="csY12" fmla="*/ 2769039 h 4020090"/>
                      <a:gd name="csX13" fmla="*/ 6523424 w 6523424"/>
                      <a:gd name="csY13" fmla="*/ 2015295 h 4020090"/>
                      <a:gd name="csX0" fmla="*/ 0 w 6023010"/>
                      <a:gd name="csY0" fmla="*/ 5 h 4020090"/>
                      <a:gd name="csX1" fmla="*/ 503690 w 6023010"/>
                      <a:gd name="csY1" fmla="*/ 155597 h 4020090"/>
                      <a:gd name="csX2" fmla="*/ 1005590 w 6023010"/>
                      <a:gd name="csY2" fmla="*/ 587246 h 4020090"/>
                      <a:gd name="csX3" fmla="*/ 1506204 w 6023010"/>
                      <a:gd name="csY3" fmla="*/ 1237001 h 4020090"/>
                      <a:gd name="csX4" fmla="*/ 2010093 w 6023010"/>
                      <a:gd name="csY4" fmla="*/ 2008510 h 4020090"/>
                      <a:gd name="csX5" fmla="*/ 2507332 w 6023010"/>
                      <a:gd name="csY5" fmla="*/ 2781806 h 4020090"/>
                      <a:gd name="csX6" fmla="*/ 2990283 w 6023010"/>
                      <a:gd name="csY6" fmla="*/ 3407448 h 4020090"/>
                      <a:gd name="csX7" fmla="*/ 3514909 w 6023010"/>
                      <a:gd name="csY7" fmla="*/ 3863111 h 4020090"/>
                      <a:gd name="csX8" fmla="*/ 4013735 w 6023010"/>
                      <a:gd name="csY8" fmla="*/ 4020090 h 4020090"/>
                      <a:gd name="csX9" fmla="*/ 4519012 w 6023010"/>
                      <a:gd name="csY9" fmla="*/ 3863011 h 4020090"/>
                      <a:gd name="csX10" fmla="*/ 5017938 w 6023010"/>
                      <a:gd name="csY10" fmla="*/ 3431177 h 4020090"/>
                      <a:gd name="csX11" fmla="*/ 5525186 w 6023010"/>
                      <a:gd name="csY11" fmla="*/ 2769039 h 4020090"/>
                      <a:gd name="csX12" fmla="*/ 6023010 w 6023010"/>
                      <a:gd name="csY12" fmla="*/ 2015295 h 4020090"/>
                      <a:gd name="csX0" fmla="*/ -2 w 5519318"/>
                      <a:gd name="csY0" fmla="*/ 0 h 3864493"/>
                      <a:gd name="csX1" fmla="*/ 501898 w 5519318"/>
                      <a:gd name="csY1" fmla="*/ 431649 h 3864493"/>
                      <a:gd name="csX2" fmla="*/ 1002512 w 5519318"/>
                      <a:gd name="csY2" fmla="*/ 1081404 h 3864493"/>
                      <a:gd name="csX3" fmla="*/ 1506401 w 5519318"/>
                      <a:gd name="csY3" fmla="*/ 1852913 h 3864493"/>
                      <a:gd name="csX4" fmla="*/ 2003640 w 5519318"/>
                      <a:gd name="csY4" fmla="*/ 2626209 h 3864493"/>
                      <a:gd name="csX5" fmla="*/ 2486591 w 5519318"/>
                      <a:gd name="csY5" fmla="*/ 3251851 h 3864493"/>
                      <a:gd name="csX6" fmla="*/ 3011217 w 5519318"/>
                      <a:gd name="csY6" fmla="*/ 3707514 h 3864493"/>
                      <a:gd name="csX7" fmla="*/ 3510043 w 5519318"/>
                      <a:gd name="csY7" fmla="*/ 3864493 h 3864493"/>
                      <a:gd name="csX8" fmla="*/ 4015320 w 5519318"/>
                      <a:gd name="csY8" fmla="*/ 3707414 h 3864493"/>
                      <a:gd name="csX9" fmla="*/ 4514246 w 5519318"/>
                      <a:gd name="csY9" fmla="*/ 3275580 h 3864493"/>
                      <a:gd name="csX10" fmla="*/ 5021494 w 5519318"/>
                      <a:gd name="csY10" fmla="*/ 2613442 h 3864493"/>
                      <a:gd name="csX11" fmla="*/ 5519318 w 5519318"/>
                      <a:gd name="csY11" fmla="*/ 1859698 h 3864493"/>
                      <a:gd name="csX0" fmla="*/ -2 w 5017418"/>
                      <a:gd name="csY0" fmla="*/ -3 h 3432841"/>
                      <a:gd name="csX1" fmla="*/ 500612 w 5017418"/>
                      <a:gd name="csY1" fmla="*/ 649752 h 3432841"/>
                      <a:gd name="csX2" fmla="*/ 1004501 w 5017418"/>
                      <a:gd name="csY2" fmla="*/ 1421261 h 3432841"/>
                      <a:gd name="csX3" fmla="*/ 1501740 w 5017418"/>
                      <a:gd name="csY3" fmla="*/ 2194557 h 3432841"/>
                      <a:gd name="csX4" fmla="*/ 1984691 w 5017418"/>
                      <a:gd name="csY4" fmla="*/ 2820199 h 3432841"/>
                      <a:gd name="csX5" fmla="*/ 2509317 w 5017418"/>
                      <a:gd name="csY5" fmla="*/ 3275862 h 3432841"/>
                      <a:gd name="csX6" fmla="*/ 3008143 w 5017418"/>
                      <a:gd name="csY6" fmla="*/ 3432841 h 3432841"/>
                      <a:gd name="csX7" fmla="*/ 3513420 w 5017418"/>
                      <a:gd name="csY7" fmla="*/ 3275762 h 3432841"/>
                      <a:gd name="csX8" fmla="*/ 4012346 w 5017418"/>
                      <a:gd name="csY8" fmla="*/ 2843928 h 3432841"/>
                      <a:gd name="csX9" fmla="*/ 4519594 w 5017418"/>
                      <a:gd name="csY9" fmla="*/ 2181790 h 3432841"/>
                      <a:gd name="csX10" fmla="*/ 5017418 w 5017418"/>
                      <a:gd name="csY10" fmla="*/ 1428046 h 3432841"/>
                      <a:gd name="csX0" fmla="*/ -1 w 4516805"/>
                      <a:gd name="csY0" fmla="*/ -1 h 2783088"/>
                      <a:gd name="csX1" fmla="*/ 503888 w 4516805"/>
                      <a:gd name="csY1" fmla="*/ 771508 h 2783088"/>
                      <a:gd name="csX2" fmla="*/ 1001127 w 4516805"/>
                      <a:gd name="csY2" fmla="*/ 1544804 h 2783088"/>
                      <a:gd name="csX3" fmla="*/ 1484078 w 4516805"/>
                      <a:gd name="csY3" fmla="*/ 2170446 h 2783088"/>
                      <a:gd name="csX4" fmla="*/ 2008704 w 4516805"/>
                      <a:gd name="csY4" fmla="*/ 2626109 h 2783088"/>
                      <a:gd name="csX5" fmla="*/ 2507530 w 4516805"/>
                      <a:gd name="csY5" fmla="*/ 2783088 h 2783088"/>
                      <a:gd name="csX6" fmla="*/ 3012807 w 4516805"/>
                      <a:gd name="csY6" fmla="*/ 2626009 h 2783088"/>
                      <a:gd name="csX7" fmla="*/ 3511733 w 4516805"/>
                      <a:gd name="csY7" fmla="*/ 2194175 h 2783088"/>
                      <a:gd name="csX8" fmla="*/ 4018981 w 4516805"/>
                      <a:gd name="csY8" fmla="*/ 1532037 h 2783088"/>
                      <a:gd name="csX9" fmla="*/ 4516805 w 4516805"/>
                      <a:gd name="csY9" fmla="*/ 778293 h 2783088"/>
                      <a:gd name="csX0" fmla="*/ 2 w 4012919"/>
                      <a:gd name="csY0" fmla="*/ -7 h 2011573"/>
                      <a:gd name="csX1" fmla="*/ 497241 w 4012919"/>
                      <a:gd name="csY1" fmla="*/ 773289 h 2011573"/>
                      <a:gd name="csX2" fmla="*/ 980192 w 4012919"/>
                      <a:gd name="csY2" fmla="*/ 1398931 h 2011573"/>
                      <a:gd name="csX3" fmla="*/ 1504818 w 4012919"/>
                      <a:gd name="csY3" fmla="*/ 1854594 h 2011573"/>
                      <a:gd name="csX4" fmla="*/ 2003644 w 4012919"/>
                      <a:gd name="csY4" fmla="*/ 2011573 h 2011573"/>
                      <a:gd name="csX5" fmla="*/ 2508921 w 4012919"/>
                      <a:gd name="csY5" fmla="*/ 1854494 h 2011573"/>
                      <a:gd name="csX6" fmla="*/ 3007847 w 4012919"/>
                      <a:gd name="csY6" fmla="*/ 1422660 h 2011573"/>
                      <a:gd name="csX7" fmla="*/ 3515095 w 4012919"/>
                      <a:gd name="csY7" fmla="*/ 760522 h 2011573"/>
                      <a:gd name="csX8" fmla="*/ 4012919 w 4012919"/>
                      <a:gd name="csY8" fmla="*/ 6778 h 201157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012919" h="2011573">
                        <a:moveTo>
                          <a:pt x="2" y="-7"/>
                        </a:moveTo>
                        <a:lnTo>
                          <a:pt x="497241" y="773289"/>
                        </a:lnTo>
                        <a:lnTo>
                          <a:pt x="980192" y="1398931"/>
                        </a:lnTo>
                        <a:cubicBezTo>
                          <a:pt x="1148122" y="1579149"/>
                          <a:pt x="1334243" y="1752487"/>
                          <a:pt x="1504818" y="1854594"/>
                        </a:cubicBezTo>
                        <a:cubicBezTo>
                          <a:pt x="1675393" y="1956701"/>
                          <a:pt x="1836294" y="2011590"/>
                          <a:pt x="2003644" y="2011573"/>
                        </a:cubicBezTo>
                        <a:cubicBezTo>
                          <a:pt x="2170994" y="2011556"/>
                          <a:pt x="2352768" y="1969654"/>
                          <a:pt x="2508921" y="1854494"/>
                        </a:cubicBezTo>
                        <a:cubicBezTo>
                          <a:pt x="2704106" y="1710549"/>
                          <a:pt x="2868201" y="1573807"/>
                          <a:pt x="3007847" y="1422660"/>
                        </a:cubicBezTo>
                        <a:cubicBezTo>
                          <a:pt x="3167943" y="1249379"/>
                          <a:pt x="3347583" y="996502"/>
                          <a:pt x="3515095" y="760522"/>
                        </a:cubicBezTo>
                        <a:lnTo>
                          <a:pt x="4012919" y="6778"/>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Freeform: Shape 149">
                    <a:extLst>
                      <a:ext uri="{FF2B5EF4-FFF2-40B4-BE49-F238E27FC236}">
                        <a16:creationId xmlns:a16="http://schemas.microsoft.com/office/drawing/2014/main" id="{158F80FE-95C8-8BFC-E6A2-B5116FC5E19F}"/>
                      </a:ext>
                    </a:extLst>
                  </p:cNvPr>
                  <p:cNvSpPr/>
                  <p:nvPr/>
                </p:nvSpPr>
                <p:spPr>
                  <a:xfrm flipV="1">
                    <a:off x="6329682" y="5129318"/>
                    <a:ext cx="1651403" cy="234182"/>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8020502" h="4020090">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cubicBezTo>
                          <a:pt x="5682976" y="3965218"/>
                          <a:pt x="5843877" y="4020107"/>
                          <a:pt x="6011227" y="4020090"/>
                        </a:cubicBezTo>
                        <a:cubicBezTo>
                          <a:pt x="6178577" y="4020073"/>
                          <a:pt x="6360351" y="3978171"/>
                          <a:pt x="6516504" y="3863011"/>
                        </a:cubicBezTo>
                        <a:cubicBezTo>
                          <a:pt x="6711689" y="3719066"/>
                          <a:pt x="6875784" y="3582324"/>
                          <a:pt x="7015430" y="3431177"/>
                        </a:cubicBezTo>
                        <a:cubicBezTo>
                          <a:pt x="7175526" y="3257896"/>
                          <a:pt x="7355166" y="3005019"/>
                          <a:pt x="7522678" y="2769039"/>
                        </a:cubicBezTo>
                        <a:lnTo>
                          <a:pt x="8020502" y="2015295"/>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44" name="Group 143">
                  <a:extLst>
                    <a:ext uri="{FF2B5EF4-FFF2-40B4-BE49-F238E27FC236}">
                      <a16:creationId xmlns:a16="http://schemas.microsoft.com/office/drawing/2014/main" id="{CF1643A4-06CF-6D78-7CF9-AD25A5238418}"/>
                    </a:ext>
                  </a:extLst>
                </p:cNvPr>
                <p:cNvGrpSpPr/>
                <p:nvPr/>
              </p:nvGrpSpPr>
              <p:grpSpPr>
                <a:xfrm>
                  <a:off x="5493675" y="4649614"/>
                  <a:ext cx="2483091" cy="240563"/>
                  <a:chOff x="5493675" y="4649614"/>
                  <a:chExt cx="2483091" cy="240563"/>
                </a:xfrm>
              </p:grpSpPr>
              <p:sp>
                <p:nvSpPr>
                  <p:cNvPr id="147" name="Freeform: Shape 146">
                    <a:extLst>
                      <a:ext uri="{FF2B5EF4-FFF2-40B4-BE49-F238E27FC236}">
                        <a16:creationId xmlns:a16="http://schemas.microsoft.com/office/drawing/2014/main" id="{9D972B1F-41AE-696B-A836-CD12921D977B}"/>
                      </a:ext>
                    </a:extLst>
                  </p:cNvPr>
                  <p:cNvSpPr/>
                  <p:nvPr/>
                </p:nvSpPr>
                <p:spPr>
                  <a:xfrm>
                    <a:off x="5493675" y="4649614"/>
                    <a:ext cx="1655763" cy="240563"/>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8020502" h="4020090">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cubicBezTo>
                          <a:pt x="5682976" y="3965218"/>
                          <a:pt x="5843877" y="4020107"/>
                          <a:pt x="6011227" y="4020090"/>
                        </a:cubicBezTo>
                        <a:cubicBezTo>
                          <a:pt x="6178577" y="4020073"/>
                          <a:pt x="6360351" y="3978171"/>
                          <a:pt x="6516504" y="3863011"/>
                        </a:cubicBezTo>
                        <a:cubicBezTo>
                          <a:pt x="6711689" y="3719066"/>
                          <a:pt x="6875784" y="3582324"/>
                          <a:pt x="7015430" y="3431177"/>
                        </a:cubicBezTo>
                        <a:cubicBezTo>
                          <a:pt x="7175526" y="3257896"/>
                          <a:pt x="7355166" y="3005019"/>
                          <a:pt x="7522678" y="2769039"/>
                        </a:cubicBezTo>
                        <a:lnTo>
                          <a:pt x="8020502" y="2015295"/>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Freeform: Shape 147">
                    <a:extLst>
                      <a:ext uri="{FF2B5EF4-FFF2-40B4-BE49-F238E27FC236}">
                        <a16:creationId xmlns:a16="http://schemas.microsoft.com/office/drawing/2014/main" id="{D33AEFC7-B8A8-BCCB-4F90-7E8B055D14F0}"/>
                      </a:ext>
                    </a:extLst>
                  </p:cNvPr>
                  <p:cNvSpPr/>
                  <p:nvPr/>
                </p:nvSpPr>
                <p:spPr>
                  <a:xfrm>
                    <a:off x="7149435" y="4649855"/>
                    <a:ext cx="827331" cy="120386"/>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7522680"/>
                      <a:gd name="csY0" fmla="*/ 2011785 h 4020090"/>
                      <a:gd name="csX1" fmla="*/ 493206 w 7522680"/>
                      <a:gd name="csY1" fmla="*/ 1242722 h 4020090"/>
                      <a:gd name="csX2" fmla="*/ 1003345 w 7522680"/>
                      <a:gd name="csY2" fmla="*/ 582813 h 4020090"/>
                      <a:gd name="csX3" fmla="*/ 1497080 w 7522680"/>
                      <a:gd name="csY3" fmla="*/ 158772 h 4020090"/>
                      <a:gd name="csX4" fmla="*/ 1997492 w 7522680"/>
                      <a:gd name="csY4" fmla="*/ 5 h 4020090"/>
                      <a:gd name="csX5" fmla="*/ 2501182 w 7522680"/>
                      <a:gd name="csY5" fmla="*/ 155597 h 4020090"/>
                      <a:gd name="csX6" fmla="*/ 3003082 w 7522680"/>
                      <a:gd name="csY6" fmla="*/ 587246 h 4020090"/>
                      <a:gd name="csX7" fmla="*/ 3503696 w 7522680"/>
                      <a:gd name="csY7" fmla="*/ 1237001 h 4020090"/>
                      <a:gd name="csX8" fmla="*/ 4007585 w 7522680"/>
                      <a:gd name="csY8" fmla="*/ 2008510 h 4020090"/>
                      <a:gd name="csX9" fmla="*/ 4504824 w 7522680"/>
                      <a:gd name="csY9" fmla="*/ 2781806 h 4020090"/>
                      <a:gd name="csX10" fmla="*/ 4987775 w 7522680"/>
                      <a:gd name="csY10" fmla="*/ 3407448 h 4020090"/>
                      <a:gd name="csX11" fmla="*/ 5512401 w 7522680"/>
                      <a:gd name="csY11" fmla="*/ 3863111 h 4020090"/>
                      <a:gd name="csX12" fmla="*/ 6011227 w 7522680"/>
                      <a:gd name="csY12" fmla="*/ 4020090 h 4020090"/>
                      <a:gd name="csX13" fmla="*/ 6516504 w 7522680"/>
                      <a:gd name="csY13" fmla="*/ 3863011 h 4020090"/>
                      <a:gd name="csX14" fmla="*/ 7015430 w 7522680"/>
                      <a:gd name="csY14" fmla="*/ 3431177 h 4020090"/>
                      <a:gd name="csX15" fmla="*/ 7522678 w 7522680"/>
                      <a:gd name="csY15" fmla="*/ 2769039 h 4020090"/>
                      <a:gd name="csX0" fmla="*/ 0 w 7015432"/>
                      <a:gd name="csY0" fmla="*/ 2011785 h 4020090"/>
                      <a:gd name="csX1" fmla="*/ 493206 w 7015432"/>
                      <a:gd name="csY1" fmla="*/ 1242722 h 4020090"/>
                      <a:gd name="csX2" fmla="*/ 1003345 w 7015432"/>
                      <a:gd name="csY2" fmla="*/ 582813 h 4020090"/>
                      <a:gd name="csX3" fmla="*/ 1497080 w 7015432"/>
                      <a:gd name="csY3" fmla="*/ 158772 h 4020090"/>
                      <a:gd name="csX4" fmla="*/ 1997492 w 7015432"/>
                      <a:gd name="csY4" fmla="*/ 5 h 4020090"/>
                      <a:gd name="csX5" fmla="*/ 2501182 w 7015432"/>
                      <a:gd name="csY5" fmla="*/ 155597 h 4020090"/>
                      <a:gd name="csX6" fmla="*/ 3003082 w 7015432"/>
                      <a:gd name="csY6" fmla="*/ 587246 h 4020090"/>
                      <a:gd name="csX7" fmla="*/ 3503696 w 7015432"/>
                      <a:gd name="csY7" fmla="*/ 1237001 h 4020090"/>
                      <a:gd name="csX8" fmla="*/ 4007585 w 7015432"/>
                      <a:gd name="csY8" fmla="*/ 2008510 h 4020090"/>
                      <a:gd name="csX9" fmla="*/ 4504824 w 7015432"/>
                      <a:gd name="csY9" fmla="*/ 2781806 h 4020090"/>
                      <a:gd name="csX10" fmla="*/ 4987775 w 7015432"/>
                      <a:gd name="csY10" fmla="*/ 3407448 h 4020090"/>
                      <a:gd name="csX11" fmla="*/ 5512401 w 7015432"/>
                      <a:gd name="csY11" fmla="*/ 3863111 h 4020090"/>
                      <a:gd name="csX12" fmla="*/ 6011227 w 7015432"/>
                      <a:gd name="csY12" fmla="*/ 4020090 h 4020090"/>
                      <a:gd name="csX13" fmla="*/ 6516504 w 7015432"/>
                      <a:gd name="csY13" fmla="*/ 3863011 h 4020090"/>
                      <a:gd name="csX14" fmla="*/ 7015430 w 7015432"/>
                      <a:gd name="csY14" fmla="*/ 3431177 h 4020090"/>
                      <a:gd name="csX0" fmla="*/ 0 w 6516506"/>
                      <a:gd name="csY0" fmla="*/ 2011785 h 4020090"/>
                      <a:gd name="csX1" fmla="*/ 493206 w 6516506"/>
                      <a:gd name="csY1" fmla="*/ 1242722 h 4020090"/>
                      <a:gd name="csX2" fmla="*/ 1003345 w 6516506"/>
                      <a:gd name="csY2" fmla="*/ 582813 h 4020090"/>
                      <a:gd name="csX3" fmla="*/ 1497080 w 6516506"/>
                      <a:gd name="csY3" fmla="*/ 158772 h 4020090"/>
                      <a:gd name="csX4" fmla="*/ 1997492 w 6516506"/>
                      <a:gd name="csY4" fmla="*/ 5 h 4020090"/>
                      <a:gd name="csX5" fmla="*/ 2501182 w 6516506"/>
                      <a:gd name="csY5" fmla="*/ 155597 h 4020090"/>
                      <a:gd name="csX6" fmla="*/ 3003082 w 6516506"/>
                      <a:gd name="csY6" fmla="*/ 587246 h 4020090"/>
                      <a:gd name="csX7" fmla="*/ 3503696 w 6516506"/>
                      <a:gd name="csY7" fmla="*/ 1237001 h 4020090"/>
                      <a:gd name="csX8" fmla="*/ 4007585 w 6516506"/>
                      <a:gd name="csY8" fmla="*/ 2008510 h 4020090"/>
                      <a:gd name="csX9" fmla="*/ 4504824 w 6516506"/>
                      <a:gd name="csY9" fmla="*/ 2781806 h 4020090"/>
                      <a:gd name="csX10" fmla="*/ 4987775 w 6516506"/>
                      <a:gd name="csY10" fmla="*/ 3407448 h 4020090"/>
                      <a:gd name="csX11" fmla="*/ 5512401 w 6516506"/>
                      <a:gd name="csY11" fmla="*/ 3863111 h 4020090"/>
                      <a:gd name="csX12" fmla="*/ 6011227 w 6516506"/>
                      <a:gd name="csY12" fmla="*/ 4020090 h 4020090"/>
                      <a:gd name="csX13" fmla="*/ 6516504 w 6516506"/>
                      <a:gd name="csY13" fmla="*/ 3863011 h 4020090"/>
                      <a:gd name="csX0" fmla="*/ 0 w 6011229"/>
                      <a:gd name="csY0" fmla="*/ 2011785 h 4020090"/>
                      <a:gd name="csX1" fmla="*/ 493206 w 6011229"/>
                      <a:gd name="csY1" fmla="*/ 1242722 h 4020090"/>
                      <a:gd name="csX2" fmla="*/ 1003345 w 6011229"/>
                      <a:gd name="csY2" fmla="*/ 582813 h 4020090"/>
                      <a:gd name="csX3" fmla="*/ 1497080 w 6011229"/>
                      <a:gd name="csY3" fmla="*/ 158772 h 4020090"/>
                      <a:gd name="csX4" fmla="*/ 1997492 w 6011229"/>
                      <a:gd name="csY4" fmla="*/ 5 h 4020090"/>
                      <a:gd name="csX5" fmla="*/ 2501182 w 6011229"/>
                      <a:gd name="csY5" fmla="*/ 155597 h 4020090"/>
                      <a:gd name="csX6" fmla="*/ 3003082 w 6011229"/>
                      <a:gd name="csY6" fmla="*/ 587246 h 4020090"/>
                      <a:gd name="csX7" fmla="*/ 3503696 w 6011229"/>
                      <a:gd name="csY7" fmla="*/ 1237001 h 4020090"/>
                      <a:gd name="csX8" fmla="*/ 4007585 w 6011229"/>
                      <a:gd name="csY8" fmla="*/ 2008510 h 4020090"/>
                      <a:gd name="csX9" fmla="*/ 4504824 w 6011229"/>
                      <a:gd name="csY9" fmla="*/ 2781806 h 4020090"/>
                      <a:gd name="csX10" fmla="*/ 4987775 w 6011229"/>
                      <a:gd name="csY10" fmla="*/ 3407448 h 4020090"/>
                      <a:gd name="csX11" fmla="*/ 5512401 w 6011229"/>
                      <a:gd name="csY11" fmla="*/ 3863111 h 4020090"/>
                      <a:gd name="csX12" fmla="*/ 6011227 w 6011229"/>
                      <a:gd name="csY12" fmla="*/ 4020090 h 4020090"/>
                      <a:gd name="csX0" fmla="*/ 0 w 5512400"/>
                      <a:gd name="csY0" fmla="*/ 2011785 h 3863105"/>
                      <a:gd name="csX1" fmla="*/ 493206 w 5512400"/>
                      <a:gd name="csY1" fmla="*/ 1242722 h 3863105"/>
                      <a:gd name="csX2" fmla="*/ 1003345 w 5512400"/>
                      <a:gd name="csY2" fmla="*/ 582813 h 3863105"/>
                      <a:gd name="csX3" fmla="*/ 1497080 w 5512400"/>
                      <a:gd name="csY3" fmla="*/ 158772 h 3863105"/>
                      <a:gd name="csX4" fmla="*/ 1997492 w 5512400"/>
                      <a:gd name="csY4" fmla="*/ 5 h 3863105"/>
                      <a:gd name="csX5" fmla="*/ 2501182 w 5512400"/>
                      <a:gd name="csY5" fmla="*/ 155597 h 3863105"/>
                      <a:gd name="csX6" fmla="*/ 3003082 w 5512400"/>
                      <a:gd name="csY6" fmla="*/ 587246 h 3863105"/>
                      <a:gd name="csX7" fmla="*/ 3503696 w 5512400"/>
                      <a:gd name="csY7" fmla="*/ 1237001 h 3863105"/>
                      <a:gd name="csX8" fmla="*/ 4007585 w 5512400"/>
                      <a:gd name="csY8" fmla="*/ 2008510 h 3863105"/>
                      <a:gd name="csX9" fmla="*/ 4504824 w 5512400"/>
                      <a:gd name="csY9" fmla="*/ 2781806 h 3863105"/>
                      <a:gd name="csX10" fmla="*/ 4987775 w 5512400"/>
                      <a:gd name="csY10" fmla="*/ 3407448 h 3863105"/>
                      <a:gd name="csX11" fmla="*/ 5512401 w 5512400"/>
                      <a:gd name="csY11" fmla="*/ 3863111 h 3863105"/>
                      <a:gd name="csX0" fmla="*/ 0 w 4987776"/>
                      <a:gd name="csY0" fmla="*/ 2011785 h 3407441"/>
                      <a:gd name="csX1" fmla="*/ 493206 w 4987776"/>
                      <a:gd name="csY1" fmla="*/ 1242722 h 3407441"/>
                      <a:gd name="csX2" fmla="*/ 1003345 w 4987776"/>
                      <a:gd name="csY2" fmla="*/ 582813 h 3407441"/>
                      <a:gd name="csX3" fmla="*/ 1497080 w 4987776"/>
                      <a:gd name="csY3" fmla="*/ 158772 h 3407441"/>
                      <a:gd name="csX4" fmla="*/ 1997492 w 4987776"/>
                      <a:gd name="csY4" fmla="*/ 5 h 3407441"/>
                      <a:gd name="csX5" fmla="*/ 2501182 w 4987776"/>
                      <a:gd name="csY5" fmla="*/ 155597 h 3407441"/>
                      <a:gd name="csX6" fmla="*/ 3003082 w 4987776"/>
                      <a:gd name="csY6" fmla="*/ 587246 h 3407441"/>
                      <a:gd name="csX7" fmla="*/ 3503696 w 4987776"/>
                      <a:gd name="csY7" fmla="*/ 1237001 h 3407441"/>
                      <a:gd name="csX8" fmla="*/ 4007585 w 4987776"/>
                      <a:gd name="csY8" fmla="*/ 2008510 h 3407441"/>
                      <a:gd name="csX9" fmla="*/ 4504824 w 4987776"/>
                      <a:gd name="csY9" fmla="*/ 2781806 h 3407441"/>
                      <a:gd name="csX10" fmla="*/ 4987775 w 4987776"/>
                      <a:gd name="csY10" fmla="*/ 3407448 h 3407441"/>
                      <a:gd name="csX0" fmla="*/ 0 w 4504825"/>
                      <a:gd name="csY0" fmla="*/ 2011785 h 2781808"/>
                      <a:gd name="csX1" fmla="*/ 493206 w 4504825"/>
                      <a:gd name="csY1" fmla="*/ 1242722 h 2781808"/>
                      <a:gd name="csX2" fmla="*/ 1003345 w 4504825"/>
                      <a:gd name="csY2" fmla="*/ 582813 h 2781808"/>
                      <a:gd name="csX3" fmla="*/ 1497080 w 4504825"/>
                      <a:gd name="csY3" fmla="*/ 158772 h 2781808"/>
                      <a:gd name="csX4" fmla="*/ 1997492 w 4504825"/>
                      <a:gd name="csY4" fmla="*/ 5 h 2781808"/>
                      <a:gd name="csX5" fmla="*/ 2501182 w 4504825"/>
                      <a:gd name="csY5" fmla="*/ 155597 h 2781808"/>
                      <a:gd name="csX6" fmla="*/ 3003082 w 4504825"/>
                      <a:gd name="csY6" fmla="*/ 587246 h 2781808"/>
                      <a:gd name="csX7" fmla="*/ 3503696 w 4504825"/>
                      <a:gd name="csY7" fmla="*/ 1237001 h 2781808"/>
                      <a:gd name="csX8" fmla="*/ 4007585 w 4504825"/>
                      <a:gd name="csY8" fmla="*/ 2008510 h 2781808"/>
                      <a:gd name="csX9" fmla="*/ 4504824 w 4504825"/>
                      <a:gd name="csY9" fmla="*/ 2781806 h 2781808"/>
                      <a:gd name="csX0" fmla="*/ 0 w 4007584"/>
                      <a:gd name="csY0" fmla="*/ 2011785 h 2011791"/>
                      <a:gd name="csX1" fmla="*/ 493206 w 4007584"/>
                      <a:gd name="csY1" fmla="*/ 1242722 h 2011791"/>
                      <a:gd name="csX2" fmla="*/ 1003345 w 4007584"/>
                      <a:gd name="csY2" fmla="*/ 582813 h 2011791"/>
                      <a:gd name="csX3" fmla="*/ 1497080 w 4007584"/>
                      <a:gd name="csY3" fmla="*/ 158772 h 2011791"/>
                      <a:gd name="csX4" fmla="*/ 1997492 w 4007584"/>
                      <a:gd name="csY4" fmla="*/ 5 h 2011791"/>
                      <a:gd name="csX5" fmla="*/ 2501182 w 4007584"/>
                      <a:gd name="csY5" fmla="*/ 155597 h 2011791"/>
                      <a:gd name="csX6" fmla="*/ 3003082 w 4007584"/>
                      <a:gd name="csY6" fmla="*/ 587246 h 2011791"/>
                      <a:gd name="csX7" fmla="*/ 3503696 w 4007584"/>
                      <a:gd name="csY7" fmla="*/ 1237001 h 2011791"/>
                      <a:gd name="csX8" fmla="*/ 4007585 w 4007584"/>
                      <a:gd name="csY8" fmla="*/ 2008510 h 201179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4007584" h="2011791">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5" name="Arrow: Right 144">
                  <a:extLst>
                    <a:ext uri="{FF2B5EF4-FFF2-40B4-BE49-F238E27FC236}">
                      <a16:creationId xmlns:a16="http://schemas.microsoft.com/office/drawing/2014/main" id="{F51504B0-8D42-20C6-E393-C0A697EC8669}"/>
                    </a:ext>
                  </a:extLst>
                </p:cNvPr>
                <p:cNvSpPr/>
                <p:nvPr/>
              </p:nvSpPr>
              <p:spPr>
                <a:xfrm>
                  <a:off x="7395775" y="4495120"/>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Arrow: Right 145">
                  <a:extLst>
                    <a:ext uri="{FF2B5EF4-FFF2-40B4-BE49-F238E27FC236}">
                      <a16:creationId xmlns:a16="http://schemas.microsoft.com/office/drawing/2014/main" id="{872BFDB7-D3A5-A4C6-5EDC-6FD55C1F19E4}"/>
                    </a:ext>
                  </a:extLst>
                </p:cNvPr>
                <p:cNvSpPr/>
                <p:nvPr/>
              </p:nvSpPr>
              <p:spPr>
                <a:xfrm flipH="1">
                  <a:off x="5806537" y="4966758"/>
                  <a:ext cx="444500" cy="91937"/>
                </a:xfrm>
                <a:prstGeom prst="rightArrow">
                  <a:avLst>
                    <a:gd name="adj1" fmla="val 29280"/>
                    <a:gd name="adj2" fmla="val 122523"/>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cxnSp>
          <p:nvCxnSpPr>
            <p:cNvPr id="160" name="Straight Arrow Connector 159">
              <a:extLst>
                <a:ext uri="{FF2B5EF4-FFF2-40B4-BE49-F238E27FC236}">
                  <a16:creationId xmlns:a16="http://schemas.microsoft.com/office/drawing/2014/main" id="{F92D5311-CCAE-E833-62CE-6172323DE338}"/>
                </a:ext>
              </a:extLst>
            </p:cNvPr>
            <p:cNvCxnSpPr/>
            <p:nvPr/>
          </p:nvCxnSpPr>
          <p:spPr>
            <a:xfrm>
              <a:off x="5664200" y="1388530"/>
              <a:ext cx="423708"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4" name="TextBox 3">
              <a:extLst>
                <a:ext uri="{FF2B5EF4-FFF2-40B4-BE49-F238E27FC236}">
                  <a16:creationId xmlns:a16="http://schemas.microsoft.com/office/drawing/2014/main" id="{39A787B7-E588-D604-ABCF-084D9A034486}"/>
                </a:ext>
              </a:extLst>
            </p:cNvPr>
            <p:cNvSpPr txBox="1"/>
            <p:nvPr/>
          </p:nvSpPr>
          <p:spPr>
            <a:xfrm>
              <a:off x="4842932" y="3012600"/>
              <a:ext cx="1041775" cy="198873"/>
            </a:xfrm>
            <a:prstGeom prst="rect">
              <a:avLst/>
            </a:prstGeom>
            <a:noFill/>
          </p:spPr>
          <p:txBody>
            <a:bodyPr wrap="square" rtlCol="0">
              <a:spAutoFit/>
            </a:bodyPr>
            <a:lstStyle/>
            <a:p>
              <a:pPr algn="l"/>
              <a:r>
                <a:rPr lang="en-GB" sz="1100">
                  <a:latin typeface="Arial" panose="020B0604020202020204" pitchFamily="34" charset="0"/>
                  <a:cs typeface="Arial" panose="020B0604020202020204" pitchFamily="34" charset="0"/>
                </a:rPr>
                <a:t>Draw here</a:t>
              </a:r>
            </a:p>
          </p:txBody>
        </p:sp>
        <p:cxnSp>
          <p:nvCxnSpPr>
            <p:cNvPr id="5" name="Straight Arrow Connector 4">
              <a:extLst>
                <a:ext uri="{FF2B5EF4-FFF2-40B4-BE49-F238E27FC236}">
                  <a16:creationId xmlns:a16="http://schemas.microsoft.com/office/drawing/2014/main" id="{B634EDB1-2332-0EC7-E7FA-9A31ADF668CB}"/>
                </a:ext>
              </a:extLst>
            </p:cNvPr>
            <p:cNvCxnSpPr/>
            <p:nvPr/>
          </p:nvCxnSpPr>
          <p:spPr>
            <a:xfrm>
              <a:off x="5664200" y="3106971"/>
              <a:ext cx="423708"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a:extLst>
                <a:ext uri="{FF2B5EF4-FFF2-40B4-BE49-F238E27FC236}">
                  <a16:creationId xmlns:a16="http://schemas.microsoft.com/office/drawing/2014/main" id="{C582A86B-3BF4-7813-4A36-A6EFFD0A250F}"/>
                </a:ext>
              </a:extLst>
            </p:cNvPr>
            <p:cNvSpPr txBox="1"/>
            <p:nvPr/>
          </p:nvSpPr>
          <p:spPr>
            <a:xfrm>
              <a:off x="4829346" y="4634946"/>
              <a:ext cx="1041775" cy="198873"/>
            </a:xfrm>
            <a:prstGeom prst="rect">
              <a:avLst/>
            </a:prstGeom>
            <a:noFill/>
          </p:spPr>
          <p:txBody>
            <a:bodyPr wrap="square" rtlCol="0">
              <a:spAutoFit/>
            </a:bodyPr>
            <a:lstStyle/>
            <a:p>
              <a:pPr algn="l"/>
              <a:r>
                <a:rPr lang="en-GB" sz="1100">
                  <a:latin typeface="Arial" panose="020B0604020202020204" pitchFamily="34" charset="0"/>
                  <a:cs typeface="Arial" panose="020B0604020202020204" pitchFamily="34" charset="0"/>
                </a:rPr>
                <a:t>Draw here</a:t>
              </a:r>
            </a:p>
          </p:txBody>
        </p:sp>
        <p:cxnSp>
          <p:nvCxnSpPr>
            <p:cNvPr id="8" name="Straight Arrow Connector 7">
              <a:extLst>
                <a:ext uri="{FF2B5EF4-FFF2-40B4-BE49-F238E27FC236}">
                  <a16:creationId xmlns:a16="http://schemas.microsoft.com/office/drawing/2014/main" id="{1EA5AFA1-30C4-B8E9-E699-C5F3417E9D62}"/>
                </a:ext>
              </a:extLst>
            </p:cNvPr>
            <p:cNvCxnSpPr/>
            <p:nvPr/>
          </p:nvCxnSpPr>
          <p:spPr>
            <a:xfrm>
              <a:off x="5650614" y="4729316"/>
              <a:ext cx="423708"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9" name="TextBox 8">
              <a:extLst>
                <a:ext uri="{FF2B5EF4-FFF2-40B4-BE49-F238E27FC236}">
                  <a16:creationId xmlns:a16="http://schemas.microsoft.com/office/drawing/2014/main" id="{2676C470-28B8-3600-0622-021171A1412E}"/>
                </a:ext>
              </a:extLst>
            </p:cNvPr>
            <p:cNvSpPr txBox="1"/>
            <p:nvPr/>
          </p:nvSpPr>
          <p:spPr>
            <a:xfrm>
              <a:off x="4823440" y="6353387"/>
              <a:ext cx="1041775" cy="198873"/>
            </a:xfrm>
            <a:prstGeom prst="rect">
              <a:avLst/>
            </a:prstGeom>
            <a:noFill/>
          </p:spPr>
          <p:txBody>
            <a:bodyPr wrap="square" rtlCol="0">
              <a:spAutoFit/>
            </a:bodyPr>
            <a:lstStyle/>
            <a:p>
              <a:pPr algn="l"/>
              <a:r>
                <a:rPr lang="en-GB" sz="1100">
                  <a:latin typeface="Arial" panose="020B0604020202020204" pitchFamily="34" charset="0"/>
                  <a:cs typeface="Arial" panose="020B0604020202020204" pitchFamily="34" charset="0"/>
                </a:rPr>
                <a:t>Draw here</a:t>
              </a:r>
            </a:p>
          </p:txBody>
        </p:sp>
        <p:cxnSp>
          <p:nvCxnSpPr>
            <p:cNvPr id="10" name="Straight Arrow Connector 9">
              <a:extLst>
                <a:ext uri="{FF2B5EF4-FFF2-40B4-BE49-F238E27FC236}">
                  <a16:creationId xmlns:a16="http://schemas.microsoft.com/office/drawing/2014/main" id="{8C666749-7A2B-94A7-B04B-875018A7382C}"/>
                </a:ext>
              </a:extLst>
            </p:cNvPr>
            <p:cNvCxnSpPr/>
            <p:nvPr/>
          </p:nvCxnSpPr>
          <p:spPr>
            <a:xfrm>
              <a:off x="5644707" y="6447757"/>
              <a:ext cx="423708"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4" name="Title 13">
            <a:extLst>
              <a:ext uri="{FF2B5EF4-FFF2-40B4-BE49-F238E27FC236}">
                <a16:creationId xmlns:a16="http://schemas.microsoft.com/office/drawing/2014/main" id="{E786461F-AEE7-B451-18B9-60D85DF6C9F2}"/>
              </a:ext>
            </a:extLst>
          </p:cNvPr>
          <p:cNvSpPr>
            <a:spLocks noGrp="1"/>
          </p:cNvSpPr>
          <p:nvPr>
            <p:ph type="title"/>
          </p:nvPr>
        </p:nvSpPr>
        <p:spPr>
          <a:xfrm>
            <a:off x="241300" y="155246"/>
            <a:ext cx="8724900" cy="535531"/>
          </a:xfrm>
        </p:spPr>
        <p:txBody>
          <a:bodyPr/>
          <a:lstStyle/>
          <a:p>
            <a:r>
              <a:rPr lang="en-GB" sz="3200" dirty="0"/>
              <a:t>Worksheet – Formation of a stationary wave</a:t>
            </a:r>
          </a:p>
        </p:txBody>
      </p:sp>
    </p:spTree>
    <p:extLst>
      <p:ext uri="{BB962C8B-B14F-4D97-AF65-F5344CB8AC3E}">
        <p14:creationId xmlns:p14="http://schemas.microsoft.com/office/powerpoint/2010/main" val="160914578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880488-62BD-C368-3525-3ECDFA06E98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5FA3B0D-266D-4863-ED34-32048E7B0045}"/>
              </a:ext>
            </a:extLst>
          </p:cNvPr>
          <p:cNvSpPr>
            <a:spLocks noGrp="1"/>
          </p:cNvSpPr>
          <p:nvPr>
            <p:ph type="title"/>
          </p:nvPr>
        </p:nvSpPr>
        <p:spPr/>
        <p:txBody>
          <a:bodyPr/>
          <a:lstStyle/>
          <a:p>
            <a:r>
              <a:rPr lang="en-GB"/>
              <a:t>Give an example of a stationary wave</a:t>
            </a:r>
          </a:p>
        </p:txBody>
      </p:sp>
      <p:sp>
        <p:nvSpPr>
          <p:cNvPr id="3" name="Text Placeholder 2">
            <a:extLst>
              <a:ext uri="{FF2B5EF4-FFF2-40B4-BE49-F238E27FC236}">
                <a16:creationId xmlns:a16="http://schemas.microsoft.com/office/drawing/2014/main" id="{495CEC28-F4A6-C69B-953C-CED3927D74CF}"/>
              </a:ext>
            </a:extLst>
          </p:cNvPr>
          <p:cNvSpPr>
            <a:spLocks noGrp="1"/>
          </p:cNvSpPr>
          <p:nvPr>
            <p:ph type="body" sz="quarter" idx="4294967295"/>
          </p:nvPr>
        </p:nvSpPr>
        <p:spPr>
          <a:xfrm>
            <a:off x="1239838" y="1328738"/>
            <a:ext cx="4339434" cy="694795"/>
          </a:xfrm>
          <a:noFill/>
        </p:spPr>
        <p:txBody>
          <a:bodyPr>
            <a:noAutofit/>
          </a:bodyPr>
          <a:lstStyle/>
          <a:p>
            <a:pPr marL="0" indent="0">
              <a:buNone/>
            </a:pPr>
            <a:r>
              <a:rPr lang="en-GB" dirty="0"/>
              <a:t>A plucked guitar string.</a:t>
            </a:r>
          </a:p>
        </p:txBody>
      </p:sp>
      <p:sp>
        <p:nvSpPr>
          <p:cNvPr id="10" name="TextBox 9">
            <a:extLst>
              <a:ext uri="{FF2B5EF4-FFF2-40B4-BE49-F238E27FC236}">
                <a16:creationId xmlns:a16="http://schemas.microsoft.com/office/drawing/2014/main" id="{58841724-D17F-00A1-3964-97AB4A7394F6}"/>
              </a:ext>
            </a:extLst>
          </p:cNvPr>
          <p:cNvSpPr txBox="1"/>
          <p:nvPr/>
        </p:nvSpPr>
        <p:spPr>
          <a:xfrm>
            <a:off x="1239225" y="4872360"/>
            <a:ext cx="7904532"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A guitar string vibrates as a stationary wave.</a:t>
            </a:r>
          </a:p>
        </p:txBody>
      </p:sp>
      <p:grpSp>
        <p:nvGrpSpPr>
          <p:cNvPr id="45" name="Group 44">
            <a:extLst>
              <a:ext uri="{FF2B5EF4-FFF2-40B4-BE49-F238E27FC236}">
                <a16:creationId xmlns:a16="http://schemas.microsoft.com/office/drawing/2014/main" id="{A0BA4C5C-C735-8ADA-E8CB-979EFBEBA033}"/>
              </a:ext>
            </a:extLst>
          </p:cNvPr>
          <p:cNvGrpSpPr/>
          <p:nvPr/>
        </p:nvGrpSpPr>
        <p:grpSpPr>
          <a:xfrm>
            <a:off x="2521898" y="4466894"/>
            <a:ext cx="3200103" cy="352389"/>
            <a:chOff x="2493677" y="5213921"/>
            <a:chExt cx="3200103" cy="507090"/>
          </a:xfrm>
        </p:grpSpPr>
        <p:grpSp>
          <p:nvGrpSpPr>
            <p:cNvPr id="4" name="Group 3">
              <a:extLst>
                <a:ext uri="{FF2B5EF4-FFF2-40B4-BE49-F238E27FC236}">
                  <a16:creationId xmlns:a16="http://schemas.microsoft.com/office/drawing/2014/main" id="{5DF4DF1B-E51E-6B08-F5B0-2622FB58A9CE}"/>
                </a:ext>
              </a:extLst>
            </p:cNvPr>
            <p:cNvGrpSpPr/>
            <p:nvPr/>
          </p:nvGrpSpPr>
          <p:grpSpPr>
            <a:xfrm>
              <a:off x="2493677" y="5213921"/>
              <a:ext cx="3200103" cy="507090"/>
              <a:chOff x="665018" y="1339167"/>
              <a:chExt cx="5201392" cy="718008"/>
            </a:xfrm>
          </p:grpSpPr>
          <p:sp>
            <p:nvSpPr>
              <p:cNvPr id="5" name="Freeform: Shape 4">
                <a:extLst>
                  <a:ext uri="{FF2B5EF4-FFF2-40B4-BE49-F238E27FC236}">
                    <a16:creationId xmlns:a16="http://schemas.microsoft.com/office/drawing/2014/main" id="{B413ECF0-5CBB-88E9-F779-CD6C831B20AE}"/>
                  </a:ext>
                </a:extLst>
              </p:cNvPr>
              <p:cNvSpPr/>
              <p:nvPr/>
            </p:nvSpPr>
            <p:spPr>
              <a:xfrm>
                <a:off x="665018" y="1339167"/>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reeform: Shape 5">
                <a:extLst>
                  <a:ext uri="{FF2B5EF4-FFF2-40B4-BE49-F238E27FC236}">
                    <a16:creationId xmlns:a16="http://schemas.microsoft.com/office/drawing/2014/main" id="{3253725C-CC4B-10F4-FEBB-917B65BDD9B1}"/>
                  </a:ext>
                </a:extLst>
              </p:cNvPr>
              <p:cNvSpPr/>
              <p:nvPr/>
            </p:nvSpPr>
            <p:spPr>
              <a:xfrm flipV="1">
                <a:off x="665018" y="1698171"/>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BA4A1D0E-C1BC-5BA3-C55D-D81AEB9947DF}"/>
                </a:ext>
              </a:extLst>
            </p:cNvPr>
            <p:cNvGrpSpPr/>
            <p:nvPr/>
          </p:nvGrpSpPr>
          <p:grpSpPr>
            <a:xfrm>
              <a:off x="2493677" y="5334300"/>
              <a:ext cx="3200103" cy="261600"/>
              <a:chOff x="665018" y="1427079"/>
              <a:chExt cx="5201392" cy="558744"/>
            </a:xfrm>
          </p:grpSpPr>
          <p:sp>
            <p:nvSpPr>
              <p:cNvPr id="8" name="Freeform: Shape 7">
                <a:extLst>
                  <a:ext uri="{FF2B5EF4-FFF2-40B4-BE49-F238E27FC236}">
                    <a16:creationId xmlns:a16="http://schemas.microsoft.com/office/drawing/2014/main" id="{0217478A-E27E-5504-F6C5-8BCF6DD91279}"/>
                  </a:ext>
                </a:extLst>
              </p:cNvPr>
              <p:cNvSpPr/>
              <p:nvPr/>
            </p:nvSpPr>
            <p:spPr>
              <a:xfrm>
                <a:off x="665018" y="1427079"/>
                <a:ext cx="5201392" cy="271092"/>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Freeform: Shape 8">
                <a:extLst>
                  <a:ext uri="{FF2B5EF4-FFF2-40B4-BE49-F238E27FC236}">
                    <a16:creationId xmlns:a16="http://schemas.microsoft.com/office/drawing/2014/main" id="{7E1F9F58-A63A-BACD-2BEC-22E498D73C29}"/>
                  </a:ext>
                </a:extLst>
              </p:cNvPr>
              <p:cNvSpPr/>
              <p:nvPr/>
            </p:nvSpPr>
            <p:spPr>
              <a:xfrm flipV="1">
                <a:off x="665018" y="1698171"/>
                <a:ext cx="5201392" cy="287652"/>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47" name="Group 46">
            <a:extLst>
              <a:ext uri="{FF2B5EF4-FFF2-40B4-BE49-F238E27FC236}">
                <a16:creationId xmlns:a16="http://schemas.microsoft.com/office/drawing/2014/main" id="{B4556D9C-F778-35C6-E0A4-5C687C4C3F26}"/>
              </a:ext>
            </a:extLst>
          </p:cNvPr>
          <p:cNvGrpSpPr/>
          <p:nvPr/>
        </p:nvGrpSpPr>
        <p:grpSpPr>
          <a:xfrm>
            <a:off x="1652983" y="1932861"/>
            <a:ext cx="5112808" cy="1927995"/>
            <a:chOff x="1652983" y="1932861"/>
            <a:chExt cx="5112808" cy="1927995"/>
          </a:xfrm>
        </p:grpSpPr>
        <p:grpSp>
          <p:nvGrpSpPr>
            <p:cNvPr id="11" name="Group 10">
              <a:extLst>
                <a:ext uri="{FF2B5EF4-FFF2-40B4-BE49-F238E27FC236}">
                  <a16:creationId xmlns:a16="http://schemas.microsoft.com/office/drawing/2014/main" id="{E07854E0-D258-9DD2-CA71-22EA99D5685D}"/>
                </a:ext>
              </a:extLst>
            </p:cNvPr>
            <p:cNvGrpSpPr/>
            <p:nvPr/>
          </p:nvGrpSpPr>
          <p:grpSpPr>
            <a:xfrm>
              <a:off x="1652983" y="1932861"/>
              <a:ext cx="5112808" cy="1927995"/>
              <a:chOff x="562889" y="1160389"/>
              <a:chExt cx="8212383" cy="3096818"/>
            </a:xfrm>
          </p:grpSpPr>
          <p:grpSp>
            <p:nvGrpSpPr>
              <p:cNvPr id="32" name="Group 31">
                <a:extLst>
                  <a:ext uri="{FF2B5EF4-FFF2-40B4-BE49-F238E27FC236}">
                    <a16:creationId xmlns:a16="http://schemas.microsoft.com/office/drawing/2014/main" id="{B86C2EEC-D87A-596F-0B5B-79409EA14288}"/>
                  </a:ext>
                </a:extLst>
              </p:cNvPr>
              <p:cNvGrpSpPr/>
              <p:nvPr/>
            </p:nvGrpSpPr>
            <p:grpSpPr>
              <a:xfrm flipH="1">
                <a:off x="562889" y="1160389"/>
                <a:ext cx="8212383" cy="3096818"/>
                <a:chOff x="893750" y="3093557"/>
                <a:chExt cx="6785517" cy="2558759"/>
              </a:xfrm>
            </p:grpSpPr>
            <p:sp>
              <p:nvSpPr>
                <p:cNvPr id="34" name="Freeform: Shape 33">
                  <a:extLst>
                    <a:ext uri="{FF2B5EF4-FFF2-40B4-BE49-F238E27FC236}">
                      <a16:creationId xmlns:a16="http://schemas.microsoft.com/office/drawing/2014/main" id="{A4C908E4-861D-28F5-8D72-A26DC3D43219}"/>
                    </a:ext>
                  </a:extLst>
                </p:cNvPr>
                <p:cNvSpPr/>
                <p:nvPr/>
              </p:nvSpPr>
              <p:spPr>
                <a:xfrm>
                  <a:off x="893750" y="3093557"/>
                  <a:ext cx="3254524" cy="2558759"/>
                </a:xfrm>
                <a:custGeom>
                  <a:avLst/>
                  <a:gdLst>
                    <a:gd name="connsiteX0" fmla="*/ 0 w 3289300"/>
                    <a:gd name="connsiteY0" fmla="*/ 1308100 h 2603500"/>
                    <a:gd name="connsiteX1" fmla="*/ 139700 w 3289300"/>
                    <a:gd name="connsiteY1" fmla="*/ 381000 h 2603500"/>
                    <a:gd name="connsiteX2" fmla="*/ 749300 w 3289300"/>
                    <a:gd name="connsiteY2" fmla="*/ 0 h 2603500"/>
                    <a:gd name="connsiteX3" fmla="*/ 2209800 w 3289300"/>
                    <a:gd name="connsiteY3" fmla="*/ 457200 h 2603500"/>
                    <a:gd name="connsiteX4" fmla="*/ 2933700 w 3289300"/>
                    <a:gd name="connsiteY4" fmla="*/ 342900 h 2603500"/>
                    <a:gd name="connsiteX5" fmla="*/ 3289300 w 3289300"/>
                    <a:gd name="connsiteY5" fmla="*/ 685800 h 2603500"/>
                    <a:gd name="connsiteX6" fmla="*/ 3289300 w 3289300"/>
                    <a:gd name="connsiteY6" fmla="*/ 1790700 h 2603500"/>
                    <a:gd name="connsiteX7" fmla="*/ 3060700 w 3289300"/>
                    <a:gd name="connsiteY7" fmla="*/ 2235200 h 2603500"/>
                    <a:gd name="connsiteX8" fmla="*/ 2133600 w 3289300"/>
                    <a:gd name="connsiteY8" fmla="*/ 2184400 h 2603500"/>
                    <a:gd name="connsiteX9" fmla="*/ 977900 w 3289300"/>
                    <a:gd name="connsiteY9" fmla="*/ 2603500 h 2603500"/>
                    <a:gd name="connsiteX10" fmla="*/ 241300 w 3289300"/>
                    <a:gd name="connsiteY10" fmla="*/ 2273300 h 2603500"/>
                    <a:gd name="connsiteX11" fmla="*/ 0 w 3289300"/>
                    <a:gd name="connsiteY11" fmla="*/ 1308100 h 2603500"/>
                    <a:gd name="connsiteX0" fmla="*/ 0 w 3289300"/>
                    <a:gd name="connsiteY0" fmla="*/ 1308100 h 2603500"/>
                    <a:gd name="connsiteX1" fmla="*/ 139700 w 3289300"/>
                    <a:gd name="connsiteY1" fmla="*/ 381000 h 2603500"/>
                    <a:gd name="connsiteX2" fmla="*/ 749300 w 3289300"/>
                    <a:gd name="connsiteY2" fmla="*/ 0 h 2603500"/>
                    <a:gd name="connsiteX3" fmla="*/ 2209800 w 3289300"/>
                    <a:gd name="connsiteY3" fmla="*/ 457200 h 2603500"/>
                    <a:gd name="connsiteX4" fmla="*/ 2933700 w 3289300"/>
                    <a:gd name="connsiteY4" fmla="*/ 342900 h 2603500"/>
                    <a:gd name="connsiteX5" fmla="*/ 3289300 w 3289300"/>
                    <a:gd name="connsiteY5" fmla="*/ 685800 h 2603500"/>
                    <a:gd name="connsiteX6" fmla="*/ 3289300 w 3289300"/>
                    <a:gd name="connsiteY6" fmla="*/ 1790700 h 2603500"/>
                    <a:gd name="connsiteX7" fmla="*/ 3060700 w 3289300"/>
                    <a:gd name="connsiteY7" fmla="*/ 2235200 h 2603500"/>
                    <a:gd name="connsiteX8" fmla="*/ 2133600 w 3289300"/>
                    <a:gd name="connsiteY8" fmla="*/ 2184400 h 2603500"/>
                    <a:gd name="connsiteX9" fmla="*/ 977900 w 3289300"/>
                    <a:gd name="connsiteY9" fmla="*/ 2603500 h 2603500"/>
                    <a:gd name="connsiteX10" fmla="*/ 241300 w 3289300"/>
                    <a:gd name="connsiteY10" fmla="*/ 2273300 h 2603500"/>
                    <a:gd name="connsiteX11" fmla="*/ 0 w 3289300"/>
                    <a:gd name="connsiteY11" fmla="*/ 1308100 h 2603500"/>
                    <a:gd name="connsiteX0" fmla="*/ 0 w 3289300"/>
                    <a:gd name="connsiteY0" fmla="*/ 1310752 h 2606152"/>
                    <a:gd name="connsiteX1" fmla="*/ 139700 w 3289300"/>
                    <a:gd name="connsiteY1" fmla="*/ 383652 h 2606152"/>
                    <a:gd name="connsiteX2" fmla="*/ 749300 w 3289300"/>
                    <a:gd name="connsiteY2" fmla="*/ 2652 h 2606152"/>
                    <a:gd name="connsiteX3" fmla="*/ 2209800 w 3289300"/>
                    <a:gd name="connsiteY3" fmla="*/ 459852 h 2606152"/>
                    <a:gd name="connsiteX4" fmla="*/ 2933700 w 3289300"/>
                    <a:gd name="connsiteY4" fmla="*/ 345552 h 2606152"/>
                    <a:gd name="connsiteX5" fmla="*/ 3289300 w 3289300"/>
                    <a:gd name="connsiteY5" fmla="*/ 688452 h 2606152"/>
                    <a:gd name="connsiteX6" fmla="*/ 3289300 w 3289300"/>
                    <a:gd name="connsiteY6" fmla="*/ 1793352 h 2606152"/>
                    <a:gd name="connsiteX7" fmla="*/ 3060700 w 3289300"/>
                    <a:gd name="connsiteY7" fmla="*/ 2237852 h 2606152"/>
                    <a:gd name="connsiteX8" fmla="*/ 2133600 w 3289300"/>
                    <a:gd name="connsiteY8" fmla="*/ 2187052 h 2606152"/>
                    <a:gd name="connsiteX9" fmla="*/ 977900 w 3289300"/>
                    <a:gd name="connsiteY9" fmla="*/ 2606152 h 2606152"/>
                    <a:gd name="connsiteX10" fmla="*/ 241300 w 3289300"/>
                    <a:gd name="connsiteY10" fmla="*/ 2275952 h 2606152"/>
                    <a:gd name="connsiteX11" fmla="*/ 0 w 3289300"/>
                    <a:gd name="connsiteY11" fmla="*/ 1310752 h 2606152"/>
                    <a:gd name="connsiteX0" fmla="*/ 0 w 3289300"/>
                    <a:gd name="connsiteY0" fmla="*/ 1310752 h 2606152"/>
                    <a:gd name="connsiteX1" fmla="*/ 139700 w 3289300"/>
                    <a:gd name="connsiteY1" fmla="*/ 383652 h 2606152"/>
                    <a:gd name="connsiteX2" fmla="*/ 749300 w 3289300"/>
                    <a:gd name="connsiteY2" fmla="*/ 2652 h 2606152"/>
                    <a:gd name="connsiteX3" fmla="*/ 2209800 w 3289300"/>
                    <a:gd name="connsiteY3" fmla="*/ 459852 h 2606152"/>
                    <a:gd name="connsiteX4" fmla="*/ 2933700 w 3289300"/>
                    <a:gd name="connsiteY4" fmla="*/ 345552 h 2606152"/>
                    <a:gd name="connsiteX5" fmla="*/ 3289300 w 3289300"/>
                    <a:gd name="connsiteY5" fmla="*/ 688452 h 2606152"/>
                    <a:gd name="connsiteX6" fmla="*/ 3289300 w 3289300"/>
                    <a:gd name="connsiteY6" fmla="*/ 1793352 h 2606152"/>
                    <a:gd name="connsiteX7" fmla="*/ 3060700 w 3289300"/>
                    <a:gd name="connsiteY7" fmla="*/ 2237852 h 2606152"/>
                    <a:gd name="connsiteX8" fmla="*/ 2133600 w 3289300"/>
                    <a:gd name="connsiteY8" fmla="*/ 2187052 h 2606152"/>
                    <a:gd name="connsiteX9" fmla="*/ 977900 w 3289300"/>
                    <a:gd name="connsiteY9" fmla="*/ 2606152 h 2606152"/>
                    <a:gd name="connsiteX10" fmla="*/ 241300 w 3289300"/>
                    <a:gd name="connsiteY10" fmla="*/ 2275952 h 2606152"/>
                    <a:gd name="connsiteX11" fmla="*/ 0 w 3289300"/>
                    <a:gd name="connsiteY11" fmla="*/ 1310752 h 2606152"/>
                    <a:gd name="connsiteX0" fmla="*/ 0 w 3289300"/>
                    <a:gd name="connsiteY0" fmla="*/ 1310752 h 2606152"/>
                    <a:gd name="connsiteX1" fmla="*/ 139700 w 3289300"/>
                    <a:gd name="connsiteY1" fmla="*/ 383652 h 2606152"/>
                    <a:gd name="connsiteX2" fmla="*/ 749300 w 3289300"/>
                    <a:gd name="connsiteY2" fmla="*/ 2652 h 2606152"/>
                    <a:gd name="connsiteX3" fmla="*/ 2209800 w 3289300"/>
                    <a:gd name="connsiteY3" fmla="*/ 459852 h 2606152"/>
                    <a:gd name="connsiteX4" fmla="*/ 2933700 w 3289300"/>
                    <a:gd name="connsiteY4" fmla="*/ 345552 h 2606152"/>
                    <a:gd name="connsiteX5" fmla="*/ 3289300 w 3289300"/>
                    <a:gd name="connsiteY5" fmla="*/ 688452 h 2606152"/>
                    <a:gd name="connsiteX6" fmla="*/ 3289300 w 3289300"/>
                    <a:gd name="connsiteY6" fmla="*/ 1793352 h 2606152"/>
                    <a:gd name="connsiteX7" fmla="*/ 3060700 w 3289300"/>
                    <a:gd name="connsiteY7" fmla="*/ 2237852 h 2606152"/>
                    <a:gd name="connsiteX8" fmla="*/ 2133600 w 3289300"/>
                    <a:gd name="connsiteY8" fmla="*/ 2187052 h 2606152"/>
                    <a:gd name="connsiteX9" fmla="*/ 977900 w 3289300"/>
                    <a:gd name="connsiteY9" fmla="*/ 2606152 h 2606152"/>
                    <a:gd name="connsiteX10" fmla="*/ 241300 w 3289300"/>
                    <a:gd name="connsiteY10" fmla="*/ 2275952 h 2606152"/>
                    <a:gd name="connsiteX11" fmla="*/ 0 w 3289300"/>
                    <a:gd name="connsiteY11" fmla="*/ 1310752 h 2606152"/>
                    <a:gd name="connsiteX0" fmla="*/ 0 w 3325424"/>
                    <a:gd name="connsiteY0" fmla="*/ 1310752 h 2606152"/>
                    <a:gd name="connsiteX1" fmla="*/ 139700 w 3325424"/>
                    <a:gd name="connsiteY1" fmla="*/ 383652 h 2606152"/>
                    <a:gd name="connsiteX2" fmla="*/ 749300 w 3325424"/>
                    <a:gd name="connsiteY2" fmla="*/ 2652 h 2606152"/>
                    <a:gd name="connsiteX3" fmla="*/ 2209800 w 3325424"/>
                    <a:gd name="connsiteY3" fmla="*/ 459852 h 2606152"/>
                    <a:gd name="connsiteX4" fmla="*/ 2933700 w 3325424"/>
                    <a:gd name="connsiteY4" fmla="*/ 345552 h 2606152"/>
                    <a:gd name="connsiteX5" fmla="*/ 3289300 w 3325424"/>
                    <a:gd name="connsiteY5" fmla="*/ 688452 h 2606152"/>
                    <a:gd name="connsiteX6" fmla="*/ 3289300 w 3325424"/>
                    <a:gd name="connsiteY6" fmla="*/ 1793352 h 2606152"/>
                    <a:gd name="connsiteX7" fmla="*/ 3060700 w 3325424"/>
                    <a:gd name="connsiteY7" fmla="*/ 2237852 h 2606152"/>
                    <a:gd name="connsiteX8" fmla="*/ 2133600 w 3325424"/>
                    <a:gd name="connsiteY8" fmla="*/ 2187052 h 2606152"/>
                    <a:gd name="connsiteX9" fmla="*/ 977900 w 3325424"/>
                    <a:gd name="connsiteY9" fmla="*/ 2606152 h 2606152"/>
                    <a:gd name="connsiteX10" fmla="*/ 241300 w 3325424"/>
                    <a:gd name="connsiteY10" fmla="*/ 2275952 h 2606152"/>
                    <a:gd name="connsiteX11" fmla="*/ 0 w 3325424"/>
                    <a:gd name="connsiteY11" fmla="*/ 1310752 h 2606152"/>
                    <a:gd name="connsiteX0" fmla="*/ 0 w 3339472"/>
                    <a:gd name="connsiteY0" fmla="*/ 1310752 h 2606152"/>
                    <a:gd name="connsiteX1" fmla="*/ 139700 w 3339472"/>
                    <a:gd name="connsiteY1" fmla="*/ 383652 h 2606152"/>
                    <a:gd name="connsiteX2" fmla="*/ 749300 w 3339472"/>
                    <a:gd name="connsiteY2" fmla="*/ 2652 h 2606152"/>
                    <a:gd name="connsiteX3" fmla="*/ 2209800 w 3339472"/>
                    <a:gd name="connsiteY3" fmla="*/ 459852 h 2606152"/>
                    <a:gd name="connsiteX4" fmla="*/ 2933700 w 3339472"/>
                    <a:gd name="connsiteY4" fmla="*/ 345552 h 2606152"/>
                    <a:gd name="connsiteX5" fmla="*/ 3289300 w 3339472"/>
                    <a:gd name="connsiteY5" fmla="*/ 688452 h 2606152"/>
                    <a:gd name="connsiteX6" fmla="*/ 3289300 w 3339472"/>
                    <a:gd name="connsiteY6" fmla="*/ 1793352 h 2606152"/>
                    <a:gd name="connsiteX7" fmla="*/ 3060700 w 3339472"/>
                    <a:gd name="connsiteY7" fmla="*/ 2237852 h 2606152"/>
                    <a:gd name="connsiteX8" fmla="*/ 2133600 w 3339472"/>
                    <a:gd name="connsiteY8" fmla="*/ 2187052 h 2606152"/>
                    <a:gd name="connsiteX9" fmla="*/ 977900 w 3339472"/>
                    <a:gd name="connsiteY9" fmla="*/ 2606152 h 2606152"/>
                    <a:gd name="connsiteX10" fmla="*/ 241300 w 3339472"/>
                    <a:gd name="connsiteY10" fmla="*/ 2275952 h 2606152"/>
                    <a:gd name="connsiteX11" fmla="*/ 0 w 3339472"/>
                    <a:gd name="connsiteY11" fmla="*/ 1310752 h 2606152"/>
                    <a:gd name="connsiteX0" fmla="*/ 0 w 3339472"/>
                    <a:gd name="connsiteY0" fmla="*/ 1310752 h 2606152"/>
                    <a:gd name="connsiteX1" fmla="*/ 139700 w 3339472"/>
                    <a:gd name="connsiteY1" fmla="*/ 383652 h 2606152"/>
                    <a:gd name="connsiteX2" fmla="*/ 749300 w 3339472"/>
                    <a:gd name="connsiteY2" fmla="*/ 2652 h 2606152"/>
                    <a:gd name="connsiteX3" fmla="*/ 2209800 w 3339472"/>
                    <a:gd name="connsiteY3" fmla="*/ 459852 h 2606152"/>
                    <a:gd name="connsiteX4" fmla="*/ 2933700 w 3339472"/>
                    <a:gd name="connsiteY4" fmla="*/ 345552 h 2606152"/>
                    <a:gd name="connsiteX5" fmla="*/ 3289300 w 3339472"/>
                    <a:gd name="connsiteY5" fmla="*/ 688452 h 2606152"/>
                    <a:gd name="connsiteX6" fmla="*/ 3289300 w 3339472"/>
                    <a:gd name="connsiteY6" fmla="*/ 1793352 h 2606152"/>
                    <a:gd name="connsiteX7" fmla="*/ 3060700 w 3339472"/>
                    <a:gd name="connsiteY7" fmla="*/ 2237852 h 2606152"/>
                    <a:gd name="connsiteX8" fmla="*/ 2133600 w 3339472"/>
                    <a:gd name="connsiteY8" fmla="*/ 2187052 h 2606152"/>
                    <a:gd name="connsiteX9" fmla="*/ 977900 w 3339472"/>
                    <a:gd name="connsiteY9" fmla="*/ 2606152 h 2606152"/>
                    <a:gd name="connsiteX10" fmla="*/ 241300 w 3339472"/>
                    <a:gd name="connsiteY10" fmla="*/ 2275952 h 2606152"/>
                    <a:gd name="connsiteX11" fmla="*/ 0 w 3339472"/>
                    <a:gd name="connsiteY11" fmla="*/ 1310752 h 2606152"/>
                    <a:gd name="connsiteX0" fmla="*/ 0 w 3339472"/>
                    <a:gd name="connsiteY0" fmla="*/ 1310752 h 2606152"/>
                    <a:gd name="connsiteX1" fmla="*/ 139700 w 3339472"/>
                    <a:gd name="connsiteY1" fmla="*/ 383652 h 2606152"/>
                    <a:gd name="connsiteX2" fmla="*/ 749300 w 3339472"/>
                    <a:gd name="connsiteY2" fmla="*/ 2652 h 2606152"/>
                    <a:gd name="connsiteX3" fmla="*/ 2209800 w 3339472"/>
                    <a:gd name="connsiteY3" fmla="*/ 459852 h 2606152"/>
                    <a:gd name="connsiteX4" fmla="*/ 2933700 w 3339472"/>
                    <a:gd name="connsiteY4" fmla="*/ 345552 h 2606152"/>
                    <a:gd name="connsiteX5" fmla="*/ 3289300 w 3339472"/>
                    <a:gd name="connsiteY5" fmla="*/ 688452 h 2606152"/>
                    <a:gd name="connsiteX6" fmla="*/ 3289300 w 3339472"/>
                    <a:gd name="connsiteY6" fmla="*/ 1793352 h 2606152"/>
                    <a:gd name="connsiteX7" fmla="*/ 3060700 w 3339472"/>
                    <a:gd name="connsiteY7" fmla="*/ 2237852 h 2606152"/>
                    <a:gd name="connsiteX8" fmla="*/ 2133600 w 3339472"/>
                    <a:gd name="connsiteY8" fmla="*/ 2187052 h 2606152"/>
                    <a:gd name="connsiteX9" fmla="*/ 977900 w 3339472"/>
                    <a:gd name="connsiteY9" fmla="*/ 2606152 h 2606152"/>
                    <a:gd name="connsiteX10" fmla="*/ 241300 w 3339472"/>
                    <a:gd name="connsiteY10" fmla="*/ 2275952 h 2606152"/>
                    <a:gd name="connsiteX11" fmla="*/ 0 w 3339472"/>
                    <a:gd name="connsiteY11" fmla="*/ 1310752 h 2606152"/>
                    <a:gd name="connsiteX0" fmla="*/ 0 w 3339472"/>
                    <a:gd name="connsiteY0" fmla="*/ 1310752 h 2609097"/>
                    <a:gd name="connsiteX1" fmla="*/ 139700 w 3339472"/>
                    <a:gd name="connsiteY1" fmla="*/ 383652 h 2609097"/>
                    <a:gd name="connsiteX2" fmla="*/ 749300 w 3339472"/>
                    <a:gd name="connsiteY2" fmla="*/ 2652 h 2609097"/>
                    <a:gd name="connsiteX3" fmla="*/ 2209800 w 3339472"/>
                    <a:gd name="connsiteY3" fmla="*/ 459852 h 2609097"/>
                    <a:gd name="connsiteX4" fmla="*/ 2933700 w 3339472"/>
                    <a:gd name="connsiteY4" fmla="*/ 345552 h 2609097"/>
                    <a:gd name="connsiteX5" fmla="*/ 3289300 w 3339472"/>
                    <a:gd name="connsiteY5" fmla="*/ 688452 h 2609097"/>
                    <a:gd name="connsiteX6" fmla="*/ 3289300 w 3339472"/>
                    <a:gd name="connsiteY6" fmla="*/ 1793352 h 2609097"/>
                    <a:gd name="connsiteX7" fmla="*/ 3060700 w 3339472"/>
                    <a:gd name="connsiteY7" fmla="*/ 2237852 h 2609097"/>
                    <a:gd name="connsiteX8" fmla="*/ 2133600 w 3339472"/>
                    <a:gd name="connsiteY8" fmla="*/ 2187052 h 2609097"/>
                    <a:gd name="connsiteX9" fmla="*/ 977900 w 3339472"/>
                    <a:gd name="connsiteY9" fmla="*/ 2606152 h 2609097"/>
                    <a:gd name="connsiteX10" fmla="*/ 241300 w 3339472"/>
                    <a:gd name="connsiteY10" fmla="*/ 2275952 h 2609097"/>
                    <a:gd name="connsiteX11" fmla="*/ 0 w 3339472"/>
                    <a:gd name="connsiteY11" fmla="*/ 1310752 h 2609097"/>
                    <a:gd name="connsiteX0" fmla="*/ 0 w 3339472"/>
                    <a:gd name="connsiteY0" fmla="*/ 1310752 h 2609970"/>
                    <a:gd name="connsiteX1" fmla="*/ 139700 w 3339472"/>
                    <a:gd name="connsiteY1" fmla="*/ 383652 h 2609970"/>
                    <a:gd name="connsiteX2" fmla="*/ 749300 w 3339472"/>
                    <a:gd name="connsiteY2" fmla="*/ 2652 h 2609970"/>
                    <a:gd name="connsiteX3" fmla="*/ 2209800 w 3339472"/>
                    <a:gd name="connsiteY3" fmla="*/ 459852 h 2609970"/>
                    <a:gd name="connsiteX4" fmla="*/ 2933700 w 3339472"/>
                    <a:gd name="connsiteY4" fmla="*/ 345552 h 2609970"/>
                    <a:gd name="connsiteX5" fmla="*/ 3289300 w 3339472"/>
                    <a:gd name="connsiteY5" fmla="*/ 688452 h 2609970"/>
                    <a:gd name="connsiteX6" fmla="*/ 3289300 w 3339472"/>
                    <a:gd name="connsiteY6" fmla="*/ 1793352 h 2609970"/>
                    <a:gd name="connsiteX7" fmla="*/ 3060700 w 3339472"/>
                    <a:gd name="connsiteY7" fmla="*/ 2237852 h 2609970"/>
                    <a:gd name="connsiteX8" fmla="*/ 2133600 w 3339472"/>
                    <a:gd name="connsiteY8" fmla="*/ 2187052 h 2609970"/>
                    <a:gd name="connsiteX9" fmla="*/ 977900 w 3339472"/>
                    <a:gd name="connsiteY9" fmla="*/ 2606152 h 2609970"/>
                    <a:gd name="connsiteX10" fmla="*/ 241300 w 3339472"/>
                    <a:gd name="connsiteY10" fmla="*/ 2275952 h 2609970"/>
                    <a:gd name="connsiteX11" fmla="*/ 0 w 3339472"/>
                    <a:gd name="connsiteY11" fmla="*/ 1310752 h 2609970"/>
                    <a:gd name="connsiteX0" fmla="*/ 0 w 3283592"/>
                    <a:gd name="connsiteY0" fmla="*/ 1301094 h 2611319"/>
                    <a:gd name="connsiteX1" fmla="*/ 83820 w 3283592"/>
                    <a:gd name="connsiteY1" fmla="*/ 384154 h 2611319"/>
                    <a:gd name="connsiteX2" fmla="*/ 693420 w 3283592"/>
                    <a:gd name="connsiteY2" fmla="*/ 3154 h 2611319"/>
                    <a:gd name="connsiteX3" fmla="*/ 2153920 w 3283592"/>
                    <a:gd name="connsiteY3" fmla="*/ 460354 h 2611319"/>
                    <a:gd name="connsiteX4" fmla="*/ 2877820 w 3283592"/>
                    <a:gd name="connsiteY4" fmla="*/ 346054 h 2611319"/>
                    <a:gd name="connsiteX5" fmla="*/ 3233420 w 3283592"/>
                    <a:gd name="connsiteY5" fmla="*/ 688954 h 2611319"/>
                    <a:gd name="connsiteX6" fmla="*/ 3233420 w 3283592"/>
                    <a:gd name="connsiteY6" fmla="*/ 1793854 h 2611319"/>
                    <a:gd name="connsiteX7" fmla="*/ 3004820 w 3283592"/>
                    <a:gd name="connsiteY7" fmla="*/ 2238354 h 2611319"/>
                    <a:gd name="connsiteX8" fmla="*/ 2077720 w 3283592"/>
                    <a:gd name="connsiteY8" fmla="*/ 2187554 h 2611319"/>
                    <a:gd name="connsiteX9" fmla="*/ 922020 w 3283592"/>
                    <a:gd name="connsiteY9" fmla="*/ 2606654 h 2611319"/>
                    <a:gd name="connsiteX10" fmla="*/ 185420 w 3283592"/>
                    <a:gd name="connsiteY10" fmla="*/ 2276454 h 2611319"/>
                    <a:gd name="connsiteX11" fmla="*/ 0 w 3283592"/>
                    <a:gd name="connsiteY11" fmla="*/ 1301094 h 2611319"/>
                    <a:gd name="connsiteX0" fmla="*/ 1633 w 3285225"/>
                    <a:gd name="connsiteY0" fmla="*/ 1301094 h 2611319"/>
                    <a:gd name="connsiteX1" fmla="*/ 85453 w 3285225"/>
                    <a:gd name="connsiteY1" fmla="*/ 384154 h 2611319"/>
                    <a:gd name="connsiteX2" fmla="*/ 695053 w 3285225"/>
                    <a:gd name="connsiteY2" fmla="*/ 3154 h 2611319"/>
                    <a:gd name="connsiteX3" fmla="*/ 2155553 w 3285225"/>
                    <a:gd name="connsiteY3" fmla="*/ 460354 h 2611319"/>
                    <a:gd name="connsiteX4" fmla="*/ 2879453 w 3285225"/>
                    <a:gd name="connsiteY4" fmla="*/ 346054 h 2611319"/>
                    <a:gd name="connsiteX5" fmla="*/ 3235053 w 3285225"/>
                    <a:gd name="connsiteY5" fmla="*/ 688954 h 2611319"/>
                    <a:gd name="connsiteX6" fmla="*/ 3235053 w 3285225"/>
                    <a:gd name="connsiteY6" fmla="*/ 1793854 h 2611319"/>
                    <a:gd name="connsiteX7" fmla="*/ 3006453 w 3285225"/>
                    <a:gd name="connsiteY7" fmla="*/ 2238354 h 2611319"/>
                    <a:gd name="connsiteX8" fmla="*/ 2079353 w 3285225"/>
                    <a:gd name="connsiteY8" fmla="*/ 2187554 h 2611319"/>
                    <a:gd name="connsiteX9" fmla="*/ 923653 w 3285225"/>
                    <a:gd name="connsiteY9" fmla="*/ 2606654 h 2611319"/>
                    <a:gd name="connsiteX10" fmla="*/ 187053 w 3285225"/>
                    <a:gd name="connsiteY10" fmla="*/ 2276454 h 2611319"/>
                    <a:gd name="connsiteX11" fmla="*/ 1633 w 3285225"/>
                    <a:gd name="connsiteY11" fmla="*/ 1301094 h 2611319"/>
                    <a:gd name="connsiteX0" fmla="*/ 5698 w 3289290"/>
                    <a:gd name="connsiteY0" fmla="*/ 1297940 h 2608165"/>
                    <a:gd name="connsiteX1" fmla="*/ 109838 w 3289290"/>
                    <a:gd name="connsiteY1" fmla="*/ 457200 h 2608165"/>
                    <a:gd name="connsiteX2" fmla="*/ 699118 w 3289290"/>
                    <a:gd name="connsiteY2" fmla="*/ 0 h 2608165"/>
                    <a:gd name="connsiteX3" fmla="*/ 2159618 w 3289290"/>
                    <a:gd name="connsiteY3" fmla="*/ 457200 h 2608165"/>
                    <a:gd name="connsiteX4" fmla="*/ 2883518 w 3289290"/>
                    <a:gd name="connsiteY4" fmla="*/ 342900 h 2608165"/>
                    <a:gd name="connsiteX5" fmla="*/ 3239118 w 3289290"/>
                    <a:gd name="connsiteY5" fmla="*/ 685800 h 2608165"/>
                    <a:gd name="connsiteX6" fmla="*/ 3239118 w 3289290"/>
                    <a:gd name="connsiteY6" fmla="*/ 1790700 h 2608165"/>
                    <a:gd name="connsiteX7" fmla="*/ 3010518 w 3289290"/>
                    <a:gd name="connsiteY7" fmla="*/ 2235200 h 2608165"/>
                    <a:gd name="connsiteX8" fmla="*/ 2083418 w 3289290"/>
                    <a:gd name="connsiteY8" fmla="*/ 2184400 h 2608165"/>
                    <a:gd name="connsiteX9" fmla="*/ 927718 w 3289290"/>
                    <a:gd name="connsiteY9" fmla="*/ 2603500 h 2608165"/>
                    <a:gd name="connsiteX10" fmla="*/ 191118 w 3289290"/>
                    <a:gd name="connsiteY10" fmla="*/ 2273300 h 2608165"/>
                    <a:gd name="connsiteX11" fmla="*/ 5698 w 3289290"/>
                    <a:gd name="connsiteY11" fmla="*/ 1297940 h 2608165"/>
                    <a:gd name="connsiteX0" fmla="*/ 7883 w 3291475"/>
                    <a:gd name="connsiteY0" fmla="*/ 1252220 h 2562445"/>
                    <a:gd name="connsiteX1" fmla="*/ 112023 w 3291475"/>
                    <a:gd name="connsiteY1" fmla="*/ 411480 h 2562445"/>
                    <a:gd name="connsiteX2" fmla="*/ 782583 w 3291475"/>
                    <a:gd name="connsiteY2" fmla="*/ 0 h 2562445"/>
                    <a:gd name="connsiteX3" fmla="*/ 2161803 w 3291475"/>
                    <a:gd name="connsiteY3" fmla="*/ 411480 h 2562445"/>
                    <a:gd name="connsiteX4" fmla="*/ 2885703 w 3291475"/>
                    <a:gd name="connsiteY4" fmla="*/ 297180 h 2562445"/>
                    <a:gd name="connsiteX5" fmla="*/ 3241303 w 3291475"/>
                    <a:gd name="connsiteY5" fmla="*/ 640080 h 2562445"/>
                    <a:gd name="connsiteX6" fmla="*/ 3241303 w 3291475"/>
                    <a:gd name="connsiteY6" fmla="*/ 1744980 h 2562445"/>
                    <a:gd name="connsiteX7" fmla="*/ 3012703 w 3291475"/>
                    <a:gd name="connsiteY7" fmla="*/ 2189480 h 2562445"/>
                    <a:gd name="connsiteX8" fmla="*/ 2085603 w 3291475"/>
                    <a:gd name="connsiteY8" fmla="*/ 2138680 h 2562445"/>
                    <a:gd name="connsiteX9" fmla="*/ 929903 w 3291475"/>
                    <a:gd name="connsiteY9" fmla="*/ 2557780 h 2562445"/>
                    <a:gd name="connsiteX10" fmla="*/ 193303 w 3291475"/>
                    <a:gd name="connsiteY10" fmla="*/ 2227580 h 2562445"/>
                    <a:gd name="connsiteX11" fmla="*/ 7883 w 3291475"/>
                    <a:gd name="connsiteY11" fmla="*/ 1252220 h 2562445"/>
                    <a:gd name="connsiteX0" fmla="*/ 7883 w 3291475"/>
                    <a:gd name="connsiteY0" fmla="*/ 1252669 h 2562894"/>
                    <a:gd name="connsiteX1" fmla="*/ 112023 w 3291475"/>
                    <a:gd name="connsiteY1" fmla="*/ 411929 h 2562894"/>
                    <a:gd name="connsiteX2" fmla="*/ 782583 w 3291475"/>
                    <a:gd name="connsiteY2" fmla="*/ 449 h 2562894"/>
                    <a:gd name="connsiteX3" fmla="*/ 2161803 w 3291475"/>
                    <a:gd name="connsiteY3" fmla="*/ 411929 h 2562894"/>
                    <a:gd name="connsiteX4" fmla="*/ 2885703 w 3291475"/>
                    <a:gd name="connsiteY4" fmla="*/ 297629 h 2562894"/>
                    <a:gd name="connsiteX5" fmla="*/ 3241303 w 3291475"/>
                    <a:gd name="connsiteY5" fmla="*/ 640529 h 2562894"/>
                    <a:gd name="connsiteX6" fmla="*/ 3241303 w 3291475"/>
                    <a:gd name="connsiteY6" fmla="*/ 1745429 h 2562894"/>
                    <a:gd name="connsiteX7" fmla="*/ 3012703 w 3291475"/>
                    <a:gd name="connsiteY7" fmla="*/ 2189929 h 2562894"/>
                    <a:gd name="connsiteX8" fmla="*/ 2085603 w 3291475"/>
                    <a:gd name="connsiteY8" fmla="*/ 2139129 h 2562894"/>
                    <a:gd name="connsiteX9" fmla="*/ 929903 w 3291475"/>
                    <a:gd name="connsiteY9" fmla="*/ 2558229 h 2562894"/>
                    <a:gd name="connsiteX10" fmla="*/ 193303 w 3291475"/>
                    <a:gd name="connsiteY10" fmla="*/ 2228029 h 2562894"/>
                    <a:gd name="connsiteX11" fmla="*/ 7883 w 3291475"/>
                    <a:gd name="connsiteY11" fmla="*/ 1252669 h 2562894"/>
                    <a:gd name="connsiteX0" fmla="*/ 7883 w 3291475"/>
                    <a:gd name="connsiteY0" fmla="*/ 1252605 h 2562830"/>
                    <a:gd name="connsiteX1" fmla="*/ 112023 w 3291475"/>
                    <a:gd name="connsiteY1" fmla="*/ 411865 h 2562830"/>
                    <a:gd name="connsiteX2" fmla="*/ 782583 w 3291475"/>
                    <a:gd name="connsiteY2" fmla="*/ 385 h 2562830"/>
                    <a:gd name="connsiteX3" fmla="*/ 2161803 w 3291475"/>
                    <a:gd name="connsiteY3" fmla="*/ 411865 h 2562830"/>
                    <a:gd name="connsiteX4" fmla="*/ 2885703 w 3291475"/>
                    <a:gd name="connsiteY4" fmla="*/ 297565 h 2562830"/>
                    <a:gd name="connsiteX5" fmla="*/ 3241303 w 3291475"/>
                    <a:gd name="connsiteY5" fmla="*/ 640465 h 2562830"/>
                    <a:gd name="connsiteX6" fmla="*/ 3241303 w 3291475"/>
                    <a:gd name="connsiteY6" fmla="*/ 1745365 h 2562830"/>
                    <a:gd name="connsiteX7" fmla="*/ 3012703 w 3291475"/>
                    <a:gd name="connsiteY7" fmla="*/ 2189865 h 2562830"/>
                    <a:gd name="connsiteX8" fmla="*/ 2085603 w 3291475"/>
                    <a:gd name="connsiteY8" fmla="*/ 2139065 h 2562830"/>
                    <a:gd name="connsiteX9" fmla="*/ 929903 w 3291475"/>
                    <a:gd name="connsiteY9" fmla="*/ 2558165 h 2562830"/>
                    <a:gd name="connsiteX10" fmla="*/ 193303 w 3291475"/>
                    <a:gd name="connsiteY10" fmla="*/ 2227965 h 2562830"/>
                    <a:gd name="connsiteX11" fmla="*/ 7883 w 3291475"/>
                    <a:gd name="connsiteY11" fmla="*/ 1252605 h 2562830"/>
                    <a:gd name="connsiteX0" fmla="*/ 7883 w 3291475"/>
                    <a:gd name="connsiteY0" fmla="*/ 1252617 h 2562842"/>
                    <a:gd name="connsiteX1" fmla="*/ 112023 w 3291475"/>
                    <a:gd name="connsiteY1" fmla="*/ 411877 h 2562842"/>
                    <a:gd name="connsiteX2" fmla="*/ 782583 w 3291475"/>
                    <a:gd name="connsiteY2" fmla="*/ 397 h 2562842"/>
                    <a:gd name="connsiteX3" fmla="*/ 2161803 w 3291475"/>
                    <a:gd name="connsiteY3" fmla="*/ 411877 h 2562842"/>
                    <a:gd name="connsiteX4" fmla="*/ 2885703 w 3291475"/>
                    <a:gd name="connsiteY4" fmla="*/ 297577 h 2562842"/>
                    <a:gd name="connsiteX5" fmla="*/ 3241303 w 3291475"/>
                    <a:gd name="connsiteY5" fmla="*/ 640477 h 2562842"/>
                    <a:gd name="connsiteX6" fmla="*/ 3241303 w 3291475"/>
                    <a:gd name="connsiteY6" fmla="*/ 1745377 h 2562842"/>
                    <a:gd name="connsiteX7" fmla="*/ 3012703 w 3291475"/>
                    <a:gd name="connsiteY7" fmla="*/ 2189877 h 2562842"/>
                    <a:gd name="connsiteX8" fmla="*/ 2085603 w 3291475"/>
                    <a:gd name="connsiteY8" fmla="*/ 2139077 h 2562842"/>
                    <a:gd name="connsiteX9" fmla="*/ 929903 w 3291475"/>
                    <a:gd name="connsiteY9" fmla="*/ 2558177 h 2562842"/>
                    <a:gd name="connsiteX10" fmla="*/ 193303 w 3291475"/>
                    <a:gd name="connsiteY10" fmla="*/ 2227977 h 2562842"/>
                    <a:gd name="connsiteX11" fmla="*/ 7883 w 3291475"/>
                    <a:gd name="connsiteY11" fmla="*/ 1252617 h 2562842"/>
                    <a:gd name="connsiteX0" fmla="*/ 7883 w 3291475"/>
                    <a:gd name="connsiteY0" fmla="*/ 1252233 h 2562458"/>
                    <a:gd name="connsiteX1" fmla="*/ 112023 w 3291475"/>
                    <a:gd name="connsiteY1" fmla="*/ 411493 h 2562458"/>
                    <a:gd name="connsiteX2" fmla="*/ 782583 w 3291475"/>
                    <a:gd name="connsiteY2" fmla="*/ 13 h 2562458"/>
                    <a:gd name="connsiteX3" fmla="*/ 2177043 w 3291475"/>
                    <a:gd name="connsiteY3" fmla="*/ 396253 h 2562458"/>
                    <a:gd name="connsiteX4" fmla="*/ 2885703 w 3291475"/>
                    <a:gd name="connsiteY4" fmla="*/ 297193 h 2562458"/>
                    <a:gd name="connsiteX5" fmla="*/ 3241303 w 3291475"/>
                    <a:gd name="connsiteY5" fmla="*/ 640093 h 2562458"/>
                    <a:gd name="connsiteX6" fmla="*/ 3241303 w 3291475"/>
                    <a:gd name="connsiteY6" fmla="*/ 1744993 h 2562458"/>
                    <a:gd name="connsiteX7" fmla="*/ 3012703 w 3291475"/>
                    <a:gd name="connsiteY7" fmla="*/ 2189493 h 2562458"/>
                    <a:gd name="connsiteX8" fmla="*/ 2085603 w 3291475"/>
                    <a:gd name="connsiteY8" fmla="*/ 2138693 h 2562458"/>
                    <a:gd name="connsiteX9" fmla="*/ 929903 w 3291475"/>
                    <a:gd name="connsiteY9" fmla="*/ 2557793 h 2562458"/>
                    <a:gd name="connsiteX10" fmla="*/ 193303 w 3291475"/>
                    <a:gd name="connsiteY10" fmla="*/ 2227593 h 2562458"/>
                    <a:gd name="connsiteX11" fmla="*/ 7883 w 3291475"/>
                    <a:gd name="connsiteY11" fmla="*/ 1252233 h 2562458"/>
                    <a:gd name="connsiteX0" fmla="*/ 7883 w 3291475"/>
                    <a:gd name="connsiteY0" fmla="*/ 1252508 h 2562733"/>
                    <a:gd name="connsiteX1" fmla="*/ 112023 w 3291475"/>
                    <a:gd name="connsiteY1" fmla="*/ 411768 h 2562733"/>
                    <a:gd name="connsiteX2" fmla="*/ 782583 w 3291475"/>
                    <a:gd name="connsiteY2" fmla="*/ 288 h 2562733"/>
                    <a:gd name="connsiteX3" fmla="*/ 2177043 w 3291475"/>
                    <a:gd name="connsiteY3" fmla="*/ 396528 h 2562733"/>
                    <a:gd name="connsiteX4" fmla="*/ 2885703 w 3291475"/>
                    <a:gd name="connsiteY4" fmla="*/ 297468 h 2562733"/>
                    <a:gd name="connsiteX5" fmla="*/ 3241303 w 3291475"/>
                    <a:gd name="connsiteY5" fmla="*/ 640368 h 2562733"/>
                    <a:gd name="connsiteX6" fmla="*/ 3241303 w 3291475"/>
                    <a:gd name="connsiteY6" fmla="*/ 1745268 h 2562733"/>
                    <a:gd name="connsiteX7" fmla="*/ 3012703 w 3291475"/>
                    <a:gd name="connsiteY7" fmla="*/ 2189768 h 2562733"/>
                    <a:gd name="connsiteX8" fmla="*/ 2085603 w 3291475"/>
                    <a:gd name="connsiteY8" fmla="*/ 2138968 h 2562733"/>
                    <a:gd name="connsiteX9" fmla="*/ 929903 w 3291475"/>
                    <a:gd name="connsiteY9" fmla="*/ 2558068 h 2562733"/>
                    <a:gd name="connsiteX10" fmla="*/ 193303 w 3291475"/>
                    <a:gd name="connsiteY10" fmla="*/ 2227868 h 2562733"/>
                    <a:gd name="connsiteX11" fmla="*/ 7883 w 3291475"/>
                    <a:gd name="connsiteY11" fmla="*/ 1252508 h 2562733"/>
                    <a:gd name="connsiteX0" fmla="*/ 7883 w 3291475"/>
                    <a:gd name="connsiteY0" fmla="*/ 1252519 h 2562744"/>
                    <a:gd name="connsiteX1" fmla="*/ 112023 w 3291475"/>
                    <a:gd name="connsiteY1" fmla="*/ 411779 h 2562744"/>
                    <a:gd name="connsiteX2" fmla="*/ 782583 w 3291475"/>
                    <a:gd name="connsiteY2" fmla="*/ 299 h 2562744"/>
                    <a:gd name="connsiteX3" fmla="*/ 2177043 w 3291475"/>
                    <a:gd name="connsiteY3" fmla="*/ 396539 h 2562744"/>
                    <a:gd name="connsiteX4" fmla="*/ 2885703 w 3291475"/>
                    <a:gd name="connsiteY4" fmla="*/ 297479 h 2562744"/>
                    <a:gd name="connsiteX5" fmla="*/ 3241303 w 3291475"/>
                    <a:gd name="connsiteY5" fmla="*/ 640379 h 2562744"/>
                    <a:gd name="connsiteX6" fmla="*/ 3241303 w 3291475"/>
                    <a:gd name="connsiteY6" fmla="*/ 1745279 h 2562744"/>
                    <a:gd name="connsiteX7" fmla="*/ 3012703 w 3291475"/>
                    <a:gd name="connsiteY7" fmla="*/ 2189779 h 2562744"/>
                    <a:gd name="connsiteX8" fmla="*/ 2085603 w 3291475"/>
                    <a:gd name="connsiteY8" fmla="*/ 2138979 h 2562744"/>
                    <a:gd name="connsiteX9" fmla="*/ 929903 w 3291475"/>
                    <a:gd name="connsiteY9" fmla="*/ 2558079 h 2562744"/>
                    <a:gd name="connsiteX10" fmla="*/ 193303 w 3291475"/>
                    <a:gd name="connsiteY10" fmla="*/ 2227879 h 2562744"/>
                    <a:gd name="connsiteX11" fmla="*/ 7883 w 3291475"/>
                    <a:gd name="connsiteY11" fmla="*/ 1252519 h 2562744"/>
                    <a:gd name="connsiteX0" fmla="*/ 7883 w 3285639"/>
                    <a:gd name="connsiteY0" fmla="*/ 1252551 h 2562776"/>
                    <a:gd name="connsiteX1" fmla="*/ 112023 w 3285639"/>
                    <a:gd name="connsiteY1" fmla="*/ 411811 h 2562776"/>
                    <a:gd name="connsiteX2" fmla="*/ 782583 w 3285639"/>
                    <a:gd name="connsiteY2" fmla="*/ 331 h 2562776"/>
                    <a:gd name="connsiteX3" fmla="*/ 2177043 w 3285639"/>
                    <a:gd name="connsiteY3" fmla="*/ 396571 h 2562776"/>
                    <a:gd name="connsiteX4" fmla="*/ 2839983 w 3285639"/>
                    <a:gd name="connsiteY4" fmla="*/ 317831 h 2562776"/>
                    <a:gd name="connsiteX5" fmla="*/ 3241303 w 3285639"/>
                    <a:gd name="connsiteY5" fmla="*/ 640411 h 2562776"/>
                    <a:gd name="connsiteX6" fmla="*/ 3241303 w 3285639"/>
                    <a:gd name="connsiteY6" fmla="*/ 1745311 h 2562776"/>
                    <a:gd name="connsiteX7" fmla="*/ 3012703 w 3285639"/>
                    <a:gd name="connsiteY7" fmla="*/ 2189811 h 2562776"/>
                    <a:gd name="connsiteX8" fmla="*/ 2085603 w 3285639"/>
                    <a:gd name="connsiteY8" fmla="*/ 2139011 h 2562776"/>
                    <a:gd name="connsiteX9" fmla="*/ 929903 w 3285639"/>
                    <a:gd name="connsiteY9" fmla="*/ 2558111 h 2562776"/>
                    <a:gd name="connsiteX10" fmla="*/ 193303 w 3285639"/>
                    <a:gd name="connsiteY10" fmla="*/ 2227911 h 2562776"/>
                    <a:gd name="connsiteX11" fmla="*/ 7883 w 3285639"/>
                    <a:gd name="connsiteY11" fmla="*/ 1252551 h 2562776"/>
                    <a:gd name="connsiteX0" fmla="*/ 7883 w 3259850"/>
                    <a:gd name="connsiteY0" fmla="*/ 1252551 h 2562776"/>
                    <a:gd name="connsiteX1" fmla="*/ 112023 w 3259850"/>
                    <a:gd name="connsiteY1" fmla="*/ 411811 h 2562776"/>
                    <a:gd name="connsiteX2" fmla="*/ 782583 w 3259850"/>
                    <a:gd name="connsiteY2" fmla="*/ 331 h 2562776"/>
                    <a:gd name="connsiteX3" fmla="*/ 2177043 w 3259850"/>
                    <a:gd name="connsiteY3" fmla="*/ 396571 h 2562776"/>
                    <a:gd name="connsiteX4" fmla="*/ 2839983 w 3259850"/>
                    <a:gd name="connsiteY4" fmla="*/ 317831 h 2562776"/>
                    <a:gd name="connsiteX5" fmla="*/ 3200663 w 3259850"/>
                    <a:gd name="connsiteY5" fmla="*/ 675971 h 2562776"/>
                    <a:gd name="connsiteX6" fmla="*/ 3241303 w 3259850"/>
                    <a:gd name="connsiteY6" fmla="*/ 1745311 h 2562776"/>
                    <a:gd name="connsiteX7" fmla="*/ 3012703 w 3259850"/>
                    <a:gd name="connsiteY7" fmla="*/ 2189811 h 2562776"/>
                    <a:gd name="connsiteX8" fmla="*/ 2085603 w 3259850"/>
                    <a:gd name="connsiteY8" fmla="*/ 2139011 h 2562776"/>
                    <a:gd name="connsiteX9" fmla="*/ 929903 w 3259850"/>
                    <a:gd name="connsiteY9" fmla="*/ 2558111 h 2562776"/>
                    <a:gd name="connsiteX10" fmla="*/ 193303 w 3259850"/>
                    <a:gd name="connsiteY10" fmla="*/ 2227911 h 2562776"/>
                    <a:gd name="connsiteX11" fmla="*/ 7883 w 3259850"/>
                    <a:gd name="connsiteY11" fmla="*/ 1252551 h 2562776"/>
                    <a:gd name="connsiteX0" fmla="*/ 7883 w 3262079"/>
                    <a:gd name="connsiteY0" fmla="*/ 1252551 h 2562776"/>
                    <a:gd name="connsiteX1" fmla="*/ 112023 w 3262079"/>
                    <a:gd name="connsiteY1" fmla="*/ 411811 h 2562776"/>
                    <a:gd name="connsiteX2" fmla="*/ 782583 w 3262079"/>
                    <a:gd name="connsiteY2" fmla="*/ 331 h 2562776"/>
                    <a:gd name="connsiteX3" fmla="*/ 2177043 w 3262079"/>
                    <a:gd name="connsiteY3" fmla="*/ 396571 h 2562776"/>
                    <a:gd name="connsiteX4" fmla="*/ 2839983 w 3262079"/>
                    <a:gd name="connsiteY4" fmla="*/ 317831 h 2562776"/>
                    <a:gd name="connsiteX5" fmla="*/ 3200663 w 3262079"/>
                    <a:gd name="connsiteY5" fmla="*/ 675971 h 2562776"/>
                    <a:gd name="connsiteX6" fmla="*/ 3241303 w 3262079"/>
                    <a:gd name="connsiteY6" fmla="*/ 1745311 h 2562776"/>
                    <a:gd name="connsiteX7" fmla="*/ 2982223 w 3262079"/>
                    <a:gd name="connsiteY7" fmla="*/ 2169491 h 2562776"/>
                    <a:gd name="connsiteX8" fmla="*/ 2085603 w 3262079"/>
                    <a:gd name="connsiteY8" fmla="*/ 2139011 h 2562776"/>
                    <a:gd name="connsiteX9" fmla="*/ 929903 w 3262079"/>
                    <a:gd name="connsiteY9" fmla="*/ 2558111 h 2562776"/>
                    <a:gd name="connsiteX10" fmla="*/ 193303 w 3262079"/>
                    <a:gd name="connsiteY10" fmla="*/ 2227911 h 2562776"/>
                    <a:gd name="connsiteX11" fmla="*/ 7883 w 3262079"/>
                    <a:gd name="connsiteY11" fmla="*/ 1252551 h 2562776"/>
                    <a:gd name="connsiteX0" fmla="*/ 7883 w 3262079"/>
                    <a:gd name="connsiteY0" fmla="*/ 1252551 h 2558939"/>
                    <a:gd name="connsiteX1" fmla="*/ 112023 w 3262079"/>
                    <a:gd name="connsiteY1" fmla="*/ 411811 h 2558939"/>
                    <a:gd name="connsiteX2" fmla="*/ 782583 w 3262079"/>
                    <a:gd name="connsiteY2" fmla="*/ 331 h 2558939"/>
                    <a:gd name="connsiteX3" fmla="*/ 2177043 w 3262079"/>
                    <a:gd name="connsiteY3" fmla="*/ 396571 h 2558939"/>
                    <a:gd name="connsiteX4" fmla="*/ 2839983 w 3262079"/>
                    <a:gd name="connsiteY4" fmla="*/ 317831 h 2558939"/>
                    <a:gd name="connsiteX5" fmla="*/ 3200663 w 3262079"/>
                    <a:gd name="connsiteY5" fmla="*/ 675971 h 2558939"/>
                    <a:gd name="connsiteX6" fmla="*/ 3241303 w 3262079"/>
                    <a:gd name="connsiteY6" fmla="*/ 1745311 h 2558939"/>
                    <a:gd name="connsiteX7" fmla="*/ 2982223 w 3262079"/>
                    <a:gd name="connsiteY7" fmla="*/ 2169491 h 2558939"/>
                    <a:gd name="connsiteX8" fmla="*/ 2065283 w 3262079"/>
                    <a:gd name="connsiteY8" fmla="*/ 2154251 h 2558939"/>
                    <a:gd name="connsiteX9" fmla="*/ 929903 w 3262079"/>
                    <a:gd name="connsiteY9" fmla="*/ 2558111 h 2558939"/>
                    <a:gd name="connsiteX10" fmla="*/ 193303 w 3262079"/>
                    <a:gd name="connsiteY10" fmla="*/ 2227911 h 2558939"/>
                    <a:gd name="connsiteX11" fmla="*/ 7883 w 3262079"/>
                    <a:gd name="connsiteY11" fmla="*/ 1252551 h 2558939"/>
                    <a:gd name="connsiteX0" fmla="*/ 7883 w 3262079"/>
                    <a:gd name="connsiteY0" fmla="*/ 1252551 h 2634878"/>
                    <a:gd name="connsiteX1" fmla="*/ 112023 w 3262079"/>
                    <a:gd name="connsiteY1" fmla="*/ 411811 h 2634878"/>
                    <a:gd name="connsiteX2" fmla="*/ 782583 w 3262079"/>
                    <a:gd name="connsiteY2" fmla="*/ 331 h 2634878"/>
                    <a:gd name="connsiteX3" fmla="*/ 2177043 w 3262079"/>
                    <a:gd name="connsiteY3" fmla="*/ 396571 h 2634878"/>
                    <a:gd name="connsiteX4" fmla="*/ 2839983 w 3262079"/>
                    <a:gd name="connsiteY4" fmla="*/ 317831 h 2634878"/>
                    <a:gd name="connsiteX5" fmla="*/ 3200663 w 3262079"/>
                    <a:gd name="connsiteY5" fmla="*/ 675971 h 2634878"/>
                    <a:gd name="connsiteX6" fmla="*/ 3241303 w 3262079"/>
                    <a:gd name="connsiteY6" fmla="*/ 1745311 h 2634878"/>
                    <a:gd name="connsiteX7" fmla="*/ 2982223 w 3262079"/>
                    <a:gd name="connsiteY7" fmla="*/ 2169491 h 2634878"/>
                    <a:gd name="connsiteX8" fmla="*/ 2065283 w 3262079"/>
                    <a:gd name="connsiteY8" fmla="*/ 2154251 h 2634878"/>
                    <a:gd name="connsiteX9" fmla="*/ 929903 w 3262079"/>
                    <a:gd name="connsiteY9" fmla="*/ 2634311 h 2634878"/>
                    <a:gd name="connsiteX10" fmla="*/ 193303 w 3262079"/>
                    <a:gd name="connsiteY10" fmla="*/ 2227911 h 2634878"/>
                    <a:gd name="connsiteX11" fmla="*/ 7883 w 3262079"/>
                    <a:gd name="connsiteY11" fmla="*/ 1252551 h 2634878"/>
                    <a:gd name="connsiteX0" fmla="*/ 7883 w 3262079"/>
                    <a:gd name="connsiteY0" fmla="*/ 1252551 h 2558939"/>
                    <a:gd name="connsiteX1" fmla="*/ 112023 w 3262079"/>
                    <a:gd name="connsiteY1" fmla="*/ 411811 h 2558939"/>
                    <a:gd name="connsiteX2" fmla="*/ 782583 w 3262079"/>
                    <a:gd name="connsiteY2" fmla="*/ 331 h 2558939"/>
                    <a:gd name="connsiteX3" fmla="*/ 2177043 w 3262079"/>
                    <a:gd name="connsiteY3" fmla="*/ 396571 h 2558939"/>
                    <a:gd name="connsiteX4" fmla="*/ 2839983 w 3262079"/>
                    <a:gd name="connsiteY4" fmla="*/ 317831 h 2558939"/>
                    <a:gd name="connsiteX5" fmla="*/ 3200663 w 3262079"/>
                    <a:gd name="connsiteY5" fmla="*/ 675971 h 2558939"/>
                    <a:gd name="connsiteX6" fmla="*/ 3241303 w 3262079"/>
                    <a:gd name="connsiteY6" fmla="*/ 1745311 h 2558939"/>
                    <a:gd name="connsiteX7" fmla="*/ 2982223 w 3262079"/>
                    <a:gd name="connsiteY7" fmla="*/ 2169491 h 2558939"/>
                    <a:gd name="connsiteX8" fmla="*/ 2065283 w 3262079"/>
                    <a:gd name="connsiteY8" fmla="*/ 2154251 h 2558939"/>
                    <a:gd name="connsiteX9" fmla="*/ 868943 w 3262079"/>
                    <a:gd name="connsiteY9" fmla="*/ 2558111 h 2558939"/>
                    <a:gd name="connsiteX10" fmla="*/ 193303 w 3262079"/>
                    <a:gd name="connsiteY10" fmla="*/ 2227911 h 2558939"/>
                    <a:gd name="connsiteX11" fmla="*/ 7883 w 3262079"/>
                    <a:gd name="connsiteY11" fmla="*/ 1252551 h 2558939"/>
                    <a:gd name="connsiteX0" fmla="*/ 7883 w 3262079"/>
                    <a:gd name="connsiteY0" fmla="*/ 1252551 h 2558772"/>
                    <a:gd name="connsiteX1" fmla="*/ 112023 w 3262079"/>
                    <a:gd name="connsiteY1" fmla="*/ 411811 h 2558772"/>
                    <a:gd name="connsiteX2" fmla="*/ 782583 w 3262079"/>
                    <a:gd name="connsiteY2" fmla="*/ 331 h 2558772"/>
                    <a:gd name="connsiteX3" fmla="*/ 2177043 w 3262079"/>
                    <a:gd name="connsiteY3" fmla="*/ 396571 h 2558772"/>
                    <a:gd name="connsiteX4" fmla="*/ 2839983 w 3262079"/>
                    <a:gd name="connsiteY4" fmla="*/ 317831 h 2558772"/>
                    <a:gd name="connsiteX5" fmla="*/ 3200663 w 3262079"/>
                    <a:gd name="connsiteY5" fmla="*/ 675971 h 2558772"/>
                    <a:gd name="connsiteX6" fmla="*/ 3241303 w 3262079"/>
                    <a:gd name="connsiteY6" fmla="*/ 1745311 h 2558772"/>
                    <a:gd name="connsiteX7" fmla="*/ 2982223 w 3262079"/>
                    <a:gd name="connsiteY7" fmla="*/ 2169491 h 2558772"/>
                    <a:gd name="connsiteX8" fmla="*/ 2065283 w 3262079"/>
                    <a:gd name="connsiteY8" fmla="*/ 2154251 h 2558772"/>
                    <a:gd name="connsiteX9" fmla="*/ 868943 w 3262079"/>
                    <a:gd name="connsiteY9" fmla="*/ 2558111 h 2558772"/>
                    <a:gd name="connsiteX10" fmla="*/ 193303 w 3262079"/>
                    <a:gd name="connsiteY10" fmla="*/ 2227911 h 2558772"/>
                    <a:gd name="connsiteX11" fmla="*/ 7883 w 3262079"/>
                    <a:gd name="connsiteY11" fmla="*/ 1252551 h 2558772"/>
                    <a:gd name="connsiteX0" fmla="*/ 1209 w 3255405"/>
                    <a:gd name="connsiteY0" fmla="*/ 1252551 h 2558772"/>
                    <a:gd name="connsiteX1" fmla="*/ 105349 w 3255405"/>
                    <a:gd name="connsiteY1" fmla="*/ 411811 h 2558772"/>
                    <a:gd name="connsiteX2" fmla="*/ 775909 w 3255405"/>
                    <a:gd name="connsiteY2" fmla="*/ 331 h 2558772"/>
                    <a:gd name="connsiteX3" fmla="*/ 2170369 w 3255405"/>
                    <a:gd name="connsiteY3" fmla="*/ 396571 h 2558772"/>
                    <a:gd name="connsiteX4" fmla="*/ 2833309 w 3255405"/>
                    <a:gd name="connsiteY4" fmla="*/ 317831 h 2558772"/>
                    <a:gd name="connsiteX5" fmla="*/ 3193989 w 3255405"/>
                    <a:gd name="connsiteY5" fmla="*/ 675971 h 2558772"/>
                    <a:gd name="connsiteX6" fmla="*/ 3234629 w 3255405"/>
                    <a:gd name="connsiteY6" fmla="*/ 1745311 h 2558772"/>
                    <a:gd name="connsiteX7" fmla="*/ 2975549 w 3255405"/>
                    <a:gd name="connsiteY7" fmla="*/ 2169491 h 2558772"/>
                    <a:gd name="connsiteX8" fmla="*/ 2058609 w 3255405"/>
                    <a:gd name="connsiteY8" fmla="*/ 2154251 h 2558772"/>
                    <a:gd name="connsiteX9" fmla="*/ 862269 w 3255405"/>
                    <a:gd name="connsiteY9" fmla="*/ 2558111 h 2558772"/>
                    <a:gd name="connsiteX10" fmla="*/ 186629 w 3255405"/>
                    <a:gd name="connsiteY10" fmla="*/ 2227911 h 2558772"/>
                    <a:gd name="connsiteX11" fmla="*/ 1209 w 3255405"/>
                    <a:gd name="connsiteY11" fmla="*/ 1252551 h 2558772"/>
                    <a:gd name="connsiteX0" fmla="*/ 1209 w 3255405"/>
                    <a:gd name="connsiteY0" fmla="*/ 1252551 h 2558772"/>
                    <a:gd name="connsiteX1" fmla="*/ 105349 w 3255405"/>
                    <a:gd name="connsiteY1" fmla="*/ 411811 h 2558772"/>
                    <a:gd name="connsiteX2" fmla="*/ 775909 w 3255405"/>
                    <a:gd name="connsiteY2" fmla="*/ 331 h 2558772"/>
                    <a:gd name="connsiteX3" fmla="*/ 2170369 w 3255405"/>
                    <a:gd name="connsiteY3" fmla="*/ 396571 h 2558772"/>
                    <a:gd name="connsiteX4" fmla="*/ 2833309 w 3255405"/>
                    <a:gd name="connsiteY4" fmla="*/ 317831 h 2558772"/>
                    <a:gd name="connsiteX5" fmla="*/ 3193989 w 3255405"/>
                    <a:gd name="connsiteY5" fmla="*/ 675971 h 2558772"/>
                    <a:gd name="connsiteX6" fmla="*/ 3234629 w 3255405"/>
                    <a:gd name="connsiteY6" fmla="*/ 1745311 h 2558772"/>
                    <a:gd name="connsiteX7" fmla="*/ 2975549 w 3255405"/>
                    <a:gd name="connsiteY7" fmla="*/ 2169491 h 2558772"/>
                    <a:gd name="connsiteX8" fmla="*/ 2058609 w 3255405"/>
                    <a:gd name="connsiteY8" fmla="*/ 2154251 h 2558772"/>
                    <a:gd name="connsiteX9" fmla="*/ 862269 w 3255405"/>
                    <a:gd name="connsiteY9" fmla="*/ 2558111 h 2558772"/>
                    <a:gd name="connsiteX10" fmla="*/ 186629 w 3255405"/>
                    <a:gd name="connsiteY10" fmla="*/ 2227911 h 2558772"/>
                    <a:gd name="connsiteX11" fmla="*/ 1209 w 3255405"/>
                    <a:gd name="connsiteY11" fmla="*/ 1252551 h 2558772"/>
                    <a:gd name="connsiteX0" fmla="*/ 1209 w 3255405"/>
                    <a:gd name="connsiteY0" fmla="*/ 1252551 h 2558736"/>
                    <a:gd name="connsiteX1" fmla="*/ 105349 w 3255405"/>
                    <a:gd name="connsiteY1" fmla="*/ 411811 h 2558736"/>
                    <a:gd name="connsiteX2" fmla="*/ 775909 w 3255405"/>
                    <a:gd name="connsiteY2" fmla="*/ 331 h 2558736"/>
                    <a:gd name="connsiteX3" fmla="*/ 2170369 w 3255405"/>
                    <a:gd name="connsiteY3" fmla="*/ 396571 h 2558736"/>
                    <a:gd name="connsiteX4" fmla="*/ 2833309 w 3255405"/>
                    <a:gd name="connsiteY4" fmla="*/ 317831 h 2558736"/>
                    <a:gd name="connsiteX5" fmla="*/ 3193989 w 3255405"/>
                    <a:gd name="connsiteY5" fmla="*/ 675971 h 2558736"/>
                    <a:gd name="connsiteX6" fmla="*/ 3234629 w 3255405"/>
                    <a:gd name="connsiteY6" fmla="*/ 1745311 h 2558736"/>
                    <a:gd name="connsiteX7" fmla="*/ 2975549 w 3255405"/>
                    <a:gd name="connsiteY7" fmla="*/ 2169491 h 2558736"/>
                    <a:gd name="connsiteX8" fmla="*/ 2058609 w 3255405"/>
                    <a:gd name="connsiteY8" fmla="*/ 2154251 h 2558736"/>
                    <a:gd name="connsiteX9" fmla="*/ 862269 w 3255405"/>
                    <a:gd name="connsiteY9" fmla="*/ 2558111 h 2558736"/>
                    <a:gd name="connsiteX10" fmla="*/ 186629 w 3255405"/>
                    <a:gd name="connsiteY10" fmla="*/ 2227911 h 2558736"/>
                    <a:gd name="connsiteX11" fmla="*/ 1209 w 3255405"/>
                    <a:gd name="connsiteY11" fmla="*/ 1252551 h 2558736"/>
                    <a:gd name="connsiteX0" fmla="*/ 429 w 3254625"/>
                    <a:gd name="connsiteY0" fmla="*/ 1252551 h 2558736"/>
                    <a:gd name="connsiteX1" fmla="*/ 104569 w 3254625"/>
                    <a:gd name="connsiteY1" fmla="*/ 411811 h 2558736"/>
                    <a:gd name="connsiteX2" fmla="*/ 775129 w 3254625"/>
                    <a:gd name="connsiteY2" fmla="*/ 331 h 2558736"/>
                    <a:gd name="connsiteX3" fmla="*/ 2169589 w 3254625"/>
                    <a:gd name="connsiteY3" fmla="*/ 396571 h 2558736"/>
                    <a:gd name="connsiteX4" fmla="*/ 2832529 w 3254625"/>
                    <a:gd name="connsiteY4" fmla="*/ 317831 h 2558736"/>
                    <a:gd name="connsiteX5" fmla="*/ 3193209 w 3254625"/>
                    <a:gd name="connsiteY5" fmla="*/ 675971 h 2558736"/>
                    <a:gd name="connsiteX6" fmla="*/ 3233849 w 3254625"/>
                    <a:gd name="connsiteY6" fmla="*/ 1745311 h 2558736"/>
                    <a:gd name="connsiteX7" fmla="*/ 2974769 w 3254625"/>
                    <a:gd name="connsiteY7" fmla="*/ 2169491 h 2558736"/>
                    <a:gd name="connsiteX8" fmla="*/ 2057829 w 3254625"/>
                    <a:gd name="connsiteY8" fmla="*/ 2154251 h 2558736"/>
                    <a:gd name="connsiteX9" fmla="*/ 861489 w 3254625"/>
                    <a:gd name="connsiteY9" fmla="*/ 2558111 h 2558736"/>
                    <a:gd name="connsiteX10" fmla="*/ 185849 w 3254625"/>
                    <a:gd name="connsiteY10" fmla="*/ 2227911 h 2558736"/>
                    <a:gd name="connsiteX11" fmla="*/ 429 w 3254625"/>
                    <a:gd name="connsiteY11" fmla="*/ 1252551 h 2558736"/>
                    <a:gd name="connsiteX0" fmla="*/ 429 w 3254625"/>
                    <a:gd name="connsiteY0" fmla="*/ 1252551 h 2558736"/>
                    <a:gd name="connsiteX1" fmla="*/ 104569 w 3254625"/>
                    <a:gd name="connsiteY1" fmla="*/ 411811 h 2558736"/>
                    <a:gd name="connsiteX2" fmla="*/ 775129 w 3254625"/>
                    <a:gd name="connsiteY2" fmla="*/ 331 h 2558736"/>
                    <a:gd name="connsiteX3" fmla="*/ 2169589 w 3254625"/>
                    <a:gd name="connsiteY3" fmla="*/ 396571 h 2558736"/>
                    <a:gd name="connsiteX4" fmla="*/ 2832529 w 3254625"/>
                    <a:gd name="connsiteY4" fmla="*/ 317831 h 2558736"/>
                    <a:gd name="connsiteX5" fmla="*/ 3193209 w 3254625"/>
                    <a:gd name="connsiteY5" fmla="*/ 675971 h 2558736"/>
                    <a:gd name="connsiteX6" fmla="*/ 3233849 w 3254625"/>
                    <a:gd name="connsiteY6" fmla="*/ 1745311 h 2558736"/>
                    <a:gd name="connsiteX7" fmla="*/ 2974769 w 3254625"/>
                    <a:gd name="connsiteY7" fmla="*/ 2169491 h 2558736"/>
                    <a:gd name="connsiteX8" fmla="*/ 2057829 w 3254625"/>
                    <a:gd name="connsiteY8" fmla="*/ 2154251 h 2558736"/>
                    <a:gd name="connsiteX9" fmla="*/ 861489 w 3254625"/>
                    <a:gd name="connsiteY9" fmla="*/ 2558111 h 2558736"/>
                    <a:gd name="connsiteX10" fmla="*/ 185849 w 3254625"/>
                    <a:gd name="connsiteY10" fmla="*/ 2227911 h 2558736"/>
                    <a:gd name="connsiteX11" fmla="*/ 429 w 3254625"/>
                    <a:gd name="connsiteY11" fmla="*/ 1252551 h 2558736"/>
                    <a:gd name="connsiteX0" fmla="*/ 199 w 3254395"/>
                    <a:gd name="connsiteY0" fmla="*/ 1252382 h 2558567"/>
                    <a:gd name="connsiteX1" fmla="*/ 165299 w 3254395"/>
                    <a:gd name="connsiteY1" fmla="*/ 360842 h 2558567"/>
                    <a:gd name="connsiteX2" fmla="*/ 774899 w 3254395"/>
                    <a:gd name="connsiteY2" fmla="*/ 162 h 2558567"/>
                    <a:gd name="connsiteX3" fmla="*/ 2169359 w 3254395"/>
                    <a:gd name="connsiteY3" fmla="*/ 396402 h 2558567"/>
                    <a:gd name="connsiteX4" fmla="*/ 2832299 w 3254395"/>
                    <a:gd name="connsiteY4" fmla="*/ 317662 h 2558567"/>
                    <a:gd name="connsiteX5" fmla="*/ 3192979 w 3254395"/>
                    <a:gd name="connsiteY5" fmla="*/ 675802 h 2558567"/>
                    <a:gd name="connsiteX6" fmla="*/ 3233619 w 3254395"/>
                    <a:gd name="connsiteY6" fmla="*/ 1745142 h 2558567"/>
                    <a:gd name="connsiteX7" fmla="*/ 2974539 w 3254395"/>
                    <a:gd name="connsiteY7" fmla="*/ 2169322 h 2558567"/>
                    <a:gd name="connsiteX8" fmla="*/ 2057599 w 3254395"/>
                    <a:gd name="connsiteY8" fmla="*/ 2154082 h 2558567"/>
                    <a:gd name="connsiteX9" fmla="*/ 861259 w 3254395"/>
                    <a:gd name="connsiteY9" fmla="*/ 2557942 h 2558567"/>
                    <a:gd name="connsiteX10" fmla="*/ 185619 w 3254395"/>
                    <a:gd name="connsiteY10" fmla="*/ 2227742 h 2558567"/>
                    <a:gd name="connsiteX11" fmla="*/ 199 w 3254395"/>
                    <a:gd name="connsiteY11" fmla="*/ 1252382 h 2558567"/>
                    <a:gd name="connsiteX0" fmla="*/ 346 w 3254542"/>
                    <a:gd name="connsiteY0" fmla="*/ 1252382 h 2558567"/>
                    <a:gd name="connsiteX1" fmla="*/ 165446 w 3254542"/>
                    <a:gd name="connsiteY1" fmla="*/ 360842 h 2558567"/>
                    <a:gd name="connsiteX2" fmla="*/ 775046 w 3254542"/>
                    <a:gd name="connsiteY2" fmla="*/ 162 h 2558567"/>
                    <a:gd name="connsiteX3" fmla="*/ 2169506 w 3254542"/>
                    <a:gd name="connsiteY3" fmla="*/ 396402 h 2558567"/>
                    <a:gd name="connsiteX4" fmla="*/ 2832446 w 3254542"/>
                    <a:gd name="connsiteY4" fmla="*/ 317662 h 2558567"/>
                    <a:gd name="connsiteX5" fmla="*/ 3193126 w 3254542"/>
                    <a:gd name="connsiteY5" fmla="*/ 675802 h 2558567"/>
                    <a:gd name="connsiteX6" fmla="*/ 3233766 w 3254542"/>
                    <a:gd name="connsiteY6" fmla="*/ 1745142 h 2558567"/>
                    <a:gd name="connsiteX7" fmla="*/ 2974686 w 3254542"/>
                    <a:gd name="connsiteY7" fmla="*/ 2169322 h 2558567"/>
                    <a:gd name="connsiteX8" fmla="*/ 2057746 w 3254542"/>
                    <a:gd name="connsiteY8" fmla="*/ 2154082 h 2558567"/>
                    <a:gd name="connsiteX9" fmla="*/ 861406 w 3254542"/>
                    <a:gd name="connsiteY9" fmla="*/ 2557942 h 2558567"/>
                    <a:gd name="connsiteX10" fmla="*/ 185766 w 3254542"/>
                    <a:gd name="connsiteY10" fmla="*/ 2227742 h 2558567"/>
                    <a:gd name="connsiteX11" fmla="*/ 346 w 3254542"/>
                    <a:gd name="connsiteY11" fmla="*/ 1252382 h 2558567"/>
                    <a:gd name="connsiteX0" fmla="*/ 417 w 3254613"/>
                    <a:gd name="connsiteY0" fmla="*/ 1252382 h 2558567"/>
                    <a:gd name="connsiteX1" fmla="*/ 165517 w 3254613"/>
                    <a:gd name="connsiteY1" fmla="*/ 360842 h 2558567"/>
                    <a:gd name="connsiteX2" fmla="*/ 927517 w 3254613"/>
                    <a:gd name="connsiteY2" fmla="*/ 162 h 2558567"/>
                    <a:gd name="connsiteX3" fmla="*/ 2169577 w 3254613"/>
                    <a:gd name="connsiteY3" fmla="*/ 396402 h 2558567"/>
                    <a:gd name="connsiteX4" fmla="*/ 2832517 w 3254613"/>
                    <a:gd name="connsiteY4" fmla="*/ 317662 h 2558567"/>
                    <a:gd name="connsiteX5" fmla="*/ 3193197 w 3254613"/>
                    <a:gd name="connsiteY5" fmla="*/ 675802 h 2558567"/>
                    <a:gd name="connsiteX6" fmla="*/ 3233837 w 3254613"/>
                    <a:gd name="connsiteY6" fmla="*/ 1745142 h 2558567"/>
                    <a:gd name="connsiteX7" fmla="*/ 2974757 w 3254613"/>
                    <a:gd name="connsiteY7" fmla="*/ 2169322 h 2558567"/>
                    <a:gd name="connsiteX8" fmla="*/ 2057817 w 3254613"/>
                    <a:gd name="connsiteY8" fmla="*/ 2154082 h 2558567"/>
                    <a:gd name="connsiteX9" fmla="*/ 861477 w 3254613"/>
                    <a:gd name="connsiteY9" fmla="*/ 2557942 h 2558567"/>
                    <a:gd name="connsiteX10" fmla="*/ 185837 w 3254613"/>
                    <a:gd name="connsiteY10" fmla="*/ 2227742 h 2558567"/>
                    <a:gd name="connsiteX11" fmla="*/ 417 w 3254613"/>
                    <a:gd name="connsiteY11" fmla="*/ 1252382 h 2558567"/>
                    <a:gd name="connsiteX0" fmla="*/ 328 w 3254524"/>
                    <a:gd name="connsiteY0" fmla="*/ 1252382 h 2558567"/>
                    <a:gd name="connsiteX1" fmla="*/ 165428 w 3254524"/>
                    <a:gd name="connsiteY1" fmla="*/ 360842 h 2558567"/>
                    <a:gd name="connsiteX2" fmla="*/ 886788 w 3254524"/>
                    <a:gd name="connsiteY2" fmla="*/ 162 h 2558567"/>
                    <a:gd name="connsiteX3" fmla="*/ 2169488 w 3254524"/>
                    <a:gd name="connsiteY3" fmla="*/ 396402 h 2558567"/>
                    <a:gd name="connsiteX4" fmla="*/ 2832428 w 3254524"/>
                    <a:gd name="connsiteY4" fmla="*/ 317662 h 2558567"/>
                    <a:gd name="connsiteX5" fmla="*/ 3193108 w 3254524"/>
                    <a:gd name="connsiteY5" fmla="*/ 675802 h 2558567"/>
                    <a:gd name="connsiteX6" fmla="*/ 3233748 w 3254524"/>
                    <a:gd name="connsiteY6" fmla="*/ 1745142 h 2558567"/>
                    <a:gd name="connsiteX7" fmla="*/ 2974668 w 3254524"/>
                    <a:gd name="connsiteY7" fmla="*/ 2169322 h 2558567"/>
                    <a:gd name="connsiteX8" fmla="*/ 2057728 w 3254524"/>
                    <a:gd name="connsiteY8" fmla="*/ 2154082 h 2558567"/>
                    <a:gd name="connsiteX9" fmla="*/ 861388 w 3254524"/>
                    <a:gd name="connsiteY9" fmla="*/ 2557942 h 2558567"/>
                    <a:gd name="connsiteX10" fmla="*/ 185748 w 3254524"/>
                    <a:gd name="connsiteY10" fmla="*/ 2227742 h 2558567"/>
                    <a:gd name="connsiteX11" fmla="*/ 328 w 3254524"/>
                    <a:gd name="connsiteY11" fmla="*/ 1252382 h 2558567"/>
                    <a:gd name="connsiteX0" fmla="*/ 328 w 3254524"/>
                    <a:gd name="connsiteY0" fmla="*/ 1252382 h 2558567"/>
                    <a:gd name="connsiteX1" fmla="*/ 165428 w 3254524"/>
                    <a:gd name="connsiteY1" fmla="*/ 360842 h 2558567"/>
                    <a:gd name="connsiteX2" fmla="*/ 886788 w 3254524"/>
                    <a:gd name="connsiteY2" fmla="*/ 162 h 2558567"/>
                    <a:gd name="connsiteX3" fmla="*/ 2169488 w 3254524"/>
                    <a:gd name="connsiteY3" fmla="*/ 396402 h 2558567"/>
                    <a:gd name="connsiteX4" fmla="*/ 2832428 w 3254524"/>
                    <a:gd name="connsiteY4" fmla="*/ 317662 h 2558567"/>
                    <a:gd name="connsiteX5" fmla="*/ 3193108 w 3254524"/>
                    <a:gd name="connsiteY5" fmla="*/ 675802 h 2558567"/>
                    <a:gd name="connsiteX6" fmla="*/ 3233748 w 3254524"/>
                    <a:gd name="connsiteY6" fmla="*/ 1745142 h 2558567"/>
                    <a:gd name="connsiteX7" fmla="*/ 2974668 w 3254524"/>
                    <a:gd name="connsiteY7" fmla="*/ 2169322 h 2558567"/>
                    <a:gd name="connsiteX8" fmla="*/ 2057728 w 3254524"/>
                    <a:gd name="connsiteY8" fmla="*/ 2154082 h 2558567"/>
                    <a:gd name="connsiteX9" fmla="*/ 861388 w 3254524"/>
                    <a:gd name="connsiteY9" fmla="*/ 2557942 h 2558567"/>
                    <a:gd name="connsiteX10" fmla="*/ 185748 w 3254524"/>
                    <a:gd name="connsiteY10" fmla="*/ 2227742 h 2558567"/>
                    <a:gd name="connsiteX11" fmla="*/ 328 w 3254524"/>
                    <a:gd name="connsiteY11" fmla="*/ 1252382 h 2558567"/>
                    <a:gd name="connsiteX0" fmla="*/ 328 w 3254524"/>
                    <a:gd name="connsiteY0" fmla="*/ 1252382 h 2558567"/>
                    <a:gd name="connsiteX1" fmla="*/ 165428 w 3254524"/>
                    <a:gd name="connsiteY1" fmla="*/ 360842 h 2558567"/>
                    <a:gd name="connsiteX2" fmla="*/ 886788 w 3254524"/>
                    <a:gd name="connsiteY2" fmla="*/ 162 h 2558567"/>
                    <a:gd name="connsiteX3" fmla="*/ 2169488 w 3254524"/>
                    <a:gd name="connsiteY3" fmla="*/ 396402 h 2558567"/>
                    <a:gd name="connsiteX4" fmla="*/ 2832428 w 3254524"/>
                    <a:gd name="connsiteY4" fmla="*/ 317662 h 2558567"/>
                    <a:gd name="connsiteX5" fmla="*/ 3193108 w 3254524"/>
                    <a:gd name="connsiteY5" fmla="*/ 675802 h 2558567"/>
                    <a:gd name="connsiteX6" fmla="*/ 3233748 w 3254524"/>
                    <a:gd name="connsiteY6" fmla="*/ 1745142 h 2558567"/>
                    <a:gd name="connsiteX7" fmla="*/ 2974668 w 3254524"/>
                    <a:gd name="connsiteY7" fmla="*/ 2169322 h 2558567"/>
                    <a:gd name="connsiteX8" fmla="*/ 2057728 w 3254524"/>
                    <a:gd name="connsiteY8" fmla="*/ 2154082 h 2558567"/>
                    <a:gd name="connsiteX9" fmla="*/ 861388 w 3254524"/>
                    <a:gd name="connsiteY9" fmla="*/ 2557942 h 2558567"/>
                    <a:gd name="connsiteX10" fmla="*/ 185748 w 3254524"/>
                    <a:gd name="connsiteY10" fmla="*/ 2227742 h 2558567"/>
                    <a:gd name="connsiteX11" fmla="*/ 328 w 3254524"/>
                    <a:gd name="connsiteY11" fmla="*/ 1252382 h 2558567"/>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424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488"/>
                    <a:gd name="connsiteX1" fmla="*/ 165428 w 3254524"/>
                    <a:gd name="connsiteY1" fmla="*/ 360842 h 2558488"/>
                    <a:gd name="connsiteX2" fmla="*/ 886788 w 3254524"/>
                    <a:gd name="connsiteY2" fmla="*/ 162 h 2558488"/>
                    <a:gd name="connsiteX3" fmla="*/ 2169488 w 3254524"/>
                    <a:gd name="connsiteY3" fmla="*/ 396402 h 2558488"/>
                    <a:gd name="connsiteX4" fmla="*/ 2832428 w 3254524"/>
                    <a:gd name="connsiteY4" fmla="*/ 317662 h 2558488"/>
                    <a:gd name="connsiteX5" fmla="*/ 3193108 w 3254524"/>
                    <a:gd name="connsiteY5" fmla="*/ 675802 h 2558488"/>
                    <a:gd name="connsiteX6" fmla="*/ 3233748 w 3254524"/>
                    <a:gd name="connsiteY6" fmla="*/ 1745142 h 2558488"/>
                    <a:gd name="connsiteX7" fmla="*/ 2974668 w 3254524"/>
                    <a:gd name="connsiteY7" fmla="*/ 2169322 h 2558488"/>
                    <a:gd name="connsiteX8" fmla="*/ 2205048 w 3254524"/>
                    <a:gd name="connsiteY8" fmla="*/ 2159162 h 2558488"/>
                    <a:gd name="connsiteX9" fmla="*/ 861388 w 3254524"/>
                    <a:gd name="connsiteY9" fmla="*/ 2557942 h 2558488"/>
                    <a:gd name="connsiteX10" fmla="*/ 185748 w 3254524"/>
                    <a:gd name="connsiteY10" fmla="*/ 2227742 h 2558488"/>
                    <a:gd name="connsiteX11" fmla="*/ 328 w 3254524"/>
                    <a:gd name="connsiteY11" fmla="*/ 1252382 h 2558488"/>
                    <a:gd name="connsiteX0" fmla="*/ 328 w 3254524"/>
                    <a:gd name="connsiteY0" fmla="*/ 1252382 h 2558488"/>
                    <a:gd name="connsiteX1" fmla="*/ 165428 w 3254524"/>
                    <a:gd name="connsiteY1" fmla="*/ 360842 h 2558488"/>
                    <a:gd name="connsiteX2" fmla="*/ 886788 w 3254524"/>
                    <a:gd name="connsiteY2" fmla="*/ 162 h 2558488"/>
                    <a:gd name="connsiteX3" fmla="*/ 2169488 w 3254524"/>
                    <a:gd name="connsiteY3" fmla="*/ 396402 h 2558488"/>
                    <a:gd name="connsiteX4" fmla="*/ 2832428 w 3254524"/>
                    <a:gd name="connsiteY4" fmla="*/ 317662 h 2558488"/>
                    <a:gd name="connsiteX5" fmla="*/ 3193108 w 3254524"/>
                    <a:gd name="connsiteY5" fmla="*/ 675802 h 2558488"/>
                    <a:gd name="connsiteX6" fmla="*/ 3233748 w 3254524"/>
                    <a:gd name="connsiteY6" fmla="*/ 1745142 h 2558488"/>
                    <a:gd name="connsiteX7" fmla="*/ 2974668 w 3254524"/>
                    <a:gd name="connsiteY7" fmla="*/ 2169322 h 2558488"/>
                    <a:gd name="connsiteX8" fmla="*/ 2205048 w 3254524"/>
                    <a:gd name="connsiteY8" fmla="*/ 2159162 h 2558488"/>
                    <a:gd name="connsiteX9" fmla="*/ 861388 w 3254524"/>
                    <a:gd name="connsiteY9" fmla="*/ 2557942 h 2558488"/>
                    <a:gd name="connsiteX10" fmla="*/ 185748 w 3254524"/>
                    <a:gd name="connsiteY10" fmla="*/ 2227742 h 2558488"/>
                    <a:gd name="connsiteX11" fmla="*/ 328 w 3254524"/>
                    <a:gd name="connsiteY11" fmla="*/ 1252382 h 2558488"/>
                    <a:gd name="connsiteX0" fmla="*/ 328 w 3254524"/>
                    <a:gd name="connsiteY0" fmla="*/ 1252382 h 2558829"/>
                    <a:gd name="connsiteX1" fmla="*/ 165428 w 3254524"/>
                    <a:gd name="connsiteY1" fmla="*/ 360842 h 2558829"/>
                    <a:gd name="connsiteX2" fmla="*/ 886788 w 3254524"/>
                    <a:gd name="connsiteY2" fmla="*/ 162 h 2558829"/>
                    <a:gd name="connsiteX3" fmla="*/ 2169488 w 3254524"/>
                    <a:gd name="connsiteY3" fmla="*/ 396402 h 2558829"/>
                    <a:gd name="connsiteX4" fmla="*/ 2832428 w 3254524"/>
                    <a:gd name="connsiteY4" fmla="*/ 317662 h 2558829"/>
                    <a:gd name="connsiteX5" fmla="*/ 3193108 w 3254524"/>
                    <a:gd name="connsiteY5" fmla="*/ 675802 h 2558829"/>
                    <a:gd name="connsiteX6" fmla="*/ 3233748 w 3254524"/>
                    <a:gd name="connsiteY6" fmla="*/ 1745142 h 2558829"/>
                    <a:gd name="connsiteX7" fmla="*/ 2974668 w 3254524"/>
                    <a:gd name="connsiteY7" fmla="*/ 2169322 h 2558829"/>
                    <a:gd name="connsiteX8" fmla="*/ 2174568 w 3254524"/>
                    <a:gd name="connsiteY8" fmla="*/ 2138842 h 2558829"/>
                    <a:gd name="connsiteX9" fmla="*/ 861388 w 3254524"/>
                    <a:gd name="connsiteY9" fmla="*/ 2557942 h 2558829"/>
                    <a:gd name="connsiteX10" fmla="*/ 185748 w 3254524"/>
                    <a:gd name="connsiteY10" fmla="*/ 2227742 h 2558829"/>
                    <a:gd name="connsiteX11" fmla="*/ 328 w 3254524"/>
                    <a:gd name="connsiteY11" fmla="*/ 1252382 h 2558829"/>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932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932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932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759"/>
                    <a:gd name="connsiteX1" fmla="*/ 165428 w 3254524"/>
                    <a:gd name="connsiteY1" fmla="*/ 360842 h 2558759"/>
                    <a:gd name="connsiteX2" fmla="*/ 886788 w 3254524"/>
                    <a:gd name="connsiteY2" fmla="*/ 162 h 2558759"/>
                    <a:gd name="connsiteX3" fmla="*/ 2169488 w 3254524"/>
                    <a:gd name="connsiteY3" fmla="*/ 396402 h 2558759"/>
                    <a:gd name="connsiteX4" fmla="*/ 2832428 w 3254524"/>
                    <a:gd name="connsiteY4" fmla="*/ 317662 h 2558759"/>
                    <a:gd name="connsiteX5" fmla="*/ 3193108 w 3254524"/>
                    <a:gd name="connsiteY5" fmla="*/ 675802 h 2558759"/>
                    <a:gd name="connsiteX6" fmla="*/ 3233748 w 3254524"/>
                    <a:gd name="connsiteY6" fmla="*/ 1745142 h 2558759"/>
                    <a:gd name="connsiteX7" fmla="*/ 2974668 w 3254524"/>
                    <a:gd name="connsiteY7" fmla="*/ 2169322 h 2558759"/>
                    <a:gd name="connsiteX8" fmla="*/ 2159328 w 3254524"/>
                    <a:gd name="connsiteY8" fmla="*/ 2143922 h 2558759"/>
                    <a:gd name="connsiteX9" fmla="*/ 861388 w 3254524"/>
                    <a:gd name="connsiteY9" fmla="*/ 2557942 h 2558759"/>
                    <a:gd name="connsiteX10" fmla="*/ 185748 w 3254524"/>
                    <a:gd name="connsiteY10" fmla="*/ 2227742 h 2558759"/>
                    <a:gd name="connsiteX11" fmla="*/ 328 w 3254524"/>
                    <a:gd name="connsiteY11" fmla="*/ 1252382 h 255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4524" h="2558759">
                      <a:moveTo>
                        <a:pt x="328" y="1252382"/>
                      </a:moveTo>
                      <a:cubicBezTo>
                        <a:pt x="-3059" y="941232"/>
                        <a:pt x="17685" y="569545"/>
                        <a:pt x="165428" y="360842"/>
                      </a:cubicBezTo>
                      <a:cubicBezTo>
                        <a:pt x="313171" y="152139"/>
                        <a:pt x="552778" y="-5765"/>
                        <a:pt x="886788" y="162"/>
                      </a:cubicBezTo>
                      <a:cubicBezTo>
                        <a:pt x="1220798" y="6089"/>
                        <a:pt x="1860455" y="404445"/>
                        <a:pt x="2169488" y="396402"/>
                      </a:cubicBezTo>
                      <a:cubicBezTo>
                        <a:pt x="2478521" y="388359"/>
                        <a:pt x="2661825" y="271095"/>
                        <a:pt x="2832428" y="317662"/>
                      </a:cubicBezTo>
                      <a:cubicBezTo>
                        <a:pt x="3003031" y="364229"/>
                        <a:pt x="3126221" y="437889"/>
                        <a:pt x="3193108" y="675802"/>
                      </a:cubicBezTo>
                      <a:cubicBezTo>
                        <a:pt x="3259995" y="913715"/>
                        <a:pt x="3270155" y="1496222"/>
                        <a:pt x="3233748" y="1745142"/>
                      </a:cubicBezTo>
                      <a:cubicBezTo>
                        <a:pt x="3197341" y="1994062"/>
                        <a:pt x="3153738" y="2087619"/>
                        <a:pt x="2974668" y="2169322"/>
                      </a:cubicBezTo>
                      <a:cubicBezTo>
                        <a:pt x="2795598" y="2251025"/>
                        <a:pt x="2511541" y="2155352"/>
                        <a:pt x="2159328" y="2143922"/>
                      </a:cubicBezTo>
                      <a:cubicBezTo>
                        <a:pt x="1807115" y="2132492"/>
                        <a:pt x="1190318" y="2543972"/>
                        <a:pt x="861388" y="2557942"/>
                      </a:cubicBezTo>
                      <a:cubicBezTo>
                        <a:pt x="532458" y="2571912"/>
                        <a:pt x="319098" y="2404695"/>
                        <a:pt x="185748" y="2227742"/>
                      </a:cubicBezTo>
                      <a:cubicBezTo>
                        <a:pt x="52398" y="2050789"/>
                        <a:pt x="3715" y="1563532"/>
                        <a:pt x="328" y="1252382"/>
                      </a:cubicBezTo>
                      <a:close/>
                    </a:path>
                  </a:pathLst>
                </a:custGeom>
                <a:solidFill>
                  <a:srgbClr val="E8E8AE"/>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Freeform: Shape 34">
                  <a:extLst>
                    <a:ext uri="{FF2B5EF4-FFF2-40B4-BE49-F238E27FC236}">
                      <a16:creationId xmlns:a16="http://schemas.microsoft.com/office/drawing/2014/main" id="{82F274BB-3A69-9C4C-06B3-658FDA0DCB6E}"/>
                    </a:ext>
                  </a:extLst>
                </p:cNvPr>
                <p:cNvSpPr/>
                <p:nvPr/>
              </p:nvSpPr>
              <p:spPr>
                <a:xfrm>
                  <a:off x="3505478" y="4123795"/>
                  <a:ext cx="4173789" cy="465137"/>
                </a:xfrm>
                <a:custGeom>
                  <a:avLst/>
                  <a:gdLst>
                    <a:gd name="connsiteX0" fmla="*/ 16934 w 4182534"/>
                    <a:gd name="connsiteY0" fmla="*/ 25400 h 482600"/>
                    <a:gd name="connsiteX1" fmla="*/ 0 w 4182534"/>
                    <a:gd name="connsiteY1" fmla="*/ 474134 h 482600"/>
                    <a:gd name="connsiteX2" fmla="*/ 3064934 w 4182534"/>
                    <a:gd name="connsiteY2" fmla="*/ 330200 h 482600"/>
                    <a:gd name="connsiteX3" fmla="*/ 3318934 w 4182534"/>
                    <a:gd name="connsiteY3" fmla="*/ 465667 h 482600"/>
                    <a:gd name="connsiteX4" fmla="*/ 4123267 w 4182534"/>
                    <a:gd name="connsiteY4" fmla="*/ 482600 h 482600"/>
                    <a:gd name="connsiteX5" fmla="*/ 4182534 w 4182534"/>
                    <a:gd name="connsiteY5" fmla="*/ 228600 h 482600"/>
                    <a:gd name="connsiteX6" fmla="*/ 4114800 w 4182534"/>
                    <a:gd name="connsiteY6" fmla="*/ 25400 h 482600"/>
                    <a:gd name="connsiteX7" fmla="*/ 3699934 w 4182534"/>
                    <a:gd name="connsiteY7" fmla="*/ 42334 h 482600"/>
                    <a:gd name="connsiteX8" fmla="*/ 3302000 w 4182534"/>
                    <a:gd name="connsiteY8" fmla="*/ 0 h 482600"/>
                    <a:gd name="connsiteX9" fmla="*/ 3056467 w 4182534"/>
                    <a:gd name="connsiteY9" fmla="*/ 93134 h 482600"/>
                    <a:gd name="connsiteX10" fmla="*/ 16934 w 4182534"/>
                    <a:gd name="connsiteY10" fmla="*/ 25400 h 482600"/>
                    <a:gd name="connsiteX0" fmla="*/ 16934 w 4182534"/>
                    <a:gd name="connsiteY0" fmla="*/ 25400 h 482600"/>
                    <a:gd name="connsiteX1" fmla="*/ 0 w 4182534"/>
                    <a:gd name="connsiteY1" fmla="*/ 474134 h 482600"/>
                    <a:gd name="connsiteX2" fmla="*/ 3064934 w 4182534"/>
                    <a:gd name="connsiteY2" fmla="*/ 330200 h 482600"/>
                    <a:gd name="connsiteX3" fmla="*/ 3318934 w 4182534"/>
                    <a:gd name="connsiteY3" fmla="*/ 465667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318934 w 4182534"/>
                    <a:gd name="connsiteY3" fmla="*/ 465667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318934 w 4182534"/>
                    <a:gd name="connsiteY3" fmla="*/ 416454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279247 w 4182534"/>
                    <a:gd name="connsiteY3" fmla="*/ 451379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279247 w 4182534"/>
                    <a:gd name="connsiteY3" fmla="*/ 451379 h 482600"/>
                    <a:gd name="connsiteX4" fmla="*/ 3685647 w 4182534"/>
                    <a:gd name="connsiteY4" fmla="*/ 449792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0 h 457200"/>
                    <a:gd name="connsiteX1" fmla="*/ 0 w 4182534"/>
                    <a:gd name="connsiteY1" fmla="*/ 448734 h 457200"/>
                    <a:gd name="connsiteX2" fmla="*/ 3068109 w 4182534"/>
                    <a:gd name="connsiteY2" fmla="*/ 355600 h 457200"/>
                    <a:gd name="connsiteX3" fmla="*/ 3279247 w 4182534"/>
                    <a:gd name="connsiteY3" fmla="*/ 425979 h 457200"/>
                    <a:gd name="connsiteX4" fmla="*/ 3685647 w 4182534"/>
                    <a:gd name="connsiteY4" fmla="*/ 424392 h 457200"/>
                    <a:gd name="connsiteX5" fmla="*/ 4123267 w 4182534"/>
                    <a:gd name="connsiteY5" fmla="*/ 457200 h 457200"/>
                    <a:gd name="connsiteX6" fmla="*/ 4182534 w 4182534"/>
                    <a:gd name="connsiteY6" fmla="*/ 203200 h 457200"/>
                    <a:gd name="connsiteX7" fmla="*/ 4114800 w 4182534"/>
                    <a:gd name="connsiteY7" fmla="*/ 0 h 457200"/>
                    <a:gd name="connsiteX8" fmla="*/ 3699934 w 4182534"/>
                    <a:gd name="connsiteY8" fmla="*/ 16934 h 457200"/>
                    <a:gd name="connsiteX9" fmla="*/ 3371850 w 4182534"/>
                    <a:gd name="connsiteY9" fmla="*/ 23813 h 457200"/>
                    <a:gd name="connsiteX10" fmla="*/ 3056467 w 4182534"/>
                    <a:gd name="connsiteY10" fmla="*/ 67734 h 457200"/>
                    <a:gd name="connsiteX11" fmla="*/ 16934 w 4182534"/>
                    <a:gd name="connsiteY11" fmla="*/ 0 h 457200"/>
                    <a:gd name="connsiteX0" fmla="*/ 16934 w 4182534"/>
                    <a:gd name="connsiteY0" fmla="*/ 7937 h 465137"/>
                    <a:gd name="connsiteX1" fmla="*/ 0 w 4182534"/>
                    <a:gd name="connsiteY1" fmla="*/ 456671 h 465137"/>
                    <a:gd name="connsiteX2" fmla="*/ 3068109 w 4182534"/>
                    <a:gd name="connsiteY2" fmla="*/ 363537 h 465137"/>
                    <a:gd name="connsiteX3" fmla="*/ 3279247 w 4182534"/>
                    <a:gd name="connsiteY3" fmla="*/ 433916 h 465137"/>
                    <a:gd name="connsiteX4" fmla="*/ 3685647 w 4182534"/>
                    <a:gd name="connsiteY4" fmla="*/ 432329 h 465137"/>
                    <a:gd name="connsiteX5" fmla="*/ 4123267 w 4182534"/>
                    <a:gd name="connsiteY5" fmla="*/ 465137 h 465137"/>
                    <a:gd name="connsiteX6" fmla="*/ 4182534 w 4182534"/>
                    <a:gd name="connsiteY6" fmla="*/ 211137 h 465137"/>
                    <a:gd name="connsiteX7" fmla="*/ 4114800 w 4182534"/>
                    <a:gd name="connsiteY7" fmla="*/ 7937 h 465137"/>
                    <a:gd name="connsiteX8" fmla="*/ 3699934 w 4182534"/>
                    <a:gd name="connsiteY8" fmla="*/ 24871 h 465137"/>
                    <a:gd name="connsiteX9" fmla="*/ 3282950 w 4182534"/>
                    <a:gd name="connsiteY9" fmla="*/ 0 h 465137"/>
                    <a:gd name="connsiteX10" fmla="*/ 3056467 w 4182534"/>
                    <a:gd name="connsiteY10" fmla="*/ 75671 h 465137"/>
                    <a:gd name="connsiteX11" fmla="*/ 16934 w 4182534"/>
                    <a:gd name="connsiteY11" fmla="*/ 7937 h 465137"/>
                    <a:gd name="connsiteX0" fmla="*/ 16934 w 4182534"/>
                    <a:gd name="connsiteY0" fmla="*/ 7937 h 465137"/>
                    <a:gd name="connsiteX1" fmla="*/ 0 w 4182534"/>
                    <a:gd name="connsiteY1" fmla="*/ 456671 h 465137"/>
                    <a:gd name="connsiteX2" fmla="*/ 3068109 w 4182534"/>
                    <a:gd name="connsiteY2" fmla="*/ 363537 h 465137"/>
                    <a:gd name="connsiteX3" fmla="*/ 3279247 w 4182534"/>
                    <a:gd name="connsiteY3" fmla="*/ 433916 h 465137"/>
                    <a:gd name="connsiteX4" fmla="*/ 3685647 w 4182534"/>
                    <a:gd name="connsiteY4" fmla="*/ 432329 h 465137"/>
                    <a:gd name="connsiteX5" fmla="*/ 4123267 w 4182534"/>
                    <a:gd name="connsiteY5" fmla="*/ 465137 h 465137"/>
                    <a:gd name="connsiteX6" fmla="*/ 4182534 w 4182534"/>
                    <a:gd name="connsiteY6" fmla="*/ 211137 h 465137"/>
                    <a:gd name="connsiteX7" fmla="*/ 4114800 w 4182534"/>
                    <a:gd name="connsiteY7" fmla="*/ 7937 h 465137"/>
                    <a:gd name="connsiteX8" fmla="*/ 3699934 w 4182534"/>
                    <a:gd name="connsiteY8" fmla="*/ 24871 h 465137"/>
                    <a:gd name="connsiteX9" fmla="*/ 3282950 w 4182534"/>
                    <a:gd name="connsiteY9" fmla="*/ 0 h 465137"/>
                    <a:gd name="connsiteX10" fmla="*/ 3126317 w 4182534"/>
                    <a:gd name="connsiteY10" fmla="*/ 186796 h 465137"/>
                    <a:gd name="connsiteX11" fmla="*/ 16934 w 4182534"/>
                    <a:gd name="connsiteY11" fmla="*/ 7937 h 465137"/>
                    <a:gd name="connsiteX0" fmla="*/ 16934 w 4182534"/>
                    <a:gd name="connsiteY0" fmla="*/ 7937 h 465137"/>
                    <a:gd name="connsiteX1" fmla="*/ 0 w 4182534"/>
                    <a:gd name="connsiteY1" fmla="*/ 456671 h 465137"/>
                    <a:gd name="connsiteX2" fmla="*/ 3068109 w 4182534"/>
                    <a:gd name="connsiteY2" fmla="*/ 363537 h 465137"/>
                    <a:gd name="connsiteX3" fmla="*/ 3279247 w 4182534"/>
                    <a:gd name="connsiteY3" fmla="*/ 433916 h 465137"/>
                    <a:gd name="connsiteX4" fmla="*/ 3685647 w 4182534"/>
                    <a:gd name="connsiteY4" fmla="*/ 432329 h 465137"/>
                    <a:gd name="connsiteX5" fmla="*/ 4123267 w 4182534"/>
                    <a:gd name="connsiteY5" fmla="*/ 465137 h 465137"/>
                    <a:gd name="connsiteX6" fmla="*/ 4182534 w 4182534"/>
                    <a:gd name="connsiteY6" fmla="*/ 211137 h 465137"/>
                    <a:gd name="connsiteX7" fmla="*/ 4114800 w 4182534"/>
                    <a:gd name="connsiteY7" fmla="*/ 7937 h 465137"/>
                    <a:gd name="connsiteX8" fmla="*/ 3699934 w 4182534"/>
                    <a:gd name="connsiteY8" fmla="*/ 24871 h 465137"/>
                    <a:gd name="connsiteX9" fmla="*/ 3282950 w 4182534"/>
                    <a:gd name="connsiteY9" fmla="*/ 0 h 465137"/>
                    <a:gd name="connsiteX10" fmla="*/ 3061229 w 4182534"/>
                    <a:gd name="connsiteY10" fmla="*/ 88371 h 465137"/>
                    <a:gd name="connsiteX11" fmla="*/ 16934 w 4182534"/>
                    <a:gd name="connsiteY11" fmla="*/ 7937 h 465137"/>
                    <a:gd name="csX0" fmla="*/ 16934 w 4182534"/>
                    <a:gd name="csY0" fmla="*/ 7937 h 465137"/>
                    <a:gd name="csX1" fmla="*/ 0 w 4182534"/>
                    <a:gd name="csY1" fmla="*/ 456671 h 465137"/>
                    <a:gd name="csX2" fmla="*/ 3068109 w 4182534"/>
                    <a:gd name="csY2" fmla="*/ 363537 h 465137"/>
                    <a:gd name="csX3" fmla="*/ 3279247 w 4182534"/>
                    <a:gd name="csY3" fmla="*/ 433916 h 465137"/>
                    <a:gd name="csX4" fmla="*/ 3685647 w 4182534"/>
                    <a:gd name="csY4" fmla="*/ 432329 h 465137"/>
                    <a:gd name="csX5" fmla="*/ 4123267 w 4182534"/>
                    <a:gd name="csY5" fmla="*/ 465137 h 465137"/>
                    <a:gd name="csX6" fmla="*/ 4182534 w 4182534"/>
                    <a:gd name="csY6" fmla="*/ 211137 h 465137"/>
                    <a:gd name="csX7" fmla="*/ 4114800 w 4182534"/>
                    <a:gd name="csY7" fmla="*/ 7937 h 465137"/>
                    <a:gd name="csX8" fmla="*/ 3699934 w 4182534"/>
                    <a:gd name="csY8" fmla="*/ 24871 h 465137"/>
                    <a:gd name="csX9" fmla="*/ 3282950 w 4182534"/>
                    <a:gd name="csY9" fmla="*/ 0 h 465137"/>
                    <a:gd name="csX10" fmla="*/ 3061229 w 4182534"/>
                    <a:gd name="csY10" fmla="*/ 71582 h 465137"/>
                    <a:gd name="csX11" fmla="*/ 16934 w 4182534"/>
                    <a:gd name="csY11" fmla="*/ 7937 h 465137"/>
                    <a:gd name="csX0" fmla="*/ 16934 w 4182534"/>
                    <a:gd name="csY0" fmla="*/ 7937 h 465137"/>
                    <a:gd name="csX1" fmla="*/ 0 w 4182534"/>
                    <a:gd name="csY1" fmla="*/ 456671 h 465137"/>
                    <a:gd name="csX2" fmla="*/ 3068109 w 4182534"/>
                    <a:gd name="csY2" fmla="*/ 363537 h 465137"/>
                    <a:gd name="csX3" fmla="*/ 3279247 w 4182534"/>
                    <a:gd name="csY3" fmla="*/ 433916 h 465137"/>
                    <a:gd name="csX4" fmla="*/ 3685647 w 4182534"/>
                    <a:gd name="csY4" fmla="*/ 432329 h 465137"/>
                    <a:gd name="csX5" fmla="*/ 4123267 w 4182534"/>
                    <a:gd name="csY5" fmla="*/ 465137 h 465137"/>
                    <a:gd name="csX6" fmla="*/ 4182534 w 4182534"/>
                    <a:gd name="csY6" fmla="*/ 211137 h 465137"/>
                    <a:gd name="csX7" fmla="*/ 4114800 w 4182534"/>
                    <a:gd name="csY7" fmla="*/ 7937 h 465137"/>
                    <a:gd name="csX8" fmla="*/ 3699934 w 4182534"/>
                    <a:gd name="csY8" fmla="*/ 24871 h 465137"/>
                    <a:gd name="csX9" fmla="*/ 3282950 w 4182534"/>
                    <a:gd name="csY9" fmla="*/ 0 h 465137"/>
                    <a:gd name="csX10" fmla="*/ 3054670 w 4182534"/>
                    <a:gd name="csY10" fmla="*/ 62400 h 465137"/>
                    <a:gd name="csX11" fmla="*/ 16934 w 4182534"/>
                    <a:gd name="csY11" fmla="*/ 7937 h 465137"/>
                    <a:gd name="csX0" fmla="*/ 16934 w 4182534"/>
                    <a:gd name="csY0" fmla="*/ 7937 h 465137"/>
                    <a:gd name="csX1" fmla="*/ 0 w 4182534"/>
                    <a:gd name="csY1" fmla="*/ 456671 h 465137"/>
                    <a:gd name="csX2" fmla="*/ 3066798 w 4182534"/>
                    <a:gd name="csY2" fmla="*/ 372718 h 465137"/>
                    <a:gd name="csX3" fmla="*/ 3279247 w 4182534"/>
                    <a:gd name="csY3" fmla="*/ 433916 h 465137"/>
                    <a:gd name="csX4" fmla="*/ 3685647 w 4182534"/>
                    <a:gd name="csY4" fmla="*/ 432329 h 465137"/>
                    <a:gd name="csX5" fmla="*/ 4123267 w 4182534"/>
                    <a:gd name="csY5" fmla="*/ 465137 h 465137"/>
                    <a:gd name="csX6" fmla="*/ 4182534 w 4182534"/>
                    <a:gd name="csY6" fmla="*/ 211137 h 465137"/>
                    <a:gd name="csX7" fmla="*/ 4114800 w 4182534"/>
                    <a:gd name="csY7" fmla="*/ 7937 h 465137"/>
                    <a:gd name="csX8" fmla="*/ 3699934 w 4182534"/>
                    <a:gd name="csY8" fmla="*/ 24871 h 465137"/>
                    <a:gd name="csX9" fmla="*/ 3282950 w 4182534"/>
                    <a:gd name="csY9" fmla="*/ 0 h 465137"/>
                    <a:gd name="csX10" fmla="*/ 3054670 w 4182534"/>
                    <a:gd name="csY10" fmla="*/ 62400 h 465137"/>
                    <a:gd name="csX11" fmla="*/ 16934 w 4182534"/>
                    <a:gd name="csY11" fmla="*/ 7937 h 465137"/>
                    <a:gd name="csX0" fmla="*/ 11687 w 4177287"/>
                    <a:gd name="csY0" fmla="*/ 7937 h 465137"/>
                    <a:gd name="csX1" fmla="*/ 0 w 4177287"/>
                    <a:gd name="csY1" fmla="*/ 416447 h 465137"/>
                    <a:gd name="csX2" fmla="*/ 3061551 w 4177287"/>
                    <a:gd name="csY2" fmla="*/ 372718 h 465137"/>
                    <a:gd name="csX3" fmla="*/ 3274000 w 4177287"/>
                    <a:gd name="csY3" fmla="*/ 433916 h 465137"/>
                    <a:gd name="csX4" fmla="*/ 3680400 w 4177287"/>
                    <a:gd name="csY4" fmla="*/ 432329 h 465137"/>
                    <a:gd name="csX5" fmla="*/ 4118020 w 4177287"/>
                    <a:gd name="csY5" fmla="*/ 465137 h 465137"/>
                    <a:gd name="csX6" fmla="*/ 4177287 w 4177287"/>
                    <a:gd name="csY6" fmla="*/ 211137 h 465137"/>
                    <a:gd name="csX7" fmla="*/ 4109553 w 4177287"/>
                    <a:gd name="csY7" fmla="*/ 7937 h 465137"/>
                    <a:gd name="csX8" fmla="*/ 3694687 w 4177287"/>
                    <a:gd name="csY8" fmla="*/ 24871 h 465137"/>
                    <a:gd name="csX9" fmla="*/ 3277703 w 4177287"/>
                    <a:gd name="csY9" fmla="*/ 0 h 465137"/>
                    <a:gd name="csX10" fmla="*/ 3049423 w 4177287"/>
                    <a:gd name="csY10" fmla="*/ 62400 h 465137"/>
                    <a:gd name="csX11" fmla="*/ 11687 w 4177287"/>
                    <a:gd name="csY11" fmla="*/ 7937 h 465137"/>
                    <a:gd name="csX0" fmla="*/ 11687 w 4177287"/>
                    <a:gd name="csY0" fmla="*/ 14933 h 465137"/>
                    <a:gd name="csX1" fmla="*/ 0 w 4177287"/>
                    <a:gd name="csY1" fmla="*/ 416447 h 465137"/>
                    <a:gd name="csX2" fmla="*/ 3061551 w 4177287"/>
                    <a:gd name="csY2" fmla="*/ 372718 h 465137"/>
                    <a:gd name="csX3" fmla="*/ 3274000 w 4177287"/>
                    <a:gd name="csY3" fmla="*/ 433916 h 465137"/>
                    <a:gd name="csX4" fmla="*/ 3680400 w 4177287"/>
                    <a:gd name="csY4" fmla="*/ 432329 h 465137"/>
                    <a:gd name="csX5" fmla="*/ 4118020 w 4177287"/>
                    <a:gd name="csY5" fmla="*/ 465137 h 465137"/>
                    <a:gd name="csX6" fmla="*/ 4177287 w 4177287"/>
                    <a:gd name="csY6" fmla="*/ 211137 h 465137"/>
                    <a:gd name="csX7" fmla="*/ 4109553 w 4177287"/>
                    <a:gd name="csY7" fmla="*/ 7937 h 465137"/>
                    <a:gd name="csX8" fmla="*/ 3694687 w 4177287"/>
                    <a:gd name="csY8" fmla="*/ 24871 h 465137"/>
                    <a:gd name="csX9" fmla="*/ 3277703 w 4177287"/>
                    <a:gd name="csY9" fmla="*/ 0 h 465137"/>
                    <a:gd name="csX10" fmla="*/ 3049423 w 4177287"/>
                    <a:gd name="csY10" fmla="*/ 62400 h 465137"/>
                    <a:gd name="csX11" fmla="*/ 11687 w 4177287"/>
                    <a:gd name="csY11" fmla="*/ 14933 h 465137"/>
                    <a:gd name="csX0" fmla="*/ 11687 w 4177287"/>
                    <a:gd name="csY0" fmla="*/ 14933 h 465137"/>
                    <a:gd name="csX1" fmla="*/ 0 w 4177287"/>
                    <a:gd name="csY1" fmla="*/ 426940 h 465137"/>
                    <a:gd name="csX2" fmla="*/ 3061551 w 4177287"/>
                    <a:gd name="csY2" fmla="*/ 372718 h 465137"/>
                    <a:gd name="csX3" fmla="*/ 3274000 w 4177287"/>
                    <a:gd name="csY3" fmla="*/ 433916 h 465137"/>
                    <a:gd name="csX4" fmla="*/ 3680400 w 4177287"/>
                    <a:gd name="csY4" fmla="*/ 432329 h 465137"/>
                    <a:gd name="csX5" fmla="*/ 4118020 w 4177287"/>
                    <a:gd name="csY5" fmla="*/ 465137 h 465137"/>
                    <a:gd name="csX6" fmla="*/ 4177287 w 4177287"/>
                    <a:gd name="csY6" fmla="*/ 211137 h 465137"/>
                    <a:gd name="csX7" fmla="*/ 4109553 w 4177287"/>
                    <a:gd name="csY7" fmla="*/ 7937 h 465137"/>
                    <a:gd name="csX8" fmla="*/ 3694687 w 4177287"/>
                    <a:gd name="csY8" fmla="*/ 24871 h 465137"/>
                    <a:gd name="csX9" fmla="*/ 3277703 w 4177287"/>
                    <a:gd name="csY9" fmla="*/ 0 h 465137"/>
                    <a:gd name="csX10" fmla="*/ 3049423 w 4177287"/>
                    <a:gd name="csY10" fmla="*/ 62400 h 465137"/>
                    <a:gd name="csX11" fmla="*/ 11687 w 4177287"/>
                    <a:gd name="csY11" fmla="*/ 14933 h 465137"/>
                    <a:gd name="csX0" fmla="*/ 8189 w 4173789"/>
                    <a:gd name="csY0" fmla="*/ 14933 h 465137"/>
                    <a:gd name="csX1" fmla="*/ 0 w 4173789"/>
                    <a:gd name="csY1" fmla="*/ 411200 h 465137"/>
                    <a:gd name="csX2" fmla="*/ 3058053 w 4173789"/>
                    <a:gd name="csY2" fmla="*/ 372718 h 465137"/>
                    <a:gd name="csX3" fmla="*/ 3270502 w 4173789"/>
                    <a:gd name="csY3" fmla="*/ 433916 h 465137"/>
                    <a:gd name="csX4" fmla="*/ 3676902 w 4173789"/>
                    <a:gd name="csY4" fmla="*/ 432329 h 465137"/>
                    <a:gd name="csX5" fmla="*/ 4114522 w 4173789"/>
                    <a:gd name="csY5" fmla="*/ 465137 h 465137"/>
                    <a:gd name="csX6" fmla="*/ 4173789 w 4173789"/>
                    <a:gd name="csY6" fmla="*/ 211137 h 465137"/>
                    <a:gd name="csX7" fmla="*/ 4106055 w 4173789"/>
                    <a:gd name="csY7" fmla="*/ 7937 h 465137"/>
                    <a:gd name="csX8" fmla="*/ 3691189 w 4173789"/>
                    <a:gd name="csY8" fmla="*/ 24871 h 465137"/>
                    <a:gd name="csX9" fmla="*/ 3274205 w 4173789"/>
                    <a:gd name="csY9" fmla="*/ 0 h 465137"/>
                    <a:gd name="csX10" fmla="*/ 3045925 w 4173789"/>
                    <a:gd name="csY10" fmla="*/ 62400 h 465137"/>
                    <a:gd name="csX11" fmla="*/ 8189 w 4173789"/>
                    <a:gd name="csY11" fmla="*/ 14933 h 465137"/>
                    <a:gd name="csX0" fmla="*/ 8189 w 4173789"/>
                    <a:gd name="csY0" fmla="*/ 14933 h 465137"/>
                    <a:gd name="csX1" fmla="*/ 0 w 4173789"/>
                    <a:gd name="csY1" fmla="*/ 419944 h 465137"/>
                    <a:gd name="csX2" fmla="*/ 3058053 w 4173789"/>
                    <a:gd name="csY2" fmla="*/ 372718 h 465137"/>
                    <a:gd name="csX3" fmla="*/ 3270502 w 4173789"/>
                    <a:gd name="csY3" fmla="*/ 433916 h 465137"/>
                    <a:gd name="csX4" fmla="*/ 3676902 w 4173789"/>
                    <a:gd name="csY4" fmla="*/ 432329 h 465137"/>
                    <a:gd name="csX5" fmla="*/ 4114522 w 4173789"/>
                    <a:gd name="csY5" fmla="*/ 465137 h 465137"/>
                    <a:gd name="csX6" fmla="*/ 4173789 w 4173789"/>
                    <a:gd name="csY6" fmla="*/ 211137 h 465137"/>
                    <a:gd name="csX7" fmla="*/ 4106055 w 4173789"/>
                    <a:gd name="csY7" fmla="*/ 7937 h 465137"/>
                    <a:gd name="csX8" fmla="*/ 3691189 w 4173789"/>
                    <a:gd name="csY8" fmla="*/ 24871 h 465137"/>
                    <a:gd name="csX9" fmla="*/ 3274205 w 4173789"/>
                    <a:gd name="csY9" fmla="*/ 0 h 465137"/>
                    <a:gd name="csX10" fmla="*/ 3045925 w 4173789"/>
                    <a:gd name="csY10" fmla="*/ 62400 h 465137"/>
                    <a:gd name="csX11" fmla="*/ 8189 w 4173789"/>
                    <a:gd name="csY11" fmla="*/ 14933 h 465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173789" h="465137">
                      <a:moveTo>
                        <a:pt x="8189" y="14933"/>
                      </a:moveTo>
                      <a:lnTo>
                        <a:pt x="0" y="419944"/>
                      </a:lnTo>
                      <a:lnTo>
                        <a:pt x="3058053" y="372718"/>
                      </a:lnTo>
                      <a:lnTo>
                        <a:pt x="3270502" y="433916"/>
                      </a:lnTo>
                      <a:lnTo>
                        <a:pt x="3676902" y="432329"/>
                      </a:lnTo>
                      <a:lnTo>
                        <a:pt x="4114522" y="465137"/>
                      </a:lnTo>
                      <a:lnTo>
                        <a:pt x="4173789" y="211137"/>
                      </a:lnTo>
                      <a:lnTo>
                        <a:pt x="4106055" y="7937"/>
                      </a:lnTo>
                      <a:lnTo>
                        <a:pt x="3691189" y="24871"/>
                      </a:lnTo>
                      <a:lnTo>
                        <a:pt x="3274205" y="0"/>
                      </a:lnTo>
                      <a:lnTo>
                        <a:pt x="3045925" y="62400"/>
                      </a:lnTo>
                      <a:lnTo>
                        <a:pt x="8189" y="14933"/>
                      </a:lnTo>
                      <a:close/>
                    </a:path>
                  </a:pathLst>
                </a:custGeom>
                <a:solidFill>
                  <a:schemeClr val="bg1">
                    <a:lumMod val="8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Freeform: Shape 35">
                  <a:extLst>
                    <a:ext uri="{FF2B5EF4-FFF2-40B4-BE49-F238E27FC236}">
                      <a16:creationId xmlns:a16="http://schemas.microsoft.com/office/drawing/2014/main" id="{429BAC4E-3110-489D-F8B4-5E52DECDB7C5}"/>
                    </a:ext>
                  </a:extLst>
                </p:cNvPr>
                <p:cNvSpPr/>
                <p:nvPr/>
              </p:nvSpPr>
              <p:spPr>
                <a:xfrm>
                  <a:off x="6835775" y="4021138"/>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Freeform: Shape 36">
                  <a:extLst>
                    <a:ext uri="{FF2B5EF4-FFF2-40B4-BE49-F238E27FC236}">
                      <a16:creationId xmlns:a16="http://schemas.microsoft.com/office/drawing/2014/main" id="{0A267107-62CF-2F6E-D1F3-8E7D5FEBCD26}"/>
                    </a:ext>
                  </a:extLst>
                </p:cNvPr>
                <p:cNvSpPr/>
                <p:nvPr/>
              </p:nvSpPr>
              <p:spPr>
                <a:xfrm>
                  <a:off x="7097712" y="4012670"/>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Freeform: Shape 37">
                  <a:extLst>
                    <a:ext uri="{FF2B5EF4-FFF2-40B4-BE49-F238E27FC236}">
                      <a16:creationId xmlns:a16="http://schemas.microsoft.com/office/drawing/2014/main" id="{FC511EB0-4082-9FCB-D44D-862B34727E7D}"/>
                    </a:ext>
                  </a:extLst>
                </p:cNvPr>
                <p:cNvSpPr/>
                <p:nvPr/>
              </p:nvSpPr>
              <p:spPr>
                <a:xfrm>
                  <a:off x="7363459" y="4012670"/>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Freeform: Shape 38">
                  <a:extLst>
                    <a:ext uri="{FF2B5EF4-FFF2-40B4-BE49-F238E27FC236}">
                      <a16:creationId xmlns:a16="http://schemas.microsoft.com/office/drawing/2014/main" id="{F054EAD8-BB4C-D14B-6F71-2E355CFABC58}"/>
                    </a:ext>
                  </a:extLst>
                </p:cNvPr>
                <p:cNvSpPr/>
                <p:nvPr/>
              </p:nvSpPr>
              <p:spPr>
                <a:xfrm flipV="1">
                  <a:off x="7348377" y="4596048"/>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Freeform: Shape 39">
                  <a:extLst>
                    <a:ext uri="{FF2B5EF4-FFF2-40B4-BE49-F238E27FC236}">
                      <a16:creationId xmlns:a16="http://schemas.microsoft.com/office/drawing/2014/main" id="{97FEEA4D-97EC-9035-B01D-4EBBC6E7178D}"/>
                    </a:ext>
                  </a:extLst>
                </p:cNvPr>
                <p:cNvSpPr/>
                <p:nvPr/>
              </p:nvSpPr>
              <p:spPr>
                <a:xfrm flipV="1">
                  <a:off x="7097711" y="4580464"/>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Freeform: Shape 40">
                  <a:extLst>
                    <a:ext uri="{FF2B5EF4-FFF2-40B4-BE49-F238E27FC236}">
                      <a16:creationId xmlns:a16="http://schemas.microsoft.com/office/drawing/2014/main" id="{CF636FAB-F61E-78E6-B74B-CB95E5F23E4D}"/>
                    </a:ext>
                  </a:extLst>
                </p:cNvPr>
                <p:cNvSpPr/>
                <p:nvPr/>
              </p:nvSpPr>
              <p:spPr>
                <a:xfrm flipV="1">
                  <a:off x="6827439" y="4580463"/>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Rectangle: Rounded Corners 41">
                  <a:extLst>
                    <a:ext uri="{FF2B5EF4-FFF2-40B4-BE49-F238E27FC236}">
                      <a16:creationId xmlns:a16="http://schemas.microsoft.com/office/drawing/2014/main" id="{AC621BB9-367C-44EF-6EA0-60DB4E894F00}"/>
                    </a:ext>
                  </a:extLst>
                </p:cNvPr>
                <p:cNvSpPr/>
                <p:nvPr/>
              </p:nvSpPr>
              <p:spPr>
                <a:xfrm>
                  <a:off x="2278705" y="3843867"/>
                  <a:ext cx="37776" cy="1041400"/>
                </a:xfrm>
                <a:prstGeom prst="roundRect">
                  <a:avLst/>
                </a:prstGeom>
                <a:solidFill>
                  <a:schemeClr val="bg1">
                    <a:lumMod val="8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Oval 42">
                  <a:extLst>
                    <a:ext uri="{FF2B5EF4-FFF2-40B4-BE49-F238E27FC236}">
                      <a16:creationId xmlns:a16="http://schemas.microsoft.com/office/drawing/2014/main" id="{D34F11F4-F7DE-FDA0-0D42-7A7677D336DD}"/>
                    </a:ext>
                  </a:extLst>
                </p:cNvPr>
                <p:cNvSpPr/>
                <p:nvPr/>
              </p:nvSpPr>
              <p:spPr>
                <a:xfrm>
                  <a:off x="2881312" y="4033842"/>
                  <a:ext cx="646112" cy="646112"/>
                </a:xfrm>
                <a:prstGeom prst="ellipse">
                  <a:avLst/>
                </a:prstGeom>
                <a:solidFill>
                  <a:schemeClr val="tx1">
                    <a:lumMod val="65000"/>
                    <a:lumOff val="3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Rounded Corners 43">
                  <a:extLst>
                    <a:ext uri="{FF2B5EF4-FFF2-40B4-BE49-F238E27FC236}">
                      <a16:creationId xmlns:a16="http://schemas.microsoft.com/office/drawing/2014/main" id="{8F28C97D-FC9C-AA87-B43B-C0649C64CD3E}"/>
                    </a:ext>
                  </a:extLst>
                </p:cNvPr>
                <p:cNvSpPr/>
                <p:nvPr/>
              </p:nvSpPr>
              <p:spPr>
                <a:xfrm>
                  <a:off x="1950222" y="3835337"/>
                  <a:ext cx="225213" cy="1041400"/>
                </a:xfrm>
                <a:prstGeom prst="roundRect">
                  <a:avLst/>
                </a:prstGeom>
                <a:solidFill>
                  <a:schemeClr val="bg1">
                    <a:lumMod val="8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3" name="Freeform: Shape 12">
                <a:extLst>
                  <a:ext uri="{FF2B5EF4-FFF2-40B4-BE49-F238E27FC236}">
                    <a16:creationId xmlns:a16="http://schemas.microsoft.com/office/drawing/2014/main" id="{2BE3823F-80AF-895F-D2E0-B79A35C4539A}"/>
                  </a:ext>
                </a:extLst>
              </p:cNvPr>
              <p:cNvSpPr/>
              <p:nvPr/>
            </p:nvSpPr>
            <p:spPr>
              <a:xfrm>
                <a:off x="1461542" y="2391235"/>
                <a:ext cx="6038278" cy="129024"/>
              </a:xfrm>
              <a:custGeom>
                <a:avLst/>
                <a:gdLst>
                  <a:gd name="csX0" fmla="*/ 0 w 6220918"/>
                  <a:gd name="csY0" fmla="*/ 0 h 164892"/>
                  <a:gd name="csX1" fmla="*/ 479685 w 6220918"/>
                  <a:gd name="csY1" fmla="*/ 164892 h 164892"/>
                  <a:gd name="csX2" fmla="*/ 6220918 w 6220918"/>
                  <a:gd name="csY2" fmla="*/ 164892 h 164892"/>
                  <a:gd name="csX0" fmla="*/ 0 w 6224191"/>
                  <a:gd name="csY0" fmla="*/ 0 h 164892"/>
                  <a:gd name="csX1" fmla="*/ 479685 w 6224191"/>
                  <a:gd name="csY1" fmla="*/ 164892 h 164892"/>
                  <a:gd name="csX2" fmla="*/ 6224191 w 6224191"/>
                  <a:gd name="csY2" fmla="*/ 89825 h 164892"/>
                </a:gdLst>
                <a:ahLst/>
                <a:cxnLst>
                  <a:cxn ang="0">
                    <a:pos x="csX0" y="csY0"/>
                  </a:cxn>
                  <a:cxn ang="0">
                    <a:pos x="csX1" y="csY1"/>
                  </a:cxn>
                  <a:cxn ang="0">
                    <a:pos x="csX2" y="csY2"/>
                  </a:cxn>
                </a:cxnLst>
                <a:rect l="l" t="t" r="r" b="b"/>
                <a:pathLst>
                  <a:path w="6224191" h="164892">
                    <a:moveTo>
                      <a:pt x="0" y="0"/>
                    </a:moveTo>
                    <a:lnTo>
                      <a:pt x="479685" y="164892"/>
                    </a:lnTo>
                    <a:cubicBezTo>
                      <a:pt x="2393429" y="164892"/>
                      <a:pt x="4310447" y="89825"/>
                      <a:pt x="6224191" y="89825"/>
                    </a:cubicBez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Freeform: Shape 13">
                <a:extLst>
                  <a:ext uri="{FF2B5EF4-FFF2-40B4-BE49-F238E27FC236}">
                    <a16:creationId xmlns:a16="http://schemas.microsoft.com/office/drawing/2014/main" id="{916D1420-5D41-F31B-9D61-23E60D6B80D0}"/>
                  </a:ext>
                </a:extLst>
              </p:cNvPr>
              <p:cNvSpPr/>
              <p:nvPr/>
            </p:nvSpPr>
            <p:spPr>
              <a:xfrm flipV="1">
                <a:off x="1480591" y="2818801"/>
                <a:ext cx="6023987" cy="126908"/>
              </a:xfrm>
              <a:custGeom>
                <a:avLst/>
                <a:gdLst>
                  <a:gd name="csX0" fmla="*/ 0 w 6220918"/>
                  <a:gd name="csY0" fmla="*/ 0 h 164892"/>
                  <a:gd name="csX1" fmla="*/ 479685 w 6220918"/>
                  <a:gd name="csY1" fmla="*/ 164892 h 164892"/>
                  <a:gd name="csX2" fmla="*/ 6220918 w 6220918"/>
                  <a:gd name="csY2" fmla="*/ 164892 h 164892"/>
                  <a:gd name="csX0" fmla="*/ 0 w 6220918"/>
                  <a:gd name="csY0" fmla="*/ 0 h 164892"/>
                  <a:gd name="csX1" fmla="*/ 446854 w 6220918"/>
                  <a:gd name="csY1" fmla="*/ 154072 h 164892"/>
                  <a:gd name="csX2" fmla="*/ 6220918 w 6220918"/>
                  <a:gd name="csY2" fmla="*/ 164892 h 164892"/>
                  <a:gd name="csX0" fmla="*/ 0 w 6220918"/>
                  <a:gd name="csY0" fmla="*/ 0 h 164892"/>
                  <a:gd name="csX1" fmla="*/ 451231 w 6220918"/>
                  <a:gd name="csY1" fmla="*/ 162188 h 164892"/>
                  <a:gd name="csX2" fmla="*/ 6220918 w 6220918"/>
                  <a:gd name="csY2" fmla="*/ 164892 h 164892"/>
                  <a:gd name="csX0" fmla="*/ 0 w 6229126"/>
                  <a:gd name="csY0" fmla="*/ 0 h 162188"/>
                  <a:gd name="csX1" fmla="*/ 451231 w 6229126"/>
                  <a:gd name="csY1" fmla="*/ 162188 h 162188"/>
                  <a:gd name="csX2" fmla="*/ 6229126 w 6229126"/>
                  <a:gd name="csY2" fmla="*/ 83739 h 162188"/>
                </a:gdLst>
                <a:ahLst/>
                <a:cxnLst>
                  <a:cxn ang="0">
                    <a:pos x="csX0" y="csY0"/>
                  </a:cxn>
                  <a:cxn ang="0">
                    <a:pos x="csX1" y="csY1"/>
                  </a:cxn>
                  <a:cxn ang="0">
                    <a:pos x="csX2" y="csY2"/>
                  </a:cxn>
                </a:cxnLst>
                <a:rect l="l" t="t" r="r" b="b"/>
                <a:pathLst>
                  <a:path w="6229126" h="162188">
                    <a:moveTo>
                      <a:pt x="0" y="0"/>
                    </a:moveTo>
                    <a:lnTo>
                      <a:pt x="451231" y="162188"/>
                    </a:lnTo>
                    <a:lnTo>
                      <a:pt x="6229126" y="83739"/>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Freeform: Shape 14">
                <a:extLst>
                  <a:ext uri="{FF2B5EF4-FFF2-40B4-BE49-F238E27FC236}">
                    <a16:creationId xmlns:a16="http://schemas.microsoft.com/office/drawing/2014/main" id="{284AF0E6-B86F-EF55-C949-5D0901015923}"/>
                  </a:ext>
                </a:extLst>
              </p:cNvPr>
              <p:cNvSpPr/>
              <p:nvPr/>
            </p:nvSpPr>
            <p:spPr>
              <a:xfrm flipV="1">
                <a:off x="1188492" y="2761807"/>
                <a:ext cx="6312912" cy="139451"/>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197353"/>
                  <a:gd name="csX1" fmla="*/ 756653 w 6541787"/>
                  <a:gd name="csY1" fmla="*/ 191361 h 197353"/>
                  <a:gd name="csX2" fmla="*/ 6541787 w 6541787"/>
                  <a:gd name="csY2" fmla="*/ 197353 h 197353"/>
                  <a:gd name="csX0" fmla="*/ 0 w 6541787"/>
                  <a:gd name="csY0" fmla="*/ 0 h 206340"/>
                  <a:gd name="csX1" fmla="*/ 750067 w 6541787"/>
                  <a:gd name="csY1" fmla="*/ 206340 h 206340"/>
                  <a:gd name="csX2" fmla="*/ 6541787 w 6541787"/>
                  <a:gd name="csY2" fmla="*/ 197353 h 206340"/>
                  <a:gd name="csX0" fmla="*/ 0 w 6541787"/>
                  <a:gd name="csY0" fmla="*/ 0 h 197353"/>
                  <a:gd name="csX1" fmla="*/ 747872 w 6541787"/>
                  <a:gd name="csY1" fmla="*/ 197353 h 197353"/>
                  <a:gd name="csX2" fmla="*/ 6541787 w 6541787"/>
                  <a:gd name="csY2" fmla="*/ 197353 h 197353"/>
                  <a:gd name="csX0" fmla="*/ 0 w 6546726"/>
                  <a:gd name="csY0" fmla="*/ 0 h 197353"/>
                  <a:gd name="csX1" fmla="*/ 747872 w 6546726"/>
                  <a:gd name="csY1" fmla="*/ 197353 h 197353"/>
                  <a:gd name="csX2" fmla="*/ 6546726 w 6546726"/>
                  <a:gd name="csY2" fmla="*/ 150173 h 197353"/>
                </a:gdLst>
                <a:ahLst/>
                <a:cxnLst>
                  <a:cxn ang="0">
                    <a:pos x="csX0" y="csY0"/>
                  </a:cxn>
                  <a:cxn ang="0">
                    <a:pos x="csX1" y="csY1"/>
                  </a:cxn>
                  <a:cxn ang="0">
                    <a:pos x="csX2" y="csY2"/>
                  </a:cxn>
                </a:cxnLst>
                <a:rect l="l" t="t" r="r" b="b"/>
                <a:pathLst>
                  <a:path w="6546726" h="197353">
                    <a:moveTo>
                      <a:pt x="0" y="0"/>
                    </a:moveTo>
                    <a:lnTo>
                      <a:pt x="747872" y="197353"/>
                    </a:lnTo>
                    <a:lnTo>
                      <a:pt x="6546726" y="150173"/>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6" name="Straight Connector 15">
                <a:extLst>
                  <a:ext uri="{FF2B5EF4-FFF2-40B4-BE49-F238E27FC236}">
                    <a16:creationId xmlns:a16="http://schemas.microsoft.com/office/drawing/2014/main" id="{A35A3810-EFE5-5789-14A0-BDC6FE2407BB}"/>
                  </a:ext>
                </a:extLst>
              </p:cNvPr>
              <p:cNvCxnSpPr>
                <a:stCxn id="35" idx="10"/>
                <a:endCxn id="35" idx="2"/>
              </p:cNvCxnSpPr>
              <p:nvPr/>
            </p:nvCxnSpPr>
            <p:spPr>
              <a:xfrm flipH="1">
                <a:off x="1913243" y="2482789"/>
                <a:ext cx="14678" cy="37557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837D090B-E9BD-1815-1434-6CB69966E84E}"/>
                  </a:ext>
                </a:extLst>
              </p:cNvPr>
              <p:cNvCxnSpPr>
                <a:cxnSpLocks/>
              </p:cNvCxnSpPr>
              <p:nvPr/>
            </p:nvCxnSpPr>
            <p:spPr>
              <a:xfrm flipH="1">
                <a:off x="2208059" y="2472810"/>
                <a:ext cx="8337" cy="380533"/>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8" name="Straight Connector 17">
                <a:extLst>
                  <a:ext uri="{FF2B5EF4-FFF2-40B4-BE49-F238E27FC236}">
                    <a16:creationId xmlns:a16="http://schemas.microsoft.com/office/drawing/2014/main" id="{22F120BC-B1FD-FE21-FA39-4C0AC1929A4A}"/>
                  </a:ext>
                </a:extLst>
              </p:cNvPr>
              <p:cNvCxnSpPr>
                <a:cxnSpLocks/>
              </p:cNvCxnSpPr>
              <p:nvPr/>
            </p:nvCxnSpPr>
            <p:spPr>
              <a:xfrm flipH="1">
                <a:off x="2478684" y="2477512"/>
                <a:ext cx="8326" cy="381263"/>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44CB46AE-424E-7841-E46B-BD3E9BF99493}"/>
                  </a:ext>
                </a:extLst>
              </p:cNvPr>
              <p:cNvCxnSpPr>
                <a:cxnSpLocks/>
              </p:cNvCxnSpPr>
              <p:nvPr/>
            </p:nvCxnSpPr>
            <p:spPr>
              <a:xfrm>
                <a:off x="2756755" y="2479927"/>
                <a:ext cx="0" cy="39593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97236CEC-EA4A-4A45-9D28-2D8D0CBE7D8F}"/>
                  </a:ext>
                </a:extLst>
              </p:cNvPr>
              <p:cNvCxnSpPr>
                <a:cxnSpLocks/>
              </p:cNvCxnSpPr>
              <p:nvPr/>
            </p:nvCxnSpPr>
            <p:spPr>
              <a:xfrm flipH="1">
                <a:off x="2971812" y="2471651"/>
                <a:ext cx="4975" cy="404208"/>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CA5F8205-4C69-0572-DBF9-AB0E6612C269}"/>
                  </a:ext>
                </a:extLst>
              </p:cNvPr>
              <p:cNvCxnSpPr>
                <a:cxnSpLocks/>
              </p:cNvCxnSpPr>
              <p:nvPr/>
            </p:nvCxnSpPr>
            <p:spPr>
              <a:xfrm>
                <a:off x="3189974" y="2454294"/>
                <a:ext cx="0" cy="434119"/>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32FF78D-961E-4B2A-B417-0C442E80964C}"/>
                  </a:ext>
                </a:extLst>
              </p:cNvPr>
              <p:cNvCxnSpPr>
                <a:cxnSpLocks/>
              </p:cNvCxnSpPr>
              <p:nvPr/>
            </p:nvCxnSpPr>
            <p:spPr>
              <a:xfrm>
                <a:off x="3387051" y="2454294"/>
                <a:ext cx="0" cy="423534"/>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543FC6BF-9CB2-92FE-C1CC-D8DDC3750B4A}"/>
                  </a:ext>
                </a:extLst>
              </p:cNvPr>
              <p:cNvCxnSpPr>
                <a:cxnSpLocks/>
              </p:cNvCxnSpPr>
              <p:nvPr/>
            </p:nvCxnSpPr>
            <p:spPr>
              <a:xfrm flipH="1">
                <a:off x="3603401" y="2454294"/>
                <a:ext cx="1669" cy="44172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E87412D5-4EE4-87B8-7943-BB4FD129F797}"/>
                  </a:ext>
                </a:extLst>
              </p:cNvPr>
              <p:cNvCxnSpPr>
                <a:cxnSpLocks/>
              </p:cNvCxnSpPr>
              <p:nvPr/>
            </p:nvCxnSpPr>
            <p:spPr>
              <a:xfrm flipH="1">
                <a:off x="3806888" y="2450716"/>
                <a:ext cx="4426" cy="43771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67A1FE4B-20E7-624A-2530-B1FF1C8672E4}"/>
                  </a:ext>
                </a:extLst>
              </p:cNvPr>
              <p:cNvCxnSpPr>
                <a:cxnSpLocks/>
              </p:cNvCxnSpPr>
              <p:nvPr/>
            </p:nvCxnSpPr>
            <p:spPr>
              <a:xfrm>
                <a:off x="4000062" y="2448394"/>
                <a:ext cx="0" cy="45505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5C330FDC-C104-D01B-250E-A56BA8CF1E2E}"/>
                  </a:ext>
                </a:extLst>
              </p:cNvPr>
              <p:cNvCxnSpPr>
                <a:cxnSpLocks/>
              </p:cNvCxnSpPr>
              <p:nvPr/>
            </p:nvCxnSpPr>
            <p:spPr>
              <a:xfrm>
                <a:off x="4184551" y="2438099"/>
                <a:ext cx="0" cy="45792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4E233C41-797B-8ED9-9EB9-83052D2CBFBB}"/>
                  </a:ext>
                </a:extLst>
              </p:cNvPr>
              <p:cNvCxnSpPr>
                <a:cxnSpLocks/>
              </p:cNvCxnSpPr>
              <p:nvPr/>
            </p:nvCxnSpPr>
            <p:spPr>
              <a:xfrm>
                <a:off x="4376431" y="2439193"/>
                <a:ext cx="3500" cy="456828"/>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B67265C6-A424-7D39-9DFD-68D0123CBD62}"/>
                  </a:ext>
                </a:extLst>
              </p:cNvPr>
              <p:cNvCxnSpPr>
                <a:cxnSpLocks/>
              </p:cNvCxnSpPr>
              <p:nvPr/>
            </p:nvCxnSpPr>
            <p:spPr>
              <a:xfrm>
                <a:off x="4551720" y="2446676"/>
                <a:ext cx="0" cy="44173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29" name="Freeform: Shape 28">
                <a:extLst>
                  <a:ext uri="{FF2B5EF4-FFF2-40B4-BE49-F238E27FC236}">
                    <a16:creationId xmlns:a16="http://schemas.microsoft.com/office/drawing/2014/main" id="{6FE6A67E-F264-985C-66C2-33322087D774}"/>
                  </a:ext>
                </a:extLst>
              </p:cNvPr>
              <p:cNvSpPr/>
              <p:nvPr/>
            </p:nvSpPr>
            <p:spPr>
              <a:xfrm flipV="1">
                <a:off x="826946" y="2700102"/>
                <a:ext cx="6672866" cy="174808"/>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197353"/>
                  <a:gd name="csX1" fmla="*/ 1024770 w 6541787"/>
                  <a:gd name="csY1" fmla="*/ 183518 h 197353"/>
                  <a:gd name="csX2" fmla="*/ 6541787 w 6541787"/>
                  <a:gd name="csY2" fmla="*/ 197353 h 197353"/>
                  <a:gd name="csX0" fmla="*/ 0 w 6541787"/>
                  <a:gd name="csY0" fmla="*/ 0 h 197353"/>
                  <a:gd name="csX1" fmla="*/ 1070443 w 6541787"/>
                  <a:gd name="csY1" fmla="*/ 190435 h 197353"/>
                  <a:gd name="csX2" fmla="*/ 6541787 w 6541787"/>
                  <a:gd name="csY2" fmla="*/ 197353 h 197353"/>
                  <a:gd name="csX0" fmla="*/ 0 w 6544901"/>
                  <a:gd name="csY0" fmla="*/ 0 h 190435"/>
                  <a:gd name="csX1" fmla="*/ 1070443 w 6544901"/>
                  <a:gd name="csY1" fmla="*/ 190435 h 190435"/>
                  <a:gd name="csX2" fmla="*/ 6544901 w 6544901"/>
                  <a:gd name="csY2" fmla="*/ 167953 h 190435"/>
                </a:gdLst>
                <a:ahLst/>
                <a:cxnLst>
                  <a:cxn ang="0">
                    <a:pos x="csX0" y="csY0"/>
                  </a:cxn>
                  <a:cxn ang="0">
                    <a:pos x="csX1" y="csY1"/>
                  </a:cxn>
                  <a:cxn ang="0">
                    <a:pos x="csX2" y="csY2"/>
                  </a:cxn>
                </a:cxnLst>
                <a:rect l="l" t="t" r="r" b="b"/>
                <a:pathLst>
                  <a:path w="6544901" h="190435">
                    <a:moveTo>
                      <a:pt x="0" y="0"/>
                    </a:moveTo>
                    <a:lnTo>
                      <a:pt x="1070443" y="190435"/>
                    </a:lnTo>
                    <a:lnTo>
                      <a:pt x="6544901" y="167953"/>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016E2322-1810-3EAD-A731-8EE982C041B5}"/>
                  </a:ext>
                </a:extLst>
              </p:cNvPr>
              <p:cNvSpPr/>
              <p:nvPr/>
            </p:nvSpPr>
            <p:spPr>
              <a:xfrm>
                <a:off x="826945" y="2459095"/>
                <a:ext cx="6669691" cy="181156"/>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197353"/>
                  <a:gd name="csX1" fmla="*/ 1024770 w 6541787"/>
                  <a:gd name="csY1" fmla="*/ 183518 h 197353"/>
                  <a:gd name="csX2" fmla="*/ 6541787 w 6541787"/>
                  <a:gd name="csY2" fmla="*/ 197353 h 197353"/>
                  <a:gd name="csX0" fmla="*/ 0 w 6541787"/>
                  <a:gd name="csY0" fmla="*/ 0 h 201964"/>
                  <a:gd name="csX1" fmla="*/ 1062139 w 6541787"/>
                  <a:gd name="csY1" fmla="*/ 201964 h 201964"/>
                  <a:gd name="csX2" fmla="*/ 6541787 w 6541787"/>
                  <a:gd name="csY2" fmla="*/ 197353 h 201964"/>
                  <a:gd name="csX0" fmla="*/ 0 w 6541787"/>
                  <a:gd name="csY0" fmla="*/ 0 h 197353"/>
                  <a:gd name="csX1" fmla="*/ 1076672 w 6541787"/>
                  <a:gd name="csY1" fmla="*/ 192740 h 197353"/>
                  <a:gd name="csX2" fmla="*/ 6541787 w 6541787"/>
                  <a:gd name="csY2" fmla="*/ 197353 h 197353"/>
                  <a:gd name="csX0" fmla="*/ 0 w 6541787"/>
                  <a:gd name="csY0" fmla="*/ 0 h 201963"/>
                  <a:gd name="csX1" fmla="*/ 1080824 w 6541787"/>
                  <a:gd name="csY1" fmla="*/ 201963 h 201963"/>
                  <a:gd name="csX2" fmla="*/ 6541787 w 6541787"/>
                  <a:gd name="csY2" fmla="*/ 197353 h 201963"/>
                  <a:gd name="csX0" fmla="*/ 0 w 6541787"/>
                  <a:gd name="csY0" fmla="*/ 0 h 197353"/>
                  <a:gd name="csX1" fmla="*/ 1070444 w 6541787"/>
                  <a:gd name="csY1" fmla="*/ 197351 h 197353"/>
                  <a:gd name="csX2" fmla="*/ 6541787 w 6541787"/>
                  <a:gd name="csY2" fmla="*/ 197353 h 197353"/>
                  <a:gd name="csX0" fmla="*/ 0 w 6541787"/>
                  <a:gd name="csY0" fmla="*/ 0 h 197351"/>
                  <a:gd name="csX1" fmla="*/ 1070444 w 6541787"/>
                  <a:gd name="csY1" fmla="*/ 197351 h 197351"/>
                  <a:gd name="csX2" fmla="*/ 6541787 w 6541787"/>
                  <a:gd name="csY2" fmla="*/ 190435 h 197351"/>
                </a:gdLst>
                <a:ahLst/>
                <a:cxnLst>
                  <a:cxn ang="0">
                    <a:pos x="csX0" y="csY0"/>
                  </a:cxn>
                  <a:cxn ang="0">
                    <a:pos x="csX1" y="csY1"/>
                  </a:cxn>
                  <a:cxn ang="0">
                    <a:pos x="csX2" y="csY2"/>
                  </a:cxn>
                </a:cxnLst>
                <a:rect l="l" t="t" r="r" b="b"/>
                <a:pathLst>
                  <a:path w="6541787" h="197351">
                    <a:moveTo>
                      <a:pt x="0" y="0"/>
                    </a:moveTo>
                    <a:lnTo>
                      <a:pt x="1070444" y="197351"/>
                    </a:lnTo>
                    <a:lnTo>
                      <a:pt x="6541787" y="190435"/>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E7E2CC8D-047D-E0CB-81E4-6D7B4FE4C7D6}"/>
                  </a:ext>
                </a:extLst>
              </p:cNvPr>
              <p:cNvSpPr/>
              <p:nvPr/>
            </p:nvSpPr>
            <p:spPr>
              <a:xfrm>
                <a:off x="1198527" y="2438099"/>
                <a:ext cx="6301799" cy="139451"/>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212332"/>
                  <a:gd name="csX1" fmla="*/ 754457 w 6541787"/>
                  <a:gd name="csY1" fmla="*/ 212332 h 212332"/>
                  <a:gd name="csX2" fmla="*/ 6541787 w 6541787"/>
                  <a:gd name="csY2" fmla="*/ 197353 h 212332"/>
                  <a:gd name="csX0" fmla="*/ 0 w 6541787"/>
                  <a:gd name="csY0" fmla="*/ 0 h 197353"/>
                  <a:gd name="csX1" fmla="*/ 752262 w 6541787"/>
                  <a:gd name="csY1" fmla="*/ 197353 h 197353"/>
                  <a:gd name="csX2" fmla="*/ 6541787 w 6541787"/>
                  <a:gd name="csY2" fmla="*/ 197353 h 197353"/>
                  <a:gd name="csX0" fmla="*/ 0 w 6535202"/>
                  <a:gd name="csY0" fmla="*/ 0 h 197353"/>
                  <a:gd name="csX1" fmla="*/ 752262 w 6535202"/>
                  <a:gd name="csY1" fmla="*/ 197353 h 197353"/>
                  <a:gd name="csX2" fmla="*/ 6535202 w 6535202"/>
                  <a:gd name="csY2" fmla="*/ 143433 h 197353"/>
                  <a:gd name="csX0" fmla="*/ 0 w 6535202"/>
                  <a:gd name="csY0" fmla="*/ 0 h 197353"/>
                  <a:gd name="csX1" fmla="*/ 752262 w 6535202"/>
                  <a:gd name="csY1" fmla="*/ 197353 h 197353"/>
                  <a:gd name="csX2" fmla="*/ 6535202 w 6535202"/>
                  <a:gd name="csY2" fmla="*/ 150174 h 197353"/>
                </a:gdLst>
                <a:ahLst/>
                <a:cxnLst>
                  <a:cxn ang="0">
                    <a:pos x="csX0" y="csY0"/>
                  </a:cxn>
                  <a:cxn ang="0">
                    <a:pos x="csX1" y="csY1"/>
                  </a:cxn>
                  <a:cxn ang="0">
                    <a:pos x="csX2" y="csY2"/>
                  </a:cxn>
                </a:cxnLst>
                <a:rect l="l" t="t" r="r" b="b"/>
                <a:pathLst>
                  <a:path w="6535202" h="197353">
                    <a:moveTo>
                      <a:pt x="0" y="0"/>
                    </a:moveTo>
                    <a:lnTo>
                      <a:pt x="752262" y="197353"/>
                    </a:lnTo>
                    <a:lnTo>
                      <a:pt x="6535202" y="150174"/>
                    </a:lnTo>
                  </a:path>
                </a:pathLst>
              </a:cu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6" name="TextBox 45">
              <a:hlinkClick r:id="rId2"/>
              <a:extLst>
                <a:ext uri="{FF2B5EF4-FFF2-40B4-BE49-F238E27FC236}">
                  <a16:creationId xmlns:a16="http://schemas.microsoft.com/office/drawing/2014/main" id="{971BC026-34A2-EC87-AFC9-022C32057440}"/>
                </a:ext>
              </a:extLst>
            </p:cNvPr>
            <p:cNvSpPr txBox="1"/>
            <p:nvPr/>
          </p:nvSpPr>
          <p:spPr>
            <a:xfrm>
              <a:off x="5969747" y="3568249"/>
              <a:ext cx="490840" cy="276999"/>
            </a:xfrm>
            <a:prstGeom prst="rect">
              <a:avLst/>
            </a:prstGeom>
            <a:noFill/>
          </p:spPr>
          <p:txBody>
            <a:bodyPr wrap="none" rtlCol="0">
              <a:spAutoFit/>
            </a:bodyPr>
            <a:lstStyle/>
            <a:p>
              <a:pPr algn="l"/>
              <a:r>
                <a:rPr lang="en-GB" sz="1200" dirty="0">
                  <a:solidFill>
                    <a:schemeClr val="bg1">
                      <a:lumMod val="75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2909697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0"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CF8983-9AC5-12C8-2BBA-C49182B3D2B6}"/>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6BC348D9-11CA-3438-3735-8A59232C69CE}"/>
              </a:ext>
            </a:extLst>
          </p:cNvPr>
          <p:cNvSpPr>
            <a:spLocks noGrp="1"/>
          </p:cNvSpPr>
          <p:nvPr>
            <p:ph type="title"/>
          </p:nvPr>
        </p:nvSpPr>
        <p:spPr>
          <a:xfrm>
            <a:off x="241300" y="155246"/>
            <a:ext cx="8724900" cy="1089529"/>
          </a:xfrm>
        </p:spPr>
        <p:txBody>
          <a:bodyPr/>
          <a:lstStyle/>
          <a:p>
            <a:r>
              <a:rPr lang="en-GB"/>
              <a:t>Creating a standing wave on a rope: 18-slide sequence</a:t>
            </a:r>
          </a:p>
        </p:txBody>
      </p:sp>
      <p:sp>
        <p:nvSpPr>
          <p:cNvPr id="5" name="Freeform: Shape 4">
            <a:extLst>
              <a:ext uri="{FF2B5EF4-FFF2-40B4-BE49-F238E27FC236}">
                <a16:creationId xmlns:a16="http://schemas.microsoft.com/office/drawing/2014/main" id="{1DDE055E-F790-2D34-B0D5-59B8688B5CBE}"/>
              </a:ext>
            </a:extLst>
          </p:cNvPr>
          <p:cNvSpPr/>
          <p:nvPr/>
        </p:nvSpPr>
        <p:spPr>
          <a:xfrm>
            <a:off x="1223492" y="2398558"/>
            <a:ext cx="6716139" cy="512313"/>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399714 h 439960"/>
              <a:gd name="csX1" fmla="*/ 1087649 w 6984728"/>
              <a:gd name="csY1" fmla="*/ 425113 h 439960"/>
              <a:gd name="csX2" fmla="*/ 2114320 w 6984728"/>
              <a:gd name="csY2" fmla="*/ 241 h 439960"/>
              <a:gd name="csX3" fmla="*/ 3093949 w 6984728"/>
              <a:gd name="csY3" fmla="*/ 358150 h 439960"/>
              <a:gd name="csX4" fmla="*/ 4441216 w 6984728"/>
              <a:gd name="csY4" fmla="*/ 370283 h 439960"/>
              <a:gd name="csX5" fmla="*/ 5981237 w 6984728"/>
              <a:gd name="csY5" fmla="*/ 425701 h 439960"/>
              <a:gd name="csX6" fmla="*/ 6984728 w 6984728"/>
              <a:gd name="csY6" fmla="*/ 425114 h 439960"/>
              <a:gd name="csX0" fmla="*/ 0 w 6984728"/>
              <a:gd name="csY0" fmla="*/ 41564 h 81810"/>
              <a:gd name="csX1" fmla="*/ 1087649 w 6984728"/>
              <a:gd name="csY1" fmla="*/ 66963 h 81810"/>
              <a:gd name="csX2" fmla="*/ 3093949 w 6984728"/>
              <a:gd name="csY2" fmla="*/ 0 h 81810"/>
              <a:gd name="csX3" fmla="*/ 4441216 w 6984728"/>
              <a:gd name="csY3" fmla="*/ 12133 h 81810"/>
              <a:gd name="csX4" fmla="*/ 5981237 w 6984728"/>
              <a:gd name="csY4" fmla="*/ 67551 h 81810"/>
              <a:gd name="csX5" fmla="*/ 6984728 w 6984728"/>
              <a:gd name="csY5" fmla="*/ 66964 h 81810"/>
              <a:gd name="csX0" fmla="*/ 0 w 7100957"/>
              <a:gd name="csY0" fmla="*/ 0 h 525155"/>
              <a:gd name="csX1" fmla="*/ 1203878 w 7100957"/>
              <a:gd name="csY1" fmla="*/ 510308 h 525155"/>
              <a:gd name="csX2" fmla="*/ 3210178 w 7100957"/>
              <a:gd name="csY2" fmla="*/ 443345 h 525155"/>
              <a:gd name="csX3" fmla="*/ 4557445 w 7100957"/>
              <a:gd name="csY3" fmla="*/ 455478 h 525155"/>
              <a:gd name="csX4" fmla="*/ 6097466 w 7100957"/>
              <a:gd name="csY4" fmla="*/ 510896 h 525155"/>
              <a:gd name="csX5" fmla="*/ 7100957 w 7100957"/>
              <a:gd name="csY5" fmla="*/ 510309 h 525155"/>
              <a:gd name="csX0" fmla="*/ 0 w 7042843"/>
              <a:gd name="csY0" fmla="*/ 0 h 512313"/>
              <a:gd name="csX1" fmla="*/ 1203878 w 7042843"/>
              <a:gd name="csY1" fmla="*/ 510308 h 512313"/>
              <a:gd name="csX2" fmla="*/ 3210178 w 7042843"/>
              <a:gd name="csY2" fmla="*/ 443345 h 512313"/>
              <a:gd name="csX3" fmla="*/ 4557445 w 7042843"/>
              <a:gd name="csY3" fmla="*/ 455478 h 512313"/>
              <a:gd name="csX4" fmla="*/ 6097466 w 7042843"/>
              <a:gd name="csY4" fmla="*/ 510896 h 512313"/>
              <a:gd name="csX5" fmla="*/ 7042843 w 7042843"/>
              <a:gd name="csY5" fmla="*/ 11545 h 512313"/>
            </a:gdLst>
            <a:ahLst/>
            <a:cxnLst>
              <a:cxn ang="0">
                <a:pos x="csX0" y="csY0"/>
              </a:cxn>
              <a:cxn ang="0">
                <a:pos x="csX1" y="csY1"/>
              </a:cxn>
              <a:cxn ang="0">
                <a:pos x="csX2" y="csY2"/>
              </a:cxn>
              <a:cxn ang="0">
                <a:pos x="csX3" y="csY3"/>
              </a:cxn>
              <a:cxn ang="0">
                <a:pos x="csX4" y="csY4"/>
              </a:cxn>
              <a:cxn ang="0">
                <a:pos x="csX5" y="csY5"/>
              </a:cxn>
            </a:cxnLst>
            <a:rect l="l" t="t" r="r" b="b"/>
            <a:pathLst>
              <a:path w="7042843" h="512313">
                <a:moveTo>
                  <a:pt x="0" y="0"/>
                </a:moveTo>
                <a:cubicBezTo>
                  <a:pt x="677333" y="8467"/>
                  <a:pt x="526545" y="501841"/>
                  <a:pt x="1203878" y="510308"/>
                </a:cubicBezTo>
                <a:cubicBezTo>
                  <a:pt x="1719536" y="503381"/>
                  <a:pt x="2651250" y="452483"/>
                  <a:pt x="3210178" y="443345"/>
                </a:cubicBezTo>
                <a:lnTo>
                  <a:pt x="4557445" y="455478"/>
                </a:lnTo>
                <a:cubicBezTo>
                  <a:pt x="5038660" y="466737"/>
                  <a:pt x="5673547" y="501758"/>
                  <a:pt x="6097466" y="510896"/>
                </a:cubicBezTo>
                <a:cubicBezTo>
                  <a:pt x="6412250" y="543223"/>
                  <a:pt x="6708346" y="11741"/>
                  <a:pt x="7042843" y="1154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95F7BD9A-AF3A-87C7-D9A0-21CCEC3F66D1}"/>
              </a:ext>
            </a:extLst>
          </p:cNvPr>
          <p:cNvGrpSpPr/>
          <p:nvPr/>
        </p:nvGrpSpPr>
        <p:grpSpPr>
          <a:xfrm>
            <a:off x="178375" y="1892627"/>
            <a:ext cx="1314894" cy="817970"/>
            <a:chOff x="941626" y="3149600"/>
            <a:chExt cx="1785611" cy="1110794"/>
          </a:xfrm>
        </p:grpSpPr>
        <p:sp>
          <p:nvSpPr>
            <p:cNvPr id="16" name="Freeform: Shape 15">
              <a:extLst>
                <a:ext uri="{FF2B5EF4-FFF2-40B4-BE49-F238E27FC236}">
                  <a16:creationId xmlns:a16="http://schemas.microsoft.com/office/drawing/2014/main" id="{68826BAB-A088-3D38-B259-97943AC30531}"/>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9D27D60E-29D0-5CA1-B649-7235F2AC9CF2}"/>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6C70C877-4A5C-C728-90C5-280D9ED7C8FA}"/>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6F2A0C86-E9C2-F408-7421-E0C0D2A05F3F}"/>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2DDB2EAA-5B08-EFED-F4D6-E7776324028A}"/>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D2D7EB1C-9533-22FB-D4EC-10DE2ED72203}"/>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0F4D6AD5-02DE-F256-4A17-C080323012DA}"/>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92357F0D-D65E-16D1-D771-86BA8BF3DD52}"/>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66C66237-0994-5A82-1A91-B0E64571E4FA}"/>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D59E7A8E-D46E-A58C-FA98-EC1E2B95AA5D}"/>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0AE3290E-C872-73FB-716C-A37459356987}"/>
              </a:ext>
            </a:extLst>
          </p:cNvPr>
          <p:cNvGrpSpPr/>
          <p:nvPr/>
        </p:nvGrpSpPr>
        <p:grpSpPr>
          <a:xfrm flipH="1">
            <a:off x="7701976" y="1917379"/>
            <a:ext cx="1442024" cy="897055"/>
            <a:chOff x="941626" y="3149600"/>
            <a:chExt cx="1785611" cy="1110794"/>
          </a:xfrm>
        </p:grpSpPr>
        <p:sp>
          <p:nvSpPr>
            <p:cNvPr id="10" name="Freeform: Shape 9">
              <a:extLst>
                <a:ext uri="{FF2B5EF4-FFF2-40B4-BE49-F238E27FC236}">
                  <a16:creationId xmlns:a16="http://schemas.microsoft.com/office/drawing/2014/main" id="{63DE8779-13DD-C534-6032-9F7CCA42F036}"/>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B0783BE7-6DA2-125B-F73C-75268D6DACCE}"/>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4B88D602-2FAF-47ED-6702-73E443BF86E4}"/>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1BEFADD2-A84C-3121-B09C-EA09665F0B12}"/>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1A991C9C-BA51-C0E4-B347-1838BBA830DA}"/>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77B51AEB-D0E7-8119-9F17-EC9A9B1A62F4}"/>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2A17C4F5-09E1-DB57-6871-8D5E18F53049}"/>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B4F74E09-63FC-7F6D-ECAD-81C081057904}"/>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7EBA1C99-E53F-49DE-AAA1-6A859852FA6B}"/>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B4BFAC9B-39F4-AA36-FF3E-2C2964D73C38}"/>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617B6911-B884-BC83-C8EF-5957E24B94D3}"/>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5599B5FE-7F8E-96AC-7E5E-05A760A2D590}"/>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64703697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6F9A34-733F-FD84-AD6B-458208D00F2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A98069C-CB67-A069-C660-5AEE427CF5C9}"/>
              </a:ext>
            </a:extLst>
          </p:cNvPr>
          <p:cNvSpPr>
            <a:spLocks noGrp="1"/>
          </p:cNvSpPr>
          <p:nvPr>
            <p:ph type="title"/>
          </p:nvPr>
        </p:nvSpPr>
        <p:spPr/>
        <p:txBody>
          <a:bodyPr/>
          <a:lstStyle/>
          <a:p>
            <a:r>
              <a:rPr lang="en-GB"/>
              <a:t>2 waves in opposite directions</a:t>
            </a:r>
          </a:p>
        </p:txBody>
      </p:sp>
      <p:sp>
        <p:nvSpPr>
          <p:cNvPr id="5" name="Freeform: Shape 4">
            <a:extLst>
              <a:ext uri="{FF2B5EF4-FFF2-40B4-BE49-F238E27FC236}">
                <a16:creationId xmlns:a16="http://schemas.microsoft.com/office/drawing/2014/main" id="{2B27F644-27D0-6E76-A315-8F84E587CE6F}"/>
              </a:ext>
            </a:extLst>
          </p:cNvPr>
          <p:cNvSpPr/>
          <p:nvPr/>
        </p:nvSpPr>
        <p:spPr>
          <a:xfrm>
            <a:off x="1334330" y="2433314"/>
            <a:ext cx="6660720" cy="490400"/>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84728" h="490400">
                <a:moveTo>
                  <a:pt x="0" y="450154"/>
                </a:moveTo>
                <a:cubicBezTo>
                  <a:pt x="677333" y="458621"/>
                  <a:pt x="410316" y="467086"/>
                  <a:pt x="1087649" y="475553"/>
                </a:cubicBezTo>
                <a:cubicBezTo>
                  <a:pt x="1591416" y="471320"/>
                  <a:pt x="1779937" y="61842"/>
                  <a:pt x="2114320" y="50681"/>
                </a:cubicBezTo>
                <a:cubicBezTo>
                  <a:pt x="2448703" y="39520"/>
                  <a:pt x="2701290" y="420806"/>
                  <a:pt x="3093949" y="408590"/>
                </a:cubicBezTo>
                <a:cubicBezTo>
                  <a:pt x="3486608" y="396374"/>
                  <a:pt x="4119815" y="404846"/>
                  <a:pt x="4441216" y="420723"/>
                </a:cubicBezTo>
                <a:cubicBezTo>
                  <a:pt x="4762617" y="436600"/>
                  <a:pt x="4881913" y="-54950"/>
                  <a:pt x="5254812" y="5086"/>
                </a:cubicBezTo>
                <a:cubicBezTo>
                  <a:pt x="5627711" y="65122"/>
                  <a:pt x="5666453" y="443814"/>
                  <a:pt x="5981237" y="476141"/>
                </a:cubicBezTo>
                <a:cubicBezTo>
                  <a:pt x="6296021" y="508468"/>
                  <a:pt x="6650231" y="475750"/>
                  <a:pt x="6984728" y="475554"/>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9A33FC0A-B1B2-2BF3-1FC0-6C8DDE04B068}"/>
              </a:ext>
            </a:extLst>
          </p:cNvPr>
          <p:cNvCxnSpPr>
            <a:cxnSpLocks/>
          </p:cNvCxnSpPr>
          <p:nvPr/>
        </p:nvCxnSpPr>
        <p:spPr>
          <a:xfrm>
            <a:off x="3079621" y="2231758"/>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9393C029-97AB-D8CD-D0AD-461FC68A5EFB}"/>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FD7CC527-A5DA-390A-2E88-9848ACBB6EDD}"/>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F42452F8-9669-FD7C-EF71-6C0E8B7C94C8}"/>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FE41586B-63FB-28BC-EB86-338A581DC426}"/>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7EAD4531-131A-70A9-4A15-2A275AE89C59}"/>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01CECFE9-BA8C-02B9-117C-7B8C7780FDB9}"/>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236B5A77-8493-FF6F-22F3-9EDC08BBEDA8}"/>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CE7D86DB-A8F1-1A32-BDAC-0529AACED516}"/>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EEA26A37-1981-5397-F18D-672042228AF7}"/>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50534458-2C91-E473-A1AA-4BE454D56D40}"/>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778FFA02-CEEE-617A-C5E0-85AFB821EFE1}"/>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AB198F16-3673-21FF-2BDD-7759113D3028}"/>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62113892-D7EB-C477-79F5-391E4091FB07}"/>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BFBB750D-F3F3-A9FE-BB81-10AA0399FFB6}"/>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8A568243-E278-A00E-6C48-B68ADF72A559}"/>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8C470E8A-DCF9-4B78-8B9E-9DA493060DA5}"/>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EFE2B1D3-5E3B-C355-76CD-50139360EFAC}"/>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4812BE06-A076-9B6D-141C-DA45072AD0D6}"/>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67119CEF-B2A6-35D7-FC43-688765DDB1F5}"/>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043136B8-B289-1FA4-5ED3-E998A7E9B572}"/>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235F21A9-81D3-8A3D-369D-376EF33D6F34}"/>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3E467125-D732-500A-FC89-06550409F3B5}"/>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D7EFBF6F-D242-FFE7-E260-190CD191A0C5}"/>
              </a:ext>
            </a:extLst>
          </p:cNvPr>
          <p:cNvCxnSpPr>
            <a:cxnSpLocks/>
          </p:cNvCxnSpPr>
          <p:nvPr/>
        </p:nvCxnSpPr>
        <p:spPr>
          <a:xfrm flipH="1">
            <a:off x="6054436" y="2096112"/>
            <a:ext cx="595746" cy="28885"/>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E2486757-36AB-B37F-511E-0CB113883549}"/>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6B8BD00E-58F8-DE72-D34A-E881B07185E0}"/>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06390716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0020EC-C5C5-7E34-023F-2508BC2FF487}"/>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48EF30C9-7784-DDA5-C194-B3D469067F9C}"/>
              </a:ext>
            </a:extLst>
          </p:cNvPr>
          <p:cNvSpPr>
            <a:spLocks noGrp="1"/>
          </p:cNvSpPr>
          <p:nvPr>
            <p:ph type="title"/>
          </p:nvPr>
        </p:nvSpPr>
        <p:spPr/>
        <p:txBody>
          <a:bodyPr/>
          <a:lstStyle/>
          <a:p>
            <a:r>
              <a:rPr lang="en-GB" dirty="0"/>
              <a:t>They add when they meet</a:t>
            </a:r>
          </a:p>
        </p:txBody>
      </p:sp>
      <p:sp>
        <p:nvSpPr>
          <p:cNvPr id="5" name="Freeform: Shape 4">
            <a:extLst>
              <a:ext uri="{FF2B5EF4-FFF2-40B4-BE49-F238E27FC236}">
                <a16:creationId xmlns:a16="http://schemas.microsoft.com/office/drawing/2014/main" id="{A1535BBB-0201-153E-4956-39DC91889F47}"/>
              </a:ext>
            </a:extLst>
          </p:cNvPr>
          <p:cNvSpPr/>
          <p:nvPr/>
        </p:nvSpPr>
        <p:spPr>
          <a:xfrm>
            <a:off x="1334330" y="2066048"/>
            <a:ext cx="6660720" cy="864948"/>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399481 h 439727"/>
              <a:gd name="csX1" fmla="*/ 1174820 w 6984728"/>
              <a:gd name="csY1" fmla="*/ 341753 h 439727"/>
              <a:gd name="csX2" fmla="*/ 2114320 w 6984728"/>
              <a:gd name="csY2" fmla="*/ 8 h 439727"/>
              <a:gd name="csX3" fmla="*/ 3152063 w 6984728"/>
              <a:gd name="csY3" fmla="*/ 330208 h 439727"/>
              <a:gd name="csX4" fmla="*/ 4441216 w 6984728"/>
              <a:gd name="csY4" fmla="*/ 370050 h 439727"/>
              <a:gd name="csX5" fmla="*/ 5981237 w 6984728"/>
              <a:gd name="csY5" fmla="*/ 425468 h 439727"/>
              <a:gd name="csX6" fmla="*/ 6984728 w 6984728"/>
              <a:gd name="csY6" fmla="*/ 424881 h 439727"/>
              <a:gd name="csX0" fmla="*/ 0 w 6984728"/>
              <a:gd name="csY0" fmla="*/ 486138 h 526384"/>
              <a:gd name="csX1" fmla="*/ 1174820 w 6984728"/>
              <a:gd name="csY1" fmla="*/ 428410 h 526384"/>
              <a:gd name="csX2" fmla="*/ 2114320 w 6984728"/>
              <a:gd name="csY2" fmla="*/ 86665 h 526384"/>
              <a:gd name="csX3" fmla="*/ 3544333 w 6984728"/>
              <a:gd name="csY3" fmla="*/ 1229 h 526384"/>
              <a:gd name="csX4" fmla="*/ 4441216 w 6984728"/>
              <a:gd name="csY4" fmla="*/ 456707 h 526384"/>
              <a:gd name="csX5" fmla="*/ 5981237 w 6984728"/>
              <a:gd name="csY5" fmla="*/ 512125 h 526384"/>
              <a:gd name="csX6" fmla="*/ 6984728 w 6984728"/>
              <a:gd name="csY6" fmla="*/ 511538 h 526384"/>
              <a:gd name="csX0" fmla="*/ 0 w 6984728"/>
              <a:gd name="csY0" fmla="*/ 485172 h 525418"/>
              <a:gd name="csX1" fmla="*/ 1174820 w 6984728"/>
              <a:gd name="csY1" fmla="*/ 427444 h 525418"/>
              <a:gd name="csX2" fmla="*/ 2259606 w 6984728"/>
              <a:gd name="csY2" fmla="*/ 390499 h 525418"/>
              <a:gd name="csX3" fmla="*/ 3544333 w 6984728"/>
              <a:gd name="csY3" fmla="*/ 263 h 525418"/>
              <a:gd name="csX4" fmla="*/ 4441216 w 6984728"/>
              <a:gd name="csY4" fmla="*/ 455741 h 525418"/>
              <a:gd name="csX5" fmla="*/ 5981237 w 6984728"/>
              <a:gd name="csY5" fmla="*/ 511159 h 525418"/>
              <a:gd name="csX6" fmla="*/ 6984728 w 6984728"/>
              <a:gd name="csY6" fmla="*/ 510572 h 525418"/>
              <a:gd name="csX0" fmla="*/ 0 w 6984728"/>
              <a:gd name="csY0" fmla="*/ 485182 h 525428"/>
              <a:gd name="csX1" fmla="*/ 1174820 w 6984728"/>
              <a:gd name="csY1" fmla="*/ 510581 h 525428"/>
              <a:gd name="csX2" fmla="*/ 2259606 w 6984728"/>
              <a:gd name="csY2" fmla="*/ 390509 h 525428"/>
              <a:gd name="csX3" fmla="*/ 3544333 w 6984728"/>
              <a:gd name="csY3" fmla="*/ 273 h 525428"/>
              <a:gd name="csX4" fmla="*/ 4441216 w 6984728"/>
              <a:gd name="csY4" fmla="*/ 455751 h 525428"/>
              <a:gd name="csX5" fmla="*/ 5981237 w 6984728"/>
              <a:gd name="csY5" fmla="*/ 511169 h 525428"/>
              <a:gd name="csX6" fmla="*/ 6984728 w 6984728"/>
              <a:gd name="csY6" fmla="*/ 510582 h 525428"/>
              <a:gd name="csX0" fmla="*/ 0 w 6984728"/>
              <a:gd name="csY0" fmla="*/ 485182 h 525428"/>
              <a:gd name="csX1" fmla="*/ 1174820 w 6984728"/>
              <a:gd name="csY1" fmla="*/ 510581 h 525428"/>
              <a:gd name="csX2" fmla="*/ 2463004 w 6984728"/>
              <a:gd name="csY2" fmla="*/ 390509 h 525428"/>
              <a:gd name="csX3" fmla="*/ 3544333 w 6984728"/>
              <a:gd name="csY3" fmla="*/ 273 h 525428"/>
              <a:gd name="csX4" fmla="*/ 4441216 w 6984728"/>
              <a:gd name="csY4" fmla="*/ 455751 h 525428"/>
              <a:gd name="csX5" fmla="*/ 5981237 w 6984728"/>
              <a:gd name="csY5" fmla="*/ 511169 h 525428"/>
              <a:gd name="csX6" fmla="*/ 6984728 w 6984728"/>
              <a:gd name="csY6" fmla="*/ 510582 h 525428"/>
              <a:gd name="csX0" fmla="*/ 0 w 6984728"/>
              <a:gd name="csY0" fmla="*/ 485180 h 525426"/>
              <a:gd name="csX1" fmla="*/ 2463004 w 6984728"/>
              <a:gd name="csY1" fmla="*/ 390507 h 525426"/>
              <a:gd name="csX2" fmla="*/ 3544333 w 6984728"/>
              <a:gd name="csY2" fmla="*/ 271 h 525426"/>
              <a:gd name="csX3" fmla="*/ 4441216 w 6984728"/>
              <a:gd name="csY3" fmla="*/ 455749 h 525426"/>
              <a:gd name="csX4" fmla="*/ 5981237 w 6984728"/>
              <a:gd name="csY4" fmla="*/ 511167 h 525426"/>
              <a:gd name="csX5" fmla="*/ 6984728 w 6984728"/>
              <a:gd name="csY5" fmla="*/ 510580 h 525426"/>
              <a:gd name="csX0" fmla="*/ 0 w 6984728"/>
              <a:gd name="csY0" fmla="*/ 485180 h 511016"/>
              <a:gd name="csX1" fmla="*/ 2463004 w 6984728"/>
              <a:gd name="csY1" fmla="*/ 390507 h 511016"/>
              <a:gd name="csX2" fmla="*/ 3544333 w 6984728"/>
              <a:gd name="csY2" fmla="*/ 271 h 511016"/>
              <a:gd name="csX3" fmla="*/ 4441216 w 6984728"/>
              <a:gd name="csY3" fmla="*/ 455749 h 511016"/>
              <a:gd name="csX4" fmla="*/ 6984728 w 6984728"/>
              <a:gd name="csY4" fmla="*/ 510580 h 511016"/>
              <a:gd name="csX0" fmla="*/ 0 w 6984728"/>
              <a:gd name="csY0" fmla="*/ 484915 h 510751"/>
              <a:gd name="csX1" fmla="*/ 2680932 w 6984728"/>
              <a:gd name="csY1" fmla="*/ 445660 h 510751"/>
              <a:gd name="csX2" fmla="*/ 3544333 w 6984728"/>
              <a:gd name="csY2" fmla="*/ 6 h 510751"/>
              <a:gd name="csX3" fmla="*/ 4441216 w 6984728"/>
              <a:gd name="csY3" fmla="*/ 455484 h 510751"/>
              <a:gd name="csX4" fmla="*/ 6984728 w 6984728"/>
              <a:gd name="csY4" fmla="*/ 510315 h 510751"/>
              <a:gd name="csX0" fmla="*/ 0 w 6984728"/>
              <a:gd name="csY0" fmla="*/ 817421 h 864948"/>
              <a:gd name="csX1" fmla="*/ 2680932 w 6984728"/>
              <a:gd name="csY1" fmla="*/ 778166 h 864948"/>
              <a:gd name="csX2" fmla="*/ 3515276 w 6984728"/>
              <a:gd name="csY2" fmla="*/ 3 h 864948"/>
              <a:gd name="csX3" fmla="*/ 4441216 w 6984728"/>
              <a:gd name="csY3" fmla="*/ 787990 h 864948"/>
              <a:gd name="csX4" fmla="*/ 6984728 w 6984728"/>
              <a:gd name="csY4" fmla="*/ 842821 h 864948"/>
            </a:gdLst>
            <a:ahLst/>
            <a:cxnLst>
              <a:cxn ang="0">
                <a:pos x="csX0" y="csY0"/>
              </a:cxn>
              <a:cxn ang="0">
                <a:pos x="csX1" y="csY1"/>
              </a:cxn>
              <a:cxn ang="0">
                <a:pos x="csX2" y="csY2"/>
              </a:cxn>
              <a:cxn ang="0">
                <a:pos x="csX3" y="csY3"/>
              </a:cxn>
              <a:cxn ang="0">
                <a:pos x="csX4" y="csY4"/>
              </a:cxn>
            </a:cxnLst>
            <a:rect l="l" t="t" r="r" b="b"/>
            <a:pathLst>
              <a:path w="6984728" h="864948">
                <a:moveTo>
                  <a:pt x="0" y="817421"/>
                </a:moveTo>
                <a:cubicBezTo>
                  <a:pt x="513126" y="797698"/>
                  <a:pt x="2095053" y="914402"/>
                  <a:pt x="2680932" y="778166"/>
                </a:cubicBezTo>
                <a:cubicBezTo>
                  <a:pt x="3266811" y="641930"/>
                  <a:pt x="3221895" y="-1634"/>
                  <a:pt x="3515276" y="3"/>
                </a:cubicBezTo>
                <a:cubicBezTo>
                  <a:pt x="3808657" y="1640"/>
                  <a:pt x="3862974" y="647520"/>
                  <a:pt x="4441216" y="787990"/>
                </a:cubicBezTo>
                <a:cubicBezTo>
                  <a:pt x="5019458" y="928460"/>
                  <a:pt x="6454830" y="831398"/>
                  <a:pt x="6984728" y="842821"/>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C491380B-6C98-422D-5C87-7604C20BAC9F}"/>
              </a:ext>
            </a:extLst>
          </p:cNvPr>
          <p:cNvCxnSpPr>
            <a:cxnSpLocks/>
          </p:cNvCxnSpPr>
          <p:nvPr/>
        </p:nvCxnSpPr>
        <p:spPr>
          <a:xfrm>
            <a:off x="3942644" y="1817465"/>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57CD4D13-3174-33EE-8252-E3B46E6191EF}"/>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62E60AD3-C69D-0FA0-73B9-F0FF0B9136BE}"/>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B4DBCFE9-73C0-DF85-46E6-6032CD90C015}"/>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B493249E-72F4-6FA0-D6FC-304CBC795D45}"/>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6202179F-1B0B-6C6C-FBAB-C9EA7E8A4F8E}"/>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0456B411-4C59-A639-E51C-8BE7284493E3}"/>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2C9BA198-91FE-8130-9B4E-CCFB35C5834F}"/>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70F62445-3C20-DC34-91C7-486DD06A42C6}"/>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497DA976-4DF8-BE39-F39C-AB70093364CE}"/>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85778DCF-D341-4302-0571-06F3BFCDAEB7}"/>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98228F64-34EA-F666-DADA-D9AA1A3ADF22}"/>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E81702BA-70BE-A773-9938-D8AFD996C2DC}"/>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808D5657-A6FB-ADDE-DDF3-50127D11A00D}"/>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F9730ABF-99A1-D825-5587-A1A790FF480B}"/>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FFC2835F-1B33-A28C-AF63-2D3C4DCE8ED1}"/>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B4F48A29-9715-A3E0-1B60-17AF6556AD60}"/>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B9718AFA-796C-5F71-871A-CF9E6EE50CC5}"/>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A1A6577C-F4B7-1046-5EDC-994F383BFBC7}"/>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06B1D6A5-676B-C807-0A13-40A3F6878A81}"/>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3C913C90-137E-4444-A75C-AAC35D2C3D15}"/>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B4A9FE3D-43CF-1D7E-9DD2-427B1563119E}"/>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2673E515-6FCC-50EA-3A42-A3E433E1E396}"/>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1B9178B3-F2EC-F868-BF70-55D154921399}"/>
              </a:ext>
            </a:extLst>
          </p:cNvPr>
          <p:cNvCxnSpPr>
            <a:cxnSpLocks/>
          </p:cNvCxnSpPr>
          <p:nvPr/>
        </p:nvCxnSpPr>
        <p:spPr>
          <a:xfrm flipH="1">
            <a:off x="4793673" y="1787404"/>
            <a:ext cx="595746" cy="28885"/>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C85106C4-3032-64CD-F0A1-1FADD3DF89AF}"/>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195FEFF3-5DB1-BE46-E55E-553523A61AD5}"/>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259459871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250DBC-9BEB-57EC-FBD6-A99AC941015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D78D1A8A-CF85-1A36-2181-B87E7A849F29}"/>
              </a:ext>
            </a:extLst>
          </p:cNvPr>
          <p:cNvSpPr>
            <a:spLocks noGrp="1"/>
          </p:cNvSpPr>
          <p:nvPr>
            <p:ph type="title"/>
          </p:nvPr>
        </p:nvSpPr>
        <p:spPr/>
        <p:txBody>
          <a:bodyPr/>
          <a:lstStyle/>
          <a:p>
            <a:r>
              <a:rPr lang="en-GB"/>
              <a:t>And continue on!</a:t>
            </a:r>
          </a:p>
        </p:txBody>
      </p:sp>
      <p:sp>
        <p:nvSpPr>
          <p:cNvPr id="5" name="Freeform: Shape 4">
            <a:extLst>
              <a:ext uri="{FF2B5EF4-FFF2-40B4-BE49-F238E27FC236}">
                <a16:creationId xmlns:a16="http://schemas.microsoft.com/office/drawing/2014/main" id="{23F127A6-B437-9F28-361E-3BFF42619BAE}"/>
              </a:ext>
            </a:extLst>
          </p:cNvPr>
          <p:cNvSpPr/>
          <p:nvPr/>
        </p:nvSpPr>
        <p:spPr>
          <a:xfrm>
            <a:off x="1334330" y="2433314"/>
            <a:ext cx="6660720" cy="490400"/>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84728" h="490400">
                <a:moveTo>
                  <a:pt x="0" y="450154"/>
                </a:moveTo>
                <a:cubicBezTo>
                  <a:pt x="677333" y="458621"/>
                  <a:pt x="410316" y="467086"/>
                  <a:pt x="1087649" y="475553"/>
                </a:cubicBezTo>
                <a:cubicBezTo>
                  <a:pt x="1591416" y="471320"/>
                  <a:pt x="1779937" y="61842"/>
                  <a:pt x="2114320" y="50681"/>
                </a:cubicBezTo>
                <a:cubicBezTo>
                  <a:pt x="2448703" y="39520"/>
                  <a:pt x="2701290" y="420806"/>
                  <a:pt x="3093949" y="408590"/>
                </a:cubicBezTo>
                <a:cubicBezTo>
                  <a:pt x="3486608" y="396374"/>
                  <a:pt x="4119815" y="404846"/>
                  <a:pt x="4441216" y="420723"/>
                </a:cubicBezTo>
                <a:cubicBezTo>
                  <a:pt x="4762617" y="436600"/>
                  <a:pt x="4881913" y="-54950"/>
                  <a:pt x="5254812" y="5086"/>
                </a:cubicBezTo>
                <a:cubicBezTo>
                  <a:pt x="5627711" y="65122"/>
                  <a:pt x="5666453" y="443814"/>
                  <a:pt x="5981237" y="476141"/>
                </a:cubicBezTo>
                <a:cubicBezTo>
                  <a:pt x="6296021" y="508468"/>
                  <a:pt x="6650231" y="475750"/>
                  <a:pt x="6984728" y="475554"/>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A9FD0A06-C19C-D42D-27BE-E8E72F2C0C06}"/>
              </a:ext>
            </a:extLst>
          </p:cNvPr>
          <p:cNvCxnSpPr>
            <a:cxnSpLocks/>
          </p:cNvCxnSpPr>
          <p:nvPr/>
        </p:nvCxnSpPr>
        <p:spPr>
          <a:xfrm>
            <a:off x="5905948" y="2207230"/>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4EDB3B88-E2C8-45A9-DFFC-6B8623B6BBDD}"/>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E8C6AD01-774B-EB96-AB20-1DA1BC41E26F}"/>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99DFC192-DD9A-636E-909D-37E4419C2163}"/>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73D3E795-A006-6FF6-8F6C-7279282BD516}"/>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2AECD005-0F81-FEA1-602C-B05B8E46C818}"/>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F654218C-D18D-F96C-DAA1-4E67C5B405A2}"/>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F6CAB209-9498-BA2D-48E8-D02CF604C4AF}"/>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1CBAC0F7-9697-5019-8F87-D3535F9BAF90}"/>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FD5921A0-7B75-DCB5-A7D3-A92AD6FF252D}"/>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36F0DEEE-F1EF-5E57-6247-D7C74343A274}"/>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F8519EC7-982B-0D64-4179-DE4538C08808}"/>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A8E4EEA1-2B53-D940-1E81-3D8B3AA6C749}"/>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CAA9C5DD-ABC9-A462-C70C-AD59A0FC15D2}"/>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C8CAB811-4404-F9A7-FBA0-FF9456E837FF}"/>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C3B8F3A2-02FF-CCA7-0EFC-F0512A12A147}"/>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35A3203F-88C4-709A-096B-362AB66772AE}"/>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E82959EC-2FB4-CAC7-7264-E10C923D9D1B}"/>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3F344D8E-8A9C-53D2-D6BC-3F4805298DDF}"/>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6762BEED-3316-448B-921B-0EC9D39D14F2}"/>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1AD699BB-1D01-B07E-05E4-8DCFF312CAF6}"/>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5F910415-39CB-22FD-3798-D3A6902E4FC8}"/>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D5A06720-577A-E023-FAE6-C4AED35909D5}"/>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EB7B6987-C6AC-3698-BCA6-4D2B0070E301}"/>
              </a:ext>
            </a:extLst>
          </p:cNvPr>
          <p:cNvCxnSpPr>
            <a:cxnSpLocks/>
          </p:cNvCxnSpPr>
          <p:nvPr/>
        </p:nvCxnSpPr>
        <p:spPr>
          <a:xfrm flipH="1">
            <a:off x="2974765" y="2237813"/>
            <a:ext cx="595746" cy="28885"/>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703D7593-3B3D-023B-E124-C517587A757E}"/>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8D08DCF4-78E5-7ECC-A953-EDB3D928B7A7}"/>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99453101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0AF949-ACA6-B6D5-B80F-7891D14A6E0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934ED7A-D296-85FD-FF85-AC21B7C29D79}"/>
              </a:ext>
            </a:extLst>
          </p:cNvPr>
          <p:cNvSpPr>
            <a:spLocks noGrp="1"/>
          </p:cNvSpPr>
          <p:nvPr>
            <p:ph type="title"/>
          </p:nvPr>
        </p:nvSpPr>
        <p:spPr/>
        <p:txBody>
          <a:bodyPr/>
          <a:lstStyle/>
          <a:p>
            <a:r>
              <a:rPr lang="en-GB"/>
              <a:t>When they reach a fixed point</a:t>
            </a:r>
          </a:p>
        </p:txBody>
      </p:sp>
      <p:sp>
        <p:nvSpPr>
          <p:cNvPr id="5" name="Freeform: Shape 4">
            <a:extLst>
              <a:ext uri="{FF2B5EF4-FFF2-40B4-BE49-F238E27FC236}">
                <a16:creationId xmlns:a16="http://schemas.microsoft.com/office/drawing/2014/main" id="{79335894-01FE-AA5B-62BD-B1809C612FB5}"/>
              </a:ext>
            </a:extLst>
          </p:cNvPr>
          <p:cNvSpPr/>
          <p:nvPr/>
        </p:nvSpPr>
        <p:spPr>
          <a:xfrm>
            <a:off x="1334330" y="2424409"/>
            <a:ext cx="6660720" cy="484459"/>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2114320 w 6984728"/>
              <a:gd name="csY1" fmla="*/ 50681 h 490400"/>
              <a:gd name="csX2" fmla="*/ 3093949 w 6984728"/>
              <a:gd name="csY2" fmla="*/ 408590 h 490400"/>
              <a:gd name="csX3" fmla="*/ 4441216 w 6984728"/>
              <a:gd name="csY3" fmla="*/ 420723 h 490400"/>
              <a:gd name="csX4" fmla="*/ 5254812 w 6984728"/>
              <a:gd name="csY4" fmla="*/ 5086 h 490400"/>
              <a:gd name="csX5" fmla="*/ 5981237 w 6984728"/>
              <a:gd name="csY5" fmla="*/ 476141 h 490400"/>
              <a:gd name="csX6" fmla="*/ 6984728 w 6984728"/>
              <a:gd name="csY6" fmla="*/ 475554 h 490400"/>
              <a:gd name="csX0" fmla="*/ 0 w 6984728"/>
              <a:gd name="csY0" fmla="*/ 445209 h 470609"/>
              <a:gd name="csX1" fmla="*/ 2114320 w 6984728"/>
              <a:gd name="csY1" fmla="*/ 45736 h 470609"/>
              <a:gd name="csX2" fmla="*/ 3093949 w 6984728"/>
              <a:gd name="csY2" fmla="*/ 403645 h 470609"/>
              <a:gd name="csX3" fmla="*/ 4441216 w 6984728"/>
              <a:gd name="csY3" fmla="*/ 415778 h 470609"/>
              <a:gd name="csX4" fmla="*/ 5254812 w 6984728"/>
              <a:gd name="csY4" fmla="*/ 141 h 470609"/>
              <a:gd name="csX5" fmla="*/ 6984728 w 6984728"/>
              <a:gd name="csY5" fmla="*/ 470609 h 470609"/>
              <a:gd name="csX0" fmla="*/ 0 w 6984728"/>
              <a:gd name="csY0" fmla="*/ 445209 h 470609"/>
              <a:gd name="csX1" fmla="*/ 1155440 w 6984728"/>
              <a:gd name="csY1" fmla="*/ 18027 h 470609"/>
              <a:gd name="csX2" fmla="*/ 3093949 w 6984728"/>
              <a:gd name="csY2" fmla="*/ 403645 h 470609"/>
              <a:gd name="csX3" fmla="*/ 4441216 w 6984728"/>
              <a:gd name="csY3" fmla="*/ 415778 h 470609"/>
              <a:gd name="csX4" fmla="*/ 5254812 w 6984728"/>
              <a:gd name="csY4" fmla="*/ 141 h 470609"/>
              <a:gd name="csX5" fmla="*/ 6984728 w 6984728"/>
              <a:gd name="csY5" fmla="*/ 470609 h 470609"/>
              <a:gd name="csX0" fmla="*/ 0 w 6984728"/>
              <a:gd name="csY0" fmla="*/ 445240 h 470640"/>
              <a:gd name="csX1" fmla="*/ 1155440 w 6984728"/>
              <a:gd name="csY1" fmla="*/ 18058 h 470640"/>
              <a:gd name="csX2" fmla="*/ 2004312 w 6984728"/>
              <a:gd name="csY2" fmla="*/ 403676 h 470640"/>
              <a:gd name="csX3" fmla="*/ 4441216 w 6984728"/>
              <a:gd name="csY3" fmla="*/ 415809 h 470640"/>
              <a:gd name="csX4" fmla="*/ 5254812 w 6984728"/>
              <a:gd name="csY4" fmla="*/ 172 h 470640"/>
              <a:gd name="csX5" fmla="*/ 6984728 w 6984728"/>
              <a:gd name="csY5" fmla="*/ 470640 h 470640"/>
              <a:gd name="csX0" fmla="*/ 0 w 6984728"/>
              <a:gd name="csY0" fmla="*/ 445240 h 470640"/>
              <a:gd name="csX1" fmla="*/ 981098 w 6984728"/>
              <a:gd name="csY1" fmla="*/ 18058 h 470640"/>
              <a:gd name="csX2" fmla="*/ 2004312 w 6984728"/>
              <a:gd name="csY2" fmla="*/ 403676 h 470640"/>
              <a:gd name="csX3" fmla="*/ 4441216 w 6984728"/>
              <a:gd name="csY3" fmla="*/ 415809 h 470640"/>
              <a:gd name="csX4" fmla="*/ 5254812 w 6984728"/>
              <a:gd name="csY4" fmla="*/ 172 h 470640"/>
              <a:gd name="csX5" fmla="*/ 6984728 w 6984728"/>
              <a:gd name="csY5" fmla="*/ 470640 h 470640"/>
              <a:gd name="csX0" fmla="*/ 0 w 6984728"/>
              <a:gd name="csY0" fmla="*/ 445162 h 470562"/>
              <a:gd name="csX1" fmla="*/ 981098 w 6984728"/>
              <a:gd name="csY1" fmla="*/ 17980 h 470562"/>
              <a:gd name="csX2" fmla="*/ 2004312 w 6984728"/>
              <a:gd name="csY2" fmla="*/ 403598 h 470562"/>
              <a:gd name="csX3" fmla="*/ 5124055 w 6984728"/>
              <a:gd name="csY3" fmla="*/ 429586 h 470562"/>
              <a:gd name="csX4" fmla="*/ 5254812 w 6984728"/>
              <a:gd name="csY4" fmla="*/ 94 h 470562"/>
              <a:gd name="csX5" fmla="*/ 6984728 w 6984728"/>
              <a:gd name="csY5" fmla="*/ 470562 h 470562"/>
              <a:gd name="csX0" fmla="*/ 0 w 6984728"/>
              <a:gd name="csY0" fmla="*/ 459012 h 484412"/>
              <a:gd name="csX1" fmla="*/ 981098 w 6984728"/>
              <a:gd name="csY1" fmla="*/ 31830 h 484412"/>
              <a:gd name="csX2" fmla="*/ 2004312 w 6984728"/>
              <a:gd name="csY2" fmla="*/ 417448 h 484412"/>
              <a:gd name="csX3" fmla="*/ 5124055 w 6984728"/>
              <a:gd name="csY3" fmla="*/ 443436 h 484412"/>
              <a:gd name="csX4" fmla="*/ 6039351 w 6984728"/>
              <a:gd name="csY4" fmla="*/ 90 h 484412"/>
              <a:gd name="csX5" fmla="*/ 6984728 w 6984728"/>
              <a:gd name="csY5" fmla="*/ 484412 h 484412"/>
              <a:gd name="csX0" fmla="*/ 0 w 6984728"/>
              <a:gd name="csY0" fmla="*/ 459088 h 484488"/>
              <a:gd name="csX1" fmla="*/ 981098 w 6984728"/>
              <a:gd name="csY1" fmla="*/ 31906 h 484488"/>
              <a:gd name="csX2" fmla="*/ 2004312 w 6984728"/>
              <a:gd name="csY2" fmla="*/ 417524 h 484488"/>
              <a:gd name="csX3" fmla="*/ 5225755 w 6984728"/>
              <a:gd name="csY3" fmla="*/ 429658 h 484488"/>
              <a:gd name="csX4" fmla="*/ 6039351 w 6984728"/>
              <a:gd name="csY4" fmla="*/ 166 h 484488"/>
              <a:gd name="csX5" fmla="*/ 6984728 w 6984728"/>
              <a:gd name="csY5" fmla="*/ 484488 h 484488"/>
              <a:gd name="csX0" fmla="*/ 0 w 6984728"/>
              <a:gd name="csY0" fmla="*/ 459059 h 484459"/>
              <a:gd name="csX1" fmla="*/ 981098 w 6984728"/>
              <a:gd name="csY1" fmla="*/ 31877 h 484459"/>
              <a:gd name="csX2" fmla="*/ 2004312 w 6984728"/>
              <a:gd name="csY2" fmla="*/ 417495 h 484459"/>
              <a:gd name="csX3" fmla="*/ 5225755 w 6984728"/>
              <a:gd name="csY3" fmla="*/ 429629 h 484459"/>
              <a:gd name="csX4" fmla="*/ 6039351 w 6984728"/>
              <a:gd name="csY4" fmla="*/ 137 h 484459"/>
              <a:gd name="csX5" fmla="*/ 6984728 w 6984728"/>
              <a:gd name="csY5" fmla="*/ 484459 h 484459"/>
            </a:gdLst>
            <a:ahLst/>
            <a:cxnLst>
              <a:cxn ang="0">
                <a:pos x="csX0" y="csY0"/>
              </a:cxn>
              <a:cxn ang="0">
                <a:pos x="csX1" y="csY1"/>
              </a:cxn>
              <a:cxn ang="0">
                <a:pos x="csX2" y="csY2"/>
              </a:cxn>
              <a:cxn ang="0">
                <a:pos x="csX3" y="csY3"/>
              </a:cxn>
              <a:cxn ang="0">
                <a:pos x="csX4" y="csY4"/>
              </a:cxn>
              <a:cxn ang="0">
                <a:pos x="csX5" y="csY5"/>
              </a:cxn>
            </a:cxnLst>
            <a:rect l="l" t="t" r="r" b="b"/>
            <a:pathLst>
              <a:path w="6984728" h="484459">
                <a:moveTo>
                  <a:pt x="0" y="459059"/>
                </a:moveTo>
                <a:cubicBezTo>
                  <a:pt x="440483" y="375836"/>
                  <a:pt x="647046" y="38804"/>
                  <a:pt x="981098" y="31877"/>
                </a:cubicBezTo>
                <a:cubicBezTo>
                  <a:pt x="1315150" y="24950"/>
                  <a:pt x="1296869" y="351203"/>
                  <a:pt x="2004312" y="417495"/>
                </a:cubicBezTo>
                <a:cubicBezTo>
                  <a:pt x="2711755" y="483787"/>
                  <a:pt x="4567777" y="416062"/>
                  <a:pt x="5225755" y="429629"/>
                </a:cubicBezTo>
                <a:cubicBezTo>
                  <a:pt x="5883733" y="443196"/>
                  <a:pt x="5746189" y="-9001"/>
                  <a:pt x="6039351" y="137"/>
                </a:cubicBezTo>
                <a:cubicBezTo>
                  <a:pt x="6332513" y="9275"/>
                  <a:pt x="6624329" y="386445"/>
                  <a:pt x="6984728" y="484459"/>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1CE26919-B0AC-DB4F-46C7-0A82DB4EF7B1}"/>
              </a:ext>
            </a:extLst>
          </p:cNvPr>
          <p:cNvCxnSpPr>
            <a:cxnSpLocks/>
          </p:cNvCxnSpPr>
          <p:nvPr/>
        </p:nvCxnSpPr>
        <p:spPr>
          <a:xfrm>
            <a:off x="6681803" y="2178345"/>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C6EEB77C-1254-27F4-ED9A-A231303A99A1}"/>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F936957F-872A-CA44-197D-34913CA35691}"/>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6FCD36A4-0CFF-DBBC-0477-8E9AD8782D3F}"/>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E1A5D827-B43D-AA5C-FA7B-ACEF04068A5E}"/>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6BF4F265-A2FE-D9DF-9B0E-93048CA7F43A}"/>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B4CFA666-FF93-44F6-E302-62F5AD9A9982}"/>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9E003377-DA10-B3E1-E12B-469DF642F3A6}"/>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C7204DAF-1521-D76A-4769-C1BB1425EB05}"/>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8A82EFEE-B995-CE6D-8655-B5794E415513}"/>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05BC3DDB-184C-567F-0E24-B57753E314B3}"/>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BD811120-ADA0-4FAF-E1E4-7EAFD3933CD8}"/>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DBAC9127-A868-E02D-EC0B-9A30444B9AC7}"/>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6BDAE43C-6987-903E-E247-080BD987195F}"/>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2440BCFC-9D13-6423-685E-A388F6B7A03E}"/>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9C610345-1552-B59E-AB4D-F94DE307C24F}"/>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3400DA5F-CD9A-9581-E246-E711F2FE3773}"/>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BB86589C-90C4-4A01-B8F6-F951683125F5}"/>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AB93D5F2-9566-C473-6A51-E32E0AD378D6}"/>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EA4302F0-E17D-AA0D-779D-D504BA1D2BC0}"/>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FD4696B3-A25E-B7E7-A18C-6B8F73BD5218}"/>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7508D619-E37B-233B-98B1-5ECCFE197F0A}"/>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A96E4E4F-93E2-A9CD-4473-EA3CD54CB15D}"/>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CE21361D-B800-3482-212B-45118BF544FA}"/>
              </a:ext>
            </a:extLst>
          </p:cNvPr>
          <p:cNvCxnSpPr>
            <a:cxnSpLocks/>
          </p:cNvCxnSpPr>
          <p:nvPr/>
        </p:nvCxnSpPr>
        <p:spPr>
          <a:xfrm flipH="1">
            <a:off x="1880256" y="2178345"/>
            <a:ext cx="595746" cy="28885"/>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99600DBD-DB6D-3CF4-A379-C39A14296A78}"/>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EB5F7331-FCF5-A202-235B-7651750F98BC}"/>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75670321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830E37-714E-F8A8-3B59-1491D9DF8DA4}"/>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36EBD727-5484-44D9-6338-4A0F5EDDC7D0}"/>
              </a:ext>
            </a:extLst>
          </p:cNvPr>
          <p:cNvSpPr>
            <a:spLocks noGrp="1"/>
          </p:cNvSpPr>
          <p:nvPr>
            <p:ph type="title"/>
          </p:nvPr>
        </p:nvSpPr>
        <p:spPr/>
        <p:txBody>
          <a:bodyPr/>
          <a:lstStyle/>
          <a:p>
            <a:r>
              <a:rPr lang="en-GB"/>
              <a:t>They reflect and invert</a:t>
            </a:r>
          </a:p>
        </p:txBody>
      </p:sp>
      <p:sp>
        <p:nvSpPr>
          <p:cNvPr id="5" name="Freeform: Shape 4">
            <a:extLst>
              <a:ext uri="{FF2B5EF4-FFF2-40B4-BE49-F238E27FC236}">
                <a16:creationId xmlns:a16="http://schemas.microsoft.com/office/drawing/2014/main" id="{FA660225-816F-97E3-801F-5F2E9249AE05}"/>
              </a:ext>
            </a:extLst>
          </p:cNvPr>
          <p:cNvSpPr/>
          <p:nvPr/>
        </p:nvSpPr>
        <p:spPr>
          <a:xfrm flipV="1">
            <a:off x="1335431" y="2825601"/>
            <a:ext cx="6660720" cy="475420"/>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2114320 w 6984728"/>
              <a:gd name="csY1" fmla="*/ 50681 h 490400"/>
              <a:gd name="csX2" fmla="*/ 3093949 w 6984728"/>
              <a:gd name="csY2" fmla="*/ 408590 h 490400"/>
              <a:gd name="csX3" fmla="*/ 4441216 w 6984728"/>
              <a:gd name="csY3" fmla="*/ 420723 h 490400"/>
              <a:gd name="csX4" fmla="*/ 5254812 w 6984728"/>
              <a:gd name="csY4" fmla="*/ 5086 h 490400"/>
              <a:gd name="csX5" fmla="*/ 5981237 w 6984728"/>
              <a:gd name="csY5" fmla="*/ 476141 h 490400"/>
              <a:gd name="csX6" fmla="*/ 6984728 w 6984728"/>
              <a:gd name="csY6" fmla="*/ 475554 h 490400"/>
              <a:gd name="csX0" fmla="*/ 0 w 6984728"/>
              <a:gd name="csY0" fmla="*/ 445209 h 470609"/>
              <a:gd name="csX1" fmla="*/ 2114320 w 6984728"/>
              <a:gd name="csY1" fmla="*/ 45736 h 470609"/>
              <a:gd name="csX2" fmla="*/ 3093949 w 6984728"/>
              <a:gd name="csY2" fmla="*/ 403645 h 470609"/>
              <a:gd name="csX3" fmla="*/ 4441216 w 6984728"/>
              <a:gd name="csY3" fmla="*/ 415778 h 470609"/>
              <a:gd name="csX4" fmla="*/ 5254812 w 6984728"/>
              <a:gd name="csY4" fmla="*/ 141 h 470609"/>
              <a:gd name="csX5" fmla="*/ 6984728 w 6984728"/>
              <a:gd name="csY5" fmla="*/ 470609 h 470609"/>
              <a:gd name="csX0" fmla="*/ 0 w 6984728"/>
              <a:gd name="csY0" fmla="*/ 445209 h 470609"/>
              <a:gd name="csX1" fmla="*/ 1155440 w 6984728"/>
              <a:gd name="csY1" fmla="*/ 18027 h 470609"/>
              <a:gd name="csX2" fmla="*/ 3093949 w 6984728"/>
              <a:gd name="csY2" fmla="*/ 403645 h 470609"/>
              <a:gd name="csX3" fmla="*/ 4441216 w 6984728"/>
              <a:gd name="csY3" fmla="*/ 415778 h 470609"/>
              <a:gd name="csX4" fmla="*/ 5254812 w 6984728"/>
              <a:gd name="csY4" fmla="*/ 141 h 470609"/>
              <a:gd name="csX5" fmla="*/ 6984728 w 6984728"/>
              <a:gd name="csY5" fmla="*/ 470609 h 470609"/>
              <a:gd name="csX0" fmla="*/ 0 w 6984728"/>
              <a:gd name="csY0" fmla="*/ 445240 h 470640"/>
              <a:gd name="csX1" fmla="*/ 1155440 w 6984728"/>
              <a:gd name="csY1" fmla="*/ 18058 h 470640"/>
              <a:gd name="csX2" fmla="*/ 2004312 w 6984728"/>
              <a:gd name="csY2" fmla="*/ 403676 h 470640"/>
              <a:gd name="csX3" fmla="*/ 4441216 w 6984728"/>
              <a:gd name="csY3" fmla="*/ 415809 h 470640"/>
              <a:gd name="csX4" fmla="*/ 5254812 w 6984728"/>
              <a:gd name="csY4" fmla="*/ 172 h 470640"/>
              <a:gd name="csX5" fmla="*/ 6984728 w 6984728"/>
              <a:gd name="csY5" fmla="*/ 470640 h 470640"/>
              <a:gd name="csX0" fmla="*/ 0 w 6984728"/>
              <a:gd name="csY0" fmla="*/ 445240 h 470640"/>
              <a:gd name="csX1" fmla="*/ 981098 w 6984728"/>
              <a:gd name="csY1" fmla="*/ 18058 h 470640"/>
              <a:gd name="csX2" fmla="*/ 2004312 w 6984728"/>
              <a:gd name="csY2" fmla="*/ 403676 h 470640"/>
              <a:gd name="csX3" fmla="*/ 4441216 w 6984728"/>
              <a:gd name="csY3" fmla="*/ 415809 h 470640"/>
              <a:gd name="csX4" fmla="*/ 5254812 w 6984728"/>
              <a:gd name="csY4" fmla="*/ 172 h 470640"/>
              <a:gd name="csX5" fmla="*/ 6984728 w 6984728"/>
              <a:gd name="csY5" fmla="*/ 470640 h 470640"/>
              <a:gd name="csX0" fmla="*/ 0 w 6984728"/>
              <a:gd name="csY0" fmla="*/ 445162 h 470562"/>
              <a:gd name="csX1" fmla="*/ 981098 w 6984728"/>
              <a:gd name="csY1" fmla="*/ 17980 h 470562"/>
              <a:gd name="csX2" fmla="*/ 2004312 w 6984728"/>
              <a:gd name="csY2" fmla="*/ 403598 h 470562"/>
              <a:gd name="csX3" fmla="*/ 5124055 w 6984728"/>
              <a:gd name="csY3" fmla="*/ 429586 h 470562"/>
              <a:gd name="csX4" fmla="*/ 5254812 w 6984728"/>
              <a:gd name="csY4" fmla="*/ 94 h 470562"/>
              <a:gd name="csX5" fmla="*/ 6984728 w 6984728"/>
              <a:gd name="csY5" fmla="*/ 470562 h 470562"/>
              <a:gd name="csX0" fmla="*/ 0 w 6984728"/>
              <a:gd name="csY0" fmla="*/ 459012 h 484412"/>
              <a:gd name="csX1" fmla="*/ 981098 w 6984728"/>
              <a:gd name="csY1" fmla="*/ 31830 h 484412"/>
              <a:gd name="csX2" fmla="*/ 2004312 w 6984728"/>
              <a:gd name="csY2" fmla="*/ 417448 h 484412"/>
              <a:gd name="csX3" fmla="*/ 5124055 w 6984728"/>
              <a:gd name="csY3" fmla="*/ 443436 h 484412"/>
              <a:gd name="csX4" fmla="*/ 6039351 w 6984728"/>
              <a:gd name="csY4" fmla="*/ 90 h 484412"/>
              <a:gd name="csX5" fmla="*/ 6984728 w 6984728"/>
              <a:gd name="csY5" fmla="*/ 484412 h 484412"/>
              <a:gd name="csX0" fmla="*/ 0 w 6984728"/>
              <a:gd name="csY0" fmla="*/ 459088 h 484488"/>
              <a:gd name="csX1" fmla="*/ 981098 w 6984728"/>
              <a:gd name="csY1" fmla="*/ 31906 h 484488"/>
              <a:gd name="csX2" fmla="*/ 2004312 w 6984728"/>
              <a:gd name="csY2" fmla="*/ 417524 h 484488"/>
              <a:gd name="csX3" fmla="*/ 5225755 w 6984728"/>
              <a:gd name="csY3" fmla="*/ 429658 h 484488"/>
              <a:gd name="csX4" fmla="*/ 6039351 w 6984728"/>
              <a:gd name="csY4" fmla="*/ 166 h 484488"/>
              <a:gd name="csX5" fmla="*/ 6984728 w 6984728"/>
              <a:gd name="csY5" fmla="*/ 484488 h 484488"/>
              <a:gd name="csX0" fmla="*/ 0 w 6984728"/>
              <a:gd name="csY0" fmla="*/ 459059 h 484459"/>
              <a:gd name="csX1" fmla="*/ 981098 w 6984728"/>
              <a:gd name="csY1" fmla="*/ 31877 h 484459"/>
              <a:gd name="csX2" fmla="*/ 2004312 w 6984728"/>
              <a:gd name="csY2" fmla="*/ 417495 h 484459"/>
              <a:gd name="csX3" fmla="*/ 5225755 w 6984728"/>
              <a:gd name="csY3" fmla="*/ 429629 h 484459"/>
              <a:gd name="csX4" fmla="*/ 6039351 w 6984728"/>
              <a:gd name="csY4" fmla="*/ 137 h 484459"/>
              <a:gd name="csX5" fmla="*/ 6984728 w 6984728"/>
              <a:gd name="csY5" fmla="*/ 484459 h 484459"/>
            </a:gdLst>
            <a:ahLst/>
            <a:cxnLst>
              <a:cxn ang="0">
                <a:pos x="csX0" y="csY0"/>
              </a:cxn>
              <a:cxn ang="0">
                <a:pos x="csX1" y="csY1"/>
              </a:cxn>
              <a:cxn ang="0">
                <a:pos x="csX2" y="csY2"/>
              </a:cxn>
              <a:cxn ang="0">
                <a:pos x="csX3" y="csY3"/>
              </a:cxn>
              <a:cxn ang="0">
                <a:pos x="csX4" y="csY4"/>
              </a:cxn>
              <a:cxn ang="0">
                <a:pos x="csX5" y="csY5"/>
              </a:cxn>
            </a:cxnLst>
            <a:rect l="l" t="t" r="r" b="b"/>
            <a:pathLst>
              <a:path w="6984728" h="484459">
                <a:moveTo>
                  <a:pt x="0" y="459059"/>
                </a:moveTo>
                <a:cubicBezTo>
                  <a:pt x="440483" y="375836"/>
                  <a:pt x="647046" y="38804"/>
                  <a:pt x="981098" y="31877"/>
                </a:cubicBezTo>
                <a:cubicBezTo>
                  <a:pt x="1315150" y="24950"/>
                  <a:pt x="1296869" y="351203"/>
                  <a:pt x="2004312" y="417495"/>
                </a:cubicBezTo>
                <a:cubicBezTo>
                  <a:pt x="2711755" y="483787"/>
                  <a:pt x="4567777" y="416062"/>
                  <a:pt x="5225755" y="429629"/>
                </a:cubicBezTo>
                <a:cubicBezTo>
                  <a:pt x="5883733" y="443196"/>
                  <a:pt x="5746189" y="-9001"/>
                  <a:pt x="6039351" y="137"/>
                </a:cubicBezTo>
                <a:cubicBezTo>
                  <a:pt x="6332513" y="9275"/>
                  <a:pt x="6624329" y="386445"/>
                  <a:pt x="6984728" y="484459"/>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2EC82F8A-1C53-8816-59FB-F79ED4F7AEB5}"/>
              </a:ext>
            </a:extLst>
          </p:cNvPr>
          <p:cNvCxnSpPr>
            <a:cxnSpLocks/>
          </p:cNvCxnSpPr>
          <p:nvPr/>
        </p:nvCxnSpPr>
        <p:spPr>
          <a:xfrm flipH="1">
            <a:off x="6800603" y="3603461"/>
            <a:ext cx="585803"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5A3DC491-7AB4-4D3D-DB40-DA34CBFFA716}"/>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D2740586-01C5-B84F-6320-8B269D84C20D}"/>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532B096B-84C5-E65A-F91B-7B389B918E59}"/>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5C74771E-308F-FAFF-ABFC-8FD67FAC9072}"/>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34BCA866-3E7D-EA62-4D83-00CA794E0521}"/>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BF9D7BE9-CCC0-F509-A892-36E2D59A90FE}"/>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73936424-0269-330A-4000-C3370CCCC666}"/>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9EB6E1DC-B5D6-A131-9085-1C797F2E6EE4}"/>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AFD0DDA4-1245-72EE-3840-2BCEE0DAE3E3}"/>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EB98E74E-3705-0ADD-1601-F607EA3AC13D}"/>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66DF157C-72B2-5EDA-D58C-10E0CB3EFA6F}"/>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8B0CC114-EF21-5BC4-B3A2-537AA054A522}"/>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CB673F06-89B6-40B8-CA8A-8E0DFD3BFD52}"/>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56444BC5-BAB5-477C-AE89-4150C31CF70C}"/>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8680C721-0A13-FC44-3E17-93D95EF8B912}"/>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7C88AA98-1D59-62C7-02A2-7F3E6E451A80}"/>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ED9BF207-618A-8226-E2B2-9D830827FBCE}"/>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866E1AA1-563A-92D5-E9EB-0E8C6ACAB9B0}"/>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AD3ADD76-7CFC-DBFE-0BF1-DEAA8267509B}"/>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A33E1D87-123F-C621-C5AA-3823247FE907}"/>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B9F8AC88-2982-92DC-A1B6-7FB9CD49AAC2}"/>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697190D4-8914-69D3-D879-CABC267CAE36}"/>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BEFEE029-5C7F-C459-4FA6-7CB687E189FB}"/>
              </a:ext>
            </a:extLst>
          </p:cNvPr>
          <p:cNvCxnSpPr>
            <a:cxnSpLocks/>
          </p:cNvCxnSpPr>
          <p:nvPr/>
        </p:nvCxnSpPr>
        <p:spPr>
          <a:xfrm>
            <a:off x="1911925" y="3603461"/>
            <a:ext cx="655125"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FD74E33C-7D9E-92D7-28A0-250C84E50B03}"/>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829A04FD-8434-2534-7329-74A891DDA9F7}"/>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73608394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88A6CA-FA52-5156-5B25-5D21B1C54C94}"/>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B6D4DC13-A369-B1F1-4ADF-ED8741859228}"/>
              </a:ext>
            </a:extLst>
          </p:cNvPr>
          <p:cNvSpPr>
            <a:spLocks noGrp="1"/>
          </p:cNvSpPr>
          <p:nvPr>
            <p:ph type="title"/>
          </p:nvPr>
        </p:nvSpPr>
        <p:spPr/>
        <p:txBody>
          <a:bodyPr/>
          <a:lstStyle/>
          <a:p>
            <a:r>
              <a:rPr lang="en-GB"/>
              <a:t>And travel back</a:t>
            </a:r>
          </a:p>
        </p:txBody>
      </p:sp>
      <p:sp>
        <p:nvSpPr>
          <p:cNvPr id="5" name="Freeform: Shape 4">
            <a:extLst>
              <a:ext uri="{FF2B5EF4-FFF2-40B4-BE49-F238E27FC236}">
                <a16:creationId xmlns:a16="http://schemas.microsoft.com/office/drawing/2014/main" id="{6109A687-75EF-633B-EE0F-6AE57F3C4BAB}"/>
              </a:ext>
            </a:extLst>
          </p:cNvPr>
          <p:cNvSpPr/>
          <p:nvPr/>
        </p:nvSpPr>
        <p:spPr>
          <a:xfrm flipV="1">
            <a:off x="1278819" y="2814434"/>
            <a:ext cx="6660720" cy="505286"/>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84728" h="490400">
                <a:moveTo>
                  <a:pt x="0" y="450154"/>
                </a:moveTo>
                <a:cubicBezTo>
                  <a:pt x="677333" y="458621"/>
                  <a:pt x="410316" y="467086"/>
                  <a:pt x="1087649" y="475553"/>
                </a:cubicBezTo>
                <a:cubicBezTo>
                  <a:pt x="1591416" y="471320"/>
                  <a:pt x="1779937" y="61842"/>
                  <a:pt x="2114320" y="50681"/>
                </a:cubicBezTo>
                <a:cubicBezTo>
                  <a:pt x="2448703" y="39520"/>
                  <a:pt x="2701290" y="420806"/>
                  <a:pt x="3093949" y="408590"/>
                </a:cubicBezTo>
                <a:cubicBezTo>
                  <a:pt x="3486608" y="396374"/>
                  <a:pt x="4119815" y="404846"/>
                  <a:pt x="4441216" y="420723"/>
                </a:cubicBezTo>
                <a:cubicBezTo>
                  <a:pt x="4762617" y="436600"/>
                  <a:pt x="4881913" y="-54950"/>
                  <a:pt x="5254812" y="5086"/>
                </a:cubicBezTo>
                <a:cubicBezTo>
                  <a:pt x="5627711" y="65122"/>
                  <a:pt x="5666453" y="443814"/>
                  <a:pt x="5981237" y="476141"/>
                </a:cubicBezTo>
                <a:cubicBezTo>
                  <a:pt x="6296021" y="508468"/>
                  <a:pt x="6650231" y="475750"/>
                  <a:pt x="6984728" y="475554"/>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A2B10E0F-9D11-E510-C0EB-BD35FBD9E973}"/>
              </a:ext>
            </a:extLst>
          </p:cNvPr>
          <p:cNvCxnSpPr>
            <a:cxnSpLocks/>
          </p:cNvCxnSpPr>
          <p:nvPr/>
        </p:nvCxnSpPr>
        <p:spPr>
          <a:xfrm>
            <a:off x="2899512" y="3553255"/>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46290092-9366-3FD9-DC6A-8F87D180C80D}"/>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613585E4-31C6-45CB-AB11-99987309F167}"/>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0C91C2B7-845C-F19E-515F-B2143A428F7E}"/>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A9DF4EC1-5EFD-FA17-679D-C12E8E4650AC}"/>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D4B47A99-6424-112B-4ACA-15F83EED5DB2}"/>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65789C30-61AF-A313-0FC4-87E0E683B609}"/>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E165ABC4-DF7C-8B77-C80E-CC5C68829D0A}"/>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B656C031-7400-7E70-E214-7B016BC4EF5A}"/>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57A6D883-7F97-D1C3-0263-A196EB5DC1B9}"/>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41D4B62A-156B-3D75-52BC-42A1C6F7F8A1}"/>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2439495A-5697-4BF8-C2C4-DA2F1E41BD9A}"/>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0E6213C9-D487-9E6C-FFC8-B99BA84C7CCE}"/>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2F4D8A91-AEEE-2E54-51A3-EF56A6D4407C}"/>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273DC598-9FD5-F0AC-922F-35F29340B321}"/>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F49E1004-4A05-57B6-8B8A-F0A7C3EEEAFD}"/>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D2E04565-44CD-E10A-0F58-AE7FBC4F895C}"/>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C4AB09BB-18AC-919A-E533-4574C6766D31}"/>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FDD60709-3253-5081-98F5-0FA94BA3F64B}"/>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2E931256-FEEA-B140-136D-976962985EF3}"/>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6505CAAD-683E-D425-678A-D7E17DCE0AFF}"/>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69869E6B-F024-B62A-4176-77A9C6CF8369}"/>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F7A682B8-D10D-30D1-2816-400F4D226303}"/>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B0F5374D-8AF7-8C0A-4540-0368603191B1}"/>
              </a:ext>
            </a:extLst>
          </p:cNvPr>
          <p:cNvCxnSpPr>
            <a:cxnSpLocks/>
          </p:cNvCxnSpPr>
          <p:nvPr/>
        </p:nvCxnSpPr>
        <p:spPr>
          <a:xfrm flipH="1">
            <a:off x="5971308" y="3553255"/>
            <a:ext cx="595746" cy="28885"/>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7089A668-614F-4E31-C6A7-AA80F9E938A4}"/>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CAB6630B-31BC-ACF7-8C4F-C1A97BE068A3}"/>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37431616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AC685F-8359-1043-E2B5-BE96760E0726}"/>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257EA37-553F-3E12-EAB9-462D4CE163F0}"/>
              </a:ext>
            </a:extLst>
          </p:cNvPr>
          <p:cNvSpPr>
            <a:spLocks noGrp="1"/>
          </p:cNvSpPr>
          <p:nvPr>
            <p:ph type="title"/>
          </p:nvPr>
        </p:nvSpPr>
        <p:spPr/>
        <p:txBody>
          <a:bodyPr/>
          <a:lstStyle/>
          <a:p>
            <a:r>
              <a:rPr lang="en-GB"/>
              <a:t>And superimpose again</a:t>
            </a:r>
          </a:p>
        </p:txBody>
      </p:sp>
      <p:sp>
        <p:nvSpPr>
          <p:cNvPr id="5" name="Freeform: Shape 4">
            <a:extLst>
              <a:ext uri="{FF2B5EF4-FFF2-40B4-BE49-F238E27FC236}">
                <a16:creationId xmlns:a16="http://schemas.microsoft.com/office/drawing/2014/main" id="{9203231D-8F1C-C3B2-0CA8-C5FAF56742D3}"/>
              </a:ext>
            </a:extLst>
          </p:cNvPr>
          <p:cNvSpPr/>
          <p:nvPr/>
        </p:nvSpPr>
        <p:spPr>
          <a:xfrm flipV="1">
            <a:off x="1278819" y="2814434"/>
            <a:ext cx="6660720" cy="1167193"/>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84728" h="1132808">
                <a:moveTo>
                  <a:pt x="0" y="1092562"/>
                </a:moveTo>
                <a:cubicBezTo>
                  <a:pt x="677333" y="1101029"/>
                  <a:pt x="785204" y="1067444"/>
                  <a:pt x="1137591" y="1062494"/>
                </a:cubicBezTo>
                <a:cubicBezTo>
                  <a:pt x="1489978" y="1057545"/>
                  <a:pt x="1788260" y="1074025"/>
                  <a:pt x="2114320" y="1062865"/>
                </a:cubicBezTo>
                <a:cubicBezTo>
                  <a:pt x="2440380" y="1051705"/>
                  <a:pt x="2812675" y="1172672"/>
                  <a:pt x="3093949" y="995532"/>
                </a:cubicBezTo>
                <a:cubicBezTo>
                  <a:pt x="3375223" y="818392"/>
                  <a:pt x="3568338" y="-5139"/>
                  <a:pt x="3801963" y="25"/>
                </a:cubicBezTo>
                <a:cubicBezTo>
                  <a:pt x="4035588" y="5189"/>
                  <a:pt x="4132487" y="840094"/>
                  <a:pt x="4495699" y="1026515"/>
                </a:cubicBezTo>
                <a:cubicBezTo>
                  <a:pt x="4858911" y="1212936"/>
                  <a:pt x="5666453" y="1086222"/>
                  <a:pt x="5981237" y="1118549"/>
                </a:cubicBezTo>
                <a:cubicBezTo>
                  <a:pt x="6296021" y="1150876"/>
                  <a:pt x="6650231" y="1118158"/>
                  <a:pt x="6984728" y="1117962"/>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B58F5E9D-1488-BD74-636C-DEAF95D90F10}"/>
              </a:ext>
            </a:extLst>
          </p:cNvPr>
          <p:cNvCxnSpPr>
            <a:cxnSpLocks/>
          </p:cNvCxnSpPr>
          <p:nvPr/>
        </p:nvCxnSpPr>
        <p:spPr>
          <a:xfrm>
            <a:off x="4539320" y="4544165"/>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DB8FBA78-8B14-4E08-C518-2AE6E8473241}"/>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113243C0-E15B-D84C-BCD9-EE16C4D3EC0C}"/>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133AA80A-E271-299C-9E9F-5A9E00760607}"/>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DA3405A2-3043-7A78-4940-CF141E3C209E}"/>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0FF0A574-67D3-1389-5152-E5143597A405}"/>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AEA1D111-BDEE-9D71-CF47-3EE899125D96}"/>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B2FD660C-0558-7589-63A6-2F770EC05333}"/>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F4EF9019-2EFA-3AD2-2898-9A1CF8B0CDDC}"/>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3C56EBD1-7656-518C-E121-6FECEF2783C5}"/>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54CC5D76-05FD-C55E-F089-CE3E685719BE}"/>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E01CE886-2F32-B098-1DF8-1F15DEE3A317}"/>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E024F1F0-4FF8-A066-A76C-C0F5ECD0D4D5}"/>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BE99FE1A-A653-46DB-79C7-11E17129409B}"/>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4CD784DE-0F4B-D13D-422F-4BEA27EC1718}"/>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0B049F7F-EBDF-6DD2-6683-ED8034618C34}"/>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BE763486-D44D-BE36-505A-3709CE4FA50B}"/>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AAA7B1CF-A58F-EA8F-DA18-E4E0D646F4C2}"/>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16B5846C-F3B4-36B6-0FBD-99619CF5C197}"/>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1899CC4D-0979-91B1-2351-EEF286B3C622}"/>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3FFB1693-0E15-7005-CCE4-913A75CD0805}"/>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E9BF1E5B-1A62-087C-5C04-432C7DC91FEA}"/>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24B48C79-2277-6D80-5E15-92BE762C8B96}"/>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8439172A-698E-209F-4D6D-2B0C86D821BC}"/>
              </a:ext>
            </a:extLst>
          </p:cNvPr>
          <p:cNvCxnSpPr>
            <a:cxnSpLocks/>
          </p:cNvCxnSpPr>
          <p:nvPr/>
        </p:nvCxnSpPr>
        <p:spPr>
          <a:xfrm flipH="1">
            <a:off x="4572000" y="4260942"/>
            <a:ext cx="595746" cy="28885"/>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5746DDFD-1DE9-FE70-F075-490089408127}"/>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0142AE14-8B92-D9B2-EA1A-5B56068EBF1B}"/>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67686855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03A768-EE80-2A4B-8169-1DED849A8379}"/>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8039FEE3-BE67-E867-EFA4-DF108466D068}"/>
              </a:ext>
            </a:extLst>
          </p:cNvPr>
          <p:cNvSpPr>
            <a:spLocks noGrp="1"/>
          </p:cNvSpPr>
          <p:nvPr>
            <p:ph type="title"/>
          </p:nvPr>
        </p:nvSpPr>
        <p:spPr/>
        <p:txBody>
          <a:bodyPr/>
          <a:lstStyle/>
          <a:p>
            <a:r>
              <a:rPr lang="en-GB"/>
              <a:t>And continue on again</a:t>
            </a:r>
          </a:p>
        </p:txBody>
      </p:sp>
      <p:sp>
        <p:nvSpPr>
          <p:cNvPr id="5" name="Freeform: Shape 4">
            <a:extLst>
              <a:ext uri="{FF2B5EF4-FFF2-40B4-BE49-F238E27FC236}">
                <a16:creationId xmlns:a16="http://schemas.microsoft.com/office/drawing/2014/main" id="{9DE35EE9-FEE2-5736-8C5D-C7A2537C5BF9}"/>
              </a:ext>
            </a:extLst>
          </p:cNvPr>
          <p:cNvSpPr/>
          <p:nvPr/>
        </p:nvSpPr>
        <p:spPr>
          <a:xfrm flipV="1">
            <a:off x="1278819" y="2814434"/>
            <a:ext cx="6660720" cy="505286"/>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84728" h="490400">
                <a:moveTo>
                  <a:pt x="0" y="450154"/>
                </a:moveTo>
                <a:cubicBezTo>
                  <a:pt x="677333" y="458621"/>
                  <a:pt x="410316" y="467086"/>
                  <a:pt x="1087649" y="475553"/>
                </a:cubicBezTo>
                <a:cubicBezTo>
                  <a:pt x="1591416" y="471320"/>
                  <a:pt x="1779937" y="61842"/>
                  <a:pt x="2114320" y="50681"/>
                </a:cubicBezTo>
                <a:cubicBezTo>
                  <a:pt x="2448703" y="39520"/>
                  <a:pt x="2701290" y="420806"/>
                  <a:pt x="3093949" y="408590"/>
                </a:cubicBezTo>
                <a:cubicBezTo>
                  <a:pt x="3486608" y="396374"/>
                  <a:pt x="4119815" y="404846"/>
                  <a:pt x="4441216" y="420723"/>
                </a:cubicBezTo>
                <a:cubicBezTo>
                  <a:pt x="4762617" y="436600"/>
                  <a:pt x="4881913" y="-54950"/>
                  <a:pt x="5254812" y="5086"/>
                </a:cubicBezTo>
                <a:cubicBezTo>
                  <a:pt x="5627711" y="65122"/>
                  <a:pt x="5666453" y="443814"/>
                  <a:pt x="5981237" y="476141"/>
                </a:cubicBezTo>
                <a:cubicBezTo>
                  <a:pt x="6296021" y="508468"/>
                  <a:pt x="6650231" y="475750"/>
                  <a:pt x="6984728" y="475554"/>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cxnSp>
        <p:nvCxnSpPr>
          <p:cNvPr id="6" name="Straight Arrow Connector 5">
            <a:extLst>
              <a:ext uri="{FF2B5EF4-FFF2-40B4-BE49-F238E27FC236}">
                <a16:creationId xmlns:a16="http://schemas.microsoft.com/office/drawing/2014/main" id="{51CF99F1-5B02-41E4-3A9E-4BB475C62481}"/>
              </a:ext>
            </a:extLst>
          </p:cNvPr>
          <p:cNvCxnSpPr>
            <a:cxnSpLocks/>
          </p:cNvCxnSpPr>
          <p:nvPr/>
        </p:nvCxnSpPr>
        <p:spPr>
          <a:xfrm>
            <a:off x="5947512" y="3619930"/>
            <a:ext cx="661106" cy="0"/>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grpSp>
        <p:nvGrpSpPr>
          <p:cNvPr id="14" name="Group 13">
            <a:extLst>
              <a:ext uri="{FF2B5EF4-FFF2-40B4-BE49-F238E27FC236}">
                <a16:creationId xmlns:a16="http://schemas.microsoft.com/office/drawing/2014/main" id="{47DF73DC-B9BF-6582-751B-A442E08BC4B8}"/>
              </a:ext>
            </a:extLst>
          </p:cNvPr>
          <p:cNvGrpSpPr/>
          <p:nvPr/>
        </p:nvGrpSpPr>
        <p:grpSpPr>
          <a:xfrm>
            <a:off x="247283" y="2404053"/>
            <a:ext cx="1314894" cy="817970"/>
            <a:chOff x="941626" y="3149600"/>
            <a:chExt cx="1785611" cy="1110794"/>
          </a:xfrm>
        </p:grpSpPr>
        <p:sp>
          <p:nvSpPr>
            <p:cNvPr id="16" name="Freeform: Shape 15">
              <a:extLst>
                <a:ext uri="{FF2B5EF4-FFF2-40B4-BE49-F238E27FC236}">
                  <a16:creationId xmlns:a16="http://schemas.microsoft.com/office/drawing/2014/main" id="{F35C23DE-2386-9C3F-0F51-700B506A413A}"/>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8CCAD350-535C-9FA2-22BC-C9DBE58C76B0}"/>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79D37AFE-D36A-4975-D9F9-5AECE759E4AA}"/>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E6CAB07B-0608-C3A2-48C7-CC58E8429A32}"/>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B028348F-6942-2A60-48C2-6F59DD7329DB}"/>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179204CA-FBDF-247F-E865-5CC1F97229C7}"/>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E49E3EB7-1C74-6D78-518C-AFB32F9FA75B}"/>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4EB7D431-D369-7040-EA0A-E8591E46DCA4}"/>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A49837C7-938B-99BA-EA37-AE5580AF3B74}"/>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1DA3B34D-AADB-7988-5801-885204401F02}"/>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C4FDC529-1200-5BD7-9AE9-23955D6CA853}"/>
              </a:ext>
            </a:extLst>
          </p:cNvPr>
          <p:cNvGrpSpPr/>
          <p:nvPr/>
        </p:nvGrpSpPr>
        <p:grpSpPr>
          <a:xfrm flipH="1">
            <a:off x="7685646" y="2411813"/>
            <a:ext cx="1442024" cy="897055"/>
            <a:chOff x="941626" y="3149600"/>
            <a:chExt cx="1785611" cy="1110794"/>
          </a:xfrm>
        </p:grpSpPr>
        <p:sp>
          <p:nvSpPr>
            <p:cNvPr id="10" name="Freeform: Shape 9">
              <a:extLst>
                <a:ext uri="{FF2B5EF4-FFF2-40B4-BE49-F238E27FC236}">
                  <a16:creationId xmlns:a16="http://schemas.microsoft.com/office/drawing/2014/main" id="{A7353C6E-FE2B-7D1E-94C3-0D8C98555DE1}"/>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5F4ED379-9C39-BF20-635B-8CF6D552F00F}"/>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A285B9A6-E0CB-DE08-A83A-ADB53F9D4C30}"/>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B2A4C434-7FFF-3A33-0D33-75A647DAFF6C}"/>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853D6682-E757-107A-4413-DD2B8F285D10}"/>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A9490220-DC14-69EA-B02C-732EA9A6669E}"/>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A2FECAF9-C8D8-DDE1-03C6-8E323305BCF5}"/>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B1844531-F115-14C7-DB77-8894AB927844}"/>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BC9D7B22-A19D-83C7-9694-8E6F4CD8BAC7}"/>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0FC15C7B-7E29-74EF-F583-0931D6913935}"/>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9" name="Straight Arrow Connector 38">
            <a:extLst>
              <a:ext uri="{FF2B5EF4-FFF2-40B4-BE49-F238E27FC236}">
                <a16:creationId xmlns:a16="http://schemas.microsoft.com/office/drawing/2014/main" id="{32BBA327-A78C-C27C-AEFB-D5D6AD787748}"/>
              </a:ext>
            </a:extLst>
          </p:cNvPr>
          <p:cNvCxnSpPr>
            <a:cxnSpLocks/>
          </p:cNvCxnSpPr>
          <p:nvPr/>
        </p:nvCxnSpPr>
        <p:spPr>
          <a:xfrm flipH="1">
            <a:off x="2970292" y="3605487"/>
            <a:ext cx="595746" cy="28885"/>
          </a:xfrm>
          <a:prstGeom prst="straightConnector1">
            <a:avLst/>
          </a:prstGeom>
          <a:ln w="28575">
            <a:solidFill>
              <a:schemeClr val="tx1"/>
            </a:solidFill>
            <a:tailEnd type="stealth" w="lg" len="lg"/>
          </a:ln>
        </p:spPr>
        <p:style>
          <a:lnRef idx="2">
            <a:schemeClr val="accent1"/>
          </a:lnRef>
          <a:fillRef idx="0">
            <a:schemeClr val="accent1"/>
          </a:fillRef>
          <a:effectRef idx="1">
            <a:schemeClr val="accent1"/>
          </a:effectRef>
          <a:fontRef idx="minor">
            <a:schemeClr val="tx1"/>
          </a:fontRef>
        </p:style>
      </p:cxnSp>
      <p:sp>
        <p:nvSpPr>
          <p:cNvPr id="4" name="TextBox 3">
            <a:hlinkClick r:id="rId2"/>
            <a:extLst>
              <a:ext uri="{FF2B5EF4-FFF2-40B4-BE49-F238E27FC236}">
                <a16:creationId xmlns:a16="http://schemas.microsoft.com/office/drawing/2014/main" id="{2E2A309F-55CD-7F4E-5404-960B564D08B6}"/>
              </a:ext>
            </a:extLst>
          </p:cNvPr>
          <p:cNvSpPr txBox="1"/>
          <p:nvPr/>
        </p:nvSpPr>
        <p:spPr>
          <a:xfrm>
            <a:off x="228350" y="3057312"/>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707F9610-D3BF-9105-C6FA-F1F7F107A2D5}"/>
              </a:ext>
            </a:extLst>
          </p:cNvPr>
          <p:cNvSpPr txBox="1"/>
          <p:nvPr/>
        </p:nvSpPr>
        <p:spPr>
          <a:xfrm>
            <a:off x="8662334" y="3134356"/>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66062182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326398-4DCE-AB5E-32F8-A7A834D62C1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F5E292BF-3B67-6929-083C-F84204187114}"/>
              </a:ext>
            </a:extLst>
          </p:cNvPr>
          <p:cNvSpPr>
            <a:spLocks noGrp="1"/>
          </p:cNvSpPr>
          <p:nvPr>
            <p:ph type="title"/>
          </p:nvPr>
        </p:nvSpPr>
        <p:spPr>
          <a:xfrm>
            <a:off x="241300" y="155246"/>
            <a:ext cx="8724900" cy="1089529"/>
          </a:xfrm>
        </p:spPr>
        <p:txBody>
          <a:bodyPr/>
          <a:lstStyle/>
          <a:p>
            <a:r>
              <a:rPr lang="en-GB"/>
              <a:t>Now move the end-points closer together</a:t>
            </a:r>
          </a:p>
        </p:txBody>
      </p:sp>
      <p:sp>
        <p:nvSpPr>
          <p:cNvPr id="5" name="Freeform: Shape 4">
            <a:extLst>
              <a:ext uri="{FF2B5EF4-FFF2-40B4-BE49-F238E27FC236}">
                <a16:creationId xmlns:a16="http://schemas.microsoft.com/office/drawing/2014/main" id="{9D7282A7-5306-4054-2D3A-559117B9E232}"/>
              </a:ext>
            </a:extLst>
          </p:cNvPr>
          <p:cNvSpPr/>
          <p:nvPr/>
        </p:nvSpPr>
        <p:spPr>
          <a:xfrm>
            <a:off x="4229244" y="2438490"/>
            <a:ext cx="1336726" cy="485464"/>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 name="csX0" fmla="*/ 0 w 5981237"/>
              <a:gd name="csY0" fmla="*/ 1092562 h 1130981"/>
              <a:gd name="csX1" fmla="*/ 1137591 w 5981237"/>
              <a:gd name="csY1" fmla="*/ 1062494 h 1130981"/>
              <a:gd name="csX2" fmla="*/ 2114320 w 5981237"/>
              <a:gd name="csY2" fmla="*/ 1062865 h 1130981"/>
              <a:gd name="csX3" fmla="*/ 3093949 w 5981237"/>
              <a:gd name="csY3" fmla="*/ 995532 h 1130981"/>
              <a:gd name="csX4" fmla="*/ 3801963 w 5981237"/>
              <a:gd name="csY4" fmla="*/ 25 h 1130981"/>
              <a:gd name="csX5" fmla="*/ 4495699 w 5981237"/>
              <a:gd name="csY5" fmla="*/ 1026515 h 1130981"/>
              <a:gd name="csX6" fmla="*/ 5981237 w 5981237"/>
              <a:gd name="csY6" fmla="*/ 1118549 h 1130981"/>
              <a:gd name="csX0" fmla="*/ 0 w 4495699"/>
              <a:gd name="csY0" fmla="*/ 1092562 h 1093923"/>
              <a:gd name="csX1" fmla="*/ 1137591 w 4495699"/>
              <a:gd name="csY1" fmla="*/ 1062494 h 1093923"/>
              <a:gd name="csX2" fmla="*/ 2114320 w 4495699"/>
              <a:gd name="csY2" fmla="*/ 1062865 h 1093923"/>
              <a:gd name="csX3" fmla="*/ 3093949 w 4495699"/>
              <a:gd name="csY3" fmla="*/ 995532 h 1093923"/>
              <a:gd name="csX4" fmla="*/ 3801963 w 4495699"/>
              <a:gd name="csY4" fmla="*/ 25 h 1093923"/>
              <a:gd name="csX5" fmla="*/ 4495699 w 4495699"/>
              <a:gd name="csY5" fmla="*/ 1026515 h 1093923"/>
              <a:gd name="csX0" fmla="*/ 0 w 3358108"/>
              <a:gd name="csY0" fmla="*/ 1062494 h 1092889"/>
              <a:gd name="csX1" fmla="*/ 976729 w 3358108"/>
              <a:gd name="csY1" fmla="*/ 1062865 h 1092889"/>
              <a:gd name="csX2" fmla="*/ 1956358 w 3358108"/>
              <a:gd name="csY2" fmla="*/ 995532 h 1092889"/>
              <a:gd name="csX3" fmla="*/ 2664372 w 3358108"/>
              <a:gd name="csY3" fmla="*/ 25 h 1092889"/>
              <a:gd name="csX4" fmla="*/ 3358108 w 3358108"/>
              <a:gd name="csY4" fmla="*/ 1026515 h 1092889"/>
              <a:gd name="csX0" fmla="*/ 0 w 2381379"/>
              <a:gd name="csY0" fmla="*/ 1062865 h 1092889"/>
              <a:gd name="csX1" fmla="*/ 979629 w 2381379"/>
              <a:gd name="csY1" fmla="*/ 995532 h 1092889"/>
              <a:gd name="csX2" fmla="*/ 1687643 w 2381379"/>
              <a:gd name="csY2" fmla="*/ 25 h 1092889"/>
              <a:gd name="csX3" fmla="*/ 2381379 w 2381379"/>
              <a:gd name="csY3" fmla="*/ 1026515 h 1092889"/>
              <a:gd name="csX0" fmla="*/ 0 w 1401750"/>
              <a:gd name="csY0" fmla="*/ 995532 h 1026515"/>
              <a:gd name="csX1" fmla="*/ 708014 w 1401750"/>
              <a:gd name="csY1" fmla="*/ 25 h 1026515"/>
              <a:gd name="csX2" fmla="*/ 1401750 w 1401750"/>
              <a:gd name="csY2" fmla="*/ 1026515 h 1026515"/>
            </a:gdLst>
            <a:ahLst/>
            <a:cxnLst>
              <a:cxn ang="0">
                <a:pos x="csX0" y="csY0"/>
              </a:cxn>
              <a:cxn ang="0">
                <a:pos x="csX1" y="csY1"/>
              </a:cxn>
              <a:cxn ang="0">
                <a:pos x="csX2" y="csY2"/>
              </a:cxn>
            </a:cxnLst>
            <a:rect l="l" t="t" r="r" b="b"/>
            <a:pathLst>
              <a:path w="1401750" h="1026515">
                <a:moveTo>
                  <a:pt x="0" y="995532"/>
                </a:moveTo>
                <a:cubicBezTo>
                  <a:pt x="281274" y="818392"/>
                  <a:pt x="474389" y="-5139"/>
                  <a:pt x="708014" y="25"/>
                </a:cubicBezTo>
                <a:cubicBezTo>
                  <a:pt x="941639" y="5189"/>
                  <a:pt x="1038538" y="840094"/>
                  <a:pt x="1401750" y="102651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F837470F-04E2-D314-297A-F0D6E0032CA0}"/>
              </a:ext>
            </a:extLst>
          </p:cNvPr>
          <p:cNvGrpSpPr/>
          <p:nvPr/>
        </p:nvGrpSpPr>
        <p:grpSpPr>
          <a:xfrm>
            <a:off x="3118653" y="2471651"/>
            <a:ext cx="1314894" cy="817970"/>
            <a:chOff x="941626" y="3149600"/>
            <a:chExt cx="1785611" cy="1110794"/>
          </a:xfrm>
        </p:grpSpPr>
        <p:sp>
          <p:nvSpPr>
            <p:cNvPr id="16" name="Freeform: Shape 15">
              <a:extLst>
                <a:ext uri="{FF2B5EF4-FFF2-40B4-BE49-F238E27FC236}">
                  <a16:creationId xmlns:a16="http://schemas.microsoft.com/office/drawing/2014/main" id="{42E26AC8-B8C9-443C-CDB9-D30E758B07CC}"/>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80488AAF-77CE-20D5-2401-6EA2E675221A}"/>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77216966-A1E6-2A0C-BD39-81A19B7BAC4D}"/>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8ED27F30-5A8C-BB88-0ECF-49C9E6F3EF99}"/>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076F39AA-FA61-3051-0673-2BEAC1AF51C8}"/>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9A0D0655-6CA7-1138-BD55-8406D6E6FABA}"/>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F8D9C045-54A2-81CC-C395-AD16DD49A49D}"/>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4FEA5227-12B9-2641-EF4F-DE4FF2039653}"/>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2C3E8660-A1D4-5DCE-620F-A7FF9E9873AF}"/>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5A73E8C8-1438-2B76-5D4E-85C07DB50CCD}"/>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F3AD0FCB-0553-6A74-3BB2-AE5B5CD3F816}"/>
              </a:ext>
            </a:extLst>
          </p:cNvPr>
          <p:cNvGrpSpPr/>
          <p:nvPr/>
        </p:nvGrpSpPr>
        <p:grpSpPr>
          <a:xfrm flipH="1">
            <a:off x="5342496" y="2438490"/>
            <a:ext cx="1442024" cy="897055"/>
            <a:chOff x="941626" y="3149600"/>
            <a:chExt cx="1785611" cy="1110794"/>
          </a:xfrm>
        </p:grpSpPr>
        <p:sp>
          <p:nvSpPr>
            <p:cNvPr id="10" name="Freeform: Shape 9">
              <a:extLst>
                <a:ext uri="{FF2B5EF4-FFF2-40B4-BE49-F238E27FC236}">
                  <a16:creationId xmlns:a16="http://schemas.microsoft.com/office/drawing/2014/main" id="{384E2F71-9971-91A4-569F-82AD9F5D3E87}"/>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1B07897A-5409-1757-A8B4-BEE166ABE617}"/>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51A8E741-948F-22D1-98BC-351F4B67D336}"/>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553ADB66-3E10-D081-C1FC-7D368DB02F08}"/>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7C424C66-C99B-FECC-CB99-BE8C0093ED82}"/>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8533B3A2-0C41-2C81-2F37-4F350E567962}"/>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701E7B07-A597-E8FB-E7B0-B114BA67A94E}"/>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8A5477B1-107D-5A72-867A-9DAD02550540}"/>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FFC8E569-7238-B087-EAB9-5616BC3FB7E6}"/>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B5FFBD3F-710B-34A6-0E49-9539C651A2EC}"/>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836701F8-0B28-7F57-309E-42EFEA098F58}"/>
              </a:ext>
            </a:extLst>
          </p:cNvPr>
          <p:cNvSpPr txBox="1"/>
          <p:nvPr/>
        </p:nvSpPr>
        <p:spPr>
          <a:xfrm>
            <a:off x="3140225"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40C768B3-67E1-0902-0603-A7F0AACFAAB8}"/>
              </a:ext>
            </a:extLst>
          </p:cNvPr>
          <p:cNvSpPr txBox="1"/>
          <p:nvPr/>
        </p:nvSpPr>
        <p:spPr>
          <a:xfrm>
            <a:off x="6339093"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283288118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4582F-A45D-1F2D-9D5B-EBC8086FF8BB}"/>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9A7804A-1616-F7C4-8229-25CF2DD42292}"/>
              </a:ext>
            </a:extLst>
          </p:cNvPr>
          <p:cNvSpPr>
            <a:spLocks noGrp="1"/>
          </p:cNvSpPr>
          <p:nvPr>
            <p:ph type="title"/>
          </p:nvPr>
        </p:nvSpPr>
        <p:spPr>
          <a:xfrm>
            <a:off x="241300" y="155246"/>
            <a:ext cx="8724900" cy="590931"/>
          </a:xfrm>
        </p:spPr>
        <p:txBody>
          <a:bodyPr/>
          <a:lstStyle/>
          <a:p>
            <a:r>
              <a:rPr lang="en-GB"/>
              <a:t>We get a stationary wave</a:t>
            </a:r>
          </a:p>
        </p:txBody>
      </p:sp>
      <p:sp>
        <p:nvSpPr>
          <p:cNvPr id="5" name="Freeform: Shape 4">
            <a:extLst>
              <a:ext uri="{FF2B5EF4-FFF2-40B4-BE49-F238E27FC236}">
                <a16:creationId xmlns:a16="http://schemas.microsoft.com/office/drawing/2014/main" id="{35D73DE1-AEAA-2D3F-C2D5-A92EAA62762C}"/>
              </a:ext>
            </a:extLst>
          </p:cNvPr>
          <p:cNvSpPr/>
          <p:nvPr/>
        </p:nvSpPr>
        <p:spPr>
          <a:xfrm>
            <a:off x="4229244" y="2675493"/>
            <a:ext cx="1336726" cy="248462"/>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 name="csX0" fmla="*/ 0 w 5981237"/>
              <a:gd name="csY0" fmla="*/ 1092562 h 1130981"/>
              <a:gd name="csX1" fmla="*/ 1137591 w 5981237"/>
              <a:gd name="csY1" fmla="*/ 1062494 h 1130981"/>
              <a:gd name="csX2" fmla="*/ 2114320 w 5981237"/>
              <a:gd name="csY2" fmla="*/ 1062865 h 1130981"/>
              <a:gd name="csX3" fmla="*/ 3093949 w 5981237"/>
              <a:gd name="csY3" fmla="*/ 995532 h 1130981"/>
              <a:gd name="csX4" fmla="*/ 3801963 w 5981237"/>
              <a:gd name="csY4" fmla="*/ 25 h 1130981"/>
              <a:gd name="csX5" fmla="*/ 4495699 w 5981237"/>
              <a:gd name="csY5" fmla="*/ 1026515 h 1130981"/>
              <a:gd name="csX6" fmla="*/ 5981237 w 5981237"/>
              <a:gd name="csY6" fmla="*/ 1118549 h 1130981"/>
              <a:gd name="csX0" fmla="*/ 0 w 4495699"/>
              <a:gd name="csY0" fmla="*/ 1092562 h 1093923"/>
              <a:gd name="csX1" fmla="*/ 1137591 w 4495699"/>
              <a:gd name="csY1" fmla="*/ 1062494 h 1093923"/>
              <a:gd name="csX2" fmla="*/ 2114320 w 4495699"/>
              <a:gd name="csY2" fmla="*/ 1062865 h 1093923"/>
              <a:gd name="csX3" fmla="*/ 3093949 w 4495699"/>
              <a:gd name="csY3" fmla="*/ 995532 h 1093923"/>
              <a:gd name="csX4" fmla="*/ 3801963 w 4495699"/>
              <a:gd name="csY4" fmla="*/ 25 h 1093923"/>
              <a:gd name="csX5" fmla="*/ 4495699 w 4495699"/>
              <a:gd name="csY5" fmla="*/ 1026515 h 1093923"/>
              <a:gd name="csX0" fmla="*/ 0 w 3358108"/>
              <a:gd name="csY0" fmla="*/ 1062494 h 1092889"/>
              <a:gd name="csX1" fmla="*/ 976729 w 3358108"/>
              <a:gd name="csY1" fmla="*/ 1062865 h 1092889"/>
              <a:gd name="csX2" fmla="*/ 1956358 w 3358108"/>
              <a:gd name="csY2" fmla="*/ 995532 h 1092889"/>
              <a:gd name="csX3" fmla="*/ 2664372 w 3358108"/>
              <a:gd name="csY3" fmla="*/ 25 h 1092889"/>
              <a:gd name="csX4" fmla="*/ 3358108 w 3358108"/>
              <a:gd name="csY4" fmla="*/ 1026515 h 1092889"/>
              <a:gd name="csX0" fmla="*/ 0 w 2381379"/>
              <a:gd name="csY0" fmla="*/ 1062865 h 1092889"/>
              <a:gd name="csX1" fmla="*/ 979629 w 2381379"/>
              <a:gd name="csY1" fmla="*/ 995532 h 1092889"/>
              <a:gd name="csX2" fmla="*/ 1687643 w 2381379"/>
              <a:gd name="csY2" fmla="*/ 25 h 1092889"/>
              <a:gd name="csX3" fmla="*/ 2381379 w 2381379"/>
              <a:gd name="csY3" fmla="*/ 1026515 h 1092889"/>
              <a:gd name="csX0" fmla="*/ 0 w 1401750"/>
              <a:gd name="csY0" fmla="*/ 995532 h 1026515"/>
              <a:gd name="csX1" fmla="*/ 708014 w 1401750"/>
              <a:gd name="csY1" fmla="*/ 25 h 1026515"/>
              <a:gd name="csX2" fmla="*/ 1401750 w 1401750"/>
              <a:gd name="csY2" fmla="*/ 1026515 h 1026515"/>
            </a:gdLst>
            <a:ahLst/>
            <a:cxnLst>
              <a:cxn ang="0">
                <a:pos x="csX0" y="csY0"/>
              </a:cxn>
              <a:cxn ang="0">
                <a:pos x="csX1" y="csY1"/>
              </a:cxn>
              <a:cxn ang="0">
                <a:pos x="csX2" y="csY2"/>
              </a:cxn>
            </a:cxnLst>
            <a:rect l="l" t="t" r="r" b="b"/>
            <a:pathLst>
              <a:path w="1401750" h="1026515">
                <a:moveTo>
                  <a:pt x="0" y="995532"/>
                </a:moveTo>
                <a:cubicBezTo>
                  <a:pt x="281274" y="818392"/>
                  <a:pt x="474389" y="-5139"/>
                  <a:pt x="708014" y="25"/>
                </a:cubicBezTo>
                <a:cubicBezTo>
                  <a:pt x="941639" y="5189"/>
                  <a:pt x="1038538" y="840094"/>
                  <a:pt x="1401750" y="102651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2DBDAF96-9F63-BB30-B30A-7BE69AF0ABBD}"/>
              </a:ext>
            </a:extLst>
          </p:cNvPr>
          <p:cNvGrpSpPr/>
          <p:nvPr/>
        </p:nvGrpSpPr>
        <p:grpSpPr>
          <a:xfrm>
            <a:off x="3118653" y="2490701"/>
            <a:ext cx="1314894" cy="817970"/>
            <a:chOff x="941626" y="3149600"/>
            <a:chExt cx="1785611" cy="1110794"/>
          </a:xfrm>
        </p:grpSpPr>
        <p:sp>
          <p:nvSpPr>
            <p:cNvPr id="16" name="Freeform: Shape 15">
              <a:extLst>
                <a:ext uri="{FF2B5EF4-FFF2-40B4-BE49-F238E27FC236}">
                  <a16:creationId xmlns:a16="http://schemas.microsoft.com/office/drawing/2014/main" id="{1CEB68CC-5485-23CF-8B9C-9CC3A606DE9A}"/>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1702CFD2-7257-FC68-159B-DF9038F5EF2F}"/>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81DD447A-4259-4844-DF61-3DE005571E69}"/>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E117101C-B16D-C83B-4CE7-01B29FF116C0}"/>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B24F6249-6779-31CC-CA71-2D04E11CF5C4}"/>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21D0E14D-7591-8621-D5BA-8730EFDE88ED}"/>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6B0DA87C-BE55-13D6-9A19-9DB88A956E10}"/>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5357E30A-2977-61EC-84C9-5FB5C2F1F4BB}"/>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A4695469-2C48-2532-CFB8-CC43BC440D4D}"/>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23DF64DD-07A9-CB7B-71E8-D5C0CB8234DB}"/>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EC10ADF7-D64C-39CE-F78C-45F493B45CEC}"/>
              </a:ext>
            </a:extLst>
          </p:cNvPr>
          <p:cNvGrpSpPr/>
          <p:nvPr/>
        </p:nvGrpSpPr>
        <p:grpSpPr>
          <a:xfrm flipH="1">
            <a:off x="5342496" y="2457540"/>
            <a:ext cx="1442024" cy="897055"/>
            <a:chOff x="941626" y="3149600"/>
            <a:chExt cx="1785611" cy="1110794"/>
          </a:xfrm>
        </p:grpSpPr>
        <p:sp>
          <p:nvSpPr>
            <p:cNvPr id="10" name="Freeform: Shape 9">
              <a:extLst>
                <a:ext uri="{FF2B5EF4-FFF2-40B4-BE49-F238E27FC236}">
                  <a16:creationId xmlns:a16="http://schemas.microsoft.com/office/drawing/2014/main" id="{A824FEAB-E5EA-0324-D528-442E90276F52}"/>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1622811F-69A0-0F54-4E71-C690329B80FB}"/>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23822D7F-DC04-1DED-6042-056785D883FE}"/>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E0359BDC-1AB4-ECA4-989A-5F3FE5E91E26}"/>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D3C2DA17-53B8-D7BF-2CE3-4B75D6A57A6F}"/>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92ED535F-2314-1FE7-6EC2-581D886512C6}"/>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8E42C901-2FC7-164B-B422-4F3739352B75}"/>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CE324090-ADA7-FC51-006A-C694692A26E1}"/>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527776CF-7B1B-40E6-4572-7629DBE08135}"/>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01105AE5-DC8F-A39F-410F-E6652E897207}"/>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88FA045F-E09E-AA93-C815-5BAB149491D4}"/>
              </a:ext>
            </a:extLst>
          </p:cNvPr>
          <p:cNvSpPr txBox="1"/>
          <p:nvPr/>
        </p:nvSpPr>
        <p:spPr>
          <a:xfrm>
            <a:off x="3140225"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4AD3B685-E4B2-494A-9A9B-AD562FF27BB4}"/>
              </a:ext>
            </a:extLst>
          </p:cNvPr>
          <p:cNvSpPr txBox="1"/>
          <p:nvPr/>
        </p:nvSpPr>
        <p:spPr>
          <a:xfrm>
            <a:off x="6339093"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28794391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53FB90-9B45-5AF2-0AD9-C00F161B051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D98A577F-2DFF-9942-DC42-0940945B1C64}"/>
              </a:ext>
            </a:extLst>
          </p:cNvPr>
          <p:cNvSpPr>
            <a:spLocks noGrp="1"/>
          </p:cNvSpPr>
          <p:nvPr>
            <p:ph type="title"/>
          </p:nvPr>
        </p:nvSpPr>
        <p:spPr>
          <a:xfrm>
            <a:off x="241300" y="155246"/>
            <a:ext cx="8724900" cy="590931"/>
          </a:xfrm>
        </p:spPr>
        <p:txBody>
          <a:bodyPr/>
          <a:lstStyle/>
          <a:p>
            <a:r>
              <a:rPr lang="en-GB"/>
              <a:t>Stationary Wave</a:t>
            </a:r>
          </a:p>
        </p:txBody>
      </p:sp>
      <p:sp>
        <p:nvSpPr>
          <p:cNvPr id="5" name="Freeform: Shape 4">
            <a:extLst>
              <a:ext uri="{FF2B5EF4-FFF2-40B4-BE49-F238E27FC236}">
                <a16:creationId xmlns:a16="http://schemas.microsoft.com/office/drawing/2014/main" id="{86B42627-DE90-0688-458F-9F659A970C6F}"/>
              </a:ext>
            </a:extLst>
          </p:cNvPr>
          <p:cNvSpPr/>
          <p:nvPr/>
        </p:nvSpPr>
        <p:spPr>
          <a:xfrm>
            <a:off x="4229244" y="2878235"/>
            <a:ext cx="1336726" cy="45719"/>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 name="csX0" fmla="*/ 0 w 5981237"/>
              <a:gd name="csY0" fmla="*/ 1092562 h 1130981"/>
              <a:gd name="csX1" fmla="*/ 1137591 w 5981237"/>
              <a:gd name="csY1" fmla="*/ 1062494 h 1130981"/>
              <a:gd name="csX2" fmla="*/ 2114320 w 5981237"/>
              <a:gd name="csY2" fmla="*/ 1062865 h 1130981"/>
              <a:gd name="csX3" fmla="*/ 3093949 w 5981237"/>
              <a:gd name="csY3" fmla="*/ 995532 h 1130981"/>
              <a:gd name="csX4" fmla="*/ 3801963 w 5981237"/>
              <a:gd name="csY4" fmla="*/ 25 h 1130981"/>
              <a:gd name="csX5" fmla="*/ 4495699 w 5981237"/>
              <a:gd name="csY5" fmla="*/ 1026515 h 1130981"/>
              <a:gd name="csX6" fmla="*/ 5981237 w 5981237"/>
              <a:gd name="csY6" fmla="*/ 1118549 h 1130981"/>
              <a:gd name="csX0" fmla="*/ 0 w 4495699"/>
              <a:gd name="csY0" fmla="*/ 1092562 h 1093923"/>
              <a:gd name="csX1" fmla="*/ 1137591 w 4495699"/>
              <a:gd name="csY1" fmla="*/ 1062494 h 1093923"/>
              <a:gd name="csX2" fmla="*/ 2114320 w 4495699"/>
              <a:gd name="csY2" fmla="*/ 1062865 h 1093923"/>
              <a:gd name="csX3" fmla="*/ 3093949 w 4495699"/>
              <a:gd name="csY3" fmla="*/ 995532 h 1093923"/>
              <a:gd name="csX4" fmla="*/ 3801963 w 4495699"/>
              <a:gd name="csY4" fmla="*/ 25 h 1093923"/>
              <a:gd name="csX5" fmla="*/ 4495699 w 4495699"/>
              <a:gd name="csY5" fmla="*/ 1026515 h 1093923"/>
              <a:gd name="csX0" fmla="*/ 0 w 3358108"/>
              <a:gd name="csY0" fmla="*/ 1062494 h 1092889"/>
              <a:gd name="csX1" fmla="*/ 976729 w 3358108"/>
              <a:gd name="csY1" fmla="*/ 1062865 h 1092889"/>
              <a:gd name="csX2" fmla="*/ 1956358 w 3358108"/>
              <a:gd name="csY2" fmla="*/ 995532 h 1092889"/>
              <a:gd name="csX3" fmla="*/ 2664372 w 3358108"/>
              <a:gd name="csY3" fmla="*/ 25 h 1092889"/>
              <a:gd name="csX4" fmla="*/ 3358108 w 3358108"/>
              <a:gd name="csY4" fmla="*/ 1026515 h 1092889"/>
              <a:gd name="csX0" fmla="*/ 0 w 2381379"/>
              <a:gd name="csY0" fmla="*/ 1062865 h 1092889"/>
              <a:gd name="csX1" fmla="*/ 979629 w 2381379"/>
              <a:gd name="csY1" fmla="*/ 995532 h 1092889"/>
              <a:gd name="csX2" fmla="*/ 1687643 w 2381379"/>
              <a:gd name="csY2" fmla="*/ 25 h 1092889"/>
              <a:gd name="csX3" fmla="*/ 2381379 w 2381379"/>
              <a:gd name="csY3" fmla="*/ 1026515 h 1092889"/>
              <a:gd name="csX0" fmla="*/ 0 w 1401750"/>
              <a:gd name="csY0" fmla="*/ 995532 h 1026515"/>
              <a:gd name="csX1" fmla="*/ 708014 w 1401750"/>
              <a:gd name="csY1" fmla="*/ 25 h 1026515"/>
              <a:gd name="csX2" fmla="*/ 1401750 w 1401750"/>
              <a:gd name="csY2" fmla="*/ 1026515 h 1026515"/>
            </a:gdLst>
            <a:ahLst/>
            <a:cxnLst>
              <a:cxn ang="0">
                <a:pos x="csX0" y="csY0"/>
              </a:cxn>
              <a:cxn ang="0">
                <a:pos x="csX1" y="csY1"/>
              </a:cxn>
              <a:cxn ang="0">
                <a:pos x="csX2" y="csY2"/>
              </a:cxn>
            </a:cxnLst>
            <a:rect l="l" t="t" r="r" b="b"/>
            <a:pathLst>
              <a:path w="1401750" h="1026515">
                <a:moveTo>
                  <a:pt x="0" y="995532"/>
                </a:moveTo>
                <a:cubicBezTo>
                  <a:pt x="281274" y="818392"/>
                  <a:pt x="474389" y="-5139"/>
                  <a:pt x="708014" y="25"/>
                </a:cubicBezTo>
                <a:cubicBezTo>
                  <a:pt x="941639" y="5189"/>
                  <a:pt x="1038538" y="840094"/>
                  <a:pt x="1401750" y="102651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BA1C5DED-14AA-15F3-0464-40C8ADBB1D36}"/>
              </a:ext>
            </a:extLst>
          </p:cNvPr>
          <p:cNvGrpSpPr/>
          <p:nvPr/>
        </p:nvGrpSpPr>
        <p:grpSpPr>
          <a:xfrm>
            <a:off x="3118653" y="2471651"/>
            <a:ext cx="1314894" cy="817970"/>
            <a:chOff x="941626" y="3149600"/>
            <a:chExt cx="1785611" cy="1110794"/>
          </a:xfrm>
        </p:grpSpPr>
        <p:sp>
          <p:nvSpPr>
            <p:cNvPr id="16" name="Freeform: Shape 15">
              <a:extLst>
                <a:ext uri="{FF2B5EF4-FFF2-40B4-BE49-F238E27FC236}">
                  <a16:creationId xmlns:a16="http://schemas.microsoft.com/office/drawing/2014/main" id="{E4D365A0-2021-C4E5-5960-D27626733DD7}"/>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926AC157-17DA-FACD-8DA0-3C9D0B5FA5CF}"/>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417FCF36-1E85-CDF5-D0A7-A9C0B3FEE586}"/>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8A6844B3-E35C-3CD9-0CA2-AC4AECA3A0C6}"/>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6D025A26-2AD4-BA23-B493-B76F362E05C6}"/>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40704569-D226-C9DF-881B-604CD46FEBFB}"/>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FCFD8501-9EF0-DA45-5E54-1062FDE52683}"/>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5B58EC8F-3B35-1166-827A-989BA9E9A899}"/>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A0533C17-C245-D8E2-25AF-7ED51E85C981}"/>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2C448554-45FE-5C6F-6DF3-4F43DE7C7D0B}"/>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C51A1141-725B-814B-DF82-0385ADB1A285}"/>
              </a:ext>
            </a:extLst>
          </p:cNvPr>
          <p:cNvGrpSpPr/>
          <p:nvPr/>
        </p:nvGrpSpPr>
        <p:grpSpPr>
          <a:xfrm flipH="1">
            <a:off x="5342496" y="2438490"/>
            <a:ext cx="1442024" cy="897055"/>
            <a:chOff x="941626" y="3149600"/>
            <a:chExt cx="1785611" cy="1110794"/>
          </a:xfrm>
        </p:grpSpPr>
        <p:sp>
          <p:nvSpPr>
            <p:cNvPr id="10" name="Freeform: Shape 9">
              <a:extLst>
                <a:ext uri="{FF2B5EF4-FFF2-40B4-BE49-F238E27FC236}">
                  <a16:creationId xmlns:a16="http://schemas.microsoft.com/office/drawing/2014/main" id="{D7EF4CCE-74F0-5991-7EA8-9DC018285F4E}"/>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679F2CAB-155E-B381-FAF7-DEB498D79EB0}"/>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272CDD8B-9FCC-EECD-767A-A8E9E71B387B}"/>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E1F84375-E466-44DF-EADD-963FFA457413}"/>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49561561-9544-6BBD-C473-4C4B19F84A50}"/>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FBBA581D-CC40-44BD-7493-887DE78777C1}"/>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B2972696-F7DB-1C7C-4207-3DEF20DEBAC5}"/>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4BF3E528-9EE7-7E84-7DB9-EF740694A4A7}"/>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164185C2-49C9-B4C5-A8D9-AC424B50F355}"/>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F7098A2A-D655-1A3E-BC1B-CD3C810F7C11}"/>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3717D8FC-9DA6-4DA6-675A-0BBFDEBF1578}"/>
              </a:ext>
            </a:extLst>
          </p:cNvPr>
          <p:cNvSpPr txBox="1"/>
          <p:nvPr/>
        </p:nvSpPr>
        <p:spPr>
          <a:xfrm>
            <a:off x="3140225"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35E4B9AE-87A7-39EB-4C63-017E5C285F7B}"/>
              </a:ext>
            </a:extLst>
          </p:cNvPr>
          <p:cNvSpPr txBox="1"/>
          <p:nvPr/>
        </p:nvSpPr>
        <p:spPr>
          <a:xfrm>
            <a:off x="6339093"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54617673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D62943-AE66-F6EA-5936-37DC7BB5D153}"/>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C71D220D-128D-D5A4-96CB-758F222BF36E}"/>
              </a:ext>
            </a:extLst>
          </p:cNvPr>
          <p:cNvSpPr>
            <a:spLocks noGrp="1"/>
          </p:cNvSpPr>
          <p:nvPr>
            <p:ph type="title"/>
          </p:nvPr>
        </p:nvSpPr>
        <p:spPr>
          <a:xfrm>
            <a:off x="241300" y="155246"/>
            <a:ext cx="8724900" cy="590931"/>
          </a:xfrm>
        </p:spPr>
        <p:txBody>
          <a:bodyPr/>
          <a:lstStyle/>
          <a:p>
            <a:r>
              <a:rPr lang="en-GB"/>
              <a:t>Stationary Wave</a:t>
            </a:r>
          </a:p>
        </p:txBody>
      </p:sp>
      <p:sp>
        <p:nvSpPr>
          <p:cNvPr id="5" name="Freeform: Shape 4">
            <a:extLst>
              <a:ext uri="{FF2B5EF4-FFF2-40B4-BE49-F238E27FC236}">
                <a16:creationId xmlns:a16="http://schemas.microsoft.com/office/drawing/2014/main" id="{B276EFF7-464D-6E37-00C3-5360EBDE42DF}"/>
              </a:ext>
            </a:extLst>
          </p:cNvPr>
          <p:cNvSpPr/>
          <p:nvPr/>
        </p:nvSpPr>
        <p:spPr>
          <a:xfrm flipV="1">
            <a:off x="4229244" y="2923953"/>
            <a:ext cx="1336726" cy="343379"/>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 name="csX0" fmla="*/ 0 w 5981237"/>
              <a:gd name="csY0" fmla="*/ 1092562 h 1130981"/>
              <a:gd name="csX1" fmla="*/ 1137591 w 5981237"/>
              <a:gd name="csY1" fmla="*/ 1062494 h 1130981"/>
              <a:gd name="csX2" fmla="*/ 2114320 w 5981237"/>
              <a:gd name="csY2" fmla="*/ 1062865 h 1130981"/>
              <a:gd name="csX3" fmla="*/ 3093949 w 5981237"/>
              <a:gd name="csY3" fmla="*/ 995532 h 1130981"/>
              <a:gd name="csX4" fmla="*/ 3801963 w 5981237"/>
              <a:gd name="csY4" fmla="*/ 25 h 1130981"/>
              <a:gd name="csX5" fmla="*/ 4495699 w 5981237"/>
              <a:gd name="csY5" fmla="*/ 1026515 h 1130981"/>
              <a:gd name="csX6" fmla="*/ 5981237 w 5981237"/>
              <a:gd name="csY6" fmla="*/ 1118549 h 1130981"/>
              <a:gd name="csX0" fmla="*/ 0 w 4495699"/>
              <a:gd name="csY0" fmla="*/ 1092562 h 1093923"/>
              <a:gd name="csX1" fmla="*/ 1137591 w 4495699"/>
              <a:gd name="csY1" fmla="*/ 1062494 h 1093923"/>
              <a:gd name="csX2" fmla="*/ 2114320 w 4495699"/>
              <a:gd name="csY2" fmla="*/ 1062865 h 1093923"/>
              <a:gd name="csX3" fmla="*/ 3093949 w 4495699"/>
              <a:gd name="csY3" fmla="*/ 995532 h 1093923"/>
              <a:gd name="csX4" fmla="*/ 3801963 w 4495699"/>
              <a:gd name="csY4" fmla="*/ 25 h 1093923"/>
              <a:gd name="csX5" fmla="*/ 4495699 w 4495699"/>
              <a:gd name="csY5" fmla="*/ 1026515 h 1093923"/>
              <a:gd name="csX0" fmla="*/ 0 w 3358108"/>
              <a:gd name="csY0" fmla="*/ 1062494 h 1092889"/>
              <a:gd name="csX1" fmla="*/ 976729 w 3358108"/>
              <a:gd name="csY1" fmla="*/ 1062865 h 1092889"/>
              <a:gd name="csX2" fmla="*/ 1956358 w 3358108"/>
              <a:gd name="csY2" fmla="*/ 995532 h 1092889"/>
              <a:gd name="csX3" fmla="*/ 2664372 w 3358108"/>
              <a:gd name="csY3" fmla="*/ 25 h 1092889"/>
              <a:gd name="csX4" fmla="*/ 3358108 w 3358108"/>
              <a:gd name="csY4" fmla="*/ 1026515 h 1092889"/>
              <a:gd name="csX0" fmla="*/ 0 w 2381379"/>
              <a:gd name="csY0" fmla="*/ 1062865 h 1092889"/>
              <a:gd name="csX1" fmla="*/ 979629 w 2381379"/>
              <a:gd name="csY1" fmla="*/ 995532 h 1092889"/>
              <a:gd name="csX2" fmla="*/ 1687643 w 2381379"/>
              <a:gd name="csY2" fmla="*/ 25 h 1092889"/>
              <a:gd name="csX3" fmla="*/ 2381379 w 2381379"/>
              <a:gd name="csY3" fmla="*/ 1026515 h 1092889"/>
              <a:gd name="csX0" fmla="*/ 0 w 1401750"/>
              <a:gd name="csY0" fmla="*/ 995532 h 1026515"/>
              <a:gd name="csX1" fmla="*/ 708014 w 1401750"/>
              <a:gd name="csY1" fmla="*/ 25 h 1026515"/>
              <a:gd name="csX2" fmla="*/ 1401750 w 1401750"/>
              <a:gd name="csY2" fmla="*/ 1026515 h 1026515"/>
            </a:gdLst>
            <a:ahLst/>
            <a:cxnLst>
              <a:cxn ang="0">
                <a:pos x="csX0" y="csY0"/>
              </a:cxn>
              <a:cxn ang="0">
                <a:pos x="csX1" y="csY1"/>
              </a:cxn>
              <a:cxn ang="0">
                <a:pos x="csX2" y="csY2"/>
              </a:cxn>
            </a:cxnLst>
            <a:rect l="l" t="t" r="r" b="b"/>
            <a:pathLst>
              <a:path w="1401750" h="1026515">
                <a:moveTo>
                  <a:pt x="0" y="995532"/>
                </a:moveTo>
                <a:cubicBezTo>
                  <a:pt x="281274" y="818392"/>
                  <a:pt x="474389" y="-5139"/>
                  <a:pt x="708014" y="25"/>
                </a:cubicBezTo>
                <a:cubicBezTo>
                  <a:pt x="941639" y="5189"/>
                  <a:pt x="1038538" y="840094"/>
                  <a:pt x="1401750" y="102651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F708F604-1113-94F1-BC1E-6AFE38433773}"/>
              </a:ext>
            </a:extLst>
          </p:cNvPr>
          <p:cNvGrpSpPr/>
          <p:nvPr/>
        </p:nvGrpSpPr>
        <p:grpSpPr>
          <a:xfrm>
            <a:off x="3118653" y="2452601"/>
            <a:ext cx="1314894" cy="817970"/>
            <a:chOff x="941626" y="3149600"/>
            <a:chExt cx="1785611" cy="1110794"/>
          </a:xfrm>
        </p:grpSpPr>
        <p:sp>
          <p:nvSpPr>
            <p:cNvPr id="16" name="Freeform: Shape 15">
              <a:extLst>
                <a:ext uri="{FF2B5EF4-FFF2-40B4-BE49-F238E27FC236}">
                  <a16:creationId xmlns:a16="http://schemas.microsoft.com/office/drawing/2014/main" id="{6D085B85-6593-534B-A5C8-D95558C6602B}"/>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28A5A462-0317-8AFA-E58D-A8FE67D52C62}"/>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535D0908-D295-0BD9-6B78-C33BC018CBAD}"/>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6C7065ED-550E-6BBC-42F9-C099351BA1A3}"/>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CE153E91-17C9-3C91-148E-E77F524F1915}"/>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9D1770BB-71AA-2930-1976-FBE7B01E50D1}"/>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C4E735E3-C5C5-0B98-962F-3D2D43EEE04E}"/>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3CF60361-7AB3-EE93-A934-AD6AA917E67E}"/>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BBA2266A-8878-0ACD-A164-031E93A1DBCD}"/>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FD87F8DF-4EEC-FD4C-4B99-FCA9296ED7BC}"/>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CC1848E2-59D5-4524-356B-F694B549CDF5}"/>
              </a:ext>
            </a:extLst>
          </p:cNvPr>
          <p:cNvGrpSpPr/>
          <p:nvPr/>
        </p:nvGrpSpPr>
        <p:grpSpPr>
          <a:xfrm flipH="1">
            <a:off x="5342496" y="2419440"/>
            <a:ext cx="1442024" cy="897055"/>
            <a:chOff x="941626" y="3149600"/>
            <a:chExt cx="1785611" cy="1110794"/>
          </a:xfrm>
        </p:grpSpPr>
        <p:sp>
          <p:nvSpPr>
            <p:cNvPr id="10" name="Freeform: Shape 9">
              <a:extLst>
                <a:ext uri="{FF2B5EF4-FFF2-40B4-BE49-F238E27FC236}">
                  <a16:creationId xmlns:a16="http://schemas.microsoft.com/office/drawing/2014/main" id="{3D82F816-42DC-8E8E-2118-18F61C4168E1}"/>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24115177-DE5E-1166-CB44-E63C5DC8AC73}"/>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248B396A-2742-37BC-B290-B2F8A91E2814}"/>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18EAC7D7-1772-4C5E-EF3F-086D445A25F6}"/>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7F747CB5-3172-D0F5-EE80-5C50CDD57DC3}"/>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E87A80DB-681E-5BB9-4D53-7DF3477AC359}"/>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D64BB0EB-2CFB-1CD2-3B01-C0C0D7EA6898}"/>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E0051534-181D-B7CC-5F81-EFDDF6FCDE39}"/>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1A1FBA7D-2912-89B9-27C0-8AE747513C81}"/>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D339D1C5-C18E-BD74-E924-3004347C6F8C}"/>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9A1256DC-E76E-97BB-C964-971F00823EBA}"/>
              </a:ext>
            </a:extLst>
          </p:cNvPr>
          <p:cNvSpPr txBox="1"/>
          <p:nvPr/>
        </p:nvSpPr>
        <p:spPr>
          <a:xfrm>
            <a:off x="3140225"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B2049266-786C-CA45-9BD7-C4DD9175FC8F}"/>
              </a:ext>
            </a:extLst>
          </p:cNvPr>
          <p:cNvSpPr txBox="1"/>
          <p:nvPr/>
        </p:nvSpPr>
        <p:spPr>
          <a:xfrm>
            <a:off x="6339093"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90986958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00D61F-2949-0D83-EC0A-BD6871417B2D}"/>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FB382859-4112-A47D-8198-5B7ABEF66F74}"/>
              </a:ext>
            </a:extLst>
          </p:cNvPr>
          <p:cNvSpPr>
            <a:spLocks noGrp="1"/>
          </p:cNvSpPr>
          <p:nvPr>
            <p:ph type="title"/>
          </p:nvPr>
        </p:nvSpPr>
        <p:spPr>
          <a:xfrm>
            <a:off x="241300" y="155246"/>
            <a:ext cx="8724900" cy="590931"/>
          </a:xfrm>
        </p:spPr>
        <p:txBody>
          <a:bodyPr/>
          <a:lstStyle/>
          <a:p>
            <a:r>
              <a:rPr lang="en-GB"/>
              <a:t>Stationary Wave</a:t>
            </a:r>
          </a:p>
        </p:txBody>
      </p:sp>
      <p:sp>
        <p:nvSpPr>
          <p:cNvPr id="5" name="Freeform: Shape 4">
            <a:extLst>
              <a:ext uri="{FF2B5EF4-FFF2-40B4-BE49-F238E27FC236}">
                <a16:creationId xmlns:a16="http://schemas.microsoft.com/office/drawing/2014/main" id="{8E6652C4-7B53-D6D8-6FAF-745992B89DA7}"/>
              </a:ext>
            </a:extLst>
          </p:cNvPr>
          <p:cNvSpPr/>
          <p:nvPr/>
        </p:nvSpPr>
        <p:spPr>
          <a:xfrm flipV="1">
            <a:off x="4229244" y="2923953"/>
            <a:ext cx="1336726" cy="590931"/>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 name="csX0" fmla="*/ 0 w 5981237"/>
              <a:gd name="csY0" fmla="*/ 1092562 h 1130981"/>
              <a:gd name="csX1" fmla="*/ 1137591 w 5981237"/>
              <a:gd name="csY1" fmla="*/ 1062494 h 1130981"/>
              <a:gd name="csX2" fmla="*/ 2114320 w 5981237"/>
              <a:gd name="csY2" fmla="*/ 1062865 h 1130981"/>
              <a:gd name="csX3" fmla="*/ 3093949 w 5981237"/>
              <a:gd name="csY3" fmla="*/ 995532 h 1130981"/>
              <a:gd name="csX4" fmla="*/ 3801963 w 5981237"/>
              <a:gd name="csY4" fmla="*/ 25 h 1130981"/>
              <a:gd name="csX5" fmla="*/ 4495699 w 5981237"/>
              <a:gd name="csY5" fmla="*/ 1026515 h 1130981"/>
              <a:gd name="csX6" fmla="*/ 5981237 w 5981237"/>
              <a:gd name="csY6" fmla="*/ 1118549 h 1130981"/>
              <a:gd name="csX0" fmla="*/ 0 w 4495699"/>
              <a:gd name="csY0" fmla="*/ 1092562 h 1093923"/>
              <a:gd name="csX1" fmla="*/ 1137591 w 4495699"/>
              <a:gd name="csY1" fmla="*/ 1062494 h 1093923"/>
              <a:gd name="csX2" fmla="*/ 2114320 w 4495699"/>
              <a:gd name="csY2" fmla="*/ 1062865 h 1093923"/>
              <a:gd name="csX3" fmla="*/ 3093949 w 4495699"/>
              <a:gd name="csY3" fmla="*/ 995532 h 1093923"/>
              <a:gd name="csX4" fmla="*/ 3801963 w 4495699"/>
              <a:gd name="csY4" fmla="*/ 25 h 1093923"/>
              <a:gd name="csX5" fmla="*/ 4495699 w 4495699"/>
              <a:gd name="csY5" fmla="*/ 1026515 h 1093923"/>
              <a:gd name="csX0" fmla="*/ 0 w 3358108"/>
              <a:gd name="csY0" fmla="*/ 1062494 h 1092889"/>
              <a:gd name="csX1" fmla="*/ 976729 w 3358108"/>
              <a:gd name="csY1" fmla="*/ 1062865 h 1092889"/>
              <a:gd name="csX2" fmla="*/ 1956358 w 3358108"/>
              <a:gd name="csY2" fmla="*/ 995532 h 1092889"/>
              <a:gd name="csX3" fmla="*/ 2664372 w 3358108"/>
              <a:gd name="csY3" fmla="*/ 25 h 1092889"/>
              <a:gd name="csX4" fmla="*/ 3358108 w 3358108"/>
              <a:gd name="csY4" fmla="*/ 1026515 h 1092889"/>
              <a:gd name="csX0" fmla="*/ 0 w 2381379"/>
              <a:gd name="csY0" fmla="*/ 1062865 h 1092889"/>
              <a:gd name="csX1" fmla="*/ 979629 w 2381379"/>
              <a:gd name="csY1" fmla="*/ 995532 h 1092889"/>
              <a:gd name="csX2" fmla="*/ 1687643 w 2381379"/>
              <a:gd name="csY2" fmla="*/ 25 h 1092889"/>
              <a:gd name="csX3" fmla="*/ 2381379 w 2381379"/>
              <a:gd name="csY3" fmla="*/ 1026515 h 1092889"/>
              <a:gd name="csX0" fmla="*/ 0 w 1401750"/>
              <a:gd name="csY0" fmla="*/ 995532 h 1026515"/>
              <a:gd name="csX1" fmla="*/ 708014 w 1401750"/>
              <a:gd name="csY1" fmla="*/ 25 h 1026515"/>
              <a:gd name="csX2" fmla="*/ 1401750 w 1401750"/>
              <a:gd name="csY2" fmla="*/ 1026515 h 1026515"/>
            </a:gdLst>
            <a:ahLst/>
            <a:cxnLst>
              <a:cxn ang="0">
                <a:pos x="csX0" y="csY0"/>
              </a:cxn>
              <a:cxn ang="0">
                <a:pos x="csX1" y="csY1"/>
              </a:cxn>
              <a:cxn ang="0">
                <a:pos x="csX2" y="csY2"/>
              </a:cxn>
            </a:cxnLst>
            <a:rect l="l" t="t" r="r" b="b"/>
            <a:pathLst>
              <a:path w="1401750" h="1026515">
                <a:moveTo>
                  <a:pt x="0" y="995532"/>
                </a:moveTo>
                <a:cubicBezTo>
                  <a:pt x="281274" y="818392"/>
                  <a:pt x="474389" y="-5139"/>
                  <a:pt x="708014" y="25"/>
                </a:cubicBezTo>
                <a:cubicBezTo>
                  <a:pt x="941639" y="5189"/>
                  <a:pt x="1038538" y="840094"/>
                  <a:pt x="1401750" y="102651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C624AD00-4BF8-B812-AB08-169231F4A720}"/>
              </a:ext>
            </a:extLst>
          </p:cNvPr>
          <p:cNvGrpSpPr/>
          <p:nvPr/>
        </p:nvGrpSpPr>
        <p:grpSpPr>
          <a:xfrm>
            <a:off x="3118653" y="2433551"/>
            <a:ext cx="1314894" cy="817970"/>
            <a:chOff x="941626" y="3149600"/>
            <a:chExt cx="1785611" cy="1110794"/>
          </a:xfrm>
        </p:grpSpPr>
        <p:sp>
          <p:nvSpPr>
            <p:cNvPr id="16" name="Freeform: Shape 15">
              <a:extLst>
                <a:ext uri="{FF2B5EF4-FFF2-40B4-BE49-F238E27FC236}">
                  <a16:creationId xmlns:a16="http://schemas.microsoft.com/office/drawing/2014/main" id="{F8A0F814-3CC3-D42A-44D7-5B165D774D83}"/>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D5052E7A-1727-7F5E-2E42-6FEDE67A2914}"/>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58AC57BF-B3E0-5C48-489C-3DB1EC5F8D3F}"/>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309187E3-042C-F1EA-6E6D-E381502D46AA}"/>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F28AA64D-06E1-17D3-0A82-5398F4537C46}"/>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859FFF99-28D7-4839-EB69-5250547FBF5A}"/>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CE386F7F-D2D2-68AD-25C4-C62387BA50AA}"/>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8B84EE44-7F1D-654F-A274-57BE7137A179}"/>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EFF0505D-AA0F-20AC-C8E0-2D2FD6C4AC4A}"/>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7A0D805B-E1F8-FD7D-2A01-D6380F7F44ED}"/>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FD27A042-356F-3B9D-677E-098F9DAA8355}"/>
              </a:ext>
            </a:extLst>
          </p:cNvPr>
          <p:cNvGrpSpPr/>
          <p:nvPr/>
        </p:nvGrpSpPr>
        <p:grpSpPr>
          <a:xfrm flipH="1">
            <a:off x="5342496" y="2400390"/>
            <a:ext cx="1442024" cy="897055"/>
            <a:chOff x="941626" y="3149600"/>
            <a:chExt cx="1785611" cy="1110794"/>
          </a:xfrm>
        </p:grpSpPr>
        <p:sp>
          <p:nvSpPr>
            <p:cNvPr id="10" name="Freeform: Shape 9">
              <a:extLst>
                <a:ext uri="{FF2B5EF4-FFF2-40B4-BE49-F238E27FC236}">
                  <a16:creationId xmlns:a16="http://schemas.microsoft.com/office/drawing/2014/main" id="{515800A4-A475-062D-9EDE-85C1F91A0CC7}"/>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3FB05884-5970-B5AC-79F8-4B469FE7E3DF}"/>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1FDC54FD-9CF5-4FF3-3406-70505683F0EE}"/>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4328406A-6575-E31A-823C-1B80A746A4CB}"/>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798F7C5C-090C-A7FE-08DF-37C27293E19A}"/>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60B4AD8B-5AFC-EEAD-99A6-6B5FC90A2F06}"/>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19478B65-DC26-192D-BFC0-EB3C6780128B}"/>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D56A3370-19BB-D466-4166-AAB6824272E3}"/>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CCB3B7FD-EBEA-D77A-3F7F-01A36DF82B9F}"/>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3A328C2D-9FE2-BAB4-2AD2-C41D66E52DA9}"/>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E1A20426-1E39-27F3-2747-E0C219D74AD3}"/>
              </a:ext>
            </a:extLst>
          </p:cNvPr>
          <p:cNvSpPr txBox="1"/>
          <p:nvPr/>
        </p:nvSpPr>
        <p:spPr>
          <a:xfrm>
            <a:off x="3140225"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1C542342-2077-8CE0-ED32-C392D8522BB7}"/>
              </a:ext>
            </a:extLst>
          </p:cNvPr>
          <p:cNvSpPr txBox="1"/>
          <p:nvPr/>
        </p:nvSpPr>
        <p:spPr>
          <a:xfrm>
            <a:off x="6339093"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6809052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CA82E3-FB0D-AC7B-64D8-00B72A4915A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0FD1D3B-C785-DFB4-0900-55F735F17E8D}"/>
              </a:ext>
            </a:extLst>
          </p:cNvPr>
          <p:cNvSpPr>
            <a:spLocks noGrp="1"/>
          </p:cNvSpPr>
          <p:nvPr>
            <p:ph type="title"/>
          </p:nvPr>
        </p:nvSpPr>
        <p:spPr>
          <a:xfrm>
            <a:off x="241300" y="155246"/>
            <a:ext cx="8724900" cy="590931"/>
          </a:xfrm>
        </p:spPr>
        <p:txBody>
          <a:bodyPr/>
          <a:lstStyle/>
          <a:p>
            <a:r>
              <a:rPr lang="en-GB"/>
              <a:t>Stationary Wave</a:t>
            </a:r>
          </a:p>
        </p:txBody>
      </p:sp>
      <p:sp>
        <p:nvSpPr>
          <p:cNvPr id="5" name="Freeform: Shape 4">
            <a:extLst>
              <a:ext uri="{FF2B5EF4-FFF2-40B4-BE49-F238E27FC236}">
                <a16:creationId xmlns:a16="http://schemas.microsoft.com/office/drawing/2014/main" id="{8C2EA347-CA70-3C6B-3B80-17110F8D6666}"/>
              </a:ext>
            </a:extLst>
          </p:cNvPr>
          <p:cNvSpPr/>
          <p:nvPr/>
        </p:nvSpPr>
        <p:spPr>
          <a:xfrm flipV="1">
            <a:off x="4229244" y="2923953"/>
            <a:ext cx="1336726" cy="321469"/>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 name="csX0" fmla="*/ 0 w 5981237"/>
              <a:gd name="csY0" fmla="*/ 1092562 h 1130981"/>
              <a:gd name="csX1" fmla="*/ 1137591 w 5981237"/>
              <a:gd name="csY1" fmla="*/ 1062494 h 1130981"/>
              <a:gd name="csX2" fmla="*/ 2114320 w 5981237"/>
              <a:gd name="csY2" fmla="*/ 1062865 h 1130981"/>
              <a:gd name="csX3" fmla="*/ 3093949 w 5981237"/>
              <a:gd name="csY3" fmla="*/ 995532 h 1130981"/>
              <a:gd name="csX4" fmla="*/ 3801963 w 5981237"/>
              <a:gd name="csY4" fmla="*/ 25 h 1130981"/>
              <a:gd name="csX5" fmla="*/ 4495699 w 5981237"/>
              <a:gd name="csY5" fmla="*/ 1026515 h 1130981"/>
              <a:gd name="csX6" fmla="*/ 5981237 w 5981237"/>
              <a:gd name="csY6" fmla="*/ 1118549 h 1130981"/>
              <a:gd name="csX0" fmla="*/ 0 w 4495699"/>
              <a:gd name="csY0" fmla="*/ 1092562 h 1093923"/>
              <a:gd name="csX1" fmla="*/ 1137591 w 4495699"/>
              <a:gd name="csY1" fmla="*/ 1062494 h 1093923"/>
              <a:gd name="csX2" fmla="*/ 2114320 w 4495699"/>
              <a:gd name="csY2" fmla="*/ 1062865 h 1093923"/>
              <a:gd name="csX3" fmla="*/ 3093949 w 4495699"/>
              <a:gd name="csY3" fmla="*/ 995532 h 1093923"/>
              <a:gd name="csX4" fmla="*/ 3801963 w 4495699"/>
              <a:gd name="csY4" fmla="*/ 25 h 1093923"/>
              <a:gd name="csX5" fmla="*/ 4495699 w 4495699"/>
              <a:gd name="csY5" fmla="*/ 1026515 h 1093923"/>
              <a:gd name="csX0" fmla="*/ 0 w 3358108"/>
              <a:gd name="csY0" fmla="*/ 1062494 h 1092889"/>
              <a:gd name="csX1" fmla="*/ 976729 w 3358108"/>
              <a:gd name="csY1" fmla="*/ 1062865 h 1092889"/>
              <a:gd name="csX2" fmla="*/ 1956358 w 3358108"/>
              <a:gd name="csY2" fmla="*/ 995532 h 1092889"/>
              <a:gd name="csX3" fmla="*/ 2664372 w 3358108"/>
              <a:gd name="csY3" fmla="*/ 25 h 1092889"/>
              <a:gd name="csX4" fmla="*/ 3358108 w 3358108"/>
              <a:gd name="csY4" fmla="*/ 1026515 h 1092889"/>
              <a:gd name="csX0" fmla="*/ 0 w 2381379"/>
              <a:gd name="csY0" fmla="*/ 1062865 h 1092889"/>
              <a:gd name="csX1" fmla="*/ 979629 w 2381379"/>
              <a:gd name="csY1" fmla="*/ 995532 h 1092889"/>
              <a:gd name="csX2" fmla="*/ 1687643 w 2381379"/>
              <a:gd name="csY2" fmla="*/ 25 h 1092889"/>
              <a:gd name="csX3" fmla="*/ 2381379 w 2381379"/>
              <a:gd name="csY3" fmla="*/ 1026515 h 1092889"/>
              <a:gd name="csX0" fmla="*/ 0 w 1401750"/>
              <a:gd name="csY0" fmla="*/ 995532 h 1026515"/>
              <a:gd name="csX1" fmla="*/ 708014 w 1401750"/>
              <a:gd name="csY1" fmla="*/ 25 h 1026515"/>
              <a:gd name="csX2" fmla="*/ 1401750 w 1401750"/>
              <a:gd name="csY2" fmla="*/ 1026515 h 1026515"/>
            </a:gdLst>
            <a:ahLst/>
            <a:cxnLst>
              <a:cxn ang="0">
                <a:pos x="csX0" y="csY0"/>
              </a:cxn>
              <a:cxn ang="0">
                <a:pos x="csX1" y="csY1"/>
              </a:cxn>
              <a:cxn ang="0">
                <a:pos x="csX2" y="csY2"/>
              </a:cxn>
            </a:cxnLst>
            <a:rect l="l" t="t" r="r" b="b"/>
            <a:pathLst>
              <a:path w="1401750" h="1026515">
                <a:moveTo>
                  <a:pt x="0" y="995532"/>
                </a:moveTo>
                <a:cubicBezTo>
                  <a:pt x="281274" y="818392"/>
                  <a:pt x="474389" y="-5139"/>
                  <a:pt x="708014" y="25"/>
                </a:cubicBezTo>
                <a:cubicBezTo>
                  <a:pt x="941639" y="5189"/>
                  <a:pt x="1038538" y="840094"/>
                  <a:pt x="1401750" y="102651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14441C8E-9B9A-0618-0957-B9EDD31D144A}"/>
              </a:ext>
            </a:extLst>
          </p:cNvPr>
          <p:cNvGrpSpPr/>
          <p:nvPr/>
        </p:nvGrpSpPr>
        <p:grpSpPr>
          <a:xfrm>
            <a:off x="3118653" y="2452601"/>
            <a:ext cx="1314894" cy="817970"/>
            <a:chOff x="941626" y="3149600"/>
            <a:chExt cx="1785611" cy="1110794"/>
          </a:xfrm>
        </p:grpSpPr>
        <p:sp>
          <p:nvSpPr>
            <p:cNvPr id="16" name="Freeform: Shape 15">
              <a:extLst>
                <a:ext uri="{FF2B5EF4-FFF2-40B4-BE49-F238E27FC236}">
                  <a16:creationId xmlns:a16="http://schemas.microsoft.com/office/drawing/2014/main" id="{F906160E-CEF6-E11B-6EC3-90AF300EC5EE}"/>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66755406-4C50-4029-EA17-0874F9827453}"/>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F852E4AD-6821-DA9C-0F35-C210B6C5B576}"/>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4E81C6B8-E72E-60B1-998A-D06F8D4905E7}"/>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3EE47AA1-7364-7F9E-9D22-B3E328521123}"/>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B3ECB452-CF2E-F5BE-E1AA-2AA2951F7796}"/>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EB0036C4-551C-4C8D-D4CB-E5B70AD85D15}"/>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533A595F-CF85-7939-2787-FCF84C681E38}"/>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63A8533D-AF39-6442-B912-2C5197AA2CCF}"/>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6519A0D7-6E61-8FA6-CD29-B2E0F2DF36B4}"/>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AB2CD854-65D0-DD9D-6783-F9B4F3CF6D55}"/>
              </a:ext>
            </a:extLst>
          </p:cNvPr>
          <p:cNvGrpSpPr/>
          <p:nvPr/>
        </p:nvGrpSpPr>
        <p:grpSpPr>
          <a:xfrm flipH="1">
            <a:off x="5342496" y="2419440"/>
            <a:ext cx="1442024" cy="897055"/>
            <a:chOff x="941626" y="3149600"/>
            <a:chExt cx="1785611" cy="1110794"/>
          </a:xfrm>
        </p:grpSpPr>
        <p:sp>
          <p:nvSpPr>
            <p:cNvPr id="10" name="Freeform: Shape 9">
              <a:extLst>
                <a:ext uri="{FF2B5EF4-FFF2-40B4-BE49-F238E27FC236}">
                  <a16:creationId xmlns:a16="http://schemas.microsoft.com/office/drawing/2014/main" id="{68C4E40D-40ED-704A-BBEB-A333713BA405}"/>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DEE6A3D3-3D79-C5C2-1BF2-ADBC9DE76378}"/>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D71ED77B-104E-341C-AA63-150F6BE49841}"/>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A3A0443E-E471-B644-FA1A-D61088FF6CF6}"/>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5F3A098D-2312-8247-C505-1B5156FB63F3}"/>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E3AA028F-24DA-8C13-FDC3-AC40E9CD70A2}"/>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828D6C96-3C6F-6F67-60B9-23DB4D53A50B}"/>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DD4AA4A3-E49C-B6C3-95D1-C7E55FF1DCEB}"/>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278E73B5-649C-665D-1019-16DFEC5FB068}"/>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8D2724F8-2DD5-26FA-C7A9-1F9264C9F792}"/>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98AD0494-B0B7-68E5-8264-0D5D0E3ADD11}"/>
              </a:ext>
            </a:extLst>
          </p:cNvPr>
          <p:cNvSpPr txBox="1"/>
          <p:nvPr/>
        </p:nvSpPr>
        <p:spPr>
          <a:xfrm>
            <a:off x="3140225"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2597713D-8432-2356-7A65-1CE6F2BCA5AB}"/>
              </a:ext>
            </a:extLst>
          </p:cNvPr>
          <p:cNvSpPr txBox="1"/>
          <p:nvPr/>
        </p:nvSpPr>
        <p:spPr>
          <a:xfrm>
            <a:off x="6339093"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249344465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F02A7D-F207-1C2C-90B2-CF2D2A481466}"/>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BD829F4C-D335-3F34-495F-67289B966D59}"/>
              </a:ext>
            </a:extLst>
          </p:cNvPr>
          <p:cNvSpPr>
            <a:spLocks noGrp="1"/>
          </p:cNvSpPr>
          <p:nvPr>
            <p:ph type="title"/>
          </p:nvPr>
        </p:nvSpPr>
        <p:spPr>
          <a:xfrm>
            <a:off x="241300" y="155246"/>
            <a:ext cx="8724900" cy="590931"/>
          </a:xfrm>
        </p:spPr>
        <p:txBody>
          <a:bodyPr/>
          <a:lstStyle/>
          <a:p>
            <a:r>
              <a:rPr lang="en-GB"/>
              <a:t>Stationary Wave</a:t>
            </a:r>
          </a:p>
        </p:txBody>
      </p:sp>
      <p:sp>
        <p:nvSpPr>
          <p:cNvPr id="5" name="Freeform: Shape 4">
            <a:extLst>
              <a:ext uri="{FF2B5EF4-FFF2-40B4-BE49-F238E27FC236}">
                <a16:creationId xmlns:a16="http://schemas.microsoft.com/office/drawing/2014/main" id="{29B40DB7-2F6D-BFA7-46D9-A8DCB831786C}"/>
              </a:ext>
            </a:extLst>
          </p:cNvPr>
          <p:cNvSpPr/>
          <p:nvPr/>
        </p:nvSpPr>
        <p:spPr>
          <a:xfrm>
            <a:off x="4229244" y="2878235"/>
            <a:ext cx="1336726" cy="45719"/>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 name="csX0" fmla="*/ 0 w 5981237"/>
              <a:gd name="csY0" fmla="*/ 1092562 h 1130981"/>
              <a:gd name="csX1" fmla="*/ 1137591 w 5981237"/>
              <a:gd name="csY1" fmla="*/ 1062494 h 1130981"/>
              <a:gd name="csX2" fmla="*/ 2114320 w 5981237"/>
              <a:gd name="csY2" fmla="*/ 1062865 h 1130981"/>
              <a:gd name="csX3" fmla="*/ 3093949 w 5981237"/>
              <a:gd name="csY3" fmla="*/ 995532 h 1130981"/>
              <a:gd name="csX4" fmla="*/ 3801963 w 5981237"/>
              <a:gd name="csY4" fmla="*/ 25 h 1130981"/>
              <a:gd name="csX5" fmla="*/ 4495699 w 5981237"/>
              <a:gd name="csY5" fmla="*/ 1026515 h 1130981"/>
              <a:gd name="csX6" fmla="*/ 5981237 w 5981237"/>
              <a:gd name="csY6" fmla="*/ 1118549 h 1130981"/>
              <a:gd name="csX0" fmla="*/ 0 w 4495699"/>
              <a:gd name="csY0" fmla="*/ 1092562 h 1093923"/>
              <a:gd name="csX1" fmla="*/ 1137591 w 4495699"/>
              <a:gd name="csY1" fmla="*/ 1062494 h 1093923"/>
              <a:gd name="csX2" fmla="*/ 2114320 w 4495699"/>
              <a:gd name="csY2" fmla="*/ 1062865 h 1093923"/>
              <a:gd name="csX3" fmla="*/ 3093949 w 4495699"/>
              <a:gd name="csY3" fmla="*/ 995532 h 1093923"/>
              <a:gd name="csX4" fmla="*/ 3801963 w 4495699"/>
              <a:gd name="csY4" fmla="*/ 25 h 1093923"/>
              <a:gd name="csX5" fmla="*/ 4495699 w 4495699"/>
              <a:gd name="csY5" fmla="*/ 1026515 h 1093923"/>
              <a:gd name="csX0" fmla="*/ 0 w 3358108"/>
              <a:gd name="csY0" fmla="*/ 1062494 h 1092889"/>
              <a:gd name="csX1" fmla="*/ 976729 w 3358108"/>
              <a:gd name="csY1" fmla="*/ 1062865 h 1092889"/>
              <a:gd name="csX2" fmla="*/ 1956358 w 3358108"/>
              <a:gd name="csY2" fmla="*/ 995532 h 1092889"/>
              <a:gd name="csX3" fmla="*/ 2664372 w 3358108"/>
              <a:gd name="csY3" fmla="*/ 25 h 1092889"/>
              <a:gd name="csX4" fmla="*/ 3358108 w 3358108"/>
              <a:gd name="csY4" fmla="*/ 1026515 h 1092889"/>
              <a:gd name="csX0" fmla="*/ 0 w 2381379"/>
              <a:gd name="csY0" fmla="*/ 1062865 h 1092889"/>
              <a:gd name="csX1" fmla="*/ 979629 w 2381379"/>
              <a:gd name="csY1" fmla="*/ 995532 h 1092889"/>
              <a:gd name="csX2" fmla="*/ 1687643 w 2381379"/>
              <a:gd name="csY2" fmla="*/ 25 h 1092889"/>
              <a:gd name="csX3" fmla="*/ 2381379 w 2381379"/>
              <a:gd name="csY3" fmla="*/ 1026515 h 1092889"/>
              <a:gd name="csX0" fmla="*/ 0 w 1401750"/>
              <a:gd name="csY0" fmla="*/ 995532 h 1026515"/>
              <a:gd name="csX1" fmla="*/ 708014 w 1401750"/>
              <a:gd name="csY1" fmla="*/ 25 h 1026515"/>
              <a:gd name="csX2" fmla="*/ 1401750 w 1401750"/>
              <a:gd name="csY2" fmla="*/ 1026515 h 1026515"/>
            </a:gdLst>
            <a:ahLst/>
            <a:cxnLst>
              <a:cxn ang="0">
                <a:pos x="csX0" y="csY0"/>
              </a:cxn>
              <a:cxn ang="0">
                <a:pos x="csX1" y="csY1"/>
              </a:cxn>
              <a:cxn ang="0">
                <a:pos x="csX2" y="csY2"/>
              </a:cxn>
            </a:cxnLst>
            <a:rect l="l" t="t" r="r" b="b"/>
            <a:pathLst>
              <a:path w="1401750" h="1026515">
                <a:moveTo>
                  <a:pt x="0" y="995532"/>
                </a:moveTo>
                <a:cubicBezTo>
                  <a:pt x="281274" y="818392"/>
                  <a:pt x="474389" y="-5139"/>
                  <a:pt x="708014" y="25"/>
                </a:cubicBezTo>
                <a:cubicBezTo>
                  <a:pt x="941639" y="5189"/>
                  <a:pt x="1038538" y="840094"/>
                  <a:pt x="1401750" y="102651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BD6FB4BB-8C9E-EB88-9678-1A8CD5901E1B}"/>
              </a:ext>
            </a:extLst>
          </p:cNvPr>
          <p:cNvGrpSpPr/>
          <p:nvPr/>
        </p:nvGrpSpPr>
        <p:grpSpPr>
          <a:xfrm>
            <a:off x="3118653" y="2471651"/>
            <a:ext cx="1314894" cy="817970"/>
            <a:chOff x="941626" y="3149600"/>
            <a:chExt cx="1785611" cy="1110794"/>
          </a:xfrm>
        </p:grpSpPr>
        <p:sp>
          <p:nvSpPr>
            <p:cNvPr id="16" name="Freeform: Shape 15">
              <a:extLst>
                <a:ext uri="{FF2B5EF4-FFF2-40B4-BE49-F238E27FC236}">
                  <a16:creationId xmlns:a16="http://schemas.microsoft.com/office/drawing/2014/main" id="{D07937B0-B84F-0258-10A3-DCA4868EC2FD}"/>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AB9A42B0-E164-7B90-737E-999EB15F10F6}"/>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653882D4-B06F-7BED-35EF-23E854E3AABA}"/>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897B642F-FF56-2BBC-3442-36453FE31BA3}"/>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F9A25671-FCB6-0C7E-DA96-76A65CEBF79B}"/>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BA3EAD89-9D07-D6AB-FC52-DB963791D8B4}"/>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1F63004A-BEFA-44B7-05F0-64C17E6AB7EC}"/>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28933205-AB79-A36F-8BC4-A8FAE611B117}"/>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524521FA-B361-E17F-DC71-D7B286FF263A}"/>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9D8CC39D-D9B8-DC49-513F-09CE98EC2210}"/>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1FF5D6D0-67EF-99A5-54B3-B968D55E5E5D}"/>
              </a:ext>
            </a:extLst>
          </p:cNvPr>
          <p:cNvGrpSpPr/>
          <p:nvPr/>
        </p:nvGrpSpPr>
        <p:grpSpPr>
          <a:xfrm flipH="1">
            <a:off x="5342496" y="2438490"/>
            <a:ext cx="1442024" cy="897055"/>
            <a:chOff x="941626" y="3149600"/>
            <a:chExt cx="1785611" cy="1110794"/>
          </a:xfrm>
        </p:grpSpPr>
        <p:sp>
          <p:nvSpPr>
            <p:cNvPr id="10" name="Freeform: Shape 9">
              <a:extLst>
                <a:ext uri="{FF2B5EF4-FFF2-40B4-BE49-F238E27FC236}">
                  <a16:creationId xmlns:a16="http://schemas.microsoft.com/office/drawing/2014/main" id="{251F3453-9DB3-DC01-02B9-D9AF6A798B7F}"/>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9FE207BB-5F4F-2C11-2EAB-6F0B35FB0E05}"/>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8B275A46-08B1-FBEA-77AB-3BAD75994736}"/>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A15BD497-0F94-2931-6BAC-2E2D45BB7581}"/>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11E0A3C4-504D-C5B7-E07A-1CBA44A5BBB7}"/>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E7DB3A15-D0C3-B759-7AED-2AC094FE1FCC}"/>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8BF5556F-DF1B-8B43-51E2-F61C86C3FE5D}"/>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8F1A0A04-3BD8-832C-6B80-92B3E6543C65}"/>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AE52E32A-725C-580A-97F1-F0E614F2EF7C}"/>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2B8F73AF-BAA0-E293-5898-C1787310EE56}"/>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5127CFD3-DE18-8194-8FEE-D24D51735AE6}"/>
              </a:ext>
            </a:extLst>
          </p:cNvPr>
          <p:cNvSpPr txBox="1"/>
          <p:nvPr/>
        </p:nvSpPr>
        <p:spPr>
          <a:xfrm>
            <a:off x="3140225"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5FAF3EE0-46BF-F8FA-5642-500548DA5D82}"/>
              </a:ext>
            </a:extLst>
          </p:cNvPr>
          <p:cNvSpPr txBox="1"/>
          <p:nvPr/>
        </p:nvSpPr>
        <p:spPr>
          <a:xfrm>
            <a:off x="6339093"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23636592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F9A400-8D7B-A1C1-02E3-EF169B4393D1}"/>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A3EA0357-D8F5-488A-CEA4-FBD9DC5D8220}"/>
              </a:ext>
            </a:extLst>
          </p:cNvPr>
          <p:cNvSpPr>
            <a:spLocks noGrp="1"/>
          </p:cNvSpPr>
          <p:nvPr>
            <p:ph type="title"/>
          </p:nvPr>
        </p:nvSpPr>
        <p:spPr>
          <a:xfrm>
            <a:off x="241300" y="155246"/>
            <a:ext cx="8724900" cy="590931"/>
          </a:xfrm>
        </p:spPr>
        <p:txBody>
          <a:bodyPr/>
          <a:lstStyle/>
          <a:p>
            <a:r>
              <a:rPr lang="en-GB"/>
              <a:t>Stationary Wave</a:t>
            </a:r>
          </a:p>
        </p:txBody>
      </p:sp>
      <p:sp>
        <p:nvSpPr>
          <p:cNvPr id="5" name="Freeform: Shape 4">
            <a:extLst>
              <a:ext uri="{FF2B5EF4-FFF2-40B4-BE49-F238E27FC236}">
                <a16:creationId xmlns:a16="http://schemas.microsoft.com/office/drawing/2014/main" id="{EC569614-9C34-51ED-711B-D761D1A182B2}"/>
              </a:ext>
            </a:extLst>
          </p:cNvPr>
          <p:cNvSpPr/>
          <p:nvPr/>
        </p:nvSpPr>
        <p:spPr>
          <a:xfrm>
            <a:off x="4229244" y="2602485"/>
            <a:ext cx="1336726" cy="321470"/>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 name="csX0" fmla="*/ 0 w 5981237"/>
              <a:gd name="csY0" fmla="*/ 1092562 h 1130981"/>
              <a:gd name="csX1" fmla="*/ 1137591 w 5981237"/>
              <a:gd name="csY1" fmla="*/ 1062494 h 1130981"/>
              <a:gd name="csX2" fmla="*/ 2114320 w 5981237"/>
              <a:gd name="csY2" fmla="*/ 1062865 h 1130981"/>
              <a:gd name="csX3" fmla="*/ 3093949 w 5981237"/>
              <a:gd name="csY3" fmla="*/ 995532 h 1130981"/>
              <a:gd name="csX4" fmla="*/ 3801963 w 5981237"/>
              <a:gd name="csY4" fmla="*/ 25 h 1130981"/>
              <a:gd name="csX5" fmla="*/ 4495699 w 5981237"/>
              <a:gd name="csY5" fmla="*/ 1026515 h 1130981"/>
              <a:gd name="csX6" fmla="*/ 5981237 w 5981237"/>
              <a:gd name="csY6" fmla="*/ 1118549 h 1130981"/>
              <a:gd name="csX0" fmla="*/ 0 w 4495699"/>
              <a:gd name="csY0" fmla="*/ 1092562 h 1093923"/>
              <a:gd name="csX1" fmla="*/ 1137591 w 4495699"/>
              <a:gd name="csY1" fmla="*/ 1062494 h 1093923"/>
              <a:gd name="csX2" fmla="*/ 2114320 w 4495699"/>
              <a:gd name="csY2" fmla="*/ 1062865 h 1093923"/>
              <a:gd name="csX3" fmla="*/ 3093949 w 4495699"/>
              <a:gd name="csY3" fmla="*/ 995532 h 1093923"/>
              <a:gd name="csX4" fmla="*/ 3801963 w 4495699"/>
              <a:gd name="csY4" fmla="*/ 25 h 1093923"/>
              <a:gd name="csX5" fmla="*/ 4495699 w 4495699"/>
              <a:gd name="csY5" fmla="*/ 1026515 h 1093923"/>
              <a:gd name="csX0" fmla="*/ 0 w 3358108"/>
              <a:gd name="csY0" fmla="*/ 1062494 h 1092889"/>
              <a:gd name="csX1" fmla="*/ 976729 w 3358108"/>
              <a:gd name="csY1" fmla="*/ 1062865 h 1092889"/>
              <a:gd name="csX2" fmla="*/ 1956358 w 3358108"/>
              <a:gd name="csY2" fmla="*/ 995532 h 1092889"/>
              <a:gd name="csX3" fmla="*/ 2664372 w 3358108"/>
              <a:gd name="csY3" fmla="*/ 25 h 1092889"/>
              <a:gd name="csX4" fmla="*/ 3358108 w 3358108"/>
              <a:gd name="csY4" fmla="*/ 1026515 h 1092889"/>
              <a:gd name="csX0" fmla="*/ 0 w 2381379"/>
              <a:gd name="csY0" fmla="*/ 1062865 h 1092889"/>
              <a:gd name="csX1" fmla="*/ 979629 w 2381379"/>
              <a:gd name="csY1" fmla="*/ 995532 h 1092889"/>
              <a:gd name="csX2" fmla="*/ 1687643 w 2381379"/>
              <a:gd name="csY2" fmla="*/ 25 h 1092889"/>
              <a:gd name="csX3" fmla="*/ 2381379 w 2381379"/>
              <a:gd name="csY3" fmla="*/ 1026515 h 1092889"/>
              <a:gd name="csX0" fmla="*/ 0 w 1401750"/>
              <a:gd name="csY0" fmla="*/ 995532 h 1026515"/>
              <a:gd name="csX1" fmla="*/ 708014 w 1401750"/>
              <a:gd name="csY1" fmla="*/ 25 h 1026515"/>
              <a:gd name="csX2" fmla="*/ 1401750 w 1401750"/>
              <a:gd name="csY2" fmla="*/ 1026515 h 1026515"/>
            </a:gdLst>
            <a:ahLst/>
            <a:cxnLst>
              <a:cxn ang="0">
                <a:pos x="csX0" y="csY0"/>
              </a:cxn>
              <a:cxn ang="0">
                <a:pos x="csX1" y="csY1"/>
              </a:cxn>
              <a:cxn ang="0">
                <a:pos x="csX2" y="csY2"/>
              </a:cxn>
            </a:cxnLst>
            <a:rect l="l" t="t" r="r" b="b"/>
            <a:pathLst>
              <a:path w="1401750" h="1026515">
                <a:moveTo>
                  <a:pt x="0" y="995532"/>
                </a:moveTo>
                <a:cubicBezTo>
                  <a:pt x="281274" y="818392"/>
                  <a:pt x="474389" y="-5139"/>
                  <a:pt x="708014" y="25"/>
                </a:cubicBezTo>
                <a:cubicBezTo>
                  <a:pt x="941639" y="5189"/>
                  <a:pt x="1038538" y="840094"/>
                  <a:pt x="1401750" y="102651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30EF0902-45B5-D928-E95E-542FB12C4D80}"/>
              </a:ext>
            </a:extLst>
          </p:cNvPr>
          <p:cNvGrpSpPr/>
          <p:nvPr/>
        </p:nvGrpSpPr>
        <p:grpSpPr>
          <a:xfrm>
            <a:off x="3118653" y="2490701"/>
            <a:ext cx="1314894" cy="817970"/>
            <a:chOff x="941626" y="3149600"/>
            <a:chExt cx="1785611" cy="1110794"/>
          </a:xfrm>
        </p:grpSpPr>
        <p:sp>
          <p:nvSpPr>
            <p:cNvPr id="16" name="Freeform: Shape 15">
              <a:extLst>
                <a:ext uri="{FF2B5EF4-FFF2-40B4-BE49-F238E27FC236}">
                  <a16:creationId xmlns:a16="http://schemas.microsoft.com/office/drawing/2014/main" id="{584C86E6-6F7B-4CD7-B814-F9CCF77533E4}"/>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859EE7F0-95BA-8600-94C3-B5D699CD34ED}"/>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97DEF5EF-7114-3224-31A3-E284AD131767}"/>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18015D5F-2999-8BC7-28F9-9406768D4D19}"/>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510A804F-228D-241C-0763-DBCD0B639DA8}"/>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78040818-D204-E949-9D4C-A0920F95EA82}"/>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C039051D-6066-6394-E3B8-B3D9A009A366}"/>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391B3185-7944-A0E2-A7B1-1C525C1544FD}"/>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A2A1053B-FED2-5892-8000-9514797881E4}"/>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564F61B7-7C1A-3412-23A6-BA37C1DA51E4}"/>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F3D1ABEF-8809-EB13-589D-EB64FE94BDC8}"/>
              </a:ext>
            </a:extLst>
          </p:cNvPr>
          <p:cNvGrpSpPr/>
          <p:nvPr/>
        </p:nvGrpSpPr>
        <p:grpSpPr>
          <a:xfrm flipH="1">
            <a:off x="5342496" y="2457540"/>
            <a:ext cx="1442024" cy="897055"/>
            <a:chOff x="941626" y="3149600"/>
            <a:chExt cx="1785611" cy="1110794"/>
          </a:xfrm>
        </p:grpSpPr>
        <p:sp>
          <p:nvSpPr>
            <p:cNvPr id="10" name="Freeform: Shape 9">
              <a:extLst>
                <a:ext uri="{FF2B5EF4-FFF2-40B4-BE49-F238E27FC236}">
                  <a16:creationId xmlns:a16="http://schemas.microsoft.com/office/drawing/2014/main" id="{6FD4D945-0DEF-E042-01BA-AA71730DE547}"/>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22927472-FBE9-14D6-027E-7B7AA9BF6883}"/>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24012759-AEDE-124A-7D97-001456D3601C}"/>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3F887D35-F4AF-2F8E-906A-35685A49C6C8}"/>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93D91DBF-7A00-80E0-60AC-105AFE02AE79}"/>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E4E65844-1BA4-2009-1F42-D35FF7A18ECF}"/>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DF8C4492-C779-DFCC-A462-A6BBF0F89849}"/>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7E536301-D94C-0454-2F48-93EBDF227D9C}"/>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508351E5-AEF7-360C-7F04-82DC0723A6FC}"/>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94A2D13B-D7ED-0AA7-8B74-3063F753B749}"/>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hlinkClick r:id="rId2"/>
            <a:extLst>
              <a:ext uri="{FF2B5EF4-FFF2-40B4-BE49-F238E27FC236}">
                <a16:creationId xmlns:a16="http://schemas.microsoft.com/office/drawing/2014/main" id="{1B72A292-0E5A-4085-AC62-4E137C6E9651}"/>
              </a:ext>
            </a:extLst>
          </p:cNvPr>
          <p:cNvSpPr txBox="1"/>
          <p:nvPr/>
        </p:nvSpPr>
        <p:spPr>
          <a:xfrm>
            <a:off x="3140225"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8" name="TextBox 7">
            <a:hlinkClick r:id="rId2"/>
            <a:extLst>
              <a:ext uri="{FF2B5EF4-FFF2-40B4-BE49-F238E27FC236}">
                <a16:creationId xmlns:a16="http://schemas.microsoft.com/office/drawing/2014/main" id="{E06F1A71-95BA-42E9-8F76-3D14C6DD637B}"/>
              </a:ext>
            </a:extLst>
          </p:cNvPr>
          <p:cNvSpPr txBox="1"/>
          <p:nvPr/>
        </p:nvSpPr>
        <p:spPr>
          <a:xfrm>
            <a:off x="6339093"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422515944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FF632F-2935-D04F-B434-C9C456D3558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D50FD0F-FDDE-48A0-5799-12A808B5522D}"/>
              </a:ext>
            </a:extLst>
          </p:cNvPr>
          <p:cNvSpPr>
            <a:spLocks noGrp="1"/>
          </p:cNvSpPr>
          <p:nvPr>
            <p:ph type="title"/>
          </p:nvPr>
        </p:nvSpPr>
        <p:spPr>
          <a:xfrm>
            <a:off x="241300" y="155246"/>
            <a:ext cx="8724900" cy="590931"/>
          </a:xfrm>
        </p:spPr>
        <p:txBody>
          <a:bodyPr/>
          <a:lstStyle/>
          <a:p>
            <a:r>
              <a:rPr lang="en-GB"/>
              <a:t>Stationary Wave</a:t>
            </a:r>
          </a:p>
        </p:txBody>
      </p:sp>
      <p:sp>
        <p:nvSpPr>
          <p:cNvPr id="5" name="Freeform: Shape 4">
            <a:extLst>
              <a:ext uri="{FF2B5EF4-FFF2-40B4-BE49-F238E27FC236}">
                <a16:creationId xmlns:a16="http://schemas.microsoft.com/office/drawing/2014/main" id="{BECF5F9D-4822-1D6F-BF3C-EBD84FF5937B}"/>
              </a:ext>
            </a:extLst>
          </p:cNvPr>
          <p:cNvSpPr/>
          <p:nvPr/>
        </p:nvSpPr>
        <p:spPr>
          <a:xfrm>
            <a:off x="4229244" y="2471651"/>
            <a:ext cx="1336726" cy="452304"/>
          </a:xfrm>
          <a:custGeom>
            <a:avLst/>
            <a:gdLst>
              <a:gd name="connsiteX0" fmla="*/ 0 w 6972300"/>
              <a:gd name="connsiteY0" fmla="*/ 482600 h 508000"/>
              <a:gd name="connsiteX1" fmla="*/ 2032000 w 6972300"/>
              <a:gd name="connsiteY1" fmla="*/ 508000 h 508000"/>
              <a:gd name="connsiteX2" fmla="*/ 3276600 w 6972300"/>
              <a:gd name="connsiteY2" fmla="*/ 0 h 508000"/>
              <a:gd name="connsiteX3" fmla="*/ 4343400 w 6972300"/>
              <a:gd name="connsiteY3" fmla="*/ 482600 h 508000"/>
              <a:gd name="connsiteX4" fmla="*/ 6972300 w 6972300"/>
              <a:gd name="connsiteY4" fmla="*/ 444500 h 508000"/>
              <a:gd name="connsiteX0" fmla="*/ 0 w 6972300"/>
              <a:gd name="connsiteY0" fmla="*/ 486474 h 511874"/>
              <a:gd name="connsiteX1" fmla="*/ 2032000 w 6972300"/>
              <a:gd name="connsiteY1" fmla="*/ 511874 h 511874"/>
              <a:gd name="connsiteX2" fmla="*/ 3276600 w 6972300"/>
              <a:gd name="connsiteY2" fmla="*/ 3874 h 511874"/>
              <a:gd name="connsiteX3" fmla="*/ 4343400 w 6972300"/>
              <a:gd name="connsiteY3" fmla="*/ 486474 h 511874"/>
              <a:gd name="connsiteX4" fmla="*/ 6972300 w 6972300"/>
              <a:gd name="connsiteY4" fmla="*/ 448374 h 511874"/>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72300"/>
              <a:gd name="connsiteY0" fmla="*/ 485397 h 510797"/>
              <a:gd name="connsiteX1" fmla="*/ 2032000 w 6972300"/>
              <a:gd name="connsiteY1" fmla="*/ 510797 h 510797"/>
              <a:gd name="connsiteX2" fmla="*/ 3276600 w 6972300"/>
              <a:gd name="connsiteY2" fmla="*/ 2797 h 510797"/>
              <a:gd name="connsiteX3" fmla="*/ 4343400 w 6972300"/>
              <a:gd name="connsiteY3" fmla="*/ 485397 h 510797"/>
              <a:gd name="connsiteX4" fmla="*/ 6972300 w 6972300"/>
              <a:gd name="connsiteY4" fmla="*/ 447297 h 510797"/>
              <a:gd name="connsiteX0" fmla="*/ 0 w 6984728"/>
              <a:gd name="connsiteY0" fmla="*/ 485397 h 535017"/>
              <a:gd name="connsiteX1" fmla="*/ 2032000 w 6984728"/>
              <a:gd name="connsiteY1" fmla="*/ 510797 h 535017"/>
              <a:gd name="connsiteX2" fmla="*/ 3276600 w 6984728"/>
              <a:gd name="connsiteY2" fmla="*/ 2797 h 535017"/>
              <a:gd name="connsiteX3" fmla="*/ 4343400 w 6984728"/>
              <a:gd name="connsiteY3" fmla="*/ 485397 h 535017"/>
              <a:gd name="connsiteX4" fmla="*/ 6984728 w 6984728"/>
              <a:gd name="connsiteY4" fmla="*/ 510797 h 535017"/>
              <a:gd name="connsiteX0" fmla="*/ 0 w 6984728"/>
              <a:gd name="connsiteY0" fmla="*/ 485397 h 524047"/>
              <a:gd name="connsiteX1" fmla="*/ 2032000 w 6984728"/>
              <a:gd name="connsiteY1" fmla="*/ 510797 h 524047"/>
              <a:gd name="connsiteX2" fmla="*/ 3276600 w 6984728"/>
              <a:gd name="connsiteY2" fmla="*/ 2797 h 524047"/>
              <a:gd name="connsiteX3" fmla="*/ 4343400 w 6984728"/>
              <a:gd name="connsiteY3" fmla="*/ 485397 h 524047"/>
              <a:gd name="connsiteX4" fmla="*/ 6984728 w 6984728"/>
              <a:gd name="connsiteY4" fmla="*/ 510797 h 524047"/>
              <a:gd name="connsiteX0" fmla="*/ 0 w 6984728"/>
              <a:gd name="connsiteY0" fmla="*/ 485397 h 510797"/>
              <a:gd name="connsiteX1" fmla="*/ 2032000 w 6984728"/>
              <a:gd name="connsiteY1" fmla="*/ 510797 h 510797"/>
              <a:gd name="connsiteX2" fmla="*/ 3276600 w 6984728"/>
              <a:gd name="connsiteY2" fmla="*/ 2797 h 510797"/>
              <a:gd name="connsiteX3" fmla="*/ 4343400 w 6984728"/>
              <a:gd name="connsiteY3" fmla="*/ 485397 h 510797"/>
              <a:gd name="connsiteX4" fmla="*/ 6984728 w 6984728"/>
              <a:gd name="connsiteY4" fmla="*/ 510797 h 510797"/>
              <a:gd name="csX0" fmla="*/ 0 w 6984728"/>
              <a:gd name="csY0" fmla="*/ 482670 h 521924"/>
              <a:gd name="csX1" fmla="*/ 1116706 w 6984728"/>
              <a:gd name="csY1" fmla="*/ 521924 h 521924"/>
              <a:gd name="csX2" fmla="*/ 3276600 w 6984728"/>
              <a:gd name="csY2" fmla="*/ 70 h 521924"/>
              <a:gd name="csX3" fmla="*/ 4343400 w 6984728"/>
              <a:gd name="csY3" fmla="*/ 482670 h 521924"/>
              <a:gd name="csX4" fmla="*/ 6984728 w 6984728"/>
              <a:gd name="csY4" fmla="*/ 508070 h 521924"/>
              <a:gd name="csX0" fmla="*/ 0 w 6984728"/>
              <a:gd name="csY0" fmla="*/ 399559 h 438813"/>
              <a:gd name="csX1" fmla="*/ 1116706 w 6984728"/>
              <a:gd name="csY1" fmla="*/ 438813 h 438813"/>
              <a:gd name="csX2" fmla="*/ 2114320 w 6984728"/>
              <a:gd name="csY2" fmla="*/ 86 h 438813"/>
              <a:gd name="csX3" fmla="*/ 4343400 w 6984728"/>
              <a:gd name="csY3" fmla="*/ 399559 h 438813"/>
              <a:gd name="csX4" fmla="*/ 6984728 w 6984728"/>
              <a:gd name="csY4" fmla="*/ 424959 h 438813"/>
              <a:gd name="csX0" fmla="*/ 0 w 6984728"/>
              <a:gd name="csY0" fmla="*/ 400223 h 439477"/>
              <a:gd name="csX1" fmla="*/ 1116706 w 6984728"/>
              <a:gd name="csY1" fmla="*/ 439477 h 439477"/>
              <a:gd name="csX2" fmla="*/ 2114320 w 6984728"/>
              <a:gd name="csY2" fmla="*/ 750 h 439477"/>
              <a:gd name="csX3" fmla="*/ 3152063 w 6984728"/>
              <a:gd name="csY3" fmla="*/ 330950 h 439477"/>
              <a:gd name="csX4" fmla="*/ 6984728 w 6984728"/>
              <a:gd name="csY4" fmla="*/ 425623 h 439477"/>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6984728 w 6984728"/>
              <a:gd name="csY5"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5080470 w 6984728"/>
              <a:gd name="csY4" fmla="*/ 426305 h 439572"/>
              <a:gd name="csX5" fmla="*/ 5981237 w 6984728"/>
              <a:gd name="csY5" fmla="*/ 426305 h 439572"/>
              <a:gd name="csX6" fmla="*/ 6984728 w 6984728"/>
              <a:gd name="csY6" fmla="*/ 425718 h 439572"/>
              <a:gd name="csX0" fmla="*/ 0 w 6984728"/>
              <a:gd name="csY0" fmla="*/ 400318 h 439572"/>
              <a:gd name="csX1" fmla="*/ 1116706 w 6984728"/>
              <a:gd name="csY1" fmla="*/ 439572 h 439572"/>
              <a:gd name="csX2" fmla="*/ 2114320 w 6984728"/>
              <a:gd name="csY2" fmla="*/ 845 h 439572"/>
              <a:gd name="csX3" fmla="*/ 3152063 w 6984728"/>
              <a:gd name="csY3" fmla="*/ 331045 h 439572"/>
              <a:gd name="csX4" fmla="*/ 4470273 w 6984728"/>
              <a:gd name="csY4" fmla="*/ 426305 h 439572"/>
              <a:gd name="csX5" fmla="*/ 5080470 w 6984728"/>
              <a:gd name="csY5" fmla="*/ 426305 h 439572"/>
              <a:gd name="csX6" fmla="*/ 5981237 w 6984728"/>
              <a:gd name="csY6" fmla="*/ 426305 h 439572"/>
              <a:gd name="csX7" fmla="*/ 6984728 w 6984728"/>
              <a:gd name="csY7" fmla="*/ 425718 h 439572"/>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70273 w 6984728"/>
              <a:gd name="csY4" fmla="*/ 498764 h 512031"/>
              <a:gd name="csX5" fmla="*/ 5356511 w 6984728"/>
              <a:gd name="csY5" fmla="*/ 0 h 512031"/>
              <a:gd name="csX6" fmla="*/ 5981237 w 6984728"/>
              <a:gd name="csY6" fmla="*/ 498764 h 512031"/>
              <a:gd name="csX7" fmla="*/ 6984728 w 6984728"/>
              <a:gd name="csY7" fmla="*/ 498177 h 512031"/>
              <a:gd name="csX0" fmla="*/ 0 w 6984728"/>
              <a:gd name="csY0" fmla="*/ 472777 h 512031"/>
              <a:gd name="csX1" fmla="*/ 1116706 w 6984728"/>
              <a:gd name="csY1" fmla="*/ 512031 h 512031"/>
              <a:gd name="csX2" fmla="*/ 2114320 w 6984728"/>
              <a:gd name="csY2" fmla="*/ 73304 h 512031"/>
              <a:gd name="csX3" fmla="*/ 3152063 w 6984728"/>
              <a:gd name="csY3" fmla="*/ 403504 h 512031"/>
              <a:gd name="csX4" fmla="*/ 4441216 w 6984728"/>
              <a:gd name="csY4" fmla="*/ 443346 h 512031"/>
              <a:gd name="csX5" fmla="*/ 5356511 w 6984728"/>
              <a:gd name="csY5" fmla="*/ 0 h 512031"/>
              <a:gd name="csX6" fmla="*/ 5981237 w 6984728"/>
              <a:gd name="csY6" fmla="*/ 498764 h 512031"/>
              <a:gd name="csX7" fmla="*/ 6984728 w 6984728"/>
              <a:gd name="csY7" fmla="*/ 498177 h 512031"/>
              <a:gd name="csX0" fmla="*/ 0 w 6984728"/>
              <a:gd name="csY0" fmla="*/ 445068 h 484322"/>
              <a:gd name="csX1" fmla="*/ 1116706 w 6984728"/>
              <a:gd name="csY1" fmla="*/ 484322 h 484322"/>
              <a:gd name="csX2" fmla="*/ 2114320 w 6984728"/>
              <a:gd name="csY2" fmla="*/ 45595 h 484322"/>
              <a:gd name="csX3" fmla="*/ 3152063 w 6984728"/>
              <a:gd name="csY3" fmla="*/ 375795 h 484322"/>
              <a:gd name="csX4" fmla="*/ 4441216 w 6984728"/>
              <a:gd name="csY4" fmla="*/ 415637 h 484322"/>
              <a:gd name="csX5" fmla="*/ 5254812 w 6984728"/>
              <a:gd name="csY5" fmla="*/ 0 h 484322"/>
              <a:gd name="csX6" fmla="*/ 5981237 w 6984728"/>
              <a:gd name="csY6" fmla="*/ 471055 h 484322"/>
              <a:gd name="csX7" fmla="*/ 6984728 w 6984728"/>
              <a:gd name="csY7" fmla="*/ 470468 h 484322"/>
              <a:gd name="csX0" fmla="*/ 0 w 6984728"/>
              <a:gd name="csY0" fmla="*/ 450154 h 489408"/>
              <a:gd name="csX1" fmla="*/ 1116706 w 6984728"/>
              <a:gd name="csY1" fmla="*/ 489408 h 489408"/>
              <a:gd name="csX2" fmla="*/ 2114320 w 6984728"/>
              <a:gd name="csY2" fmla="*/ 50681 h 489408"/>
              <a:gd name="csX3" fmla="*/ 3152063 w 6984728"/>
              <a:gd name="csY3" fmla="*/ 380881 h 489408"/>
              <a:gd name="csX4" fmla="*/ 4441216 w 6984728"/>
              <a:gd name="csY4" fmla="*/ 420723 h 489408"/>
              <a:gd name="csX5" fmla="*/ 5254812 w 6984728"/>
              <a:gd name="csY5" fmla="*/ 5086 h 489408"/>
              <a:gd name="csX6" fmla="*/ 5981237 w 6984728"/>
              <a:gd name="csY6" fmla="*/ 476141 h 489408"/>
              <a:gd name="csX7" fmla="*/ 6984728 w 6984728"/>
              <a:gd name="csY7" fmla="*/ 475554 h 489408"/>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16706 w 6984728"/>
              <a:gd name="csY1" fmla="*/ 489408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152063 w 6984728"/>
              <a:gd name="csY3" fmla="*/ 380881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174820 w 6984728"/>
              <a:gd name="csY1" fmla="*/ 392426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450154 h 490400"/>
              <a:gd name="csX1" fmla="*/ 1087649 w 6984728"/>
              <a:gd name="csY1" fmla="*/ 475553 h 490400"/>
              <a:gd name="csX2" fmla="*/ 2114320 w 6984728"/>
              <a:gd name="csY2" fmla="*/ 50681 h 490400"/>
              <a:gd name="csX3" fmla="*/ 3093949 w 6984728"/>
              <a:gd name="csY3" fmla="*/ 408590 h 490400"/>
              <a:gd name="csX4" fmla="*/ 4441216 w 6984728"/>
              <a:gd name="csY4" fmla="*/ 420723 h 490400"/>
              <a:gd name="csX5" fmla="*/ 5254812 w 6984728"/>
              <a:gd name="csY5" fmla="*/ 5086 h 490400"/>
              <a:gd name="csX6" fmla="*/ 5981237 w 6984728"/>
              <a:gd name="csY6" fmla="*/ 476141 h 490400"/>
              <a:gd name="csX7" fmla="*/ 6984728 w 6984728"/>
              <a:gd name="csY7" fmla="*/ 475554 h 490400"/>
              <a:gd name="csX0" fmla="*/ 0 w 6984728"/>
              <a:gd name="csY0" fmla="*/ 519774 h 560020"/>
              <a:gd name="csX1" fmla="*/ 1087649 w 6984728"/>
              <a:gd name="csY1" fmla="*/ 545173 h 560020"/>
              <a:gd name="csX2" fmla="*/ 2114320 w 6984728"/>
              <a:gd name="csY2" fmla="*/ 120301 h 560020"/>
              <a:gd name="csX3" fmla="*/ 3093949 w 6984728"/>
              <a:gd name="csY3" fmla="*/ 478210 h 560020"/>
              <a:gd name="csX4" fmla="*/ 3781986 w 6984728"/>
              <a:gd name="csY4" fmla="*/ 390 h 560020"/>
              <a:gd name="csX5" fmla="*/ 5254812 w 6984728"/>
              <a:gd name="csY5" fmla="*/ 74706 h 560020"/>
              <a:gd name="csX6" fmla="*/ 5981237 w 6984728"/>
              <a:gd name="csY6" fmla="*/ 545761 h 560020"/>
              <a:gd name="csX7" fmla="*/ 6984728 w 6984728"/>
              <a:gd name="csY7" fmla="*/ 545174 h 560020"/>
              <a:gd name="csX0" fmla="*/ 0 w 6984728"/>
              <a:gd name="csY0" fmla="*/ 519385 h 559631"/>
              <a:gd name="csX1" fmla="*/ 1087649 w 6984728"/>
              <a:gd name="csY1" fmla="*/ 544784 h 559631"/>
              <a:gd name="csX2" fmla="*/ 2114320 w 6984728"/>
              <a:gd name="csY2" fmla="*/ 119912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519385 h 559631"/>
              <a:gd name="csX1" fmla="*/ 1087649 w 6984728"/>
              <a:gd name="csY1" fmla="*/ 544784 h 559631"/>
              <a:gd name="csX2" fmla="*/ 2114320 w 6984728"/>
              <a:gd name="csY2" fmla="*/ 489688 h 559631"/>
              <a:gd name="csX3" fmla="*/ 3093949 w 6984728"/>
              <a:gd name="csY3" fmla="*/ 477821 h 559631"/>
              <a:gd name="csX4" fmla="*/ 3781986 w 6984728"/>
              <a:gd name="csY4" fmla="*/ 1 h 559631"/>
              <a:gd name="csX5" fmla="*/ 4525664 w 6984728"/>
              <a:gd name="csY5" fmla="*/ 481071 h 559631"/>
              <a:gd name="csX6" fmla="*/ 5981237 w 6984728"/>
              <a:gd name="csY6" fmla="*/ 545372 h 559631"/>
              <a:gd name="csX7" fmla="*/ 6984728 w 6984728"/>
              <a:gd name="csY7" fmla="*/ 544785 h 559631"/>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087649 w 6984728"/>
              <a:gd name="csY1" fmla="*/ 1117936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537 h 1148100"/>
              <a:gd name="csX1" fmla="*/ 1137591 w 6984728"/>
              <a:gd name="csY1" fmla="*/ 1062469 h 1148100"/>
              <a:gd name="csX2" fmla="*/ 2114320 w 6984728"/>
              <a:gd name="csY2" fmla="*/ 1062840 h 1148100"/>
              <a:gd name="csX3" fmla="*/ 3093949 w 6984728"/>
              <a:gd name="csY3" fmla="*/ 1050973 h 1148100"/>
              <a:gd name="csX4" fmla="*/ 3801963 w 6984728"/>
              <a:gd name="csY4" fmla="*/ 0 h 1148100"/>
              <a:gd name="csX5" fmla="*/ 4525664 w 6984728"/>
              <a:gd name="csY5" fmla="*/ 1054223 h 1148100"/>
              <a:gd name="csX6" fmla="*/ 5981237 w 6984728"/>
              <a:gd name="csY6" fmla="*/ 1118524 h 1148100"/>
              <a:gd name="csX7" fmla="*/ 6984728 w 6984728"/>
              <a:gd name="csY7" fmla="*/ 1117937 h 1148100"/>
              <a:gd name="csX0" fmla="*/ 0 w 6984728"/>
              <a:gd name="csY0" fmla="*/ 1092623 h 1148186"/>
              <a:gd name="csX1" fmla="*/ 1137591 w 6984728"/>
              <a:gd name="csY1" fmla="*/ 1062555 h 1148186"/>
              <a:gd name="csX2" fmla="*/ 2114320 w 6984728"/>
              <a:gd name="csY2" fmla="*/ 1062926 h 1148186"/>
              <a:gd name="csX3" fmla="*/ 3093949 w 6984728"/>
              <a:gd name="csY3" fmla="*/ 995593 h 1148186"/>
              <a:gd name="csX4" fmla="*/ 3801963 w 6984728"/>
              <a:gd name="csY4" fmla="*/ 86 h 1148186"/>
              <a:gd name="csX5" fmla="*/ 4525664 w 6984728"/>
              <a:gd name="csY5" fmla="*/ 1054309 h 1148186"/>
              <a:gd name="csX6" fmla="*/ 5981237 w 6984728"/>
              <a:gd name="csY6" fmla="*/ 1118610 h 1148186"/>
              <a:gd name="csX7" fmla="*/ 6984728 w 6984728"/>
              <a:gd name="csY7" fmla="*/ 1118023 h 1148186"/>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615559 w 6984728"/>
              <a:gd name="csY5" fmla="*/ 1026515 h 1132808"/>
              <a:gd name="csX6" fmla="*/ 5981237 w 6984728"/>
              <a:gd name="csY6" fmla="*/ 1118549 h 1132808"/>
              <a:gd name="csX7" fmla="*/ 6984728 w 6984728"/>
              <a:gd name="csY7" fmla="*/ 1117962 h 1132808"/>
              <a:gd name="csX0" fmla="*/ 0 w 6984728"/>
              <a:gd name="csY0" fmla="*/ 1092562 h 1132808"/>
              <a:gd name="csX1" fmla="*/ 1137591 w 6984728"/>
              <a:gd name="csY1" fmla="*/ 1062494 h 1132808"/>
              <a:gd name="csX2" fmla="*/ 2114320 w 6984728"/>
              <a:gd name="csY2" fmla="*/ 1062865 h 1132808"/>
              <a:gd name="csX3" fmla="*/ 3093949 w 6984728"/>
              <a:gd name="csY3" fmla="*/ 995532 h 1132808"/>
              <a:gd name="csX4" fmla="*/ 3801963 w 6984728"/>
              <a:gd name="csY4" fmla="*/ 25 h 1132808"/>
              <a:gd name="csX5" fmla="*/ 4495699 w 6984728"/>
              <a:gd name="csY5" fmla="*/ 1026515 h 1132808"/>
              <a:gd name="csX6" fmla="*/ 5981237 w 6984728"/>
              <a:gd name="csY6" fmla="*/ 1118549 h 1132808"/>
              <a:gd name="csX7" fmla="*/ 6984728 w 6984728"/>
              <a:gd name="csY7" fmla="*/ 1117962 h 1132808"/>
              <a:gd name="csX0" fmla="*/ 0 w 5981237"/>
              <a:gd name="csY0" fmla="*/ 1092562 h 1130981"/>
              <a:gd name="csX1" fmla="*/ 1137591 w 5981237"/>
              <a:gd name="csY1" fmla="*/ 1062494 h 1130981"/>
              <a:gd name="csX2" fmla="*/ 2114320 w 5981237"/>
              <a:gd name="csY2" fmla="*/ 1062865 h 1130981"/>
              <a:gd name="csX3" fmla="*/ 3093949 w 5981237"/>
              <a:gd name="csY3" fmla="*/ 995532 h 1130981"/>
              <a:gd name="csX4" fmla="*/ 3801963 w 5981237"/>
              <a:gd name="csY4" fmla="*/ 25 h 1130981"/>
              <a:gd name="csX5" fmla="*/ 4495699 w 5981237"/>
              <a:gd name="csY5" fmla="*/ 1026515 h 1130981"/>
              <a:gd name="csX6" fmla="*/ 5981237 w 5981237"/>
              <a:gd name="csY6" fmla="*/ 1118549 h 1130981"/>
              <a:gd name="csX0" fmla="*/ 0 w 4495699"/>
              <a:gd name="csY0" fmla="*/ 1092562 h 1093923"/>
              <a:gd name="csX1" fmla="*/ 1137591 w 4495699"/>
              <a:gd name="csY1" fmla="*/ 1062494 h 1093923"/>
              <a:gd name="csX2" fmla="*/ 2114320 w 4495699"/>
              <a:gd name="csY2" fmla="*/ 1062865 h 1093923"/>
              <a:gd name="csX3" fmla="*/ 3093949 w 4495699"/>
              <a:gd name="csY3" fmla="*/ 995532 h 1093923"/>
              <a:gd name="csX4" fmla="*/ 3801963 w 4495699"/>
              <a:gd name="csY4" fmla="*/ 25 h 1093923"/>
              <a:gd name="csX5" fmla="*/ 4495699 w 4495699"/>
              <a:gd name="csY5" fmla="*/ 1026515 h 1093923"/>
              <a:gd name="csX0" fmla="*/ 0 w 3358108"/>
              <a:gd name="csY0" fmla="*/ 1062494 h 1092889"/>
              <a:gd name="csX1" fmla="*/ 976729 w 3358108"/>
              <a:gd name="csY1" fmla="*/ 1062865 h 1092889"/>
              <a:gd name="csX2" fmla="*/ 1956358 w 3358108"/>
              <a:gd name="csY2" fmla="*/ 995532 h 1092889"/>
              <a:gd name="csX3" fmla="*/ 2664372 w 3358108"/>
              <a:gd name="csY3" fmla="*/ 25 h 1092889"/>
              <a:gd name="csX4" fmla="*/ 3358108 w 3358108"/>
              <a:gd name="csY4" fmla="*/ 1026515 h 1092889"/>
              <a:gd name="csX0" fmla="*/ 0 w 2381379"/>
              <a:gd name="csY0" fmla="*/ 1062865 h 1092889"/>
              <a:gd name="csX1" fmla="*/ 979629 w 2381379"/>
              <a:gd name="csY1" fmla="*/ 995532 h 1092889"/>
              <a:gd name="csX2" fmla="*/ 1687643 w 2381379"/>
              <a:gd name="csY2" fmla="*/ 25 h 1092889"/>
              <a:gd name="csX3" fmla="*/ 2381379 w 2381379"/>
              <a:gd name="csY3" fmla="*/ 1026515 h 1092889"/>
              <a:gd name="csX0" fmla="*/ 0 w 1401750"/>
              <a:gd name="csY0" fmla="*/ 995532 h 1026515"/>
              <a:gd name="csX1" fmla="*/ 708014 w 1401750"/>
              <a:gd name="csY1" fmla="*/ 25 h 1026515"/>
              <a:gd name="csX2" fmla="*/ 1401750 w 1401750"/>
              <a:gd name="csY2" fmla="*/ 1026515 h 1026515"/>
            </a:gdLst>
            <a:ahLst/>
            <a:cxnLst>
              <a:cxn ang="0">
                <a:pos x="csX0" y="csY0"/>
              </a:cxn>
              <a:cxn ang="0">
                <a:pos x="csX1" y="csY1"/>
              </a:cxn>
              <a:cxn ang="0">
                <a:pos x="csX2" y="csY2"/>
              </a:cxn>
            </a:cxnLst>
            <a:rect l="l" t="t" r="r" b="b"/>
            <a:pathLst>
              <a:path w="1401750" h="1026515">
                <a:moveTo>
                  <a:pt x="0" y="995532"/>
                </a:moveTo>
                <a:cubicBezTo>
                  <a:pt x="281274" y="818392"/>
                  <a:pt x="474389" y="-5139"/>
                  <a:pt x="708014" y="25"/>
                </a:cubicBezTo>
                <a:cubicBezTo>
                  <a:pt x="941639" y="5189"/>
                  <a:pt x="1038538" y="840094"/>
                  <a:pt x="1401750" y="1026515"/>
                </a:cubicBezTo>
              </a:path>
            </a:pathLst>
          </a:custGeom>
          <a:ln w="76200">
            <a:solidFill>
              <a:srgbClr val="CC6600"/>
            </a:solidFill>
          </a:ln>
        </p:spPr>
        <p:style>
          <a:lnRef idx="3">
            <a:schemeClr val="accent3"/>
          </a:lnRef>
          <a:fillRef idx="0">
            <a:schemeClr val="accent3"/>
          </a:fillRef>
          <a:effectRef idx="2">
            <a:schemeClr val="accent3"/>
          </a:effectRef>
          <a:fontRef idx="minor">
            <a:schemeClr val="tx1"/>
          </a:fontRef>
        </p:style>
        <p:txBody>
          <a:bodyPr rtlCol="0" anchor="ctr"/>
          <a:lstStyle/>
          <a:p>
            <a:pPr algn="ctr"/>
            <a:endParaRPr lang="en-GB"/>
          </a:p>
        </p:txBody>
      </p:sp>
      <p:grpSp>
        <p:nvGrpSpPr>
          <p:cNvPr id="14" name="Group 13">
            <a:extLst>
              <a:ext uri="{FF2B5EF4-FFF2-40B4-BE49-F238E27FC236}">
                <a16:creationId xmlns:a16="http://schemas.microsoft.com/office/drawing/2014/main" id="{70A17C01-678A-F9C2-32E2-1EFCFEFD2B87}"/>
              </a:ext>
            </a:extLst>
          </p:cNvPr>
          <p:cNvGrpSpPr/>
          <p:nvPr/>
        </p:nvGrpSpPr>
        <p:grpSpPr>
          <a:xfrm>
            <a:off x="3118653" y="2471651"/>
            <a:ext cx="1314894" cy="817970"/>
            <a:chOff x="941626" y="3149600"/>
            <a:chExt cx="1785611" cy="1110794"/>
          </a:xfrm>
        </p:grpSpPr>
        <p:sp>
          <p:nvSpPr>
            <p:cNvPr id="16" name="Freeform: Shape 15">
              <a:extLst>
                <a:ext uri="{FF2B5EF4-FFF2-40B4-BE49-F238E27FC236}">
                  <a16:creationId xmlns:a16="http://schemas.microsoft.com/office/drawing/2014/main" id="{11B99259-9D32-90DF-9C58-53C6E6840FB6}"/>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7" name="Group 16">
              <a:extLst>
                <a:ext uri="{FF2B5EF4-FFF2-40B4-BE49-F238E27FC236}">
                  <a16:creationId xmlns:a16="http://schemas.microsoft.com/office/drawing/2014/main" id="{AAA69683-DF38-E46A-F60C-FCBE1D76413E}"/>
                </a:ext>
              </a:extLst>
            </p:cNvPr>
            <p:cNvGrpSpPr/>
            <p:nvPr/>
          </p:nvGrpSpPr>
          <p:grpSpPr>
            <a:xfrm flipH="1">
              <a:off x="1534302" y="3706893"/>
              <a:ext cx="779704" cy="500426"/>
              <a:chOff x="4592320" y="3870960"/>
              <a:chExt cx="2089573" cy="1341120"/>
            </a:xfrm>
            <a:solidFill>
              <a:srgbClr val="FFCCCC"/>
            </a:solidFill>
          </p:grpSpPr>
          <p:sp>
            <p:nvSpPr>
              <p:cNvPr id="19" name="Freeform: Shape 18">
                <a:extLst>
                  <a:ext uri="{FF2B5EF4-FFF2-40B4-BE49-F238E27FC236}">
                    <a16:creationId xmlns:a16="http://schemas.microsoft.com/office/drawing/2014/main" id="{CA3D571B-C4A4-A4A5-391F-6C4F411C45DC}"/>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Freeform: Shape 19">
                <a:extLst>
                  <a:ext uri="{FF2B5EF4-FFF2-40B4-BE49-F238E27FC236}">
                    <a16:creationId xmlns:a16="http://schemas.microsoft.com/office/drawing/2014/main" id="{303A3BF8-BA6A-9294-4239-6E2DF7311BBC}"/>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Freeform: Shape 20">
                <a:extLst>
                  <a:ext uri="{FF2B5EF4-FFF2-40B4-BE49-F238E27FC236}">
                    <a16:creationId xmlns:a16="http://schemas.microsoft.com/office/drawing/2014/main" id="{4F188063-1F70-51F3-1D11-E66A0ABE92EB}"/>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181F3232-97FC-24F2-9D13-6DC4FB17CA7D}"/>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B11DF287-C6A0-2C85-12BE-024D0315D228}"/>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4C062456-362E-EDC7-1CA5-AE3975C53635}"/>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Freeform: Shape 24">
                <a:extLst>
                  <a:ext uri="{FF2B5EF4-FFF2-40B4-BE49-F238E27FC236}">
                    <a16:creationId xmlns:a16="http://schemas.microsoft.com/office/drawing/2014/main" id="{32AFAC83-E68F-1B48-2BDE-CB2E385B3BC3}"/>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8" name="Freeform: Shape 17">
              <a:extLst>
                <a:ext uri="{FF2B5EF4-FFF2-40B4-BE49-F238E27FC236}">
                  <a16:creationId xmlns:a16="http://schemas.microsoft.com/office/drawing/2014/main" id="{7397C5D4-30AC-5B95-FEBC-DEB5D068DFA9}"/>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317B202E-AA68-2084-ECDC-116A791D8DB9}"/>
              </a:ext>
            </a:extLst>
          </p:cNvPr>
          <p:cNvGrpSpPr/>
          <p:nvPr/>
        </p:nvGrpSpPr>
        <p:grpSpPr>
          <a:xfrm flipH="1">
            <a:off x="5342496" y="2438490"/>
            <a:ext cx="1442024" cy="897055"/>
            <a:chOff x="941626" y="3149600"/>
            <a:chExt cx="1785611" cy="1110794"/>
          </a:xfrm>
        </p:grpSpPr>
        <p:sp>
          <p:nvSpPr>
            <p:cNvPr id="10" name="Freeform: Shape 9">
              <a:extLst>
                <a:ext uri="{FF2B5EF4-FFF2-40B4-BE49-F238E27FC236}">
                  <a16:creationId xmlns:a16="http://schemas.microsoft.com/office/drawing/2014/main" id="{962CDD5B-9C03-A5D1-8623-C7F4AFE50AEA}"/>
                </a:ext>
              </a:extLst>
            </p:cNvPr>
            <p:cNvSpPr/>
            <p:nvPr/>
          </p:nvSpPr>
          <p:spPr>
            <a:xfrm flipH="1">
              <a:off x="1339692" y="3350529"/>
              <a:ext cx="1148705" cy="909865"/>
            </a:xfrm>
            <a:custGeom>
              <a:avLst/>
              <a:gdLst>
                <a:gd name="connsiteX0" fmla="*/ 670560 w 3078480"/>
                <a:gd name="connsiteY0" fmla="*/ 0 h 1544320"/>
                <a:gd name="connsiteX1" fmla="*/ 325120 w 3078480"/>
                <a:gd name="connsiteY1" fmla="*/ 172720 h 1544320"/>
                <a:gd name="connsiteX2" fmla="*/ 121920 w 3078480"/>
                <a:gd name="connsiteY2" fmla="*/ 233680 h 1544320"/>
                <a:gd name="connsiteX3" fmla="*/ 20320 w 3078480"/>
                <a:gd name="connsiteY3" fmla="*/ 406400 h 1544320"/>
                <a:gd name="connsiteX4" fmla="*/ 0 w 3078480"/>
                <a:gd name="connsiteY4" fmla="*/ 568960 h 1544320"/>
                <a:gd name="connsiteX5" fmla="*/ 30480 w 3078480"/>
                <a:gd name="connsiteY5" fmla="*/ 833120 h 1544320"/>
                <a:gd name="connsiteX6" fmla="*/ 193040 w 3078480"/>
                <a:gd name="connsiteY6" fmla="*/ 1016000 h 1544320"/>
                <a:gd name="connsiteX7" fmla="*/ 345440 w 3078480"/>
                <a:gd name="connsiteY7" fmla="*/ 1036320 h 1544320"/>
                <a:gd name="connsiteX8" fmla="*/ 416560 w 3078480"/>
                <a:gd name="connsiteY8" fmla="*/ 1026160 h 1544320"/>
                <a:gd name="connsiteX9" fmla="*/ 487680 w 3078480"/>
                <a:gd name="connsiteY9" fmla="*/ 965200 h 1544320"/>
                <a:gd name="connsiteX10" fmla="*/ 497840 w 3078480"/>
                <a:gd name="connsiteY10" fmla="*/ 1076960 h 1544320"/>
                <a:gd name="connsiteX11" fmla="*/ 528320 w 3078480"/>
                <a:gd name="connsiteY11" fmla="*/ 1219200 h 1544320"/>
                <a:gd name="connsiteX12" fmla="*/ 660400 w 3078480"/>
                <a:gd name="connsiteY12" fmla="*/ 1341120 h 1544320"/>
                <a:gd name="connsiteX13" fmla="*/ 782320 w 3078480"/>
                <a:gd name="connsiteY13" fmla="*/ 1361440 h 1544320"/>
                <a:gd name="connsiteX14" fmla="*/ 1016000 w 3078480"/>
                <a:gd name="connsiteY14" fmla="*/ 1249680 h 1544320"/>
                <a:gd name="connsiteX15" fmla="*/ 1107440 w 3078480"/>
                <a:gd name="connsiteY15" fmla="*/ 1209040 h 1544320"/>
                <a:gd name="connsiteX16" fmla="*/ 1107440 w 3078480"/>
                <a:gd name="connsiteY16" fmla="*/ 1300480 h 1544320"/>
                <a:gd name="connsiteX17" fmla="*/ 1168400 w 3078480"/>
                <a:gd name="connsiteY17" fmla="*/ 1422400 h 1544320"/>
                <a:gd name="connsiteX18" fmla="*/ 1320800 w 3078480"/>
                <a:gd name="connsiteY18" fmla="*/ 1483360 h 1544320"/>
                <a:gd name="connsiteX19" fmla="*/ 1493520 w 3078480"/>
                <a:gd name="connsiteY19" fmla="*/ 1463040 h 1544320"/>
                <a:gd name="connsiteX20" fmla="*/ 1656080 w 3078480"/>
                <a:gd name="connsiteY20" fmla="*/ 1412240 h 1544320"/>
                <a:gd name="connsiteX21" fmla="*/ 1696720 w 3078480"/>
                <a:gd name="connsiteY21" fmla="*/ 1493520 h 1544320"/>
                <a:gd name="connsiteX22" fmla="*/ 1808480 w 3078480"/>
                <a:gd name="connsiteY22" fmla="*/ 1544320 h 1544320"/>
                <a:gd name="connsiteX23" fmla="*/ 1991360 w 3078480"/>
                <a:gd name="connsiteY23" fmla="*/ 1544320 h 1544320"/>
                <a:gd name="connsiteX24" fmla="*/ 2225040 w 3078480"/>
                <a:gd name="connsiteY24" fmla="*/ 1473200 h 1544320"/>
                <a:gd name="connsiteX25" fmla="*/ 2357120 w 3078480"/>
                <a:gd name="connsiteY25" fmla="*/ 1188720 h 1544320"/>
                <a:gd name="connsiteX26" fmla="*/ 3078480 w 3078480"/>
                <a:gd name="connsiteY26" fmla="*/ 772160 h 1544320"/>
                <a:gd name="connsiteX0" fmla="*/ 2418080 w 3078480"/>
                <a:gd name="connsiteY0" fmla="*/ 0 h 2438400"/>
                <a:gd name="connsiteX1" fmla="*/ 325120 w 3078480"/>
                <a:gd name="connsiteY1" fmla="*/ 1066800 h 2438400"/>
                <a:gd name="connsiteX2" fmla="*/ 121920 w 3078480"/>
                <a:gd name="connsiteY2" fmla="*/ 1127760 h 2438400"/>
                <a:gd name="connsiteX3" fmla="*/ 20320 w 3078480"/>
                <a:gd name="connsiteY3" fmla="*/ 1300480 h 2438400"/>
                <a:gd name="connsiteX4" fmla="*/ 0 w 3078480"/>
                <a:gd name="connsiteY4" fmla="*/ 1463040 h 2438400"/>
                <a:gd name="connsiteX5" fmla="*/ 30480 w 3078480"/>
                <a:gd name="connsiteY5" fmla="*/ 1727200 h 2438400"/>
                <a:gd name="connsiteX6" fmla="*/ 193040 w 3078480"/>
                <a:gd name="connsiteY6" fmla="*/ 1910080 h 2438400"/>
                <a:gd name="connsiteX7" fmla="*/ 345440 w 3078480"/>
                <a:gd name="connsiteY7" fmla="*/ 1930400 h 2438400"/>
                <a:gd name="connsiteX8" fmla="*/ 416560 w 3078480"/>
                <a:gd name="connsiteY8" fmla="*/ 1920240 h 2438400"/>
                <a:gd name="connsiteX9" fmla="*/ 487680 w 3078480"/>
                <a:gd name="connsiteY9" fmla="*/ 1859280 h 2438400"/>
                <a:gd name="connsiteX10" fmla="*/ 497840 w 3078480"/>
                <a:gd name="connsiteY10" fmla="*/ 1971040 h 2438400"/>
                <a:gd name="connsiteX11" fmla="*/ 528320 w 3078480"/>
                <a:gd name="connsiteY11" fmla="*/ 2113280 h 2438400"/>
                <a:gd name="connsiteX12" fmla="*/ 660400 w 3078480"/>
                <a:gd name="connsiteY12" fmla="*/ 2235200 h 2438400"/>
                <a:gd name="connsiteX13" fmla="*/ 782320 w 3078480"/>
                <a:gd name="connsiteY13" fmla="*/ 2255520 h 2438400"/>
                <a:gd name="connsiteX14" fmla="*/ 1016000 w 3078480"/>
                <a:gd name="connsiteY14" fmla="*/ 2143760 h 2438400"/>
                <a:gd name="connsiteX15" fmla="*/ 1107440 w 3078480"/>
                <a:gd name="connsiteY15" fmla="*/ 2103120 h 2438400"/>
                <a:gd name="connsiteX16" fmla="*/ 1107440 w 3078480"/>
                <a:gd name="connsiteY16" fmla="*/ 2194560 h 2438400"/>
                <a:gd name="connsiteX17" fmla="*/ 1168400 w 3078480"/>
                <a:gd name="connsiteY17" fmla="*/ 2316480 h 2438400"/>
                <a:gd name="connsiteX18" fmla="*/ 1320800 w 3078480"/>
                <a:gd name="connsiteY18" fmla="*/ 2377440 h 2438400"/>
                <a:gd name="connsiteX19" fmla="*/ 1493520 w 3078480"/>
                <a:gd name="connsiteY19" fmla="*/ 2357120 h 2438400"/>
                <a:gd name="connsiteX20" fmla="*/ 1656080 w 3078480"/>
                <a:gd name="connsiteY20" fmla="*/ 2306320 h 2438400"/>
                <a:gd name="connsiteX21" fmla="*/ 1696720 w 3078480"/>
                <a:gd name="connsiteY21" fmla="*/ 2387600 h 2438400"/>
                <a:gd name="connsiteX22" fmla="*/ 1808480 w 3078480"/>
                <a:gd name="connsiteY22" fmla="*/ 2438400 h 2438400"/>
                <a:gd name="connsiteX23" fmla="*/ 1991360 w 3078480"/>
                <a:gd name="connsiteY23" fmla="*/ 2438400 h 2438400"/>
                <a:gd name="connsiteX24" fmla="*/ 2225040 w 3078480"/>
                <a:gd name="connsiteY24" fmla="*/ 2367280 h 2438400"/>
                <a:gd name="connsiteX25" fmla="*/ 2357120 w 3078480"/>
                <a:gd name="connsiteY25" fmla="*/ 2082800 h 2438400"/>
                <a:gd name="connsiteX26" fmla="*/ 3078480 w 3078480"/>
                <a:gd name="connsiteY26" fmla="*/ 1666240 h 24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78480" h="2438400">
                  <a:moveTo>
                    <a:pt x="2418080" y="0"/>
                  </a:moveTo>
                  <a:lnTo>
                    <a:pt x="325120" y="1066800"/>
                  </a:lnTo>
                  <a:lnTo>
                    <a:pt x="121920" y="1127760"/>
                  </a:lnTo>
                  <a:lnTo>
                    <a:pt x="20320" y="1300480"/>
                  </a:lnTo>
                  <a:lnTo>
                    <a:pt x="0" y="1463040"/>
                  </a:lnTo>
                  <a:lnTo>
                    <a:pt x="30480" y="1727200"/>
                  </a:lnTo>
                  <a:lnTo>
                    <a:pt x="193040" y="1910080"/>
                  </a:lnTo>
                  <a:lnTo>
                    <a:pt x="345440" y="1930400"/>
                  </a:lnTo>
                  <a:lnTo>
                    <a:pt x="416560" y="1920240"/>
                  </a:lnTo>
                  <a:lnTo>
                    <a:pt x="487680" y="1859280"/>
                  </a:lnTo>
                  <a:lnTo>
                    <a:pt x="497840" y="1971040"/>
                  </a:lnTo>
                  <a:lnTo>
                    <a:pt x="528320" y="2113280"/>
                  </a:lnTo>
                  <a:lnTo>
                    <a:pt x="660400" y="2235200"/>
                  </a:lnTo>
                  <a:lnTo>
                    <a:pt x="782320" y="2255520"/>
                  </a:lnTo>
                  <a:lnTo>
                    <a:pt x="1016000" y="2143760"/>
                  </a:lnTo>
                  <a:lnTo>
                    <a:pt x="1107440" y="2103120"/>
                  </a:lnTo>
                  <a:lnTo>
                    <a:pt x="1107440" y="2194560"/>
                  </a:lnTo>
                  <a:lnTo>
                    <a:pt x="1168400" y="2316480"/>
                  </a:lnTo>
                  <a:lnTo>
                    <a:pt x="1320800" y="2377440"/>
                  </a:lnTo>
                  <a:lnTo>
                    <a:pt x="1493520" y="2357120"/>
                  </a:lnTo>
                  <a:lnTo>
                    <a:pt x="1656080" y="2306320"/>
                  </a:lnTo>
                  <a:lnTo>
                    <a:pt x="1696720" y="2387600"/>
                  </a:lnTo>
                  <a:lnTo>
                    <a:pt x="1808480" y="2438400"/>
                  </a:lnTo>
                  <a:lnTo>
                    <a:pt x="1991360" y="2438400"/>
                  </a:lnTo>
                  <a:lnTo>
                    <a:pt x="2225040" y="2367280"/>
                  </a:lnTo>
                  <a:lnTo>
                    <a:pt x="2357120" y="2082800"/>
                  </a:lnTo>
                  <a:lnTo>
                    <a:pt x="3078480" y="166624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6" name="Group 25">
              <a:extLst>
                <a:ext uri="{FF2B5EF4-FFF2-40B4-BE49-F238E27FC236}">
                  <a16:creationId xmlns:a16="http://schemas.microsoft.com/office/drawing/2014/main" id="{EFDDBCEC-83C9-C43F-7810-7B06B6E4DAE5}"/>
                </a:ext>
              </a:extLst>
            </p:cNvPr>
            <p:cNvGrpSpPr/>
            <p:nvPr/>
          </p:nvGrpSpPr>
          <p:grpSpPr>
            <a:xfrm flipH="1">
              <a:off x="1534302" y="3706893"/>
              <a:ext cx="779704" cy="500426"/>
              <a:chOff x="4592320" y="3870960"/>
              <a:chExt cx="2089573" cy="1341120"/>
            </a:xfrm>
            <a:solidFill>
              <a:srgbClr val="FFCCCC"/>
            </a:solidFill>
          </p:grpSpPr>
          <p:sp>
            <p:nvSpPr>
              <p:cNvPr id="28" name="Freeform: Shape 27">
                <a:extLst>
                  <a:ext uri="{FF2B5EF4-FFF2-40B4-BE49-F238E27FC236}">
                    <a16:creationId xmlns:a16="http://schemas.microsoft.com/office/drawing/2014/main" id="{661CE324-9709-C6A1-9359-7CCE63858BE2}"/>
                  </a:ext>
                </a:extLst>
              </p:cNvPr>
              <p:cNvSpPr/>
              <p:nvPr/>
            </p:nvSpPr>
            <p:spPr>
              <a:xfrm>
                <a:off x="4602480" y="3870960"/>
                <a:ext cx="894080" cy="904240"/>
              </a:xfrm>
              <a:custGeom>
                <a:avLst/>
                <a:gdLst>
                  <a:gd name="connsiteX0" fmla="*/ 0 w 894080"/>
                  <a:gd name="connsiteY0" fmla="*/ 152400 h 904240"/>
                  <a:gd name="connsiteX1" fmla="*/ 152400 w 894080"/>
                  <a:gd name="connsiteY1" fmla="*/ 111760 h 904240"/>
                  <a:gd name="connsiteX2" fmla="*/ 335280 w 894080"/>
                  <a:gd name="connsiteY2" fmla="*/ 0 h 904240"/>
                  <a:gd name="connsiteX3" fmla="*/ 853440 w 894080"/>
                  <a:gd name="connsiteY3" fmla="*/ 111760 h 904240"/>
                  <a:gd name="connsiteX4" fmla="*/ 894080 w 894080"/>
                  <a:gd name="connsiteY4" fmla="*/ 152400 h 904240"/>
                  <a:gd name="connsiteX5" fmla="*/ 894080 w 894080"/>
                  <a:gd name="connsiteY5" fmla="*/ 152400 h 904240"/>
                  <a:gd name="connsiteX6" fmla="*/ 609600 w 894080"/>
                  <a:gd name="connsiteY6" fmla="*/ 416560 h 904240"/>
                  <a:gd name="connsiteX7" fmla="*/ 518160 w 894080"/>
                  <a:gd name="connsiteY7" fmla="*/ 497840 h 904240"/>
                  <a:gd name="connsiteX8" fmla="*/ 426720 w 894080"/>
                  <a:gd name="connsiteY8" fmla="*/ 619760 h 904240"/>
                  <a:gd name="connsiteX9" fmla="*/ 30480 w 894080"/>
                  <a:gd name="connsiteY9" fmla="*/ 904240 h 9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4080" h="904240">
                    <a:moveTo>
                      <a:pt x="0" y="152400"/>
                    </a:moveTo>
                    <a:lnTo>
                      <a:pt x="152400" y="111760"/>
                    </a:lnTo>
                    <a:lnTo>
                      <a:pt x="335280" y="0"/>
                    </a:lnTo>
                    <a:lnTo>
                      <a:pt x="853440" y="111760"/>
                    </a:lnTo>
                    <a:lnTo>
                      <a:pt x="894080" y="152400"/>
                    </a:lnTo>
                    <a:lnTo>
                      <a:pt x="894080" y="152400"/>
                    </a:lnTo>
                    <a:lnTo>
                      <a:pt x="609600" y="416560"/>
                    </a:lnTo>
                    <a:lnTo>
                      <a:pt x="518160" y="497840"/>
                    </a:lnTo>
                    <a:lnTo>
                      <a:pt x="426720" y="619760"/>
                    </a:lnTo>
                    <a:lnTo>
                      <a:pt x="30480" y="90424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Freeform: Shape 28">
                <a:extLst>
                  <a:ext uri="{FF2B5EF4-FFF2-40B4-BE49-F238E27FC236}">
                    <a16:creationId xmlns:a16="http://schemas.microsoft.com/office/drawing/2014/main" id="{77E6F94A-0DF8-8B79-A67C-5382D6535315}"/>
                  </a:ext>
                </a:extLst>
              </p:cNvPr>
              <p:cNvSpPr/>
              <p:nvPr/>
            </p:nvSpPr>
            <p:spPr>
              <a:xfrm>
                <a:off x="4592320" y="3931920"/>
                <a:ext cx="1503680" cy="1066800"/>
              </a:xfrm>
              <a:custGeom>
                <a:avLst/>
                <a:gdLst>
                  <a:gd name="connsiteX0" fmla="*/ 0 w 1503680"/>
                  <a:gd name="connsiteY0" fmla="*/ 853440 h 1066800"/>
                  <a:gd name="connsiteX1" fmla="*/ 375920 w 1503680"/>
                  <a:gd name="connsiteY1" fmla="*/ 609600 h 1066800"/>
                  <a:gd name="connsiteX2" fmla="*/ 579120 w 1503680"/>
                  <a:gd name="connsiteY2" fmla="*/ 335280 h 1066800"/>
                  <a:gd name="connsiteX3" fmla="*/ 853440 w 1503680"/>
                  <a:gd name="connsiteY3" fmla="*/ 172720 h 1066800"/>
                  <a:gd name="connsiteX4" fmla="*/ 934720 w 1503680"/>
                  <a:gd name="connsiteY4" fmla="*/ 20320 h 1066800"/>
                  <a:gd name="connsiteX5" fmla="*/ 1320800 w 1503680"/>
                  <a:gd name="connsiteY5" fmla="*/ 0 h 1066800"/>
                  <a:gd name="connsiteX6" fmla="*/ 1503680 w 1503680"/>
                  <a:gd name="connsiteY6" fmla="*/ 71120 h 1066800"/>
                  <a:gd name="connsiteX7" fmla="*/ 1503680 w 1503680"/>
                  <a:gd name="connsiteY7" fmla="*/ 152400 h 1066800"/>
                  <a:gd name="connsiteX8" fmla="*/ 1402080 w 1503680"/>
                  <a:gd name="connsiteY8" fmla="*/ 335280 h 1066800"/>
                  <a:gd name="connsiteX9" fmla="*/ 1056640 w 1503680"/>
                  <a:gd name="connsiteY9" fmla="*/ 650240 h 1066800"/>
                  <a:gd name="connsiteX10" fmla="*/ 660400 w 1503680"/>
                  <a:gd name="connsiteY10"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3680" h="1066800">
                    <a:moveTo>
                      <a:pt x="0" y="853440"/>
                    </a:moveTo>
                    <a:lnTo>
                      <a:pt x="375920" y="609600"/>
                    </a:lnTo>
                    <a:lnTo>
                      <a:pt x="579120" y="335280"/>
                    </a:lnTo>
                    <a:lnTo>
                      <a:pt x="853440" y="172720"/>
                    </a:lnTo>
                    <a:lnTo>
                      <a:pt x="934720" y="20320"/>
                    </a:lnTo>
                    <a:lnTo>
                      <a:pt x="1320800" y="0"/>
                    </a:lnTo>
                    <a:lnTo>
                      <a:pt x="1503680" y="71120"/>
                    </a:lnTo>
                    <a:lnTo>
                      <a:pt x="1503680" y="152400"/>
                    </a:lnTo>
                    <a:lnTo>
                      <a:pt x="1402080" y="335280"/>
                    </a:lnTo>
                    <a:lnTo>
                      <a:pt x="1056640" y="650240"/>
                    </a:lnTo>
                    <a:lnTo>
                      <a:pt x="660400" y="106680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Freeform: Shape 29">
                <a:extLst>
                  <a:ext uri="{FF2B5EF4-FFF2-40B4-BE49-F238E27FC236}">
                    <a16:creationId xmlns:a16="http://schemas.microsoft.com/office/drawing/2014/main" id="{DE03D9FB-B629-5385-7DDC-BC116FC66A0D}"/>
                  </a:ext>
                </a:extLst>
              </p:cNvPr>
              <p:cNvSpPr/>
              <p:nvPr/>
            </p:nvSpPr>
            <p:spPr>
              <a:xfrm>
                <a:off x="5262880" y="3952240"/>
                <a:ext cx="1391920" cy="1249680"/>
              </a:xfrm>
              <a:custGeom>
                <a:avLst/>
                <a:gdLst>
                  <a:gd name="connsiteX0" fmla="*/ 0 w 1391920"/>
                  <a:gd name="connsiteY0" fmla="*/ 1076960 h 1249680"/>
                  <a:gd name="connsiteX1" fmla="*/ 406400 w 1391920"/>
                  <a:gd name="connsiteY1" fmla="*/ 589280 h 1249680"/>
                  <a:gd name="connsiteX2" fmla="*/ 680720 w 1391920"/>
                  <a:gd name="connsiteY2" fmla="*/ 355600 h 1249680"/>
                  <a:gd name="connsiteX3" fmla="*/ 955040 w 1391920"/>
                  <a:gd name="connsiteY3" fmla="*/ 10160 h 1249680"/>
                  <a:gd name="connsiteX4" fmla="*/ 1259840 w 1391920"/>
                  <a:gd name="connsiteY4" fmla="*/ 0 h 1249680"/>
                  <a:gd name="connsiteX5" fmla="*/ 1391920 w 1391920"/>
                  <a:gd name="connsiteY5" fmla="*/ 60960 h 1249680"/>
                  <a:gd name="connsiteX6" fmla="*/ 1381760 w 1391920"/>
                  <a:gd name="connsiteY6" fmla="*/ 254000 h 1249680"/>
                  <a:gd name="connsiteX7" fmla="*/ 1168400 w 1391920"/>
                  <a:gd name="connsiteY7" fmla="*/ 457200 h 1249680"/>
                  <a:gd name="connsiteX8" fmla="*/ 894080 w 1391920"/>
                  <a:gd name="connsiteY8" fmla="*/ 772160 h 1249680"/>
                  <a:gd name="connsiteX9" fmla="*/ 802640 w 1391920"/>
                  <a:gd name="connsiteY9" fmla="*/ 914400 h 1249680"/>
                  <a:gd name="connsiteX10" fmla="*/ 660400 w 1391920"/>
                  <a:gd name="connsiteY10" fmla="*/ 1117600 h 1249680"/>
                  <a:gd name="connsiteX11" fmla="*/ 508000 w 1391920"/>
                  <a:gd name="connsiteY11" fmla="*/ 1249680 h 124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920" h="1249680">
                    <a:moveTo>
                      <a:pt x="0" y="1076960"/>
                    </a:moveTo>
                    <a:lnTo>
                      <a:pt x="406400" y="589280"/>
                    </a:lnTo>
                    <a:lnTo>
                      <a:pt x="680720" y="355600"/>
                    </a:lnTo>
                    <a:lnTo>
                      <a:pt x="955040" y="10160"/>
                    </a:lnTo>
                    <a:lnTo>
                      <a:pt x="1259840" y="0"/>
                    </a:lnTo>
                    <a:lnTo>
                      <a:pt x="1391920" y="60960"/>
                    </a:lnTo>
                    <a:lnTo>
                      <a:pt x="1381760" y="254000"/>
                    </a:lnTo>
                    <a:lnTo>
                      <a:pt x="1168400" y="457200"/>
                    </a:lnTo>
                    <a:lnTo>
                      <a:pt x="894080" y="772160"/>
                    </a:lnTo>
                    <a:lnTo>
                      <a:pt x="802640" y="914400"/>
                    </a:lnTo>
                    <a:lnTo>
                      <a:pt x="660400" y="1117600"/>
                    </a:lnTo>
                    <a:lnTo>
                      <a:pt x="508000" y="124968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Freeform: Shape 30">
                <a:extLst>
                  <a:ext uri="{FF2B5EF4-FFF2-40B4-BE49-F238E27FC236}">
                    <a16:creationId xmlns:a16="http://schemas.microsoft.com/office/drawing/2014/main" id="{1B2E5A62-136B-CF16-BB72-39531C08D6B3}"/>
                  </a:ext>
                </a:extLst>
              </p:cNvPr>
              <p:cNvSpPr/>
              <p:nvPr/>
            </p:nvSpPr>
            <p:spPr>
              <a:xfrm>
                <a:off x="5730240" y="4297680"/>
                <a:ext cx="904240" cy="914400"/>
              </a:xfrm>
              <a:custGeom>
                <a:avLst/>
                <a:gdLst>
                  <a:gd name="connsiteX0" fmla="*/ 0 w 904240"/>
                  <a:gd name="connsiteY0" fmla="*/ 914400 h 914400"/>
                  <a:gd name="connsiteX1" fmla="*/ 243840 w 904240"/>
                  <a:gd name="connsiteY1" fmla="*/ 701040 h 914400"/>
                  <a:gd name="connsiteX2" fmla="*/ 416560 w 904240"/>
                  <a:gd name="connsiteY2" fmla="*/ 447040 h 914400"/>
                  <a:gd name="connsiteX3" fmla="*/ 640080 w 904240"/>
                  <a:gd name="connsiteY3" fmla="*/ 142240 h 914400"/>
                  <a:gd name="connsiteX4" fmla="*/ 853440 w 904240"/>
                  <a:gd name="connsiteY4" fmla="*/ 0 h 914400"/>
                  <a:gd name="connsiteX5" fmla="*/ 904240 w 904240"/>
                  <a:gd name="connsiteY5" fmla="*/ 152400 h 914400"/>
                  <a:gd name="connsiteX6" fmla="*/ 802640 w 904240"/>
                  <a:gd name="connsiteY6" fmla="*/ 386080 h 914400"/>
                  <a:gd name="connsiteX7" fmla="*/ 711200 w 904240"/>
                  <a:gd name="connsiteY7" fmla="*/ 640080 h 914400"/>
                  <a:gd name="connsiteX8" fmla="*/ 579120 w 904240"/>
                  <a:gd name="connsiteY8" fmla="*/ 88392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4240" h="914400">
                    <a:moveTo>
                      <a:pt x="0" y="914400"/>
                    </a:moveTo>
                    <a:lnTo>
                      <a:pt x="243840" y="701040"/>
                    </a:lnTo>
                    <a:lnTo>
                      <a:pt x="416560" y="447040"/>
                    </a:lnTo>
                    <a:lnTo>
                      <a:pt x="640080" y="142240"/>
                    </a:lnTo>
                    <a:lnTo>
                      <a:pt x="853440" y="0"/>
                    </a:lnTo>
                    <a:lnTo>
                      <a:pt x="904240" y="152400"/>
                    </a:lnTo>
                    <a:lnTo>
                      <a:pt x="802640" y="386080"/>
                    </a:lnTo>
                    <a:lnTo>
                      <a:pt x="711200" y="640080"/>
                    </a:lnTo>
                    <a:lnTo>
                      <a:pt x="579120" y="883920"/>
                    </a:lnTo>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Freeform: Shape 31">
                <a:extLst>
                  <a:ext uri="{FF2B5EF4-FFF2-40B4-BE49-F238E27FC236}">
                    <a16:creationId xmlns:a16="http://schemas.microsoft.com/office/drawing/2014/main" id="{97209381-3353-FF6B-E549-90846F9C7172}"/>
                  </a:ext>
                </a:extLst>
              </p:cNvPr>
              <p:cNvSpPr/>
              <p:nvPr/>
            </p:nvSpPr>
            <p:spPr>
              <a:xfrm>
                <a:off x="4958080" y="3911600"/>
                <a:ext cx="538480" cy="36576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365760">
                    <a:moveTo>
                      <a:pt x="152400" y="30480"/>
                    </a:moveTo>
                    <a:lnTo>
                      <a:pt x="0" y="162560"/>
                    </a:lnTo>
                    <a:lnTo>
                      <a:pt x="20320" y="314960"/>
                    </a:lnTo>
                    <a:lnTo>
                      <a:pt x="152400" y="365760"/>
                    </a:lnTo>
                    <a:lnTo>
                      <a:pt x="233680" y="345440"/>
                    </a:lnTo>
                    <a:lnTo>
                      <a:pt x="426720" y="223520"/>
                    </a:lnTo>
                    <a:lnTo>
                      <a:pt x="538480" y="101600"/>
                    </a:lnTo>
                    <a:lnTo>
                      <a:pt x="477520" y="50800"/>
                    </a:lnTo>
                    <a:lnTo>
                      <a:pt x="203200" y="0"/>
                    </a:lnTo>
                    <a:lnTo>
                      <a:pt x="152400" y="3048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386ED2DA-90EF-7727-9430-24623B124E7F}"/>
                  </a:ext>
                </a:extLst>
              </p:cNvPr>
              <p:cNvSpPr/>
              <p:nvPr/>
            </p:nvSpPr>
            <p:spPr>
              <a:xfrm>
                <a:off x="5582920" y="3938694"/>
                <a:ext cx="538480" cy="414866"/>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480" h="414866">
                    <a:moveTo>
                      <a:pt x="186267" y="38946"/>
                    </a:moveTo>
                    <a:lnTo>
                      <a:pt x="0" y="196426"/>
                    </a:lnTo>
                    <a:lnTo>
                      <a:pt x="20320" y="348826"/>
                    </a:lnTo>
                    <a:lnTo>
                      <a:pt x="152400" y="414866"/>
                    </a:lnTo>
                    <a:lnTo>
                      <a:pt x="325120" y="399626"/>
                    </a:lnTo>
                    <a:lnTo>
                      <a:pt x="426720" y="257386"/>
                    </a:lnTo>
                    <a:lnTo>
                      <a:pt x="538480" y="135466"/>
                    </a:lnTo>
                    <a:lnTo>
                      <a:pt x="499533" y="48260"/>
                    </a:lnTo>
                    <a:lnTo>
                      <a:pt x="330200" y="0"/>
                    </a:lnTo>
                    <a:lnTo>
                      <a:pt x="186267" y="38946"/>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Freeform: Shape 33">
                <a:extLst>
                  <a:ext uri="{FF2B5EF4-FFF2-40B4-BE49-F238E27FC236}">
                    <a16:creationId xmlns:a16="http://schemas.microsoft.com/office/drawing/2014/main" id="{83D29120-49D7-2447-F890-446B2554A4EB}"/>
                  </a:ext>
                </a:extLst>
              </p:cNvPr>
              <p:cNvSpPr/>
              <p:nvPr/>
            </p:nvSpPr>
            <p:spPr>
              <a:xfrm>
                <a:off x="6141720" y="3972560"/>
                <a:ext cx="540173" cy="421640"/>
              </a:xfrm>
              <a:custGeom>
                <a:avLst/>
                <a:gdLst>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77520 w 538480"/>
                  <a:gd name="connsiteY7" fmla="*/ 50800 h 365760"/>
                  <a:gd name="connsiteX8" fmla="*/ 203200 w 538480"/>
                  <a:gd name="connsiteY8" fmla="*/ 0 h 365760"/>
                  <a:gd name="connsiteX9" fmla="*/ 152400 w 538480"/>
                  <a:gd name="connsiteY9" fmla="*/ 30480 h 365760"/>
                  <a:gd name="connsiteX0" fmla="*/ 1524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1524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06400 w 538480"/>
                  <a:gd name="connsiteY7" fmla="*/ 10160 h 365760"/>
                  <a:gd name="connsiteX8" fmla="*/ 203200 w 538480"/>
                  <a:gd name="connsiteY8" fmla="*/ 0 h 365760"/>
                  <a:gd name="connsiteX9" fmla="*/ 203200 w 538480"/>
                  <a:gd name="connsiteY9" fmla="*/ 30480 h 365760"/>
                  <a:gd name="connsiteX0" fmla="*/ 203200 w 538480"/>
                  <a:gd name="connsiteY0" fmla="*/ 30480 h 365760"/>
                  <a:gd name="connsiteX1" fmla="*/ 0 w 538480"/>
                  <a:gd name="connsiteY1" fmla="*/ 162560 h 365760"/>
                  <a:gd name="connsiteX2" fmla="*/ 20320 w 538480"/>
                  <a:gd name="connsiteY2" fmla="*/ 314960 h 365760"/>
                  <a:gd name="connsiteX3" fmla="*/ 152400 w 538480"/>
                  <a:gd name="connsiteY3" fmla="*/ 365760 h 365760"/>
                  <a:gd name="connsiteX4" fmla="*/ 233680 w 538480"/>
                  <a:gd name="connsiteY4" fmla="*/ 345440 h 365760"/>
                  <a:gd name="connsiteX5" fmla="*/ 426720 w 538480"/>
                  <a:gd name="connsiteY5" fmla="*/ 223520 h 365760"/>
                  <a:gd name="connsiteX6" fmla="*/ 538480 w 538480"/>
                  <a:gd name="connsiteY6" fmla="*/ 101600 h 365760"/>
                  <a:gd name="connsiteX7" fmla="*/ 499533 w 538480"/>
                  <a:gd name="connsiteY7" fmla="*/ 14394 h 365760"/>
                  <a:gd name="connsiteX8" fmla="*/ 203200 w 538480"/>
                  <a:gd name="connsiteY8" fmla="*/ 0 h 365760"/>
                  <a:gd name="connsiteX9" fmla="*/ 203200 w 538480"/>
                  <a:gd name="connsiteY9" fmla="*/ 30480 h 365760"/>
                  <a:gd name="connsiteX0" fmla="*/ 203200 w 538480"/>
                  <a:gd name="connsiteY0" fmla="*/ 643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203200 w 538480"/>
                  <a:gd name="connsiteY9" fmla="*/ 643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233680 w 538480"/>
                  <a:gd name="connsiteY4" fmla="*/ 37930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399626"/>
                  <a:gd name="connsiteX1" fmla="*/ 0 w 538480"/>
                  <a:gd name="connsiteY1" fmla="*/ 196426 h 399626"/>
                  <a:gd name="connsiteX2" fmla="*/ 20320 w 538480"/>
                  <a:gd name="connsiteY2" fmla="*/ 348826 h 399626"/>
                  <a:gd name="connsiteX3" fmla="*/ 152400 w 538480"/>
                  <a:gd name="connsiteY3" fmla="*/ 399626 h 399626"/>
                  <a:gd name="connsiteX4" fmla="*/ 325120 w 538480"/>
                  <a:gd name="connsiteY4" fmla="*/ 399626 h 399626"/>
                  <a:gd name="connsiteX5" fmla="*/ 426720 w 538480"/>
                  <a:gd name="connsiteY5" fmla="*/ 257386 h 399626"/>
                  <a:gd name="connsiteX6" fmla="*/ 538480 w 538480"/>
                  <a:gd name="connsiteY6" fmla="*/ 135466 h 399626"/>
                  <a:gd name="connsiteX7" fmla="*/ 499533 w 538480"/>
                  <a:gd name="connsiteY7" fmla="*/ 48260 h 399626"/>
                  <a:gd name="connsiteX8" fmla="*/ 330200 w 538480"/>
                  <a:gd name="connsiteY8" fmla="*/ 0 h 399626"/>
                  <a:gd name="connsiteX9" fmla="*/ 186267 w 538480"/>
                  <a:gd name="connsiteY9" fmla="*/ 38946 h 399626"/>
                  <a:gd name="connsiteX0" fmla="*/ 186267 w 538480"/>
                  <a:gd name="connsiteY0" fmla="*/ 38946 h 414866"/>
                  <a:gd name="connsiteX1" fmla="*/ 0 w 538480"/>
                  <a:gd name="connsiteY1" fmla="*/ 196426 h 414866"/>
                  <a:gd name="connsiteX2" fmla="*/ 20320 w 538480"/>
                  <a:gd name="connsiteY2" fmla="*/ 348826 h 414866"/>
                  <a:gd name="connsiteX3" fmla="*/ 152400 w 538480"/>
                  <a:gd name="connsiteY3" fmla="*/ 414866 h 414866"/>
                  <a:gd name="connsiteX4" fmla="*/ 325120 w 538480"/>
                  <a:gd name="connsiteY4" fmla="*/ 399626 h 414866"/>
                  <a:gd name="connsiteX5" fmla="*/ 426720 w 538480"/>
                  <a:gd name="connsiteY5" fmla="*/ 257386 h 414866"/>
                  <a:gd name="connsiteX6" fmla="*/ 538480 w 538480"/>
                  <a:gd name="connsiteY6" fmla="*/ 135466 h 414866"/>
                  <a:gd name="connsiteX7" fmla="*/ 499533 w 538480"/>
                  <a:gd name="connsiteY7" fmla="*/ 48260 h 414866"/>
                  <a:gd name="connsiteX8" fmla="*/ 330200 w 538480"/>
                  <a:gd name="connsiteY8" fmla="*/ 0 h 414866"/>
                  <a:gd name="connsiteX9" fmla="*/ 186267 w 538480"/>
                  <a:gd name="connsiteY9" fmla="*/ 38946 h 414866"/>
                  <a:gd name="connsiteX0" fmla="*/ 186267 w 585893"/>
                  <a:gd name="connsiteY0" fmla="*/ 82126 h 458046"/>
                  <a:gd name="connsiteX1" fmla="*/ 0 w 585893"/>
                  <a:gd name="connsiteY1" fmla="*/ 239606 h 458046"/>
                  <a:gd name="connsiteX2" fmla="*/ 20320 w 585893"/>
                  <a:gd name="connsiteY2" fmla="*/ 392006 h 458046"/>
                  <a:gd name="connsiteX3" fmla="*/ 152400 w 585893"/>
                  <a:gd name="connsiteY3" fmla="*/ 458046 h 458046"/>
                  <a:gd name="connsiteX4" fmla="*/ 325120 w 585893"/>
                  <a:gd name="connsiteY4" fmla="*/ 442806 h 458046"/>
                  <a:gd name="connsiteX5" fmla="*/ 426720 w 585893"/>
                  <a:gd name="connsiteY5" fmla="*/ 300566 h 458046"/>
                  <a:gd name="connsiteX6" fmla="*/ 538480 w 585893"/>
                  <a:gd name="connsiteY6" fmla="*/ 178646 h 458046"/>
                  <a:gd name="connsiteX7" fmla="*/ 585893 w 585893"/>
                  <a:gd name="connsiteY7" fmla="*/ 0 h 458046"/>
                  <a:gd name="connsiteX8" fmla="*/ 330200 w 585893"/>
                  <a:gd name="connsiteY8" fmla="*/ 43180 h 458046"/>
                  <a:gd name="connsiteX9" fmla="*/ 186267 w 585893"/>
                  <a:gd name="connsiteY9" fmla="*/ 82126 h 458046"/>
                  <a:gd name="connsiteX0" fmla="*/ 186267 w 585893"/>
                  <a:gd name="connsiteY0" fmla="*/ 18118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86267 w 585893"/>
                  <a:gd name="connsiteY9" fmla="*/ 181186 h 557106"/>
                  <a:gd name="connsiteX0" fmla="*/ 130387 w 585893"/>
                  <a:gd name="connsiteY0" fmla="*/ 186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130387 w 585893"/>
                  <a:gd name="connsiteY9" fmla="*/ 186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25120 w 585893"/>
                  <a:gd name="connsiteY4" fmla="*/ 54186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557106"/>
                  <a:gd name="connsiteX1" fmla="*/ 0 w 585893"/>
                  <a:gd name="connsiteY1" fmla="*/ 338666 h 557106"/>
                  <a:gd name="connsiteX2" fmla="*/ 20320 w 585893"/>
                  <a:gd name="connsiteY2" fmla="*/ 491066 h 557106"/>
                  <a:gd name="connsiteX3" fmla="*/ 152400 w 585893"/>
                  <a:gd name="connsiteY3" fmla="*/ 557106 h 557106"/>
                  <a:gd name="connsiteX4" fmla="*/ 375920 w 585893"/>
                  <a:gd name="connsiteY4" fmla="*/ 470746 h 557106"/>
                  <a:gd name="connsiteX5" fmla="*/ 426720 w 585893"/>
                  <a:gd name="connsiteY5" fmla="*/ 399626 h 557106"/>
                  <a:gd name="connsiteX6" fmla="*/ 538480 w 585893"/>
                  <a:gd name="connsiteY6" fmla="*/ 277706 h 557106"/>
                  <a:gd name="connsiteX7" fmla="*/ 585893 w 585893"/>
                  <a:gd name="connsiteY7" fmla="*/ 99060 h 557106"/>
                  <a:gd name="connsiteX8" fmla="*/ 452120 w 585893"/>
                  <a:gd name="connsiteY8" fmla="*/ 0 h 557106"/>
                  <a:gd name="connsiteX9" fmla="*/ 247227 w 585893"/>
                  <a:gd name="connsiteY9" fmla="*/ 44026 h 557106"/>
                  <a:gd name="connsiteX0" fmla="*/ 247227 w 585893"/>
                  <a:gd name="connsiteY0" fmla="*/ 44026 h 491066"/>
                  <a:gd name="connsiteX1" fmla="*/ 0 w 585893"/>
                  <a:gd name="connsiteY1" fmla="*/ 338666 h 491066"/>
                  <a:gd name="connsiteX2" fmla="*/ 20320 w 585893"/>
                  <a:gd name="connsiteY2" fmla="*/ 491066 h 491066"/>
                  <a:gd name="connsiteX3" fmla="*/ 228600 w 585893"/>
                  <a:gd name="connsiteY3" fmla="*/ 445346 h 491066"/>
                  <a:gd name="connsiteX4" fmla="*/ 375920 w 585893"/>
                  <a:gd name="connsiteY4" fmla="*/ 470746 h 491066"/>
                  <a:gd name="connsiteX5" fmla="*/ 426720 w 585893"/>
                  <a:gd name="connsiteY5" fmla="*/ 399626 h 491066"/>
                  <a:gd name="connsiteX6" fmla="*/ 538480 w 585893"/>
                  <a:gd name="connsiteY6" fmla="*/ 277706 h 491066"/>
                  <a:gd name="connsiteX7" fmla="*/ 585893 w 585893"/>
                  <a:gd name="connsiteY7" fmla="*/ 99060 h 491066"/>
                  <a:gd name="connsiteX8" fmla="*/ 452120 w 585893"/>
                  <a:gd name="connsiteY8" fmla="*/ 0 h 491066"/>
                  <a:gd name="connsiteX9" fmla="*/ 247227 w 585893"/>
                  <a:gd name="connsiteY9" fmla="*/ 44026 h 491066"/>
                  <a:gd name="connsiteX0" fmla="*/ 247227 w 585893"/>
                  <a:gd name="connsiteY0" fmla="*/ 44026 h 470746"/>
                  <a:gd name="connsiteX1" fmla="*/ 0 w 585893"/>
                  <a:gd name="connsiteY1" fmla="*/ 338666 h 470746"/>
                  <a:gd name="connsiteX2" fmla="*/ 137160 w 585893"/>
                  <a:gd name="connsiteY2" fmla="*/ 379306 h 470746"/>
                  <a:gd name="connsiteX3" fmla="*/ 228600 w 585893"/>
                  <a:gd name="connsiteY3" fmla="*/ 445346 h 470746"/>
                  <a:gd name="connsiteX4" fmla="*/ 375920 w 585893"/>
                  <a:gd name="connsiteY4" fmla="*/ 470746 h 470746"/>
                  <a:gd name="connsiteX5" fmla="*/ 426720 w 585893"/>
                  <a:gd name="connsiteY5" fmla="*/ 399626 h 470746"/>
                  <a:gd name="connsiteX6" fmla="*/ 538480 w 585893"/>
                  <a:gd name="connsiteY6" fmla="*/ 277706 h 470746"/>
                  <a:gd name="connsiteX7" fmla="*/ 585893 w 585893"/>
                  <a:gd name="connsiteY7" fmla="*/ 99060 h 470746"/>
                  <a:gd name="connsiteX8" fmla="*/ 452120 w 585893"/>
                  <a:gd name="connsiteY8" fmla="*/ 0 h 470746"/>
                  <a:gd name="connsiteX9" fmla="*/ 247227 w 585893"/>
                  <a:gd name="connsiteY9" fmla="*/ 44026 h 470746"/>
                  <a:gd name="connsiteX0" fmla="*/ 140547 w 479213"/>
                  <a:gd name="connsiteY0" fmla="*/ 4402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140547 w 479213"/>
                  <a:gd name="connsiteY9" fmla="*/ 44026 h 470746"/>
                  <a:gd name="connsiteX0" fmla="*/ 94827 w 479213"/>
                  <a:gd name="connsiteY0" fmla="*/ 28786 h 470746"/>
                  <a:gd name="connsiteX1" fmla="*/ 0 w 479213"/>
                  <a:gd name="connsiteY1" fmla="*/ 267546 h 470746"/>
                  <a:gd name="connsiteX2" fmla="*/ 30480 w 479213"/>
                  <a:gd name="connsiteY2" fmla="*/ 379306 h 470746"/>
                  <a:gd name="connsiteX3" fmla="*/ 121920 w 479213"/>
                  <a:gd name="connsiteY3" fmla="*/ 445346 h 470746"/>
                  <a:gd name="connsiteX4" fmla="*/ 269240 w 479213"/>
                  <a:gd name="connsiteY4" fmla="*/ 470746 h 470746"/>
                  <a:gd name="connsiteX5" fmla="*/ 320040 w 479213"/>
                  <a:gd name="connsiteY5" fmla="*/ 399626 h 470746"/>
                  <a:gd name="connsiteX6" fmla="*/ 431800 w 479213"/>
                  <a:gd name="connsiteY6" fmla="*/ 277706 h 470746"/>
                  <a:gd name="connsiteX7" fmla="*/ 479213 w 479213"/>
                  <a:gd name="connsiteY7" fmla="*/ 99060 h 470746"/>
                  <a:gd name="connsiteX8" fmla="*/ 345440 w 479213"/>
                  <a:gd name="connsiteY8" fmla="*/ 0 h 470746"/>
                  <a:gd name="connsiteX9" fmla="*/ 94827 w 479213"/>
                  <a:gd name="connsiteY9" fmla="*/ 28786 h 470746"/>
                  <a:gd name="connsiteX0" fmla="*/ 1507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50707 w 535093"/>
                  <a:gd name="connsiteY9" fmla="*/ 28786 h 470746"/>
                  <a:gd name="connsiteX0" fmla="*/ 125307 w 535093"/>
                  <a:gd name="connsiteY0" fmla="*/ 28786 h 470746"/>
                  <a:gd name="connsiteX1" fmla="*/ 0 w 535093"/>
                  <a:gd name="connsiteY1" fmla="*/ 252306 h 470746"/>
                  <a:gd name="connsiteX2" fmla="*/ 86360 w 535093"/>
                  <a:gd name="connsiteY2" fmla="*/ 379306 h 470746"/>
                  <a:gd name="connsiteX3" fmla="*/ 177800 w 535093"/>
                  <a:gd name="connsiteY3" fmla="*/ 445346 h 470746"/>
                  <a:gd name="connsiteX4" fmla="*/ 325120 w 535093"/>
                  <a:gd name="connsiteY4" fmla="*/ 470746 h 470746"/>
                  <a:gd name="connsiteX5" fmla="*/ 375920 w 535093"/>
                  <a:gd name="connsiteY5" fmla="*/ 399626 h 470746"/>
                  <a:gd name="connsiteX6" fmla="*/ 487680 w 535093"/>
                  <a:gd name="connsiteY6" fmla="*/ 277706 h 470746"/>
                  <a:gd name="connsiteX7" fmla="*/ 535093 w 535093"/>
                  <a:gd name="connsiteY7" fmla="*/ 99060 h 470746"/>
                  <a:gd name="connsiteX8" fmla="*/ 401320 w 535093"/>
                  <a:gd name="connsiteY8" fmla="*/ 0 h 470746"/>
                  <a:gd name="connsiteX9" fmla="*/ 125307 w 535093"/>
                  <a:gd name="connsiteY9" fmla="*/ 28786 h 470746"/>
                  <a:gd name="connsiteX0" fmla="*/ 115147 w 524933"/>
                  <a:gd name="connsiteY0" fmla="*/ 28786 h 470746"/>
                  <a:gd name="connsiteX1" fmla="*/ 0 w 524933"/>
                  <a:gd name="connsiteY1" fmla="*/ 267546 h 470746"/>
                  <a:gd name="connsiteX2" fmla="*/ 76200 w 524933"/>
                  <a:gd name="connsiteY2" fmla="*/ 379306 h 470746"/>
                  <a:gd name="connsiteX3" fmla="*/ 167640 w 524933"/>
                  <a:gd name="connsiteY3" fmla="*/ 445346 h 470746"/>
                  <a:gd name="connsiteX4" fmla="*/ 314960 w 524933"/>
                  <a:gd name="connsiteY4" fmla="*/ 470746 h 470746"/>
                  <a:gd name="connsiteX5" fmla="*/ 365760 w 524933"/>
                  <a:gd name="connsiteY5" fmla="*/ 399626 h 470746"/>
                  <a:gd name="connsiteX6" fmla="*/ 477520 w 524933"/>
                  <a:gd name="connsiteY6" fmla="*/ 277706 h 470746"/>
                  <a:gd name="connsiteX7" fmla="*/ 524933 w 524933"/>
                  <a:gd name="connsiteY7" fmla="*/ 99060 h 470746"/>
                  <a:gd name="connsiteX8" fmla="*/ 391160 w 524933"/>
                  <a:gd name="connsiteY8" fmla="*/ 0 h 470746"/>
                  <a:gd name="connsiteX9" fmla="*/ 115147 w 524933"/>
                  <a:gd name="connsiteY9" fmla="*/ 28786 h 470746"/>
                  <a:gd name="connsiteX0" fmla="*/ 115147 w 524933"/>
                  <a:gd name="connsiteY0" fmla="*/ 0 h 441960"/>
                  <a:gd name="connsiteX1" fmla="*/ 0 w 524933"/>
                  <a:gd name="connsiteY1" fmla="*/ 238760 h 441960"/>
                  <a:gd name="connsiteX2" fmla="*/ 76200 w 524933"/>
                  <a:gd name="connsiteY2" fmla="*/ 350520 h 441960"/>
                  <a:gd name="connsiteX3" fmla="*/ 167640 w 524933"/>
                  <a:gd name="connsiteY3" fmla="*/ 416560 h 441960"/>
                  <a:gd name="connsiteX4" fmla="*/ 314960 w 524933"/>
                  <a:gd name="connsiteY4" fmla="*/ 441960 h 441960"/>
                  <a:gd name="connsiteX5" fmla="*/ 365760 w 524933"/>
                  <a:gd name="connsiteY5" fmla="*/ 370840 h 441960"/>
                  <a:gd name="connsiteX6" fmla="*/ 477520 w 524933"/>
                  <a:gd name="connsiteY6" fmla="*/ 248920 h 441960"/>
                  <a:gd name="connsiteX7" fmla="*/ 524933 w 524933"/>
                  <a:gd name="connsiteY7" fmla="*/ 70274 h 441960"/>
                  <a:gd name="connsiteX8" fmla="*/ 350520 w 524933"/>
                  <a:gd name="connsiteY8" fmla="*/ 1694 h 441960"/>
                  <a:gd name="connsiteX9" fmla="*/ 115147 w 52493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350520 w 540173"/>
                  <a:gd name="connsiteY8" fmla="*/ 1694 h 441960"/>
                  <a:gd name="connsiteX9" fmla="*/ 115147 w 540173"/>
                  <a:gd name="connsiteY9" fmla="*/ 0 h 441960"/>
                  <a:gd name="connsiteX0" fmla="*/ 115147 w 540173"/>
                  <a:gd name="connsiteY0" fmla="*/ 0 h 441960"/>
                  <a:gd name="connsiteX1" fmla="*/ 0 w 540173"/>
                  <a:gd name="connsiteY1" fmla="*/ 238760 h 441960"/>
                  <a:gd name="connsiteX2" fmla="*/ 76200 w 540173"/>
                  <a:gd name="connsiteY2" fmla="*/ 350520 h 441960"/>
                  <a:gd name="connsiteX3" fmla="*/ 167640 w 540173"/>
                  <a:gd name="connsiteY3" fmla="*/ 416560 h 441960"/>
                  <a:gd name="connsiteX4" fmla="*/ 314960 w 540173"/>
                  <a:gd name="connsiteY4" fmla="*/ 441960 h 441960"/>
                  <a:gd name="connsiteX5" fmla="*/ 365760 w 540173"/>
                  <a:gd name="connsiteY5" fmla="*/ 370840 h 441960"/>
                  <a:gd name="connsiteX6" fmla="*/ 477520 w 540173"/>
                  <a:gd name="connsiteY6" fmla="*/ 248920 h 441960"/>
                  <a:gd name="connsiteX7" fmla="*/ 540173 w 540173"/>
                  <a:gd name="connsiteY7" fmla="*/ 100754 h 441960"/>
                  <a:gd name="connsiteX8" fmla="*/ 426720 w 540173"/>
                  <a:gd name="connsiteY8" fmla="*/ 37254 h 441960"/>
                  <a:gd name="connsiteX9" fmla="*/ 115147 w 540173"/>
                  <a:gd name="connsiteY9" fmla="*/ 0 h 44196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26720 w 540173"/>
                  <a:gd name="connsiteY8" fmla="*/ 16934 h 421640"/>
                  <a:gd name="connsiteX9" fmla="*/ 145627 w 540173"/>
                  <a:gd name="connsiteY9" fmla="*/ 0 h 421640"/>
                  <a:gd name="connsiteX0" fmla="*/ 145627 w 540173"/>
                  <a:gd name="connsiteY0" fmla="*/ 0 h 421640"/>
                  <a:gd name="connsiteX1" fmla="*/ 0 w 540173"/>
                  <a:gd name="connsiteY1" fmla="*/ 218440 h 421640"/>
                  <a:gd name="connsiteX2" fmla="*/ 76200 w 540173"/>
                  <a:gd name="connsiteY2" fmla="*/ 330200 h 421640"/>
                  <a:gd name="connsiteX3" fmla="*/ 167640 w 540173"/>
                  <a:gd name="connsiteY3" fmla="*/ 396240 h 421640"/>
                  <a:gd name="connsiteX4" fmla="*/ 314960 w 540173"/>
                  <a:gd name="connsiteY4" fmla="*/ 421640 h 421640"/>
                  <a:gd name="connsiteX5" fmla="*/ 365760 w 540173"/>
                  <a:gd name="connsiteY5" fmla="*/ 350520 h 421640"/>
                  <a:gd name="connsiteX6" fmla="*/ 477520 w 540173"/>
                  <a:gd name="connsiteY6" fmla="*/ 228600 h 421640"/>
                  <a:gd name="connsiteX7" fmla="*/ 540173 w 540173"/>
                  <a:gd name="connsiteY7" fmla="*/ 80434 h 421640"/>
                  <a:gd name="connsiteX8" fmla="*/ 401320 w 540173"/>
                  <a:gd name="connsiteY8" fmla="*/ 1694 h 421640"/>
                  <a:gd name="connsiteX9" fmla="*/ 145627 w 540173"/>
                  <a:gd name="connsiteY9" fmla="*/ 0 h 42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173" h="421640">
                    <a:moveTo>
                      <a:pt x="145627" y="0"/>
                    </a:moveTo>
                    <a:lnTo>
                      <a:pt x="0" y="218440"/>
                    </a:lnTo>
                    <a:lnTo>
                      <a:pt x="76200" y="330200"/>
                    </a:lnTo>
                    <a:lnTo>
                      <a:pt x="167640" y="396240"/>
                    </a:lnTo>
                    <a:lnTo>
                      <a:pt x="314960" y="421640"/>
                    </a:lnTo>
                    <a:lnTo>
                      <a:pt x="365760" y="350520"/>
                    </a:lnTo>
                    <a:lnTo>
                      <a:pt x="477520" y="228600"/>
                    </a:lnTo>
                    <a:lnTo>
                      <a:pt x="540173" y="80434"/>
                    </a:lnTo>
                    <a:lnTo>
                      <a:pt x="401320" y="1694"/>
                    </a:lnTo>
                    <a:lnTo>
                      <a:pt x="145627" y="0"/>
                    </a:lnTo>
                    <a:close/>
                  </a:path>
                </a:pathLst>
              </a:custGeom>
              <a:gr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 name="Freeform: Shape 26">
              <a:extLst>
                <a:ext uri="{FF2B5EF4-FFF2-40B4-BE49-F238E27FC236}">
                  <a16:creationId xmlns:a16="http://schemas.microsoft.com/office/drawing/2014/main" id="{15D47224-5D14-D180-450E-0B6440EB3B52}"/>
                </a:ext>
              </a:extLst>
            </p:cNvPr>
            <p:cNvSpPr/>
            <p:nvPr/>
          </p:nvSpPr>
          <p:spPr>
            <a:xfrm flipH="1">
              <a:off x="941626" y="3149600"/>
              <a:ext cx="1785611" cy="951568"/>
            </a:xfrm>
            <a:custGeom>
              <a:avLst/>
              <a:gdLst>
                <a:gd name="connsiteX0" fmla="*/ 4785360 w 4785360"/>
                <a:gd name="connsiteY0" fmla="*/ 40640 h 2550160"/>
                <a:gd name="connsiteX1" fmla="*/ 4206240 w 4785360"/>
                <a:gd name="connsiteY1" fmla="*/ 0 h 2550160"/>
                <a:gd name="connsiteX2" fmla="*/ 3241040 w 4785360"/>
                <a:gd name="connsiteY2" fmla="*/ 213360 h 2550160"/>
                <a:gd name="connsiteX3" fmla="*/ 2499360 w 4785360"/>
                <a:gd name="connsiteY3" fmla="*/ 335280 h 2550160"/>
                <a:gd name="connsiteX4" fmla="*/ 2042160 w 4785360"/>
                <a:gd name="connsiteY4" fmla="*/ 284480 h 2550160"/>
                <a:gd name="connsiteX5" fmla="*/ 1808480 w 4785360"/>
                <a:gd name="connsiteY5" fmla="*/ 325120 h 2550160"/>
                <a:gd name="connsiteX6" fmla="*/ 1300480 w 4785360"/>
                <a:gd name="connsiteY6" fmla="*/ 558800 h 2550160"/>
                <a:gd name="connsiteX7" fmla="*/ 1127760 w 4785360"/>
                <a:gd name="connsiteY7" fmla="*/ 782320 h 2550160"/>
                <a:gd name="connsiteX8" fmla="*/ 426720 w 4785360"/>
                <a:gd name="connsiteY8" fmla="*/ 1249680 h 2550160"/>
                <a:gd name="connsiteX9" fmla="*/ 121920 w 4785360"/>
                <a:gd name="connsiteY9" fmla="*/ 1300480 h 2550160"/>
                <a:gd name="connsiteX10" fmla="*/ 0 w 4785360"/>
                <a:gd name="connsiteY10" fmla="*/ 1412240 h 2550160"/>
                <a:gd name="connsiteX11" fmla="*/ 20320 w 4785360"/>
                <a:gd name="connsiteY11" fmla="*/ 1524000 h 2550160"/>
                <a:gd name="connsiteX12" fmla="*/ 10160 w 4785360"/>
                <a:gd name="connsiteY12" fmla="*/ 1615440 h 2550160"/>
                <a:gd name="connsiteX13" fmla="*/ 213360 w 4785360"/>
                <a:gd name="connsiteY13" fmla="*/ 1717040 h 2550160"/>
                <a:gd name="connsiteX14" fmla="*/ 477520 w 4785360"/>
                <a:gd name="connsiteY14" fmla="*/ 1737360 h 2550160"/>
                <a:gd name="connsiteX15" fmla="*/ 741680 w 4785360"/>
                <a:gd name="connsiteY15" fmla="*/ 1696720 h 2550160"/>
                <a:gd name="connsiteX16" fmla="*/ 1148080 w 4785360"/>
                <a:gd name="connsiteY16" fmla="*/ 1534160 h 2550160"/>
                <a:gd name="connsiteX17" fmla="*/ 1310640 w 4785360"/>
                <a:gd name="connsiteY17" fmla="*/ 1412240 h 2550160"/>
                <a:gd name="connsiteX18" fmla="*/ 1452880 w 4785360"/>
                <a:gd name="connsiteY18" fmla="*/ 1503680 h 2550160"/>
                <a:gd name="connsiteX19" fmla="*/ 1869440 w 4785360"/>
                <a:gd name="connsiteY19" fmla="*/ 1584960 h 2550160"/>
                <a:gd name="connsiteX20" fmla="*/ 2428240 w 4785360"/>
                <a:gd name="connsiteY20" fmla="*/ 1625600 h 2550160"/>
                <a:gd name="connsiteX21" fmla="*/ 2915920 w 4785360"/>
                <a:gd name="connsiteY21" fmla="*/ 1574800 h 2550160"/>
                <a:gd name="connsiteX22" fmla="*/ 3088640 w 4785360"/>
                <a:gd name="connsiteY22" fmla="*/ 1574800 h 2550160"/>
                <a:gd name="connsiteX23" fmla="*/ 3149600 w 4785360"/>
                <a:gd name="connsiteY23" fmla="*/ 1645920 h 2550160"/>
                <a:gd name="connsiteX24" fmla="*/ 3149600 w 4785360"/>
                <a:gd name="connsiteY24" fmla="*/ 1778000 h 2550160"/>
                <a:gd name="connsiteX25" fmla="*/ 3129280 w 4785360"/>
                <a:gd name="connsiteY25" fmla="*/ 1879600 h 2550160"/>
                <a:gd name="connsiteX26" fmla="*/ 3108960 w 4785360"/>
                <a:gd name="connsiteY26" fmla="*/ 1991360 h 2550160"/>
                <a:gd name="connsiteX27" fmla="*/ 3139440 w 4785360"/>
                <a:gd name="connsiteY27" fmla="*/ 2123440 h 2550160"/>
                <a:gd name="connsiteX28" fmla="*/ 3048000 w 4785360"/>
                <a:gd name="connsiteY28" fmla="*/ 2336800 h 2550160"/>
                <a:gd name="connsiteX29" fmla="*/ 2997200 w 4785360"/>
                <a:gd name="connsiteY29" fmla="*/ 2407920 h 2550160"/>
                <a:gd name="connsiteX30" fmla="*/ 3058160 w 4785360"/>
                <a:gd name="connsiteY30" fmla="*/ 2519680 h 2550160"/>
                <a:gd name="connsiteX31" fmla="*/ 3159760 w 4785360"/>
                <a:gd name="connsiteY31" fmla="*/ 2550160 h 2550160"/>
                <a:gd name="connsiteX32" fmla="*/ 3352800 w 4785360"/>
                <a:gd name="connsiteY32" fmla="*/ 2468880 h 2550160"/>
                <a:gd name="connsiteX33" fmla="*/ 3820160 w 4785360"/>
                <a:gd name="connsiteY33" fmla="*/ 2194560 h 2550160"/>
                <a:gd name="connsiteX34" fmla="*/ 4124960 w 4785360"/>
                <a:gd name="connsiteY34" fmla="*/ 2092960 h 2550160"/>
                <a:gd name="connsiteX35" fmla="*/ 4419600 w 4785360"/>
                <a:gd name="connsiteY35" fmla="*/ 2092960 h 255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85360" h="2550160">
                  <a:moveTo>
                    <a:pt x="4785360" y="40640"/>
                  </a:moveTo>
                  <a:lnTo>
                    <a:pt x="4206240" y="0"/>
                  </a:lnTo>
                  <a:lnTo>
                    <a:pt x="3241040" y="213360"/>
                  </a:lnTo>
                  <a:lnTo>
                    <a:pt x="2499360" y="335280"/>
                  </a:lnTo>
                  <a:lnTo>
                    <a:pt x="2042160" y="284480"/>
                  </a:lnTo>
                  <a:lnTo>
                    <a:pt x="1808480" y="325120"/>
                  </a:lnTo>
                  <a:lnTo>
                    <a:pt x="1300480" y="558800"/>
                  </a:lnTo>
                  <a:lnTo>
                    <a:pt x="1127760" y="782320"/>
                  </a:lnTo>
                  <a:lnTo>
                    <a:pt x="426720" y="1249680"/>
                  </a:lnTo>
                  <a:lnTo>
                    <a:pt x="121920" y="1300480"/>
                  </a:lnTo>
                  <a:lnTo>
                    <a:pt x="0" y="1412240"/>
                  </a:lnTo>
                  <a:lnTo>
                    <a:pt x="20320" y="1524000"/>
                  </a:lnTo>
                  <a:lnTo>
                    <a:pt x="10160" y="1615440"/>
                  </a:lnTo>
                  <a:lnTo>
                    <a:pt x="213360" y="1717040"/>
                  </a:lnTo>
                  <a:lnTo>
                    <a:pt x="477520" y="1737360"/>
                  </a:lnTo>
                  <a:lnTo>
                    <a:pt x="741680" y="1696720"/>
                  </a:lnTo>
                  <a:lnTo>
                    <a:pt x="1148080" y="1534160"/>
                  </a:lnTo>
                  <a:lnTo>
                    <a:pt x="1310640" y="1412240"/>
                  </a:lnTo>
                  <a:lnTo>
                    <a:pt x="1452880" y="1503680"/>
                  </a:lnTo>
                  <a:lnTo>
                    <a:pt x="1869440" y="1584960"/>
                  </a:lnTo>
                  <a:lnTo>
                    <a:pt x="2428240" y="1625600"/>
                  </a:lnTo>
                  <a:lnTo>
                    <a:pt x="2915920" y="1574800"/>
                  </a:lnTo>
                  <a:lnTo>
                    <a:pt x="3088640" y="1574800"/>
                  </a:lnTo>
                  <a:lnTo>
                    <a:pt x="3149600" y="1645920"/>
                  </a:lnTo>
                  <a:lnTo>
                    <a:pt x="3149600" y="1778000"/>
                  </a:lnTo>
                  <a:lnTo>
                    <a:pt x="3129280" y="1879600"/>
                  </a:lnTo>
                  <a:lnTo>
                    <a:pt x="3108960" y="1991360"/>
                  </a:lnTo>
                  <a:lnTo>
                    <a:pt x="3139440" y="2123440"/>
                  </a:lnTo>
                  <a:lnTo>
                    <a:pt x="3048000" y="2336800"/>
                  </a:lnTo>
                  <a:lnTo>
                    <a:pt x="2997200" y="2407920"/>
                  </a:lnTo>
                  <a:lnTo>
                    <a:pt x="3058160" y="2519680"/>
                  </a:lnTo>
                  <a:lnTo>
                    <a:pt x="3159760" y="2550160"/>
                  </a:lnTo>
                  <a:lnTo>
                    <a:pt x="3352800" y="2468880"/>
                  </a:lnTo>
                  <a:lnTo>
                    <a:pt x="3820160" y="2194560"/>
                  </a:lnTo>
                  <a:lnTo>
                    <a:pt x="4124960" y="2092960"/>
                  </a:lnTo>
                  <a:lnTo>
                    <a:pt x="4419600" y="2092960"/>
                  </a:lnTo>
                </a:path>
              </a:pathLst>
            </a:custGeom>
            <a:solidFill>
              <a:srgbClr val="FFCCC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extLst>
              <a:ext uri="{FF2B5EF4-FFF2-40B4-BE49-F238E27FC236}">
                <a16:creationId xmlns:a16="http://schemas.microsoft.com/office/drawing/2014/main" id="{1076FBC9-FD80-B303-2AAB-0DE9F24DD9AD}"/>
              </a:ext>
            </a:extLst>
          </p:cNvPr>
          <p:cNvSpPr txBox="1"/>
          <p:nvPr/>
        </p:nvSpPr>
        <p:spPr>
          <a:xfrm>
            <a:off x="344384" y="4205346"/>
            <a:ext cx="8396185" cy="1815882"/>
          </a:xfrm>
          <a:prstGeom prst="rect">
            <a:avLst/>
          </a:prstGeom>
          <a:noFill/>
        </p:spPr>
        <p:txBody>
          <a:bodyPr wrap="square" rtlCol="0">
            <a:spAutoFit/>
          </a:bodyPr>
          <a:lstStyle/>
          <a:p>
            <a:r>
              <a:rPr lang="en-GB" sz="2800" dirty="0">
                <a:latin typeface="Arial" panose="020B0604020202020204" pitchFamily="34" charset="0"/>
                <a:cs typeface="Arial" panose="020B0604020202020204" pitchFamily="34" charset="0"/>
              </a:rPr>
              <a:t>The movement you see is the result of the </a:t>
            </a:r>
            <a:r>
              <a:rPr lang="en-GB" sz="2800" dirty="0"/>
              <a:t>interference of two waves moving in opposite directions.  It’s no longer as obvious that there are 2 waves – but there are. </a:t>
            </a:r>
          </a:p>
        </p:txBody>
      </p:sp>
      <p:sp>
        <p:nvSpPr>
          <p:cNvPr id="6" name="TextBox 5">
            <a:hlinkClick r:id="rId2"/>
            <a:extLst>
              <a:ext uri="{FF2B5EF4-FFF2-40B4-BE49-F238E27FC236}">
                <a16:creationId xmlns:a16="http://schemas.microsoft.com/office/drawing/2014/main" id="{82E743C8-B682-6CC4-5566-406F0A90070A}"/>
              </a:ext>
            </a:extLst>
          </p:cNvPr>
          <p:cNvSpPr txBox="1"/>
          <p:nvPr/>
        </p:nvSpPr>
        <p:spPr>
          <a:xfrm>
            <a:off x="3140225"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
        <p:nvSpPr>
          <p:cNvPr id="9" name="TextBox 8">
            <a:hlinkClick r:id="rId2"/>
            <a:extLst>
              <a:ext uri="{FF2B5EF4-FFF2-40B4-BE49-F238E27FC236}">
                <a16:creationId xmlns:a16="http://schemas.microsoft.com/office/drawing/2014/main" id="{B921EDC9-C57E-4B06-F1C1-1F4D2FC9D8AA}"/>
              </a:ext>
            </a:extLst>
          </p:cNvPr>
          <p:cNvSpPr txBox="1"/>
          <p:nvPr/>
        </p:nvSpPr>
        <p:spPr>
          <a:xfrm>
            <a:off x="6339093" y="3115781"/>
            <a:ext cx="468398" cy="261610"/>
          </a:xfrm>
          <a:prstGeom prst="rect">
            <a:avLst/>
          </a:prstGeom>
          <a:noFill/>
        </p:spPr>
        <p:txBody>
          <a:bodyPr wrap="none" rtlCol="0">
            <a:spAutoFit/>
          </a:bodyPr>
          <a:lstStyle/>
          <a:p>
            <a:pPr algn="l"/>
            <a:r>
              <a:rPr lang="en-GB" sz="11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73160301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6FCEF96-FFCE-B1D6-9342-AC5ECD90833C}"/>
              </a:ext>
            </a:extLst>
          </p:cNvPr>
          <p:cNvSpPr>
            <a:spLocks noGrp="1"/>
          </p:cNvSpPr>
          <p:nvPr>
            <p:ph type="title"/>
          </p:nvPr>
        </p:nvSpPr>
        <p:spPr>
          <a:xfrm>
            <a:off x="241300" y="155246"/>
            <a:ext cx="8724900" cy="590931"/>
          </a:xfrm>
        </p:spPr>
        <p:txBody>
          <a:bodyPr/>
          <a:lstStyle/>
          <a:p>
            <a:r>
              <a:rPr lang="en-GB"/>
              <a:t>Two waves making a stationary wave</a:t>
            </a:r>
          </a:p>
        </p:txBody>
      </p:sp>
      <p:pic>
        <p:nvPicPr>
          <p:cNvPr id="4" name="Picture 3">
            <a:extLst>
              <a:ext uri="{FF2B5EF4-FFF2-40B4-BE49-F238E27FC236}">
                <a16:creationId xmlns:a16="http://schemas.microsoft.com/office/drawing/2014/main" id="{ADFFCADE-DDFF-CFDC-41AE-3339D1A3E22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00125" y="3180484"/>
            <a:ext cx="7143750" cy="2381250"/>
          </a:xfrm>
          <a:prstGeom prst="rect">
            <a:avLst/>
          </a:prstGeom>
        </p:spPr>
      </p:pic>
      <p:sp>
        <p:nvSpPr>
          <p:cNvPr id="5" name="TextBox 4">
            <a:hlinkClick r:id="rId3"/>
            <a:extLst>
              <a:ext uri="{FF2B5EF4-FFF2-40B4-BE49-F238E27FC236}">
                <a16:creationId xmlns:a16="http://schemas.microsoft.com/office/drawing/2014/main" id="{EDE70FA6-197F-79C4-5410-1E8CC327AC3A}"/>
              </a:ext>
            </a:extLst>
          </p:cNvPr>
          <p:cNvSpPr txBox="1"/>
          <p:nvPr/>
        </p:nvSpPr>
        <p:spPr>
          <a:xfrm>
            <a:off x="7315200" y="5561734"/>
            <a:ext cx="646331" cy="369332"/>
          </a:xfrm>
          <a:prstGeom prst="rect">
            <a:avLst/>
          </a:prstGeom>
          <a:noFill/>
        </p:spPr>
        <p:txBody>
          <a:bodyPr wrap="none" rtlCol="0">
            <a:spAutoFit/>
          </a:bodyPr>
          <a:lstStyle/>
          <a:p>
            <a:pPr algn="l"/>
            <a:r>
              <a:rPr lang="en-GB">
                <a:latin typeface="Arial" panose="020B0604020202020204" pitchFamily="34" charset="0"/>
                <a:cs typeface="Arial" panose="020B0604020202020204" pitchFamily="34" charset="0"/>
              </a:rPr>
              <a:t>CC0</a:t>
            </a:r>
          </a:p>
        </p:txBody>
      </p:sp>
      <p:sp>
        <p:nvSpPr>
          <p:cNvPr id="6" name="TextBox 5">
            <a:extLst>
              <a:ext uri="{FF2B5EF4-FFF2-40B4-BE49-F238E27FC236}">
                <a16:creationId xmlns:a16="http://schemas.microsoft.com/office/drawing/2014/main" id="{5EDBA86C-4E20-7D2A-C794-F757A757F017}"/>
              </a:ext>
            </a:extLst>
          </p:cNvPr>
          <p:cNvSpPr txBox="1"/>
          <p:nvPr/>
        </p:nvSpPr>
        <p:spPr>
          <a:xfrm>
            <a:off x="1000125" y="1520132"/>
            <a:ext cx="5221301" cy="1815882"/>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Watch carefully. </a:t>
            </a:r>
          </a:p>
          <a:p>
            <a:pPr algn="l"/>
            <a:r>
              <a:rPr lang="en-GB" sz="2800" dirty="0">
                <a:latin typeface="Arial" panose="020B0604020202020204" pitchFamily="34" charset="0"/>
                <a:cs typeface="Arial" panose="020B0604020202020204" pitchFamily="34" charset="0"/>
              </a:rPr>
              <a:t>First the blue wave (left to right)</a:t>
            </a:r>
          </a:p>
          <a:p>
            <a:pPr algn="l"/>
            <a:r>
              <a:rPr lang="en-GB" sz="2800" dirty="0">
                <a:latin typeface="Arial" panose="020B0604020202020204" pitchFamily="34" charset="0"/>
                <a:cs typeface="Arial" panose="020B0604020202020204" pitchFamily="34" charset="0"/>
              </a:rPr>
              <a:t>Then the red one (right to left)</a:t>
            </a:r>
          </a:p>
          <a:p>
            <a:pPr algn="l"/>
            <a:r>
              <a:rPr lang="en-GB" sz="2800" dirty="0">
                <a:latin typeface="Arial" panose="020B0604020202020204" pitchFamily="34" charset="0"/>
                <a:cs typeface="Arial" panose="020B0604020202020204" pitchFamily="34" charset="0"/>
              </a:rPr>
              <a:t>The result (black) is stationary</a:t>
            </a:r>
          </a:p>
        </p:txBody>
      </p:sp>
    </p:spTree>
    <p:extLst>
      <p:ext uri="{BB962C8B-B14F-4D97-AF65-F5344CB8AC3E}">
        <p14:creationId xmlns:p14="http://schemas.microsoft.com/office/powerpoint/2010/main" val="67693344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EC684A-612F-56A8-CE33-0DC3063BF0FF}"/>
              </a:ext>
            </a:extLst>
          </p:cNvPr>
          <p:cNvSpPr>
            <a:spLocks noGrp="1"/>
          </p:cNvSpPr>
          <p:nvPr>
            <p:ph type="title"/>
          </p:nvPr>
        </p:nvSpPr>
        <p:spPr>
          <a:xfrm>
            <a:off x="421303" y="986688"/>
            <a:ext cx="7886700" cy="5026373"/>
          </a:xfrm>
        </p:spPr>
        <p:txBody>
          <a:bodyPr>
            <a:normAutofit fontScale="90000"/>
          </a:bodyPr>
          <a:lstStyle/>
          <a:p>
            <a:r>
              <a:rPr lang="en-GB" sz="8800" dirty="0"/>
              <a:t>Nodes, antinodes, fundamental and harmonics</a:t>
            </a:r>
          </a:p>
        </p:txBody>
      </p:sp>
    </p:spTree>
    <p:extLst>
      <p:ext uri="{BB962C8B-B14F-4D97-AF65-F5344CB8AC3E}">
        <p14:creationId xmlns:p14="http://schemas.microsoft.com/office/powerpoint/2010/main" val="83030141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C0AE486-34B9-8D6E-5556-8B0B09566B88}"/>
              </a:ext>
            </a:extLst>
          </p:cNvPr>
          <p:cNvSpPr>
            <a:spLocks noGrp="1"/>
          </p:cNvSpPr>
          <p:nvPr>
            <p:ph type="title"/>
          </p:nvPr>
        </p:nvSpPr>
        <p:spPr/>
        <p:txBody>
          <a:bodyPr/>
          <a:lstStyle/>
          <a:p>
            <a:r>
              <a:rPr lang="en-GB"/>
              <a:t>Drawing a stationary wave</a:t>
            </a:r>
          </a:p>
        </p:txBody>
      </p:sp>
      <p:pic>
        <p:nvPicPr>
          <p:cNvPr id="3" name="Picture 2">
            <a:extLst>
              <a:ext uri="{FF2B5EF4-FFF2-40B4-BE49-F238E27FC236}">
                <a16:creationId xmlns:a16="http://schemas.microsoft.com/office/drawing/2014/main" id="{38AB9C76-FF56-4BA5-0D53-3AD1B531CF74}"/>
              </a:ext>
            </a:extLst>
          </p:cNvPr>
          <p:cNvPicPr>
            <a:picLocks noChangeAspect="1"/>
          </p:cNvPicPr>
          <p:nvPr/>
        </p:nvPicPr>
        <p:blipFill>
          <a:blip r:embed="rId2">
            <a:extLst>
              <a:ext uri="{28A0092B-C50C-407E-A947-70E740481C1C}">
                <a14:useLocalDpi xmlns:a14="http://schemas.microsoft.com/office/drawing/2010/main" val="0"/>
              </a:ext>
            </a:extLst>
          </a:blip>
          <a:srcRect r="25896"/>
          <a:stretch>
            <a:fillRect/>
          </a:stretch>
        </p:blipFill>
        <p:spPr>
          <a:xfrm>
            <a:off x="1000125" y="2773816"/>
            <a:ext cx="6837589" cy="1310368"/>
          </a:xfrm>
          <a:prstGeom prst="rect">
            <a:avLst/>
          </a:prstGeom>
        </p:spPr>
      </p:pic>
      <p:sp>
        <p:nvSpPr>
          <p:cNvPr id="4" name="TextBox 3">
            <a:extLst>
              <a:ext uri="{FF2B5EF4-FFF2-40B4-BE49-F238E27FC236}">
                <a16:creationId xmlns:a16="http://schemas.microsoft.com/office/drawing/2014/main" id="{8FFC424B-8B8C-5283-D633-2B63BA8BF9D3}"/>
              </a:ext>
            </a:extLst>
          </p:cNvPr>
          <p:cNvSpPr txBox="1"/>
          <p:nvPr/>
        </p:nvSpPr>
        <p:spPr>
          <a:xfrm>
            <a:off x="427512" y="1199408"/>
            <a:ext cx="8538688"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To represent a stationary wave as a static diagram, we draw the extremities of the movement as follows</a:t>
            </a:r>
          </a:p>
        </p:txBody>
      </p:sp>
      <p:grpSp>
        <p:nvGrpSpPr>
          <p:cNvPr id="7" name="Group 6">
            <a:extLst>
              <a:ext uri="{FF2B5EF4-FFF2-40B4-BE49-F238E27FC236}">
                <a16:creationId xmlns:a16="http://schemas.microsoft.com/office/drawing/2014/main" id="{125FBD33-06C2-9459-5611-8F840435BB69}"/>
              </a:ext>
            </a:extLst>
          </p:cNvPr>
          <p:cNvGrpSpPr/>
          <p:nvPr/>
        </p:nvGrpSpPr>
        <p:grpSpPr>
          <a:xfrm>
            <a:off x="1302987" y="2922213"/>
            <a:ext cx="6449951" cy="1046537"/>
            <a:chOff x="1302987" y="2922213"/>
            <a:chExt cx="6449951" cy="1046537"/>
          </a:xfrm>
        </p:grpSpPr>
        <p:sp>
          <p:nvSpPr>
            <p:cNvPr id="5" name="Freeform: Shape 4">
              <a:extLst>
                <a:ext uri="{FF2B5EF4-FFF2-40B4-BE49-F238E27FC236}">
                  <a16:creationId xmlns:a16="http://schemas.microsoft.com/office/drawing/2014/main" id="{8382F9B5-D2E1-3989-4561-E22729D00CC1}"/>
                </a:ext>
              </a:extLst>
            </p:cNvPr>
            <p:cNvSpPr/>
            <p:nvPr/>
          </p:nvSpPr>
          <p:spPr>
            <a:xfrm>
              <a:off x="1302987" y="2922213"/>
              <a:ext cx="6424551" cy="976687"/>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reeform: Shape 5">
              <a:extLst>
                <a:ext uri="{FF2B5EF4-FFF2-40B4-BE49-F238E27FC236}">
                  <a16:creationId xmlns:a16="http://schemas.microsoft.com/office/drawing/2014/main" id="{EA4166EA-37BB-EE5C-3EC4-C1D74AA5F9B1}"/>
                </a:ext>
              </a:extLst>
            </p:cNvPr>
            <p:cNvSpPr/>
            <p:nvPr/>
          </p:nvSpPr>
          <p:spPr>
            <a:xfrm flipV="1">
              <a:off x="1328387" y="2927350"/>
              <a:ext cx="6424551" cy="1041400"/>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9" name="TextBox 8">
            <a:hlinkClick r:id="rId3"/>
            <a:extLst>
              <a:ext uri="{FF2B5EF4-FFF2-40B4-BE49-F238E27FC236}">
                <a16:creationId xmlns:a16="http://schemas.microsoft.com/office/drawing/2014/main" id="{6E5646F5-D645-E52E-8071-56C28CB1D28A}"/>
              </a:ext>
            </a:extLst>
          </p:cNvPr>
          <p:cNvSpPr txBox="1"/>
          <p:nvPr/>
        </p:nvSpPr>
        <p:spPr>
          <a:xfrm>
            <a:off x="7081207" y="4084184"/>
            <a:ext cx="646331" cy="369332"/>
          </a:xfrm>
          <a:prstGeom prst="rect">
            <a:avLst/>
          </a:prstGeom>
          <a:noFill/>
        </p:spPr>
        <p:txBody>
          <a:bodyPr wrap="none" rtlCol="0">
            <a:spAutoFit/>
          </a:bodyPr>
          <a:lstStyle/>
          <a:p>
            <a:pPr algn="l"/>
            <a:r>
              <a:rPr lang="en-GB">
                <a:latin typeface="Arial" panose="020B0604020202020204" pitchFamily="34" charset="0"/>
                <a:cs typeface="Arial" panose="020B0604020202020204" pitchFamily="34" charset="0"/>
              </a:rPr>
              <a:t>CC0</a:t>
            </a:r>
          </a:p>
        </p:txBody>
      </p:sp>
      <p:sp>
        <p:nvSpPr>
          <p:cNvPr id="11" name="TextBox 10">
            <a:hlinkClick r:id="rId3"/>
            <a:extLst>
              <a:ext uri="{FF2B5EF4-FFF2-40B4-BE49-F238E27FC236}">
                <a16:creationId xmlns:a16="http://schemas.microsoft.com/office/drawing/2014/main" id="{E13BC648-3414-8310-09E7-A372DCFAC410}"/>
              </a:ext>
            </a:extLst>
          </p:cNvPr>
          <p:cNvSpPr txBox="1"/>
          <p:nvPr/>
        </p:nvSpPr>
        <p:spPr>
          <a:xfrm>
            <a:off x="5628726" y="4704485"/>
            <a:ext cx="2904962" cy="523220"/>
          </a:xfrm>
          <a:prstGeom prst="rect">
            <a:avLst/>
          </a:prstGeom>
          <a:noFill/>
        </p:spPr>
        <p:txBody>
          <a:bodyPr wrap="none" rtlCol="0">
            <a:spAutoFit/>
          </a:bodyPr>
          <a:lstStyle/>
          <a:p>
            <a:pPr algn="l"/>
            <a:r>
              <a:rPr lang="en-GB" sz="2800" u="sng">
                <a:solidFill>
                  <a:srgbClr val="2D00D2"/>
                </a:solidFill>
                <a:latin typeface="Arial" panose="020B0604020202020204" pitchFamily="34" charset="0"/>
                <a:cs typeface="Arial" panose="020B0604020202020204" pitchFamily="34" charset="0"/>
              </a:rPr>
              <a:t>Link to animation</a:t>
            </a:r>
          </a:p>
        </p:txBody>
      </p:sp>
    </p:spTree>
    <p:extLst>
      <p:ext uri="{BB962C8B-B14F-4D97-AF65-F5344CB8AC3E}">
        <p14:creationId xmlns:p14="http://schemas.microsoft.com/office/powerpoint/2010/main" val="222447468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283E58-4F23-F43D-28D9-37A32E7ACFA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DF891D1-0751-3353-D687-902AB753E081}"/>
              </a:ext>
            </a:extLst>
          </p:cNvPr>
          <p:cNvSpPr>
            <a:spLocks noGrp="1"/>
          </p:cNvSpPr>
          <p:nvPr>
            <p:ph type="title"/>
          </p:nvPr>
        </p:nvSpPr>
        <p:spPr/>
        <p:txBody>
          <a:bodyPr/>
          <a:lstStyle/>
          <a:p>
            <a:r>
              <a:rPr lang="en-GB" dirty="0"/>
              <a:t>What are nodes and antinodes?</a:t>
            </a:r>
          </a:p>
        </p:txBody>
      </p:sp>
      <p:sp>
        <p:nvSpPr>
          <p:cNvPr id="4" name="TextBox 3">
            <a:extLst>
              <a:ext uri="{FF2B5EF4-FFF2-40B4-BE49-F238E27FC236}">
                <a16:creationId xmlns:a16="http://schemas.microsoft.com/office/drawing/2014/main" id="{247CE792-5AB1-AE76-065C-7AB972D85BFF}"/>
              </a:ext>
            </a:extLst>
          </p:cNvPr>
          <p:cNvSpPr txBox="1"/>
          <p:nvPr/>
        </p:nvSpPr>
        <p:spPr>
          <a:xfrm>
            <a:off x="2614220" y="1078587"/>
            <a:ext cx="4919766" cy="584775"/>
          </a:xfrm>
          <a:prstGeom prst="rect">
            <a:avLst/>
          </a:prstGeom>
          <a:noFill/>
        </p:spPr>
        <p:txBody>
          <a:bodyPr wrap="square" rtlCol="0">
            <a:spAutoFit/>
          </a:bodyPr>
          <a:lstStyle/>
          <a:p>
            <a:pPr algn="l"/>
            <a:r>
              <a:rPr lang="en-GB" sz="3200">
                <a:latin typeface="Arial" panose="020B0604020202020204" pitchFamily="34" charset="0"/>
                <a:cs typeface="Arial" panose="020B0604020202020204" pitchFamily="34" charset="0"/>
              </a:rPr>
              <a:t>Nodes (zero amplitude)</a:t>
            </a:r>
          </a:p>
        </p:txBody>
      </p:sp>
      <p:grpSp>
        <p:nvGrpSpPr>
          <p:cNvPr id="7" name="Group 6">
            <a:extLst>
              <a:ext uri="{FF2B5EF4-FFF2-40B4-BE49-F238E27FC236}">
                <a16:creationId xmlns:a16="http://schemas.microsoft.com/office/drawing/2014/main" id="{D5003648-FF9D-B350-23C1-7AB5791C4607}"/>
              </a:ext>
            </a:extLst>
          </p:cNvPr>
          <p:cNvGrpSpPr/>
          <p:nvPr/>
        </p:nvGrpSpPr>
        <p:grpSpPr>
          <a:xfrm>
            <a:off x="1302987" y="2922213"/>
            <a:ext cx="6449951" cy="1046537"/>
            <a:chOff x="1302987" y="2922213"/>
            <a:chExt cx="6449951" cy="1046537"/>
          </a:xfrm>
        </p:grpSpPr>
        <p:sp>
          <p:nvSpPr>
            <p:cNvPr id="5" name="Freeform: Shape 4">
              <a:extLst>
                <a:ext uri="{FF2B5EF4-FFF2-40B4-BE49-F238E27FC236}">
                  <a16:creationId xmlns:a16="http://schemas.microsoft.com/office/drawing/2014/main" id="{4C41A938-7DB4-77F4-8882-904DDDE49F3B}"/>
                </a:ext>
              </a:extLst>
            </p:cNvPr>
            <p:cNvSpPr/>
            <p:nvPr/>
          </p:nvSpPr>
          <p:spPr>
            <a:xfrm>
              <a:off x="1302987" y="2922213"/>
              <a:ext cx="6424551" cy="976687"/>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reeform: Shape 5">
              <a:extLst>
                <a:ext uri="{FF2B5EF4-FFF2-40B4-BE49-F238E27FC236}">
                  <a16:creationId xmlns:a16="http://schemas.microsoft.com/office/drawing/2014/main" id="{032D54BA-F678-7EDB-C9E1-F26063297641}"/>
                </a:ext>
              </a:extLst>
            </p:cNvPr>
            <p:cNvSpPr/>
            <p:nvPr/>
          </p:nvSpPr>
          <p:spPr>
            <a:xfrm flipV="1">
              <a:off x="1328387" y="2927350"/>
              <a:ext cx="6424551" cy="1041400"/>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8" name="TextBox 7">
            <a:extLst>
              <a:ext uri="{FF2B5EF4-FFF2-40B4-BE49-F238E27FC236}">
                <a16:creationId xmlns:a16="http://schemas.microsoft.com/office/drawing/2014/main" id="{0C940DA5-3630-9377-0E27-5046099D53D6}"/>
              </a:ext>
            </a:extLst>
          </p:cNvPr>
          <p:cNvSpPr txBox="1"/>
          <p:nvPr/>
        </p:nvSpPr>
        <p:spPr>
          <a:xfrm>
            <a:off x="2268189" y="4830474"/>
            <a:ext cx="6198916" cy="584775"/>
          </a:xfrm>
          <a:prstGeom prst="rect">
            <a:avLst/>
          </a:prstGeom>
          <a:noFill/>
        </p:spPr>
        <p:txBody>
          <a:bodyPr wrap="square" rtlCol="0">
            <a:spAutoFit/>
          </a:bodyPr>
          <a:lstStyle/>
          <a:p>
            <a:pPr algn="l"/>
            <a:r>
              <a:rPr lang="en-GB" sz="3200">
                <a:latin typeface="Arial" panose="020B0604020202020204" pitchFamily="34" charset="0"/>
                <a:cs typeface="Arial" panose="020B0604020202020204" pitchFamily="34" charset="0"/>
              </a:rPr>
              <a:t>Antinodes (maximum amplitude)</a:t>
            </a:r>
          </a:p>
        </p:txBody>
      </p:sp>
      <p:cxnSp>
        <p:nvCxnSpPr>
          <p:cNvPr id="10" name="Straight Arrow Connector 9">
            <a:extLst>
              <a:ext uri="{FF2B5EF4-FFF2-40B4-BE49-F238E27FC236}">
                <a16:creationId xmlns:a16="http://schemas.microsoft.com/office/drawing/2014/main" id="{5C53B009-4FBD-BA12-5AA7-3AB9907FD95D}"/>
              </a:ext>
            </a:extLst>
          </p:cNvPr>
          <p:cNvCxnSpPr>
            <a:cxnSpLocks/>
          </p:cNvCxnSpPr>
          <p:nvPr/>
        </p:nvCxnSpPr>
        <p:spPr>
          <a:xfrm flipH="1">
            <a:off x="1328387" y="1703821"/>
            <a:ext cx="1323192" cy="1607862"/>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p:cxnSp>
        <p:nvCxnSpPr>
          <p:cNvPr id="12" name="Straight Arrow Connector 11">
            <a:extLst>
              <a:ext uri="{FF2B5EF4-FFF2-40B4-BE49-F238E27FC236}">
                <a16:creationId xmlns:a16="http://schemas.microsoft.com/office/drawing/2014/main" id="{2EF56B16-8B02-1DF9-D171-31559FA8E1F9}"/>
              </a:ext>
            </a:extLst>
          </p:cNvPr>
          <p:cNvCxnSpPr>
            <a:cxnSpLocks/>
          </p:cNvCxnSpPr>
          <p:nvPr/>
        </p:nvCxnSpPr>
        <p:spPr>
          <a:xfrm flipH="1">
            <a:off x="3482829" y="1868877"/>
            <a:ext cx="637003" cy="1468887"/>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p:cxnSp>
        <p:nvCxnSpPr>
          <p:cNvPr id="21" name="Straight Arrow Connector 20">
            <a:extLst>
              <a:ext uri="{FF2B5EF4-FFF2-40B4-BE49-F238E27FC236}">
                <a16:creationId xmlns:a16="http://schemas.microsoft.com/office/drawing/2014/main" id="{062CE3A1-3EBB-AF57-000C-81D8A5AB28A2}"/>
              </a:ext>
            </a:extLst>
          </p:cNvPr>
          <p:cNvCxnSpPr>
            <a:cxnSpLocks/>
          </p:cNvCxnSpPr>
          <p:nvPr/>
        </p:nvCxnSpPr>
        <p:spPr>
          <a:xfrm flipV="1">
            <a:off x="4542476" y="3976505"/>
            <a:ext cx="0" cy="679402"/>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p:cxnSp>
        <p:nvCxnSpPr>
          <p:cNvPr id="23" name="Straight Arrow Connector 22">
            <a:extLst>
              <a:ext uri="{FF2B5EF4-FFF2-40B4-BE49-F238E27FC236}">
                <a16:creationId xmlns:a16="http://schemas.microsoft.com/office/drawing/2014/main" id="{BB745A2A-FF9C-4E6C-71F6-C4F802A72E7B}"/>
              </a:ext>
            </a:extLst>
          </p:cNvPr>
          <p:cNvCxnSpPr>
            <a:cxnSpLocks/>
          </p:cNvCxnSpPr>
          <p:nvPr/>
        </p:nvCxnSpPr>
        <p:spPr>
          <a:xfrm flipH="1" flipV="1">
            <a:off x="2651579" y="3976505"/>
            <a:ext cx="458625" cy="679402"/>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40181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C2754F-71D3-BC06-876F-E893FB6CC8C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EF52C97-5F4E-DAD9-3F31-6ABE5A9EB20B}"/>
              </a:ext>
            </a:extLst>
          </p:cNvPr>
          <p:cNvSpPr>
            <a:spLocks noGrp="1"/>
          </p:cNvSpPr>
          <p:nvPr>
            <p:ph type="title"/>
          </p:nvPr>
        </p:nvSpPr>
        <p:spPr>
          <a:xfrm>
            <a:off x="241300" y="155246"/>
            <a:ext cx="8724900" cy="1089529"/>
          </a:xfrm>
          <a:solidFill>
            <a:schemeClr val="accent2">
              <a:lumMod val="20000"/>
              <a:lumOff val="80000"/>
            </a:schemeClr>
          </a:solidFill>
        </p:spPr>
        <p:txBody>
          <a:bodyPr/>
          <a:lstStyle/>
          <a:p>
            <a:r>
              <a:rPr lang="en-GB" dirty="0"/>
              <a:t>What is the wavelength of this standing wave?</a:t>
            </a:r>
          </a:p>
        </p:txBody>
      </p:sp>
      <p:grpSp>
        <p:nvGrpSpPr>
          <p:cNvPr id="7" name="Group 6">
            <a:extLst>
              <a:ext uri="{FF2B5EF4-FFF2-40B4-BE49-F238E27FC236}">
                <a16:creationId xmlns:a16="http://schemas.microsoft.com/office/drawing/2014/main" id="{055F8B3B-9F2A-B157-C849-25263EBE7FA2}"/>
              </a:ext>
            </a:extLst>
          </p:cNvPr>
          <p:cNvGrpSpPr/>
          <p:nvPr/>
        </p:nvGrpSpPr>
        <p:grpSpPr>
          <a:xfrm>
            <a:off x="1099787" y="1918913"/>
            <a:ext cx="6449951" cy="1046537"/>
            <a:chOff x="1302987" y="2922213"/>
            <a:chExt cx="6449951" cy="1046537"/>
          </a:xfrm>
        </p:grpSpPr>
        <p:sp>
          <p:nvSpPr>
            <p:cNvPr id="5" name="Freeform: Shape 4">
              <a:extLst>
                <a:ext uri="{FF2B5EF4-FFF2-40B4-BE49-F238E27FC236}">
                  <a16:creationId xmlns:a16="http://schemas.microsoft.com/office/drawing/2014/main" id="{D3AFB882-B67A-31BD-4AE4-D7EBF6AEB047}"/>
                </a:ext>
              </a:extLst>
            </p:cNvPr>
            <p:cNvSpPr/>
            <p:nvPr/>
          </p:nvSpPr>
          <p:spPr>
            <a:xfrm>
              <a:off x="1302987" y="2922213"/>
              <a:ext cx="6424551" cy="976687"/>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reeform: Shape 5">
              <a:extLst>
                <a:ext uri="{FF2B5EF4-FFF2-40B4-BE49-F238E27FC236}">
                  <a16:creationId xmlns:a16="http://schemas.microsoft.com/office/drawing/2014/main" id="{A23552B4-1EF6-13EB-50DB-D492C5F30728}"/>
                </a:ext>
              </a:extLst>
            </p:cNvPr>
            <p:cNvSpPr/>
            <p:nvPr/>
          </p:nvSpPr>
          <p:spPr>
            <a:xfrm flipV="1">
              <a:off x="1328387" y="2927350"/>
              <a:ext cx="6424551" cy="1041400"/>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 name="TextBox 2">
            <a:extLst>
              <a:ext uri="{FF2B5EF4-FFF2-40B4-BE49-F238E27FC236}">
                <a16:creationId xmlns:a16="http://schemas.microsoft.com/office/drawing/2014/main" id="{68B8649E-A094-8B60-79F0-DBAD06AFD743}"/>
              </a:ext>
            </a:extLst>
          </p:cNvPr>
          <p:cNvSpPr txBox="1"/>
          <p:nvPr/>
        </p:nvSpPr>
        <p:spPr>
          <a:xfrm>
            <a:off x="3919967" y="3045480"/>
            <a:ext cx="784189"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3 m</a:t>
            </a:r>
          </a:p>
        </p:txBody>
      </p:sp>
      <p:cxnSp>
        <p:nvCxnSpPr>
          <p:cNvPr id="11" name="Straight Arrow Connector 10">
            <a:extLst>
              <a:ext uri="{FF2B5EF4-FFF2-40B4-BE49-F238E27FC236}">
                <a16:creationId xmlns:a16="http://schemas.microsoft.com/office/drawing/2014/main" id="{3E2A90C9-77F0-4654-42C9-644732218355}"/>
              </a:ext>
            </a:extLst>
          </p:cNvPr>
          <p:cNvCxnSpPr/>
          <p:nvPr/>
        </p:nvCxnSpPr>
        <p:spPr>
          <a:xfrm>
            <a:off x="1125187" y="3568700"/>
            <a:ext cx="6424551" cy="0"/>
          </a:xfrm>
          <a:prstGeom prst="straightConnector1">
            <a:avLst/>
          </a:prstGeom>
          <a:ln w="28575">
            <a:solidFill>
              <a:schemeClr val="tx1"/>
            </a:solidFill>
            <a:headEnd type="triangle" w="med" len="lg"/>
            <a:tailEnd type="triangle" w="med" len="lg"/>
          </a:ln>
        </p:spPr>
        <p:style>
          <a:lnRef idx="2">
            <a:schemeClr val="accent1"/>
          </a:lnRef>
          <a:fillRef idx="0">
            <a:schemeClr val="accent1"/>
          </a:fillRef>
          <a:effectRef idx="1">
            <a:schemeClr val="accent1"/>
          </a:effectRef>
          <a:fontRef idx="minor">
            <a:schemeClr val="tx1"/>
          </a:fontRef>
        </p:style>
      </p:cxnSp>
      <p:grpSp>
        <p:nvGrpSpPr>
          <p:cNvPr id="13" name="Group 12">
            <a:extLst>
              <a:ext uri="{FF2B5EF4-FFF2-40B4-BE49-F238E27FC236}">
                <a16:creationId xmlns:a16="http://schemas.microsoft.com/office/drawing/2014/main" id="{65AB63D2-B66A-B3D2-151D-94136120D2AB}"/>
              </a:ext>
            </a:extLst>
          </p:cNvPr>
          <p:cNvGrpSpPr/>
          <p:nvPr/>
        </p:nvGrpSpPr>
        <p:grpSpPr>
          <a:xfrm>
            <a:off x="1087085" y="4433513"/>
            <a:ext cx="6449951" cy="1046537"/>
            <a:chOff x="1302987" y="2922213"/>
            <a:chExt cx="6449951" cy="1046537"/>
          </a:xfrm>
        </p:grpSpPr>
        <p:sp>
          <p:nvSpPr>
            <p:cNvPr id="14" name="Freeform: Shape 13">
              <a:extLst>
                <a:ext uri="{FF2B5EF4-FFF2-40B4-BE49-F238E27FC236}">
                  <a16:creationId xmlns:a16="http://schemas.microsoft.com/office/drawing/2014/main" id="{67604860-9468-BF13-BCA0-FEC7F76D3CD9}"/>
                </a:ext>
              </a:extLst>
            </p:cNvPr>
            <p:cNvSpPr/>
            <p:nvPr/>
          </p:nvSpPr>
          <p:spPr>
            <a:xfrm>
              <a:off x="1302987" y="2922213"/>
              <a:ext cx="6424551" cy="976687"/>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12700">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Freeform: Shape 14">
              <a:extLst>
                <a:ext uri="{FF2B5EF4-FFF2-40B4-BE49-F238E27FC236}">
                  <a16:creationId xmlns:a16="http://schemas.microsoft.com/office/drawing/2014/main" id="{E9931142-729A-07B5-BBD9-05DA375E0DA7}"/>
                </a:ext>
              </a:extLst>
            </p:cNvPr>
            <p:cNvSpPr/>
            <p:nvPr/>
          </p:nvSpPr>
          <p:spPr>
            <a:xfrm flipV="1">
              <a:off x="1328387" y="2927350"/>
              <a:ext cx="6424551" cy="1041400"/>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12700">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7" name="Freeform: Shape 16">
            <a:extLst>
              <a:ext uri="{FF2B5EF4-FFF2-40B4-BE49-F238E27FC236}">
                <a16:creationId xmlns:a16="http://schemas.microsoft.com/office/drawing/2014/main" id="{5B104121-5A5D-3A29-B95B-6727B032DA6C}"/>
              </a:ext>
            </a:extLst>
          </p:cNvPr>
          <p:cNvSpPr/>
          <p:nvPr/>
        </p:nvSpPr>
        <p:spPr>
          <a:xfrm>
            <a:off x="1099786" y="4433511"/>
            <a:ext cx="4285013" cy="976685"/>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8020502" h="4020090">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cubicBezTo>
                  <a:pt x="5682976" y="3965218"/>
                  <a:pt x="5843877" y="4020107"/>
                  <a:pt x="6011227" y="4020090"/>
                </a:cubicBezTo>
                <a:cubicBezTo>
                  <a:pt x="6178577" y="4020073"/>
                  <a:pt x="6360351" y="3978171"/>
                  <a:pt x="6516504" y="3863011"/>
                </a:cubicBezTo>
                <a:cubicBezTo>
                  <a:pt x="6711689" y="3719066"/>
                  <a:pt x="6875784" y="3582324"/>
                  <a:pt x="7015430" y="3431177"/>
                </a:cubicBezTo>
                <a:cubicBezTo>
                  <a:pt x="7175526" y="3257896"/>
                  <a:pt x="7355166" y="3005019"/>
                  <a:pt x="7522678" y="2769039"/>
                </a:cubicBezTo>
                <a:lnTo>
                  <a:pt x="8020502" y="2015295"/>
                </a:lnTo>
              </a:path>
            </a:pathLst>
          </a:custGeom>
          <a:noFill/>
          <a:ln w="57150">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Arrow Connector 17">
            <a:extLst>
              <a:ext uri="{FF2B5EF4-FFF2-40B4-BE49-F238E27FC236}">
                <a16:creationId xmlns:a16="http://schemas.microsoft.com/office/drawing/2014/main" id="{DF835557-21E1-1443-B120-24F7780996E2}"/>
              </a:ext>
            </a:extLst>
          </p:cNvPr>
          <p:cNvCxnSpPr>
            <a:cxnSpLocks/>
          </p:cNvCxnSpPr>
          <p:nvPr/>
        </p:nvCxnSpPr>
        <p:spPr>
          <a:xfrm>
            <a:off x="1087085" y="5854700"/>
            <a:ext cx="4297714" cy="0"/>
          </a:xfrm>
          <a:prstGeom prst="straightConnector1">
            <a:avLst/>
          </a:prstGeom>
          <a:ln w="28575">
            <a:solidFill>
              <a:srgbClr val="0000FF"/>
            </a:solidFill>
            <a:headEnd type="triangle" w="med" len="lg"/>
            <a:tailEnd type="triangle" w="med" len="lg"/>
          </a:ln>
        </p:spPr>
        <p:style>
          <a:lnRef idx="2">
            <a:schemeClr val="accent1"/>
          </a:lnRef>
          <a:fillRef idx="0">
            <a:schemeClr val="accent1"/>
          </a:fillRef>
          <a:effectRef idx="1">
            <a:schemeClr val="accent1"/>
          </a:effectRef>
          <a:fontRef idx="minor">
            <a:schemeClr val="tx1"/>
          </a:fontRef>
        </p:style>
      </p:cxnSp>
      <p:sp>
        <p:nvSpPr>
          <p:cNvPr id="20" name="TextBox 19">
            <a:extLst>
              <a:ext uri="{FF2B5EF4-FFF2-40B4-BE49-F238E27FC236}">
                <a16:creationId xmlns:a16="http://schemas.microsoft.com/office/drawing/2014/main" id="{67BDEB73-F7D9-8D41-4050-20B9257B3526}"/>
              </a:ext>
            </a:extLst>
          </p:cNvPr>
          <p:cNvSpPr txBox="1"/>
          <p:nvPr/>
        </p:nvSpPr>
        <p:spPr>
          <a:xfrm>
            <a:off x="2726167" y="5331480"/>
            <a:ext cx="784189" cy="523220"/>
          </a:xfrm>
          <a:prstGeom prst="rect">
            <a:avLst/>
          </a:prstGeom>
          <a:noFill/>
        </p:spPr>
        <p:txBody>
          <a:bodyPr wrap="none" rtlCol="0">
            <a:spAutoFit/>
          </a:bodyPr>
          <a:lstStyle/>
          <a:p>
            <a:pPr algn="l"/>
            <a:r>
              <a:rPr lang="en-GB" sz="2800" dirty="0">
                <a:solidFill>
                  <a:srgbClr val="0000FF"/>
                </a:solidFill>
                <a:latin typeface="Arial" panose="020B0604020202020204" pitchFamily="34" charset="0"/>
                <a:cs typeface="Arial" panose="020B0604020202020204" pitchFamily="34" charset="0"/>
              </a:rPr>
              <a:t>2 m</a:t>
            </a:r>
          </a:p>
        </p:txBody>
      </p:sp>
      <p:sp>
        <p:nvSpPr>
          <p:cNvPr id="22" name="TextBox 21">
            <a:extLst>
              <a:ext uri="{FF2B5EF4-FFF2-40B4-BE49-F238E27FC236}">
                <a16:creationId xmlns:a16="http://schemas.microsoft.com/office/drawing/2014/main" id="{78F2A776-BCA4-4861-F7A9-9D51DF4D763B}"/>
              </a:ext>
            </a:extLst>
          </p:cNvPr>
          <p:cNvSpPr txBox="1"/>
          <p:nvPr/>
        </p:nvSpPr>
        <p:spPr>
          <a:xfrm>
            <a:off x="1087085" y="6037590"/>
            <a:ext cx="3863558" cy="523220"/>
          </a:xfrm>
          <a:prstGeom prst="rect">
            <a:avLst/>
          </a:prstGeom>
          <a:noFill/>
        </p:spPr>
        <p:txBody>
          <a:bodyPr wrap="none" rtlCol="0">
            <a:spAutoFit/>
          </a:bodyPr>
          <a:lstStyle/>
          <a:p>
            <a:pPr algn="l"/>
            <a:r>
              <a:rPr lang="en-GB" sz="2800" dirty="0">
                <a:solidFill>
                  <a:srgbClr val="0000FF"/>
                </a:solidFill>
                <a:latin typeface="Arial" panose="020B0604020202020204" pitchFamily="34" charset="0"/>
                <a:cs typeface="Arial" panose="020B0604020202020204" pitchFamily="34" charset="0"/>
              </a:rPr>
              <a:t>Length of one full cycle</a:t>
            </a:r>
          </a:p>
        </p:txBody>
      </p:sp>
    </p:spTree>
    <p:extLst>
      <p:ext uri="{BB962C8B-B14F-4D97-AF65-F5344CB8AC3E}">
        <p14:creationId xmlns:p14="http://schemas.microsoft.com/office/powerpoint/2010/main" val="769263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0" grpId="0"/>
      <p:bldP spid="22"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698076-BF9B-7A5E-CE0A-251EC6C6093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4732247-2966-8230-C4DA-2FD7C91BE3E6}"/>
              </a:ext>
            </a:extLst>
          </p:cNvPr>
          <p:cNvSpPr>
            <a:spLocks noGrp="1"/>
          </p:cNvSpPr>
          <p:nvPr>
            <p:ph type="title"/>
          </p:nvPr>
        </p:nvSpPr>
        <p:spPr>
          <a:noFill/>
        </p:spPr>
        <p:txBody>
          <a:bodyPr>
            <a:normAutofit fontScale="90000"/>
          </a:bodyPr>
          <a:lstStyle/>
          <a:p>
            <a:r>
              <a:rPr lang="en-GB" dirty="0"/>
              <a:t>Exercise</a:t>
            </a:r>
          </a:p>
        </p:txBody>
      </p:sp>
      <p:sp>
        <p:nvSpPr>
          <p:cNvPr id="4" name="Text Placeholder 3">
            <a:extLst>
              <a:ext uri="{FF2B5EF4-FFF2-40B4-BE49-F238E27FC236}">
                <a16:creationId xmlns:a16="http://schemas.microsoft.com/office/drawing/2014/main" id="{48507D67-AFAA-8E1F-67B3-219DA95C1DAD}"/>
              </a:ext>
            </a:extLst>
          </p:cNvPr>
          <p:cNvSpPr>
            <a:spLocks noGrp="1"/>
          </p:cNvSpPr>
          <p:nvPr>
            <p:ph type="body" sz="quarter" idx="10"/>
          </p:nvPr>
        </p:nvSpPr>
        <p:spPr>
          <a:xfrm>
            <a:off x="122292" y="461664"/>
            <a:ext cx="8899415" cy="867930"/>
          </a:xfrm>
        </p:spPr>
        <p:txBody>
          <a:bodyPr/>
          <a:lstStyle/>
          <a:p>
            <a:r>
              <a:rPr lang="en-GB" dirty="0"/>
              <a:t>A standing wave on a string has nodes which are 20 cm apart, what is the wavelength of the wave?</a:t>
            </a:r>
          </a:p>
        </p:txBody>
      </p:sp>
      <p:grpSp>
        <p:nvGrpSpPr>
          <p:cNvPr id="7" name="Group 6">
            <a:extLst>
              <a:ext uri="{FF2B5EF4-FFF2-40B4-BE49-F238E27FC236}">
                <a16:creationId xmlns:a16="http://schemas.microsoft.com/office/drawing/2014/main" id="{79A02EE5-2AE4-28E1-A2AD-020026AA53B5}"/>
              </a:ext>
            </a:extLst>
          </p:cNvPr>
          <p:cNvGrpSpPr/>
          <p:nvPr/>
        </p:nvGrpSpPr>
        <p:grpSpPr>
          <a:xfrm>
            <a:off x="286988" y="1877235"/>
            <a:ext cx="4285012" cy="256618"/>
            <a:chOff x="1302987" y="2922213"/>
            <a:chExt cx="6449951" cy="1046537"/>
          </a:xfrm>
        </p:grpSpPr>
        <p:sp>
          <p:nvSpPr>
            <p:cNvPr id="5" name="Freeform: Shape 4">
              <a:extLst>
                <a:ext uri="{FF2B5EF4-FFF2-40B4-BE49-F238E27FC236}">
                  <a16:creationId xmlns:a16="http://schemas.microsoft.com/office/drawing/2014/main" id="{23F79930-B2E7-6CEE-9D6D-76C28635D113}"/>
                </a:ext>
              </a:extLst>
            </p:cNvPr>
            <p:cNvSpPr/>
            <p:nvPr/>
          </p:nvSpPr>
          <p:spPr>
            <a:xfrm>
              <a:off x="1302987" y="2922213"/>
              <a:ext cx="6424551" cy="976687"/>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Freeform: Shape 5">
              <a:extLst>
                <a:ext uri="{FF2B5EF4-FFF2-40B4-BE49-F238E27FC236}">
                  <a16:creationId xmlns:a16="http://schemas.microsoft.com/office/drawing/2014/main" id="{D13A87D6-550C-13E6-CE8C-F84A147356AB}"/>
                </a:ext>
              </a:extLst>
            </p:cNvPr>
            <p:cNvSpPr/>
            <p:nvPr/>
          </p:nvSpPr>
          <p:spPr>
            <a:xfrm flipV="1">
              <a:off x="1328387" y="2927350"/>
              <a:ext cx="6424551" cy="1041400"/>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 name="TextBox 2">
            <a:extLst>
              <a:ext uri="{FF2B5EF4-FFF2-40B4-BE49-F238E27FC236}">
                <a16:creationId xmlns:a16="http://schemas.microsoft.com/office/drawing/2014/main" id="{3AB98433-A511-4590-35E7-7E5BAB32F177}"/>
              </a:ext>
            </a:extLst>
          </p:cNvPr>
          <p:cNvSpPr txBox="1"/>
          <p:nvPr/>
        </p:nvSpPr>
        <p:spPr>
          <a:xfrm>
            <a:off x="3290735" y="2402756"/>
            <a:ext cx="1164101"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20 cm</a:t>
            </a:r>
          </a:p>
        </p:txBody>
      </p:sp>
      <p:cxnSp>
        <p:nvCxnSpPr>
          <p:cNvPr id="11" name="Straight Arrow Connector 10">
            <a:extLst>
              <a:ext uri="{FF2B5EF4-FFF2-40B4-BE49-F238E27FC236}">
                <a16:creationId xmlns:a16="http://schemas.microsoft.com/office/drawing/2014/main" id="{6C6CE473-9CC0-3600-0F69-8D8E384A1A96}"/>
              </a:ext>
            </a:extLst>
          </p:cNvPr>
          <p:cNvCxnSpPr>
            <a:cxnSpLocks/>
          </p:cNvCxnSpPr>
          <p:nvPr/>
        </p:nvCxnSpPr>
        <p:spPr>
          <a:xfrm>
            <a:off x="3235942" y="2402756"/>
            <a:ext cx="1313015" cy="0"/>
          </a:xfrm>
          <a:prstGeom prst="straightConnector1">
            <a:avLst/>
          </a:prstGeom>
          <a:ln w="28575">
            <a:solidFill>
              <a:schemeClr val="tx1"/>
            </a:solidFill>
            <a:headEnd type="triangle" w="med" len="lg"/>
            <a:tailEnd type="triangle" w="med" len="lg"/>
          </a:ln>
        </p:spPr>
        <p:style>
          <a:lnRef idx="2">
            <a:schemeClr val="accent1"/>
          </a:lnRef>
          <a:fillRef idx="0">
            <a:schemeClr val="accent1"/>
          </a:fillRef>
          <a:effectRef idx="1">
            <a:schemeClr val="accent1"/>
          </a:effectRef>
          <a:fontRef idx="minor">
            <a:schemeClr val="tx1"/>
          </a:fontRef>
        </p:style>
      </p:cxnSp>
      <p:grpSp>
        <p:nvGrpSpPr>
          <p:cNvPr id="8" name="Group 7">
            <a:extLst>
              <a:ext uri="{FF2B5EF4-FFF2-40B4-BE49-F238E27FC236}">
                <a16:creationId xmlns:a16="http://schemas.microsoft.com/office/drawing/2014/main" id="{1B166282-FD5E-AFB3-3BEE-6515D7A29D6B}"/>
              </a:ext>
            </a:extLst>
          </p:cNvPr>
          <p:cNvGrpSpPr/>
          <p:nvPr/>
        </p:nvGrpSpPr>
        <p:grpSpPr>
          <a:xfrm>
            <a:off x="4548957" y="1893391"/>
            <a:ext cx="4285012" cy="256618"/>
            <a:chOff x="1302987" y="2922213"/>
            <a:chExt cx="6449951" cy="1046537"/>
          </a:xfrm>
        </p:grpSpPr>
        <p:sp>
          <p:nvSpPr>
            <p:cNvPr id="9" name="Freeform: Shape 8">
              <a:extLst>
                <a:ext uri="{FF2B5EF4-FFF2-40B4-BE49-F238E27FC236}">
                  <a16:creationId xmlns:a16="http://schemas.microsoft.com/office/drawing/2014/main" id="{D5187A3A-73B3-168F-DB75-1D951AE03D0B}"/>
                </a:ext>
              </a:extLst>
            </p:cNvPr>
            <p:cNvSpPr/>
            <p:nvPr/>
          </p:nvSpPr>
          <p:spPr>
            <a:xfrm>
              <a:off x="1302987" y="2922213"/>
              <a:ext cx="6424551" cy="976687"/>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Freeform: Shape 9">
              <a:extLst>
                <a:ext uri="{FF2B5EF4-FFF2-40B4-BE49-F238E27FC236}">
                  <a16:creationId xmlns:a16="http://schemas.microsoft.com/office/drawing/2014/main" id="{099C1BB8-65DA-A945-DF58-8DAEFDB34328}"/>
                </a:ext>
              </a:extLst>
            </p:cNvPr>
            <p:cNvSpPr/>
            <p:nvPr/>
          </p:nvSpPr>
          <p:spPr>
            <a:xfrm flipV="1">
              <a:off x="1328387" y="2927350"/>
              <a:ext cx="6424551" cy="1041400"/>
            </a:xfrm>
            <a:custGeom>
              <a:avLst/>
              <a:gdLst>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8784"/>
                <a:gd name="csX1" fmla="*/ 1045029 w 6424551"/>
                <a:gd name="csY1" fmla="*/ 23751 h 1258784"/>
                <a:gd name="csX2" fmla="*/ 3265714 w 6424551"/>
                <a:gd name="csY2" fmla="*/ 1258784 h 1258784"/>
                <a:gd name="csX3" fmla="*/ 5332021 w 6424551"/>
                <a:gd name="csY3" fmla="*/ 0 h 1258784"/>
                <a:gd name="csX4" fmla="*/ 6424551 w 6424551"/>
                <a:gd name="csY4" fmla="*/ 546265 h 1258784"/>
                <a:gd name="csX0" fmla="*/ 0 w 6424551"/>
                <a:gd name="csY0" fmla="*/ 522514 h 1259684"/>
                <a:gd name="csX1" fmla="*/ 1045029 w 6424551"/>
                <a:gd name="csY1" fmla="*/ 23751 h 1259684"/>
                <a:gd name="csX2" fmla="*/ 3265714 w 6424551"/>
                <a:gd name="csY2" fmla="*/ 1258784 h 1259684"/>
                <a:gd name="csX3" fmla="*/ 5332021 w 6424551"/>
                <a:gd name="csY3" fmla="*/ 0 h 1259684"/>
                <a:gd name="csX4" fmla="*/ 6424551 w 6424551"/>
                <a:gd name="csY4" fmla="*/ 546265 h 1259684"/>
                <a:gd name="csX0" fmla="*/ 0 w 6424551"/>
                <a:gd name="csY0" fmla="*/ 522545 h 1259715"/>
                <a:gd name="csX1" fmla="*/ 1045029 w 6424551"/>
                <a:gd name="csY1" fmla="*/ 23782 h 1259715"/>
                <a:gd name="csX2" fmla="*/ 3265714 w 6424551"/>
                <a:gd name="csY2" fmla="*/ 1258815 h 1259715"/>
                <a:gd name="csX3" fmla="*/ 5332021 w 6424551"/>
                <a:gd name="csY3" fmla="*/ 31 h 1259715"/>
                <a:gd name="csX4" fmla="*/ 6424551 w 6424551"/>
                <a:gd name="csY4" fmla="*/ 546296 h 1259715"/>
                <a:gd name="csX0" fmla="*/ 0 w 6424551"/>
                <a:gd name="csY0" fmla="*/ 522558 h 1259728"/>
                <a:gd name="csX1" fmla="*/ 1045029 w 6424551"/>
                <a:gd name="csY1" fmla="*/ 23795 h 1259728"/>
                <a:gd name="csX2" fmla="*/ 3265714 w 6424551"/>
                <a:gd name="csY2" fmla="*/ 1258828 h 1259728"/>
                <a:gd name="csX3" fmla="*/ 5332021 w 6424551"/>
                <a:gd name="csY3" fmla="*/ 44 h 1259728"/>
                <a:gd name="csX4" fmla="*/ 6424551 w 6424551"/>
                <a:gd name="csY4" fmla="*/ 546309 h 1259728"/>
                <a:gd name="csX0" fmla="*/ 0 w 6424551"/>
                <a:gd name="csY0" fmla="*/ 522543 h 1259713"/>
                <a:gd name="csX1" fmla="*/ 1045029 w 6424551"/>
                <a:gd name="csY1" fmla="*/ 23780 h 1259713"/>
                <a:gd name="csX2" fmla="*/ 3265714 w 6424551"/>
                <a:gd name="csY2" fmla="*/ 1258813 h 1259713"/>
                <a:gd name="csX3" fmla="*/ 5332021 w 6424551"/>
                <a:gd name="csY3" fmla="*/ 29 h 1259713"/>
                <a:gd name="csX4" fmla="*/ 6424551 w 6424551"/>
                <a:gd name="csY4" fmla="*/ 546294 h 1259713"/>
                <a:gd name="csX0" fmla="*/ 0 w 6424551"/>
                <a:gd name="csY0" fmla="*/ 522543 h 1259718"/>
                <a:gd name="csX1" fmla="*/ 1045029 w 6424551"/>
                <a:gd name="csY1" fmla="*/ 23780 h 1259718"/>
                <a:gd name="csX2" fmla="*/ 3265714 w 6424551"/>
                <a:gd name="csY2" fmla="*/ 1258813 h 1259718"/>
                <a:gd name="csX3" fmla="*/ 5332021 w 6424551"/>
                <a:gd name="csY3" fmla="*/ 29 h 1259718"/>
                <a:gd name="csX4" fmla="*/ 6424551 w 6424551"/>
                <a:gd name="csY4" fmla="*/ 546294 h 1259718"/>
                <a:gd name="csX0" fmla="*/ 0 w 6424551"/>
                <a:gd name="csY0" fmla="*/ 522726 h 1259901"/>
                <a:gd name="csX1" fmla="*/ 1045029 w 6424551"/>
                <a:gd name="csY1" fmla="*/ 23963 h 1259901"/>
                <a:gd name="csX2" fmla="*/ 3265714 w 6424551"/>
                <a:gd name="csY2" fmla="*/ 1258996 h 1259901"/>
                <a:gd name="csX3" fmla="*/ 5332021 w 6424551"/>
                <a:gd name="csY3" fmla="*/ 212 h 1259901"/>
                <a:gd name="csX4" fmla="*/ 6424551 w 6424551"/>
                <a:gd name="csY4" fmla="*/ 546477 h 1259901"/>
                <a:gd name="csX0" fmla="*/ 0 w 6386451"/>
                <a:gd name="csY0" fmla="*/ 668348 h 1259971"/>
                <a:gd name="csX1" fmla="*/ 1006929 w 6386451"/>
                <a:gd name="csY1" fmla="*/ 23963 h 1259971"/>
                <a:gd name="csX2" fmla="*/ 3227614 w 6386451"/>
                <a:gd name="csY2" fmla="*/ 1258996 h 1259971"/>
                <a:gd name="csX3" fmla="*/ 5293921 w 6386451"/>
                <a:gd name="csY3" fmla="*/ 212 h 1259971"/>
                <a:gd name="csX4" fmla="*/ 6386451 w 6386451"/>
                <a:gd name="csY4" fmla="*/ 546477 h 1259971"/>
                <a:gd name="csX0" fmla="*/ 0 w 6386451"/>
                <a:gd name="csY0" fmla="*/ 668348 h 1259973"/>
                <a:gd name="csX1" fmla="*/ 1006929 w 6386451"/>
                <a:gd name="csY1" fmla="*/ 23963 h 1259973"/>
                <a:gd name="csX2" fmla="*/ 3227614 w 6386451"/>
                <a:gd name="csY2" fmla="*/ 1258996 h 1259973"/>
                <a:gd name="csX3" fmla="*/ 5293921 w 6386451"/>
                <a:gd name="csY3" fmla="*/ 212 h 1259973"/>
                <a:gd name="csX4" fmla="*/ 6386451 w 6386451"/>
                <a:gd name="csY4" fmla="*/ 546477 h 1259973"/>
                <a:gd name="csX0" fmla="*/ 0 w 6386451"/>
                <a:gd name="csY0" fmla="*/ 668348 h 1259894"/>
                <a:gd name="csX1" fmla="*/ 1006929 w 6386451"/>
                <a:gd name="csY1" fmla="*/ 23963 h 1259894"/>
                <a:gd name="csX2" fmla="*/ 3227614 w 6386451"/>
                <a:gd name="csY2" fmla="*/ 1258996 h 1259894"/>
                <a:gd name="csX3" fmla="*/ 5293921 w 6386451"/>
                <a:gd name="csY3" fmla="*/ 212 h 1259894"/>
                <a:gd name="csX4" fmla="*/ 6386451 w 6386451"/>
                <a:gd name="csY4" fmla="*/ 546477 h 1259894"/>
                <a:gd name="csX0" fmla="*/ 0 w 6386451"/>
                <a:gd name="csY0" fmla="*/ 668348 h 1259014"/>
                <a:gd name="csX1" fmla="*/ 11148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0894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386451"/>
                <a:gd name="csY0" fmla="*/ 668348 h 1259016"/>
                <a:gd name="csX1" fmla="*/ 1089479 w 6386451"/>
                <a:gd name="csY1" fmla="*/ 34364 h 1259016"/>
                <a:gd name="csX2" fmla="*/ 3227614 w 6386451"/>
                <a:gd name="csY2" fmla="*/ 1258996 h 1259016"/>
                <a:gd name="csX3" fmla="*/ 5293921 w 6386451"/>
                <a:gd name="csY3" fmla="*/ 212 h 1259016"/>
                <a:gd name="csX4" fmla="*/ 6386451 w 6386451"/>
                <a:gd name="csY4" fmla="*/ 546477 h 1259016"/>
                <a:gd name="csX0" fmla="*/ 0 w 6386451"/>
                <a:gd name="csY0" fmla="*/ 668348 h 1259014"/>
                <a:gd name="csX1" fmla="*/ 1152979 w 6386451"/>
                <a:gd name="csY1" fmla="*/ 34364 h 1259014"/>
                <a:gd name="csX2" fmla="*/ 3227614 w 6386451"/>
                <a:gd name="csY2" fmla="*/ 1258996 h 1259014"/>
                <a:gd name="csX3" fmla="*/ 5293921 w 6386451"/>
                <a:gd name="csY3" fmla="*/ 212 h 1259014"/>
                <a:gd name="csX4" fmla="*/ 6386451 w 6386451"/>
                <a:gd name="csY4" fmla="*/ 546477 h 1259014"/>
                <a:gd name="csX0" fmla="*/ 0 w 6424551"/>
                <a:gd name="csY0" fmla="*/ 680049 h 1270716"/>
                <a:gd name="csX1" fmla="*/ 1152979 w 6424551"/>
                <a:gd name="csY1" fmla="*/ 46065 h 1270716"/>
                <a:gd name="csX2" fmla="*/ 3227614 w 6424551"/>
                <a:gd name="csY2" fmla="*/ 1270697 h 1270716"/>
                <a:gd name="csX3" fmla="*/ 5293921 w 6424551"/>
                <a:gd name="csY3" fmla="*/ 11913 h 1270716"/>
                <a:gd name="csX4" fmla="*/ 6424551 w 6424551"/>
                <a:gd name="csY4" fmla="*/ 651792 h 1270716"/>
              </a:gdLst>
              <a:ahLst/>
              <a:cxnLst>
                <a:cxn ang="0">
                  <a:pos x="csX0" y="csY0"/>
                </a:cxn>
                <a:cxn ang="0">
                  <a:pos x="csX1" y="csY1"/>
                </a:cxn>
                <a:cxn ang="0">
                  <a:pos x="csX2" y="csY2"/>
                </a:cxn>
                <a:cxn ang="0">
                  <a:pos x="csX3" y="csY3"/>
                </a:cxn>
                <a:cxn ang="0">
                  <a:pos x="csX4" y="csY4"/>
                </a:cxn>
              </a:cxnLst>
              <a:rect l="l" t="t" r="r" b="b"/>
              <a:pathLst>
                <a:path w="6424551" h="1270716">
                  <a:moveTo>
                    <a:pt x="0" y="680049"/>
                  </a:moveTo>
                  <a:cubicBezTo>
                    <a:pt x="135164" y="521249"/>
                    <a:pt x="621393" y="41237"/>
                    <a:pt x="1152979" y="46065"/>
                  </a:cubicBezTo>
                  <a:cubicBezTo>
                    <a:pt x="1684565" y="50893"/>
                    <a:pt x="2537457" y="1276389"/>
                    <a:pt x="3227614" y="1270697"/>
                  </a:cubicBezTo>
                  <a:cubicBezTo>
                    <a:pt x="3917771" y="1265005"/>
                    <a:pt x="4761098" y="115064"/>
                    <a:pt x="5293921" y="11913"/>
                  </a:cubicBezTo>
                  <a:cubicBezTo>
                    <a:pt x="5826744" y="-91238"/>
                    <a:pt x="6297880" y="505330"/>
                    <a:pt x="6424551" y="65179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6" name="TextBox 15">
            <a:extLst>
              <a:ext uri="{FF2B5EF4-FFF2-40B4-BE49-F238E27FC236}">
                <a16:creationId xmlns:a16="http://schemas.microsoft.com/office/drawing/2014/main" id="{7EAD6BC6-0D98-5E69-091F-3BD03CE3C1AA}"/>
              </a:ext>
            </a:extLst>
          </p:cNvPr>
          <p:cNvSpPr txBox="1"/>
          <p:nvPr/>
        </p:nvSpPr>
        <p:spPr>
          <a:xfrm>
            <a:off x="7507135" y="6134726"/>
            <a:ext cx="699230" cy="338554"/>
          </a:xfrm>
          <a:prstGeom prst="rect">
            <a:avLst/>
          </a:prstGeom>
          <a:noFill/>
        </p:spPr>
        <p:txBody>
          <a:bodyPr wrap="none" rtlCol="0">
            <a:spAutoFit/>
          </a:bodyPr>
          <a:lstStyle/>
          <a:p>
            <a:pPr algn="l"/>
            <a:r>
              <a:rPr lang="en-GB" sz="1600" dirty="0">
                <a:solidFill>
                  <a:srgbClr val="0000FF"/>
                </a:solidFill>
                <a:latin typeface="Arial" panose="020B0604020202020204" pitchFamily="34" charset="0"/>
                <a:cs typeface="Arial" panose="020B0604020202020204" pitchFamily="34" charset="0"/>
              </a:rPr>
              <a:t>0.4 m</a:t>
            </a:r>
          </a:p>
        </p:txBody>
      </p:sp>
    </p:spTree>
    <p:extLst>
      <p:ext uri="{BB962C8B-B14F-4D97-AF65-F5344CB8AC3E}">
        <p14:creationId xmlns:p14="http://schemas.microsoft.com/office/powerpoint/2010/main" val="1887756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CC73A6-5775-F254-94B7-36711C6A847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90BACA7-C702-400A-F0DA-E29BB83E5B3F}"/>
              </a:ext>
            </a:extLst>
          </p:cNvPr>
          <p:cNvSpPr>
            <a:spLocks noGrp="1"/>
          </p:cNvSpPr>
          <p:nvPr>
            <p:ph type="title"/>
          </p:nvPr>
        </p:nvSpPr>
        <p:spPr>
          <a:xfrm>
            <a:off x="228600" y="189858"/>
            <a:ext cx="8686800" cy="1360712"/>
          </a:xfrm>
        </p:spPr>
        <p:txBody>
          <a:bodyPr/>
          <a:lstStyle/>
          <a:p>
            <a:r>
              <a:rPr lang="en-GB" dirty="0"/>
              <a:t>What is meant by fundamental frequency? </a:t>
            </a:r>
          </a:p>
        </p:txBody>
      </p:sp>
      <p:sp>
        <p:nvSpPr>
          <p:cNvPr id="3" name="Text Placeholder 2">
            <a:extLst>
              <a:ext uri="{FF2B5EF4-FFF2-40B4-BE49-F238E27FC236}">
                <a16:creationId xmlns:a16="http://schemas.microsoft.com/office/drawing/2014/main" id="{F88D4283-A7BE-9B8B-0759-6925DDD892A2}"/>
              </a:ext>
            </a:extLst>
          </p:cNvPr>
          <p:cNvSpPr>
            <a:spLocks noGrp="1"/>
          </p:cNvSpPr>
          <p:nvPr>
            <p:ph type="body" sz="quarter" idx="10"/>
          </p:nvPr>
        </p:nvSpPr>
        <p:spPr>
          <a:xfrm>
            <a:off x="709996" y="2121406"/>
            <a:ext cx="7904532" cy="1421928"/>
          </a:xfrm>
          <a:solidFill>
            <a:srgbClr val="FFFF99"/>
          </a:solidFill>
        </p:spPr>
        <p:txBody>
          <a:bodyPr/>
          <a:lstStyle/>
          <a:p>
            <a:r>
              <a:rPr lang="en-GB" sz="3200"/>
              <a:t>The fundamental frequency is the lowest natural frequency at which a system vibrates. </a:t>
            </a:r>
          </a:p>
        </p:txBody>
      </p:sp>
      <p:sp>
        <p:nvSpPr>
          <p:cNvPr id="6" name="Freeform: Shape 5">
            <a:extLst>
              <a:ext uri="{FF2B5EF4-FFF2-40B4-BE49-F238E27FC236}">
                <a16:creationId xmlns:a16="http://schemas.microsoft.com/office/drawing/2014/main" id="{FB23C288-AF3E-434D-1BC3-2E424A5F30F8}"/>
              </a:ext>
            </a:extLst>
          </p:cNvPr>
          <p:cNvSpPr/>
          <p:nvPr/>
        </p:nvSpPr>
        <p:spPr>
          <a:xfrm flipV="1">
            <a:off x="1155780" y="4968284"/>
            <a:ext cx="2607698" cy="22799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 name="Freeform: Shape 4">
            <a:extLst>
              <a:ext uri="{FF2B5EF4-FFF2-40B4-BE49-F238E27FC236}">
                <a16:creationId xmlns:a16="http://schemas.microsoft.com/office/drawing/2014/main" id="{13594D40-8CF6-3643-7D59-B334FF0AB37F}"/>
              </a:ext>
            </a:extLst>
          </p:cNvPr>
          <p:cNvSpPr/>
          <p:nvPr/>
        </p:nvSpPr>
        <p:spPr>
          <a:xfrm flipV="1">
            <a:off x="1155780" y="5473097"/>
            <a:ext cx="1339409" cy="22798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7" name="Freeform: Shape 6">
            <a:extLst>
              <a:ext uri="{FF2B5EF4-FFF2-40B4-BE49-F238E27FC236}">
                <a16:creationId xmlns:a16="http://schemas.microsoft.com/office/drawing/2014/main" id="{E29B7AB0-0AE9-5F45-6AFA-E063F8C2DE75}"/>
              </a:ext>
            </a:extLst>
          </p:cNvPr>
          <p:cNvSpPr/>
          <p:nvPr/>
        </p:nvSpPr>
        <p:spPr>
          <a:xfrm flipV="1">
            <a:off x="2491379" y="5473095"/>
            <a:ext cx="1272099" cy="22798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13" name="Group 12">
            <a:extLst>
              <a:ext uri="{FF2B5EF4-FFF2-40B4-BE49-F238E27FC236}">
                <a16:creationId xmlns:a16="http://schemas.microsoft.com/office/drawing/2014/main" id="{D1E7329A-3C00-5458-B850-98646AF4E9BF}"/>
              </a:ext>
            </a:extLst>
          </p:cNvPr>
          <p:cNvGrpSpPr/>
          <p:nvPr/>
        </p:nvGrpSpPr>
        <p:grpSpPr>
          <a:xfrm>
            <a:off x="1074500" y="6104215"/>
            <a:ext cx="2688978" cy="222242"/>
            <a:chOff x="3186871" y="5795133"/>
            <a:chExt cx="4010192" cy="442627"/>
          </a:xfrm>
        </p:grpSpPr>
        <p:sp>
          <p:nvSpPr>
            <p:cNvPr id="8" name="Freeform: Shape 7">
              <a:extLst>
                <a:ext uri="{FF2B5EF4-FFF2-40B4-BE49-F238E27FC236}">
                  <a16:creationId xmlns:a16="http://schemas.microsoft.com/office/drawing/2014/main" id="{AD2F2D35-F9DD-494E-0F3D-614EB77C2814}"/>
                </a:ext>
              </a:extLst>
            </p:cNvPr>
            <p:cNvSpPr/>
            <p:nvPr/>
          </p:nvSpPr>
          <p:spPr>
            <a:xfrm flipV="1">
              <a:off x="3186871" y="5795135"/>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0" name="Freeform: Shape 9">
              <a:extLst>
                <a:ext uri="{FF2B5EF4-FFF2-40B4-BE49-F238E27FC236}">
                  <a16:creationId xmlns:a16="http://schemas.microsoft.com/office/drawing/2014/main" id="{221255DB-A5A7-DCD7-6454-5AC877A346AE}"/>
                </a:ext>
              </a:extLst>
            </p:cNvPr>
            <p:cNvSpPr/>
            <p:nvPr/>
          </p:nvSpPr>
          <p:spPr>
            <a:xfrm flipV="1">
              <a:off x="4522055" y="5795135"/>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2" name="Freeform: Shape 11">
              <a:extLst>
                <a:ext uri="{FF2B5EF4-FFF2-40B4-BE49-F238E27FC236}">
                  <a16:creationId xmlns:a16="http://schemas.microsoft.com/office/drawing/2014/main" id="{1B81FF94-249E-7B1E-7264-2B8CD97241E0}"/>
                </a:ext>
              </a:extLst>
            </p:cNvPr>
            <p:cNvSpPr/>
            <p:nvPr/>
          </p:nvSpPr>
          <p:spPr>
            <a:xfrm flipV="1">
              <a:off x="5857654" y="5795133"/>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14" name="Arrow: Right 13">
            <a:extLst>
              <a:ext uri="{FF2B5EF4-FFF2-40B4-BE49-F238E27FC236}">
                <a16:creationId xmlns:a16="http://schemas.microsoft.com/office/drawing/2014/main" id="{72E8ADE5-466F-BD67-AE25-A894407BA458}"/>
              </a:ext>
            </a:extLst>
          </p:cNvPr>
          <p:cNvSpPr/>
          <p:nvPr/>
        </p:nvSpPr>
        <p:spPr>
          <a:xfrm flipH="1">
            <a:off x="4193724" y="5002168"/>
            <a:ext cx="937076" cy="256292"/>
          </a:xfrm>
          <a:prstGeom prst="rightArrow">
            <a:avLst>
              <a:gd name="adj1" fmla="val 27281"/>
              <a:gd name="adj2" fmla="val 121942"/>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TextBox 14">
            <a:extLst>
              <a:ext uri="{FF2B5EF4-FFF2-40B4-BE49-F238E27FC236}">
                <a16:creationId xmlns:a16="http://schemas.microsoft.com/office/drawing/2014/main" id="{20D1C204-C54D-39AF-AAAE-A03BE274B169}"/>
              </a:ext>
            </a:extLst>
          </p:cNvPr>
          <p:cNvSpPr txBox="1"/>
          <p:nvPr/>
        </p:nvSpPr>
        <p:spPr>
          <a:xfrm>
            <a:off x="5257800" y="4865845"/>
            <a:ext cx="3429000" cy="1384995"/>
          </a:xfrm>
          <a:prstGeom prst="rect">
            <a:avLst/>
          </a:prstGeom>
          <a:noFill/>
        </p:spPr>
        <p:txBody>
          <a:bodyPr wrap="square" rtlCol="0">
            <a:spAutoFit/>
          </a:bodyPr>
          <a:lstStyle/>
          <a:p>
            <a:r>
              <a:rPr lang="en-GB" sz="2800"/>
              <a:t>the lowest natural frequency of vibration</a:t>
            </a:r>
            <a:endParaRPr lang="en-GB" sz="2800">
              <a:latin typeface="Arial" panose="020B0604020202020204" pitchFamily="34" charset="0"/>
              <a:cs typeface="Arial" panose="020B0604020202020204" pitchFamily="34" charset="0"/>
            </a:endParaRPr>
          </a:p>
        </p:txBody>
      </p:sp>
      <p:sp>
        <p:nvSpPr>
          <p:cNvPr id="16" name="TextBox 15">
            <a:extLst>
              <a:ext uri="{FF2B5EF4-FFF2-40B4-BE49-F238E27FC236}">
                <a16:creationId xmlns:a16="http://schemas.microsoft.com/office/drawing/2014/main" id="{A44BEDB5-12F5-4DCA-8601-7E3C657CE0D3}"/>
              </a:ext>
            </a:extLst>
          </p:cNvPr>
          <p:cNvSpPr txBox="1"/>
          <p:nvPr/>
        </p:nvSpPr>
        <p:spPr>
          <a:xfrm>
            <a:off x="1035961" y="3903523"/>
            <a:ext cx="3157763"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Possible natural frequencies:</a:t>
            </a:r>
          </a:p>
        </p:txBody>
      </p:sp>
    </p:spTree>
    <p:extLst>
      <p:ext uri="{BB962C8B-B14F-4D97-AF65-F5344CB8AC3E}">
        <p14:creationId xmlns:p14="http://schemas.microsoft.com/office/powerpoint/2010/main" val="1251249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animBg="1"/>
      <p:bldP spid="6" grpId="0" animBg="1"/>
      <p:bldP spid="5" grpId="0" animBg="1"/>
      <p:bldP spid="7" grpId="0" animBg="1"/>
      <p:bldP spid="14" grpId="0" animBg="1"/>
      <p:bldP spid="15" grpId="0"/>
      <p:bldP spid="16"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AF8887-6C4A-0EF2-D99B-7114A183503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678DC02-1B44-240C-F6A0-52F651901DF0}"/>
              </a:ext>
            </a:extLst>
          </p:cNvPr>
          <p:cNvSpPr>
            <a:spLocks noGrp="1"/>
          </p:cNvSpPr>
          <p:nvPr>
            <p:ph type="title"/>
          </p:nvPr>
        </p:nvSpPr>
        <p:spPr>
          <a:xfrm>
            <a:off x="241300" y="155246"/>
            <a:ext cx="8724900" cy="590931"/>
          </a:xfrm>
          <a:solidFill>
            <a:schemeClr val="accent2">
              <a:lumMod val="20000"/>
              <a:lumOff val="80000"/>
            </a:schemeClr>
          </a:solidFill>
        </p:spPr>
        <p:txBody>
          <a:bodyPr/>
          <a:lstStyle/>
          <a:p>
            <a:r>
              <a:rPr lang="en-GB"/>
              <a:t>Which is the fundamental frequency?</a:t>
            </a:r>
          </a:p>
        </p:txBody>
      </p:sp>
      <p:sp>
        <p:nvSpPr>
          <p:cNvPr id="9" name="Rectangle 8">
            <a:extLst>
              <a:ext uri="{FF2B5EF4-FFF2-40B4-BE49-F238E27FC236}">
                <a16:creationId xmlns:a16="http://schemas.microsoft.com/office/drawing/2014/main" id="{4ACAD402-AB33-5608-6E69-9176C504C423}"/>
              </a:ext>
            </a:extLst>
          </p:cNvPr>
          <p:cNvSpPr/>
          <p:nvPr/>
        </p:nvSpPr>
        <p:spPr>
          <a:xfrm>
            <a:off x="1130538" y="1812709"/>
            <a:ext cx="3325091" cy="17813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Freeform: Shape 10">
            <a:extLst>
              <a:ext uri="{FF2B5EF4-FFF2-40B4-BE49-F238E27FC236}">
                <a16:creationId xmlns:a16="http://schemas.microsoft.com/office/drawing/2014/main" id="{A1EA4091-F9A6-A5AC-DB9B-9229B7DAA218}"/>
              </a:ext>
            </a:extLst>
          </p:cNvPr>
          <p:cNvSpPr/>
          <p:nvPr/>
        </p:nvSpPr>
        <p:spPr>
          <a:xfrm>
            <a:off x="527667" y="1787254"/>
            <a:ext cx="718819" cy="212051"/>
          </a:xfrm>
          <a:custGeom>
            <a:avLst/>
            <a:gdLst>
              <a:gd name="csX0" fmla="*/ 990600 w 990600"/>
              <a:gd name="csY0" fmla="*/ 60325 h 304800"/>
              <a:gd name="csX1" fmla="*/ 663575 w 990600"/>
              <a:gd name="csY1" fmla="*/ 0 h 304800"/>
              <a:gd name="csX2" fmla="*/ 0 w 990600"/>
              <a:gd name="csY2" fmla="*/ 44450 h 304800"/>
              <a:gd name="csX3" fmla="*/ 6350 w 990600"/>
              <a:gd name="csY3" fmla="*/ 95250 h 304800"/>
              <a:gd name="csX4" fmla="*/ 269875 w 990600"/>
              <a:gd name="csY4" fmla="*/ 168275 h 304800"/>
              <a:gd name="csX5" fmla="*/ 488950 w 990600"/>
              <a:gd name="csY5" fmla="*/ 304800 h 304800"/>
              <a:gd name="csX6" fmla="*/ 971550 w 990600"/>
              <a:gd name="csY6" fmla="*/ 301625 h 304800"/>
              <a:gd name="csX7" fmla="*/ 990600 w 990600"/>
              <a:gd name="csY7" fmla="*/ 60325 h 304800"/>
              <a:gd name="csX0" fmla="*/ 990600 w 1003300"/>
              <a:gd name="csY0" fmla="*/ 60325 h 304800"/>
              <a:gd name="csX1" fmla="*/ 663575 w 1003300"/>
              <a:gd name="csY1" fmla="*/ 0 h 304800"/>
              <a:gd name="csX2" fmla="*/ 0 w 1003300"/>
              <a:gd name="csY2" fmla="*/ 44450 h 304800"/>
              <a:gd name="csX3" fmla="*/ 6350 w 1003300"/>
              <a:gd name="csY3" fmla="*/ 95250 h 304800"/>
              <a:gd name="csX4" fmla="*/ 269875 w 1003300"/>
              <a:gd name="csY4" fmla="*/ 168275 h 304800"/>
              <a:gd name="csX5" fmla="*/ 488950 w 1003300"/>
              <a:gd name="csY5" fmla="*/ 304800 h 304800"/>
              <a:gd name="csX6" fmla="*/ 1003300 w 1003300"/>
              <a:gd name="csY6" fmla="*/ 295275 h 304800"/>
              <a:gd name="csX7" fmla="*/ 990600 w 1003300"/>
              <a:gd name="csY7" fmla="*/ 60325 h 304800"/>
              <a:gd name="csX0" fmla="*/ 990600 w 990600"/>
              <a:gd name="csY0" fmla="*/ 60325 h 304800"/>
              <a:gd name="csX1" fmla="*/ 663575 w 990600"/>
              <a:gd name="csY1" fmla="*/ 0 h 304800"/>
              <a:gd name="csX2" fmla="*/ 0 w 990600"/>
              <a:gd name="csY2" fmla="*/ 44450 h 304800"/>
              <a:gd name="csX3" fmla="*/ 6350 w 990600"/>
              <a:gd name="csY3" fmla="*/ 95250 h 304800"/>
              <a:gd name="csX4" fmla="*/ 269875 w 990600"/>
              <a:gd name="csY4" fmla="*/ 168275 h 304800"/>
              <a:gd name="csX5" fmla="*/ 488950 w 990600"/>
              <a:gd name="csY5" fmla="*/ 304800 h 304800"/>
              <a:gd name="csX6" fmla="*/ 987425 w 990600"/>
              <a:gd name="csY6" fmla="*/ 298450 h 304800"/>
              <a:gd name="csX7" fmla="*/ 990600 w 990600"/>
              <a:gd name="csY7" fmla="*/ 60325 h 304800"/>
              <a:gd name="csX0" fmla="*/ 990600 w 990600"/>
              <a:gd name="csY0" fmla="*/ 15875 h 260350"/>
              <a:gd name="csX1" fmla="*/ 668119 w 990600"/>
              <a:gd name="csY1" fmla="*/ 47 h 260350"/>
              <a:gd name="csX2" fmla="*/ 0 w 990600"/>
              <a:gd name="csY2" fmla="*/ 0 h 260350"/>
              <a:gd name="csX3" fmla="*/ 6350 w 990600"/>
              <a:gd name="csY3" fmla="*/ 50800 h 260350"/>
              <a:gd name="csX4" fmla="*/ 269875 w 990600"/>
              <a:gd name="csY4" fmla="*/ 123825 h 260350"/>
              <a:gd name="csX5" fmla="*/ 488950 w 990600"/>
              <a:gd name="csY5" fmla="*/ 260350 h 260350"/>
              <a:gd name="csX6" fmla="*/ 987425 w 990600"/>
              <a:gd name="csY6" fmla="*/ 254000 h 260350"/>
              <a:gd name="csX7" fmla="*/ 990600 w 990600"/>
              <a:gd name="csY7" fmla="*/ 15875 h 260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990600" h="260350">
                <a:moveTo>
                  <a:pt x="990600" y="15875"/>
                </a:moveTo>
                <a:lnTo>
                  <a:pt x="668119" y="47"/>
                </a:lnTo>
                <a:lnTo>
                  <a:pt x="0" y="0"/>
                </a:lnTo>
                <a:lnTo>
                  <a:pt x="6350" y="50800"/>
                </a:lnTo>
                <a:lnTo>
                  <a:pt x="269875" y="123825"/>
                </a:lnTo>
                <a:lnTo>
                  <a:pt x="488950" y="260350"/>
                </a:lnTo>
                <a:lnTo>
                  <a:pt x="987425" y="254000"/>
                </a:lnTo>
                <a:cubicBezTo>
                  <a:pt x="988483" y="174625"/>
                  <a:pt x="989542" y="95250"/>
                  <a:pt x="990600" y="15875"/>
                </a:cubicBezTo>
                <a:close/>
              </a:path>
            </a:pathLst>
          </a:cu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30B29455-B598-3001-F362-74F53238C9AB}"/>
              </a:ext>
            </a:extLst>
          </p:cNvPr>
          <p:cNvSpPr/>
          <p:nvPr/>
        </p:nvSpPr>
        <p:spPr>
          <a:xfrm flipV="1">
            <a:off x="3857676" y="2548883"/>
            <a:ext cx="2607698"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10" name="Group 9">
            <a:extLst>
              <a:ext uri="{FF2B5EF4-FFF2-40B4-BE49-F238E27FC236}">
                <a16:creationId xmlns:a16="http://schemas.microsoft.com/office/drawing/2014/main" id="{B2496637-1E10-52C7-BDE6-C703B3C28D03}"/>
              </a:ext>
            </a:extLst>
          </p:cNvPr>
          <p:cNvGrpSpPr/>
          <p:nvPr/>
        </p:nvGrpSpPr>
        <p:grpSpPr>
          <a:xfrm>
            <a:off x="3857676" y="3739388"/>
            <a:ext cx="2607698" cy="442627"/>
            <a:chOff x="1155780" y="4989087"/>
            <a:chExt cx="2607698" cy="442627"/>
          </a:xfrm>
        </p:grpSpPr>
        <p:sp>
          <p:nvSpPr>
            <p:cNvPr id="7" name="Freeform: Shape 6">
              <a:extLst>
                <a:ext uri="{FF2B5EF4-FFF2-40B4-BE49-F238E27FC236}">
                  <a16:creationId xmlns:a16="http://schemas.microsoft.com/office/drawing/2014/main" id="{876BAF0E-CD2D-E63B-4C87-9E8AE4DE5F68}"/>
                </a:ext>
              </a:extLst>
            </p:cNvPr>
            <p:cNvSpPr/>
            <p:nvPr/>
          </p:nvSpPr>
          <p:spPr>
            <a:xfrm flipV="1">
              <a:off x="1155780" y="4989089"/>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8" name="Freeform: Shape 7">
              <a:extLst>
                <a:ext uri="{FF2B5EF4-FFF2-40B4-BE49-F238E27FC236}">
                  <a16:creationId xmlns:a16="http://schemas.microsoft.com/office/drawing/2014/main" id="{74B3B17F-3D9D-9E51-98A9-FBC6BE8ADFEA}"/>
                </a:ext>
              </a:extLst>
            </p:cNvPr>
            <p:cNvSpPr/>
            <p:nvPr/>
          </p:nvSpPr>
          <p:spPr>
            <a:xfrm flipV="1">
              <a:off x="2491379" y="4989087"/>
              <a:ext cx="127209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12" name="TextBox 11">
            <a:extLst>
              <a:ext uri="{FF2B5EF4-FFF2-40B4-BE49-F238E27FC236}">
                <a16:creationId xmlns:a16="http://schemas.microsoft.com/office/drawing/2014/main" id="{3EC9177A-2579-BE42-1C5B-0A6C12B45D2D}"/>
              </a:ext>
            </a:extLst>
          </p:cNvPr>
          <p:cNvSpPr txBox="1"/>
          <p:nvPr/>
        </p:nvSpPr>
        <p:spPr>
          <a:xfrm>
            <a:off x="6434577" y="2466468"/>
            <a:ext cx="1603324"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soft blow</a:t>
            </a:r>
          </a:p>
        </p:txBody>
      </p:sp>
      <p:sp>
        <p:nvSpPr>
          <p:cNvPr id="13" name="TextBox 12">
            <a:extLst>
              <a:ext uri="{FF2B5EF4-FFF2-40B4-BE49-F238E27FC236}">
                <a16:creationId xmlns:a16="http://schemas.microsoft.com/office/drawing/2014/main" id="{66D65A81-874C-AEF3-D703-653E0EDE5965}"/>
              </a:ext>
            </a:extLst>
          </p:cNvPr>
          <p:cNvSpPr txBox="1"/>
          <p:nvPr/>
        </p:nvSpPr>
        <p:spPr>
          <a:xfrm>
            <a:off x="6465374" y="3658793"/>
            <a:ext cx="2066591"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harder blow</a:t>
            </a:r>
          </a:p>
        </p:txBody>
      </p:sp>
      <p:sp>
        <p:nvSpPr>
          <p:cNvPr id="14" name="TextBox 13">
            <a:extLst>
              <a:ext uri="{FF2B5EF4-FFF2-40B4-BE49-F238E27FC236}">
                <a16:creationId xmlns:a16="http://schemas.microsoft.com/office/drawing/2014/main" id="{470D784C-2E02-AF91-505C-78320D4004C3}"/>
              </a:ext>
            </a:extLst>
          </p:cNvPr>
          <p:cNvSpPr txBox="1"/>
          <p:nvPr/>
        </p:nvSpPr>
        <p:spPr>
          <a:xfrm>
            <a:off x="2590025" y="2404912"/>
            <a:ext cx="492443" cy="646331"/>
          </a:xfrm>
          <a:prstGeom prst="rect">
            <a:avLst/>
          </a:prstGeom>
          <a:noFill/>
        </p:spPr>
        <p:txBody>
          <a:bodyPr wrap="none" rtlCol="0">
            <a:spAutoFit/>
          </a:bodyPr>
          <a:lstStyle/>
          <a:p>
            <a:pPr algn="l"/>
            <a:r>
              <a:rPr lang="en-GB" sz="3600">
                <a:latin typeface="Arial" panose="020B0604020202020204" pitchFamily="34" charset="0"/>
                <a:cs typeface="Arial" panose="020B0604020202020204" pitchFamily="34" charset="0"/>
              </a:rPr>
              <a:t>A</a:t>
            </a:r>
          </a:p>
        </p:txBody>
      </p:sp>
      <p:sp>
        <p:nvSpPr>
          <p:cNvPr id="15" name="TextBox 14">
            <a:extLst>
              <a:ext uri="{FF2B5EF4-FFF2-40B4-BE49-F238E27FC236}">
                <a16:creationId xmlns:a16="http://schemas.microsoft.com/office/drawing/2014/main" id="{64017B87-9EE8-42AD-DD1C-0B79D2426285}"/>
              </a:ext>
            </a:extLst>
          </p:cNvPr>
          <p:cNvSpPr txBox="1"/>
          <p:nvPr/>
        </p:nvSpPr>
        <p:spPr>
          <a:xfrm>
            <a:off x="2589387" y="3637534"/>
            <a:ext cx="492443" cy="646331"/>
          </a:xfrm>
          <a:prstGeom prst="rect">
            <a:avLst/>
          </a:prstGeom>
          <a:noFill/>
        </p:spPr>
        <p:txBody>
          <a:bodyPr wrap="none" rtlCol="0">
            <a:spAutoFit/>
          </a:bodyPr>
          <a:lstStyle/>
          <a:p>
            <a:pPr algn="l"/>
            <a:r>
              <a:rPr lang="en-GB" sz="3600">
                <a:latin typeface="Arial" panose="020B0604020202020204" pitchFamily="34" charset="0"/>
                <a:cs typeface="Arial" panose="020B0604020202020204" pitchFamily="34" charset="0"/>
              </a:rPr>
              <a:t>B</a:t>
            </a:r>
          </a:p>
        </p:txBody>
      </p:sp>
      <p:sp>
        <p:nvSpPr>
          <p:cNvPr id="16" name="TextBox 15">
            <a:extLst>
              <a:ext uri="{FF2B5EF4-FFF2-40B4-BE49-F238E27FC236}">
                <a16:creationId xmlns:a16="http://schemas.microsoft.com/office/drawing/2014/main" id="{A42A6059-4B57-558A-5731-4CF991DF72FE}"/>
              </a:ext>
            </a:extLst>
          </p:cNvPr>
          <p:cNvSpPr txBox="1"/>
          <p:nvPr/>
        </p:nvSpPr>
        <p:spPr>
          <a:xfrm>
            <a:off x="640327" y="1170785"/>
            <a:ext cx="1949060"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Tin Whistle</a:t>
            </a:r>
          </a:p>
        </p:txBody>
      </p:sp>
      <p:sp>
        <p:nvSpPr>
          <p:cNvPr id="17" name="Rectangle 16">
            <a:extLst>
              <a:ext uri="{FF2B5EF4-FFF2-40B4-BE49-F238E27FC236}">
                <a16:creationId xmlns:a16="http://schemas.microsoft.com/office/drawing/2014/main" id="{B8DFB33F-833C-BC43-11D4-428483A4C73A}"/>
              </a:ext>
            </a:extLst>
          </p:cNvPr>
          <p:cNvSpPr/>
          <p:nvPr/>
        </p:nvSpPr>
        <p:spPr>
          <a:xfrm>
            <a:off x="3081830" y="2465969"/>
            <a:ext cx="528986" cy="523719"/>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C8A50681-930D-4024-12F1-73C7F608515E}"/>
              </a:ext>
            </a:extLst>
          </p:cNvPr>
          <p:cNvSpPr/>
          <p:nvPr/>
        </p:nvSpPr>
        <p:spPr>
          <a:xfrm>
            <a:off x="3081830" y="3667712"/>
            <a:ext cx="528986" cy="523719"/>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TextBox 18">
            <a:extLst>
              <a:ext uri="{FF2B5EF4-FFF2-40B4-BE49-F238E27FC236}">
                <a16:creationId xmlns:a16="http://schemas.microsoft.com/office/drawing/2014/main" id="{B64D59AF-61DF-9FE3-CD04-9C88FD4C1D8D}"/>
              </a:ext>
            </a:extLst>
          </p:cNvPr>
          <p:cNvSpPr txBox="1"/>
          <p:nvPr/>
        </p:nvSpPr>
        <p:spPr>
          <a:xfrm>
            <a:off x="6832600" y="6172200"/>
            <a:ext cx="423514"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A</a:t>
            </a:r>
          </a:p>
        </p:txBody>
      </p:sp>
    </p:spTree>
    <p:extLst>
      <p:ext uri="{BB962C8B-B14F-4D97-AF65-F5344CB8AC3E}">
        <p14:creationId xmlns:p14="http://schemas.microsoft.com/office/powerpoint/2010/main" val="1482953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AB2707-5ABC-ADCC-2DAE-073A50591F41}"/>
              </a:ext>
            </a:extLst>
          </p:cNvPr>
          <p:cNvSpPr>
            <a:spLocks noGrp="1"/>
          </p:cNvSpPr>
          <p:nvPr>
            <p:ph type="title"/>
          </p:nvPr>
        </p:nvSpPr>
        <p:spPr/>
        <p:txBody>
          <a:bodyPr/>
          <a:lstStyle/>
          <a:p>
            <a:r>
              <a:rPr lang="en-GB"/>
              <a:t>What are harmonics?</a:t>
            </a:r>
          </a:p>
        </p:txBody>
      </p:sp>
      <p:sp>
        <p:nvSpPr>
          <p:cNvPr id="3" name="Text Placeholder 2">
            <a:extLst>
              <a:ext uri="{FF2B5EF4-FFF2-40B4-BE49-F238E27FC236}">
                <a16:creationId xmlns:a16="http://schemas.microsoft.com/office/drawing/2014/main" id="{1C4FA580-36D5-7834-B94C-6F7F19BCDF6A}"/>
              </a:ext>
            </a:extLst>
          </p:cNvPr>
          <p:cNvSpPr>
            <a:spLocks noGrp="1"/>
          </p:cNvSpPr>
          <p:nvPr>
            <p:ph type="body" sz="quarter" idx="10"/>
          </p:nvPr>
        </p:nvSpPr>
        <p:spPr>
          <a:xfrm>
            <a:off x="707841" y="2009670"/>
            <a:ext cx="7904532" cy="978729"/>
          </a:xfrm>
          <a:solidFill>
            <a:srgbClr val="FFFF99"/>
          </a:solidFill>
        </p:spPr>
        <p:txBody>
          <a:bodyPr/>
          <a:lstStyle/>
          <a:p>
            <a:r>
              <a:rPr lang="en-GB" dirty="0"/>
              <a:t>F</a:t>
            </a:r>
            <a:r>
              <a:rPr lang="en-GB" sz="3200" dirty="0"/>
              <a:t>requencies which are multiples of the fundamental </a:t>
            </a:r>
            <a:r>
              <a:rPr lang="en-GB" sz="2400" dirty="0"/>
              <a:t>HL2023 </a:t>
            </a:r>
            <a:endParaRPr lang="en-GB" sz="3200" dirty="0"/>
          </a:p>
        </p:txBody>
      </p:sp>
      <p:sp>
        <p:nvSpPr>
          <p:cNvPr id="14" name="Freeform: Shape 13">
            <a:extLst>
              <a:ext uri="{FF2B5EF4-FFF2-40B4-BE49-F238E27FC236}">
                <a16:creationId xmlns:a16="http://schemas.microsoft.com/office/drawing/2014/main" id="{180A6C29-C4B0-9EFF-063D-7E7CEB5AEF7D}"/>
              </a:ext>
            </a:extLst>
          </p:cNvPr>
          <p:cNvSpPr/>
          <p:nvPr/>
        </p:nvSpPr>
        <p:spPr>
          <a:xfrm flipV="1">
            <a:off x="1964302" y="3830492"/>
            <a:ext cx="2607698"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5" name="Freeform: Shape 14">
            <a:extLst>
              <a:ext uri="{FF2B5EF4-FFF2-40B4-BE49-F238E27FC236}">
                <a16:creationId xmlns:a16="http://schemas.microsoft.com/office/drawing/2014/main" id="{00DB3DE1-294B-BF57-1034-C2AC31067DA2}"/>
              </a:ext>
            </a:extLst>
          </p:cNvPr>
          <p:cNvSpPr/>
          <p:nvPr/>
        </p:nvSpPr>
        <p:spPr>
          <a:xfrm flipV="1">
            <a:off x="1964302" y="4664298"/>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6" name="Freeform: Shape 15">
            <a:extLst>
              <a:ext uri="{FF2B5EF4-FFF2-40B4-BE49-F238E27FC236}">
                <a16:creationId xmlns:a16="http://schemas.microsoft.com/office/drawing/2014/main" id="{89C45DD7-802A-BF53-500F-87DB642538DD}"/>
              </a:ext>
            </a:extLst>
          </p:cNvPr>
          <p:cNvSpPr/>
          <p:nvPr/>
        </p:nvSpPr>
        <p:spPr>
          <a:xfrm flipV="1">
            <a:off x="3299901" y="4664296"/>
            <a:ext cx="127209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17" name="Group 16">
            <a:extLst>
              <a:ext uri="{FF2B5EF4-FFF2-40B4-BE49-F238E27FC236}">
                <a16:creationId xmlns:a16="http://schemas.microsoft.com/office/drawing/2014/main" id="{F8A5178C-9ADC-0F32-CCE0-2FE99A203831}"/>
              </a:ext>
            </a:extLst>
          </p:cNvPr>
          <p:cNvGrpSpPr/>
          <p:nvPr/>
        </p:nvGrpSpPr>
        <p:grpSpPr>
          <a:xfrm>
            <a:off x="1883022" y="5510051"/>
            <a:ext cx="2688978" cy="442627"/>
            <a:chOff x="3186871" y="5795133"/>
            <a:chExt cx="4010192" cy="442627"/>
          </a:xfrm>
        </p:grpSpPr>
        <p:sp>
          <p:nvSpPr>
            <p:cNvPr id="18" name="Freeform: Shape 17">
              <a:extLst>
                <a:ext uri="{FF2B5EF4-FFF2-40B4-BE49-F238E27FC236}">
                  <a16:creationId xmlns:a16="http://schemas.microsoft.com/office/drawing/2014/main" id="{6BED7C00-E5FB-C433-62FD-3ACA6C0439E5}"/>
                </a:ext>
              </a:extLst>
            </p:cNvPr>
            <p:cNvSpPr/>
            <p:nvPr/>
          </p:nvSpPr>
          <p:spPr>
            <a:xfrm flipV="1">
              <a:off x="3186871" y="5795135"/>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9" name="Freeform: Shape 18">
              <a:extLst>
                <a:ext uri="{FF2B5EF4-FFF2-40B4-BE49-F238E27FC236}">
                  <a16:creationId xmlns:a16="http://schemas.microsoft.com/office/drawing/2014/main" id="{6F8B9400-536F-FD7A-6854-92C64CAC3111}"/>
                </a:ext>
              </a:extLst>
            </p:cNvPr>
            <p:cNvSpPr/>
            <p:nvPr/>
          </p:nvSpPr>
          <p:spPr>
            <a:xfrm flipV="1">
              <a:off x="4522055" y="5795135"/>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0" name="Freeform: Shape 19">
              <a:extLst>
                <a:ext uri="{FF2B5EF4-FFF2-40B4-BE49-F238E27FC236}">
                  <a16:creationId xmlns:a16="http://schemas.microsoft.com/office/drawing/2014/main" id="{7FC759F0-4123-E401-E046-A4F746C23578}"/>
                </a:ext>
              </a:extLst>
            </p:cNvPr>
            <p:cNvSpPr/>
            <p:nvPr/>
          </p:nvSpPr>
          <p:spPr>
            <a:xfrm flipV="1">
              <a:off x="5857654" y="5795133"/>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21" name="TextBox 20">
            <a:extLst>
              <a:ext uri="{FF2B5EF4-FFF2-40B4-BE49-F238E27FC236}">
                <a16:creationId xmlns:a16="http://schemas.microsoft.com/office/drawing/2014/main" id="{8B07A260-E4C6-36CB-9A17-4F12935D061E}"/>
              </a:ext>
            </a:extLst>
          </p:cNvPr>
          <p:cNvSpPr txBox="1"/>
          <p:nvPr/>
        </p:nvSpPr>
        <p:spPr>
          <a:xfrm>
            <a:off x="4980562" y="3807597"/>
            <a:ext cx="274466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 x fundamental</a:t>
            </a:r>
          </a:p>
        </p:txBody>
      </p:sp>
      <p:sp>
        <p:nvSpPr>
          <p:cNvPr id="23" name="TextBox 22">
            <a:extLst>
              <a:ext uri="{FF2B5EF4-FFF2-40B4-BE49-F238E27FC236}">
                <a16:creationId xmlns:a16="http://schemas.microsoft.com/office/drawing/2014/main" id="{021F009D-E35C-1884-F63C-E34FB3551175}"/>
              </a:ext>
            </a:extLst>
          </p:cNvPr>
          <p:cNvSpPr txBox="1"/>
          <p:nvPr/>
        </p:nvSpPr>
        <p:spPr>
          <a:xfrm>
            <a:off x="4980562" y="4664296"/>
            <a:ext cx="274466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 x fundamental</a:t>
            </a:r>
          </a:p>
        </p:txBody>
      </p:sp>
      <p:sp>
        <p:nvSpPr>
          <p:cNvPr id="24" name="TextBox 23">
            <a:extLst>
              <a:ext uri="{FF2B5EF4-FFF2-40B4-BE49-F238E27FC236}">
                <a16:creationId xmlns:a16="http://schemas.microsoft.com/office/drawing/2014/main" id="{E1A17BAA-23D9-5CC3-D67C-D630D59A4B33}"/>
              </a:ext>
            </a:extLst>
          </p:cNvPr>
          <p:cNvSpPr txBox="1"/>
          <p:nvPr/>
        </p:nvSpPr>
        <p:spPr>
          <a:xfrm>
            <a:off x="4980562" y="5469753"/>
            <a:ext cx="274466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 x fundamental</a:t>
            </a:r>
          </a:p>
        </p:txBody>
      </p:sp>
      <p:sp>
        <p:nvSpPr>
          <p:cNvPr id="5" name="TextBox 4">
            <a:extLst>
              <a:ext uri="{FF2B5EF4-FFF2-40B4-BE49-F238E27FC236}">
                <a16:creationId xmlns:a16="http://schemas.microsoft.com/office/drawing/2014/main" id="{F6B2C324-B223-EF5B-E011-77D92BB102C5}"/>
              </a:ext>
            </a:extLst>
          </p:cNvPr>
          <p:cNvSpPr txBox="1"/>
          <p:nvPr/>
        </p:nvSpPr>
        <p:spPr>
          <a:xfrm>
            <a:off x="3072630" y="6519446"/>
            <a:ext cx="6019597" cy="338554"/>
          </a:xfrm>
          <a:prstGeom prst="rect">
            <a:avLst/>
          </a:prstGeom>
          <a:noFill/>
        </p:spPr>
        <p:txBody>
          <a:bodyPr wrap="none" rtlCol="0">
            <a:spAutoFit/>
          </a:bodyPr>
          <a:lstStyle/>
          <a:p>
            <a:pPr algn="l"/>
            <a:r>
              <a:rPr lang="en-GB" sz="1600" dirty="0">
                <a:latin typeface="Arial" panose="020B0604020202020204" pitchFamily="34" charset="0"/>
                <a:cs typeface="Arial" panose="020B0604020202020204" pitchFamily="34" charset="0"/>
              </a:rPr>
              <a:t>Definition wording per SEC marking schemes at examinations.ie</a:t>
            </a:r>
          </a:p>
        </p:txBody>
      </p:sp>
    </p:spTree>
    <p:extLst>
      <p:ext uri="{BB962C8B-B14F-4D97-AF65-F5344CB8AC3E}">
        <p14:creationId xmlns:p14="http://schemas.microsoft.com/office/powerpoint/2010/main" val="2840272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animBg="1"/>
      <p:bldP spid="14" grpId="0" animBg="1"/>
      <p:bldP spid="15" grpId="0" animBg="1"/>
      <p:bldP spid="16" grpId="0" animBg="1"/>
      <p:bldP spid="21" grpId="0"/>
      <p:bldP spid="23" grpId="0"/>
      <p:bldP spid="24" grpId="0"/>
      <p:bldP spid="5"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702E406-2A35-0574-9EE1-11F9328DA7BE}"/>
              </a:ext>
            </a:extLst>
          </p:cNvPr>
          <p:cNvSpPr>
            <a:spLocks noGrp="1"/>
          </p:cNvSpPr>
          <p:nvPr>
            <p:ph type="title"/>
          </p:nvPr>
        </p:nvSpPr>
        <p:spPr>
          <a:xfrm>
            <a:off x="241300" y="155246"/>
            <a:ext cx="8724900" cy="1089529"/>
          </a:xfrm>
          <a:solidFill>
            <a:schemeClr val="accent2">
              <a:lumMod val="20000"/>
              <a:lumOff val="80000"/>
            </a:schemeClr>
          </a:solidFill>
        </p:spPr>
        <p:txBody>
          <a:bodyPr/>
          <a:lstStyle/>
          <a:p>
            <a:r>
              <a:rPr lang="en-GB"/>
              <a:t>Which of the below is not a harmonic of a 100 Hz fundamental?</a:t>
            </a:r>
          </a:p>
        </p:txBody>
      </p:sp>
      <p:sp>
        <p:nvSpPr>
          <p:cNvPr id="5" name="Freeform: Shape 4">
            <a:extLst>
              <a:ext uri="{FF2B5EF4-FFF2-40B4-BE49-F238E27FC236}">
                <a16:creationId xmlns:a16="http://schemas.microsoft.com/office/drawing/2014/main" id="{682B875A-B825-5608-DE3F-AAF2F718DBAA}"/>
              </a:ext>
            </a:extLst>
          </p:cNvPr>
          <p:cNvSpPr/>
          <p:nvPr/>
        </p:nvSpPr>
        <p:spPr>
          <a:xfrm flipV="1">
            <a:off x="1419554" y="1959137"/>
            <a:ext cx="2607698"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6" name="Freeform: Shape 5">
            <a:extLst>
              <a:ext uri="{FF2B5EF4-FFF2-40B4-BE49-F238E27FC236}">
                <a16:creationId xmlns:a16="http://schemas.microsoft.com/office/drawing/2014/main" id="{80F77011-3A99-0EA3-5350-15B3A3DAB03E}"/>
              </a:ext>
            </a:extLst>
          </p:cNvPr>
          <p:cNvSpPr/>
          <p:nvPr/>
        </p:nvSpPr>
        <p:spPr>
          <a:xfrm flipV="1">
            <a:off x="1500834" y="2847414"/>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7" name="Freeform: Shape 6">
            <a:extLst>
              <a:ext uri="{FF2B5EF4-FFF2-40B4-BE49-F238E27FC236}">
                <a16:creationId xmlns:a16="http://schemas.microsoft.com/office/drawing/2014/main" id="{CCB143CE-FB47-202A-E39B-A95CB04128B5}"/>
              </a:ext>
            </a:extLst>
          </p:cNvPr>
          <p:cNvSpPr/>
          <p:nvPr/>
        </p:nvSpPr>
        <p:spPr>
          <a:xfrm flipV="1">
            <a:off x="2836433" y="2847412"/>
            <a:ext cx="127209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8" name="Group 7">
            <a:extLst>
              <a:ext uri="{FF2B5EF4-FFF2-40B4-BE49-F238E27FC236}">
                <a16:creationId xmlns:a16="http://schemas.microsoft.com/office/drawing/2014/main" id="{69F1687B-27A8-C296-5BB9-B8DD49E14C5E}"/>
              </a:ext>
            </a:extLst>
          </p:cNvPr>
          <p:cNvGrpSpPr/>
          <p:nvPr/>
        </p:nvGrpSpPr>
        <p:grpSpPr>
          <a:xfrm>
            <a:off x="1419554" y="3693167"/>
            <a:ext cx="2688978" cy="442627"/>
            <a:chOff x="3186871" y="5795133"/>
            <a:chExt cx="4010192" cy="442627"/>
          </a:xfrm>
        </p:grpSpPr>
        <p:sp>
          <p:nvSpPr>
            <p:cNvPr id="9" name="Freeform: Shape 8">
              <a:extLst>
                <a:ext uri="{FF2B5EF4-FFF2-40B4-BE49-F238E27FC236}">
                  <a16:creationId xmlns:a16="http://schemas.microsoft.com/office/drawing/2014/main" id="{4F346299-C302-0FD9-29D3-089D3C3A93A4}"/>
                </a:ext>
              </a:extLst>
            </p:cNvPr>
            <p:cNvSpPr/>
            <p:nvPr/>
          </p:nvSpPr>
          <p:spPr>
            <a:xfrm flipV="1">
              <a:off x="3186871" y="5795135"/>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0" name="Freeform: Shape 9">
              <a:extLst>
                <a:ext uri="{FF2B5EF4-FFF2-40B4-BE49-F238E27FC236}">
                  <a16:creationId xmlns:a16="http://schemas.microsoft.com/office/drawing/2014/main" id="{884FC6D5-CAC5-6DD0-D76B-18EF42FE2C3A}"/>
                </a:ext>
              </a:extLst>
            </p:cNvPr>
            <p:cNvSpPr/>
            <p:nvPr/>
          </p:nvSpPr>
          <p:spPr>
            <a:xfrm flipV="1">
              <a:off x="4522055" y="5795135"/>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1" name="Freeform: Shape 10">
              <a:extLst>
                <a:ext uri="{FF2B5EF4-FFF2-40B4-BE49-F238E27FC236}">
                  <a16:creationId xmlns:a16="http://schemas.microsoft.com/office/drawing/2014/main" id="{52F53402-400C-A555-A2F6-E8ADDED7F95C}"/>
                </a:ext>
              </a:extLst>
            </p:cNvPr>
            <p:cNvSpPr/>
            <p:nvPr/>
          </p:nvSpPr>
          <p:spPr>
            <a:xfrm flipV="1">
              <a:off x="5857654" y="5795133"/>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12" name="TextBox 11">
            <a:extLst>
              <a:ext uri="{FF2B5EF4-FFF2-40B4-BE49-F238E27FC236}">
                <a16:creationId xmlns:a16="http://schemas.microsoft.com/office/drawing/2014/main" id="{F17C441C-F368-308A-E858-FAA72A01F0BA}"/>
              </a:ext>
            </a:extLst>
          </p:cNvPr>
          <p:cNvSpPr txBox="1"/>
          <p:nvPr/>
        </p:nvSpPr>
        <p:spPr>
          <a:xfrm>
            <a:off x="4786009" y="1878542"/>
            <a:ext cx="132440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100 Hz</a:t>
            </a:r>
          </a:p>
        </p:txBody>
      </p:sp>
      <p:sp>
        <p:nvSpPr>
          <p:cNvPr id="13" name="TextBox 12">
            <a:extLst>
              <a:ext uri="{FF2B5EF4-FFF2-40B4-BE49-F238E27FC236}">
                <a16:creationId xmlns:a16="http://schemas.microsoft.com/office/drawing/2014/main" id="{F10AE837-BE39-65CB-5BD5-8EBB43EFCD4C}"/>
              </a:ext>
            </a:extLst>
          </p:cNvPr>
          <p:cNvSpPr txBox="1"/>
          <p:nvPr/>
        </p:nvSpPr>
        <p:spPr>
          <a:xfrm>
            <a:off x="4867289" y="2847412"/>
            <a:ext cx="132440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200 Hz</a:t>
            </a:r>
          </a:p>
        </p:txBody>
      </p:sp>
      <p:sp>
        <p:nvSpPr>
          <p:cNvPr id="14" name="TextBox 13">
            <a:extLst>
              <a:ext uri="{FF2B5EF4-FFF2-40B4-BE49-F238E27FC236}">
                <a16:creationId xmlns:a16="http://schemas.microsoft.com/office/drawing/2014/main" id="{284C0DEC-CBC9-DAAA-2434-3AA3EFD2F985}"/>
              </a:ext>
            </a:extLst>
          </p:cNvPr>
          <p:cNvSpPr txBox="1"/>
          <p:nvPr/>
        </p:nvSpPr>
        <p:spPr>
          <a:xfrm>
            <a:off x="4867289" y="3693167"/>
            <a:ext cx="132440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300 Hz</a:t>
            </a:r>
          </a:p>
        </p:txBody>
      </p:sp>
      <p:grpSp>
        <p:nvGrpSpPr>
          <p:cNvPr id="15" name="Group 14">
            <a:extLst>
              <a:ext uri="{FF2B5EF4-FFF2-40B4-BE49-F238E27FC236}">
                <a16:creationId xmlns:a16="http://schemas.microsoft.com/office/drawing/2014/main" id="{B51DB537-2F7A-2B81-1EA8-B74927EDAC0C}"/>
              </a:ext>
            </a:extLst>
          </p:cNvPr>
          <p:cNvGrpSpPr/>
          <p:nvPr/>
        </p:nvGrpSpPr>
        <p:grpSpPr>
          <a:xfrm>
            <a:off x="1419554" y="4530644"/>
            <a:ext cx="2688978" cy="450905"/>
            <a:chOff x="3186871" y="5786855"/>
            <a:chExt cx="5349186" cy="450905"/>
          </a:xfrm>
        </p:grpSpPr>
        <p:sp>
          <p:nvSpPr>
            <p:cNvPr id="16" name="Freeform: Shape 15">
              <a:extLst>
                <a:ext uri="{FF2B5EF4-FFF2-40B4-BE49-F238E27FC236}">
                  <a16:creationId xmlns:a16="http://schemas.microsoft.com/office/drawing/2014/main" id="{3E1EAAA3-0B1F-B5A0-36CD-2B9453BEE0D4}"/>
                </a:ext>
              </a:extLst>
            </p:cNvPr>
            <p:cNvSpPr/>
            <p:nvPr/>
          </p:nvSpPr>
          <p:spPr>
            <a:xfrm flipV="1">
              <a:off x="3186871" y="5795135"/>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7" name="Freeform: Shape 16">
              <a:extLst>
                <a:ext uri="{FF2B5EF4-FFF2-40B4-BE49-F238E27FC236}">
                  <a16:creationId xmlns:a16="http://schemas.microsoft.com/office/drawing/2014/main" id="{B09339EC-FE14-9CB2-743B-2D230DE48DF1}"/>
                </a:ext>
              </a:extLst>
            </p:cNvPr>
            <p:cNvSpPr/>
            <p:nvPr/>
          </p:nvSpPr>
          <p:spPr>
            <a:xfrm flipV="1">
              <a:off x="4522055" y="5795135"/>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8" name="Freeform: Shape 17">
              <a:extLst>
                <a:ext uri="{FF2B5EF4-FFF2-40B4-BE49-F238E27FC236}">
                  <a16:creationId xmlns:a16="http://schemas.microsoft.com/office/drawing/2014/main" id="{A8AC3506-E821-5159-13FB-10C56E2C4DFC}"/>
                </a:ext>
              </a:extLst>
            </p:cNvPr>
            <p:cNvSpPr/>
            <p:nvPr/>
          </p:nvSpPr>
          <p:spPr>
            <a:xfrm flipV="1">
              <a:off x="5857654" y="5795133"/>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0" name="Freeform: Shape 19">
              <a:extLst>
                <a:ext uri="{FF2B5EF4-FFF2-40B4-BE49-F238E27FC236}">
                  <a16:creationId xmlns:a16="http://schemas.microsoft.com/office/drawing/2014/main" id="{767A1C23-29B2-3BE4-53FF-042A8C6698D4}"/>
                </a:ext>
              </a:extLst>
            </p:cNvPr>
            <p:cNvSpPr/>
            <p:nvPr/>
          </p:nvSpPr>
          <p:spPr>
            <a:xfrm flipV="1">
              <a:off x="7196648" y="5786855"/>
              <a:ext cx="1339409" cy="442625"/>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19" name="TextBox 18">
            <a:extLst>
              <a:ext uri="{FF2B5EF4-FFF2-40B4-BE49-F238E27FC236}">
                <a16:creationId xmlns:a16="http://schemas.microsoft.com/office/drawing/2014/main" id="{2E9688A5-5336-1CC2-F340-5D255BFFD618}"/>
              </a:ext>
            </a:extLst>
          </p:cNvPr>
          <p:cNvSpPr txBox="1"/>
          <p:nvPr/>
        </p:nvSpPr>
        <p:spPr>
          <a:xfrm>
            <a:off x="4867289" y="4538922"/>
            <a:ext cx="132440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 Hz</a:t>
            </a:r>
          </a:p>
        </p:txBody>
      </p:sp>
      <p:sp>
        <p:nvSpPr>
          <p:cNvPr id="21" name="TextBox 20">
            <a:extLst>
              <a:ext uri="{FF2B5EF4-FFF2-40B4-BE49-F238E27FC236}">
                <a16:creationId xmlns:a16="http://schemas.microsoft.com/office/drawing/2014/main" id="{0DDC20E8-0087-0838-7CCF-D899C7CF27C8}"/>
              </a:ext>
            </a:extLst>
          </p:cNvPr>
          <p:cNvSpPr txBox="1"/>
          <p:nvPr/>
        </p:nvSpPr>
        <p:spPr>
          <a:xfrm>
            <a:off x="3435226" y="5651500"/>
            <a:ext cx="4879490" cy="954107"/>
          </a:xfrm>
          <a:prstGeom prst="rect">
            <a:avLst/>
          </a:prstGeom>
          <a:noFill/>
        </p:spPr>
        <p:txBody>
          <a:bodyPr wrap="square" rtlCol="0">
            <a:spAutoFit/>
          </a:bodyPr>
          <a:lstStyle/>
          <a:p>
            <a:pPr algn="l"/>
            <a:r>
              <a:rPr lang="en-GB" sz="2800">
                <a:solidFill>
                  <a:srgbClr val="2D00D2"/>
                </a:solidFill>
                <a:latin typeface="Arial" panose="020B0604020202020204" pitchFamily="34" charset="0"/>
                <a:cs typeface="Arial" panose="020B0604020202020204" pitchFamily="34" charset="0"/>
              </a:rPr>
              <a:t>They are all harmonics of the 100 Hz fundamental</a:t>
            </a:r>
          </a:p>
        </p:txBody>
      </p:sp>
    </p:spTree>
    <p:extLst>
      <p:ext uri="{BB962C8B-B14F-4D97-AF65-F5344CB8AC3E}">
        <p14:creationId xmlns:p14="http://schemas.microsoft.com/office/powerpoint/2010/main" val="2512469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2A847C21-EB0D-6BD4-D07F-15B306B9E925}"/>
              </a:ext>
            </a:extLst>
          </p:cNvPr>
          <p:cNvGrpSpPr/>
          <p:nvPr/>
        </p:nvGrpSpPr>
        <p:grpSpPr>
          <a:xfrm>
            <a:off x="5542764" y="3194859"/>
            <a:ext cx="2332444" cy="131694"/>
            <a:chOff x="705223" y="2136782"/>
            <a:chExt cx="7733554" cy="239082"/>
          </a:xfrm>
        </p:grpSpPr>
        <p:sp>
          <p:nvSpPr>
            <p:cNvPr id="38" name="Freeform: Shape 37">
              <a:extLst>
                <a:ext uri="{FF2B5EF4-FFF2-40B4-BE49-F238E27FC236}">
                  <a16:creationId xmlns:a16="http://schemas.microsoft.com/office/drawing/2014/main" id="{4A35C7F1-2644-CD7B-E600-B92D2557E1BD}"/>
                </a:ext>
              </a:extLst>
            </p:cNvPr>
            <p:cNvSpPr/>
            <p:nvPr/>
          </p:nvSpPr>
          <p:spPr>
            <a:xfrm>
              <a:off x="705223" y="2145005"/>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Freeform: Shape 38">
              <a:extLst>
                <a:ext uri="{FF2B5EF4-FFF2-40B4-BE49-F238E27FC236}">
                  <a16:creationId xmlns:a16="http://schemas.microsoft.com/office/drawing/2014/main" id="{B0B98B9C-7863-AEC7-1CA5-FB9331822C57}"/>
                </a:ext>
              </a:extLst>
            </p:cNvPr>
            <p:cNvSpPr/>
            <p:nvPr/>
          </p:nvSpPr>
          <p:spPr>
            <a:xfrm flipV="1">
              <a:off x="705224" y="2136782"/>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Title 1">
            <a:extLst>
              <a:ext uri="{FF2B5EF4-FFF2-40B4-BE49-F238E27FC236}">
                <a16:creationId xmlns:a16="http://schemas.microsoft.com/office/drawing/2014/main" id="{44D3AC3C-4D6D-40B9-CBC2-84E9F4C8EA0E}"/>
              </a:ext>
            </a:extLst>
          </p:cNvPr>
          <p:cNvSpPr>
            <a:spLocks noGrp="1"/>
          </p:cNvSpPr>
          <p:nvPr>
            <p:ph type="title"/>
          </p:nvPr>
        </p:nvSpPr>
        <p:spPr>
          <a:xfrm>
            <a:off x="241300" y="155246"/>
            <a:ext cx="8724900" cy="1089529"/>
          </a:xfrm>
        </p:spPr>
        <p:txBody>
          <a:bodyPr/>
          <a:lstStyle/>
          <a:p>
            <a:r>
              <a:rPr lang="en-GB"/>
              <a:t>How can you get the fundamental and 2</a:t>
            </a:r>
            <a:r>
              <a:rPr lang="en-GB" baseline="30000"/>
              <a:t>nd</a:t>
            </a:r>
            <a:r>
              <a:rPr lang="en-GB"/>
              <a:t> harmonic on a guitar string?</a:t>
            </a:r>
          </a:p>
        </p:txBody>
      </p:sp>
      <p:grpSp>
        <p:nvGrpSpPr>
          <p:cNvPr id="72" name="Group 71">
            <a:extLst>
              <a:ext uri="{FF2B5EF4-FFF2-40B4-BE49-F238E27FC236}">
                <a16:creationId xmlns:a16="http://schemas.microsoft.com/office/drawing/2014/main" id="{63E2F180-BB46-3E50-5B11-C6C371FA83E5}"/>
              </a:ext>
            </a:extLst>
          </p:cNvPr>
          <p:cNvGrpSpPr/>
          <p:nvPr/>
        </p:nvGrpSpPr>
        <p:grpSpPr>
          <a:xfrm>
            <a:off x="6695127" y="3217326"/>
            <a:ext cx="190500" cy="447110"/>
            <a:chOff x="2965886" y="3371683"/>
            <a:chExt cx="190500" cy="447110"/>
          </a:xfrm>
        </p:grpSpPr>
        <p:sp>
          <p:nvSpPr>
            <p:cNvPr id="73" name="Freeform: Shape 72">
              <a:extLst>
                <a:ext uri="{FF2B5EF4-FFF2-40B4-BE49-F238E27FC236}">
                  <a16:creationId xmlns:a16="http://schemas.microsoft.com/office/drawing/2014/main" id="{4E0854FB-77A7-E013-39A3-ED4154B4CC8B}"/>
                </a:ext>
              </a:extLst>
            </p:cNvPr>
            <p:cNvSpPr/>
            <p:nvPr/>
          </p:nvSpPr>
          <p:spPr>
            <a:xfrm>
              <a:off x="2965886" y="3371683"/>
              <a:ext cx="190500" cy="447110"/>
            </a:xfrm>
            <a:custGeom>
              <a:avLst/>
              <a:gdLst>
                <a:gd name="csX0" fmla="*/ 0 w 190500"/>
                <a:gd name="csY0" fmla="*/ 431800 h 444500"/>
                <a:gd name="csX1" fmla="*/ 12700 w 190500"/>
                <a:gd name="csY1" fmla="*/ 57150 h 444500"/>
                <a:gd name="csX2" fmla="*/ 107950 w 190500"/>
                <a:gd name="csY2" fmla="*/ 0 h 444500"/>
                <a:gd name="csX3" fmla="*/ 190500 w 190500"/>
                <a:gd name="csY3" fmla="*/ 95250 h 444500"/>
                <a:gd name="csX4" fmla="*/ 158750 w 190500"/>
                <a:gd name="csY4" fmla="*/ 444500 h 444500"/>
                <a:gd name="csX0" fmla="*/ 0 w 190500"/>
                <a:gd name="csY0" fmla="*/ 433812 h 446512"/>
                <a:gd name="csX1" fmla="*/ 12700 w 190500"/>
                <a:gd name="csY1" fmla="*/ 59162 h 446512"/>
                <a:gd name="csX2" fmla="*/ 107950 w 190500"/>
                <a:gd name="csY2" fmla="*/ 2012 h 446512"/>
                <a:gd name="csX3" fmla="*/ 190500 w 190500"/>
                <a:gd name="csY3" fmla="*/ 97262 h 446512"/>
                <a:gd name="csX4" fmla="*/ 158750 w 190500"/>
                <a:gd name="csY4" fmla="*/ 446512 h 446512"/>
                <a:gd name="csX0" fmla="*/ 0 w 190500"/>
                <a:gd name="csY0" fmla="*/ 434410 h 447110"/>
                <a:gd name="csX1" fmla="*/ 12700 w 190500"/>
                <a:gd name="csY1" fmla="*/ 59760 h 447110"/>
                <a:gd name="csX2" fmla="*/ 107950 w 190500"/>
                <a:gd name="csY2" fmla="*/ 2610 h 447110"/>
                <a:gd name="csX3" fmla="*/ 190500 w 190500"/>
                <a:gd name="csY3" fmla="*/ 97860 h 447110"/>
                <a:gd name="csX4" fmla="*/ 158750 w 190500"/>
                <a:gd name="csY4" fmla="*/ 447110 h 447110"/>
                <a:gd name="csX0" fmla="*/ 0 w 190500"/>
                <a:gd name="csY0" fmla="*/ 434410 h 447110"/>
                <a:gd name="csX1" fmla="*/ 12700 w 190500"/>
                <a:gd name="csY1" fmla="*/ 59760 h 447110"/>
                <a:gd name="csX2" fmla="*/ 107950 w 190500"/>
                <a:gd name="csY2" fmla="*/ 2610 h 447110"/>
                <a:gd name="csX3" fmla="*/ 190500 w 190500"/>
                <a:gd name="csY3" fmla="*/ 97860 h 447110"/>
                <a:gd name="csX4" fmla="*/ 158750 w 190500"/>
                <a:gd name="csY4" fmla="*/ 447110 h 447110"/>
              </a:gdLst>
              <a:ahLst/>
              <a:cxnLst>
                <a:cxn ang="0">
                  <a:pos x="csX0" y="csY0"/>
                </a:cxn>
                <a:cxn ang="0">
                  <a:pos x="csX1" y="csY1"/>
                </a:cxn>
                <a:cxn ang="0">
                  <a:pos x="csX2" y="csY2"/>
                </a:cxn>
                <a:cxn ang="0">
                  <a:pos x="csX3" y="csY3"/>
                </a:cxn>
                <a:cxn ang="0">
                  <a:pos x="csX4" y="csY4"/>
                </a:cxn>
              </a:cxnLst>
              <a:rect l="l" t="t" r="r" b="b"/>
              <a:pathLst>
                <a:path w="190500" h="447110">
                  <a:moveTo>
                    <a:pt x="0" y="434410"/>
                  </a:moveTo>
                  <a:lnTo>
                    <a:pt x="12700" y="59760"/>
                  </a:lnTo>
                  <a:cubicBezTo>
                    <a:pt x="21166" y="25893"/>
                    <a:pt x="48683" y="-10090"/>
                    <a:pt x="107950" y="2610"/>
                  </a:cubicBezTo>
                  <a:cubicBezTo>
                    <a:pt x="167217" y="15310"/>
                    <a:pt x="182033" y="70343"/>
                    <a:pt x="190500" y="97860"/>
                  </a:cubicBezTo>
                  <a:lnTo>
                    <a:pt x="158750" y="447110"/>
                  </a:lnTo>
                </a:path>
              </a:pathLst>
            </a:custGeom>
            <a:solidFill>
              <a:schemeClr val="accent2">
                <a:lumMod val="20000"/>
                <a:lumOff val="8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Freeform: Shape 73">
              <a:extLst>
                <a:ext uri="{FF2B5EF4-FFF2-40B4-BE49-F238E27FC236}">
                  <a16:creationId xmlns:a16="http://schemas.microsoft.com/office/drawing/2014/main" id="{3BAD6CF7-ADEE-DCC6-B915-4F0FA179B7FA}"/>
                </a:ext>
              </a:extLst>
            </p:cNvPr>
            <p:cNvSpPr/>
            <p:nvPr/>
          </p:nvSpPr>
          <p:spPr>
            <a:xfrm>
              <a:off x="2979927" y="3385624"/>
              <a:ext cx="159519" cy="209614"/>
            </a:xfrm>
            <a:custGeom>
              <a:avLst/>
              <a:gdLst>
                <a:gd name="csX0" fmla="*/ 0 w 190500"/>
                <a:gd name="csY0" fmla="*/ 431800 h 444500"/>
                <a:gd name="csX1" fmla="*/ 12700 w 190500"/>
                <a:gd name="csY1" fmla="*/ 57150 h 444500"/>
                <a:gd name="csX2" fmla="*/ 107950 w 190500"/>
                <a:gd name="csY2" fmla="*/ 0 h 444500"/>
                <a:gd name="csX3" fmla="*/ 190500 w 190500"/>
                <a:gd name="csY3" fmla="*/ 95250 h 444500"/>
                <a:gd name="csX4" fmla="*/ 158750 w 190500"/>
                <a:gd name="csY4" fmla="*/ 444500 h 444500"/>
                <a:gd name="csX0" fmla="*/ 0 w 190500"/>
                <a:gd name="csY0" fmla="*/ 433812 h 446512"/>
                <a:gd name="csX1" fmla="*/ 12700 w 190500"/>
                <a:gd name="csY1" fmla="*/ 59162 h 446512"/>
                <a:gd name="csX2" fmla="*/ 107950 w 190500"/>
                <a:gd name="csY2" fmla="*/ 2012 h 446512"/>
                <a:gd name="csX3" fmla="*/ 190500 w 190500"/>
                <a:gd name="csY3" fmla="*/ 97262 h 446512"/>
                <a:gd name="csX4" fmla="*/ 158750 w 190500"/>
                <a:gd name="csY4" fmla="*/ 446512 h 446512"/>
                <a:gd name="csX0" fmla="*/ 0 w 190500"/>
                <a:gd name="csY0" fmla="*/ 434410 h 447110"/>
                <a:gd name="csX1" fmla="*/ 12700 w 190500"/>
                <a:gd name="csY1" fmla="*/ 59760 h 447110"/>
                <a:gd name="csX2" fmla="*/ 107950 w 190500"/>
                <a:gd name="csY2" fmla="*/ 2610 h 447110"/>
                <a:gd name="csX3" fmla="*/ 190500 w 190500"/>
                <a:gd name="csY3" fmla="*/ 97860 h 447110"/>
                <a:gd name="csX4" fmla="*/ 158750 w 190500"/>
                <a:gd name="csY4" fmla="*/ 447110 h 447110"/>
                <a:gd name="csX0" fmla="*/ 0 w 190500"/>
                <a:gd name="csY0" fmla="*/ 434410 h 447110"/>
                <a:gd name="csX1" fmla="*/ 12700 w 190500"/>
                <a:gd name="csY1" fmla="*/ 59760 h 447110"/>
                <a:gd name="csX2" fmla="*/ 107950 w 190500"/>
                <a:gd name="csY2" fmla="*/ 2610 h 447110"/>
                <a:gd name="csX3" fmla="*/ 190500 w 190500"/>
                <a:gd name="csY3" fmla="*/ 97860 h 447110"/>
                <a:gd name="csX4" fmla="*/ 158750 w 190500"/>
                <a:gd name="csY4" fmla="*/ 447110 h 447110"/>
                <a:gd name="csX0" fmla="*/ 0 w 190500"/>
                <a:gd name="csY0" fmla="*/ 434410 h 447110"/>
                <a:gd name="csX1" fmla="*/ 12700 w 190500"/>
                <a:gd name="csY1" fmla="*/ 59760 h 447110"/>
                <a:gd name="csX2" fmla="*/ 107950 w 190500"/>
                <a:gd name="csY2" fmla="*/ 2610 h 447110"/>
                <a:gd name="csX3" fmla="*/ 190500 w 190500"/>
                <a:gd name="csY3" fmla="*/ 97860 h 447110"/>
                <a:gd name="csX4" fmla="*/ 158750 w 190500"/>
                <a:gd name="csY4" fmla="*/ 447110 h 447110"/>
                <a:gd name="csX5" fmla="*/ 0 w 190500"/>
                <a:gd name="csY5" fmla="*/ 434410 h 447110"/>
                <a:gd name="csX0" fmla="*/ 146050 w 177800"/>
                <a:gd name="csY0" fmla="*/ 447110 h 447110"/>
                <a:gd name="csX1" fmla="*/ 0 w 177800"/>
                <a:gd name="csY1" fmla="*/ 59760 h 447110"/>
                <a:gd name="csX2" fmla="*/ 95250 w 177800"/>
                <a:gd name="csY2" fmla="*/ 2610 h 447110"/>
                <a:gd name="csX3" fmla="*/ 177800 w 177800"/>
                <a:gd name="csY3" fmla="*/ 97860 h 447110"/>
                <a:gd name="csX4" fmla="*/ 146050 w 177800"/>
                <a:gd name="csY4" fmla="*/ 447110 h 447110"/>
                <a:gd name="csX0" fmla="*/ 82550 w 177800"/>
                <a:gd name="csY0" fmla="*/ 208985 h 208985"/>
                <a:gd name="csX1" fmla="*/ 0 w 177800"/>
                <a:gd name="csY1" fmla="*/ 59760 h 208985"/>
                <a:gd name="csX2" fmla="*/ 95250 w 177800"/>
                <a:gd name="csY2" fmla="*/ 2610 h 208985"/>
                <a:gd name="csX3" fmla="*/ 177800 w 177800"/>
                <a:gd name="csY3" fmla="*/ 97860 h 208985"/>
                <a:gd name="csX4" fmla="*/ 82550 w 177800"/>
                <a:gd name="csY4" fmla="*/ 208985 h 208985"/>
                <a:gd name="csX0" fmla="*/ 82550 w 177800"/>
                <a:gd name="csY0" fmla="*/ 208985 h 209458"/>
                <a:gd name="csX1" fmla="*/ 0 w 177800"/>
                <a:gd name="csY1" fmla="*/ 59760 h 209458"/>
                <a:gd name="csX2" fmla="*/ 95250 w 177800"/>
                <a:gd name="csY2" fmla="*/ 2610 h 209458"/>
                <a:gd name="csX3" fmla="*/ 177800 w 177800"/>
                <a:gd name="csY3" fmla="*/ 97860 h 209458"/>
                <a:gd name="csX4" fmla="*/ 82550 w 177800"/>
                <a:gd name="csY4" fmla="*/ 208985 h 209458"/>
                <a:gd name="csX0" fmla="*/ 82550 w 177800"/>
                <a:gd name="csY0" fmla="*/ 208985 h 209458"/>
                <a:gd name="csX1" fmla="*/ 0 w 177800"/>
                <a:gd name="csY1" fmla="*/ 59760 h 209458"/>
                <a:gd name="csX2" fmla="*/ 95250 w 177800"/>
                <a:gd name="csY2" fmla="*/ 2610 h 209458"/>
                <a:gd name="csX3" fmla="*/ 177800 w 177800"/>
                <a:gd name="csY3" fmla="*/ 97860 h 209458"/>
                <a:gd name="csX4" fmla="*/ 82550 w 177800"/>
                <a:gd name="csY4" fmla="*/ 208985 h 209458"/>
                <a:gd name="csX0" fmla="*/ 83504 w 178754"/>
                <a:gd name="csY0" fmla="*/ 208985 h 209458"/>
                <a:gd name="csX1" fmla="*/ 954 w 178754"/>
                <a:gd name="csY1" fmla="*/ 59760 h 209458"/>
                <a:gd name="csX2" fmla="*/ 96204 w 178754"/>
                <a:gd name="csY2" fmla="*/ 2610 h 209458"/>
                <a:gd name="csX3" fmla="*/ 178754 w 178754"/>
                <a:gd name="csY3" fmla="*/ 97860 h 209458"/>
                <a:gd name="csX4" fmla="*/ 83504 w 178754"/>
                <a:gd name="csY4" fmla="*/ 208985 h 209458"/>
                <a:gd name="csX0" fmla="*/ 83504 w 178754"/>
                <a:gd name="csY0" fmla="*/ 208985 h 209614"/>
                <a:gd name="csX1" fmla="*/ 954 w 178754"/>
                <a:gd name="csY1" fmla="*/ 59760 h 209614"/>
                <a:gd name="csX2" fmla="*/ 96204 w 178754"/>
                <a:gd name="csY2" fmla="*/ 2610 h 209614"/>
                <a:gd name="csX3" fmla="*/ 178754 w 178754"/>
                <a:gd name="csY3" fmla="*/ 97860 h 209614"/>
                <a:gd name="csX4" fmla="*/ 83504 w 178754"/>
                <a:gd name="csY4" fmla="*/ 208985 h 209614"/>
                <a:gd name="csX0" fmla="*/ 83504 w 178754"/>
                <a:gd name="csY0" fmla="*/ 208985 h 209614"/>
                <a:gd name="csX1" fmla="*/ 954 w 178754"/>
                <a:gd name="csY1" fmla="*/ 59760 h 209614"/>
                <a:gd name="csX2" fmla="*/ 96204 w 178754"/>
                <a:gd name="csY2" fmla="*/ 2610 h 209614"/>
                <a:gd name="csX3" fmla="*/ 178754 w 178754"/>
                <a:gd name="csY3" fmla="*/ 97860 h 209614"/>
                <a:gd name="csX4" fmla="*/ 83504 w 178754"/>
                <a:gd name="csY4" fmla="*/ 208985 h 209614"/>
              </a:gdLst>
              <a:ahLst/>
              <a:cxnLst>
                <a:cxn ang="0">
                  <a:pos x="csX0" y="csY0"/>
                </a:cxn>
                <a:cxn ang="0">
                  <a:pos x="csX1" y="csY1"/>
                </a:cxn>
                <a:cxn ang="0">
                  <a:pos x="csX2" y="csY2"/>
                </a:cxn>
                <a:cxn ang="0">
                  <a:pos x="csX3" y="csY3"/>
                </a:cxn>
                <a:cxn ang="0">
                  <a:pos x="csX4" y="csY4"/>
                </a:cxn>
              </a:cxnLst>
              <a:rect l="l" t="t" r="r" b="b"/>
              <a:pathLst>
                <a:path w="178754" h="209614">
                  <a:moveTo>
                    <a:pt x="83504" y="208985"/>
                  </a:moveTo>
                  <a:cubicBezTo>
                    <a:pt x="3600" y="197343"/>
                    <a:pt x="-3279" y="114265"/>
                    <a:pt x="954" y="59760"/>
                  </a:cubicBezTo>
                  <a:cubicBezTo>
                    <a:pt x="9420" y="25893"/>
                    <a:pt x="36937" y="-10090"/>
                    <a:pt x="96204" y="2610"/>
                  </a:cubicBezTo>
                  <a:cubicBezTo>
                    <a:pt x="155471" y="15310"/>
                    <a:pt x="170287" y="70343"/>
                    <a:pt x="178754" y="97860"/>
                  </a:cubicBezTo>
                  <a:cubicBezTo>
                    <a:pt x="162879" y="157127"/>
                    <a:pt x="156529" y="216393"/>
                    <a:pt x="83504" y="208985"/>
                  </a:cubicBezTo>
                  <a:close/>
                </a:path>
              </a:pathLst>
            </a:custGeom>
            <a:solidFill>
              <a:srgbClr val="EDE8E5"/>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09" name="TextBox 108">
            <a:extLst>
              <a:ext uri="{FF2B5EF4-FFF2-40B4-BE49-F238E27FC236}">
                <a16:creationId xmlns:a16="http://schemas.microsoft.com/office/drawing/2014/main" id="{7A85F63E-2BB3-9451-DAC0-E4F52C4F3C47}"/>
              </a:ext>
            </a:extLst>
          </p:cNvPr>
          <p:cNvSpPr txBox="1"/>
          <p:nvPr/>
        </p:nvSpPr>
        <p:spPr>
          <a:xfrm>
            <a:off x="581090" y="4632221"/>
            <a:ext cx="3791730" cy="1815882"/>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Play an open string, it vibrates at its fundamental frequency</a:t>
            </a:r>
          </a:p>
        </p:txBody>
      </p:sp>
      <p:sp>
        <p:nvSpPr>
          <p:cNvPr id="110" name="TextBox 109">
            <a:extLst>
              <a:ext uri="{FF2B5EF4-FFF2-40B4-BE49-F238E27FC236}">
                <a16:creationId xmlns:a16="http://schemas.microsoft.com/office/drawing/2014/main" id="{230ED822-EFE5-C6C0-9ED5-39140F0683D3}"/>
              </a:ext>
            </a:extLst>
          </p:cNvPr>
          <p:cNvSpPr txBox="1"/>
          <p:nvPr/>
        </p:nvSpPr>
        <p:spPr>
          <a:xfrm>
            <a:off x="5101755" y="4626878"/>
            <a:ext cx="3791730" cy="2246769"/>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Lightly touch the very centre of the string (12</a:t>
            </a:r>
            <a:r>
              <a:rPr lang="en-GB" sz="2800" baseline="30000" dirty="0">
                <a:latin typeface="Arial" panose="020B0604020202020204" pitchFamily="34" charset="0"/>
                <a:cs typeface="Arial" panose="020B0604020202020204" pitchFamily="34" charset="0"/>
              </a:rPr>
              <a:t>th</a:t>
            </a:r>
            <a:r>
              <a:rPr lang="en-GB" sz="2800" dirty="0">
                <a:latin typeface="Arial" panose="020B0604020202020204" pitchFamily="34" charset="0"/>
                <a:cs typeface="Arial" panose="020B0604020202020204" pitchFamily="34" charset="0"/>
              </a:rPr>
              <a:t> fret) and pluck, it vibrates at double the pitch.</a:t>
            </a:r>
          </a:p>
        </p:txBody>
      </p:sp>
      <p:grpSp>
        <p:nvGrpSpPr>
          <p:cNvPr id="40" name="Group 39">
            <a:extLst>
              <a:ext uri="{FF2B5EF4-FFF2-40B4-BE49-F238E27FC236}">
                <a16:creationId xmlns:a16="http://schemas.microsoft.com/office/drawing/2014/main" id="{17EF43EA-44B4-4D87-AB91-7F9743984AC8}"/>
              </a:ext>
            </a:extLst>
          </p:cNvPr>
          <p:cNvGrpSpPr/>
          <p:nvPr/>
        </p:nvGrpSpPr>
        <p:grpSpPr>
          <a:xfrm>
            <a:off x="1211337" y="3091049"/>
            <a:ext cx="2383852" cy="263387"/>
            <a:chOff x="665018" y="1339167"/>
            <a:chExt cx="5201392" cy="718008"/>
          </a:xfrm>
        </p:grpSpPr>
        <p:sp>
          <p:nvSpPr>
            <p:cNvPr id="41" name="Freeform: Shape 40">
              <a:extLst>
                <a:ext uri="{FF2B5EF4-FFF2-40B4-BE49-F238E27FC236}">
                  <a16:creationId xmlns:a16="http://schemas.microsoft.com/office/drawing/2014/main" id="{1197685C-1816-AE44-ADDD-259436E13DE2}"/>
                </a:ext>
              </a:extLst>
            </p:cNvPr>
            <p:cNvSpPr/>
            <p:nvPr/>
          </p:nvSpPr>
          <p:spPr>
            <a:xfrm>
              <a:off x="665018" y="1339167"/>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Freeform: Shape 41">
              <a:extLst>
                <a:ext uri="{FF2B5EF4-FFF2-40B4-BE49-F238E27FC236}">
                  <a16:creationId xmlns:a16="http://schemas.microsoft.com/office/drawing/2014/main" id="{ABDEAC0F-8454-3364-3356-D52F8EF20D1D}"/>
                </a:ext>
              </a:extLst>
            </p:cNvPr>
            <p:cNvSpPr/>
            <p:nvPr/>
          </p:nvSpPr>
          <p:spPr>
            <a:xfrm flipV="1">
              <a:off x="665018" y="1698171"/>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3" name="TextBox 42">
            <a:extLst>
              <a:ext uri="{FF2B5EF4-FFF2-40B4-BE49-F238E27FC236}">
                <a16:creationId xmlns:a16="http://schemas.microsoft.com/office/drawing/2014/main" id="{F15ECE69-6A6E-01A6-1788-5F580A22AF73}"/>
              </a:ext>
            </a:extLst>
          </p:cNvPr>
          <p:cNvSpPr txBox="1"/>
          <p:nvPr/>
        </p:nvSpPr>
        <p:spPr>
          <a:xfrm>
            <a:off x="1177307" y="3685265"/>
            <a:ext cx="22862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Fundamental</a:t>
            </a:r>
          </a:p>
        </p:txBody>
      </p:sp>
      <p:sp>
        <p:nvSpPr>
          <p:cNvPr id="44" name="TextBox 43">
            <a:extLst>
              <a:ext uri="{FF2B5EF4-FFF2-40B4-BE49-F238E27FC236}">
                <a16:creationId xmlns:a16="http://schemas.microsoft.com/office/drawing/2014/main" id="{584EEE35-D1E8-70AC-816E-8DA0D5334680}"/>
              </a:ext>
            </a:extLst>
          </p:cNvPr>
          <p:cNvSpPr txBox="1"/>
          <p:nvPr/>
        </p:nvSpPr>
        <p:spPr>
          <a:xfrm>
            <a:off x="5574739" y="3673014"/>
            <a:ext cx="236635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2nd harmonic</a:t>
            </a:r>
          </a:p>
        </p:txBody>
      </p:sp>
      <p:grpSp>
        <p:nvGrpSpPr>
          <p:cNvPr id="46" name="Group 45">
            <a:extLst>
              <a:ext uri="{FF2B5EF4-FFF2-40B4-BE49-F238E27FC236}">
                <a16:creationId xmlns:a16="http://schemas.microsoft.com/office/drawing/2014/main" id="{78123599-1B67-DEB3-9610-8F2C3C9A415F}"/>
              </a:ext>
            </a:extLst>
          </p:cNvPr>
          <p:cNvGrpSpPr/>
          <p:nvPr/>
        </p:nvGrpSpPr>
        <p:grpSpPr>
          <a:xfrm>
            <a:off x="581202" y="1609583"/>
            <a:ext cx="3777384" cy="1424419"/>
            <a:chOff x="1652983" y="1932861"/>
            <a:chExt cx="5112808" cy="1927995"/>
          </a:xfrm>
        </p:grpSpPr>
        <p:grpSp>
          <p:nvGrpSpPr>
            <p:cNvPr id="47" name="Group 46">
              <a:extLst>
                <a:ext uri="{FF2B5EF4-FFF2-40B4-BE49-F238E27FC236}">
                  <a16:creationId xmlns:a16="http://schemas.microsoft.com/office/drawing/2014/main" id="{B39E5D7C-65FF-088A-1985-A9D61042F191}"/>
                </a:ext>
              </a:extLst>
            </p:cNvPr>
            <p:cNvGrpSpPr/>
            <p:nvPr/>
          </p:nvGrpSpPr>
          <p:grpSpPr>
            <a:xfrm>
              <a:off x="1652983" y="1932861"/>
              <a:ext cx="5112808" cy="1927995"/>
              <a:chOff x="562889" y="1160389"/>
              <a:chExt cx="8212383" cy="3096818"/>
            </a:xfrm>
          </p:grpSpPr>
          <p:grpSp>
            <p:nvGrpSpPr>
              <p:cNvPr id="49" name="Group 48">
                <a:extLst>
                  <a:ext uri="{FF2B5EF4-FFF2-40B4-BE49-F238E27FC236}">
                    <a16:creationId xmlns:a16="http://schemas.microsoft.com/office/drawing/2014/main" id="{885B8770-4617-4C25-E9C0-1D4B24C872E2}"/>
                  </a:ext>
                </a:extLst>
              </p:cNvPr>
              <p:cNvGrpSpPr/>
              <p:nvPr/>
            </p:nvGrpSpPr>
            <p:grpSpPr>
              <a:xfrm flipH="1">
                <a:off x="562889" y="1160389"/>
                <a:ext cx="8212383" cy="3096818"/>
                <a:chOff x="893750" y="3093557"/>
                <a:chExt cx="6785517" cy="2558759"/>
              </a:xfrm>
            </p:grpSpPr>
            <p:sp>
              <p:nvSpPr>
                <p:cNvPr id="69" name="Freeform: Shape 68">
                  <a:extLst>
                    <a:ext uri="{FF2B5EF4-FFF2-40B4-BE49-F238E27FC236}">
                      <a16:creationId xmlns:a16="http://schemas.microsoft.com/office/drawing/2014/main" id="{595DBDAD-0016-EB65-6258-DDFE7D827665}"/>
                    </a:ext>
                  </a:extLst>
                </p:cNvPr>
                <p:cNvSpPr/>
                <p:nvPr/>
              </p:nvSpPr>
              <p:spPr>
                <a:xfrm>
                  <a:off x="893750" y="3093557"/>
                  <a:ext cx="3254524" cy="2558759"/>
                </a:xfrm>
                <a:custGeom>
                  <a:avLst/>
                  <a:gdLst>
                    <a:gd name="connsiteX0" fmla="*/ 0 w 3289300"/>
                    <a:gd name="connsiteY0" fmla="*/ 1308100 h 2603500"/>
                    <a:gd name="connsiteX1" fmla="*/ 139700 w 3289300"/>
                    <a:gd name="connsiteY1" fmla="*/ 381000 h 2603500"/>
                    <a:gd name="connsiteX2" fmla="*/ 749300 w 3289300"/>
                    <a:gd name="connsiteY2" fmla="*/ 0 h 2603500"/>
                    <a:gd name="connsiteX3" fmla="*/ 2209800 w 3289300"/>
                    <a:gd name="connsiteY3" fmla="*/ 457200 h 2603500"/>
                    <a:gd name="connsiteX4" fmla="*/ 2933700 w 3289300"/>
                    <a:gd name="connsiteY4" fmla="*/ 342900 h 2603500"/>
                    <a:gd name="connsiteX5" fmla="*/ 3289300 w 3289300"/>
                    <a:gd name="connsiteY5" fmla="*/ 685800 h 2603500"/>
                    <a:gd name="connsiteX6" fmla="*/ 3289300 w 3289300"/>
                    <a:gd name="connsiteY6" fmla="*/ 1790700 h 2603500"/>
                    <a:gd name="connsiteX7" fmla="*/ 3060700 w 3289300"/>
                    <a:gd name="connsiteY7" fmla="*/ 2235200 h 2603500"/>
                    <a:gd name="connsiteX8" fmla="*/ 2133600 w 3289300"/>
                    <a:gd name="connsiteY8" fmla="*/ 2184400 h 2603500"/>
                    <a:gd name="connsiteX9" fmla="*/ 977900 w 3289300"/>
                    <a:gd name="connsiteY9" fmla="*/ 2603500 h 2603500"/>
                    <a:gd name="connsiteX10" fmla="*/ 241300 w 3289300"/>
                    <a:gd name="connsiteY10" fmla="*/ 2273300 h 2603500"/>
                    <a:gd name="connsiteX11" fmla="*/ 0 w 3289300"/>
                    <a:gd name="connsiteY11" fmla="*/ 1308100 h 2603500"/>
                    <a:gd name="connsiteX0" fmla="*/ 0 w 3289300"/>
                    <a:gd name="connsiteY0" fmla="*/ 1308100 h 2603500"/>
                    <a:gd name="connsiteX1" fmla="*/ 139700 w 3289300"/>
                    <a:gd name="connsiteY1" fmla="*/ 381000 h 2603500"/>
                    <a:gd name="connsiteX2" fmla="*/ 749300 w 3289300"/>
                    <a:gd name="connsiteY2" fmla="*/ 0 h 2603500"/>
                    <a:gd name="connsiteX3" fmla="*/ 2209800 w 3289300"/>
                    <a:gd name="connsiteY3" fmla="*/ 457200 h 2603500"/>
                    <a:gd name="connsiteX4" fmla="*/ 2933700 w 3289300"/>
                    <a:gd name="connsiteY4" fmla="*/ 342900 h 2603500"/>
                    <a:gd name="connsiteX5" fmla="*/ 3289300 w 3289300"/>
                    <a:gd name="connsiteY5" fmla="*/ 685800 h 2603500"/>
                    <a:gd name="connsiteX6" fmla="*/ 3289300 w 3289300"/>
                    <a:gd name="connsiteY6" fmla="*/ 1790700 h 2603500"/>
                    <a:gd name="connsiteX7" fmla="*/ 3060700 w 3289300"/>
                    <a:gd name="connsiteY7" fmla="*/ 2235200 h 2603500"/>
                    <a:gd name="connsiteX8" fmla="*/ 2133600 w 3289300"/>
                    <a:gd name="connsiteY8" fmla="*/ 2184400 h 2603500"/>
                    <a:gd name="connsiteX9" fmla="*/ 977900 w 3289300"/>
                    <a:gd name="connsiteY9" fmla="*/ 2603500 h 2603500"/>
                    <a:gd name="connsiteX10" fmla="*/ 241300 w 3289300"/>
                    <a:gd name="connsiteY10" fmla="*/ 2273300 h 2603500"/>
                    <a:gd name="connsiteX11" fmla="*/ 0 w 3289300"/>
                    <a:gd name="connsiteY11" fmla="*/ 1308100 h 2603500"/>
                    <a:gd name="connsiteX0" fmla="*/ 0 w 3289300"/>
                    <a:gd name="connsiteY0" fmla="*/ 1310752 h 2606152"/>
                    <a:gd name="connsiteX1" fmla="*/ 139700 w 3289300"/>
                    <a:gd name="connsiteY1" fmla="*/ 383652 h 2606152"/>
                    <a:gd name="connsiteX2" fmla="*/ 749300 w 3289300"/>
                    <a:gd name="connsiteY2" fmla="*/ 2652 h 2606152"/>
                    <a:gd name="connsiteX3" fmla="*/ 2209800 w 3289300"/>
                    <a:gd name="connsiteY3" fmla="*/ 459852 h 2606152"/>
                    <a:gd name="connsiteX4" fmla="*/ 2933700 w 3289300"/>
                    <a:gd name="connsiteY4" fmla="*/ 345552 h 2606152"/>
                    <a:gd name="connsiteX5" fmla="*/ 3289300 w 3289300"/>
                    <a:gd name="connsiteY5" fmla="*/ 688452 h 2606152"/>
                    <a:gd name="connsiteX6" fmla="*/ 3289300 w 3289300"/>
                    <a:gd name="connsiteY6" fmla="*/ 1793352 h 2606152"/>
                    <a:gd name="connsiteX7" fmla="*/ 3060700 w 3289300"/>
                    <a:gd name="connsiteY7" fmla="*/ 2237852 h 2606152"/>
                    <a:gd name="connsiteX8" fmla="*/ 2133600 w 3289300"/>
                    <a:gd name="connsiteY8" fmla="*/ 2187052 h 2606152"/>
                    <a:gd name="connsiteX9" fmla="*/ 977900 w 3289300"/>
                    <a:gd name="connsiteY9" fmla="*/ 2606152 h 2606152"/>
                    <a:gd name="connsiteX10" fmla="*/ 241300 w 3289300"/>
                    <a:gd name="connsiteY10" fmla="*/ 2275952 h 2606152"/>
                    <a:gd name="connsiteX11" fmla="*/ 0 w 3289300"/>
                    <a:gd name="connsiteY11" fmla="*/ 1310752 h 2606152"/>
                    <a:gd name="connsiteX0" fmla="*/ 0 w 3289300"/>
                    <a:gd name="connsiteY0" fmla="*/ 1310752 h 2606152"/>
                    <a:gd name="connsiteX1" fmla="*/ 139700 w 3289300"/>
                    <a:gd name="connsiteY1" fmla="*/ 383652 h 2606152"/>
                    <a:gd name="connsiteX2" fmla="*/ 749300 w 3289300"/>
                    <a:gd name="connsiteY2" fmla="*/ 2652 h 2606152"/>
                    <a:gd name="connsiteX3" fmla="*/ 2209800 w 3289300"/>
                    <a:gd name="connsiteY3" fmla="*/ 459852 h 2606152"/>
                    <a:gd name="connsiteX4" fmla="*/ 2933700 w 3289300"/>
                    <a:gd name="connsiteY4" fmla="*/ 345552 h 2606152"/>
                    <a:gd name="connsiteX5" fmla="*/ 3289300 w 3289300"/>
                    <a:gd name="connsiteY5" fmla="*/ 688452 h 2606152"/>
                    <a:gd name="connsiteX6" fmla="*/ 3289300 w 3289300"/>
                    <a:gd name="connsiteY6" fmla="*/ 1793352 h 2606152"/>
                    <a:gd name="connsiteX7" fmla="*/ 3060700 w 3289300"/>
                    <a:gd name="connsiteY7" fmla="*/ 2237852 h 2606152"/>
                    <a:gd name="connsiteX8" fmla="*/ 2133600 w 3289300"/>
                    <a:gd name="connsiteY8" fmla="*/ 2187052 h 2606152"/>
                    <a:gd name="connsiteX9" fmla="*/ 977900 w 3289300"/>
                    <a:gd name="connsiteY9" fmla="*/ 2606152 h 2606152"/>
                    <a:gd name="connsiteX10" fmla="*/ 241300 w 3289300"/>
                    <a:gd name="connsiteY10" fmla="*/ 2275952 h 2606152"/>
                    <a:gd name="connsiteX11" fmla="*/ 0 w 3289300"/>
                    <a:gd name="connsiteY11" fmla="*/ 1310752 h 2606152"/>
                    <a:gd name="connsiteX0" fmla="*/ 0 w 3289300"/>
                    <a:gd name="connsiteY0" fmla="*/ 1310752 h 2606152"/>
                    <a:gd name="connsiteX1" fmla="*/ 139700 w 3289300"/>
                    <a:gd name="connsiteY1" fmla="*/ 383652 h 2606152"/>
                    <a:gd name="connsiteX2" fmla="*/ 749300 w 3289300"/>
                    <a:gd name="connsiteY2" fmla="*/ 2652 h 2606152"/>
                    <a:gd name="connsiteX3" fmla="*/ 2209800 w 3289300"/>
                    <a:gd name="connsiteY3" fmla="*/ 459852 h 2606152"/>
                    <a:gd name="connsiteX4" fmla="*/ 2933700 w 3289300"/>
                    <a:gd name="connsiteY4" fmla="*/ 345552 h 2606152"/>
                    <a:gd name="connsiteX5" fmla="*/ 3289300 w 3289300"/>
                    <a:gd name="connsiteY5" fmla="*/ 688452 h 2606152"/>
                    <a:gd name="connsiteX6" fmla="*/ 3289300 w 3289300"/>
                    <a:gd name="connsiteY6" fmla="*/ 1793352 h 2606152"/>
                    <a:gd name="connsiteX7" fmla="*/ 3060700 w 3289300"/>
                    <a:gd name="connsiteY7" fmla="*/ 2237852 h 2606152"/>
                    <a:gd name="connsiteX8" fmla="*/ 2133600 w 3289300"/>
                    <a:gd name="connsiteY8" fmla="*/ 2187052 h 2606152"/>
                    <a:gd name="connsiteX9" fmla="*/ 977900 w 3289300"/>
                    <a:gd name="connsiteY9" fmla="*/ 2606152 h 2606152"/>
                    <a:gd name="connsiteX10" fmla="*/ 241300 w 3289300"/>
                    <a:gd name="connsiteY10" fmla="*/ 2275952 h 2606152"/>
                    <a:gd name="connsiteX11" fmla="*/ 0 w 3289300"/>
                    <a:gd name="connsiteY11" fmla="*/ 1310752 h 2606152"/>
                    <a:gd name="connsiteX0" fmla="*/ 0 w 3325424"/>
                    <a:gd name="connsiteY0" fmla="*/ 1310752 h 2606152"/>
                    <a:gd name="connsiteX1" fmla="*/ 139700 w 3325424"/>
                    <a:gd name="connsiteY1" fmla="*/ 383652 h 2606152"/>
                    <a:gd name="connsiteX2" fmla="*/ 749300 w 3325424"/>
                    <a:gd name="connsiteY2" fmla="*/ 2652 h 2606152"/>
                    <a:gd name="connsiteX3" fmla="*/ 2209800 w 3325424"/>
                    <a:gd name="connsiteY3" fmla="*/ 459852 h 2606152"/>
                    <a:gd name="connsiteX4" fmla="*/ 2933700 w 3325424"/>
                    <a:gd name="connsiteY4" fmla="*/ 345552 h 2606152"/>
                    <a:gd name="connsiteX5" fmla="*/ 3289300 w 3325424"/>
                    <a:gd name="connsiteY5" fmla="*/ 688452 h 2606152"/>
                    <a:gd name="connsiteX6" fmla="*/ 3289300 w 3325424"/>
                    <a:gd name="connsiteY6" fmla="*/ 1793352 h 2606152"/>
                    <a:gd name="connsiteX7" fmla="*/ 3060700 w 3325424"/>
                    <a:gd name="connsiteY7" fmla="*/ 2237852 h 2606152"/>
                    <a:gd name="connsiteX8" fmla="*/ 2133600 w 3325424"/>
                    <a:gd name="connsiteY8" fmla="*/ 2187052 h 2606152"/>
                    <a:gd name="connsiteX9" fmla="*/ 977900 w 3325424"/>
                    <a:gd name="connsiteY9" fmla="*/ 2606152 h 2606152"/>
                    <a:gd name="connsiteX10" fmla="*/ 241300 w 3325424"/>
                    <a:gd name="connsiteY10" fmla="*/ 2275952 h 2606152"/>
                    <a:gd name="connsiteX11" fmla="*/ 0 w 3325424"/>
                    <a:gd name="connsiteY11" fmla="*/ 1310752 h 2606152"/>
                    <a:gd name="connsiteX0" fmla="*/ 0 w 3339472"/>
                    <a:gd name="connsiteY0" fmla="*/ 1310752 h 2606152"/>
                    <a:gd name="connsiteX1" fmla="*/ 139700 w 3339472"/>
                    <a:gd name="connsiteY1" fmla="*/ 383652 h 2606152"/>
                    <a:gd name="connsiteX2" fmla="*/ 749300 w 3339472"/>
                    <a:gd name="connsiteY2" fmla="*/ 2652 h 2606152"/>
                    <a:gd name="connsiteX3" fmla="*/ 2209800 w 3339472"/>
                    <a:gd name="connsiteY3" fmla="*/ 459852 h 2606152"/>
                    <a:gd name="connsiteX4" fmla="*/ 2933700 w 3339472"/>
                    <a:gd name="connsiteY4" fmla="*/ 345552 h 2606152"/>
                    <a:gd name="connsiteX5" fmla="*/ 3289300 w 3339472"/>
                    <a:gd name="connsiteY5" fmla="*/ 688452 h 2606152"/>
                    <a:gd name="connsiteX6" fmla="*/ 3289300 w 3339472"/>
                    <a:gd name="connsiteY6" fmla="*/ 1793352 h 2606152"/>
                    <a:gd name="connsiteX7" fmla="*/ 3060700 w 3339472"/>
                    <a:gd name="connsiteY7" fmla="*/ 2237852 h 2606152"/>
                    <a:gd name="connsiteX8" fmla="*/ 2133600 w 3339472"/>
                    <a:gd name="connsiteY8" fmla="*/ 2187052 h 2606152"/>
                    <a:gd name="connsiteX9" fmla="*/ 977900 w 3339472"/>
                    <a:gd name="connsiteY9" fmla="*/ 2606152 h 2606152"/>
                    <a:gd name="connsiteX10" fmla="*/ 241300 w 3339472"/>
                    <a:gd name="connsiteY10" fmla="*/ 2275952 h 2606152"/>
                    <a:gd name="connsiteX11" fmla="*/ 0 w 3339472"/>
                    <a:gd name="connsiteY11" fmla="*/ 1310752 h 2606152"/>
                    <a:gd name="connsiteX0" fmla="*/ 0 w 3339472"/>
                    <a:gd name="connsiteY0" fmla="*/ 1310752 h 2606152"/>
                    <a:gd name="connsiteX1" fmla="*/ 139700 w 3339472"/>
                    <a:gd name="connsiteY1" fmla="*/ 383652 h 2606152"/>
                    <a:gd name="connsiteX2" fmla="*/ 749300 w 3339472"/>
                    <a:gd name="connsiteY2" fmla="*/ 2652 h 2606152"/>
                    <a:gd name="connsiteX3" fmla="*/ 2209800 w 3339472"/>
                    <a:gd name="connsiteY3" fmla="*/ 459852 h 2606152"/>
                    <a:gd name="connsiteX4" fmla="*/ 2933700 w 3339472"/>
                    <a:gd name="connsiteY4" fmla="*/ 345552 h 2606152"/>
                    <a:gd name="connsiteX5" fmla="*/ 3289300 w 3339472"/>
                    <a:gd name="connsiteY5" fmla="*/ 688452 h 2606152"/>
                    <a:gd name="connsiteX6" fmla="*/ 3289300 w 3339472"/>
                    <a:gd name="connsiteY6" fmla="*/ 1793352 h 2606152"/>
                    <a:gd name="connsiteX7" fmla="*/ 3060700 w 3339472"/>
                    <a:gd name="connsiteY7" fmla="*/ 2237852 h 2606152"/>
                    <a:gd name="connsiteX8" fmla="*/ 2133600 w 3339472"/>
                    <a:gd name="connsiteY8" fmla="*/ 2187052 h 2606152"/>
                    <a:gd name="connsiteX9" fmla="*/ 977900 w 3339472"/>
                    <a:gd name="connsiteY9" fmla="*/ 2606152 h 2606152"/>
                    <a:gd name="connsiteX10" fmla="*/ 241300 w 3339472"/>
                    <a:gd name="connsiteY10" fmla="*/ 2275952 h 2606152"/>
                    <a:gd name="connsiteX11" fmla="*/ 0 w 3339472"/>
                    <a:gd name="connsiteY11" fmla="*/ 1310752 h 2606152"/>
                    <a:gd name="connsiteX0" fmla="*/ 0 w 3339472"/>
                    <a:gd name="connsiteY0" fmla="*/ 1310752 h 2606152"/>
                    <a:gd name="connsiteX1" fmla="*/ 139700 w 3339472"/>
                    <a:gd name="connsiteY1" fmla="*/ 383652 h 2606152"/>
                    <a:gd name="connsiteX2" fmla="*/ 749300 w 3339472"/>
                    <a:gd name="connsiteY2" fmla="*/ 2652 h 2606152"/>
                    <a:gd name="connsiteX3" fmla="*/ 2209800 w 3339472"/>
                    <a:gd name="connsiteY3" fmla="*/ 459852 h 2606152"/>
                    <a:gd name="connsiteX4" fmla="*/ 2933700 w 3339472"/>
                    <a:gd name="connsiteY4" fmla="*/ 345552 h 2606152"/>
                    <a:gd name="connsiteX5" fmla="*/ 3289300 w 3339472"/>
                    <a:gd name="connsiteY5" fmla="*/ 688452 h 2606152"/>
                    <a:gd name="connsiteX6" fmla="*/ 3289300 w 3339472"/>
                    <a:gd name="connsiteY6" fmla="*/ 1793352 h 2606152"/>
                    <a:gd name="connsiteX7" fmla="*/ 3060700 w 3339472"/>
                    <a:gd name="connsiteY7" fmla="*/ 2237852 h 2606152"/>
                    <a:gd name="connsiteX8" fmla="*/ 2133600 w 3339472"/>
                    <a:gd name="connsiteY8" fmla="*/ 2187052 h 2606152"/>
                    <a:gd name="connsiteX9" fmla="*/ 977900 w 3339472"/>
                    <a:gd name="connsiteY9" fmla="*/ 2606152 h 2606152"/>
                    <a:gd name="connsiteX10" fmla="*/ 241300 w 3339472"/>
                    <a:gd name="connsiteY10" fmla="*/ 2275952 h 2606152"/>
                    <a:gd name="connsiteX11" fmla="*/ 0 w 3339472"/>
                    <a:gd name="connsiteY11" fmla="*/ 1310752 h 2606152"/>
                    <a:gd name="connsiteX0" fmla="*/ 0 w 3339472"/>
                    <a:gd name="connsiteY0" fmla="*/ 1310752 h 2609097"/>
                    <a:gd name="connsiteX1" fmla="*/ 139700 w 3339472"/>
                    <a:gd name="connsiteY1" fmla="*/ 383652 h 2609097"/>
                    <a:gd name="connsiteX2" fmla="*/ 749300 w 3339472"/>
                    <a:gd name="connsiteY2" fmla="*/ 2652 h 2609097"/>
                    <a:gd name="connsiteX3" fmla="*/ 2209800 w 3339472"/>
                    <a:gd name="connsiteY3" fmla="*/ 459852 h 2609097"/>
                    <a:gd name="connsiteX4" fmla="*/ 2933700 w 3339472"/>
                    <a:gd name="connsiteY4" fmla="*/ 345552 h 2609097"/>
                    <a:gd name="connsiteX5" fmla="*/ 3289300 w 3339472"/>
                    <a:gd name="connsiteY5" fmla="*/ 688452 h 2609097"/>
                    <a:gd name="connsiteX6" fmla="*/ 3289300 w 3339472"/>
                    <a:gd name="connsiteY6" fmla="*/ 1793352 h 2609097"/>
                    <a:gd name="connsiteX7" fmla="*/ 3060700 w 3339472"/>
                    <a:gd name="connsiteY7" fmla="*/ 2237852 h 2609097"/>
                    <a:gd name="connsiteX8" fmla="*/ 2133600 w 3339472"/>
                    <a:gd name="connsiteY8" fmla="*/ 2187052 h 2609097"/>
                    <a:gd name="connsiteX9" fmla="*/ 977900 w 3339472"/>
                    <a:gd name="connsiteY9" fmla="*/ 2606152 h 2609097"/>
                    <a:gd name="connsiteX10" fmla="*/ 241300 w 3339472"/>
                    <a:gd name="connsiteY10" fmla="*/ 2275952 h 2609097"/>
                    <a:gd name="connsiteX11" fmla="*/ 0 w 3339472"/>
                    <a:gd name="connsiteY11" fmla="*/ 1310752 h 2609097"/>
                    <a:gd name="connsiteX0" fmla="*/ 0 w 3339472"/>
                    <a:gd name="connsiteY0" fmla="*/ 1310752 h 2609970"/>
                    <a:gd name="connsiteX1" fmla="*/ 139700 w 3339472"/>
                    <a:gd name="connsiteY1" fmla="*/ 383652 h 2609970"/>
                    <a:gd name="connsiteX2" fmla="*/ 749300 w 3339472"/>
                    <a:gd name="connsiteY2" fmla="*/ 2652 h 2609970"/>
                    <a:gd name="connsiteX3" fmla="*/ 2209800 w 3339472"/>
                    <a:gd name="connsiteY3" fmla="*/ 459852 h 2609970"/>
                    <a:gd name="connsiteX4" fmla="*/ 2933700 w 3339472"/>
                    <a:gd name="connsiteY4" fmla="*/ 345552 h 2609970"/>
                    <a:gd name="connsiteX5" fmla="*/ 3289300 w 3339472"/>
                    <a:gd name="connsiteY5" fmla="*/ 688452 h 2609970"/>
                    <a:gd name="connsiteX6" fmla="*/ 3289300 w 3339472"/>
                    <a:gd name="connsiteY6" fmla="*/ 1793352 h 2609970"/>
                    <a:gd name="connsiteX7" fmla="*/ 3060700 w 3339472"/>
                    <a:gd name="connsiteY7" fmla="*/ 2237852 h 2609970"/>
                    <a:gd name="connsiteX8" fmla="*/ 2133600 w 3339472"/>
                    <a:gd name="connsiteY8" fmla="*/ 2187052 h 2609970"/>
                    <a:gd name="connsiteX9" fmla="*/ 977900 w 3339472"/>
                    <a:gd name="connsiteY9" fmla="*/ 2606152 h 2609970"/>
                    <a:gd name="connsiteX10" fmla="*/ 241300 w 3339472"/>
                    <a:gd name="connsiteY10" fmla="*/ 2275952 h 2609970"/>
                    <a:gd name="connsiteX11" fmla="*/ 0 w 3339472"/>
                    <a:gd name="connsiteY11" fmla="*/ 1310752 h 2609970"/>
                    <a:gd name="connsiteX0" fmla="*/ 0 w 3283592"/>
                    <a:gd name="connsiteY0" fmla="*/ 1301094 h 2611319"/>
                    <a:gd name="connsiteX1" fmla="*/ 83820 w 3283592"/>
                    <a:gd name="connsiteY1" fmla="*/ 384154 h 2611319"/>
                    <a:gd name="connsiteX2" fmla="*/ 693420 w 3283592"/>
                    <a:gd name="connsiteY2" fmla="*/ 3154 h 2611319"/>
                    <a:gd name="connsiteX3" fmla="*/ 2153920 w 3283592"/>
                    <a:gd name="connsiteY3" fmla="*/ 460354 h 2611319"/>
                    <a:gd name="connsiteX4" fmla="*/ 2877820 w 3283592"/>
                    <a:gd name="connsiteY4" fmla="*/ 346054 h 2611319"/>
                    <a:gd name="connsiteX5" fmla="*/ 3233420 w 3283592"/>
                    <a:gd name="connsiteY5" fmla="*/ 688954 h 2611319"/>
                    <a:gd name="connsiteX6" fmla="*/ 3233420 w 3283592"/>
                    <a:gd name="connsiteY6" fmla="*/ 1793854 h 2611319"/>
                    <a:gd name="connsiteX7" fmla="*/ 3004820 w 3283592"/>
                    <a:gd name="connsiteY7" fmla="*/ 2238354 h 2611319"/>
                    <a:gd name="connsiteX8" fmla="*/ 2077720 w 3283592"/>
                    <a:gd name="connsiteY8" fmla="*/ 2187554 h 2611319"/>
                    <a:gd name="connsiteX9" fmla="*/ 922020 w 3283592"/>
                    <a:gd name="connsiteY9" fmla="*/ 2606654 h 2611319"/>
                    <a:gd name="connsiteX10" fmla="*/ 185420 w 3283592"/>
                    <a:gd name="connsiteY10" fmla="*/ 2276454 h 2611319"/>
                    <a:gd name="connsiteX11" fmla="*/ 0 w 3283592"/>
                    <a:gd name="connsiteY11" fmla="*/ 1301094 h 2611319"/>
                    <a:gd name="connsiteX0" fmla="*/ 1633 w 3285225"/>
                    <a:gd name="connsiteY0" fmla="*/ 1301094 h 2611319"/>
                    <a:gd name="connsiteX1" fmla="*/ 85453 w 3285225"/>
                    <a:gd name="connsiteY1" fmla="*/ 384154 h 2611319"/>
                    <a:gd name="connsiteX2" fmla="*/ 695053 w 3285225"/>
                    <a:gd name="connsiteY2" fmla="*/ 3154 h 2611319"/>
                    <a:gd name="connsiteX3" fmla="*/ 2155553 w 3285225"/>
                    <a:gd name="connsiteY3" fmla="*/ 460354 h 2611319"/>
                    <a:gd name="connsiteX4" fmla="*/ 2879453 w 3285225"/>
                    <a:gd name="connsiteY4" fmla="*/ 346054 h 2611319"/>
                    <a:gd name="connsiteX5" fmla="*/ 3235053 w 3285225"/>
                    <a:gd name="connsiteY5" fmla="*/ 688954 h 2611319"/>
                    <a:gd name="connsiteX6" fmla="*/ 3235053 w 3285225"/>
                    <a:gd name="connsiteY6" fmla="*/ 1793854 h 2611319"/>
                    <a:gd name="connsiteX7" fmla="*/ 3006453 w 3285225"/>
                    <a:gd name="connsiteY7" fmla="*/ 2238354 h 2611319"/>
                    <a:gd name="connsiteX8" fmla="*/ 2079353 w 3285225"/>
                    <a:gd name="connsiteY8" fmla="*/ 2187554 h 2611319"/>
                    <a:gd name="connsiteX9" fmla="*/ 923653 w 3285225"/>
                    <a:gd name="connsiteY9" fmla="*/ 2606654 h 2611319"/>
                    <a:gd name="connsiteX10" fmla="*/ 187053 w 3285225"/>
                    <a:gd name="connsiteY10" fmla="*/ 2276454 h 2611319"/>
                    <a:gd name="connsiteX11" fmla="*/ 1633 w 3285225"/>
                    <a:gd name="connsiteY11" fmla="*/ 1301094 h 2611319"/>
                    <a:gd name="connsiteX0" fmla="*/ 5698 w 3289290"/>
                    <a:gd name="connsiteY0" fmla="*/ 1297940 h 2608165"/>
                    <a:gd name="connsiteX1" fmla="*/ 109838 w 3289290"/>
                    <a:gd name="connsiteY1" fmla="*/ 457200 h 2608165"/>
                    <a:gd name="connsiteX2" fmla="*/ 699118 w 3289290"/>
                    <a:gd name="connsiteY2" fmla="*/ 0 h 2608165"/>
                    <a:gd name="connsiteX3" fmla="*/ 2159618 w 3289290"/>
                    <a:gd name="connsiteY3" fmla="*/ 457200 h 2608165"/>
                    <a:gd name="connsiteX4" fmla="*/ 2883518 w 3289290"/>
                    <a:gd name="connsiteY4" fmla="*/ 342900 h 2608165"/>
                    <a:gd name="connsiteX5" fmla="*/ 3239118 w 3289290"/>
                    <a:gd name="connsiteY5" fmla="*/ 685800 h 2608165"/>
                    <a:gd name="connsiteX6" fmla="*/ 3239118 w 3289290"/>
                    <a:gd name="connsiteY6" fmla="*/ 1790700 h 2608165"/>
                    <a:gd name="connsiteX7" fmla="*/ 3010518 w 3289290"/>
                    <a:gd name="connsiteY7" fmla="*/ 2235200 h 2608165"/>
                    <a:gd name="connsiteX8" fmla="*/ 2083418 w 3289290"/>
                    <a:gd name="connsiteY8" fmla="*/ 2184400 h 2608165"/>
                    <a:gd name="connsiteX9" fmla="*/ 927718 w 3289290"/>
                    <a:gd name="connsiteY9" fmla="*/ 2603500 h 2608165"/>
                    <a:gd name="connsiteX10" fmla="*/ 191118 w 3289290"/>
                    <a:gd name="connsiteY10" fmla="*/ 2273300 h 2608165"/>
                    <a:gd name="connsiteX11" fmla="*/ 5698 w 3289290"/>
                    <a:gd name="connsiteY11" fmla="*/ 1297940 h 2608165"/>
                    <a:gd name="connsiteX0" fmla="*/ 7883 w 3291475"/>
                    <a:gd name="connsiteY0" fmla="*/ 1252220 h 2562445"/>
                    <a:gd name="connsiteX1" fmla="*/ 112023 w 3291475"/>
                    <a:gd name="connsiteY1" fmla="*/ 411480 h 2562445"/>
                    <a:gd name="connsiteX2" fmla="*/ 782583 w 3291475"/>
                    <a:gd name="connsiteY2" fmla="*/ 0 h 2562445"/>
                    <a:gd name="connsiteX3" fmla="*/ 2161803 w 3291475"/>
                    <a:gd name="connsiteY3" fmla="*/ 411480 h 2562445"/>
                    <a:gd name="connsiteX4" fmla="*/ 2885703 w 3291475"/>
                    <a:gd name="connsiteY4" fmla="*/ 297180 h 2562445"/>
                    <a:gd name="connsiteX5" fmla="*/ 3241303 w 3291475"/>
                    <a:gd name="connsiteY5" fmla="*/ 640080 h 2562445"/>
                    <a:gd name="connsiteX6" fmla="*/ 3241303 w 3291475"/>
                    <a:gd name="connsiteY6" fmla="*/ 1744980 h 2562445"/>
                    <a:gd name="connsiteX7" fmla="*/ 3012703 w 3291475"/>
                    <a:gd name="connsiteY7" fmla="*/ 2189480 h 2562445"/>
                    <a:gd name="connsiteX8" fmla="*/ 2085603 w 3291475"/>
                    <a:gd name="connsiteY8" fmla="*/ 2138680 h 2562445"/>
                    <a:gd name="connsiteX9" fmla="*/ 929903 w 3291475"/>
                    <a:gd name="connsiteY9" fmla="*/ 2557780 h 2562445"/>
                    <a:gd name="connsiteX10" fmla="*/ 193303 w 3291475"/>
                    <a:gd name="connsiteY10" fmla="*/ 2227580 h 2562445"/>
                    <a:gd name="connsiteX11" fmla="*/ 7883 w 3291475"/>
                    <a:gd name="connsiteY11" fmla="*/ 1252220 h 2562445"/>
                    <a:gd name="connsiteX0" fmla="*/ 7883 w 3291475"/>
                    <a:gd name="connsiteY0" fmla="*/ 1252669 h 2562894"/>
                    <a:gd name="connsiteX1" fmla="*/ 112023 w 3291475"/>
                    <a:gd name="connsiteY1" fmla="*/ 411929 h 2562894"/>
                    <a:gd name="connsiteX2" fmla="*/ 782583 w 3291475"/>
                    <a:gd name="connsiteY2" fmla="*/ 449 h 2562894"/>
                    <a:gd name="connsiteX3" fmla="*/ 2161803 w 3291475"/>
                    <a:gd name="connsiteY3" fmla="*/ 411929 h 2562894"/>
                    <a:gd name="connsiteX4" fmla="*/ 2885703 w 3291475"/>
                    <a:gd name="connsiteY4" fmla="*/ 297629 h 2562894"/>
                    <a:gd name="connsiteX5" fmla="*/ 3241303 w 3291475"/>
                    <a:gd name="connsiteY5" fmla="*/ 640529 h 2562894"/>
                    <a:gd name="connsiteX6" fmla="*/ 3241303 w 3291475"/>
                    <a:gd name="connsiteY6" fmla="*/ 1745429 h 2562894"/>
                    <a:gd name="connsiteX7" fmla="*/ 3012703 w 3291475"/>
                    <a:gd name="connsiteY7" fmla="*/ 2189929 h 2562894"/>
                    <a:gd name="connsiteX8" fmla="*/ 2085603 w 3291475"/>
                    <a:gd name="connsiteY8" fmla="*/ 2139129 h 2562894"/>
                    <a:gd name="connsiteX9" fmla="*/ 929903 w 3291475"/>
                    <a:gd name="connsiteY9" fmla="*/ 2558229 h 2562894"/>
                    <a:gd name="connsiteX10" fmla="*/ 193303 w 3291475"/>
                    <a:gd name="connsiteY10" fmla="*/ 2228029 h 2562894"/>
                    <a:gd name="connsiteX11" fmla="*/ 7883 w 3291475"/>
                    <a:gd name="connsiteY11" fmla="*/ 1252669 h 2562894"/>
                    <a:gd name="connsiteX0" fmla="*/ 7883 w 3291475"/>
                    <a:gd name="connsiteY0" fmla="*/ 1252605 h 2562830"/>
                    <a:gd name="connsiteX1" fmla="*/ 112023 w 3291475"/>
                    <a:gd name="connsiteY1" fmla="*/ 411865 h 2562830"/>
                    <a:gd name="connsiteX2" fmla="*/ 782583 w 3291475"/>
                    <a:gd name="connsiteY2" fmla="*/ 385 h 2562830"/>
                    <a:gd name="connsiteX3" fmla="*/ 2161803 w 3291475"/>
                    <a:gd name="connsiteY3" fmla="*/ 411865 h 2562830"/>
                    <a:gd name="connsiteX4" fmla="*/ 2885703 w 3291475"/>
                    <a:gd name="connsiteY4" fmla="*/ 297565 h 2562830"/>
                    <a:gd name="connsiteX5" fmla="*/ 3241303 w 3291475"/>
                    <a:gd name="connsiteY5" fmla="*/ 640465 h 2562830"/>
                    <a:gd name="connsiteX6" fmla="*/ 3241303 w 3291475"/>
                    <a:gd name="connsiteY6" fmla="*/ 1745365 h 2562830"/>
                    <a:gd name="connsiteX7" fmla="*/ 3012703 w 3291475"/>
                    <a:gd name="connsiteY7" fmla="*/ 2189865 h 2562830"/>
                    <a:gd name="connsiteX8" fmla="*/ 2085603 w 3291475"/>
                    <a:gd name="connsiteY8" fmla="*/ 2139065 h 2562830"/>
                    <a:gd name="connsiteX9" fmla="*/ 929903 w 3291475"/>
                    <a:gd name="connsiteY9" fmla="*/ 2558165 h 2562830"/>
                    <a:gd name="connsiteX10" fmla="*/ 193303 w 3291475"/>
                    <a:gd name="connsiteY10" fmla="*/ 2227965 h 2562830"/>
                    <a:gd name="connsiteX11" fmla="*/ 7883 w 3291475"/>
                    <a:gd name="connsiteY11" fmla="*/ 1252605 h 2562830"/>
                    <a:gd name="connsiteX0" fmla="*/ 7883 w 3291475"/>
                    <a:gd name="connsiteY0" fmla="*/ 1252617 h 2562842"/>
                    <a:gd name="connsiteX1" fmla="*/ 112023 w 3291475"/>
                    <a:gd name="connsiteY1" fmla="*/ 411877 h 2562842"/>
                    <a:gd name="connsiteX2" fmla="*/ 782583 w 3291475"/>
                    <a:gd name="connsiteY2" fmla="*/ 397 h 2562842"/>
                    <a:gd name="connsiteX3" fmla="*/ 2161803 w 3291475"/>
                    <a:gd name="connsiteY3" fmla="*/ 411877 h 2562842"/>
                    <a:gd name="connsiteX4" fmla="*/ 2885703 w 3291475"/>
                    <a:gd name="connsiteY4" fmla="*/ 297577 h 2562842"/>
                    <a:gd name="connsiteX5" fmla="*/ 3241303 w 3291475"/>
                    <a:gd name="connsiteY5" fmla="*/ 640477 h 2562842"/>
                    <a:gd name="connsiteX6" fmla="*/ 3241303 w 3291475"/>
                    <a:gd name="connsiteY6" fmla="*/ 1745377 h 2562842"/>
                    <a:gd name="connsiteX7" fmla="*/ 3012703 w 3291475"/>
                    <a:gd name="connsiteY7" fmla="*/ 2189877 h 2562842"/>
                    <a:gd name="connsiteX8" fmla="*/ 2085603 w 3291475"/>
                    <a:gd name="connsiteY8" fmla="*/ 2139077 h 2562842"/>
                    <a:gd name="connsiteX9" fmla="*/ 929903 w 3291475"/>
                    <a:gd name="connsiteY9" fmla="*/ 2558177 h 2562842"/>
                    <a:gd name="connsiteX10" fmla="*/ 193303 w 3291475"/>
                    <a:gd name="connsiteY10" fmla="*/ 2227977 h 2562842"/>
                    <a:gd name="connsiteX11" fmla="*/ 7883 w 3291475"/>
                    <a:gd name="connsiteY11" fmla="*/ 1252617 h 2562842"/>
                    <a:gd name="connsiteX0" fmla="*/ 7883 w 3291475"/>
                    <a:gd name="connsiteY0" fmla="*/ 1252233 h 2562458"/>
                    <a:gd name="connsiteX1" fmla="*/ 112023 w 3291475"/>
                    <a:gd name="connsiteY1" fmla="*/ 411493 h 2562458"/>
                    <a:gd name="connsiteX2" fmla="*/ 782583 w 3291475"/>
                    <a:gd name="connsiteY2" fmla="*/ 13 h 2562458"/>
                    <a:gd name="connsiteX3" fmla="*/ 2177043 w 3291475"/>
                    <a:gd name="connsiteY3" fmla="*/ 396253 h 2562458"/>
                    <a:gd name="connsiteX4" fmla="*/ 2885703 w 3291475"/>
                    <a:gd name="connsiteY4" fmla="*/ 297193 h 2562458"/>
                    <a:gd name="connsiteX5" fmla="*/ 3241303 w 3291475"/>
                    <a:gd name="connsiteY5" fmla="*/ 640093 h 2562458"/>
                    <a:gd name="connsiteX6" fmla="*/ 3241303 w 3291475"/>
                    <a:gd name="connsiteY6" fmla="*/ 1744993 h 2562458"/>
                    <a:gd name="connsiteX7" fmla="*/ 3012703 w 3291475"/>
                    <a:gd name="connsiteY7" fmla="*/ 2189493 h 2562458"/>
                    <a:gd name="connsiteX8" fmla="*/ 2085603 w 3291475"/>
                    <a:gd name="connsiteY8" fmla="*/ 2138693 h 2562458"/>
                    <a:gd name="connsiteX9" fmla="*/ 929903 w 3291475"/>
                    <a:gd name="connsiteY9" fmla="*/ 2557793 h 2562458"/>
                    <a:gd name="connsiteX10" fmla="*/ 193303 w 3291475"/>
                    <a:gd name="connsiteY10" fmla="*/ 2227593 h 2562458"/>
                    <a:gd name="connsiteX11" fmla="*/ 7883 w 3291475"/>
                    <a:gd name="connsiteY11" fmla="*/ 1252233 h 2562458"/>
                    <a:gd name="connsiteX0" fmla="*/ 7883 w 3291475"/>
                    <a:gd name="connsiteY0" fmla="*/ 1252508 h 2562733"/>
                    <a:gd name="connsiteX1" fmla="*/ 112023 w 3291475"/>
                    <a:gd name="connsiteY1" fmla="*/ 411768 h 2562733"/>
                    <a:gd name="connsiteX2" fmla="*/ 782583 w 3291475"/>
                    <a:gd name="connsiteY2" fmla="*/ 288 h 2562733"/>
                    <a:gd name="connsiteX3" fmla="*/ 2177043 w 3291475"/>
                    <a:gd name="connsiteY3" fmla="*/ 396528 h 2562733"/>
                    <a:gd name="connsiteX4" fmla="*/ 2885703 w 3291475"/>
                    <a:gd name="connsiteY4" fmla="*/ 297468 h 2562733"/>
                    <a:gd name="connsiteX5" fmla="*/ 3241303 w 3291475"/>
                    <a:gd name="connsiteY5" fmla="*/ 640368 h 2562733"/>
                    <a:gd name="connsiteX6" fmla="*/ 3241303 w 3291475"/>
                    <a:gd name="connsiteY6" fmla="*/ 1745268 h 2562733"/>
                    <a:gd name="connsiteX7" fmla="*/ 3012703 w 3291475"/>
                    <a:gd name="connsiteY7" fmla="*/ 2189768 h 2562733"/>
                    <a:gd name="connsiteX8" fmla="*/ 2085603 w 3291475"/>
                    <a:gd name="connsiteY8" fmla="*/ 2138968 h 2562733"/>
                    <a:gd name="connsiteX9" fmla="*/ 929903 w 3291475"/>
                    <a:gd name="connsiteY9" fmla="*/ 2558068 h 2562733"/>
                    <a:gd name="connsiteX10" fmla="*/ 193303 w 3291475"/>
                    <a:gd name="connsiteY10" fmla="*/ 2227868 h 2562733"/>
                    <a:gd name="connsiteX11" fmla="*/ 7883 w 3291475"/>
                    <a:gd name="connsiteY11" fmla="*/ 1252508 h 2562733"/>
                    <a:gd name="connsiteX0" fmla="*/ 7883 w 3291475"/>
                    <a:gd name="connsiteY0" fmla="*/ 1252519 h 2562744"/>
                    <a:gd name="connsiteX1" fmla="*/ 112023 w 3291475"/>
                    <a:gd name="connsiteY1" fmla="*/ 411779 h 2562744"/>
                    <a:gd name="connsiteX2" fmla="*/ 782583 w 3291475"/>
                    <a:gd name="connsiteY2" fmla="*/ 299 h 2562744"/>
                    <a:gd name="connsiteX3" fmla="*/ 2177043 w 3291475"/>
                    <a:gd name="connsiteY3" fmla="*/ 396539 h 2562744"/>
                    <a:gd name="connsiteX4" fmla="*/ 2885703 w 3291475"/>
                    <a:gd name="connsiteY4" fmla="*/ 297479 h 2562744"/>
                    <a:gd name="connsiteX5" fmla="*/ 3241303 w 3291475"/>
                    <a:gd name="connsiteY5" fmla="*/ 640379 h 2562744"/>
                    <a:gd name="connsiteX6" fmla="*/ 3241303 w 3291475"/>
                    <a:gd name="connsiteY6" fmla="*/ 1745279 h 2562744"/>
                    <a:gd name="connsiteX7" fmla="*/ 3012703 w 3291475"/>
                    <a:gd name="connsiteY7" fmla="*/ 2189779 h 2562744"/>
                    <a:gd name="connsiteX8" fmla="*/ 2085603 w 3291475"/>
                    <a:gd name="connsiteY8" fmla="*/ 2138979 h 2562744"/>
                    <a:gd name="connsiteX9" fmla="*/ 929903 w 3291475"/>
                    <a:gd name="connsiteY9" fmla="*/ 2558079 h 2562744"/>
                    <a:gd name="connsiteX10" fmla="*/ 193303 w 3291475"/>
                    <a:gd name="connsiteY10" fmla="*/ 2227879 h 2562744"/>
                    <a:gd name="connsiteX11" fmla="*/ 7883 w 3291475"/>
                    <a:gd name="connsiteY11" fmla="*/ 1252519 h 2562744"/>
                    <a:gd name="connsiteX0" fmla="*/ 7883 w 3285639"/>
                    <a:gd name="connsiteY0" fmla="*/ 1252551 h 2562776"/>
                    <a:gd name="connsiteX1" fmla="*/ 112023 w 3285639"/>
                    <a:gd name="connsiteY1" fmla="*/ 411811 h 2562776"/>
                    <a:gd name="connsiteX2" fmla="*/ 782583 w 3285639"/>
                    <a:gd name="connsiteY2" fmla="*/ 331 h 2562776"/>
                    <a:gd name="connsiteX3" fmla="*/ 2177043 w 3285639"/>
                    <a:gd name="connsiteY3" fmla="*/ 396571 h 2562776"/>
                    <a:gd name="connsiteX4" fmla="*/ 2839983 w 3285639"/>
                    <a:gd name="connsiteY4" fmla="*/ 317831 h 2562776"/>
                    <a:gd name="connsiteX5" fmla="*/ 3241303 w 3285639"/>
                    <a:gd name="connsiteY5" fmla="*/ 640411 h 2562776"/>
                    <a:gd name="connsiteX6" fmla="*/ 3241303 w 3285639"/>
                    <a:gd name="connsiteY6" fmla="*/ 1745311 h 2562776"/>
                    <a:gd name="connsiteX7" fmla="*/ 3012703 w 3285639"/>
                    <a:gd name="connsiteY7" fmla="*/ 2189811 h 2562776"/>
                    <a:gd name="connsiteX8" fmla="*/ 2085603 w 3285639"/>
                    <a:gd name="connsiteY8" fmla="*/ 2139011 h 2562776"/>
                    <a:gd name="connsiteX9" fmla="*/ 929903 w 3285639"/>
                    <a:gd name="connsiteY9" fmla="*/ 2558111 h 2562776"/>
                    <a:gd name="connsiteX10" fmla="*/ 193303 w 3285639"/>
                    <a:gd name="connsiteY10" fmla="*/ 2227911 h 2562776"/>
                    <a:gd name="connsiteX11" fmla="*/ 7883 w 3285639"/>
                    <a:gd name="connsiteY11" fmla="*/ 1252551 h 2562776"/>
                    <a:gd name="connsiteX0" fmla="*/ 7883 w 3259850"/>
                    <a:gd name="connsiteY0" fmla="*/ 1252551 h 2562776"/>
                    <a:gd name="connsiteX1" fmla="*/ 112023 w 3259850"/>
                    <a:gd name="connsiteY1" fmla="*/ 411811 h 2562776"/>
                    <a:gd name="connsiteX2" fmla="*/ 782583 w 3259850"/>
                    <a:gd name="connsiteY2" fmla="*/ 331 h 2562776"/>
                    <a:gd name="connsiteX3" fmla="*/ 2177043 w 3259850"/>
                    <a:gd name="connsiteY3" fmla="*/ 396571 h 2562776"/>
                    <a:gd name="connsiteX4" fmla="*/ 2839983 w 3259850"/>
                    <a:gd name="connsiteY4" fmla="*/ 317831 h 2562776"/>
                    <a:gd name="connsiteX5" fmla="*/ 3200663 w 3259850"/>
                    <a:gd name="connsiteY5" fmla="*/ 675971 h 2562776"/>
                    <a:gd name="connsiteX6" fmla="*/ 3241303 w 3259850"/>
                    <a:gd name="connsiteY6" fmla="*/ 1745311 h 2562776"/>
                    <a:gd name="connsiteX7" fmla="*/ 3012703 w 3259850"/>
                    <a:gd name="connsiteY7" fmla="*/ 2189811 h 2562776"/>
                    <a:gd name="connsiteX8" fmla="*/ 2085603 w 3259850"/>
                    <a:gd name="connsiteY8" fmla="*/ 2139011 h 2562776"/>
                    <a:gd name="connsiteX9" fmla="*/ 929903 w 3259850"/>
                    <a:gd name="connsiteY9" fmla="*/ 2558111 h 2562776"/>
                    <a:gd name="connsiteX10" fmla="*/ 193303 w 3259850"/>
                    <a:gd name="connsiteY10" fmla="*/ 2227911 h 2562776"/>
                    <a:gd name="connsiteX11" fmla="*/ 7883 w 3259850"/>
                    <a:gd name="connsiteY11" fmla="*/ 1252551 h 2562776"/>
                    <a:gd name="connsiteX0" fmla="*/ 7883 w 3262079"/>
                    <a:gd name="connsiteY0" fmla="*/ 1252551 h 2562776"/>
                    <a:gd name="connsiteX1" fmla="*/ 112023 w 3262079"/>
                    <a:gd name="connsiteY1" fmla="*/ 411811 h 2562776"/>
                    <a:gd name="connsiteX2" fmla="*/ 782583 w 3262079"/>
                    <a:gd name="connsiteY2" fmla="*/ 331 h 2562776"/>
                    <a:gd name="connsiteX3" fmla="*/ 2177043 w 3262079"/>
                    <a:gd name="connsiteY3" fmla="*/ 396571 h 2562776"/>
                    <a:gd name="connsiteX4" fmla="*/ 2839983 w 3262079"/>
                    <a:gd name="connsiteY4" fmla="*/ 317831 h 2562776"/>
                    <a:gd name="connsiteX5" fmla="*/ 3200663 w 3262079"/>
                    <a:gd name="connsiteY5" fmla="*/ 675971 h 2562776"/>
                    <a:gd name="connsiteX6" fmla="*/ 3241303 w 3262079"/>
                    <a:gd name="connsiteY6" fmla="*/ 1745311 h 2562776"/>
                    <a:gd name="connsiteX7" fmla="*/ 2982223 w 3262079"/>
                    <a:gd name="connsiteY7" fmla="*/ 2169491 h 2562776"/>
                    <a:gd name="connsiteX8" fmla="*/ 2085603 w 3262079"/>
                    <a:gd name="connsiteY8" fmla="*/ 2139011 h 2562776"/>
                    <a:gd name="connsiteX9" fmla="*/ 929903 w 3262079"/>
                    <a:gd name="connsiteY9" fmla="*/ 2558111 h 2562776"/>
                    <a:gd name="connsiteX10" fmla="*/ 193303 w 3262079"/>
                    <a:gd name="connsiteY10" fmla="*/ 2227911 h 2562776"/>
                    <a:gd name="connsiteX11" fmla="*/ 7883 w 3262079"/>
                    <a:gd name="connsiteY11" fmla="*/ 1252551 h 2562776"/>
                    <a:gd name="connsiteX0" fmla="*/ 7883 w 3262079"/>
                    <a:gd name="connsiteY0" fmla="*/ 1252551 h 2558939"/>
                    <a:gd name="connsiteX1" fmla="*/ 112023 w 3262079"/>
                    <a:gd name="connsiteY1" fmla="*/ 411811 h 2558939"/>
                    <a:gd name="connsiteX2" fmla="*/ 782583 w 3262079"/>
                    <a:gd name="connsiteY2" fmla="*/ 331 h 2558939"/>
                    <a:gd name="connsiteX3" fmla="*/ 2177043 w 3262079"/>
                    <a:gd name="connsiteY3" fmla="*/ 396571 h 2558939"/>
                    <a:gd name="connsiteX4" fmla="*/ 2839983 w 3262079"/>
                    <a:gd name="connsiteY4" fmla="*/ 317831 h 2558939"/>
                    <a:gd name="connsiteX5" fmla="*/ 3200663 w 3262079"/>
                    <a:gd name="connsiteY5" fmla="*/ 675971 h 2558939"/>
                    <a:gd name="connsiteX6" fmla="*/ 3241303 w 3262079"/>
                    <a:gd name="connsiteY6" fmla="*/ 1745311 h 2558939"/>
                    <a:gd name="connsiteX7" fmla="*/ 2982223 w 3262079"/>
                    <a:gd name="connsiteY7" fmla="*/ 2169491 h 2558939"/>
                    <a:gd name="connsiteX8" fmla="*/ 2065283 w 3262079"/>
                    <a:gd name="connsiteY8" fmla="*/ 2154251 h 2558939"/>
                    <a:gd name="connsiteX9" fmla="*/ 929903 w 3262079"/>
                    <a:gd name="connsiteY9" fmla="*/ 2558111 h 2558939"/>
                    <a:gd name="connsiteX10" fmla="*/ 193303 w 3262079"/>
                    <a:gd name="connsiteY10" fmla="*/ 2227911 h 2558939"/>
                    <a:gd name="connsiteX11" fmla="*/ 7883 w 3262079"/>
                    <a:gd name="connsiteY11" fmla="*/ 1252551 h 2558939"/>
                    <a:gd name="connsiteX0" fmla="*/ 7883 w 3262079"/>
                    <a:gd name="connsiteY0" fmla="*/ 1252551 h 2634878"/>
                    <a:gd name="connsiteX1" fmla="*/ 112023 w 3262079"/>
                    <a:gd name="connsiteY1" fmla="*/ 411811 h 2634878"/>
                    <a:gd name="connsiteX2" fmla="*/ 782583 w 3262079"/>
                    <a:gd name="connsiteY2" fmla="*/ 331 h 2634878"/>
                    <a:gd name="connsiteX3" fmla="*/ 2177043 w 3262079"/>
                    <a:gd name="connsiteY3" fmla="*/ 396571 h 2634878"/>
                    <a:gd name="connsiteX4" fmla="*/ 2839983 w 3262079"/>
                    <a:gd name="connsiteY4" fmla="*/ 317831 h 2634878"/>
                    <a:gd name="connsiteX5" fmla="*/ 3200663 w 3262079"/>
                    <a:gd name="connsiteY5" fmla="*/ 675971 h 2634878"/>
                    <a:gd name="connsiteX6" fmla="*/ 3241303 w 3262079"/>
                    <a:gd name="connsiteY6" fmla="*/ 1745311 h 2634878"/>
                    <a:gd name="connsiteX7" fmla="*/ 2982223 w 3262079"/>
                    <a:gd name="connsiteY7" fmla="*/ 2169491 h 2634878"/>
                    <a:gd name="connsiteX8" fmla="*/ 2065283 w 3262079"/>
                    <a:gd name="connsiteY8" fmla="*/ 2154251 h 2634878"/>
                    <a:gd name="connsiteX9" fmla="*/ 929903 w 3262079"/>
                    <a:gd name="connsiteY9" fmla="*/ 2634311 h 2634878"/>
                    <a:gd name="connsiteX10" fmla="*/ 193303 w 3262079"/>
                    <a:gd name="connsiteY10" fmla="*/ 2227911 h 2634878"/>
                    <a:gd name="connsiteX11" fmla="*/ 7883 w 3262079"/>
                    <a:gd name="connsiteY11" fmla="*/ 1252551 h 2634878"/>
                    <a:gd name="connsiteX0" fmla="*/ 7883 w 3262079"/>
                    <a:gd name="connsiteY0" fmla="*/ 1252551 h 2558939"/>
                    <a:gd name="connsiteX1" fmla="*/ 112023 w 3262079"/>
                    <a:gd name="connsiteY1" fmla="*/ 411811 h 2558939"/>
                    <a:gd name="connsiteX2" fmla="*/ 782583 w 3262079"/>
                    <a:gd name="connsiteY2" fmla="*/ 331 h 2558939"/>
                    <a:gd name="connsiteX3" fmla="*/ 2177043 w 3262079"/>
                    <a:gd name="connsiteY3" fmla="*/ 396571 h 2558939"/>
                    <a:gd name="connsiteX4" fmla="*/ 2839983 w 3262079"/>
                    <a:gd name="connsiteY4" fmla="*/ 317831 h 2558939"/>
                    <a:gd name="connsiteX5" fmla="*/ 3200663 w 3262079"/>
                    <a:gd name="connsiteY5" fmla="*/ 675971 h 2558939"/>
                    <a:gd name="connsiteX6" fmla="*/ 3241303 w 3262079"/>
                    <a:gd name="connsiteY6" fmla="*/ 1745311 h 2558939"/>
                    <a:gd name="connsiteX7" fmla="*/ 2982223 w 3262079"/>
                    <a:gd name="connsiteY7" fmla="*/ 2169491 h 2558939"/>
                    <a:gd name="connsiteX8" fmla="*/ 2065283 w 3262079"/>
                    <a:gd name="connsiteY8" fmla="*/ 2154251 h 2558939"/>
                    <a:gd name="connsiteX9" fmla="*/ 868943 w 3262079"/>
                    <a:gd name="connsiteY9" fmla="*/ 2558111 h 2558939"/>
                    <a:gd name="connsiteX10" fmla="*/ 193303 w 3262079"/>
                    <a:gd name="connsiteY10" fmla="*/ 2227911 h 2558939"/>
                    <a:gd name="connsiteX11" fmla="*/ 7883 w 3262079"/>
                    <a:gd name="connsiteY11" fmla="*/ 1252551 h 2558939"/>
                    <a:gd name="connsiteX0" fmla="*/ 7883 w 3262079"/>
                    <a:gd name="connsiteY0" fmla="*/ 1252551 h 2558772"/>
                    <a:gd name="connsiteX1" fmla="*/ 112023 w 3262079"/>
                    <a:gd name="connsiteY1" fmla="*/ 411811 h 2558772"/>
                    <a:gd name="connsiteX2" fmla="*/ 782583 w 3262079"/>
                    <a:gd name="connsiteY2" fmla="*/ 331 h 2558772"/>
                    <a:gd name="connsiteX3" fmla="*/ 2177043 w 3262079"/>
                    <a:gd name="connsiteY3" fmla="*/ 396571 h 2558772"/>
                    <a:gd name="connsiteX4" fmla="*/ 2839983 w 3262079"/>
                    <a:gd name="connsiteY4" fmla="*/ 317831 h 2558772"/>
                    <a:gd name="connsiteX5" fmla="*/ 3200663 w 3262079"/>
                    <a:gd name="connsiteY5" fmla="*/ 675971 h 2558772"/>
                    <a:gd name="connsiteX6" fmla="*/ 3241303 w 3262079"/>
                    <a:gd name="connsiteY6" fmla="*/ 1745311 h 2558772"/>
                    <a:gd name="connsiteX7" fmla="*/ 2982223 w 3262079"/>
                    <a:gd name="connsiteY7" fmla="*/ 2169491 h 2558772"/>
                    <a:gd name="connsiteX8" fmla="*/ 2065283 w 3262079"/>
                    <a:gd name="connsiteY8" fmla="*/ 2154251 h 2558772"/>
                    <a:gd name="connsiteX9" fmla="*/ 868943 w 3262079"/>
                    <a:gd name="connsiteY9" fmla="*/ 2558111 h 2558772"/>
                    <a:gd name="connsiteX10" fmla="*/ 193303 w 3262079"/>
                    <a:gd name="connsiteY10" fmla="*/ 2227911 h 2558772"/>
                    <a:gd name="connsiteX11" fmla="*/ 7883 w 3262079"/>
                    <a:gd name="connsiteY11" fmla="*/ 1252551 h 2558772"/>
                    <a:gd name="connsiteX0" fmla="*/ 1209 w 3255405"/>
                    <a:gd name="connsiteY0" fmla="*/ 1252551 h 2558772"/>
                    <a:gd name="connsiteX1" fmla="*/ 105349 w 3255405"/>
                    <a:gd name="connsiteY1" fmla="*/ 411811 h 2558772"/>
                    <a:gd name="connsiteX2" fmla="*/ 775909 w 3255405"/>
                    <a:gd name="connsiteY2" fmla="*/ 331 h 2558772"/>
                    <a:gd name="connsiteX3" fmla="*/ 2170369 w 3255405"/>
                    <a:gd name="connsiteY3" fmla="*/ 396571 h 2558772"/>
                    <a:gd name="connsiteX4" fmla="*/ 2833309 w 3255405"/>
                    <a:gd name="connsiteY4" fmla="*/ 317831 h 2558772"/>
                    <a:gd name="connsiteX5" fmla="*/ 3193989 w 3255405"/>
                    <a:gd name="connsiteY5" fmla="*/ 675971 h 2558772"/>
                    <a:gd name="connsiteX6" fmla="*/ 3234629 w 3255405"/>
                    <a:gd name="connsiteY6" fmla="*/ 1745311 h 2558772"/>
                    <a:gd name="connsiteX7" fmla="*/ 2975549 w 3255405"/>
                    <a:gd name="connsiteY7" fmla="*/ 2169491 h 2558772"/>
                    <a:gd name="connsiteX8" fmla="*/ 2058609 w 3255405"/>
                    <a:gd name="connsiteY8" fmla="*/ 2154251 h 2558772"/>
                    <a:gd name="connsiteX9" fmla="*/ 862269 w 3255405"/>
                    <a:gd name="connsiteY9" fmla="*/ 2558111 h 2558772"/>
                    <a:gd name="connsiteX10" fmla="*/ 186629 w 3255405"/>
                    <a:gd name="connsiteY10" fmla="*/ 2227911 h 2558772"/>
                    <a:gd name="connsiteX11" fmla="*/ 1209 w 3255405"/>
                    <a:gd name="connsiteY11" fmla="*/ 1252551 h 2558772"/>
                    <a:gd name="connsiteX0" fmla="*/ 1209 w 3255405"/>
                    <a:gd name="connsiteY0" fmla="*/ 1252551 h 2558772"/>
                    <a:gd name="connsiteX1" fmla="*/ 105349 w 3255405"/>
                    <a:gd name="connsiteY1" fmla="*/ 411811 h 2558772"/>
                    <a:gd name="connsiteX2" fmla="*/ 775909 w 3255405"/>
                    <a:gd name="connsiteY2" fmla="*/ 331 h 2558772"/>
                    <a:gd name="connsiteX3" fmla="*/ 2170369 w 3255405"/>
                    <a:gd name="connsiteY3" fmla="*/ 396571 h 2558772"/>
                    <a:gd name="connsiteX4" fmla="*/ 2833309 w 3255405"/>
                    <a:gd name="connsiteY4" fmla="*/ 317831 h 2558772"/>
                    <a:gd name="connsiteX5" fmla="*/ 3193989 w 3255405"/>
                    <a:gd name="connsiteY5" fmla="*/ 675971 h 2558772"/>
                    <a:gd name="connsiteX6" fmla="*/ 3234629 w 3255405"/>
                    <a:gd name="connsiteY6" fmla="*/ 1745311 h 2558772"/>
                    <a:gd name="connsiteX7" fmla="*/ 2975549 w 3255405"/>
                    <a:gd name="connsiteY7" fmla="*/ 2169491 h 2558772"/>
                    <a:gd name="connsiteX8" fmla="*/ 2058609 w 3255405"/>
                    <a:gd name="connsiteY8" fmla="*/ 2154251 h 2558772"/>
                    <a:gd name="connsiteX9" fmla="*/ 862269 w 3255405"/>
                    <a:gd name="connsiteY9" fmla="*/ 2558111 h 2558772"/>
                    <a:gd name="connsiteX10" fmla="*/ 186629 w 3255405"/>
                    <a:gd name="connsiteY10" fmla="*/ 2227911 h 2558772"/>
                    <a:gd name="connsiteX11" fmla="*/ 1209 w 3255405"/>
                    <a:gd name="connsiteY11" fmla="*/ 1252551 h 2558772"/>
                    <a:gd name="connsiteX0" fmla="*/ 1209 w 3255405"/>
                    <a:gd name="connsiteY0" fmla="*/ 1252551 h 2558736"/>
                    <a:gd name="connsiteX1" fmla="*/ 105349 w 3255405"/>
                    <a:gd name="connsiteY1" fmla="*/ 411811 h 2558736"/>
                    <a:gd name="connsiteX2" fmla="*/ 775909 w 3255405"/>
                    <a:gd name="connsiteY2" fmla="*/ 331 h 2558736"/>
                    <a:gd name="connsiteX3" fmla="*/ 2170369 w 3255405"/>
                    <a:gd name="connsiteY3" fmla="*/ 396571 h 2558736"/>
                    <a:gd name="connsiteX4" fmla="*/ 2833309 w 3255405"/>
                    <a:gd name="connsiteY4" fmla="*/ 317831 h 2558736"/>
                    <a:gd name="connsiteX5" fmla="*/ 3193989 w 3255405"/>
                    <a:gd name="connsiteY5" fmla="*/ 675971 h 2558736"/>
                    <a:gd name="connsiteX6" fmla="*/ 3234629 w 3255405"/>
                    <a:gd name="connsiteY6" fmla="*/ 1745311 h 2558736"/>
                    <a:gd name="connsiteX7" fmla="*/ 2975549 w 3255405"/>
                    <a:gd name="connsiteY7" fmla="*/ 2169491 h 2558736"/>
                    <a:gd name="connsiteX8" fmla="*/ 2058609 w 3255405"/>
                    <a:gd name="connsiteY8" fmla="*/ 2154251 h 2558736"/>
                    <a:gd name="connsiteX9" fmla="*/ 862269 w 3255405"/>
                    <a:gd name="connsiteY9" fmla="*/ 2558111 h 2558736"/>
                    <a:gd name="connsiteX10" fmla="*/ 186629 w 3255405"/>
                    <a:gd name="connsiteY10" fmla="*/ 2227911 h 2558736"/>
                    <a:gd name="connsiteX11" fmla="*/ 1209 w 3255405"/>
                    <a:gd name="connsiteY11" fmla="*/ 1252551 h 2558736"/>
                    <a:gd name="connsiteX0" fmla="*/ 429 w 3254625"/>
                    <a:gd name="connsiteY0" fmla="*/ 1252551 h 2558736"/>
                    <a:gd name="connsiteX1" fmla="*/ 104569 w 3254625"/>
                    <a:gd name="connsiteY1" fmla="*/ 411811 h 2558736"/>
                    <a:gd name="connsiteX2" fmla="*/ 775129 w 3254625"/>
                    <a:gd name="connsiteY2" fmla="*/ 331 h 2558736"/>
                    <a:gd name="connsiteX3" fmla="*/ 2169589 w 3254625"/>
                    <a:gd name="connsiteY3" fmla="*/ 396571 h 2558736"/>
                    <a:gd name="connsiteX4" fmla="*/ 2832529 w 3254625"/>
                    <a:gd name="connsiteY4" fmla="*/ 317831 h 2558736"/>
                    <a:gd name="connsiteX5" fmla="*/ 3193209 w 3254625"/>
                    <a:gd name="connsiteY5" fmla="*/ 675971 h 2558736"/>
                    <a:gd name="connsiteX6" fmla="*/ 3233849 w 3254625"/>
                    <a:gd name="connsiteY6" fmla="*/ 1745311 h 2558736"/>
                    <a:gd name="connsiteX7" fmla="*/ 2974769 w 3254625"/>
                    <a:gd name="connsiteY7" fmla="*/ 2169491 h 2558736"/>
                    <a:gd name="connsiteX8" fmla="*/ 2057829 w 3254625"/>
                    <a:gd name="connsiteY8" fmla="*/ 2154251 h 2558736"/>
                    <a:gd name="connsiteX9" fmla="*/ 861489 w 3254625"/>
                    <a:gd name="connsiteY9" fmla="*/ 2558111 h 2558736"/>
                    <a:gd name="connsiteX10" fmla="*/ 185849 w 3254625"/>
                    <a:gd name="connsiteY10" fmla="*/ 2227911 h 2558736"/>
                    <a:gd name="connsiteX11" fmla="*/ 429 w 3254625"/>
                    <a:gd name="connsiteY11" fmla="*/ 1252551 h 2558736"/>
                    <a:gd name="connsiteX0" fmla="*/ 429 w 3254625"/>
                    <a:gd name="connsiteY0" fmla="*/ 1252551 h 2558736"/>
                    <a:gd name="connsiteX1" fmla="*/ 104569 w 3254625"/>
                    <a:gd name="connsiteY1" fmla="*/ 411811 h 2558736"/>
                    <a:gd name="connsiteX2" fmla="*/ 775129 w 3254625"/>
                    <a:gd name="connsiteY2" fmla="*/ 331 h 2558736"/>
                    <a:gd name="connsiteX3" fmla="*/ 2169589 w 3254625"/>
                    <a:gd name="connsiteY3" fmla="*/ 396571 h 2558736"/>
                    <a:gd name="connsiteX4" fmla="*/ 2832529 w 3254625"/>
                    <a:gd name="connsiteY4" fmla="*/ 317831 h 2558736"/>
                    <a:gd name="connsiteX5" fmla="*/ 3193209 w 3254625"/>
                    <a:gd name="connsiteY5" fmla="*/ 675971 h 2558736"/>
                    <a:gd name="connsiteX6" fmla="*/ 3233849 w 3254625"/>
                    <a:gd name="connsiteY6" fmla="*/ 1745311 h 2558736"/>
                    <a:gd name="connsiteX7" fmla="*/ 2974769 w 3254625"/>
                    <a:gd name="connsiteY7" fmla="*/ 2169491 h 2558736"/>
                    <a:gd name="connsiteX8" fmla="*/ 2057829 w 3254625"/>
                    <a:gd name="connsiteY8" fmla="*/ 2154251 h 2558736"/>
                    <a:gd name="connsiteX9" fmla="*/ 861489 w 3254625"/>
                    <a:gd name="connsiteY9" fmla="*/ 2558111 h 2558736"/>
                    <a:gd name="connsiteX10" fmla="*/ 185849 w 3254625"/>
                    <a:gd name="connsiteY10" fmla="*/ 2227911 h 2558736"/>
                    <a:gd name="connsiteX11" fmla="*/ 429 w 3254625"/>
                    <a:gd name="connsiteY11" fmla="*/ 1252551 h 2558736"/>
                    <a:gd name="connsiteX0" fmla="*/ 199 w 3254395"/>
                    <a:gd name="connsiteY0" fmla="*/ 1252382 h 2558567"/>
                    <a:gd name="connsiteX1" fmla="*/ 165299 w 3254395"/>
                    <a:gd name="connsiteY1" fmla="*/ 360842 h 2558567"/>
                    <a:gd name="connsiteX2" fmla="*/ 774899 w 3254395"/>
                    <a:gd name="connsiteY2" fmla="*/ 162 h 2558567"/>
                    <a:gd name="connsiteX3" fmla="*/ 2169359 w 3254395"/>
                    <a:gd name="connsiteY3" fmla="*/ 396402 h 2558567"/>
                    <a:gd name="connsiteX4" fmla="*/ 2832299 w 3254395"/>
                    <a:gd name="connsiteY4" fmla="*/ 317662 h 2558567"/>
                    <a:gd name="connsiteX5" fmla="*/ 3192979 w 3254395"/>
                    <a:gd name="connsiteY5" fmla="*/ 675802 h 2558567"/>
                    <a:gd name="connsiteX6" fmla="*/ 3233619 w 3254395"/>
                    <a:gd name="connsiteY6" fmla="*/ 1745142 h 2558567"/>
                    <a:gd name="connsiteX7" fmla="*/ 2974539 w 3254395"/>
                    <a:gd name="connsiteY7" fmla="*/ 2169322 h 2558567"/>
                    <a:gd name="connsiteX8" fmla="*/ 2057599 w 3254395"/>
                    <a:gd name="connsiteY8" fmla="*/ 2154082 h 2558567"/>
                    <a:gd name="connsiteX9" fmla="*/ 861259 w 3254395"/>
                    <a:gd name="connsiteY9" fmla="*/ 2557942 h 2558567"/>
                    <a:gd name="connsiteX10" fmla="*/ 185619 w 3254395"/>
                    <a:gd name="connsiteY10" fmla="*/ 2227742 h 2558567"/>
                    <a:gd name="connsiteX11" fmla="*/ 199 w 3254395"/>
                    <a:gd name="connsiteY11" fmla="*/ 1252382 h 2558567"/>
                    <a:gd name="connsiteX0" fmla="*/ 346 w 3254542"/>
                    <a:gd name="connsiteY0" fmla="*/ 1252382 h 2558567"/>
                    <a:gd name="connsiteX1" fmla="*/ 165446 w 3254542"/>
                    <a:gd name="connsiteY1" fmla="*/ 360842 h 2558567"/>
                    <a:gd name="connsiteX2" fmla="*/ 775046 w 3254542"/>
                    <a:gd name="connsiteY2" fmla="*/ 162 h 2558567"/>
                    <a:gd name="connsiteX3" fmla="*/ 2169506 w 3254542"/>
                    <a:gd name="connsiteY3" fmla="*/ 396402 h 2558567"/>
                    <a:gd name="connsiteX4" fmla="*/ 2832446 w 3254542"/>
                    <a:gd name="connsiteY4" fmla="*/ 317662 h 2558567"/>
                    <a:gd name="connsiteX5" fmla="*/ 3193126 w 3254542"/>
                    <a:gd name="connsiteY5" fmla="*/ 675802 h 2558567"/>
                    <a:gd name="connsiteX6" fmla="*/ 3233766 w 3254542"/>
                    <a:gd name="connsiteY6" fmla="*/ 1745142 h 2558567"/>
                    <a:gd name="connsiteX7" fmla="*/ 2974686 w 3254542"/>
                    <a:gd name="connsiteY7" fmla="*/ 2169322 h 2558567"/>
                    <a:gd name="connsiteX8" fmla="*/ 2057746 w 3254542"/>
                    <a:gd name="connsiteY8" fmla="*/ 2154082 h 2558567"/>
                    <a:gd name="connsiteX9" fmla="*/ 861406 w 3254542"/>
                    <a:gd name="connsiteY9" fmla="*/ 2557942 h 2558567"/>
                    <a:gd name="connsiteX10" fmla="*/ 185766 w 3254542"/>
                    <a:gd name="connsiteY10" fmla="*/ 2227742 h 2558567"/>
                    <a:gd name="connsiteX11" fmla="*/ 346 w 3254542"/>
                    <a:gd name="connsiteY11" fmla="*/ 1252382 h 2558567"/>
                    <a:gd name="connsiteX0" fmla="*/ 417 w 3254613"/>
                    <a:gd name="connsiteY0" fmla="*/ 1252382 h 2558567"/>
                    <a:gd name="connsiteX1" fmla="*/ 165517 w 3254613"/>
                    <a:gd name="connsiteY1" fmla="*/ 360842 h 2558567"/>
                    <a:gd name="connsiteX2" fmla="*/ 927517 w 3254613"/>
                    <a:gd name="connsiteY2" fmla="*/ 162 h 2558567"/>
                    <a:gd name="connsiteX3" fmla="*/ 2169577 w 3254613"/>
                    <a:gd name="connsiteY3" fmla="*/ 396402 h 2558567"/>
                    <a:gd name="connsiteX4" fmla="*/ 2832517 w 3254613"/>
                    <a:gd name="connsiteY4" fmla="*/ 317662 h 2558567"/>
                    <a:gd name="connsiteX5" fmla="*/ 3193197 w 3254613"/>
                    <a:gd name="connsiteY5" fmla="*/ 675802 h 2558567"/>
                    <a:gd name="connsiteX6" fmla="*/ 3233837 w 3254613"/>
                    <a:gd name="connsiteY6" fmla="*/ 1745142 h 2558567"/>
                    <a:gd name="connsiteX7" fmla="*/ 2974757 w 3254613"/>
                    <a:gd name="connsiteY7" fmla="*/ 2169322 h 2558567"/>
                    <a:gd name="connsiteX8" fmla="*/ 2057817 w 3254613"/>
                    <a:gd name="connsiteY8" fmla="*/ 2154082 h 2558567"/>
                    <a:gd name="connsiteX9" fmla="*/ 861477 w 3254613"/>
                    <a:gd name="connsiteY9" fmla="*/ 2557942 h 2558567"/>
                    <a:gd name="connsiteX10" fmla="*/ 185837 w 3254613"/>
                    <a:gd name="connsiteY10" fmla="*/ 2227742 h 2558567"/>
                    <a:gd name="connsiteX11" fmla="*/ 417 w 3254613"/>
                    <a:gd name="connsiteY11" fmla="*/ 1252382 h 2558567"/>
                    <a:gd name="connsiteX0" fmla="*/ 328 w 3254524"/>
                    <a:gd name="connsiteY0" fmla="*/ 1252382 h 2558567"/>
                    <a:gd name="connsiteX1" fmla="*/ 165428 w 3254524"/>
                    <a:gd name="connsiteY1" fmla="*/ 360842 h 2558567"/>
                    <a:gd name="connsiteX2" fmla="*/ 886788 w 3254524"/>
                    <a:gd name="connsiteY2" fmla="*/ 162 h 2558567"/>
                    <a:gd name="connsiteX3" fmla="*/ 2169488 w 3254524"/>
                    <a:gd name="connsiteY3" fmla="*/ 396402 h 2558567"/>
                    <a:gd name="connsiteX4" fmla="*/ 2832428 w 3254524"/>
                    <a:gd name="connsiteY4" fmla="*/ 317662 h 2558567"/>
                    <a:gd name="connsiteX5" fmla="*/ 3193108 w 3254524"/>
                    <a:gd name="connsiteY5" fmla="*/ 675802 h 2558567"/>
                    <a:gd name="connsiteX6" fmla="*/ 3233748 w 3254524"/>
                    <a:gd name="connsiteY6" fmla="*/ 1745142 h 2558567"/>
                    <a:gd name="connsiteX7" fmla="*/ 2974668 w 3254524"/>
                    <a:gd name="connsiteY7" fmla="*/ 2169322 h 2558567"/>
                    <a:gd name="connsiteX8" fmla="*/ 2057728 w 3254524"/>
                    <a:gd name="connsiteY8" fmla="*/ 2154082 h 2558567"/>
                    <a:gd name="connsiteX9" fmla="*/ 861388 w 3254524"/>
                    <a:gd name="connsiteY9" fmla="*/ 2557942 h 2558567"/>
                    <a:gd name="connsiteX10" fmla="*/ 185748 w 3254524"/>
                    <a:gd name="connsiteY10" fmla="*/ 2227742 h 2558567"/>
                    <a:gd name="connsiteX11" fmla="*/ 328 w 3254524"/>
                    <a:gd name="connsiteY11" fmla="*/ 1252382 h 2558567"/>
                    <a:gd name="connsiteX0" fmla="*/ 328 w 3254524"/>
                    <a:gd name="connsiteY0" fmla="*/ 1252382 h 2558567"/>
                    <a:gd name="connsiteX1" fmla="*/ 165428 w 3254524"/>
                    <a:gd name="connsiteY1" fmla="*/ 360842 h 2558567"/>
                    <a:gd name="connsiteX2" fmla="*/ 886788 w 3254524"/>
                    <a:gd name="connsiteY2" fmla="*/ 162 h 2558567"/>
                    <a:gd name="connsiteX3" fmla="*/ 2169488 w 3254524"/>
                    <a:gd name="connsiteY3" fmla="*/ 396402 h 2558567"/>
                    <a:gd name="connsiteX4" fmla="*/ 2832428 w 3254524"/>
                    <a:gd name="connsiteY4" fmla="*/ 317662 h 2558567"/>
                    <a:gd name="connsiteX5" fmla="*/ 3193108 w 3254524"/>
                    <a:gd name="connsiteY5" fmla="*/ 675802 h 2558567"/>
                    <a:gd name="connsiteX6" fmla="*/ 3233748 w 3254524"/>
                    <a:gd name="connsiteY6" fmla="*/ 1745142 h 2558567"/>
                    <a:gd name="connsiteX7" fmla="*/ 2974668 w 3254524"/>
                    <a:gd name="connsiteY7" fmla="*/ 2169322 h 2558567"/>
                    <a:gd name="connsiteX8" fmla="*/ 2057728 w 3254524"/>
                    <a:gd name="connsiteY8" fmla="*/ 2154082 h 2558567"/>
                    <a:gd name="connsiteX9" fmla="*/ 861388 w 3254524"/>
                    <a:gd name="connsiteY9" fmla="*/ 2557942 h 2558567"/>
                    <a:gd name="connsiteX10" fmla="*/ 185748 w 3254524"/>
                    <a:gd name="connsiteY10" fmla="*/ 2227742 h 2558567"/>
                    <a:gd name="connsiteX11" fmla="*/ 328 w 3254524"/>
                    <a:gd name="connsiteY11" fmla="*/ 1252382 h 2558567"/>
                    <a:gd name="connsiteX0" fmla="*/ 328 w 3254524"/>
                    <a:gd name="connsiteY0" fmla="*/ 1252382 h 2558567"/>
                    <a:gd name="connsiteX1" fmla="*/ 165428 w 3254524"/>
                    <a:gd name="connsiteY1" fmla="*/ 360842 h 2558567"/>
                    <a:gd name="connsiteX2" fmla="*/ 886788 w 3254524"/>
                    <a:gd name="connsiteY2" fmla="*/ 162 h 2558567"/>
                    <a:gd name="connsiteX3" fmla="*/ 2169488 w 3254524"/>
                    <a:gd name="connsiteY3" fmla="*/ 396402 h 2558567"/>
                    <a:gd name="connsiteX4" fmla="*/ 2832428 w 3254524"/>
                    <a:gd name="connsiteY4" fmla="*/ 317662 h 2558567"/>
                    <a:gd name="connsiteX5" fmla="*/ 3193108 w 3254524"/>
                    <a:gd name="connsiteY5" fmla="*/ 675802 h 2558567"/>
                    <a:gd name="connsiteX6" fmla="*/ 3233748 w 3254524"/>
                    <a:gd name="connsiteY6" fmla="*/ 1745142 h 2558567"/>
                    <a:gd name="connsiteX7" fmla="*/ 2974668 w 3254524"/>
                    <a:gd name="connsiteY7" fmla="*/ 2169322 h 2558567"/>
                    <a:gd name="connsiteX8" fmla="*/ 2057728 w 3254524"/>
                    <a:gd name="connsiteY8" fmla="*/ 2154082 h 2558567"/>
                    <a:gd name="connsiteX9" fmla="*/ 861388 w 3254524"/>
                    <a:gd name="connsiteY9" fmla="*/ 2557942 h 2558567"/>
                    <a:gd name="connsiteX10" fmla="*/ 185748 w 3254524"/>
                    <a:gd name="connsiteY10" fmla="*/ 2227742 h 2558567"/>
                    <a:gd name="connsiteX11" fmla="*/ 328 w 3254524"/>
                    <a:gd name="connsiteY11" fmla="*/ 1252382 h 2558567"/>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424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488"/>
                    <a:gd name="connsiteX1" fmla="*/ 165428 w 3254524"/>
                    <a:gd name="connsiteY1" fmla="*/ 360842 h 2558488"/>
                    <a:gd name="connsiteX2" fmla="*/ 886788 w 3254524"/>
                    <a:gd name="connsiteY2" fmla="*/ 162 h 2558488"/>
                    <a:gd name="connsiteX3" fmla="*/ 2169488 w 3254524"/>
                    <a:gd name="connsiteY3" fmla="*/ 396402 h 2558488"/>
                    <a:gd name="connsiteX4" fmla="*/ 2832428 w 3254524"/>
                    <a:gd name="connsiteY4" fmla="*/ 317662 h 2558488"/>
                    <a:gd name="connsiteX5" fmla="*/ 3193108 w 3254524"/>
                    <a:gd name="connsiteY5" fmla="*/ 675802 h 2558488"/>
                    <a:gd name="connsiteX6" fmla="*/ 3233748 w 3254524"/>
                    <a:gd name="connsiteY6" fmla="*/ 1745142 h 2558488"/>
                    <a:gd name="connsiteX7" fmla="*/ 2974668 w 3254524"/>
                    <a:gd name="connsiteY7" fmla="*/ 2169322 h 2558488"/>
                    <a:gd name="connsiteX8" fmla="*/ 2205048 w 3254524"/>
                    <a:gd name="connsiteY8" fmla="*/ 2159162 h 2558488"/>
                    <a:gd name="connsiteX9" fmla="*/ 861388 w 3254524"/>
                    <a:gd name="connsiteY9" fmla="*/ 2557942 h 2558488"/>
                    <a:gd name="connsiteX10" fmla="*/ 185748 w 3254524"/>
                    <a:gd name="connsiteY10" fmla="*/ 2227742 h 2558488"/>
                    <a:gd name="connsiteX11" fmla="*/ 328 w 3254524"/>
                    <a:gd name="connsiteY11" fmla="*/ 1252382 h 2558488"/>
                    <a:gd name="connsiteX0" fmla="*/ 328 w 3254524"/>
                    <a:gd name="connsiteY0" fmla="*/ 1252382 h 2558488"/>
                    <a:gd name="connsiteX1" fmla="*/ 165428 w 3254524"/>
                    <a:gd name="connsiteY1" fmla="*/ 360842 h 2558488"/>
                    <a:gd name="connsiteX2" fmla="*/ 886788 w 3254524"/>
                    <a:gd name="connsiteY2" fmla="*/ 162 h 2558488"/>
                    <a:gd name="connsiteX3" fmla="*/ 2169488 w 3254524"/>
                    <a:gd name="connsiteY3" fmla="*/ 396402 h 2558488"/>
                    <a:gd name="connsiteX4" fmla="*/ 2832428 w 3254524"/>
                    <a:gd name="connsiteY4" fmla="*/ 317662 h 2558488"/>
                    <a:gd name="connsiteX5" fmla="*/ 3193108 w 3254524"/>
                    <a:gd name="connsiteY5" fmla="*/ 675802 h 2558488"/>
                    <a:gd name="connsiteX6" fmla="*/ 3233748 w 3254524"/>
                    <a:gd name="connsiteY6" fmla="*/ 1745142 h 2558488"/>
                    <a:gd name="connsiteX7" fmla="*/ 2974668 w 3254524"/>
                    <a:gd name="connsiteY7" fmla="*/ 2169322 h 2558488"/>
                    <a:gd name="connsiteX8" fmla="*/ 2205048 w 3254524"/>
                    <a:gd name="connsiteY8" fmla="*/ 2159162 h 2558488"/>
                    <a:gd name="connsiteX9" fmla="*/ 861388 w 3254524"/>
                    <a:gd name="connsiteY9" fmla="*/ 2557942 h 2558488"/>
                    <a:gd name="connsiteX10" fmla="*/ 185748 w 3254524"/>
                    <a:gd name="connsiteY10" fmla="*/ 2227742 h 2558488"/>
                    <a:gd name="connsiteX11" fmla="*/ 328 w 3254524"/>
                    <a:gd name="connsiteY11" fmla="*/ 1252382 h 2558488"/>
                    <a:gd name="connsiteX0" fmla="*/ 328 w 3254524"/>
                    <a:gd name="connsiteY0" fmla="*/ 1252382 h 2558829"/>
                    <a:gd name="connsiteX1" fmla="*/ 165428 w 3254524"/>
                    <a:gd name="connsiteY1" fmla="*/ 360842 h 2558829"/>
                    <a:gd name="connsiteX2" fmla="*/ 886788 w 3254524"/>
                    <a:gd name="connsiteY2" fmla="*/ 162 h 2558829"/>
                    <a:gd name="connsiteX3" fmla="*/ 2169488 w 3254524"/>
                    <a:gd name="connsiteY3" fmla="*/ 396402 h 2558829"/>
                    <a:gd name="connsiteX4" fmla="*/ 2832428 w 3254524"/>
                    <a:gd name="connsiteY4" fmla="*/ 317662 h 2558829"/>
                    <a:gd name="connsiteX5" fmla="*/ 3193108 w 3254524"/>
                    <a:gd name="connsiteY5" fmla="*/ 675802 h 2558829"/>
                    <a:gd name="connsiteX6" fmla="*/ 3233748 w 3254524"/>
                    <a:gd name="connsiteY6" fmla="*/ 1745142 h 2558829"/>
                    <a:gd name="connsiteX7" fmla="*/ 2974668 w 3254524"/>
                    <a:gd name="connsiteY7" fmla="*/ 2169322 h 2558829"/>
                    <a:gd name="connsiteX8" fmla="*/ 2174568 w 3254524"/>
                    <a:gd name="connsiteY8" fmla="*/ 2138842 h 2558829"/>
                    <a:gd name="connsiteX9" fmla="*/ 861388 w 3254524"/>
                    <a:gd name="connsiteY9" fmla="*/ 2557942 h 2558829"/>
                    <a:gd name="connsiteX10" fmla="*/ 185748 w 3254524"/>
                    <a:gd name="connsiteY10" fmla="*/ 2227742 h 2558829"/>
                    <a:gd name="connsiteX11" fmla="*/ 328 w 3254524"/>
                    <a:gd name="connsiteY11" fmla="*/ 1252382 h 2558829"/>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932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932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932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759"/>
                    <a:gd name="connsiteX1" fmla="*/ 165428 w 3254524"/>
                    <a:gd name="connsiteY1" fmla="*/ 360842 h 2558759"/>
                    <a:gd name="connsiteX2" fmla="*/ 886788 w 3254524"/>
                    <a:gd name="connsiteY2" fmla="*/ 162 h 2558759"/>
                    <a:gd name="connsiteX3" fmla="*/ 2169488 w 3254524"/>
                    <a:gd name="connsiteY3" fmla="*/ 396402 h 2558759"/>
                    <a:gd name="connsiteX4" fmla="*/ 2832428 w 3254524"/>
                    <a:gd name="connsiteY4" fmla="*/ 317662 h 2558759"/>
                    <a:gd name="connsiteX5" fmla="*/ 3193108 w 3254524"/>
                    <a:gd name="connsiteY5" fmla="*/ 675802 h 2558759"/>
                    <a:gd name="connsiteX6" fmla="*/ 3233748 w 3254524"/>
                    <a:gd name="connsiteY6" fmla="*/ 1745142 h 2558759"/>
                    <a:gd name="connsiteX7" fmla="*/ 2974668 w 3254524"/>
                    <a:gd name="connsiteY7" fmla="*/ 2169322 h 2558759"/>
                    <a:gd name="connsiteX8" fmla="*/ 2159328 w 3254524"/>
                    <a:gd name="connsiteY8" fmla="*/ 2143922 h 2558759"/>
                    <a:gd name="connsiteX9" fmla="*/ 861388 w 3254524"/>
                    <a:gd name="connsiteY9" fmla="*/ 2557942 h 2558759"/>
                    <a:gd name="connsiteX10" fmla="*/ 185748 w 3254524"/>
                    <a:gd name="connsiteY10" fmla="*/ 2227742 h 2558759"/>
                    <a:gd name="connsiteX11" fmla="*/ 328 w 3254524"/>
                    <a:gd name="connsiteY11" fmla="*/ 1252382 h 255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4524" h="2558759">
                      <a:moveTo>
                        <a:pt x="328" y="1252382"/>
                      </a:moveTo>
                      <a:cubicBezTo>
                        <a:pt x="-3059" y="941232"/>
                        <a:pt x="17685" y="569545"/>
                        <a:pt x="165428" y="360842"/>
                      </a:cubicBezTo>
                      <a:cubicBezTo>
                        <a:pt x="313171" y="152139"/>
                        <a:pt x="552778" y="-5765"/>
                        <a:pt x="886788" y="162"/>
                      </a:cubicBezTo>
                      <a:cubicBezTo>
                        <a:pt x="1220798" y="6089"/>
                        <a:pt x="1860455" y="404445"/>
                        <a:pt x="2169488" y="396402"/>
                      </a:cubicBezTo>
                      <a:cubicBezTo>
                        <a:pt x="2478521" y="388359"/>
                        <a:pt x="2661825" y="271095"/>
                        <a:pt x="2832428" y="317662"/>
                      </a:cubicBezTo>
                      <a:cubicBezTo>
                        <a:pt x="3003031" y="364229"/>
                        <a:pt x="3126221" y="437889"/>
                        <a:pt x="3193108" y="675802"/>
                      </a:cubicBezTo>
                      <a:cubicBezTo>
                        <a:pt x="3259995" y="913715"/>
                        <a:pt x="3270155" y="1496222"/>
                        <a:pt x="3233748" y="1745142"/>
                      </a:cubicBezTo>
                      <a:cubicBezTo>
                        <a:pt x="3197341" y="1994062"/>
                        <a:pt x="3153738" y="2087619"/>
                        <a:pt x="2974668" y="2169322"/>
                      </a:cubicBezTo>
                      <a:cubicBezTo>
                        <a:pt x="2795598" y="2251025"/>
                        <a:pt x="2511541" y="2155352"/>
                        <a:pt x="2159328" y="2143922"/>
                      </a:cubicBezTo>
                      <a:cubicBezTo>
                        <a:pt x="1807115" y="2132492"/>
                        <a:pt x="1190318" y="2543972"/>
                        <a:pt x="861388" y="2557942"/>
                      </a:cubicBezTo>
                      <a:cubicBezTo>
                        <a:pt x="532458" y="2571912"/>
                        <a:pt x="319098" y="2404695"/>
                        <a:pt x="185748" y="2227742"/>
                      </a:cubicBezTo>
                      <a:cubicBezTo>
                        <a:pt x="52398" y="2050789"/>
                        <a:pt x="3715" y="1563532"/>
                        <a:pt x="328" y="1252382"/>
                      </a:cubicBezTo>
                      <a:close/>
                    </a:path>
                  </a:pathLst>
                </a:custGeom>
                <a:solidFill>
                  <a:srgbClr val="E8E8AE"/>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0" name="Freeform: Shape 69">
                  <a:extLst>
                    <a:ext uri="{FF2B5EF4-FFF2-40B4-BE49-F238E27FC236}">
                      <a16:creationId xmlns:a16="http://schemas.microsoft.com/office/drawing/2014/main" id="{38104CA4-AB56-B960-6FDE-397A9DEB3181}"/>
                    </a:ext>
                  </a:extLst>
                </p:cNvPr>
                <p:cNvSpPr/>
                <p:nvPr/>
              </p:nvSpPr>
              <p:spPr>
                <a:xfrm>
                  <a:off x="3505478" y="4123795"/>
                  <a:ext cx="4173789" cy="465137"/>
                </a:xfrm>
                <a:custGeom>
                  <a:avLst/>
                  <a:gdLst>
                    <a:gd name="connsiteX0" fmla="*/ 16934 w 4182534"/>
                    <a:gd name="connsiteY0" fmla="*/ 25400 h 482600"/>
                    <a:gd name="connsiteX1" fmla="*/ 0 w 4182534"/>
                    <a:gd name="connsiteY1" fmla="*/ 474134 h 482600"/>
                    <a:gd name="connsiteX2" fmla="*/ 3064934 w 4182534"/>
                    <a:gd name="connsiteY2" fmla="*/ 330200 h 482600"/>
                    <a:gd name="connsiteX3" fmla="*/ 3318934 w 4182534"/>
                    <a:gd name="connsiteY3" fmla="*/ 465667 h 482600"/>
                    <a:gd name="connsiteX4" fmla="*/ 4123267 w 4182534"/>
                    <a:gd name="connsiteY4" fmla="*/ 482600 h 482600"/>
                    <a:gd name="connsiteX5" fmla="*/ 4182534 w 4182534"/>
                    <a:gd name="connsiteY5" fmla="*/ 228600 h 482600"/>
                    <a:gd name="connsiteX6" fmla="*/ 4114800 w 4182534"/>
                    <a:gd name="connsiteY6" fmla="*/ 25400 h 482600"/>
                    <a:gd name="connsiteX7" fmla="*/ 3699934 w 4182534"/>
                    <a:gd name="connsiteY7" fmla="*/ 42334 h 482600"/>
                    <a:gd name="connsiteX8" fmla="*/ 3302000 w 4182534"/>
                    <a:gd name="connsiteY8" fmla="*/ 0 h 482600"/>
                    <a:gd name="connsiteX9" fmla="*/ 3056467 w 4182534"/>
                    <a:gd name="connsiteY9" fmla="*/ 93134 h 482600"/>
                    <a:gd name="connsiteX10" fmla="*/ 16934 w 4182534"/>
                    <a:gd name="connsiteY10" fmla="*/ 25400 h 482600"/>
                    <a:gd name="connsiteX0" fmla="*/ 16934 w 4182534"/>
                    <a:gd name="connsiteY0" fmla="*/ 25400 h 482600"/>
                    <a:gd name="connsiteX1" fmla="*/ 0 w 4182534"/>
                    <a:gd name="connsiteY1" fmla="*/ 474134 h 482600"/>
                    <a:gd name="connsiteX2" fmla="*/ 3064934 w 4182534"/>
                    <a:gd name="connsiteY2" fmla="*/ 330200 h 482600"/>
                    <a:gd name="connsiteX3" fmla="*/ 3318934 w 4182534"/>
                    <a:gd name="connsiteY3" fmla="*/ 465667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318934 w 4182534"/>
                    <a:gd name="connsiteY3" fmla="*/ 465667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318934 w 4182534"/>
                    <a:gd name="connsiteY3" fmla="*/ 416454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279247 w 4182534"/>
                    <a:gd name="connsiteY3" fmla="*/ 451379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279247 w 4182534"/>
                    <a:gd name="connsiteY3" fmla="*/ 451379 h 482600"/>
                    <a:gd name="connsiteX4" fmla="*/ 3685647 w 4182534"/>
                    <a:gd name="connsiteY4" fmla="*/ 449792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0 h 457200"/>
                    <a:gd name="connsiteX1" fmla="*/ 0 w 4182534"/>
                    <a:gd name="connsiteY1" fmla="*/ 448734 h 457200"/>
                    <a:gd name="connsiteX2" fmla="*/ 3068109 w 4182534"/>
                    <a:gd name="connsiteY2" fmla="*/ 355600 h 457200"/>
                    <a:gd name="connsiteX3" fmla="*/ 3279247 w 4182534"/>
                    <a:gd name="connsiteY3" fmla="*/ 425979 h 457200"/>
                    <a:gd name="connsiteX4" fmla="*/ 3685647 w 4182534"/>
                    <a:gd name="connsiteY4" fmla="*/ 424392 h 457200"/>
                    <a:gd name="connsiteX5" fmla="*/ 4123267 w 4182534"/>
                    <a:gd name="connsiteY5" fmla="*/ 457200 h 457200"/>
                    <a:gd name="connsiteX6" fmla="*/ 4182534 w 4182534"/>
                    <a:gd name="connsiteY6" fmla="*/ 203200 h 457200"/>
                    <a:gd name="connsiteX7" fmla="*/ 4114800 w 4182534"/>
                    <a:gd name="connsiteY7" fmla="*/ 0 h 457200"/>
                    <a:gd name="connsiteX8" fmla="*/ 3699934 w 4182534"/>
                    <a:gd name="connsiteY8" fmla="*/ 16934 h 457200"/>
                    <a:gd name="connsiteX9" fmla="*/ 3371850 w 4182534"/>
                    <a:gd name="connsiteY9" fmla="*/ 23813 h 457200"/>
                    <a:gd name="connsiteX10" fmla="*/ 3056467 w 4182534"/>
                    <a:gd name="connsiteY10" fmla="*/ 67734 h 457200"/>
                    <a:gd name="connsiteX11" fmla="*/ 16934 w 4182534"/>
                    <a:gd name="connsiteY11" fmla="*/ 0 h 457200"/>
                    <a:gd name="connsiteX0" fmla="*/ 16934 w 4182534"/>
                    <a:gd name="connsiteY0" fmla="*/ 7937 h 465137"/>
                    <a:gd name="connsiteX1" fmla="*/ 0 w 4182534"/>
                    <a:gd name="connsiteY1" fmla="*/ 456671 h 465137"/>
                    <a:gd name="connsiteX2" fmla="*/ 3068109 w 4182534"/>
                    <a:gd name="connsiteY2" fmla="*/ 363537 h 465137"/>
                    <a:gd name="connsiteX3" fmla="*/ 3279247 w 4182534"/>
                    <a:gd name="connsiteY3" fmla="*/ 433916 h 465137"/>
                    <a:gd name="connsiteX4" fmla="*/ 3685647 w 4182534"/>
                    <a:gd name="connsiteY4" fmla="*/ 432329 h 465137"/>
                    <a:gd name="connsiteX5" fmla="*/ 4123267 w 4182534"/>
                    <a:gd name="connsiteY5" fmla="*/ 465137 h 465137"/>
                    <a:gd name="connsiteX6" fmla="*/ 4182534 w 4182534"/>
                    <a:gd name="connsiteY6" fmla="*/ 211137 h 465137"/>
                    <a:gd name="connsiteX7" fmla="*/ 4114800 w 4182534"/>
                    <a:gd name="connsiteY7" fmla="*/ 7937 h 465137"/>
                    <a:gd name="connsiteX8" fmla="*/ 3699934 w 4182534"/>
                    <a:gd name="connsiteY8" fmla="*/ 24871 h 465137"/>
                    <a:gd name="connsiteX9" fmla="*/ 3282950 w 4182534"/>
                    <a:gd name="connsiteY9" fmla="*/ 0 h 465137"/>
                    <a:gd name="connsiteX10" fmla="*/ 3056467 w 4182534"/>
                    <a:gd name="connsiteY10" fmla="*/ 75671 h 465137"/>
                    <a:gd name="connsiteX11" fmla="*/ 16934 w 4182534"/>
                    <a:gd name="connsiteY11" fmla="*/ 7937 h 465137"/>
                    <a:gd name="connsiteX0" fmla="*/ 16934 w 4182534"/>
                    <a:gd name="connsiteY0" fmla="*/ 7937 h 465137"/>
                    <a:gd name="connsiteX1" fmla="*/ 0 w 4182534"/>
                    <a:gd name="connsiteY1" fmla="*/ 456671 h 465137"/>
                    <a:gd name="connsiteX2" fmla="*/ 3068109 w 4182534"/>
                    <a:gd name="connsiteY2" fmla="*/ 363537 h 465137"/>
                    <a:gd name="connsiteX3" fmla="*/ 3279247 w 4182534"/>
                    <a:gd name="connsiteY3" fmla="*/ 433916 h 465137"/>
                    <a:gd name="connsiteX4" fmla="*/ 3685647 w 4182534"/>
                    <a:gd name="connsiteY4" fmla="*/ 432329 h 465137"/>
                    <a:gd name="connsiteX5" fmla="*/ 4123267 w 4182534"/>
                    <a:gd name="connsiteY5" fmla="*/ 465137 h 465137"/>
                    <a:gd name="connsiteX6" fmla="*/ 4182534 w 4182534"/>
                    <a:gd name="connsiteY6" fmla="*/ 211137 h 465137"/>
                    <a:gd name="connsiteX7" fmla="*/ 4114800 w 4182534"/>
                    <a:gd name="connsiteY7" fmla="*/ 7937 h 465137"/>
                    <a:gd name="connsiteX8" fmla="*/ 3699934 w 4182534"/>
                    <a:gd name="connsiteY8" fmla="*/ 24871 h 465137"/>
                    <a:gd name="connsiteX9" fmla="*/ 3282950 w 4182534"/>
                    <a:gd name="connsiteY9" fmla="*/ 0 h 465137"/>
                    <a:gd name="connsiteX10" fmla="*/ 3126317 w 4182534"/>
                    <a:gd name="connsiteY10" fmla="*/ 186796 h 465137"/>
                    <a:gd name="connsiteX11" fmla="*/ 16934 w 4182534"/>
                    <a:gd name="connsiteY11" fmla="*/ 7937 h 465137"/>
                    <a:gd name="connsiteX0" fmla="*/ 16934 w 4182534"/>
                    <a:gd name="connsiteY0" fmla="*/ 7937 h 465137"/>
                    <a:gd name="connsiteX1" fmla="*/ 0 w 4182534"/>
                    <a:gd name="connsiteY1" fmla="*/ 456671 h 465137"/>
                    <a:gd name="connsiteX2" fmla="*/ 3068109 w 4182534"/>
                    <a:gd name="connsiteY2" fmla="*/ 363537 h 465137"/>
                    <a:gd name="connsiteX3" fmla="*/ 3279247 w 4182534"/>
                    <a:gd name="connsiteY3" fmla="*/ 433916 h 465137"/>
                    <a:gd name="connsiteX4" fmla="*/ 3685647 w 4182534"/>
                    <a:gd name="connsiteY4" fmla="*/ 432329 h 465137"/>
                    <a:gd name="connsiteX5" fmla="*/ 4123267 w 4182534"/>
                    <a:gd name="connsiteY5" fmla="*/ 465137 h 465137"/>
                    <a:gd name="connsiteX6" fmla="*/ 4182534 w 4182534"/>
                    <a:gd name="connsiteY6" fmla="*/ 211137 h 465137"/>
                    <a:gd name="connsiteX7" fmla="*/ 4114800 w 4182534"/>
                    <a:gd name="connsiteY7" fmla="*/ 7937 h 465137"/>
                    <a:gd name="connsiteX8" fmla="*/ 3699934 w 4182534"/>
                    <a:gd name="connsiteY8" fmla="*/ 24871 h 465137"/>
                    <a:gd name="connsiteX9" fmla="*/ 3282950 w 4182534"/>
                    <a:gd name="connsiteY9" fmla="*/ 0 h 465137"/>
                    <a:gd name="connsiteX10" fmla="*/ 3061229 w 4182534"/>
                    <a:gd name="connsiteY10" fmla="*/ 88371 h 465137"/>
                    <a:gd name="connsiteX11" fmla="*/ 16934 w 4182534"/>
                    <a:gd name="connsiteY11" fmla="*/ 7937 h 465137"/>
                    <a:gd name="csX0" fmla="*/ 16934 w 4182534"/>
                    <a:gd name="csY0" fmla="*/ 7937 h 465137"/>
                    <a:gd name="csX1" fmla="*/ 0 w 4182534"/>
                    <a:gd name="csY1" fmla="*/ 456671 h 465137"/>
                    <a:gd name="csX2" fmla="*/ 3068109 w 4182534"/>
                    <a:gd name="csY2" fmla="*/ 363537 h 465137"/>
                    <a:gd name="csX3" fmla="*/ 3279247 w 4182534"/>
                    <a:gd name="csY3" fmla="*/ 433916 h 465137"/>
                    <a:gd name="csX4" fmla="*/ 3685647 w 4182534"/>
                    <a:gd name="csY4" fmla="*/ 432329 h 465137"/>
                    <a:gd name="csX5" fmla="*/ 4123267 w 4182534"/>
                    <a:gd name="csY5" fmla="*/ 465137 h 465137"/>
                    <a:gd name="csX6" fmla="*/ 4182534 w 4182534"/>
                    <a:gd name="csY6" fmla="*/ 211137 h 465137"/>
                    <a:gd name="csX7" fmla="*/ 4114800 w 4182534"/>
                    <a:gd name="csY7" fmla="*/ 7937 h 465137"/>
                    <a:gd name="csX8" fmla="*/ 3699934 w 4182534"/>
                    <a:gd name="csY8" fmla="*/ 24871 h 465137"/>
                    <a:gd name="csX9" fmla="*/ 3282950 w 4182534"/>
                    <a:gd name="csY9" fmla="*/ 0 h 465137"/>
                    <a:gd name="csX10" fmla="*/ 3061229 w 4182534"/>
                    <a:gd name="csY10" fmla="*/ 71582 h 465137"/>
                    <a:gd name="csX11" fmla="*/ 16934 w 4182534"/>
                    <a:gd name="csY11" fmla="*/ 7937 h 465137"/>
                    <a:gd name="csX0" fmla="*/ 16934 w 4182534"/>
                    <a:gd name="csY0" fmla="*/ 7937 h 465137"/>
                    <a:gd name="csX1" fmla="*/ 0 w 4182534"/>
                    <a:gd name="csY1" fmla="*/ 456671 h 465137"/>
                    <a:gd name="csX2" fmla="*/ 3068109 w 4182534"/>
                    <a:gd name="csY2" fmla="*/ 363537 h 465137"/>
                    <a:gd name="csX3" fmla="*/ 3279247 w 4182534"/>
                    <a:gd name="csY3" fmla="*/ 433916 h 465137"/>
                    <a:gd name="csX4" fmla="*/ 3685647 w 4182534"/>
                    <a:gd name="csY4" fmla="*/ 432329 h 465137"/>
                    <a:gd name="csX5" fmla="*/ 4123267 w 4182534"/>
                    <a:gd name="csY5" fmla="*/ 465137 h 465137"/>
                    <a:gd name="csX6" fmla="*/ 4182534 w 4182534"/>
                    <a:gd name="csY6" fmla="*/ 211137 h 465137"/>
                    <a:gd name="csX7" fmla="*/ 4114800 w 4182534"/>
                    <a:gd name="csY7" fmla="*/ 7937 h 465137"/>
                    <a:gd name="csX8" fmla="*/ 3699934 w 4182534"/>
                    <a:gd name="csY8" fmla="*/ 24871 h 465137"/>
                    <a:gd name="csX9" fmla="*/ 3282950 w 4182534"/>
                    <a:gd name="csY9" fmla="*/ 0 h 465137"/>
                    <a:gd name="csX10" fmla="*/ 3054670 w 4182534"/>
                    <a:gd name="csY10" fmla="*/ 62400 h 465137"/>
                    <a:gd name="csX11" fmla="*/ 16934 w 4182534"/>
                    <a:gd name="csY11" fmla="*/ 7937 h 465137"/>
                    <a:gd name="csX0" fmla="*/ 16934 w 4182534"/>
                    <a:gd name="csY0" fmla="*/ 7937 h 465137"/>
                    <a:gd name="csX1" fmla="*/ 0 w 4182534"/>
                    <a:gd name="csY1" fmla="*/ 456671 h 465137"/>
                    <a:gd name="csX2" fmla="*/ 3066798 w 4182534"/>
                    <a:gd name="csY2" fmla="*/ 372718 h 465137"/>
                    <a:gd name="csX3" fmla="*/ 3279247 w 4182534"/>
                    <a:gd name="csY3" fmla="*/ 433916 h 465137"/>
                    <a:gd name="csX4" fmla="*/ 3685647 w 4182534"/>
                    <a:gd name="csY4" fmla="*/ 432329 h 465137"/>
                    <a:gd name="csX5" fmla="*/ 4123267 w 4182534"/>
                    <a:gd name="csY5" fmla="*/ 465137 h 465137"/>
                    <a:gd name="csX6" fmla="*/ 4182534 w 4182534"/>
                    <a:gd name="csY6" fmla="*/ 211137 h 465137"/>
                    <a:gd name="csX7" fmla="*/ 4114800 w 4182534"/>
                    <a:gd name="csY7" fmla="*/ 7937 h 465137"/>
                    <a:gd name="csX8" fmla="*/ 3699934 w 4182534"/>
                    <a:gd name="csY8" fmla="*/ 24871 h 465137"/>
                    <a:gd name="csX9" fmla="*/ 3282950 w 4182534"/>
                    <a:gd name="csY9" fmla="*/ 0 h 465137"/>
                    <a:gd name="csX10" fmla="*/ 3054670 w 4182534"/>
                    <a:gd name="csY10" fmla="*/ 62400 h 465137"/>
                    <a:gd name="csX11" fmla="*/ 16934 w 4182534"/>
                    <a:gd name="csY11" fmla="*/ 7937 h 465137"/>
                    <a:gd name="csX0" fmla="*/ 11687 w 4177287"/>
                    <a:gd name="csY0" fmla="*/ 7937 h 465137"/>
                    <a:gd name="csX1" fmla="*/ 0 w 4177287"/>
                    <a:gd name="csY1" fmla="*/ 416447 h 465137"/>
                    <a:gd name="csX2" fmla="*/ 3061551 w 4177287"/>
                    <a:gd name="csY2" fmla="*/ 372718 h 465137"/>
                    <a:gd name="csX3" fmla="*/ 3274000 w 4177287"/>
                    <a:gd name="csY3" fmla="*/ 433916 h 465137"/>
                    <a:gd name="csX4" fmla="*/ 3680400 w 4177287"/>
                    <a:gd name="csY4" fmla="*/ 432329 h 465137"/>
                    <a:gd name="csX5" fmla="*/ 4118020 w 4177287"/>
                    <a:gd name="csY5" fmla="*/ 465137 h 465137"/>
                    <a:gd name="csX6" fmla="*/ 4177287 w 4177287"/>
                    <a:gd name="csY6" fmla="*/ 211137 h 465137"/>
                    <a:gd name="csX7" fmla="*/ 4109553 w 4177287"/>
                    <a:gd name="csY7" fmla="*/ 7937 h 465137"/>
                    <a:gd name="csX8" fmla="*/ 3694687 w 4177287"/>
                    <a:gd name="csY8" fmla="*/ 24871 h 465137"/>
                    <a:gd name="csX9" fmla="*/ 3277703 w 4177287"/>
                    <a:gd name="csY9" fmla="*/ 0 h 465137"/>
                    <a:gd name="csX10" fmla="*/ 3049423 w 4177287"/>
                    <a:gd name="csY10" fmla="*/ 62400 h 465137"/>
                    <a:gd name="csX11" fmla="*/ 11687 w 4177287"/>
                    <a:gd name="csY11" fmla="*/ 7937 h 465137"/>
                    <a:gd name="csX0" fmla="*/ 11687 w 4177287"/>
                    <a:gd name="csY0" fmla="*/ 14933 h 465137"/>
                    <a:gd name="csX1" fmla="*/ 0 w 4177287"/>
                    <a:gd name="csY1" fmla="*/ 416447 h 465137"/>
                    <a:gd name="csX2" fmla="*/ 3061551 w 4177287"/>
                    <a:gd name="csY2" fmla="*/ 372718 h 465137"/>
                    <a:gd name="csX3" fmla="*/ 3274000 w 4177287"/>
                    <a:gd name="csY3" fmla="*/ 433916 h 465137"/>
                    <a:gd name="csX4" fmla="*/ 3680400 w 4177287"/>
                    <a:gd name="csY4" fmla="*/ 432329 h 465137"/>
                    <a:gd name="csX5" fmla="*/ 4118020 w 4177287"/>
                    <a:gd name="csY5" fmla="*/ 465137 h 465137"/>
                    <a:gd name="csX6" fmla="*/ 4177287 w 4177287"/>
                    <a:gd name="csY6" fmla="*/ 211137 h 465137"/>
                    <a:gd name="csX7" fmla="*/ 4109553 w 4177287"/>
                    <a:gd name="csY7" fmla="*/ 7937 h 465137"/>
                    <a:gd name="csX8" fmla="*/ 3694687 w 4177287"/>
                    <a:gd name="csY8" fmla="*/ 24871 h 465137"/>
                    <a:gd name="csX9" fmla="*/ 3277703 w 4177287"/>
                    <a:gd name="csY9" fmla="*/ 0 h 465137"/>
                    <a:gd name="csX10" fmla="*/ 3049423 w 4177287"/>
                    <a:gd name="csY10" fmla="*/ 62400 h 465137"/>
                    <a:gd name="csX11" fmla="*/ 11687 w 4177287"/>
                    <a:gd name="csY11" fmla="*/ 14933 h 465137"/>
                    <a:gd name="csX0" fmla="*/ 11687 w 4177287"/>
                    <a:gd name="csY0" fmla="*/ 14933 h 465137"/>
                    <a:gd name="csX1" fmla="*/ 0 w 4177287"/>
                    <a:gd name="csY1" fmla="*/ 426940 h 465137"/>
                    <a:gd name="csX2" fmla="*/ 3061551 w 4177287"/>
                    <a:gd name="csY2" fmla="*/ 372718 h 465137"/>
                    <a:gd name="csX3" fmla="*/ 3274000 w 4177287"/>
                    <a:gd name="csY3" fmla="*/ 433916 h 465137"/>
                    <a:gd name="csX4" fmla="*/ 3680400 w 4177287"/>
                    <a:gd name="csY4" fmla="*/ 432329 h 465137"/>
                    <a:gd name="csX5" fmla="*/ 4118020 w 4177287"/>
                    <a:gd name="csY5" fmla="*/ 465137 h 465137"/>
                    <a:gd name="csX6" fmla="*/ 4177287 w 4177287"/>
                    <a:gd name="csY6" fmla="*/ 211137 h 465137"/>
                    <a:gd name="csX7" fmla="*/ 4109553 w 4177287"/>
                    <a:gd name="csY7" fmla="*/ 7937 h 465137"/>
                    <a:gd name="csX8" fmla="*/ 3694687 w 4177287"/>
                    <a:gd name="csY8" fmla="*/ 24871 h 465137"/>
                    <a:gd name="csX9" fmla="*/ 3277703 w 4177287"/>
                    <a:gd name="csY9" fmla="*/ 0 h 465137"/>
                    <a:gd name="csX10" fmla="*/ 3049423 w 4177287"/>
                    <a:gd name="csY10" fmla="*/ 62400 h 465137"/>
                    <a:gd name="csX11" fmla="*/ 11687 w 4177287"/>
                    <a:gd name="csY11" fmla="*/ 14933 h 465137"/>
                    <a:gd name="csX0" fmla="*/ 8189 w 4173789"/>
                    <a:gd name="csY0" fmla="*/ 14933 h 465137"/>
                    <a:gd name="csX1" fmla="*/ 0 w 4173789"/>
                    <a:gd name="csY1" fmla="*/ 411200 h 465137"/>
                    <a:gd name="csX2" fmla="*/ 3058053 w 4173789"/>
                    <a:gd name="csY2" fmla="*/ 372718 h 465137"/>
                    <a:gd name="csX3" fmla="*/ 3270502 w 4173789"/>
                    <a:gd name="csY3" fmla="*/ 433916 h 465137"/>
                    <a:gd name="csX4" fmla="*/ 3676902 w 4173789"/>
                    <a:gd name="csY4" fmla="*/ 432329 h 465137"/>
                    <a:gd name="csX5" fmla="*/ 4114522 w 4173789"/>
                    <a:gd name="csY5" fmla="*/ 465137 h 465137"/>
                    <a:gd name="csX6" fmla="*/ 4173789 w 4173789"/>
                    <a:gd name="csY6" fmla="*/ 211137 h 465137"/>
                    <a:gd name="csX7" fmla="*/ 4106055 w 4173789"/>
                    <a:gd name="csY7" fmla="*/ 7937 h 465137"/>
                    <a:gd name="csX8" fmla="*/ 3691189 w 4173789"/>
                    <a:gd name="csY8" fmla="*/ 24871 h 465137"/>
                    <a:gd name="csX9" fmla="*/ 3274205 w 4173789"/>
                    <a:gd name="csY9" fmla="*/ 0 h 465137"/>
                    <a:gd name="csX10" fmla="*/ 3045925 w 4173789"/>
                    <a:gd name="csY10" fmla="*/ 62400 h 465137"/>
                    <a:gd name="csX11" fmla="*/ 8189 w 4173789"/>
                    <a:gd name="csY11" fmla="*/ 14933 h 465137"/>
                    <a:gd name="csX0" fmla="*/ 8189 w 4173789"/>
                    <a:gd name="csY0" fmla="*/ 14933 h 465137"/>
                    <a:gd name="csX1" fmla="*/ 0 w 4173789"/>
                    <a:gd name="csY1" fmla="*/ 419944 h 465137"/>
                    <a:gd name="csX2" fmla="*/ 3058053 w 4173789"/>
                    <a:gd name="csY2" fmla="*/ 372718 h 465137"/>
                    <a:gd name="csX3" fmla="*/ 3270502 w 4173789"/>
                    <a:gd name="csY3" fmla="*/ 433916 h 465137"/>
                    <a:gd name="csX4" fmla="*/ 3676902 w 4173789"/>
                    <a:gd name="csY4" fmla="*/ 432329 h 465137"/>
                    <a:gd name="csX5" fmla="*/ 4114522 w 4173789"/>
                    <a:gd name="csY5" fmla="*/ 465137 h 465137"/>
                    <a:gd name="csX6" fmla="*/ 4173789 w 4173789"/>
                    <a:gd name="csY6" fmla="*/ 211137 h 465137"/>
                    <a:gd name="csX7" fmla="*/ 4106055 w 4173789"/>
                    <a:gd name="csY7" fmla="*/ 7937 h 465137"/>
                    <a:gd name="csX8" fmla="*/ 3691189 w 4173789"/>
                    <a:gd name="csY8" fmla="*/ 24871 h 465137"/>
                    <a:gd name="csX9" fmla="*/ 3274205 w 4173789"/>
                    <a:gd name="csY9" fmla="*/ 0 h 465137"/>
                    <a:gd name="csX10" fmla="*/ 3045925 w 4173789"/>
                    <a:gd name="csY10" fmla="*/ 62400 h 465137"/>
                    <a:gd name="csX11" fmla="*/ 8189 w 4173789"/>
                    <a:gd name="csY11" fmla="*/ 14933 h 465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173789" h="465137">
                      <a:moveTo>
                        <a:pt x="8189" y="14933"/>
                      </a:moveTo>
                      <a:lnTo>
                        <a:pt x="0" y="419944"/>
                      </a:lnTo>
                      <a:lnTo>
                        <a:pt x="3058053" y="372718"/>
                      </a:lnTo>
                      <a:lnTo>
                        <a:pt x="3270502" y="433916"/>
                      </a:lnTo>
                      <a:lnTo>
                        <a:pt x="3676902" y="432329"/>
                      </a:lnTo>
                      <a:lnTo>
                        <a:pt x="4114522" y="465137"/>
                      </a:lnTo>
                      <a:lnTo>
                        <a:pt x="4173789" y="211137"/>
                      </a:lnTo>
                      <a:lnTo>
                        <a:pt x="4106055" y="7937"/>
                      </a:lnTo>
                      <a:lnTo>
                        <a:pt x="3691189" y="24871"/>
                      </a:lnTo>
                      <a:lnTo>
                        <a:pt x="3274205" y="0"/>
                      </a:lnTo>
                      <a:lnTo>
                        <a:pt x="3045925" y="62400"/>
                      </a:lnTo>
                      <a:lnTo>
                        <a:pt x="8189" y="14933"/>
                      </a:lnTo>
                      <a:close/>
                    </a:path>
                  </a:pathLst>
                </a:custGeom>
                <a:solidFill>
                  <a:schemeClr val="bg1">
                    <a:lumMod val="8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Freeform: Shape 70">
                  <a:extLst>
                    <a:ext uri="{FF2B5EF4-FFF2-40B4-BE49-F238E27FC236}">
                      <a16:creationId xmlns:a16="http://schemas.microsoft.com/office/drawing/2014/main" id="{44D858D0-1759-5BB5-E74E-ECE2DCA4D11C}"/>
                    </a:ext>
                  </a:extLst>
                </p:cNvPr>
                <p:cNvSpPr/>
                <p:nvPr/>
              </p:nvSpPr>
              <p:spPr>
                <a:xfrm>
                  <a:off x="6835775" y="4021138"/>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1" name="Freeform: Shape 110">
                  <a:extLst>
                    <a:ext uri="{FF2B5EF4-FFF2-40B4-BE49-F238E27FC236}">
                      <a16:creationId xmlns:a16="http://schemas.microsoft.com/office/drawing/2014/main" id="{CC845935-1F58-3C0D-A22D-A7E972F3F167}"/>
                    </a:ext>
                  </a:extLst>
                </p:cNvPr>
                <p:cNvSpPr/>
                <p:nvPr/>
              </p:nvSpPr>
              <p:spPr>
                <a:xfrm>
                  <a:off x="7097712" y="4012670"/>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2" name="Freeform: Shape 111">
                  <a:extLst>
                    <a:ext uri="{FF2B5EF4-FFF2-40B4-BE49-F238E27FC236}">
                      <a16:creationId xmlns:a16="http://schemas.microsoft.com/office/drawing/2014/main" id="{5AF99985-04ED-44AE-348F-20D961C4C74B}"/>
                    </a:ext>
                  </a:extLst>
                </p:cNvPr>
                <p:cNvSpPr/>
                <p:nvPr/>
              </p:nvSpPr>
              <p:spPr>
                <a:xfrm>
                  <a:off x="7363459" y="4012670"/>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3" name="Freeform: Shape 112">
                  <a:extLst>
                    <a:ext uri="{FF2B5EF4-FFF2-40B4-BE49-F238E27FC236}">
                      <a16:creationId xmlns:a16="http://schemas.microsoft.com/office/drawing/2014/main" id="{EBC10A2C-59BB-6C63-5824-34D7A2295772}"/>
                    </a:ext>
                  </a:extLst>
                </p:cNvPr>
                <p:cNvSpPr/>
                <p:nvPr/>
              </p:nvSpPr>
              <p:spPr>
                <a:xfrm flipV="1">
                  <a:off x="7348377" y="4596048"/>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Freeform: Shape 113">
                  <a:extLst>
                    <a:ext uri="{FF2B5EF4-FFF2-40B4-BE49-F238E27FC236}">
                      <a16:creationId xmlns:a16="http://schemas.microsoft.com/office/drawing/2014/main" id="{F0763F4C-FA7E-FD19-AFA0-A540C7D087E6}"/>
                    </a:ext>
                  </a:extLst>
                </p:cNvPr>
                <p:cNvSpPr/>
                <p:nvPr/>
              </p:nvSpPr>
              <p:spPr>
                <a:xfrm flipV="1">
                  <a:off x="7097711" y="4580464"/>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Freeform: Shape 114">
                  <a:extLst>
                    <a:ext uri="{FF2B5EF4-FFF2-40B4-BE49-F238E27FC236}">
                      <a16:creationId xmlns:a16="http://schemas.microsoft.com/office/drawing/2014/main" id="{6934D7E0-3FB7-69CB-3315-E173CC3C1BFE}"/>
                    </a:ext>
                  </a:extLst>
                </p:cNvPr>
                <p:cNvSpPr/>
                <p:nvPr/>
              </p:nvSpPr>
              <p:spPr>
                <a:xfrm flipV="1">
                  <a:off x="6827439" y="4580463"/>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6" name="Rectangle: Rounded Corners 115">
                  <a:extLst>
                    <a:ext uri="{FF2B5EF4-FFF2-40B4-BE49-F238E27FC236}">
                      <a16:creationId xmlns:a16="http://schemas.microsoft.com/office/drawing/2014/main" id="{84335C17-E149-36EB-9FFF-EA14683B463B}"/>
                    </a:ext>
                  </a:extLst>
                </p:cNvPr>
                <p:cNvSpPr/>
                <p:nvPr/>
              </p:nvSpPr>
              <p:spPr>
                <a:xfrm>
                  <a:off x="2278705" y="3843867"/>
                  <a:ext cx="37776" cy="1041400"/>
                </a:xfrm>
                <a:prstGeom prst="roundRect">
                  <a:avLst/>
                </a:prstGeom>
                <a:solidFill>
                  <a:schemeClr val="bg1">
                    <a:lumMod val="8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Oval 116">
                  <a:extLst>
                    <a:ext uri="{FF2B5EF4-FFF2-40B4-BE49-F238E27FC236}">
                      <a16:creationId xmlns:a16="http://schemas.microsoft.com/office/drawing/2014/main" id="{F9104922-7A48-ECEC-3A81-D7F226D79899}"/>
                    </a:ext>
                  </a:extLst>
                </p:cNvPr>
                <p:cNvSpPr/>
                <p:nvPr/>
              </p:nvSpPr>
              <p:spPr>
                <a:xfrm>
                  <a:off x="2881312" y="4033842"/>
                  <a:ext cx="646112" cy="646112"/>
                </a:xfrm>
                <a:prstGeom prst="ellipse">
                  <a:avLst/>
                </a:prstGeom>
                <a:solidFill>
                  <a:schemeClr val="tx1">
                    <a:lumMod val="65000"/>
                    <a:lumOff val="3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Rectangle: Rounded Corners 117">
                  <a:extLst>
                    <a:ext uri="{FF2B5EF4-FFF2-40B4-BE49-F238E27FC236}">
                      <a16:creationId xmlns:a16="http://schemas.microsoft.com/office/drawing/2014/main" id="{24C9EF2F-748B-0F72-A721-B1395BB79281}"/>
                    </a:ext>
                  </a:extLst>
                </p:cNvPr>
                <p:cNvSpPr/>
                <p:nvPr/>
              </p:nvSpPr>
              <p:spPr>
                <a:xfrm>
                  <a:off x="1950222" y="3835337"/>
                  <a:ext cx="225213" cy="1041400"/>
                </a:xfrm>
                <a:prstGeom prst="roundRect">
                  <a:avLst/>
                </a:prstGeom>
                <a:solidFill>
                  <a:schemeClr val="bg1">
                    <a:lumMod val="8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50" name="Freeform: Shape 49">
                <a:extLst>
                  <a:ext uri="{FF2B5EF4-FFF2-40B4-BE49-F238E27FC236}">
                    <a16:creationId xmlns:a16="http://schemas.microsoft.com/office/drawing/2014/main" id="{56C13857-F214-631B-37F8-4108BB376B72}"/>
                  </a:ext>
                </a:extLst>
              </p:cNvPr>
              <p:cNvSpPr/>
              <p:nvPr/>
            </p:nvSpPr>
            <p:spPr>
              <a:xfrm>
                <a:off x="1461542" y="2391235"/>
                <a:ext cx="6038278" cy="129024"/>
              </a:xfrm>
              <a:custGeom>
                <a:avLst/>
                <a:gdLst>
                  <a:gd name="csX0" fmla="*/ 0 w 6220918"/>
                  <a:gd name="csY0" fmla="*/ 0 h 164892"/>
                  <a:gd name="csX1" fmla="*/ 479685 w 6220918"/>
                  <a:gd name="csY1" fmla="*/ 164892 h 164892"/>
                  <a:gd name="csX2" fmla="*/ 6220918 w 6220918"/>
                  <a:gd name="csY2" fmla="*/ 164892 h 164892"/>
                  <a:gd name="csX0" fmla="*/ 0 w 6224191"/>
                  <a:gd name="csY0" fmla="*/ 0 h 164892"/>
                  <a:gd name="csX1" fmla="*/ 479685 w 6224191"/>
                  <a:gd name="csY1" fmla="*/ 164892 h 164892"/>
                  <a:gd name="csX2" fmla="*/ 6224191 w 6224191"/>
                  <a:gd name="csY2" fmla="*/ 89825 h 164892"/>
                </a:gdLst>
                <a:ahLst/>
                <a:cxnLst>
                  <a:cxn ang="0">
                    <a:pos x="csX0" y="csY0"/>
                  </a:cxn>
                  <a:cxn ang="0">
                    <a:pos x="csX1" y="csY1"/>
                  </a:cxn>
                  <a:cxn ang="0">
                    <a:pos x="csX2" y="csY2"/>
                  </a:cxn>
                </a:cxnLst>
                <a:rect l="l" t="t" r="r" b="b"/>
                <a:pathLst>
                  <a:path w="6224191" h="164892">
                    <a:moveTo>
                      <a:pt x="0" y="0"/>
                    </a:moveTo>
                    <a:lnTo>
                      <a:pt x="479685" y="164892"/>
                    </a:lnTo>
                    <a:cubicBezTo>
                      <a:pt x="2393429" y="164892"/>
                      <a:pt x="4310447" y="89825"/>
                      <a:pt x="6224191" y="89825"/>
                    </a:cubicBez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Freeform: Shape 50">
                <a:extLst>
                  <a:ext uri="{FF2B5EF4-FFF2-40B4-BE49-F238E27FC236}">
                    <a16:creationId xmlns:a16="http://schemas.microsoft.com/office/drawing/2014/main" id="{A3DC0D04-E421-FD62-C0B0-D29B474D8EDE}"/>
                  </a:ext>
                </a:extLst>
              </p:cNvPr>
              <p:cNvSpPr/>
              <p:nvPr/>
            </p:nvSpPr>
            <p:spPr>
              <a:xfrm flipV="1">
                <a:off x="1480591" y="2818801"/>
                <a:ext cx="6023987" cy="126908"/>
              </a:xfrm>
              <a:custGeom>
                <a:avLst/>
                <a:gdLst>
                  <a:gd name="csX0" fmla="*/ 0 w 6220918"/>
                  <a:gd name="csY0" fmla="*/ 0 h 164892"/>
                  <a:gd name="csX1" fmla="*/ 479685 w 6220918"/>
                  <a:gd name="csY1" fmla="*/ 164892 h 164892"/>
                  <a:gd name="csX2" fmla="*/ 6220918 w 6220918"/>
                  <a:gd name="csY2" fmla="*/ 164892 h 164892"/>
                  <a:gd name="csX0" fmla="*/ 0 w 6220918"/>
                  <a:gd name="csY0" fmla="*/ 0 h 164892"/>
                  <a:gd name="csX1" fmla="*/ 446854 w 6220918"/>
                  <a:gd name="csY1" fmla="*/ 154072 h 164892"/>
                  <a:gd name="csX2" fmla="*/ 6220918 w 6220918"/>
                  <a:gd name="csY2" fmla="*/ 164892 h 164892"/>
                  <a:gd name="csX0" fmla="*/ 0 w 6220918"/>
                  <a:gd name="csY0" fmla="*/ 0 h 164892"/>
                  <a:gd name="csX1" fmla="*/ 451231 w 6220918"/>
                  <a:gd name="csY1" fmla="*/ 162188 h 164892"/>
                  <a:gd name="csX2" fmla="*/ 6220918 w 6220918"/>
                  <a:gd name="csY2" fmla="*/ 164892 h 164892"/>
                  <a:gd name="csX0" fmla="*/ 0 w 6229126"/>
                  <a:gd name="csY0" fmla="*/ 0 h 162188"/>
                  <a:gd name="csX1" fmla="*/ 451231 w 6229126"/>
                  <a:gd name="csY1" fmla="*/ 162188 h 162188"/>
                  <a:gd name="csX2" fmla="*/ 6229126 w 6229126"/>
                  <a:gd name="csY2" fmla="*/ 83739 h 162188"/>
                </a:gdLst>
                <a:ahLst/>
                <a:cxnLst>
                  <a:cxn ang="0">
                    <a:pos x="csX0" y="csY0"/>
                  </a:cxn>
                  <a:cxn ang="0">
                    <a:pos x="csX1" y="csY1"/>
                  </a:cxn>
                  <a:cxn ang="0">
                    <a:pos x="csX2" y="csY2"/>
                  </a:cxn>
                </a:cxnLst>
                <a:rect l="l" t="t" r="r" b="b"/>
                <a:pathLst>
                  <a:path w="6229126" h="162188">
                    <a:moveTo>
                      <a:pt x="0" y="0"/>
                    </a:moveTo>
                    <a:lnTo>
                      <a:pt x="451231" y="162188"/>
                    </a:lnTo>
                    <a:lnTo>
                      <a:pt x="6229126" y="83739"/>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Freeform: Shape 51">
                <a:extLst>
                  <a:ext uri="{FF2B5EF4-FFF2-40B4-BE49-F238E27FC236}">
                    <a16:creationId xmlns:a16="http://schemas.microsoft.com/office/drawing/2014/main" id="{C0911FF8-0F6C-58CB-3410-7F3B484AF441}"/>
                  </a:ext>
                </a:extLst>
              </p:cNvPr>
              <p:cNvSpPr/>
              <p:nvPr/>
            </p:nvSpPr>
            <p:spPr>
              <a:xfrm flipV="1">
                <a:off x="1188492" y="2761807"/>
                <a:ext cx="6312912" cy="139451"/>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197353"/>
                  <a:gd name="csX1" fmla="*/ 756653 w 6541787"/>
                  <a:gd name="csY1" fmla="*/ 191361 h 197353"/>
                  <a:gd name="csX2" fmla="*/ 6541787 w 6541787"/>
                  <a:gd name="csY2" fmla="*/ 197353 h 197353"/>
                  <a:gd name="csX0" fmla="*/ 0 w 6541787"/>
                  <a:gd name="csY0" fmla="*/ 0 h 206340"/>
                  <a:gd name="csX1" fmla="*/ 750067 w 6541787"/>
                  <a:gd name="csY1" fmla="*/ 206340 h 206340"/>
                  <a:gd name="csX2" fmla="*/ 6541787 w 6541787"/>
                  <a:gd name="csY2" fmla="*/ 197353 h 206340"/>
                  <a:gd name="csX0" fmla="*/ 0 w 6541787"/>
                  <a:gd name="csY0" fmla="*/ 0 h 197353"/>
                  <a:gd name="csX1" fmla="*/ 747872 w 6541787"/>
                  <a:gd name="csY1" fmla="*/ 197353 h 197353"/>
                  <a:gd name="csX2" fmla="*/ 6541787 w 6541787"/>
                  <a:gd name="csY2" fmla="*/ 197353 h 197353"/>
                  <a:gd name="csX0" fmla="*/ 0 w 6546726"/>
                  <a:gd name="csY0" fmla="*/ 0 h 197353"/>
                  <a:gd name="csX1" fmla="*/ 747872 w 6546726"/>
                  <a:gd name="csY1" fmla="*/ 197353 h 197353"/>
                  <a:gd name="csX2" fmla="*/ 6546726 w 6546726"/>
                  <a:gd name="csY2" fmla="*/ 150173 h 197353"/>
                </a:gdLst>
                <a:ahLst/>
                <a:cxnLst>
                  <a:cxn ang="0">
                    <a:pos x="csX0" y="csY0"/>
                  </a:cxn>
                  <a:cxn ang="0">
                    <a:pos x="csX1" y="csY1"/>
                  </a:cxn>
                  <a:cxn ang="0">
                    <a:pos x="csX2" y="csY2"/>
                  </a:cxn>
                </a:cxnLst>
                <a:rect l="l" t="t" r="r" b="b"/>
                <a:pathLst>
                  <a:path w="6546726" h="197353">
                    <a:moveTo>
                      <a:pt x="0" y="0"/>
                    </a:moveTo>
                    <a:lnTo>
                      <a:pt x="747872" y="197353"/>
                    </a:lnTo>
                    <a:lnTo>
                      <a:pt x="6546726" y="150173"/>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3" name="Straight Connector 52">
                <a:extLst>
                  <a:ext uri="{FF2B5EF4-FFF2-40B4-BE49-F238E27FC236}">
                    <a16:creationId xmlns:a16="http://schemas.microsoft.com/office/drawing/2014/main" id="{FB9F125E-C058-9888-0A67-3A664ECB25A2}"/>
                  </a:ext>
                </a:extLst>
              </p:cNvPr>
              <p:cNvCxnSpPr>
                <a:stCxn id="70" idx="10"/>
                <a:endCxn id="70" idx="2"/>
              </p:cNvCxnSpPr>
              <p:nvPr/>
            </p:nvCxnSpPr>
            <p:spPr>
              <a:xfrm flipH="1">
                <a:off x="1913243" y="2482789"/>
                <a:ext cx="14678" cy="37557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E77DF9E3-83E3-163D-1F41-9B5BDC410C69}"/>
                  </a:ext>
                </a:extLst>
              </p:cNvPr>
              <p:cNvCxnSpPr>
                <a:cxnSpLocks/>
              </p:cNvCxnSpPr>
              <p:nvPr/>
            </p:nvCxnSpPr>
            <p:spPr>
              <a:xfrm flipH="1">
                <a:off x="2208059" y="2472810"/>
                <a:ext cx="8337" cy="380533"/>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233128B5-AB97-444C-8992-FA64E1FFE648}"/>
                  </a:ext>
                </a:extLst>
              </p:cNvPr>
              <p:cNvCxnSpPr>
                <a:cxnSpLocks/>
              </p:cNvCxnSpPr>
              <p:nvPr/>
            </p:nvCxnSpPr>
            <p:spPr>
              <a:xfrm flipH="1">
                <a:off x="2478684" y="2477512"/>
                <a:ext cx="8326" cy="381263"/>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A29994F2-DE7F-CE76-4A15-420112ED4B8E}"/>
                  </a:ext>
                </a:extLst>
              </p:cNvPr>
              <p:cNvCxnSpPr>
                <a:cxnSpLocks/>
              </p:cNvCxnSpPr>
              <p:nvPr/>
            </p:nvCxnSpPr>
            <p:spPr>
              <a:xfrm>
                <a:off x="2756755" y="2479927"/>
                <a:ext cx="0" cy="39593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0277654A-EDAC-2642-5067-48DDF1D4B52A}"/>
                  </a:ext>
                </a:extLst>
              </p:cNvPr>
              <p:cNvCxnSpPr>
                <a:cxnSpLocks/>
              </p:cNvCxnSpPr>
              <p:nvPr/>
            </p:nvCxnSpPr>
            <p:spPr>
              <a:xfrm flipH="1">
                <a:off x="2971812" y="2471651"/>
                <a:ext cx="4975" cy="404208"/>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8" name="Straight Connector 57">
                <a:extLst>
                  <a:ext uri="{FF2B5EF4-FFF2-40B4-BE49-F238E27FC236}">
                    <a16:creationId xmlns:a16="http://schemas.microsoft.com/office/drawing/2014/main" id="{D68D1CA7-9AD3-515E-11EE-33CD169F4379}"/>
                  </a:ext>
                </a:extLst>
              </p:cNvPr>
              <p:cNvCxnSpPr>
                <a:cxnSpLocks/>
              </p:cNvCxnSpPr>
              <p:nvPr/>
            </p:nvCxnSpPr>
            <p:spPr>
              <a:xfrm>
                <a:off x="3189974" y="2454294"/>
                <a:ext cx="0" cy="434119"/>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9" name="Straight Connector 58">
                <a:extLst>
                  <a:ext uri="{FF2B5EF4-FFF2-40B4-BE49-F238E27FC236}">
                    <a16:creationId xmlns:a16="http://schemas.microsoft.com/office/drawing/2014/main" id="{ABBDE0EC-0468-30F9-4C1C-83827876BCE8}"/>
                  </a:ext>
                </a:extLst>
              </p:cNvPr>
              <p:cNvCxnSpPr>
                <a:cxnSpLocks/>
              </p:cNvCxnSpPr>
              <p:nvPr/>
            </p:nvCxnSpPr>
            <p:spPr>
              <a:xfrm>
                <a:off x="3387051" y="2454294"/>
                <a:ext cx="0" cy="423534"/>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0" name="Straight Connector 59">
                <a:extLst>
                  <a:ext uri="{FF2B5EF4-FFF2-40B4-BE49-F238E27FC236}">
                    <a16:creationId xmlns:a16="http://schemas.microsoft.com/office/drawing/2014/main" id="{CA18E32D-0355-1E0D-5830-C19846E3DD00}"/>
                  </a:ext>
                </a:extLst>
              </p:cNvPr>
              <p:cNvCxnSpPr>
                <a:cxnSpLocks/>
              </p:cNvCxnSpPr>
              <p:nvPr/>
            </p:nvCxnSpPr>
            <p:spPr>
              <a:xfrm flipH="1">
                <a:off x="3603401" y="2454294"/>
                <a:ext cx="1669" cy="44172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1" name="Straight Connector 60">
                <a:extLst>
                  <a:ext uri="{FF2B5EF4-FFF2-40B4-BE49-F238E27FC236}">
                    <a16:creationId xmlns:a16="http://schemas.microsoft.com/office/drawing/2014/main" id="{C9E551A5-C21A-F4BC-75C0-56620ECCCB6D}"/>
                  </a:ext>
                </a:extLst>
              </p:cNvPr>
              <p:cNvCxnSpPr>
                <a:cxnSpLocks/>
              </p:cNvCxnSpPr>
              <p:nvPr/>
            </p:nvCxnSpPr>
            <p:spPr>
              <a:xfrm flipH="1">
                <a:off x="3806888" y="2450716"/>
                <a:ext cx="4426" cy="43771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2" name="Straight Connector 61">
                <a:extLst>
                  <a:ext uri="{FF2B5EF4-FFF2-40B4-BE49-F238E27FC236}">
                    <a16:creationId xmlns:a16="http://schemas.microsoft.com/office/drawing/2014/main" id="{654A4A98-3362-CE01-8BA9-7222E2C8F6F0}"/>
                  </a:ext>
                </a:extLst>
              </p:cNvPr>
              <p:cNvCxnSpPr>
                <a:cxnSpLocks/>
              </p:cNvCxnSpPr>
              <p:nvPr/>
            </p:nvCxnSpPr>
            <p:spPr>
              <a:xfrm>
                <a:off x="4000062" y="2448394"/>
                <a:ext cx="0" cy="45505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D9D38277-D780-560D-16BF-E6530931C4C3}"/>
                  </a:ext>
                </a:extLst>
              </p:cNvPr>
              <p:cNvCxnSpPr>
                <a:cxnSpLocks/>
              </p:cNvCxnSpPr>
              <p:nvPr/>
            </p:nvCxnSpPr>
            <p:spPr>
              <a:xfrm>
                <a:off x="4184551" y="2438099"/>
                <a:ext cx="0" cy="45792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4" name="Straight Connector 63">
                <a:extLst>
                  <a:ext uri="{FF2B5EF4-FFF2-40B4-BE49-F238E27FC236}">
                    <a16:creationId xmlns:a16="http://schemas.microsoft.com/office/drawing/2014/main" id="{75CFEB7C-E5D2-9BF0-4C8D-FF8460094166}"/>
                  </a:ext>
                </a:extLst>
              </p:cNvPr>
              <p:cNvCxnSpPr>
                <a:cxnSpLocks/>
              </p:cNvCxnSpPr>
              <p:nvPr/>
            </p:nvCxnSpPr>
            <p:spPr>
              <a:xfrm>
                <a:off x="4376431" y="2439193"/>
                <a:ext cx="3500" cy="456828"/>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5" name="Straight Connector 64">
                <a:extLst>
                  <a:ext uri="{FF2B5EF4-FFF2-40B4-BE49-F238E27FC236}">
                    <a16:creationId xmlns:a16="http://schemas.microsoft.com/office/drawing/2014/main" id="{81CA2B8B-F70A-E26E-50DF-04AC487EF828}"/>
                  </a:ext>
                </a:extLst>
              </p:cNvPr>
              <p:cNvCxnSpPr>
                <a:cxnSpLocks/>
              </p:cNvCxnSpPr>
              <p:nvPr/>
            </p:nvCxnSpPr>
            <p:spPr>
              <a:xfrm>
                <a:off x="4551720" y="2446676"/>
                <a:ext cx="0" cy="44173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66" name="Freeform: Shape 65">
                <a:extLst>
                  <a:ext uri="{FF2B5EF4-FFF2-40B4-BE49-F238E27FC236}">
                    <a16:creationId xmlns:a16="http://schemas.microsoft.com/office/drawing/2014/main" id="{F6463655-0CB8-4845-455F-2974C6BBBA70}"/>
                  </a:ext>
                </a:extLst>
              </p:cNvPr>
              <p:cNvSpPr/>
              <p:nvPr/>
            </p:nvSpPr>
            <p:spPr>
              <a:xfrm flipV="1">
                <a:off x="826946" y="2700102"/>
                <a:ext cx="6672866" cy="174808"/>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197353"/>
                  <a:gd name="csX1" fmla="*/ 1024770 w 6541787"/>
                  <a:gd name="csY1" fmla="*/ 183518 h 197353"/>
                  <a:gd name="csX2" fmla="*/ 6541787 w 6541787"/>
                  <a:gd name="csY2" fmla="*/ 197353 h 197353"/>
                  <a:gd name="csX0" fmla="*/ 0 w 6541787"/>
                  <a:gd name="csY0" fmla="*/ 0 h 197353"/>
                  <a:gd name="csX1" fmla="*/ 1070443 w 6541787"/>
                  <a:gd name="csY1" fmla="*/ 190435 h 197353"/>
                  <a:gd name="csX2" fmla="*/ 6541787 w 6541787"/>
                  <a:gd name="csY2" fmla="*/ 197353 h 197353"/>
                  <a:gd name="csX0" fmla="*/ 0 w 6544901"/>
                  <a:gd name="csY0" fmla="*/ 0 h 190435"/>
                  <a:gd name="csX1" fmla="*/ 1070443 w 6544901"/>
                  <a:gd name="csY1" fmla="*/ 190435 h 190435"/>
                  <a:gd name="csX2" fmla="*/ 6544901 w 6544901"/>
                  <a:gd name="csY2" fmla="*/ 167953 h 190435"/>
                </a:gdLst>
                <a:ahLst/>
                <a:cxnLst>
                  <a:cxn ang="0">
                    <a:pos x="csX0" y="csY0"/>
                  </a:cxn>
                  <a:cxn ang="0">
                    <a:pos x="csX1" y="csY1"/>
                  </a:cxn>
                  <a:cxn ang="0">
                    <a:pos x="csX2" y="csY2"/>
                  </a:cxn>
                </a:cxnLst>
                <a:rect l="l" t="t" r="r" b="b"/>
                <a:pathLst>
                  <a:path w="6544901" h="190435">
                    <a:moveTo>
                      <a:pt x="0" y="0"/>
                    </a:moveTo>
                    <a:lnTo>
                      <a:pt x="1070443" y="190435"/>
                    </a:lnTo>
                    <a:lnTo>
                      <a:pt x="6544901" y="167953"/>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Freeform: Shape 66">
                <a:extLst>
                  <a:ext uri="{FF2B5EF4-FFF2-40B4-BE49-F238E27FC236}">
                    <a16:creationId xmlns:a16="http://schemas.microsoft.com/office/drawing/2014/main" id="{72B7E4EA-98BF-332E-8DFE-11EF61CB82C3}"/>
                  </a:ext>
                </a:extLst>
              </p:cNvPr>
              <p:cNvSpPr/>
              <p:nvPr/>
            </p:nvSpPr>
            <p:spPr>
              <a:xfrm>
                <a:off x="826945" y="2459095"/>
                <a:ext cx="6669691" cy="181156"/>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197353"/>
                  <a:gd name="csX1" fmla="*/ 1024770 w 6541787"/>
                  <a:gd name="csY1" fmla="*/ 183518 h 197353"/>
                  <a:gd name="csX2" fmla="*/ 6541787 w 6541787"/>
                  <a:gd name="csY2" fmla="*/ 197353 h 197353"/>
                  <a:gd name="csX0" fmla="*/ 0 w 6541787"/>
                  <a:gd name="csY0" fmla="*/ 0 h 201964"/>
                  <a:gd name="csX1" fmla="*/ 1062139 w 6541787"/>
                  <a:gd name="csY1" fmla="*/ 201964 h 201964"/>
                  <a:gd name="csX2" fmla="*/ 6541787 w 6541787"/>
                  <a:gd name="csY2" fmla="*/ 197353 h 201964"/>
                  <a:gd name="csX0" fmla="*/ 0 w 6541787"/>
                  <a:gd name="csY0" fmla="*/ 0 h 197353"/>
                  <a:gd name="csX1" fmla="*/ 1076672 w 6541787"/>
                  <a:gd name="csY1" fmla="*/ 192740 h 197353"/>
                  <a:gd name="csX2" fmla="*/ 6541787 w 6541787"/>
                  <a:gd name="csY2" fmla="*/ 197353 h 197353"/>
                  <a:gd name="csX0" fmla="*/ 0 w 6541787"/>
                  <a:gd name="csY0" fmla="*/ 0 h 201963"/>
                  <a:gd name="csX1" fmla="*/ 1080824 w 6541787"/>
                  <a:gd name="csY1" fmla="*/ 201963 h 201963"/>
                  <a:gd name="csX2" fmla="*/ 6541787 w 6541787"/>
                  <a:gd name="csY2" fmla="*/ 197353 h 201963"/>
                  <a:gd name="csX0" fmla="*/ 0 w 6541787"/>
                  <a:gd name="csY0" fmla="*/ 0 h 197353"/>
                  <a:gd name="csX1" fmla="*/ 1070444 w 6541787"/>
                  <a:gd name="csY1" fmla="*/ 197351 h 197353"/>
                  <a:gd name="csX2" fmla="*/ 6541787 w 6541787"/>
                  <a:gd name="csY2" fmla="*/ 197353 h 197353"/>
                  <a:gd name="csX0" fmla="*/ 0 w 6541787"/>
                  <a:gd name="csY0" fmla="*/ 0 h 197351"/>
                  <a:gd name="csX1" fmla="*/ 1070444 w 6541787"/>
                  <a:gd name="csY1" fmla="*/ 197351 h 197351"/>
                  <a:gd name="csX2" fmla="*/ 6541787 w 6541787"/>
                  <a:gd name="csY2" fmla="*/ 190435 h 197351"/>
                </a:gdLst>
                <a:ahLst/>
                <a:cxnLst>
                  <a:cxn ang="0">
                    <a:pos x="csX0" y="csY0"/>
                  </a:cxn>
                  <a:cxn ang="0">
                    <a:pos x="csX1" y="csY1"/>
                  </a:cxn>
                  <a:cxn ang="0">
                    <a:pos x="csX2" y="csY2"/>
                  </a:cxn>
                </a:cxnLst>
                <a:rect l="l" t="t" r="r" b="b"/>
                <a:pathLst>
                  <a:path w="6541787" h="197351">
                    <a:moveTo>
                      <a:pt x="0" y="0"/>
                    </a:moveTo>
                    <a:lnTo>
                      <a:pt x="1070444" y="197351"/>
                    </a:lnTo>
                    <a:lnTo>
                      <a:pt x="6541787" y="190435"/>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Freeform: Shape 67">
                <a:extLst>
                  <a:ext uri="{FF2B5EF4-FFF2-40B4-BE49-F238E27FC236}">
                    <a16:creationId xmlns:a16="http://schemas.microsoft.com/office/drawing/2014/main" id="{EBA2E68B-F994-98E2-EECA-222BEA07A758}"/>
                  </a:ext>
                </a:extLst>
              </p:cNvPr>
              <p:cNvSpPr/>
              <p:nvPr/>
            </p:nvSpPr>
            <p:spPr>
              <a:xfrm>
                <a:off x="1198527" y="2438099"/>
                <a:ext cx="6301799" cy="139451"/>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212332"/>
                  <a:gd name="csX1" fmla="*/ 754457 w 6541787"/>
                  <a:gd name="csY1" fmla="*/ 212332 h 212332"/>
                  <a:gd name="csX2" fmla="*/ 6541787 w 6541787"/>
                  <a:gd name="csY2" fmla="*/ 197353 h 212332"/>
                  <a:gd name="csX0" fmla="*/ 0 w 6541787"/>
                  <a:gd name="csY0" fmla="*/ 0 h 197353"/>
                  <a:gd name="csX1" fmla="*/ 752262 w 6541787"/>
                  <a:gd name="csY1" fmla="*/ 197353 h 197353"/>
                  <a:gd name="csX2" fmla="*/ 6541787 w 6541787"/>
                  <a:gd name="csY2" fmla="*/ 197353 h 197353"/>
                  <a:gd name="csX0" fmla="*/ 0 w 6535202"/>
                  <a:gd name="csY0" fmla="*/ 0 h 197353"/>
                  <a:gd name="csX1" fmla="*/ 752262 w 6535202"/>
                  <a:gd name="csY1" fmla="*/ 197353 h 197353"/>
                  <a:gd name="csX2" fmla="*/ 6535202 w 6535202"/>
                  <a:gd name="csY2" fmla="*/ 143433 h 197353"/>
                  <a:gd name="csX0" fmla="*/ 0 w 6535202"/>
                  <a:gd name="csY0" fmla="*/ 0 h 197353"/>
                  <a:gd name="csX1" fmla="*/ 752262 w 6535202"/>
                  <a:gd name="csY1" fmla="*/ 197353 h 197353"/>
                  <a:gd name="csX2" fmla="*/ 6535202 w 6535202"/>
                  <a:gd name="csY2" fmla="*/ 150174 h 197353"/>
                </a:gdLst>
                <a:ahLst/>
                <a:cxnLst>
                  <a:cxn ang="0">
                    <a:pos x="csX0" y="csY0"/>
                  </a:cxn>
                  <a:cxn ang="0">
                    <a:pos x="csX1" y="csY1"/>
                  </a:cxn>
                  <a:cxn ang="0">
                    <a:pos x="csX2" y="csY2"/>
                  </a:cxn>
                </a:cxnLst>
                <a:rect l="l" t="t" r="r" b="b"/>
                <a:pathLst>
                  <a:path w="6535202" h="197353">
                    <a:moveTo>
                      <a:pt x="0" y="0"/>
                    </a:moveTo>
                    <a:lnTo>
                      <a:pt x="752262" y="197353"/>
                    </a:lnTo>
                    <a:lnTo>
                      <a:pt x="6535202" y="150174"/>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8" name="TextBox 47">
              <a:hlinkClick r:id="rId3"/>
              <a:extLst>
                <a:ext uri="{FF2B5EF4-FFF2-40B4-BE49-F238E27FC236}">
                  <a16:creationId xmlns:a16="http://schemas.microsoft.com/office/drawing/2014/main" id="{03A7DE94-DD0D-7520-2746-F317A8B091CF}"/>
                </a:ext>
              </a:extLst>
            </p:cNvPr>
            <p:cNvSpPr txBox="1"/>
            <p:nvPr/>
          </p:nvSpPr>
          <p:spPr>
            <a:xfrm>
              <a:off x="5843687" y="3473836"/>
              <a:ext cx="791135" cy="333268"/>
            </a:xfrm>
            <a:prstGeom prst="rect">
              <a:avLst/>
            </a:prstGeom>
            <a:noFill/>
          </p:spPr>
          <p:txBody>
            <a:bodyPr wrap="square" rtlCol="0">
              <a:spAutoFit/>
            </a:bodyPr>
            <a:lstStyle/>
            <a:p>
              <a:pPr algn="l"/>
              <a:r>
                <a:rPr lang="en-GB" sz="1000" dirty="0">
                  <a:solidFill>
                    <a:schemeClr val="bg1">
                      <a:lumMod val="75000"/>
                    </a:schemeClr>
                  </a:solidFill>
                  <a:latin typeface="Arial" panose="020B0604020202020204" pitchFamily="34" charset="0"/>
                  <a:cs typeface="Arial" panose="020B0604020202020204" pitchFamily="34" charset="0"/>
                </a:rPr>
                <a:t>CC0</a:t>
              </a:r>
            </a:p>
          </p:txBody>
        </p:sp>
      </p:grpSp>
      <p:grpSp>
        <p:nvGrpSpPr>
          <p:cNvPr id="153" name="Group 152">
            <a:extLst>
              <a:ext uri="{FF2B5EF4-FFF2-40B4-BE49-F238E27FC236}">
                <a16:creationId xmlns:a16="http://schemas.microsoft.com/office/drawing/2014/main" id="{DF9D285F-116C-4421-3AB1-BBE32C906693}"/>
              </a:ext>
            </a:extLst>
          </p:cNvPr>
          <p:cNvGrpSpPr/>
          <p:nvPr/>
        </p:nvGrpSpPr>
        <p:grpSpPr>
          <a:xfrm>
            <a:off x="4900235" y="1624524"/>
            <a:ext cx="3777384" cy="1424419"/>
            <a:chOff x="1652983" y="1932861"/>
            <a:chExt cx="5112808" cy="1927995"/>
          </a:xfrm>
        </p:grpSpPr>
        <p:grpSp>
          <p:nvGrpSpPr>
            <p:cNvPr id="154" name="Group 153">
              <a:extLst>
                <a:ext uri="{FF2B5EF4-FFF2-40B4-BE49-F238E27FC236}">
                  <a16:creationId xmlns:a16="http://schemas.microsoft.com/office/drawing/2014/main" id="{66E423D9-951F-AAAA-0680-28F2B06E8CF1}"/>
                </a:ext>
              </a:extLst>
            </p:cNvPr>
            <p:cNvGrpSpPr/>
            <p:nvPr/>
          </p:nvGrpSpPr>
          <p:grpSpPr>
            <a:xfrm>
              <a:off x="1652983" y="1932861"/>
              <a:ext cx="5112808" cy="1927995"/>
              <a:chOff x="562889" y="1160389"/>
              <a:chExt cx="8212383" cy="3096818"/>
            </a:xfrm>
          </p:grpSpPr>
          <p:grpSp>
            <p:nvGrpSpPr>
              <p:cNvPr id="156" name="Group 155">
                <a:extLst>
                  <a:ext uri="{FF2B5EF4-FFF2-40B4-BE49-F238E27FC236}">
                    <a16:creationId xmlns:a16="http://schemas.microsoft.com/office/drawing/2014/main" id="{6A6D0CFB-AD4A-673F-DC61-CA0777519C95}"/>
                  </a:ext>
                </a:extLst>
              </p:cNvPr>
              <p:cNvGrpSpPr/>
              <p:nvPr/>
            </p:nvGrpSpPr>
            <p:grpSpPr>
              <a:xfrm flipH="1">
                <a:off x="562889" y="1160389"/>
                <a:ext cx="8212383" cy="3096818"/>
                <a:chOff x="893750" y="3093557"/>
                <a:chExt cx="6785517" cy="2558759"/>
              </a:xfrm>
            </p:grpSpPr>
            <p:sp>
              <p:nvSpPr>
                <p:cNvPr id="176" name="Freeform: Shape 175">
                  <a:extLst>
                    <a:ext uri="{FF2B5EF4-FFF2-40B4-BE49-F238E27FC236}">
                      <a16:creationId xmlns:a16="http://schemas.microsoft.com/office/drawing/2014/main" id="{3E850BD9-4108-815A-E1D0-DF7060DC08C0}"/>
                    </a:ext>
                  </a:extLst>
                </p:cNvPr>
                <p:cNvSpPr/>
                <p:nvPr/>
              </p:nvSpPr>
              <p:spPr>
                <a:xfrm>
                  <a:off x="893750" y="3093557"/>
                  <a:ext cx="3254524" cy="2558759"/>
                </a:xfrm>
                <a:custGeom>
                  <a:avLst/>
                  <a:gdLst>
                    <a:gd name="connsiteX0" fmla="*/ 0 w 3289300"/>
                    <a:gd name="connsiteY0" fmla="*/ 1308100 h 2603500"/>
                    <a:gd name="connsiteX1" fmla="*/ 139700 w 3289300"/>
                    <a:gd name="connsiteY1" fmla="*/ 381000 h 2603500"/>
                    <a:gd name="connsiteX2" fmla="*/ 749300 w 3289300"/>
                    <a:gd name="connsiteY2" fmla="*/ 0 h 2603500"/>
                    <a:gd name="connsiteX3" fmla="*/ 2209800 w 3289300"/>
                    <a:gd name="connsiteY3" fmla="*/ 457200 h 2603500"/>
                    <a:gd name="connsiteX4" fmla="*/ 2933700 w 3289300"/>
                    <a:gd name="connsiteY4" fmla="*/ 342900 h 2603500"/>
                    <a:gd name="connsiteX5" fmla="*/ 3289300 w 3289300"/>
                    <a:gd name="connsiteY5" fmla="*/ 685800 h 2603500"/>
                    <a:gd name="connsiteX6" fmla="*/ 3289300 w 3289300"/>
                    <a:gd name="connsiteY6" fmla="*/ 1790700 h 2603500"/>
                    <a:gd name="connsiteX7" fmla="*/ 3060700 w 3289300"/>
                    <a:gd name="connsiteY7" fmla="*/ 2235200 h 2603500"/>
                    <a:gd name="connsiteX8" fmla="*/ 2133600 w 3289300"/>
                    <a:gd name="connsiteY8" fmla="*/ 2184400 h 2603500"/>
                    <a:gd name="connsiteX9" fmla="*/ 977900 w 3289300"/>
                    <a:gd name="connsiteY9" fmla="*/ 2603500 h 2603500"/>
                    <a:gd name="connsiteX10" fmla="*/ 241300 w 3289300"/>
                    <a:gd name="connsiteY10" fmla="*/ 2273300 h 2603500"/>
                    <a:gd name="connsiteX11" fmla="*/ 0 w 3289300"/>
                    <a:gd name="connsiteY11" fmla="*/ 1308100 h 2603500"/>
                    <a:gd name="connsiteX0" fmla="*/ 0 w 3289300"/>
                    <a:gd name="connsiteY0" fmla="*/ 1308100 h 2603500"/>
                    <a:gd name="connsiteX1" fmla="*/ 139700 w 3289300"/>
                    <a:gd name="connsiteY1" fmla="*/ 381000 h 2603500"/>
                    <a:gd name="connsiteX2" fmla="*/ 749300 w 3289300"/>
                    <a:gd name="connsiteY2" fmla="*/ 0 h 2603500"/>
                    <a:gd name="connsiteX3" fmla="*/ 2209800 w 3289300"/>
                    <a:gd name="connsiteY3" fmla="*/ 457200 h 2603500"/>
                    <a:gd name="connsiteX4" fmla="*/ 2933700 w 3289300"/>
                    <a:gd name="connsiteY4" fmla="*/ 342900 h 2603500"/>
                    <a:gd name="connsiteX5" fmla="*/ 3289300 w 3289300"/>
                    <a:gd name="connsiteY5" fmla="*/ 685800 h 2603500"/>
                    <a:gd name="connsiteX6" fmla="*/ 3289300 w 3289300"/>
                    <a:gd name="connsiteY6" fmla="*/ 1790700 h 2603500"/>
                    <a:gd name="connsiteX7" fmla="*/ 3060700 w 3289300"/>
                    <a:gd name="connsiteY7" fmla="*/ 2235200 h 2603500"/>
                    <a:gd name="connsiteX8" fmla="*/ 2133600 w 3289300"/>
                    <a:gd name="connsiteY8" fmla="*/ 2184400 h 2603500"/>
                    <a:gd name="connsiteX9" fmla="*/ 977900 w 3289300"/>
                    <a:gd name="connsiteY9" fmla="*/ 2603500 h 2603500"/>
                    <a:gd name="connsiteX10" fmla="*/ 241300 w 3289300"/>
                    <a:gd name="connsiteY10" fmla="*/ 2273300 h 2603500"/>
                    <a:gd name="connsiteX11" fmla="*/ 0 w 3289300"/>
                    <a:gd name="connsiteY11" fmla="*/ 1308100 h 2603500"/>
                    <a:gd name="connsiteX0" fmla="*/ 0 w 3289300"/>
                    <a:gd name="connsiteY0" fmla="*/ 1310752 h 2606152"/>
                    <a:gd name="connsiteX1" fmla="*/ 139700 w 3289300"/>
                    <a:gd name="connsiteY1" fmla="*/ 383652 h 2606152"/>
                    <a:gd name="connsiteX2" fmla="*/ 749300 w 3289300"/>
                    <a:gd name="connsiteY2" fmla="*/ 2652 h 2606152"/>
                    <a:gd name="connsiteX3" fmla="*/ 2209800 w 3289300"/>
                    <a:gd name="connsiteY3" fmla="*/ 459852 h 2606152"/>
                    <a:gd name="connsiteX4" fmla="*/ 2933700 w 3289300"/>
                    <a:gd name="connsiteY4" fmla="*/ 345552 h 2606152"/>
                    <a:gd name="connsiteX5" fmla="*/ 3289300 w 3289300"/>
                    <a:gd name="connsiteY5" fmla="*/ 688452 h 2606152"/>
                    <a:gd name="connsiteX6" fmla="*/ 3289300 w 3289300"/>
                    <a:gd name="connsiteY6" fmla="*/ 1793352 h 2606152"/>
                    <a:gd name="connsiteX7" fmla="*/ 3060700 w 3289300"/>
                    <a:gd name="connsiteY7" fmla="*/ 2237852 h 2606152"/>
                    <a:gd name="connsiteX8" fmla="*/ 2133600 w 3289300"/>
                    <a:gd name="connsiteY8" fmla="*/ 2187052 h 2606152"/>
                    <a:gd name="connsiteX9" fmla="*/ 977900 w 3289300"/>
                    <a:gd name="connsiteY9" fmla="*/ 2606152 h 2606152"/>
                    <a:gd name="connsiteX10" fmla="*/ 241300 w 3289300"/>
                    <a:gd name="connsiteY10" fmla="*/ 2275952 h 2606152"/>
                    <a:gd name="connsiteX11" fmla="*/ 0 w 3289300"/>
                    <a:gd name="connsiteY11" fmla="*/ 1310752 h 2606152"/>
                    <a:gd name="connsiteX0" fmla="*/ 0 w 3289300"/>
                    <a:gd name="connsiteY0" fmla="*/ 1310752 h 2606152"/>
                    <a:gd name="connsiteX1" fmla="*/ 139700 w 3289300"/>
                    <a:gd name="connsiteY1" fmla="*/ 383652 h 2606152"/>
                    <a:gd name="connsiteX2" fmla="*/ 749300 w 3289300"/>
                    <a:gd name="connsiteY2" fmla="*/ 2652 h 2606152"/>
                    <a:gd name="connsiteX3" fmla="*/ 2209800 w 3289300"/>
                    <a:gd name="connsiteY3" fmla="*/ 459852 h 2606152"/>
                    <a:gd name="connsiteX4" fmla="*/ 2933700 w 3289300"/>
                    <a:gd name="connsiteY4" fmla="*/ 345552 h 2606152"/>
                    <a:gd name="connsiteX5" fmla="*/ 3289300 w 3289300"/>
                    <a:gd name="connsiteY5" fmla="*/ 688452 h 2606152"/>
                    <a:gd name="connsiteX6" fmla="*/ 3289300 w 3289300"/>
                    <a:gd name="connsiteY6" fmla="*/ 1793352 h 2606152"/>
                    <a:gd name="connsiteX7" fmla="*/ 3060700 w 3289300"/>
                    <a:gd name="connsiteY7" fmla="*/ 2237852 h 2606152"/>
                    <a:gd name="connsiteX8" fmla="*/ 2133600 w 3289300"/>
                    <a:gd name="connsiteY8" fmla="*/ 2187052 h 2606152"/>
                    <a:gd name="connsiteX9" fmla="*/ 977900 w 3289300"/>
                    <a:gd name="connsiteY9" fmla="*/ 2606152 h 2606152"/>
                    <a:gd name="connsiteX10" fmla="*/ 241300 w 3289300"/>
                    <a:gd name="connsiteY10" fmla="*/ 2275952 h 2606152"/>
                    <a:gd name="connsiteX11" fmla="*/ 0 w 3289300"/>
                    <a:gd name="connsiteY11" fmla="*/ 1310752 h 2606152"/>
                    <a:gd name="connsiteX0" fmla="*/ 0 w 3289300"/>
                    <a:gd name="connsiteY0" fmla="*/ 1310752 h 2606152"/>
                    <a:gd name="connsiteX1" fmla="*/ 139700 w 3289300"/>
                    <a:gd name="connsiteY1" fmla="*/ 383652 h 2606152"/>
                    <a:gd name="connsiteX2" fmla="*/ 749300 w 3289300"/>
                    <a:gd name="connsiteY2" fmla="*/ 2652 h 2606152"/>
                    <a:gd name="connsiteX3" fmla="*/ 2209800 w 3289300"/>
                    <a:gd name="connsiteY3" fmla="*/ 459852 h 2606152"/>
                    <a:gd name="connsiteX4" fmla="*/ 2933700 w 3289300"/>
                    <a:gd name="connsiteY4" fmla="*/ 345552 h 2606152"/>
                    <a:gd name="connsiteX5" fmla="*/ 3289300 w 3289300"/>
                    <a:gd name="connsiteY5" fmla="*/ 688452 h 2606152"/>
                    <a:gd name="connsiteX6" fmla="*/ 3289300 w 3289300"/>
                    <a:gd name="connsiteY6" fmla="*/ 1793352 h 2606152"/>
                    <a:gd name="connsiteX7" fmla="*/ 3060700 w 3289300"/>
                    <a:gd name="connsiteY7" fmla="*/ 2237852 h 2606152"/>
                    <a:gd name="connsiteX8" fmla="*/ 2133600 w 3289300"/>
                    <a:gd name="connsiteY8" fmla="*/ 2187052 h 2606152"/>
                    <a:gd name="connsiteX9" fmla="*/ 977900 w 3289300"/>
                    <a:gd name="connsiteY9" fmla="*/ 2606152 h 2606152"/>
                    <a:gd name="connsiteX10" fmla="*/ 241300 w 3289300"/>
                    <a:gd name="connsiteY10" fmla="*/ 2275952 h 2606152"/>
                    <a:gd name="connsiteX11" fmla="*/ 0 w 3289300"/>
                    <a:gd name="connsiteY11" fmla="*/ 1310752 h 2606152"/>
                    <a:gd name="connsiteX0" fmla="*/ 0 w 3325424"/>
                    <a:gd name="connsiteY0" fmla="*/ 1310752 h 2606152"/>
                    <a:gd name="connsiteX1" fmla="*/ 139700 w 3325424"/>
                    <a:gd name="connsiteY1" fmla="*/ 383652 h 2606152"/>
                    <a:gd name="connsiteX2" fmla="*/ 749300 w 3325424"/>
                    <a:gd name="connsiteY2" fmla="*/ 2652 h 2606152"/>
                    <a:gd name="connsiteX3" fmla="*/ 2209800 w 3325424"/>
                    <a:gd name="connsiteY3" fmla="*/ 459852 h 2606152"/>
                    <a:gd name="connsiteX4" fmla="*/ 2933700 w 3325424"/>
                    <a:gd name="connsiteY4" fmla="*/ 345552 h 2606152"/>
                    <a:gd name="connsiteX5" fmla="*/ 3289300 w 3325424"/>
                    <a:gd name="connsiteY5" fmla="*/ 688452 h 2606152"/>
                    <a:gd name="connsiteX6" fmla="*/ 3289300 w 3325424"/>
                    <a:gd name="connsiteY6" fmla="*/ 1793352 h 2606152"/>
                    <a:gd name="connsiteX7" fmla="*/ 3060700 w 3325424"/>
                    <a:gd name="connsiteY7" fmla="*/ 2237852 h 2606152"/>
                    <a:gd name="connsiteX8" fmla="*/ 2133600 w 3325424"/>
                    <a:gd name="connsiteY8" fmla="*/ 2187052 h 2606152"/>
                    <a:gd name="connsiteX9" fmla="*/ 977900 w 3325424"/>
                    <a:gd name="connsiteY9" fmla="*/ 2606152 h 2606152"/>
                    <a:gd name="connsiteX10" fmla="*/ 241300 w 3325424"/>
                    <a:gd name="connsiteY10" fmla="*/ 2275952 h 2606152"/>
                    <a:gd name="connsiteX11" fmla="*/ 0 w 3325424"/>
                    <a:gd name="connsiteY11" fmla="*/ 1310752 h 2606152"/>
                    <a:gd name="connsiteX0" fmla="*/ 0 w 3339472"/>
                    <a:gd name="connsiteY0" fmla="*/ 1310752 h 2606152"/>
                    <a:gd name="connsiteX1" fmla="*/ 139700 w 3339472"/>
                    <a:gd name="connsiteY1" fmla="*/ 383652 h 2606152"/>
                    <a:gd name="connsiteX2" fmla="*/ 749300 w 3339472"/>
                    <a:gd name="connsiteY2" fmla="*/ 2652 h 2606152"/>
                    <a:gd name="connsiteX3" fmla="*/ 2209800 w 3339472"/>
                    <a:gd name="connsiteY3" fmla="*/ 459852 h 2606152"/>
                    <a:gd name="connsiteX4" fmla="*/ 2933700 w 3339472"/>
                    <a:gd name="connsiteY4" fmla="*/ 345552 h 2606152"/>
                    <a:gd name="connsiteX5" fmla="*/ 3289300 w 3339472"/>
                    <a:gd name="connsiteY5" fmla="*/ 688452 h 2606152"/>
                    <a:gd name="connsiteX6" fmla="*/ 3289300 w 3339472"/>
                    <a:gd name="connsiteY6" fmla="*/ 1793352 h 2606152"/>
                    <a:gd name="connsiteX7" fmla="*/ 3060700 w 3339472"/>
                    <a:gd name="connsiteY7" fmla="*/ 2237852 h 2606152"/>
                    <a:gd name="connsiteX8" fmla="*/ 2133600 w 3339472"/>
                    <a:gd name="connsiteY8" fmla="*/ 2187052 h 2606152"/>
                    <a:gd name="connsiteX9" fmla="*/ 977900 w 3339472"/>
                    <a:gd name="connsiteY9" fmla="*/ 2606152 h 2606152"/>
                    <a:gd name="connsiteX10" fmla="*/ 241300 w 3339472"/>
                    <a:gd name="connsiteY10" fmla="*/ 2275952 h 2606152"/>
                    <a:gd name="connsiteX11" fmla="*/ 0 w 3339472"/>
                    <a:gd name="connsiteY11" fmla="*/ 1310752 h 2606152"/>
                    <a:gd name="connsiteX0" fmla="*/ 0 w 3339472"/>
                    <a:gd name="connsiteY0" fmla="*/ 1310752 h 2606152"/>
                    <a:gd name="connsiteX1" fmla="*/ 139700 w 3339472"/>
                    <a:gd name="connsiteY1" fmla="*/ 383652 h 2606152"/>
                    <a:gd name="connsiteX2" fmla="*/ 749300 w 3339472"/>
                    <a:gd name="connsiteY2" fmla="*/ 2652 h 2606152"/>
                    <a:gd name="connsiteX3" fmla="*/ 2209800 w 3339472"/>
                    <a:gd name="connsiteY3" fmla="*/ 459852 h 2606152"/>
                    <a:gd name="connsiteX4" fmla="*/ 2933700 w 3339472"/>
                    <a:gd name="connsiteY4" fmla="*/ 345552 h 2606152"/>
                    <a:gd name="connsiteX5" fmla="*/ 3289300 w 3339472"/>
                    <a:gd name="connsiteY5" fmla="*/ 688452 h 2606152"/>
                    <a:gd name="connsiteX6" fmla="*/ 3289300 w 3339472"/>
                    <a:gd name="connsiteY6" fmla="*/ 1793352 h 2606152"/>
                    <a:gd name="connsiteX7" fmla="*/ 3060700 w 3339472"/>
                    <a:gd name="connsiteY7" fmla="*/ 2237852 h 2606152"/>
                    <a:gd name="connsiteX8" fmla="*/ 2133600 w 3339472"/>
                    <a:gd name="connsiteY8" fmla="*/ 2187052 h 2606152"/>
                    <a:gd name="connsiteX9" fmla="*/ 977900 w 3339472"/>
                    <a:gd name="connsiteY9" fmla="*/ 2606152 h 2606152"/>
                    <a:gd name="connsiteX10" fmla="*/ 241300 w 3339472"/>
                    <a:gd name="connsiteY10" fmla="*/ 2275952 h 2606152"/>
                    <a:gd name="connsiteX11" fmla="*/ 0 w 3339472"/>
                    <a:gd name="connsiteY11" fmla="*/ 1310752 h 2606152"/>
                    <a:gd name="connsiteX0" fmla="*/ 0 w 3339472"/>
                    <a:gd name="connsiteY0" fmla="*/ 1310752 h 2606152"/>
                    <a:gd name="connsiteX1" fmla="*/ 139700 w 3339472"/>
                    <a:gd name="connsiteY1" fmla="*/ 383652 h 2606152"/>
                    <a:gd name="connsiteX2" fmla="*/ 749300 w 3339472"/>
                    <a:gd name="connsiteY2" fmla="*/ 2652 h 2606152"/>
                    <a:gd name="connsiteX3" fmla="*/ 2209800 w 3339472"/>
                    <a:gd name="connsiteY3" fmla="*/ 459852 h 2606152"/>
                    <a:gd name="connsiteX4" fmla="*/ 2933700 w 3339472"/>
                    <a:gd name="connsiteY4" fmla="*/ 345552 h 2606152"/>
                    <a:gd name="connsiteX5" fmla="*/ 3289300 w 3339472"/>
                    <a:gd name="connsiteY5" fmla="*/ 688452 h 2606152"/>
                    <a:gd name="connsiteX6" fmla="*/ 3289300 w 3339472"/>
                    <a:gd name="connsiteY6" fmla="*/ 1793352 h 2606152"/>
                    <a:gd name="connsiteX7" fmla="*/ 3060700 w 3339472"/>
                    <a:gd name="connsiteY7" fmla="*/ 2237852 h 2606152"/>
                    <a:gd name="connsiteX8" fmla="*/ 2133600 w 3339472"/>
                    <a:gd name="connsiteY8" fmla="*/ 2187052 h 2606152"/>
                    <a:gd name="connsiteX9" fmla="*/ 977900 w 3339472"/>
                    <a:gd name="connsiteY9" fmla="*/ 2606152 h 2606152"/>
                    <a:gd name="connsiteX10" fmla="*/ 241300 w 3339472"/>
                    <a:gd name="connsiteY10" fmla="*/ 2275952 h 2606152"/>
                    <a:gd name="connsiteX11" fmla="*/ 0 w 3339472"/>
                    <a:gd name="connsiteY11" fmla="*/ 1310752 h 2606152"/>
                    <a:gd name="connsiteX0" fmla="*/ 0 w 3339472"/>
                    <a:gd name="connsiteY0" fmla="*/ 1310752 h 2609097"/>
                    <a:gd name="connsiteX1" fmla="*/ 139700 w 3339472"/>
                    <a:gd name="connsiteY1" fmla="*/ 383652 h 2609097"/>
                    <a:gd name="connsiteX2" fmla="*/ 749300 w 3339472"/>
                    <a:gd name="connsiteY2" fmla="*/ 2652 h 2609097"/>
                    <a:gd name="connsiteX3" fmla="*/ 2209800 w 3339472"/>
                    <a:gd name="connsiteY3" fmla="*/ 459852 h 2609097"/>
                    <a:gd name="connsiteX4" fmla="*/ 2933700 w 3339472"/>
                    <a:gd name="connsiteY4" fmla="*/ 345552 h 2609097"/>
                    <a:gd name="connsiteX5" fmla="*/ 3289300 w 3339472"/>
                    <a:gd name="connsiteY5" fmla="*/ 688452 h 2609097"/>
                    <a:gd name="connsiteX6" fmla="*/ 3289300 w 3339472"/>
                    <a:gd name="connsiteY6" fmla="*/ 1793352 h 2609097"/>
                    <a:gd name="connsiteX7" fmla="*/ 3060700 w 3339472"/>
                    <a:gd name="connsiteY7" fmla="*/ 2237852 h 2609097"/>
                    <a:gd name="connsiteX8" fmla="*/ 2133600 w 3339472"/>
                    <a:gd name="connsiteY8" fmla="*/ 2187052 h 2609097"/>
                    <a:gd name="connsiteX9" fmla="*/ 977900 w 3339472"/>
                    <a:gd name="connsiteY9" fmla="*/ 2606152 h 2609097"/>
                    <a:gd name="connsiteX10" fmla="*/ 241300 w 3339472"/>
                    <a:gd name="connsiteY10" fmla="*/ 2275952 h 2609097"/>
                    <a:gd name="connsiteX11" fmla="*/ 0 w 3339472"/>
                    <a:gd name="connsiteY11" fmla="*/ 1310752 h 2609097"/>
                    <a:gd name="connsiteX0" fmla="*/ 0 w 3339472"/>
                    <a:gd name="connsiteY0" fmla="*/ 1310752 h 2609970"/>
                    <a:gd name="connsiteX1" fmla="*/ 139700 w 3339472"/>
                    <a:gd name="connsiteY1" fmla="*/ 383652 h 2609970"/>
                    <a:gd name="connsiteX2" fmla="*/ 749300 w 3339472"/>
                    <a:gd name="connsiteY2" fmla="*/ 2652 h 2609970"/>
                    <a:gd name="connsiteX3" fmla="*/ 2209800 w 3339472"/>
                    <a:gd name="connsiteY3" fmla="*/ 459852 h 2609970"/>
                    <a:gd name="connsiteX4" fmla="*/ 2933700 w 3339472"/>
                    <a:gd name="connsiteY4" fmla="*/ 345552 h 2609970"/>
                    <a:gd name="connsiteX5" fmla="*/ 3289300 w 3339472"/>
                    <a:gd name="connsiteY5" fmla="*/ 688452 h 2609970"/>
                    <a:gd name="connsiteX6" fmla="*/ 3289300 w 3339472"/>
                    <a:gd name="connsiteY6" fmla="*/ 1793352 h 2609970"/>
                    <a:gd name="connsiteX7" fmla="*/ 3060700 w 3339472"/>
                    <a:gd name="connsiteY7" fmla="*/ 2237852 h 2609970"/>
                    <a:gd name="connsiteX8" fmla="*/ 2133600 w 3339472"/>
                    <a:gd name="connsiteY8" fmla="*/ 2187052 h 2609970"/>
                    <a:gd name="connsiteX9" fmla="*/ 977900 w 3339472"/>
                    <a:gd name="connsiteY9" fmla="*/ 2606152 h 2609970"/>
                    <a:gd name="connsiteX10" fmla="*/ 241300 w 3339472"/>
                    <a:gd name="connsiteY10" fmla="*/ 2275952 h 2609970"/>
                    <a:gd name="connsiteX11" fmla="*/ 0 w 3339472"/>
                    <a:gd name="connsiteY11" fmla="*/ 1310752 h 2609970"/>
                    <a:gd name="connsiteX0" fmla="*/ 0 w 3283592"/>
                    <a:gd name="connsiteY0" fmla="*/ 1301094 h 2611319"/>
                    <a:gd name="connsiteX1" fmla="*/ 83820 w 3283592"/>
                    <a:gd name="connsiteY1" fmla="*/ 384154 h 2611319"/>
                    <a:gd name="connsiteX2" fmla="*/ 693420 w 3283592"/>
                    <a:gd name="connsiteY2" fmla="*/ 3154 h 2611319"/>
                    <a:gd name="connsiteX3" fmla="*/ 2153920 w 3283592"/>
                    <a:gd name="connsiteY3" fmla="*/ 460354 h 2611319"/>
                    <a:gd name="connsiteX4" fmla="*/ 2877820 w 3283592"/>
                    <a:gd name="connsiteY4" fmla="*/ 346054 h 2611319"/>
                    <a:gd name="connsiteX5" fmla="*/ 3233420 w 3283592"/>
                    <a:gd name="connsiteY5" fmla="*/ 688954 h 2611319"/>
                    <a:gd name="connsiteX6" fmla="*/ 3233420 w 3283592"/>
                    <a:gd name="connsiteY6" fmla="*/ 1793854 h 2611319"/>
                    <a:gd name="connsiteX7" fmla="*/ 3004820 w 3283592"/>
                    <a:gd name="connsiteY7" fmla="*/ 2238354 h 2611319"/>
                    <a:gd name="connsiteX8" fmla="*/ 2077720 w 3283592"/>
                    <a:gd name="connsiteY8" fmla="*/ 2187554 h 2611319"/>
                    <a:gd name="connsiteX9" fmla="*/ 922020 w 3283592"/>
                    <a:gd name="connsiteY9" fmla="*/ 2606654 h 2611319"/>
                    <a:gd name="connsiteX10" fmla="*/ 185420 w 3283592"/>
                    <a:gd name="connsiteY10" fmla="*/ 2276454 h 2611319"/>
                    <a:gd name="connsiteX11" fmla="*/ 0 w 3283592"/>
                    <a:gd name="connsiteY11" fmla="*/ 1301094 h 2611319"/>
                    <a:gd name="connsiteX0" fmla="*/ 1633 w 3285225"/>
                    <a:gd name="connsiteY0" fmla="*/ 1301094 h 2611319"/>
                    <a:gd name="connsiteX1" fmla="*/ 85453 w 3285225"/>
                    <a:gd name="connsiteY1" fmla="*/ 384154 h 2611319"/>
                    <a:gd name="connsiteX2" fmla="*/ 695053 w 3285225"/>
                    <a:gd name="connsiteY2" fmla="*/ 3154 h 2611319"/>
                    <a:gd name="connsiteX3" fmla="*/ 2155553 w 3285225"/>
                    <a:gd name="connsiteY3" fmla="*/ 460354 h 2611319"/>
                    <a:gd name="connsiteX4" fmla="*/ 2879453 w 3285225"/>
                    <a:gd name="connsiteY4" fmla="*/ 346054 h 2611319"/>
                    <a:gd name="connsiteX5" fmla="*/ 3235053 w 3285225"/>
                    <a:gd name="connsiteY5" fmla="*/ 688954 h 2611319"/>
                    <a:gd name="connsiteX6" fmla="*/ 3235053 w 3285225"/>
                    <a:gd name="connsiteY6" fmla="*/ 1793854 h 2611319"/>
                    <a:gd name="connsiteX7" fmla="*/ 3006453 w 3285225"/>
                    <a:gd name="connsiteY7" fmla="*/ 2238354 h 2611319"/>
                    <a:gd name="connsiteX8" fmla="*/ 2079353 w 3285225"/>
                    <a:gd name="connsiteY8" fmla="*/ 2187554 h 2611319"/>
                    <a:gd name="connsiteX9" fmla="*/ 923653 w 3285225"/>
                    <a:gd name="connsiteY9" fmla="*/ 2606654 h 2611319"/>
                    <a:gd name="connsiteX10" fmla="*/ 187053 w 3285225"/>
                    <a:gd name="connsiteY10" fmla="*/ 2276454 h 2611319"/>
                    <a:gd name="connsiteX11" fmla="*/ 1633 w 3285225"/>
                    <a:gd name="connsiteY11" fmla="*/ 1301094 h 2611319"/>
                    <a:gd name="connsiteX0" fmla="*/ 5698 w 3289290"/>
                    <a:gd name="connsiteY0" fmla="*/ 1297940 h 2608165"/>
                    <a:gd name="connsiteX1" fmla="*/ 109838 w 3289290"/>
                    <a:gd name="connsiteY1" fmla="*/ 457200 h 2608165"/>
                    <a:gd name="connsiteX2" fmla="*/ 699118 w 3289290"/>
                    <a:gd name="connsiteY2" fmla="*/ 0 h 2608165"/>
                    <a:gd name="connsiteX3" fmla="*/ 2159618 w 3289290"/>
                    <a:gd name="connsiteY3" fmla="*/ 457200 h 2608165"/>
                    <a:gd name="connsiteX4" fmla="*/ 2883518 w 3289290"/>
                    <a:gd name="connsiteY4" fmla="*/ 342900 h 2608165"/>
                    <a:gd name="connsiteX5" fmla="*/ 3239118 w 3289290"/>
                    <a:gd name="connsiteY5" fmla="*/ 685800 h 2608165"/>
                    <a:gd name="connsiteX6" fmla="*/ 3239118 w 3289290"/>
                    <a:gd name="connsiteY6" fmla="*/ 1790700 h 2608165"/>
                    <a:gd name="connsiteX7" fmla="*/ 3010518 w 3289290"/>
                    <a:gd name="connsiteY7" fmla="*/ 2235200 h 2608165"/>
                    <a:gd name="connsiteX8" fmla="*/ 2083418 w 3289290"/>
                    <a:gd name="connsiteY8" fmla="*/ 2184400 h 2608165"/>
                    <a:gd name="connsiteX9" fmla="*/ 927718 w 3289290"/>
                    <a:gd name="connsiteY9" fmla="*/ 2603500 h 2608165"/>
                    <a:gd name="connsiteX10" fmla="*/ 191118 w 3289290"/>
                    <a:gd name="connsiteY10" fmla="*/ 2273300 h 2608165"/>
                    <a:gd name="connsiteX11" fmla="*/ 5698 w 3289290"/>
                    <a:gd name="connsiteY11" fmla="*/ 1297940 h 2608165"/>
                    <a:gd name="connsiteX0" fmla="*/ 7883 w 3291475"/>
                    <a:gd name="connsiteY0" fmla="*/ 1252220 h 2562445"/>
                    <a:gd name="connsiteX1" fmla="*/ 112023 w 3291475"/>
                    <a:gd name="connsiteY1" fmla="*/ 411480 h 2562445"/>
                    <a:gd name="connsiteX2" fmla="*/ 782583 w 3291475"/>
                    <a:gd name="connsiteY2" fmla="*/ 0 h 2562445"/>
                    <a:gd name="connsiteX3" fmla="*/ 2161803 w 3291475"/>
                    <a:gd name="connsiteY3" fmla="*/ 411480 h 2562445"/>
                    <a:gd name="connsiteX4" fmla="*/ 2885703 w 3291475"/>
                    <a:gd name="connsiteY4" fmla="*/ 297180 h 2562445"/>
                    <a:gd name="connsiteX5" fmla="*/ 3241303 w 3291475"/>
                    <a:gd name="connsiteY5" fmla="*/ 640080 h 2562445"/>
                    <a:gd name="connsiteX6" fmla="*/ 3241303 w 3291475"/>
                    <a:gd name="connsiteY6" fmla="*/ 1744980 h 2562445"/>
                    <a:gd name="connsiteX7" fmla="*/ 3012703 w 3291475"/>
                    <a:gd name="connsiteY7" fmla="*/ 2189480 h 2562445"/>
                    <a:gd name="connsiteX8" fmla="*/ 2085603 w 3291475"/>
                    <a:gd name="connsiteY8" fmla="*/ 2138680 h 2562445"/>
                    <a:gd name="connsiteX9" fmla="*/ 929903 w 3291475"/>
                    <a:gd name="connsiteY9" fmla="*/ 2557780 h 2562445"/>
                    <a:gd name="connsiteX10" fmla="*/ 193303 w 3291475"/>
                    <a:gd name="connsiteY10" fmla="*/ 2227580 h 2562445"/>
                    <a:gd name="connsiteX11" fmla="*/ 7883 w 3291475"/>
                    <a:gd name="connsiteY11" fmla="*/ 1252220 h 2562445"/>
                    <a:gd name="connsiteX0" fmla="*/ 7883 w 3291475"/>
                    <a:gd name="connsiteY0" fmla="*/ 1252669 h 2562894"/>
                    <a:gd name="connsiteX1" fmla="*/ 112023 w 3291475"/>
                    <a:gd name="connsiteY1" fmla="*/ 411929 h 2562894"/>
                    <a:gd name="connsiteX2" fmla="*/ 782583 w 3291475"/>
                    <a:gd name="connsiteY2" fmla="*/ 449 h 2562894"/>
                    <a:gd name="connsiteX3" fmla="*/ 2161803 w 3291475"/>
                    <a:gd name="connsiteY3" fmla="*/ 411929 h 2562894"/>
                    <a:gd name="connsiteX4" fmla="*/ 2885703 w 3291475"/>
                    <a:gd name="connsiteY4" fmla="*/ 297629 h 2562894"/>
                    <a:gd name="connsiteX5" fmla="*/ 3241303 w 3291475"/>
                    <a:gd name="connsiteY5" fmla="*/ 640529 h 2562894"/>
                    <a:gd name="connsiteX6" fmla="*/ 3241303 w 3291475"/>
                    <a:gd name="connsiteY6" fmla="*/ 1745429 h 2562894"/>
                    <a:gd name="connsiteX7" fmla="*/ 3012703 w 3291475"/>
                    <a:gd name="connsiteY7" fmla="*/ 2189929 h 2562894"/>
                    <a:gd name="connsiteX8" fmla="*/ 2085603 w 3291475"/>
                    <a:gd name="connsiteY8" fmla="*/ 2139129 h 2562894"/>
                    <a:gd name="connsiteX9" fmla="*/ 929903 w 3291475"/>
                    <a:gd name="connsiteY9" fmla="*/ 2558229 h 2562894"/>
                    <a:gd name="connsiteX10" fmla="*/ 193303 w 3291475"/>
                    <a:gd name="connsiteY10" fmla="*/ 2228029 h 2562894"/>
                    <a:gd name="connsiteX11" fmla="*/ 7883 w 3291475"/>
                    <a:gd name="connsiteY11" fmla="*/ 1252669 h 2562894"/>
                    <a:gd name="connsiteX0" fmla="*/ 7883 w 3291475"/>
                    <a:gd name="connsiteY0" fmla="*/ 1252605 h 2562830"/>
                    <a:gd name="connsiteX1" fmla="*/ 112023 w 3291475"/>
                    <a:gd name="connsiteY1" fmla="*/ 411865 h 2562830"/>
                    <a:gd name="connsiteX2" fmla="*/ 782583 w 3291475"/>
                    <a:gd name="connsiteY2" fmla="*/ 385 h 2562830"/>
                    <a:gd name="connsiteX3" fmla="*/ 2161803 w 3291475"/>
                    <a:gd name="connsiteY3" fmla="*/ 411865 h 2562830"/>
                    <a:gd name="connsiteX4" fmla="*/ 2885703 w 3291475"/>
                    <a:gd name="connsiteY4" fmla="*/ 297565 h 2562830"/>
                    <a:gd name="connsiteX5" fmla="*/ 3241303 w 3291475"/>
                    <a:gd name="connsiteY5" fmla="*/ 640465 h 2562830"/>
                    <a:gd name="connsiteX6" fmla="*/ 3241303 w 3291475"/>
                    <a:gd name="connsiteY6" fmla="*/ 1745365 h 2562830"/>
                    <a:gd name="connsiteX7" fmla="*/ 3012703 w 3291475"/>
                    <a:gd name="connsiteY7" fmla="*/ 2189865 h 2562830"/>
                    <a:gd name="connsiteX8" fmla="*/ 2085603 w 3291475"/>
                    <a:gd name="connsiteY8" fmla="*/ 2139065 h 2562830"/>
                    <a:gd name="connsiteX9" fmla="*/ 929903 w 3291475"/>
                    <a:gd name="connsiteY9" fmla="*/ 2558165 h 2562830"/>
                    <a:gd name="connsiteX10" fmla="*/ 193303 w 3291475"/>
                    <a:gd name="connsiteY10" fmla="*/ 2227965 h 2562830"/>
                    <a:gd name="connsiteX11" fmla="*/ 7883 w 3291475"/>
                    <a:gd name="connsiteY11" fmla="*/ 1252605 h 2562830"/>
                    <a:gd name="connsiteX0" fmla="*/ 7883 w 3291475"/>
                    <a:gd name="connsiteY0" fmla="*/ 1252617 h 2562842"/>
                    <a:gd name="connsiteX1" fmla="*/ 112023 w 3291475"/>
                    <a:gd name="connsiteY1" fmla="*/ 411877 h 2562842"/>
                    <a:gd name="connsiteX2" fmla="*/ 782583 w 3291475"/>
                    <a:gd name="connsiteY2" fmla="*/ 397 h 2562842"/>
                    <a:gd name="connsiteX3" fmla="*/ 2161803 w 3291475"/>
                    <a:gd name="connsiteY3" fmla="*/ 411877 h 2562842"/>
                    <a:gd name="connsiteX4" fmla="*/ 2885703 w 3291475"/>
                    <a:gd name="connsiteY4" fmla="*/ 297577 h 2562842"/>
                    <a:gd name="connsiteX5" fmla="*/ 3241303 w 3291475"/>
                    <a:gd name="connsiteY5" fmla="*/ 640477 h 2562842"/>
                    <a:gd name="connsiteX6" fmla="*/ 3241303 w 3291475"/>
                    <a:gd name="connsiteY6" fmla="*/ 1745377 h 2562842"/>
                    <a:gd name="connsiteX7" fmla="*/ 3012703 w 3291475"/>
                    <a:gd name="connsiteY7" fmla="*/ 2189877 h 2562842"/>
                    <a:gd name="connsiteX8" fmla="*/ 2085603 w 3291475"/>
                    <a:gd name="connsiteY8" fmla="*/ 2139077 h 2562842"/>
                    <a:gd name="connsiteX9" fmla="*/ 929903 w 3291475"/>
                    <a:gd name="connsiteY9" fmla="*/ 2558177 h 2562842"/>
                    <a:gd name="connsiteX10" fmla="*/ 193303 w 3291475"/>
                    <a:gd name="connsiteY10" fmla="*/ 2227977 h 2562842"/>
                    <a:gd name="connsiteX11" fmla="*/ 7883 w 3291475"/>
                    <a:gd name="connsiteY11" fmla="*/ 1252617 h 2562842"/>
                    <a:gd name="connsiteX0" fmla="*/ 7883 w 3291475"/>
                    <a:gd name="connsiteY0" fmla="*/ 1252233 h 2562458"/>
                    <a:gd name="connsiteX1" fmla="*/ 112023 w 3291475"/>
                    <a:gd name="connsiteY1" fmla="*/ 411493 h 2562458"/>
                    <a:gd name="connsiteX2" fmla="*/ 782583 w 3291475"/>
                    <a:gd name="connsiteY2" fmla="*/ 13 h 2562458"/>
                    <a:gd name="connsiteX3" fmla="*/ 2177043 w 3291475"/>
                    <a:gd name="connsiteY3" fmla="*/ 396253 h 2562458"/>
                    <a:gd name="connsiteX4" fmla="*/ 2885703 w 3291475"/>
                    <a:gd name="connsiteY4" fmla="*/ 297193 h 2562458"/>
                    <a:gd name="connsiteX5" fmla="*/ 3241303 w 3291475"/>
                    <a:gd name="connsiteY5" fmla="*/ 640093 h 2562458"/>
                    <a:gd name="connsiteX6" fmla="*/ 3241303 w 3291475"/>
                    <a:gd name="connsiteY6" fmla="*/ 1744993 h 2562458"/>
                    <a:gd name="connsiteX7" fmla="*/ 3012703 w 3291475"/>
                    <a:gd name="connsiteY7" fmla="*/ 2189493 h 2562458"/>
                    <a:gd name="connsiteX8" fmla="*/ 2085603 w 3291475"/>
                    <a:gd name="connsiteY8" fmla="*/ 2138693 h 2562458"/>
                    <a:gd name="connsiteX9" fmla="*/ 929903 w 3291475"/>
                    <a:gd name="connsiteY9" fmla="*/ 2557793 h 2562458"/>
                    <a:gd name="connsiteX10" fmla="*/ 193303 w 3291475"/>
                    <a:gd name="connsiteY10" fmla="*/ 2227593 h 2562458"/>
                    <a:gd name="connsiteX11" fmla="*/ 7883 w 3291475"/>
                    <a:gd name="connsiteY11" fmla="*/ 1252233 h 2562458"/>
                    <a:gd name="connsiteX0" fmla="*/ 7883 w 3291475"/>
                    <a:gd name="connsiteY0" fmla="*/ 1252508 h 2562733"/>
                    <a:gd name="connsiteX1" fmla="*/ 112023 w 3291475"/>
                    <a:gd name="connsiteY1" fmla="*/ 411768 h 2562733"/>
                    <a:gd name="connsiteX2" fmla="*/ 782583 w 3291475"/>
                    <a:gd name="connsiteY2" fmla="*/ 288 h 2562733"/>
                    <a:gd name="connsiteX3" fmla="*/ 2177043 w 3291475"/>
                    <a:gd name="connsiteY3" fmla="*/ 396528 h 2562733"/>
                    <a:gd name="connsiteX4" fmla="*/ 2885703 w 3291475"/>
                    <a:gd name="connsiteY4" fmla="*/ 297468 h 2562733"/>
                    <a:gd name="connsiteX5" fmla="*/ 3241303 w 3291475"/>
                    <a:gd name="connsiteY5" fmla="*/ 640368 h 2562733"/>
                    <a:gd name="connsiteX6" fmla="*/ 3241303 w 3291475"/>
                    <a:gd name="connsiteY6" fmla="*/ 1745268 h 2562733"/>
                    <a:gd name="connsiteX7" fmla="*/ 3012703 w 3291475"/>
                    <a:gd name="connsiteY7" fmla="*/ 2189768 h 2562733"/>
                    <a:gd name="connsiteX8" fmla="*/ 2085603 w 3291475"/>
                    <a:gd name="connsiteY8" fmla="*/ 2138968 h 2562733"/>
                    <a:gd name="connsiteX9" fmla="*/ 929903 w 3291475"/>
                    <a:gd name="connsiteY9" fmla="*/ 2558068 h 2562733"/>
                    <a:gd name="connsiteX10" fmla="*/ 193303 w 3291475"/>
                    <a:gd name="connsiteY10" fmla="*/ 2227868 h 2562733"/>
                    <a:gd name="connsiteX11" fmla="*/ 7883 w 3291475"/>
                    <a:gd name="connsiteY11" fmla="*/ 1252508 h 2562733"/>
                    <a:gd name="connsiteX0" fmla="*/ 7883 w 3291475"/>
                    <a:gd name="connsiteY0" fmla="*/ 1252519 h 2562744"/>
                    <a:gd name="connsiteX1" fmla="*/ 112023 w 3291475"/>
                    <a:gd name="connsiteY1" fmla="*/ 411779 h 2562744"/>
                    <a:gd name="connsiteX2" fmla="*/ 782583 w 3291475"/>
                    <a:gd name="connsiteY2" fmla="*/ 299 h 2562744"/>
                    <a:gd name="connsiteX3" fmla="*/ 2177043 w 3291475"/>
                    <a:gd name="connsiteY3" fmla="*/ 396539 h 2562744"/>
                    <a:gd name="connsiteX4" fmla="*/ 2885703 w 3291475"/>
                    <a:gd name="connsiteY4" fmla="*/ 297479 h 2562744"/>
                    <a:gd name="connsiteX5" fmla="*/ 3241303 w 3291475"/>
                    <a:gd name="connsiteY5" fmla="*/ 640379 h 2562744"/>
                    <a:gd name="connsiteX6" fmla="*/ 3241303 w 3291475"/>
                    <a:gd name="connsiteY6" fmla="*/ 1745279 h 2562744"/>
                    <a:gd name="connsiteX7" fmla="*/ 3012703 w 3291475"/>
                    <a:gd name="connsiteY7" fmla="*/ 2189779 h 2562744"/>
                    <a:gd name="connsiteX8" fmla="*/ 2085603 w 3291475"/>
                    <a:gd name="connsiteY8" fmla="*/ 2138979 h 2562744"/>
                    <a:gd name="connsiteX9" fmla="*/ 929903 w 3291475"/>
                    <a:gd name="connsiteY9" fmla="*/ 2558079 h 2562744"/>
                    <a:gd name="connsiteX10" fmla="*/ 193303 w 3291475"/>
                    <a:gd name="connsiteY10" fmla="*/ 2227879 h 2562744"/>
                    <a:gd name="connsiteX11" fmla="*/ 7883 w 3291475"/>
                    <a:gd name="connsiteY11" fmla="*/ 1252519 h 2562744"/>
                    <a:gd name="connsiteX0" fmla="*/ 7883 w 3285639"/>
                    <a:gd name="connsiteY0" fmla="*/ 1252551 h 2562776"/>
                    <a:gd name="connsiteX1" fmla="*/ 112023 w 3285639"/>
                    <a:gd name="connsiteY1" fmla="*/ 411811 h 2562776"/>
                    <a:gd name="connsiteX2" fmla="*/ 782583 w 3285639"/>
                    <a:gd name="connsiteY2" fmla="*/ 331 h 2562776"/>
                    <a:gd name="connsiteX3" fmla="*/ 2177043 w 3285639"/>
                    <a:gd name="connsiteY3" fmla="*/ 396571 h 2562776"/>
                    <a:gd name="connsiteX4" fmla="*/ 2839983 w 3285639"/>
                    <a:gd name="connsiteY4" fmla="*/ 317831 h 2562776"/>
                    <a:gd name="connsiteX5" fmla="*/ 3241303 w 3285639"/>
                    <a:gd name="connsiteY5" fmla="*/ 640411 h 2562776"/>
                    <a:gd name="connsiteX6" fmla="*/ 3241303 w 3285639"/>
                    <a:gd name="connsiteY6" fmla="*/ 1745311 h 2562776"/>
                    <a:gd name="connsiteX7" fmla="*/ 3012703 w 3285639"/>
                    <a:gd name="connsiteY7" fmla="*/ 2189811 h 2562776"/>
                    <a:gd name="connsiteX8" fmla="*/ 2085603 w 3285639"/>
                    <a:gd name="connsiteY8" fmla="*/ 2139011 h 2562776"/>
                    <a:gd name="connsiteX9" fmla="*/ 929903 w 3285639"/>
                    <a:gd name="connsiteY9" fmla="*/ 2558111 h 2562776"/>
                    <a:gd name="connsiteX10" fmla="*/ 193303 w 3285639"/>
                    <a:gd name="connsiteY10" fmla="*/ 2227911 h 2562776"/>
                    <a:gd name="connsiteX11" fmla="*/ 7883 w 3285639"/>
                    <a:gd name="connsiteY11" fmla="*/ 1252551 h 2562776"/>
                    <a:gd name="connsiteX0" fmla="*/ 7883 w 3259850"/>
                    <a:gd name="connsiteY0" fmla="*/ 1252551 h 2562776"/>
                    <a:gd name="connsiteX1" fmla="*/ 112023 w 3259850"/>
                    <a:gd name="connsiteY1" fmla="*/ 411811 h 2562776"/>
                    <a:gd name="connsiteX2" fmla="*/ 782583 w 3259850"/>
                    <a:gd name="connsiteY2" fmla="*/ 331 h 2562776"/>
                    <a:gd name="connsiteX3" fmla="*/ 2177043 w 3259850"/>
                    <a:gd name="connsiteY3" fmla="*/ 396571 h 2562776"/>
                    <a:gd name="connsiteX4" fmla="*/ 2839983 w 3259850"/>
                    <a:gd name="connsiteY4" fmla="*/ 317831 h 2562776"/>
                    <a:gd name="connsiteX5" fmla="*/ 3200663 w 3259850"/>
                    <a:gd name="connsiteY5" fmla="*/ 675971 h 2562776"/>
                    <a:gd name="connsiteX6" fmla="*/ 3241303 w 3259850"/>
                    <a:gd name="connsiteY6" fmla="*/ 1745311 h 2562776"/>
                    <a:gd name="connsiteX7" fmla="*/ 3012703 w 3259850"/>
                    <a:gd name="connsiteY7" fmla="*/ 2189811 h 2562776"/>
                    <a:gd name="connsiteX8" fmla="*/ 2085603 w 3259850"/>
                    <a:gd name="connsiteY8" fmla="*/ 2139011 h 2562776"/>
                    <a:gd name="connsiteX9" fmla="*/ 929903 w 3259850"/>
                    <a:gd name="connsiteY9" fmla="*/ 2558111 h 2562776"/>
                    <a:gd name="connsiteX10" fmla="*/ 193303 w 3259850"/>
                    <a:gd name="connsiteY10" fmla="*/ 2227911 h 2562776"/>
                    <a:gd name="connsiteX11" fmla="*/ 7883 w 3259850"/>
                    <a:gd name="connsiteY11" fmla="*/ 1252551 h 2562776"/>
                    <a:gd name="connsiteX0" fmla="*/ 7883 w 3262079"/>
                    <a:gd name="connsiteY0" fmla="*/ 1252551 h 2562776"/>
                    <a:gd name="connsiteX1" fmla="*/ 112023 w 3262079"/>
                    <a:gd name="connsiteY1" fmla="*/ 411811 h 2562776"/>
                    <a:gd name="connsiteX2" fmla="*/ 782583 w 3262079"/>
                    <a:gd name="connsiteY2" fmla="*/ 331 h 2562776"/>
                    <a:gd name="connsiteX3" fmla="*/ 2177043 w 3262079"/>
                    <a:gd name="connsiteY3" fmla="*/ 396571 h 2562776"/>
                    <a:gd name="connsiteX4" fmla="*/ 2839983 w 3262079"/>
                    <a:gd name="connsiteY4" fmla="*/ 317831 h 2562776"/>
                    <a:gd name="connsiteX5" fmla="*/ 3200663 w 3262079"/>
                    <a:gd name="connsiteY5" fmla="*/ 675971 h 2562776"/>
                    <a:gd name="connsiteX6" fmla="*/ 3241303 w 3262079"/>
                    <a:gd name="connsiteY6" fmla="*/ 1745311 h 2562776"/>
                    <a:gd name="connsiteX7" fmla="*/ 2982223 w 3262079"/>
                    <a:gd name="connsiteY7" fmla="*/ 2169491 h 2562776"/>
                    <a:gd name="connsiteX8" fmla="*/ 2085603 w 3262079"/>
                    <a:gd name="connsiteY8" fmla="*/ 2139011 h 2562776"/>
                    <a:gd name="connsiteX9" fmla="*/ 929903 w 3262079"/>
                    <a:gd name="connsiteY9" fmla="*/ 2558111 h 2562776"/>
                    <a:gd name="connsiteX10" fmla="*/ 193303 w 3262079"/>
                    <a:gd name="connsiteY10" fmla="*/ 2227911 h 2562776"/>
                    <a:gd name="connsiteX11" fmla="*/ 7883 w 3262079"/>
                    <a:gd name="connsiteY11" fmla="*/ 1252551 h 2562776"/>
                    <a:gd name="connsiteX0" fmla="*/ 7883 w 3262079"/>
                    <a:gd name="connsiteY0" fmla="*/ 1252551 h 2558939"/>
                    <a:gd name="connsiteX1" fmla="*/ 112023 w 3262079"/>
                    <a:gd name="connsiteY1" fmla="*/ 411811 h 2558939"/>
                    <a:gd name="connsiteX2" fmla="*/ 782583 w 3262079"/>
                    <a:gd name="connsiteY2" fmla="*/ 331 h 2558939"/>
                    <a:gd name="connsiteX3" fmla="*/ 2177043 w 3262079"/>
                    <a:gd name="connsiteY3" fmla="*/ 396571 h 2558939"/>
                    <a:gd name="connsiteX4" fmla="*/ 2839983 w 3262079"/>
                    <a:gd name="connsiteY4" fmla="*/ 317831 h 2558939"/>
                    <a:gd name="connsiteX5" fmla="*/ 3200663 w 3262079"/>
                    <a:gd name="connsiteY5" fmla="*/ 675971 h 2558939"/>
                    <a:gd name="connsiteX6" fmla="*/ 3241303 w 3262079"/>
                    <a:gd name="connsiteY6" fmla="*/ 1745311 h 2558939"/>
                    <a:gd name="connsiteX7" fmla="*/ 2982223 w 3262079"/>
                    <a:gd name="connsiteY7" fmla="*/ 2169491 h 2558939"/>
                    <a:gd name="connsiteX8" fmla="*/ 2065283 w 3262079"/>
                    <a:gd name="connsiteY8" fmla="*/ 2154251 h 2558939"/>
                    <a:gd name="connsiteX9" fmla="*/ 929903 w 3262079"/>
                    <a:gd name="connsiteY9" fmla="*/ 2558111 h 2558939"/>
                    <a:gd name="connsiteX10" fmla="*/ 193303 w 3262079"/>
                    <a:gd name="connsiteY10" fmla="*/ 2227911 h 2558939"/>
                    <a:gd name="connsiteX11" fmla="*/ 7883 w 3262079"/>
                    <a:gd name="connsiteY11" fmla="*/ 1252551 h 2558939"/>
                    <a:gd name="connsiteX0" fmla="*/ 7883 w 3262079"/>
                    <a:gd name="connsiteY0" fmla="*/ 1252551 h 2634878"/>
                    <a:gd name="connsiteX1" fmla="*/ 112023 w 3262079"/>
                    <a:gd name="connsiteY1" fmla="*/ 411811 h 2634878"/>
                    <a:gd name="connsiteX2" fmla="*/ 782583 w 3262079"/>
                    <a:gd name="connsiteY2" fmla="*/ 331 h 2634878"/>
                    <a:gd name="connsiteX3" fmla="*/ 2177043 w 3262079"/>
                    <a:gd name="connsiteY3" fmla="*/ 396571 h 2634878"/>
                    <a:gd name="connsiteX4" fmla="*/ 2839983 w 3262079"/>
                    <a:gd name="connsiteY4" fmla="*/ 317831 h 2634878"/>
                    <a:gd name="connsiteX5" fmla="*/ 3200663 w 3262079"/>
                    <a:gd name="connsiteY5" fmla="*/ 675971 h 2634878"/>
                    <a:gd name="connsiteX6" fmla="*/ 3241303 w 3262079"/>
                    <a:gd name="connsiteY6" fmla="*/ 1745311 h 2634878"/>
                    <a:gd name="connsiteX7" fmla="*/ 2982223 w 3262079"/>
                    <a:gd name="connsiteY7" fmla="*/ 2169491 h 2634878"/>
                    <a:gd name="connsiteX8" fmla="*/ 2065283 w 3262079"/>
                    <a:gd name="connsiteY8" fmla="*/ 2154251 h 2634878"/>
                    <a:gd name="connsiteX9" fmla="*/ 929903 w 3262079"/>
                    <a:gd name="connsiteY9" fmla="*/ 2634311 h 2634878"/>
                    <a:gd name="connsiteX10" fmla="*/ 193303 w 3262079"/>
                    <a:gd name="connsiteY10" fmla="*/ 2227911 h 2634878"/>
                    <a:gd name="connsiteX11" fmla="*/ 7883 w 3262079"/>
                    <a:gd name="connsiteY11" fmla="*/ 1252551 h 2634878"/>
                    <a:gd name="connsiteX0" fmla="*/ 7883 w 3262079"/>
                    <a:gd name="connsiteY0" fmla="*/ 1252551 h 2558939"/>
                    <a:gd name="connsiteX1" fmla="*/ 112023 w 3262079"/>
                    <a:gd name="connsiteY1" fmla="*/ 411811 h 2558939"/>
                    <a:gd name="connsiteX2" fmla="*/ 782583 w 3262079"/>
                    <a:gd name="connsiteY2" fmla="*/ 331 h 2558939"/>
                    <a:gd name="connsiteX3" fmla="*/ 2177043 w 3262079"/>
                    <a:gd name="connsiteY3" fmla="*/ 396571 h 2558939"/>
                    <a:gd name="connsiteX4" fmla="*/ 2839983 w 3262079"/>
                    <a:gd name="connsiteY4" fmla="*/ 317831 h 2558939"/>
                    <a:gd name="connsiteX5" fmla="*/ 3200663 w 3262079"/>
                    <a:gd name="connsiteY5" fmla="*/ 675971 h 2558939"/>
                    <a:gd name="connsiteX6" fmla="*/ 3241303 w 3262079"/>
                    <a:gd name="connsiteY6" fmla="*/ 1745311 h 2558939"/>
                    <a:gd name="connsiteX7" fmla="*/ 2982223 w 3262079"/>
                    <a:gd name="connsiteY7" fmla="*/ 2169491 h 2558939"/>
                    <a:gd name="connsiteX8" fmla="*/ 2065283 w 3262079"/>
                    <a:gd name="connsiteY8" fmla="*/ 2154251 h 2558939"/>
                    <a:gd name="connsiteX9" fmla="*/ 868943 w 3262079"/>
                    <a:gd name="connsiteY9" fmla="*/ 2558111 h 2558939"/>
                    <a:gd name="connsiteX10" fmla="*/ 193303 w 3262079"/>
                    <a:gd name="connsiteY10" fmla="*/ 2227911 h 2558939"/>
                    <a:gd name="connsiteX11" fmla="*/ 7883 w 3262079"/>
                    <a:gd name="connsiteY11" fmla="*/ 1252551 h 2558939"/>
                    <a:gd name="connsiteX0" fmla="*/ 7883 w 3262079"/>
                    <a:gd name="connsiteY0" fmla="*/ 1252551 h 2558772"/>
                    <a:gd name="connsiteX1" fmla="*/ 112023 w 3262079"/>
                    <a:gd name="connsiteY1" fmla="*/ 411811 h 2558772"/>
                    <a:gd name="connsiteX2" fmla="*/ 782583 w 3262079"/>
                    <a:gd name="connsiteY2" fmla="*/ 331 h 2558772"/>
                    <a:gd name="connsiteX3" fmla="*/ 2177043 w 3262079"/>
                    <a:gd name="connsiteY3" fmla="*/ 396571 h 2558772"/>
                    <a:gd name="connsiteX4" fmla="*/ 2839983 w 3262079"/>
                    <a:gd name="connsiteY4" fmla="*/ 317831 h 2558772"/>
                    <a:gd name="connsiteX5" fmla="*/ 3200663 w 3262079"/>
                    <a:gd name="connsiteY5" fmla="*/ 675971 h 2558772"/>
                    <a:gd name="connsiteX6" fmla="*/ 3241303 w 3262079"/>
                    <a:gd name="connsiteY6" fmla="*/ 1745311 h 2558772"/>
                    <a:gd name="connsiteX7" fmla="*/ 2982223 w 3262079"/>
                    <a:gd name="connsiteY7" fmla="*/ 2169491 h 2558772"/>
                    <a:gd name="connsiteX8" fmla="*/ 2065283 w 3262079"/>
                    <a:gd name="connsiteY8" fmla="*/ 2154251 h 2558772"/>
                    <a:gd name="connsiteX9" fmla="*/ 868943 w 3262079"/>
                    <a:gd name="connsiteY9" fmla="*/ 2558111 h 2558772"/>
                    <a:gd name="connsiteX10" fmla="*/ 193303 w 3262079"/>
                    <a:gd name="connsiteY10" fmla="*/ 2227911 h 2558772"/>
                    <a:gd name="connsiteX11" fmla="*/ 7883 w 3262079"/>
                    <a:gd name="connsiteY11" fmla="*/ 1252551 h 2558772"/>
                    <a:gd name="connsiteX0" fmla="*/ 1209 w 3255405"/>
                    <a:gd name="connsiteY0" fmla="*/ 1252551 h 2558772"/>
                    <a:gd name="connsiteX1" fmla="*/ 105349 w 3255405"/>
                    <a:gd name="connsiteY1" fmla="*/ 411811 h 2558772"/>
                    <a:gd name="connsiteX2" fmla="*/ 775909 w 3255405"/>
                    <a:gd name="connsiteY2" fmla="*/ 331 h 2558772"/>
                    <a:gd name="connsiteX3" fmla="*/ 2170369 w 3255405"/>
                    <a:gd name="connsiteY3" fmla="*/ 396571 h 2558772"/>
                    <a:gd name="connsiteX4" fmla="*/ 2833309 w 3255405"/>
                    <a:gd name="connsiteY4" fmla="*/ 317831 h 2558772"/>
                    <a:gd name="connsiteX5" fmla="*/ 3193989 w 3255405"/>
                    <a:gd name="connsiteY5" fmla="*/ 675971 h 2558772"/>
                    <a:gd name="connsiteX6" fmla="*/ 3234629 w 3255405"/>
                    <a:gd name="connsiteY6" fmla="*/ 1745311 h 2558772"/>
                    <a:gd name="connsiteX7" fmla="*/ 2975549 w 3255405"/>
                    <a:gd name="connsiteY7" fmla="*/ 2169491 h 2558772"/>
                    <a:gd name="connsiteX8" fmla="*/ 2058609 w 3255405"/>
                    <a:gd name="connsiteY8" fmla="*/ 2154251 h 2558772"/>
                    <a:gd name="connsiteX9" fmla="*/ 862269 w 3255405"/>
                    <a:gd name="connsiteY9" fmla="*/ 2558111 h 2558772"/>
                    <a:gd name="connsiteX10" fmla="*/ 186629 w 3255405"/>
                    <a:gd name="connsiteY10" fmla="*/ 2227911 h 2558772"/>
                    <a:gd name="connsiteX11" fmla="*/ 1209 w 3255405"/>
                    <a:gd name="connsiteY11" fmla="*/ 1252551 h 2558772"/>
                    <a:gd name="connsiteX0" fmla="*/ 1209 w 3255405"/>
                    <a:gd name="connsiteY0" fmla="*/ 1252551 h 2558772"/>
                    <a:gd name="connsiteX1" fmla="*/ 105349 w 3255405"/>
                    <a:gd name="connsiteY1" fmla="*/ 411811 h 2558772"/>
                    <a:gd name="connsiteX2" fmla="*/ 775909 w 3255405"/>
                    <a:gd name="connsiteY2" fmla="*/ 331 h 2558772"/>
                    <a:gd name="connsiteX3" fmla="*/ 2170369 w 3255405"/>
                    <a:gd name="connsiteY3" fmla="*/ 396571 h 2558772"/>
                    <a:gd name="connsiteX4" fmla="*/ 2833309 w 3255405"/>
                    <a:gd name="connsiteY4" fmla="*/ 317831 h 2558772"/>
                    <a:gd name="connsiteX5" fmla="*/ 3193989 w 3255405"/>
                    <a:gd name="connsiteY5" fmla="*/ 675971 h 2558772"/>
                    <a:gd name="connsiteX6" fmla="*/ 3234629 w 3255405"/>
                    <a:gd name="connsiteY6" fmla="*/ 1745311 h 2558772"/>
                    <a:gd name="connsiteX7" fmla="*/ 2975549 w 3255405"/>
                    <a:gd name="connsiteY7" fmla="*/ 2169491 h 2558772"/>
                    <a:gd name="connsiteX8" fmla="*/ 2058609 w 3255405"/>
                    <a:gd name="connsiteY8" fmla="*/ 2154251 h 2558772"/>
                    <a:gd name="connsiteX9" fmla="*/ 862269 w 3255405"/>
                    <a:gd name="connsiteY9" fmla="*/ 2558111 h 2558772"/>
                    <a:gd name="connsiteX10" fmla="*/ 186629 w 3255405"/>
                    <a:gd name="connsiteY10" fmla="*/ 2227911 h 2558772"/>
                    <a:gd name="connsiteX11" fmla="*/ 1209 w 3255405"/>
                    <a:gd name="connsiteY11" fmla="*/ 1252551 h 2558772"/>
                    <a:gd name="connsiteX0" fmla="*/ 1209 w 3255405"/>
                    <a:gd name="connsiteY0" fmla="*/ 1252551 h 2558736"/>
                    <a:gd name="connsiteX1" fmla="*/ 105349 w 3255405"/>
                    <a:gd name="connsiteY1" fmla="*/ 411811 h 2558736"/>
                    <a:gd name="connsiteX2" fmla="*/ 775909 w 3255405"/>
                    <a:gd name="connsiteY2" fmla="*/ 331 h 2558736"/>
                    <a:gd name="connsiteX3" fmla="*/ 2170369 w 3255405"/>
                    <a:gd name="connsiteY3" fmla="*/ 396571 h 2558736"/>
                    <a:gd name="connsiteX4" fmla="*/ 2833309 w 3255405"/>
                    <a:gd name="connsiteY4" fmla="*/ 317831 h 2558736"/>
                    <a:gd name="connsiteX5" fmla="*/ 3193989 w 3255405"/>
                    <a:gd name="connsiteY5" fmla="*/ 675971 h 2558736"/>
                    <a:gd name="connsiteX6" fmla="*/ 3234629 w 3255405"/>
                    <a:gd name="connsiteY6" fmla="*/ 1745311 h 2558736"/>
                    <a:gd name="connsiteX7" fmla="*/ 2975549 w 3255405"/>
                    <a:gd name="connsiteY7" fmla="*/ 2169491 h 2558736"/>
                    <a:gd name="connsiteX8" fmla="*/ 2058609 w 3255405"/>
                    <a:gd name="connsiteY8" fmla="*/ 2154251 h 2558736"/>
                    <a:gd name="connsiteX9" fmla="*/ 862269 w 3255405"/>
                    <a:gd name="connsiteY9" fmla="*/ 2558111 h 2558736"/>
                    <a:gd name="connsiteX10" fmla="*/ 186629 w 3255405"/>
                    <a:gd name="connsiteY10" fmla="*/ 2227911 h 2558736"/>
                    <a:gd name="connsiteX11" fmla="*/ 1209 w 3255405"/>
                    <a:gd name="connsiteY11" fmla="*/ 1252551 h 2558736"/>
                    <a:gd name="connsiteX0" fmla="*/ 429 w 3254625"/>
                    <a:gd name="connsiteY0" fmla="*/ 1252551 h 2558736"/>
                    <a:gd name="connsiteX1" fmla="*/ 104569 w 3254625"/>
                    <a:gd name="connsiteY1" fmla="*/ 411811 h 2558736"/>
                    <a:gd name="connsiteX2" fmla="*/ 775129 w 3254625"/>
                    <a:gd name="connsiteY2" fmla="*/ 331 h 2558736"/>
                    <a:gd name="connsiteX3" fmla="*/ 2169589 w 3254625"/>
                    <a:gd name="connsiteY3" fmla="*/ 396571 h 2558736"/>
                    <a:gd name="connsiteX4" fmla="*/ 2832529 w 3254625"/>
                    <a:gd name="connsiteY4" fmla="*/ 317831 h 2558736"/>
                    <a:gd name="connsiteX5" fmla="*/ 3193209 w 3254625"/>
                    <a:gd name="connsiteY5" fmla="*/ 675971 h 2558736"/>
                    <a:gd name="connsiteX6" fmla="*/ 3233849 w 3254625"/>
                    <a:gd name="connsiteY6" fmla="*/ 1745311 h 2558736"/>
                    <a:gd name="connsiteX7" fmla="*/ 2974769 w 3254625"/>
                    <a:gd name="connsiteY7" fmla="*/ 2169491 h 2558736"/>
                    <a:gd name="connsiteX8" fmla="*/ 2057829 w 3254625"/>
                    <a:gd name="connsiteY8" fmla="*/ 2154251 h 2558736"/>
                    <a:gd name="connsiteX9" fmla="*/ 861489 w 3254625"/>
                    <a:gd name="connsiteY9" fmla="*/ 2558111 h 2558736"/>
                    <a:gd name="connsiteX10" fmla="*/ 185849 w 3254625"/>
                    <a:gd name="connsiteY10" fmla="*/ 2227911 h 2558736"/>
                    <a:gd name="connsiteX11" fmla="*/ 429 w 3254625"/>
                    <a:gd name="connsiteY11" fmla="*/ 1252551 h 2558736"/>
                    <a:gd name="connsiteX0" fmla="*/ 429 w 3254625"/>
                    <a:gd name="connsiteY0" fmla="*/ 1252551 h 2558736"/>
                    <a:gd name="connsiteX1" fmla="*/ 104569 w 3254625"/>
                    <a:gd name="connsiteY1" fmla="*/ 411811 h 2558736"/>
                    <a:gd name="connsiteX2" fmla="*/ 775129 w 3254625"/>
                    <a:gd name="connsiteY2" fmla="*/ 331 h 2558736"/>
                    <a:gd name="connsiteX3" fmla="*/ 2169589 w 3254625"/>
                    <a:gd name="connsiteY3" fmla="*/ 396571 h 2558736"/>
                    <a:gd name="connsiteX4" fmla="*/ 2832529 w 3254625"/>
                    <a:gd name="connsiteY4" fmla="*/ 317831 h 2558736"/>
                    <a:gd name="connsiteX5" fmla="*/ 3193209 w 3254625"/>
                    <a:gd name="connsiteY5" fmla="*/ 675971 h 2558736"/>
                    <a:gd name="connsiteX6" fmla="*/ 3233849 w 3254625"/>
                    <a:gd name="connsiteY6" fmla="*/ 1745311 h 2558736"/>
                    <a:gd name="connsiteX7" fmla="*/ 2974769 w 3254625"/>
                    <a:gd name="connsiteY7" fmla="*/ 2169491 h 2558736"/>
                    <a:gd name="connsiteX8" fmla="*/ 2057829 w 3254625"/>
                    <a:gd name="connsiteY8" fmla="*/ 2154251 h 2558736"/>
                    <a:gd name="connsiteX9" fmla="*/ 861489 w 3254625"/>
                    <a:gd name="connsiteY9" fmla="*/ 2558111 h 2558736"/>
                    <a:gd name="connsiteX10" fmla="*/ 185849 w 3254625"/>
                    <a:gd name="connsiteY10" fmla="*/ 2227911 h 2558736"/>
                    <a:gd name="connsiteX11" fmla="*/ 429 w 3254625"/>
                    <a:gd name="connsiteY11" fmla="*/ 1252551 h 2558736"/>
                    <a:gd name="connsiteX0" fmla="*/ 199 w 3254395"/>
                    <a:gd name="connsiteY0" fmla="*/ 1252382 h 2558567"/>
                    <a:gd name="connsiteX1" fmla="*/ 165299 w 3254395"/>
                    <a:gd name="connsiteY1" fmla="*/ 360842 h 2558567"/>
                    <a:gd name="connsiteX2" fmla="*/ 774899 w 3254395"/>
                    <a:gd name="connsiteY2" fmla="*/ 162 h 2558567"/>
                    <a:gd name="connsiteX3" fmla="*/ 2169359 w 3254395"/>
                    <a:gd name="connsiteY3" fmla="*/ 396402 h 2558567"/>
                    <a:gd name="connsiteX4" fmla="*/ 2832299 w 3254395"/>
                    <a:gd name="connsiteY4" fmla="*/ 317662 h 2558567"/>
                    <a:gd name="connsiteX5" fmla="*/ 3192979 w 3254395"/>
                    <a:gd name="connsiteY5" fmla="*/ 675802 h 2558567"/>
                    <a:gd name="connsiteX6" fmla="*/ 3233619 w 3254395"/>
                    <a:gd name="connsiteY6" fmla="*/ 1745142 h 2558567"/>
                    <a:gd name="connsiteX7" fmla="*/ 2974539 w 3254395"/>
                    <a:gd name="connsiteY7" fmla="*/ 2169322 h 2558567"/>
                    <a:gd name="connsiteX8" fmla="*/ 2057599 w 3254395"/>
                    <a:gd name="connsiteY8" fmla="*/ 2154082 h 2558567"/>
                    <a:gd name="connsiteX9" fmla="*/ 861259 w 3254395"/>
                    <a:gd name="connsiteY9" fmla="*/ 2557942 h 2558567"/>
                    <a:gd name="connsiteX10" fmla="*/ 185619 w 3254395"/>
                    <a:gd name="connsiteY10" fmla="*/ 2227742 h 2558567"/>
                    <a:gd name="connsiteX11" fmla="*/ 199 w 3254395"/>
                    <a:gd name="connsiteY11" fmla="*/ 1252382 h 2558567"/>
                    <a:gd name="connsiteX0" fmla="*/ 346 w 3254542"/>
                    <a:gd name="connsiteY0" fmla="*/ 1252382 h 2558567"/>
                    <a:gd name="connsiteX1" fmla="*/ 165446 w 3254542"/>
                    <a:gd name="connsiteY1" fmla="*/ 360842 h 2558567"/>
                    <a:gd name="connsiteX2" fmla="*/ 775046 w 3254542"/>
                    <a:gd name="connsiteY2" fmla="*/ 162 h 2558567"/>
                    <a:gd name="connsiteX3" fmla="*/ 2169506 w 3254542"/>
                    <a:gd name="connsiteY3" fmla="*/ 396402 h 2558567"/>
                    <a:gd name="connsiteX4" fmla="*/ 2832446 w 3254542"/>
                    <a:gd name="connsiteY4" fmla="*/ 317662 h 2558567"/>
                    <a:gd name="connsiteX5" fmla="*/ 3193126 w 3254542"/>
                    <a:gd name="connsiteY5" fmla="*/ 675802 h 2558567"/>
                    <a:gd name="connsiteX6" fmla="*/ 3233766 w 3254542"/>
                    <a:gd name="connsiteY6" fmla="*/ 1745142 h 2558567"/>
                    <a:gd name="connsiteX7" fmla="*/ 2974686 w 3254542"/>
                    <a:gd name="connsiteY7" fmla="*/ 2169322 h 2558567"/>
                    <a:gd name="connsiteX8" fmla="*/ 2057746 w 3254542"/>
                    <a:gd name="connsiteY8" fmla="*/ 2154082 h 2558567"/>
                    <a:gd name="connsiteX9" fmla="*/ 861406 w 3254542"/>
                    <a:gd name="connsiteY9" fmla="*/ 2557942 h 2558567"/>
                    <a:gd name="connsiteX10" fmla="*/ 185766 w 3254542"/>
                    <a:gd name="connsiteY10" fmla="*/ 2227742 h 2558567"/>
                    <a:gd name="connsiteX11" fmla="*/ 346 w 3254542"/>
                    <a:gd name="connsiteY11" fmla="*/ 1252382 h 2558567"/>
                    <a:gd name="connsiteX0" fmla="*/ 417 w 3254613"/>
                    <a:gd name="connsiteY0" fmla="*/ 1252382 h 2558567"/>
                    <a:gd name="connsiteX1" fmla="*/ 165517 w 3254613"/>
                    <a:gd name="connsiteY1" fmla="*/ 360842 h 2558567"/>
                    <a:gd name="connsiteX2" fmla="*/ 927517 w 3254613"/>
                    <a:gd name="connsiteY2" fmla="*/ 162 h 2558567"/>
                    <a:gd name="connsiteX3" fmla="*/ 2169577 w 3254613"/>
                    <a:gd name="connsiteY3" fmla="*/ 396402 h 2558567"/>
                    <a:gd name="connsiteX4" fmla="*/ 2832517 w 3254613"/>
                    <a:gd name="connsiteY4" fmla="*/ 317662 h 2558567"/>
                    <a:gd name="connsiteX5" fmla="*/ 3193197 w 3254613"/>
                    <a:gd name="connsiteY5" fmla="*/ 675802 h 2558567"/>
                    <a:gd name="connsiteX6" fmla="*/ 3233837 w 3254613"/>
                    <a:gd name="connsiteY6" fmla="*/ 1745142 h 2558567"/>
                    <a:gd name="connsiteX7" fmla="*/ 2974757 w 3254613"/>
                    <a:gd name="connsiteY7" fmla="*/ 2169322 h 2558567"/>
                    <a:gd name="connsiteX8" fmla="*/ 2057817 w 3254613"/>
                    <a:gd name="connsiteY8" fmla="*/ 2154082 h 2558567"/>
                    <a:gd name="connsiteX9" fmla="*/ 861477 w 3254613"/>
                    <a:gd name="connsiteY9" fmla="*/ 2557942 h 2558567"/>
                    <a:gd name="connsiteX10" fmla="*/ 185837 w 3254613"/>
                    <a:gd name="connsiteY10" fmla="*/ 2227742 h 2558567"/>
                    <a:gd name="connsiteX11" fmla="*/ 417 w 3254613"/>
                    <a:gd name="connsiteY11" fmla="*/ 1252382 h 2558567"/>
                    <a:gd name="connsiteX0" fmla="*/ 328 w 3254524"/>
                    <a:gd name="connsiteY0" fmla="*/ 1252382 h 2558567"/>
                    <a:gd name="connsiteX1" fmla="*/ 165428 w 3254524"/>
                    <a:gd name="connsiteY1" fmla="*/ 360842 h 2558567"/>
                    <a:gd name="connsiteX2" fmla="*/ 886788 w 3254524"/>
                    <a:gd name="connsiteY2" fmla="*/ 162 h 2558567"/>
                    <a:gd name="connsiteX3" fmla="*/ 2169488 w 3254524"/>
                    <a:gd name="connsiteY3" fmla="*/ 396402 h 2558567"/>
                    <a:gd name="connsiteX4" fmla="*/ 2832428 w 3254524"/>
                    <a:gd name="connsiteY4" fmla="*/ 317662 h 2558567"/>
                    <a:gd name="connsiteX5" fmla="*/ 3193108 w 3254524"/>
                    <a:gd name="connsiteY5" fmla="*/ 675802 h 2558567"/>
                    <a:gd name="connsiteX6" fmla="*/ 3233748 w 3254524"/>
                    <a:gd name="connsiteY6" fmla="*/ 1745142 h 2558567"/>
                    <a:gd name="connsiteX7" fmla="*/ 2974668 w 3254524"/>
                    <a:gd name="connsiteY7" fmla="*/ 2169322 h 2558567"/>
                    <a:gd name="connsiteX8" fmla="*/ 2057728 w 3254524"/>
                    <a:gd name="connsiteY8" fmla="*/ 2154082 h 2558567"/>
                    <a:gd name="connsiteX9" fmla="*/ 861388 w 3254524"/>
                    <a:gd name="connsiteY9" fmla="*/ 2557942 h 2558567"/>
                    <a:gd name="connsiteX10" fmla="*/ 185748 w 3254524"/>
                    <a:gd name="connsiteY10" fmla="*/ 2227742 h 2558567"/>
                    <a:gd name="connsiteX11" fmla="*/ 328 w 3254524"/>
                    <a:gd name="connsiteY11" fmla="*/ 1252382 h 2558567"/>
                    <a:gd name="connsiteX0" fmla="*/ 328 w 3254524"/>
                    <a:gd name="connsiteY0" fmla="*/ 1252382 h 2558567"/>
                    <a:gd name="connsiteX1" fmla="*/ 165428 w 3254524"/>
                    <a:gd name="connsiteY1" fmla="*/ 360842 h 2558567"/>
                    <a:gd name="connsiteX2" fmla="*/ 886788 w 3254524"/>
                    <a:gd name="connsiteY2" fmla="*/ 162 h 2558567"/>
                    <a:gd name="connsiteX3" fmla="*/ 2169488 w 3254524"/>
                    <a:gd name="connsiteY3" fmla="*/ 396402 h 2558567"/>
                    <a:gd name="connsiteX4" fmla="*/ 2832428 w 3254524"/>
                    <a:gd name="connsiteY4" fmla="*/ 317662 h 2558567"/>
                    <a:gd name="connsiteX5" fmla="*/ 3193108 w 3254524"/>
                    <a:gd name="connsiteY5" fmla="*/ 675802 h 2558567"/>
                    <a:gd name="connsiteX6" fmla="*/ 3233748 w 3254524"/>
                    <a:gd name="connsiteY6" fmla="*/ 1745142 h 2558567"/>
                    <a:gd name="connsiteX7" fmla="*/ 2974668 w 3254524"/>
                    <a:gd name="connsiteY7" fmla="*/ 2169322 h 2558567"/>
                    <a:gd name="connsiteX8" fmla="*/ 2057728 w 3254524"/>
                    <a:gd name="connsiteY8" fmla="*/ 2154082 h 2558567"/>
                    <a:gd name="connsiteX9" fmla="*/ 861388 w 3254524"/>
                    <a:gd name="connsiteY9" fmla="*/ 2557942 h 2558567"/>
                    <a:gd name="connsiteX10" fmla="*/ 185748 w 3254524"/>
                    <a:gd name="connsiteY10" fmla="*/ 2227742 h 2558567"/>
                    <a:gd name="connsiteX11" fmla="*/ 328 w 3254524"/>
                    <a:gd name="connsiteY11" fmla="*/ 1252382 h 2558567"/>
                    <a:gd name="connsiteX0" fmla="*/ 328 w 3254524"/>
                    <a:gd name="connsiteY0" fmla="*/ 1252382 h 2558567"/>
                    <a:gd name="connsiteX1" fmla="*/ 165428 w 3254524"/>
                    <a:gd name="connsiteY1" fmla="*/ 360842 h 2558567"/>
                    <a:gd name="connsiteX2" fmla="*/ 886788 w 3254524"/>
                    <a:gd name="connsiteY2" fmla="*/ 162 h 2558567"/>
                    <a:gd name="connsiteX3" fmla="*/ 2169488 w 3254524"/>
                    <a:gd name="connsiteY3" fmla="*/ 396402 h 2558567"/>
                    <a:gd name="connsiteX4" fmla="*/ 2832428 w 3254524"/>
                    <a:gd name="connsiteY4" fmla="*/ 317662 h 2558567"/>
                    <a:gd name="connsiteX5" fmla="*/ 3193108 w 3254524"/>
                    <a:gd name="connsiteY5" fmla="*/ 675802 h 2558567"/>
                    <a:gd name="connsiteX6" fmla="*/ 3233748 w 3254524"/>
                    <a:gd name="connsiteY6" fmla="*/ 1745142 h 2558567"/>
                    <a:gd name="connsiteX7" fmla="*/ 2974668 w 3254524"/>
                    <a:gd name="connsiteY7" fmla="*/ 2169322 h 2558567"/>
                    <a:gd name="connsiteX8" fmla="*/ 2057728 w 3254524"/>
                    <a:gd name="connsiteY8" fmla="*/ 2154082 h 2558567"/>
                    <a:gd name="connsiteX9" fmla="*/ 861388 w 3254524"/>
                    <a:gd name="connsiteY9" fmla="*/ 2557942 h 2558567"/>
                    <a:gd name="connsiteX10" fmla="*/ 185748 w 3254524"/>
                    <a:gd name="connsiteY10" fmla="*/ 2227742 h 2558567"/>
                    <a:gd name="connsiteX11" fmla="*/ 328 w 3254524"/>
                    <a:gd name="connsiteY11" fmla="*/ 1252382 h 2558567"/>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424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488"/>
                    <a:gd name="connsiteX1" fmla="*/ 165428 w 3254524"/>
                    <a:gd name="connsiteY1" fmla="*/ 360842 h 2558488"/>
                    <a:gd name="connsiteX2" fmla="*/ 886788 w 3254524"/>
                    <a:gd name="connsiteY2" fmla="*/ 162 h 2558488"/>
                    <a:gd name="connsiteX3" fmla="*/ 2169488 w 3254524"/>
                    <a:gd name="connsiteY3" fmla="*/ 396402 h 2558488"/>
                    <a:gd name="connsiteX4" fmla="*/ 2832428 w 3254524"/>
                    <a:gd name="connsiteY4" fmla="*/ 317662 h 2558488"/>
                    <a:gd name="connsiteX5" fmla="*/ 3193108 w 3254524"/>
                    <a:gd name="connsiteY5" fmla="*/ 675802 h 2558488"/>
                    <a:gd name="connsiteX6" fmla="*/ 3233748 w 3254524"/>
                    <a:gd name="connsiteY6" fmla="*/ 1745142 h 2558488"/>
                    <a:gd name="connsiteX7" fmla="*/ 2974668 w 3254524"/>
                    <a:gd name="connsiteY7" fmla="*/ 2169322 h 2558488"/>
                    <a:gd name="connsiteX8" fmla="*/ 2205048 w 3254524"/>
                    <a:gd name="connsiteY8" fmla="*/ 2159162 h 2558488"/>
                    <a:gd name="connsiteX9" fmla="*/ 861388 w 3254524"/>
                    <a:gd name="connsiteY9" fmla="*/ 2557942 h 2558488"/>
                    <a:gd name="connsiteX10" fmla="*/ 185748 w 3254524"/>
                    <a:gd name="connsiteY10" fmla="*/ 2227742 h 2558488"/>
                    <a:gd name="connsiteX11" fmla="*/ 328 w 3254524"/>
                    <a:gd name="connsiteY11" fmla="*/ 1252382 h 2558488"/>
                    <a:gd name="connsiteX0" fmla="*/ 328 w 3254524"/>
                    <a:gd name="connsiteY0" fmla="*/ 1252382 h 2558488"/>
                    <a:gd name="connsiteX1" fmla="*/ 165428 w 3254524"/>
                    <a:gd name="connsiteY1" fmla="*/ 360842 h 2558488"/>
                    <a:gd name="connsiteX2" fmla="*/ 886788 w 3254524"/>
                    <a:gd name="connsiteY2" fmla="*/ 162 h 2558488"/>
                    <a:gd name="connsiteX3" fmla="*/ 2169488 w 3254524"/>
                    <a:gd name="connsiteY3" fmla="*/ 396402 h 2558488"/>
                    <a:gd name="connsiteX4" fmla="*/ 2832428 w 3254524"/>
                    <a:gd name="connsiteY4" fmla="*/ 317662 h 2558488"/>
                    <a:gd name="connsiteX5" fmla="*/ 3193108 w 3254524"/>
                    <a:gd name="connsiteY5" fmla="*/ 675802 h 2558488"/>
                    <a:gd name="connsiteX6" fmla="*/ 3233748 w 3254524"/>
                    <a:gd name="connsiteY6" fmla="*/ 1745142 h 2558488"/>
                    <a:gd name="connsiteX7" fmla="*/ 2974668 w 3254524"/>
                    <a:gd name="connsiteY7" fmla="*/ 2169322 h 2558488"/>
                    <a:gd name="connsiteX8" fmla="*/ 2205048 w 3254524"/>
                    <a:gd name="connsiteY8" fmla="*/ 2159162 h 2558488"/>
                    <a:gd name="connsiteX9" fmla="*/ 861388 w 3254524"/>
                    <a:gd name="connsiteY9" fmla="*/ 2557942 h 2558488"/>
                    <a:gd name="connsiteX10" fmla="*/ 185748 w 3254524"/>
                    <a:gd name="connsiteY10" fmla="*/ 2227742 h 2558488"/>
                    <a:gd name="connsiteX11" fmla="*/ 328 w 3254524"/>
                    <a:gd name="connsiteY11" fmla="*/ 1252382 h 2558488"/>
                    <a:gd name="connsiteX0" fmla="*/ 328 w 3254524"/>
                    <a:gd name="connsiteY0" fmla="*/ 1252382 h 2558829"/>
                    <a:gd name="connsiteX1" fmla="*/ 165428 w 3254524"/>
                    <a:gd name="connsiteY1" fmla="*/ 360842 h 2558829"/>
                    <a:gd name="connsiteX2" fmla="*/ 886788 w 3254524"/>
                    <a:gd name="connsiteY2" fmla="*/ 162 h 2558829"/>
                    <a:gd name="connsiteX3" fmla="*/ 2169488 w 3254524"/>
                    <a:gd name="connsiteY3" fmla="*/ 396402 h 2558829"/>
                    <a:gd name="connsiteX4" fmla="*/ 2832428 w 3254524"/>
                    <a:gd name="connsiteY4" fmla="*/ 317662 h 2558829"/>
                    <a:gd name="connsiteX5" fmla="*/ 3193108 w 3254524"/>
                    <a:gd name="connsiteY5" fmla="*/ 675802 h 2558829"/>
                    <a:gd name="connsiteX6" fmla="*/ 3233748 w 3254524"/>
                    <a:gd name="connsiteY6" fmla="*/ 1745142 h 2558829"/>
                    <a:gd name="connsiteX7" fmla="*/ 2974668 w 3254524"/>
                    <a:gd name="connsiteY7" fmla="*/ 2169322 h 2558829"/>
                    <a:gd name="connsiteX8" fmla="*/ 2174568 w 3254524"/>
                    <a:gd name="connsiteY8" fmla="*/ 2138842 h 2558829"/>
                    <a:gd name="connsiteX9" fmla="*/ 861388 w 3254524"/>
                    <a:gd name="connsiteY9" fmla="*/ 2557942 h 2558829"/>
                    <a:gd name="connsiteX10" fmla="*/ 185748 w 3254524"/>
                    <a:gd name="connsiteY10" fmla="*/ 2227742 h 2558829"/>
                    <a:gd name="connsiteX11" fmla="*/ 328 w 3254524"/>
                    <a:gd name="connsiteY11" fmla="*/ 1252382 h 2558829"/>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932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932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737"/>
                    <a:gd name="connsiteX1" fmla="*/ 165428 w 3254524"/>
                    <a:gd name="connsiteY1" fmla="*/ 360842 h 2558737"/>
                    <a:gd name="connsiteX2" fmla="*/ 886788 w 3254524"/>
                    <a:gd name="connsiteY2" fmla="*/ 162 h 2558737"/>
                    <a:gd name="connsiteX3" fmla="*/ 2169488 w 3254524"/>
                    <a:gd name="connsiteY3" fmla="*/ 396402 h 2558737"/>
                    <a:gd name="connsiteX4" fmla="*/ 2832428 w 3254524"/>
                    <a:gd name="connsiteY4" fmla="*/ 317662 h 2558737"/>
                    <a:gd name="connsiteX5" fmla="*/ 3193108 w 3254524"/>
                    <a:gd name="connsiteY5" fmla="*/ 675802 h 2558737"/>
                    <a:gd name="connsiteX6" fmla="*/ 3233748 w 3254524"/>
                    <a:gd name="connsiteY6" fmla="*/ 1745142 h 2558737"/>
                    <a:gd name="connsiteX7" fmla="*/ 2974668 w 3254524"/>
                    <a:gd name="connsiteY7" fmla="*/ 2169322 h 2558737"/>
                    <a:gd name="connsiteX8" fmla="*/ 2159328 w 3254524"/>
                    <a:gd name="connsiteY8" fmla="*/ 2143922 h 2558737"/>
                    <a:gd name="connsiteX9" fmla="*/ 861388 w 3254524"/>
                    <a:gd name="connsiteY9" fmla="*/ 2557942 h 2558737"/>
                    <a:gd name="connsiteX10" fmla="*/ 185748 w 3254524"/>
                    <a:gd name="connsiteY10" fmla="*/ 2227742 h 2558737"/>
                    <a:gd name="connsiteX11" fmla="*/ 328 w 3254524"/>
                    <a:gd name="connsiteY11" fmla="*/ 1252382 h 2558737"/>
                    <a:gd name="connsiteX0" fmla="*/ 328 w 3254524"/>
                    <a:gd name="connsiteY0" fmla="*/ 1252382 h 2558759"/>
                    <a:gd name="connsiteX1" fmla="*/ 165428 w 3254524"/>
                    <a:gd name="connsiteY1" fmla="*/ 360842 h 2558759"/>
                    <a:gd name="connsiteX2" fmla="*/ 886788 w 3254524"/>
                    <a:gd name="connsiteY2" fmla="*/ 162 h 2558759"/>
                    <a:gd name="connsiteX3" fmla="*/ 2169488 w 3254524"/>
                    <a:gd name="connsiteY3" fmla="*/ 396402 h 2558759"/>
                    <a:gd name="connsiteX4" fmla="*/ 2832428 w 3254524"/>
                    <a:gd name="connsiteY4" fmla="*/ 317662 h 2558759"/>
                    <a:gd name="connsiteX5" fmla="*/ 3193108 w 3254524"/>
                    <a:gd name="connsiteY5" fmla="*/ 675802 h 2558759"/>
                    <a:gd name="connsiteX6" fmla="*/ 3233748 w 3254524"/>
                    <a:gd name="connsiteY6" fmla="*/ 1745142 h 2558759"/>
                    <a:gd name="connsiteX7" fmla="*/ 2974668 w 3254524"/>
                    <a:gd name="connsiteY7" fmla="*/ 2169322 h 2558759"/>
                    <a:gd name="connsiteX8" fmla="*/ 2159328 w 3254524"/>
                    <a:gd name="connsiteY8" fmla="*/ 2143922 h 2558759"/>
                    <a:gd name="connsiteX9" fmla="*/ 861388 w 3254524"/>
                    <a:gd name="connsiteY9" fmla="*/ 2557942 h 2558759"/>
                    <a:gd name="connsiteX10" fmla="*/ 185748 w 3254524"/>
                    <a:gd name="connsiteY10" fmla="*/ 2227742 h 2558759"/>
                    <a:gd name="connsiteX11" fmla="*/ 328 w 3254524"/>
                    <a:gd name="connsiteY11" fmla="*/ 1252382 h 255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4524" h="2558759">
                      <a:moveTo>
                        <a:pt x="328" y="1252382"/>
                      </a:moveTo>
                      <a:cubicBezTo>
                        <a:pt x="-3059" y="941232"/>
                        <a:pt x="17685" y="569545"/>
                        <a:pt x="165428" y="360842"/>
                      </a:cubicBezTo>
                      <a:cubicBezTo>
                        <a:pt x="313171" y="152139"/>
                        <a:pt x="552778" y="-5765"/>
                        <a:pt x="886788" y="162"/>
                      </a:cubicBezTo>
                      <a:cubicBezTo>
                        <a:pt x="1220798" y="6089"/>
                        <a:pt x="1860455" y="404445"/>
                        <a:pt x="2169488" y="396402"/>
                      </a:cubicBezTo>
                      <a:cubicBezTo>
                        <a:pt x="2478521" y="388359"/>
                        <a:pt x="2661825" y="271095"/>
                        <a:pt x="2832428" y="317662"/>
                      </a:cubicBezTo>
                      <a:cubicBezTo>
                        <a:pt x="3003031" y="364229"/>
                        <a:pt x="3126221" y="437889"/>
                        <a:pt x="3193108" y="675802"/>
                      </a:cubicBezTo>
                      <a:cubicBezTo>
                        <a:pt x="3259995" y="913715"/>
                        <a:pt x="3270155" y="1496222"/>
                        <a:pt x="3233748" y="1745142"/>
                      </a:cubicBezTo>
                      <a:cubicBezTo>
                        <a:pt x="3197341" y="1994062"/>
                        <a:pt x="3153738" y="2087619"/>
                        <a:pt x="2974668" y="2169322"/>
                      </a:cubicBezTo>
                      <a:cubicBezTo>
                        <a:pt x="2795598" y="2251025"/>
                        <a:pt x="2511541" y="2155352"/>
                        <a:pt x="2159328" y="2143922"/>
                      </a:cubicBezTo>
                      <a:cubicBezTo>
                        <a:pt x="1807115" y="2132492"/>
                        <a:pt x="1190318" y="2543972"/>
                        <a:pt x="861388" y="2557942"/>
                      </a:cubicBezTo>
                      <a:cubicBezTo>
                        <a:pt x="532458" y="2571912"/>
                        <a:pt x="319098" y="2404695"/>
                        <a:pt x="185748" y="2227742"/>
                      </a:cubicBezTo>
                      <a:cubicBezTo>
                        <a:pt x="52398" y="2050789"/>
                        <a:pt x="3715" y="1563532"/>
                        <a:pt x="328" y="1252382"/>
                      </a:cubicBezTo>
                      <a:close/>
                    </a:path>
                  </a:pathLst>
                </a:custGeom>
                <a:solidFill>
                  <a:srgbClr val="E8E8AE"/>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7" name="Freeform: Shape 176">
                  <a:extLst>
                    <a:ext uri="{FF2B5EF4-FFF2-40B4-BE49-F238E27FC236}">
                      <a16:creationId xmlns:a16="http://schemas.microsoft.com/office/drawing/2014/main" id="{810366A2-B46F-1297-4BE2-0709376F6C40}"/>
                    </a:ext>
                  </a:extLst>
                </p:cNvPr>
                <p:cNvSpPr/>
                <p:nvPr/>
              </p:nvSpPr>
              <p:spPr>
                <a:xfrm>
                  <a:off x="3505478" y="4123795"/>
                  <a:ext cx="4173789" cy="465137"/>
                </a:xfrm>
                <a:custGeom>
                  <a:avLst/>
                  <a:gdLst>
                    <a:gd name="connsiteX0" fmla="*/ 16934 w 4182534"/>
                    <a:gd name="connsiteY0" fmla="*/ 25400 h 482600"/>
                    <a:gd name="connsiteX1" fmla="*/ 0 w 4182534"/>
                    <a:gd name="connsiteY1" fmla="*/ 474134 h 482600"/>
                    <a:gd name="connsiteX2" fmla="*/ 3064934 w 4182534"/>
                    <a:gd name="connsiteY2" fmla="*/ 330200 h 482600"/>
                    <a:gd name="connsiteX3" fmla="*/ 3318934 w 4182534"/>
                    <a:gd name="connsiteY3" fmla="*/ 465667 h 482600"/>
                    <a:gd name="connsiteX4" fmla="*/ 4123267 w 4182534"/>
                    <a:gd name="connsiteY4" fmla="*/ 482600 h 482600"/>
                    <a:gd name="connsiteX5" fmla="*/ 4182534 w 4182534"/>
                    <a:gd name="connsiteY5" fmla="*/ 228600 h 482600"/>
                    <a:gd name="connsiteX6" fmla="*/ 4114800 w 4182534"/>
                    <a:gd name="connsiteY6" fmla="*/ 25400 h 482600"/>
                    <a:gd name="connsiteX7" fmla="*/ 3699934 w 4182534"/>
                    <a:gd name="connsiteY7" fmla="*/ 42334 h 482600"/>
                    <a:gd name="connsiteX8" fmla="*/ 3302000 w 4182534"/>
                    <a:gd name="connsiteY8" fmla="*/ 0 h 482600"/>
                    <a:gd name="connsiteX9" fmla="*/ 3056467 w 4182534"/>
                    <a:gd name="connsiteY9" fmla="*/ 93134 h 482600"/>
                    <a:gd name="connsiteX10" fmla="*/ 16934 w 4182534"/>
                    <a:gd name="connsiteY10" fmla="*/ 25400 h 482600"/>
                    <a:gd name="connsiteX0" fmla="*/ 16934 w 4182534"/>
                    <a:gd name="connsiteY0" fmla="*/ 25400 h 482600"/>
                    <a:gd name="connsiteX1" fmla="*/ 0 w 4182534"/>
                    <a:gd name="connsiteY1" fmla="*/ 474134 h 482600"/>
                    <a:gd name="connsiteX2" fmla="*/ 3064934 w 4182534"/>
                    <a:gd name="connsiteY2" fmla="*/ 330200 h 482600"/>
                    <a:gd name="connsiteX3" fmla="*/ 3318934 w 4182534"/>
                    <a:gd name="connsiteY3" fmla="*/ 465667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318934 w 4182534"/>
                    <a:gd name="connsiteY3" fmla="*/ 465667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318934 w 4182534"/>
                    <a:gd name="connsiteY3" fmla="*/ 416454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279247 w 4182534"/>
                    <a:gd name="connsiteY3" fmla="*/ 451379 h 482600"/>
                    <a:gd name="connsiteX4" fmla="*/ 3699934 w 4182534"/>
                    <a:gd name="connsiteY4" fmla="*/ 440267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25400 h 482600"/>
                    <a:gd name="connsiteX1" fmla="*/ 0 w 4182534"/>
                    <a:gd name="connsiteY1" fmla="*/ 474134 h 482600"/>
                    <a:gd name="connsiteX2" fmla="*/ 3068109 w 4182534"/>
                    <a:gd name="connsiteY2" fmla="*/ 381000 h 482600"/>
                    <a:gd name="connsiteX3" fmla="*/ 3279247 w 4182534"/>
                    <a:gd name="connsiteY3" fmla="*/ 451379 h 482600"/>
                    <a:gd name="connsiteX4" fmla="*/ 3685647 w 4182534"/>
                    <a:gd name="connsiteY4" fmla="*/ 449792 h 482600"/>
                    <a:gd name="connsiteX5" fmla="*/ 4123267 w 4182534"/>
                    <a:gd name="connsiteY5" fmla="*/ 482600 h 482600"/>
                    <a:gd name="connsiteX6" fmla="*/ 4182534 w 4182534"/>
                    <a:gd name="connsiteY6" fmla="*/ 228600 h 482600"/>
                    <a:gd name="connsiteX7" fmla="*/ 4114800 w 4182534"/>
                    <a:gd name="connsiteY7" fmla="*/ 25400 h 482600"/>
                    <a:gd name="connsiteX8" fmla="*/ 3699934 w 4182534"/>
                    <a:gd name="connsiteY8" fmla="*/ 42334 h 482600"/>
                    <a:gd name="connsiteX9" fmla="*/ 3302000 w 4182534"/>
                    <a:gd name="connsiteY9" fmla="*/ 0 h 482600"/>
                    <a:gd name="connsiteX10" fmla="*/ 3056467 w 4182534"/>
                    <a:gd name="connsiteY10" fmla="*/ 93134 h 482600"/>
                    <a:gd name="connsiteX11" fmla="*/ 16934 w 4182534"/>
                    <a:gd name="connsiteY11" fmla="*/ 25400 h 482600"/>
                    <a:gd name="connsiteX0" fmla="*/ 16934 w 4182534"/>
                    <a:gd name="connsiteY0" fmla="*/ 0 h 457200"/>
                    <a:gd name="connsiteX1" fmla="*/ 0 w 4182534"/>
                    <a:gd name="connsiteY1" fmla="*/ 448734 h 457200"/>
                    <a:gd name="connsiteX2" fmla="*/ 3068109 w 4182534"/>
                    <a:gd name="connsiteY2" fmla="*/ 355600 h 457200"/>
                    <a:gd name="connsiteX3" fmla="*/ 3279247 w 4182534"/>
                    <a:gd name="connsiteY3" fmla="*/ 425979 h 457200"/>
                    <a:gd name="connsiteX4" fmla="*/ 3685647 w 4182534"/>
                    <a:gd name="connsiteY4" fmla="*/ 424392 h 457200"/>
                    <a:gd name="connsiteX5" fmla="*/ 4123267 w 4182534"/>
                    <a:gd name="connsiteY5" fmla="*/ 457200 h 457200"/>
                    <a:gd name="connsiteX6" fmla="*/ 4182534 w 4182534"/>
                    <a:gd name="connsiteY6" fmla="*/ 203200 h 457200"/>
                    <a:gd name="connsiteX7" fmla="*/ 4114800 w 4182534"/>
                    <a:gd name="connsiteY7" fmla="*/ 0 h 457200"/>
                    <a:gd name="connsiteX8" fmla="*/ 3699934 w 4182534"/>
                    <a:gd name="connsiteY8" fmla="*/ 16934 h 457200"/>
                    <a:gd name="connsiteX9" fmla="*/ 3371850 w 4182534"/>
                    <a:gd name="connsiteY9" fmla="*/ 23813 h 457200"/>
                    <a:gd name="connsiteX10" fmla="*/ 3056467 w 4182534"/>
                    <a:gd name="connsiteY10" fmla="*/ 67734 h 457200"/>
                    <a:gd name="connsiteX11" fmla="*/ 16934 w 4182534"/>
                    <a:gd name="connsiteY11" fmla="*/ 0 h 457200"/>
                    <a:gd name="connsiteX0" fmla="*/ 16934 w 4182534"/>
                    <a:gd name="connsiteY0" fmla="*/ 7937 h 465137"/>
                    <a:gd name="connsiteX1" fmla="*/ 0 w 4182534"/>
                    <a:gd name="connsiteY1" fmla="*/ 456671 h 465137"/>
                    <a:gd name="connsiteX2" fmla="*/ 3068109 w 4182534"/>
                    <a:gd name="connsiteY2" fmla="*/ 363537 h 465137"/>
                    <a:gd name="connsiteX3" fmla="*/ 3279247 w 4182534"/>
                    <a:gd name="connsiteY3" fmla="*/ 433916 h 465137"/>
                    <a:gd name="connsiteX4" fmla="*/ 3685647 w 4182534"/>
                    <a:gd name="connsiteY4" fmla="*/ 432329 h 465137"/>
                    <a:gd name="connsiteX5" fmla="*/ 4123267 w 4182534"/>
                    <a:gd name="connsiteY5" fmla="*/ 465137 h 465137"/>
                    <a:gd name="connsiteX6" fmla="*/ 4182534 w 4182534"/>
                    <a:gd name="connsiteY6" fmla="*/ 211137 h 465137"/>
                    <a:gd name="connsiteX7" fmla="*/ 4114800 w 4182534"/>
                    <a:gd name="connsiteY7" fmla="*/ 7937 h 465137"/>
                    <a:gd name="connsiteX8" fmla="*/ 3699934 w 4182534"/>
                    <a:gd name="connsiteY8" fmla="*/ 24871 h 465137"/>
                    <a:gd name="connsiteX9" fmla="*/ 3282950 w 4182534"/>
                    <a:gd name="connsiteY9" fmla="*/ 0 h 465137"/>
                    <a:gd name="connsiteX10" fmla="*/ 3056467 w 4182534"/>
                    <a:gd name="connsiteY10" fmla="*/ 75671 h 465137"/>
                    <a:gd name="connsiteX11" fmla="*/ 16934 w 4182534"/>
                    <a:gd name="connsiteY11" fmla="*/ 7937 h 465137"/>
                    <a:gd name="connsiteX0" fmla="*/ 16934 w 4182534"/>
                    <a:gd name="connsiteY0" fmla="*/ 7937 h 465137"/>
                    <a:gd name="connsiteX1" fmla="*/ 0 w 4182534"/>
                    <a:gd name="connsiteY1" fmla="*/ 456671 h 465137"/>
                    <a:gd name="connsiteX2" fmla="*/ 3068109 w 4182534"/>
                    <a:gd name="connsiteY2" fmla="*/ 363537 h 465137"/>
                    <a:gd name="connsiteX3" fmla="*/ 3279247 w 4182534"/>
                    <a:gd name="connsiteY3" fmla="*/ 433916 h 465137"/>
                    <a:gd name="connsiteX4" fmla="*/ 3685647 w 4182534"/>
                    <a:gd name="connsiteY4" fmla="*/ 432329 h 465137"/>
                    <a:gd name="connsiteX5" fmla="*/ 4123267 w 4182534"/>
                    <a:gd name="connsiteY5" fmla="*/ 465137 h 465137"/>
                    <a:gd name="connsiteX6" fmla="*/ 4182534 w 4182534"/>
                    <a:gd name="connsiteY6" fmla="*/ 211137 h 465137"/>
                    <a:gd name="connsiteX7" fmla="*/ 4114800 w 4182534"/>
                    <a:gd name="connsiteY7" fmla="*/ 7937 h 465137"/>
                    <a:gd name="connsiteX8" fmla="*/ 3699934 w 4182534"/>
                    <a:gd name="connsiteY8" fmla="*/ 24871 h 465137"/>
                    <a:gd name="connsiteX9" fmla="*/ 3282950 w 4182534"/>
                    <a:gd name="connsiteY9" fmla="*/ 0 h 465137"/>
                    <a:gd name="connsiteX10" fmla="*/ 3126317 w 4182534"/>
                    <a:gd name="connsiteY10" fmla="*/ 186796 h 465137"/>
                    <a:gd name="connsiteX11" fmla="*/ 16934 w 4182534"/>
                    <a:gd name="connsiteY11" fmla="*/ 7937 h 465137"/>
                    <a:gd name="connsiteX0" fmla="*/ 16934 w 4182534"/>
                    <a:gd name="connsiteY0" fmla="*/ 7937 h 465137"/>
                    <a:gd name="connsiteX1" fmla="*/ 0 w 4182534"/>
                    <a:gd name="connsiteY1" fmla="*/ 456671 h 465137"/>
                    <a:gd name="connsiteX2" fmla="*/ 3068109 w 4182534"/>
                    <a:gd name="connsiteY2" fmla="*/ 363537 h 465137"/>
                    <a:gd name="connsiteX3" fmla="*/ 3279247 w 4182534"/>
                    <a:gd name="connsiteY3" fmla="*/ 433916 h 465137"/>
                    <a:gd name="connsiteX4" fmla="*/ 3685647 w 4182534"/>
                    <a:gd name="connsiteY4" fmla="*/ 432329 h 465137"/>
                    <a:gd name="connsiteX5" fmla="*/ 4123267 w 4182534"/>
                    <a:gd name="connsiteY5" fmla="*/ 465137 h 465137"/>
                    <a:gd name="connsiteX6" fmla="*/ 4182534 w 4182534"/>
                    <a:gd name="connsiteY6" fmla="*/ 211137 h 465137"/>
                    <a:gd name="connsiteX7" fmla="*/ 4114800 w 4182534"/>
                    <a:gd name="connsiteY7" fmla="*/ 7937 h 465137"/>
                    <a:gd name="connsiteX8" fmla="*/ 3699934 w 4182534"/>
                    <a:gd name="connsiteY8" fmla="*/ 24871 h 465137"/>
                    <a:gd name="connsiteX9" fmla="*/ 3282950 w 4182534"/>
                    <a:gd name="connsiteY9" fmla="*/ 0 h 465137"/>
                    <a:gd name="connsiteX10" fmla="*/ 3061229 w 4182534"/>
                    <a:gd name="connsiteY10" fmla="*/ 88371 h 465137"/>
                    <a:gd name="connsiteX11" fmla="*/ 16934 w 4182534"/>
                    <a:gd name="connsiteY11" fmla="*/ 7937 h 465137"/>
                    <a:gd name="csX0" fmla="*/ 16934 w 4182534"/>
                    <a:gd name="csY0" fmla="*/ 7937 h 465137"/>
                    <a:gd name="csX1" fmla="*/ 0 w 4182534"/>
                    <a:gd name="csY1" fmla="*/ 456671 h 465137"/>
                    <a:gd name="csX2" fmla="*/ 3068109 w 4182534"/>
                    <a:gd name="csY2" fmla="*/ 363537 h 465137"/>
                    <a:gd name="csX3" fmla="*/ 3279247 w 4182534"/>
                    <a:gd name="csY3" fmla="*/ 433916 h 465137"/>
                    <a:gd name="csX4" fmla="*/ 3685647 w 4182534"/>
                    <a:gd name="csY4" fmla="*/ 432329 h 465137"/>
                    <a:gd name="csX5" fmla="*/ 4123267 w 4182534"/>
                    <a:gd name="csY5" fmla="*/ 465137 h 465137"/>
                    <a:gd name="csX6" fmla="*/ 4182534 w 4182534"/>
                    <a:gd name="csY6" fmla="*/ 211137 h 465137"/>
                    <a:gd name="csX7" fmla="*/ 4114800 w 4182534"/>
                    <a:gd name="csY7" fmla="*/ 7937 h 465137"/>
                    <a:gd name="csX8" fmla="*/ 3699934 w 4182534"/>
                    <a:gd name="csY8" fmla="*/ 24871 h 465137"/>
                    <a:gd name="csX9" fmla="*/ 3282950 w 4182534"/>
                    <a:gd name="csY9" fmla="*/ 0 h 465137"/>
                    <a:gd name="csX10" fmla="*/ 3061229 w 4182534"/>
                    <a:gd name="csY10" fmla="*/ 71582 h 465137"/>
                    <a:gd name="csX11" fmla="*/ 16934 w 4182534"/>
                    <a:gd name="csY11" fmla="*/ 7937 h 465137"/>
                    <a:gd name="csX0" fmla="*/ 16934 w 4182534"/>
                    <a:gd name="csY0" fmla="*/ 7937 h 465137"/>
                    <a:gd name="csX1" fmla="*/ 0 w 4182534"/>
                    <a:gd name="csY1" fmla="*/ 456671 h 465137"/>
                    <a:gd name="csX2" fmla="*/ 3068109 w 4182534"/>
                    <a:gd name="csY2" fmla="*/ 363537 h 465137"/>
                    <a:gd name="csX3" fmla="*/ 3279247 w 4182534"/>
                    <a:gd name="csY3" fmla="*/ 433916 h 465137"/>
                    <a:gd name="csX4" fmla="*/ 3685647 w 4182534"/>
                    <a:gd name="csY4" fmla="*/ 432329 h 465137"/>
                    <a:gd name="csX5" fmla="*/ 4123267 w 4182534"/>
                    <a:gd name="csY5" fmla="*/ 465137 h 465137"/>
                    <a:gd name="csX6" fmla="*/ 4182534 w 4182534"/>
                    <a:gd name="csY6" fmla="*/ 211137 h 465137"/>
                    <a:gd name="csX7" fmla="*/ 4114800 w 4182534"/>
                    <a:gd name="csY7" fmla="*/ 7937 h 465137"/>
                    <a:gd name="csX8" fmla="*/ 3699934 w 4182534"/>
                    <a:gd name="csY8" fmla="*/ 24871 h 465137"/>
                    <a:gd name="csX9" fmla="*/ 3282950 w 4182534"/>
                    <a:gd name="csY9" fmla="*/ 0 h 465137"/>
                    <a:gd name="csX10" fmla="*/ 3054670 w 4182534"/>
                    <a:gd name="csY10" fmla="*/ 62400 h 465137"/>
                    <a:gd name="csX11" fmla="*/ 16934 w 4182534"/>
                    <a:gd name="csY11" fmla="*/ 7937 h 465137"/>
                    <a:gd name="csX0" fmla="*/ 16934 w 4182534"/>
                    <a:gd name="csY0" fmla="*/ 7937 h 465137"/>
                    <a:gd name="csX1" fmla="*/ 0 w 4182534"/>
                    <a:gd name="csY1" fmla="*/ 456671 h 465137"/>
                    <a:gd name="csX2" fmla="*/ 3066798 w 4182534"/>
                    <a:gd name="csY2" fmla="*/ 372718 h 465137"/>
                    <a:gd name="csX3" fmla="*/ 3279247 w 4182534"/>
                    <a:gd name="csY3" fmla="*/ 433916 h 465137"/>
                    <a:gd name="csX4" fmla="*/ 3685647 w 4182534"/>
                    <a:gd name="csY4" fmla="*/ 432329 h 465137"/>
                    <a:gd name="csX5" fmla="*/ 4123267 w 4182534"/>
                    <a:gd name="csY5" fmla="*/ 465137 h 465137"/>
                    <a:gd name="csX6" fmla="*/ 4182534 w 4182534"/>
                    <a:gd name="csY6" fmla="*/ 211137 h 465137"/>
                    <a:gd name="csX7" fmla="*/ 4114800 w 4182534"/>
                    <a:gd name="csY7" fmla="*/ 7937 h 465137"/>
                    <a:gd name="csX8" fmla="*/ 3699934 w 4182534"/>
                    <a:gd name="csY8" fmla="*/ 24871 h 465137"/>
                    <a:gd name="csX9" fmla="*/ 3282950 w 4182534"/>
                    <a:gd name="csY9" fmla="*/ 0 h 465137"/>
                    <a:gd name="csX10" fmla="*/ 3054670 w 4182534"/>
                    <a:gd name="csY10" fmla="*/ 62400 h 465137"/>
                    <a:gd name="csX11" fmla="*/ 16934 w 4182534"/>
                    <a:gd name="csY11" fmla="*/ 7937 h 465137"/>
                    <a:gd name="csX0" fmla="*/ 11687 w 4177287"/>
                    <a:gd name="csY0" fmla="*/ 7937 h 465137"/>
                    <a:gd name="csX1" fmla="*/ 0 w 4177287"/>
                    <a:gd name="csY1" fmla="*/ 416447 h 465137"/>
                    <a:gd name="csX2" fmla="*/ 3061551 w 4177287"/>
                    <a:gd name="csY2" fmla="*/ 372718 h 465137"/>
                    <a:gd name="csX3" fmla="*/ 3274000 w 4177287"/>
                    <a:gd name="csY3" fmla="*/ 433916 h 465137"/>
                    <a:gd name="csX4" fmla="*/ 3680400 w 4177287"/>
                    <a:gd name="csY4" fmla="*/ 432329 h 465137"/>
                    <a:gd name="csX5" fmla="*/ 4118020 w 4177287"/>
                    <a:gd name="csY5" fmla="*/ 465137 h 465137"/>
                    <a:gd name="csX6" fmla="*/ 4177287 w 4177287"/>
                    <a:gd name="csY6" fmla="*/ 211137 h 465137"/>
                    <a:gd name="csX7" fmla="*/ 4109553 w 4177287"/>
                    <a:gd name="csY7" fmla="*/ 7937 h 465137"/>
                    <a:gd name="csX8" fmla="*/ 3694687 w 4177287"/>
                    <a:gd name="csY8" fmla="*/ 24871 h 465137"/>
                    <a:gd name="csX9" fmla="*/ 3277703 w 4177287"/>
                    <a:gd name="csY9" fmla="*/ 0 h 465137"/>
                    <a:gd name="csX10" fmla="*/ 3049423 w 4177287"/>
                    <a:gd name="csY10" fmla="*/ 62400 h 465137"/>
                    <a:gd name="csX11" fmla="*/ 11687 w 4177287"/>
                    <a:gd name="csY11" fmla="*/ 7937 h 465137"/>
                    <a:gd name="csX0" fmla="*/ 11687 w 4177287"/>
                    <a:gd name="csY0" fmla="*/ 14933 h 465137"/>
                    <a:gd name="csX1" fmla="*/ 0 w 4177287"/>
                    <a:gd name="csY1" fmla="*/ 416447 h 465137"/>
                    <a:gd name="csX2" fmla="*/ 3061551 w 4177287"/>
                    <a:gd name="csY2" fmla="*/ 372718 h 465137"/>
                    <a:gd name="csX3" fmla="*/ 3274000 w 4177287"/>
                    <a:gd name="csY3" fmla="*/ 433916 h 465137"/>
                    <a:gd name="csX4" fmla="*/ 3680400 w 4177287"/>
                    <a:gd name="csY4" fmla="*/ 432329 h 465137"/>
                    <a:gd name="csX5" fmla="*/ 4118020 w 4177287"/>
                    <a:gd name="csY5" fmla="*/ 465137 h 465137"/>
                    <a:gd name="csX6" fmla="*/ 4177287 w 4177287"/>
                    <a:gd name="csY6" fmla="*/ 211137 h 465137"/>
                    <a:gd name="csX7" fmla="*/ 4109553 w 4177287"/>
                    <a:gd name="csY7" fmla="*/ 7937 h 465137"/>
                    <a:gd name="csX8" fmla="*/ 3694687 w 4177287"/>
                    <a:gd name="csY8" fmla="*/ 24871 h 465137"/>
                    <a:gd name="csX9" fmla="*/ 3277703 w 4177287"/>
                    <a:gd name="csY9" fmla="*/ 0 h 465137"/>
                    <a:gd name="csX10" fmla="*/ 3049423 w 4177287"/>
                    <a:gd name="csY10" fmla="*/ 62400 h 465137"/>
                    <a:gd name="csX11" fmla="*/ 11687 w 4177287"/>
                    <a:gd name="csY11" fmla="*/ 14933 h 465137"/>
                    <a:gd name="csX0" fmla="*/ 11687 w 4177287"/>
                    <a:gd name="csY0" fmla="*/ 14933 h 465137"/>
                    <a:gd name="csX1" fmla="*/ 0 w 4177287"/>
                    <a:gd name="csY1" fmla="*/ 426940 h 465137"/>
                    <a:gd name="csX2" fmla="*/ 3061551 w 4177287"/>
                    <a:gd name="csY2" fmla="*/ 372718 h 465137"/>
                    <a:gd name="csX3" fmla="*/ 3274000 w 4177287"/>
                    <a:gd name="csY3" fmla="*/ 433916 h 465137"/>
                    <a:gd name="csX4" fmla="*/ 3680400 w 4177287"/>
                    <a:gd name="csY4" fmla="*/ 432329 h 465137"/>
                    <a:gd name="csX5" fmla="*/ 4118020 w 4177287"/>
                    <a:gd name="csY5" fmla="*/ 465137 h 465137"/>
                    <a:gd name="csX6" fmla="*/ 4177287 w 4177287"/>
                    <a:gd name="csY6" fmla="*/ 211137 h 465137"/>
                    <a:gd name="csX7" fmla="*/ 4109553 w 4177287"/>
                    <a:gd name="csY7" fmla="*/ 7937 h 465137"/>
                    <a:gd name="csX8" fmla="*/ 3694687 w 4177287"/>
                    <a:gd name="csY8" fmla="*/ 24871 h 465137"/>
                    <a:gd name="csX9" fmla="*/ 3277703 w 4177287"/>
                    <a:gd name="csY9" fmla="*/ 0 h 465137"/>
                    <a:gd name="csX10" fmla="*/ 3049423 w 4177287"/>
                    <a:gd name="csY10" fmla="*/ 62400 h 465137"/>
                    <a:gd name="csX11" fmla="*/ 11687 w 4177287"/>
                    <a:gd name="csY11" fmla="*/ 14933 h 465137"/>
                    <a:gd name="csX0" fmla="*/ 8189 w 4173789"/>
                    <a:gd name="csY0" fmla="*/ 14933 h 465137"/>
                    <a:gd name="csX1" fmla="*/ 0 w 4173789"/>
                    <a:gd name="csY1" fmla="*/ 411200 h 465137"/>
                    <a:gd name="csX2" fmla="*/ 3058053 w 4173789"/>
                    <a:gd name="csY2" fmla="*/ 372718 h 465137"/>
                    <a:gd name="csX3" fmla="*/ 3270502 w 4173789"/>
                    <a:gd name="csY3" fmla="*/ 433916 h 465137"/>
                    <a:gd name="csX4" fmla="*/ 3676902 w 4173789"/>
                    <a:gd name="csY4" fmla="*/ 432329 h 465137"/>
                    <a:gd name="csX5" fmla="*/ 4114522 w 4173789"/>
                    <a:gd name="csY5" fmla="*/ 465137 h 465137"/>
                    <a:gd name="csX6" fmla="*/ 4173789 w 4173789"/>
                    <a:gd name="csY6" fmla="*/ 211137 h 465137"/>
                    <a:gd name="csX7" fmla="*/ 4106055 w 4173789"/>
                    <a:gd name="csY7" fmla="*/ 7937 h 465137"/>
                    <a:gd name="csX8" fmla="*/ 3691189 w 4173789"/>
                    <a:gd name="csY8" fmla="*/ 24871 h 465137"/>
                    <a:gd name="csX9" fmla="*/ 3274205 w 4173789"/>
                    <a:gd name="csY9" fmla="*/ 0 h 465137"/>
                    <a:gd name="csX10" fmla="*/ 3045925 w 4173789"/>
                    <a:gd name="csY10" fmla="*/ 62400 h 465137"/>
                    <a:gd name="csX11" fmla="*/ 8189 w 4173789"/>
                    <a:gd name="csY11" fmla="*/ 14933 h 465137"/>
                    <a:gd name="csX0" fmla="*/ 8189 w 4173789"/>
                    <a:gd name="csY0" fmla="*/ 14933 h 465137"/>
                    <a:gd name="csX1" fmla="*/ 0 w 4173789"/>
                    <a:gd name="csY1" fmla="*/ 419944 h 465137"/>
                    <a:gd name="csX2" fmla="*/ 3058053 w 4173789"/>
                    <a:gd name="csY2" fmla="*/ 372718 h 465137"/>
                    <a:gd name="csX3" fmla="*/ 3270502 w 4173789"/>
                    <a:gd name="csY3" fmla="*/ 433916 h 465137"/>
                    <a:gd name="csX4" fmla="*/ 3676902 w 4173789"/>
                    <a:gd name="csY4" fmla="*/ 432329 h 465137"/>
                    <a:gd name="csX5" fmla="*/ 4114522 w 4173789"/>
                    <a:gd name="csY5" fmla="*/ 465137 h 465137"/>
                    <a:gd name="csX6" fmla="*/ 4173789 w 4173789"/>
                    <a:gd name="csY6" fmla="*/ 211137 h 465137"/>
                    <a:gd name="csX7" fmla="*/ 4106055 w 4173789"/>
                    <a:gd name="csY7" fmla="*/ 7937 h 465137"/>
                    <a:gd name="csX8" fmla="*/ 3691189 w 4173789"/>
                    <a:gd name="csY8" fmla="*/ 24871 h 465137"/>
                    <a:gd name="csX9" fmla="*/ 3274205 w 4173789"/>
                    <a:gd name="csY9" fmla="*/ 0 h 465137"/>
                    <a:gd name="csX10" fmla="*/ 3045925 w 4173789"/>
                    <a:gd name="csY10" fmla="*/ 62400 h 465137"/>
                    <a:gd name="csX11" fmla="*/ 8189 w 4173789"/>
                    <a:gd name="csY11" fmla="*/ 14933 h 46513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173789" h="465137">
                      <a:moveTo>
                        <a:pt x="8189" y="14933"/>
                      </a:moveTo>
                      <a:lnTo>
                        <a:pt x="0" y="419944"/>
                      </a:lnTo>
                      <a:lnTo>
                        <a:pt x="3058053" y="372718"/>
                      </a:lnTo>
                      <a:lnTo>
                        <a:pt x="3270502" y="433916"/>
                      </a:lnTo>
                      <a:lnTo>
                        <a:pt x="3676902" y="432329"/>
                      </a:lnTo>
                      <a:lnTo>
                        <a:pt x="4114522" y="465137"/>
                      </a:lnTo>
                      <a:lnTo>
                        <a:pt x="4173789" y="211137"/>
                      </a:lnTo>
                      <a:lnTo>
                        <a:pt x="4106055" y="7937"/>
                      </a:lnTo>
                      <a:lnTo>
                        <a:pt x="3691189" y="24871"/>
                      </a:lnTo>
                      <a:lnTo>
                        <a:pt x="3274205" y="0"/>
                      </a:lnTo>
                      <a:lnTo>
                        <a:pt x="3045925" y="62400"/>
                      </a:lnTo>
                      <a:lnTo>
                        <a:pt x="8189" y="14933"/>
                      </a:lnTo>
                      <a:close/>
                    </a:path>
                  </a:pathLst>
                </a:custGeom>
                <a:solidFill>
                  <a:schemeClr val="bg1">
                    <a:lumMod val="8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8" name="Freeform: Shape 177">
                  <a:extLst>
                    <a:ext uri="{FF2B5EF4-FFF2-40B4-BE49-F238E27FC236}">
                      <a16:creationId xmlns:a16="http://schemas.microsoft.com/office/drawing/2014/main" id="{FCF4A281-3FFF-0C32-2949-D2DB4B130F29}"/>
                    </a:ext>
                  </a:extLst>
                </p:cNvPr>
                <p:cNvSpPr/>
                <p:nvPr/>
              </p:nvSpPr>
              <p:spPr>
                <a:xfrm>
                  <a:off x="6835775" y="4021138"/>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9" name="Freeform: Shape 178">
                  <a:extLst>
                    <a:ext uri="{FF2B5EF4-FFF2-40B4-BE49-F238E27FC236}">
                      <a16:creationId xmlns:a16="http://schemas.microsoft.com/office/drawing/2014/main" id="{B3BB8062-C5EE-9110-739C-9292FE6D6964}"/>
                    </a:ext>
                  </a:extLst>
                </p:cNvPr>
                <p:cNvSpPr/>
                <p:nvPr/>
              </p:nvSpPr>
              <p:spPr>
                <a:xfrm>
                  <a:off x="7097712" y="4012670"/>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Freeform: Shape 179">
                  <a:extLst>
                    <a:ext uri="{FF2B5EF4-FFF2-40B4-BE49-F238E27FC236}">
                      <a16:creationId xmlns:a16="http://schemas.microsoft.com/office/drawing/2014/main" id="{8DF838AB-D85D-21F3-D468-F3BE52FF64A1}"/>
                    </a:ext>
                  </a:extLst>
                </p:cNvPr>
                <p:cNvSpPr/>
                <p:nvPr/>
              </p:nvSpPr>
              <p:spPr>
                <a:xfrm>
                  <a:off x="7363459" y="4012670"/>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Freeform: Shape 180">
                  <a:extLst>
                    <a:ext uri="{FF2B5EF4-FFF2-40B4-BE49-F238E27FC236}">
                      <a16:creationId xmlns:a16="http://schemas.microsoft.com/office/drawing/2014/main" id="{839DCEBA-A657-A8B6-3DD4-541F36E3292B}"/>
                    </a:ext>
                  </a:extLst>
                </p:cNvPr>
                <p:cNvSpPr/>
                <p:nvPr/>
              </p:nvSpPr>
              <p:spPr>
                <a:xfrm flipV="1">
                  <a:off x="7348377" y="4596048"/>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2" name="Freeform: Shape 181">
                  <a:extLst>
                    <a:ext uri="{FF2B5EF4-FFF2-40B4-BE49-F238E27FC236}">
                      <a16:creationId xmlns:a16="http://schemas.microsoft.com/office/drawing/2014/main" id="{7FAC376F-54D4-DCC9-02CC-BC1E20A77501}"/>
                    </a:ext>
                  </a:extLst>
                </p:cNvPr>
                <p:cNvSpPr/>
                <p:nvPr/>
              </p:nvSpPr>
              <p:spPr>
                <a:xfrm flipV="1">
                  <a:off x="7097711" y="4580464"/>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Freeform: Shape 182">
                  <a:extLst>
                    <a:ext uri="{FF2B5EF4-FFF2-40B4-BE49-F238E27FC236}">
                      <a16:creationId xmlns:a16="http://schemas.microsoft.com/office/drawing/2014/main" id="{430182F9-1FD8-43DD-8C0A-566C0EA9106B}"/>
                    </a:ext>
                  </a:extLst>
                </p:cNvPr>
                <p:cNvSpPr/>
                <p:nvPr/>
              </p:nvSpPr>
              <p:spPr>
                <a:xfrm flipV="1">
                  <a:off x="6827439" y="4580463"/>
                  <a:ext cx="112713" cy="111125"/>
                </a:xfrm>
                <a:custGeom>
                  <a:avLst/>
                  <a:gdLst>
                    <a:gd name="connsiteX0" fmla="*/ 42863 w 112713"/>
                    <a:gd name="connsiteY0" fmla="*/ 111125 h 111125"/>
                    <a:gd name="connsiteX1" fmla="*/ 0 w 112713"/>
                    <a:gd name="connsiteY1" fmla="*/ 52387 h 111125"/>
                    <a:gd name="connsiteX2" fmla="*/ 9525 w 112713"/>
                    <a:gd name="connsiteY2" fmla="*/ 19050 h 111125"/>
                    <a:gd name="connsiteX3" fmla="*/ 66675 w 112713"/>
                    <a:gd name="connsiteY3" fmla="*/ 0 h 111125"/>
                    <a:gd name="connsiteX4" fmla="*/ 112713 w 112713"/>
                    <a:gd name="connsiteY4" fmla="*/ 42862 h 111125"/>
                    <a:gd name="connsiteX5" fmla="*/ 85725 w 112713"/>
                    <a:gd name="connsiteY5" fmla="*/ 71437 h 111125"/>
                    <a:gd name="connsiteX6" fmla="*/ 42863 w 112713"/>
                    <a:gd name="connsiteY6" fmla="*/ 111125 h 11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713" h="111125">
                      <a:moveTo>
                        <a:pt x="42863" y="111125"/>
                      </a:moveTo>
                      <a:lnTo>
                        <a:pt x="0" y="52387"/>
                      </a:lnTo>
                      <a:lnTo>
                        <a:pt x="9525" y="19050"/>
                      </a:lnTo>
                      <a:lnTo>
                        <a:pt x="66675" y="0"/>
                      </a:lnTo>
                      <a:lnTo>
                        <a:pt x="112713" y="42862"/>
                      </a:lnTo>
                      <a:lnTo>
                        <a:pt x="85725" y="71437"/>
                      </a:lnTo>
                      <a:lnTo>
                        <a:pt x="42863" y="111125"/>
                      </a:lnTo>
                      <a:close/>
                    </a:path>
                  </a:pathLst>
                </a:cu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Rounded Corners 183">
                  <a:extLst>
                    <a:ext uri="{FF2B5EF4-FFF2-40B4-BE49-F238E27FC236}">
                      <a16:creationId xmlns:a16="http://schemas.microsoft.com/office/drawing/2014/main" id="{60671BE7-4548-C2C0-3BEF-2177CD9EDA8C}"/>
                    </a:ext>
                  </a:extLst>
                </p:cNvPr>
                <p:cNvSpPr/>
                <p:nvPr/>
              </p:nvSpPr>
              <p:spPr>
                <a:xfrm>
                  <a:off x="2278705" y="3843867"/>
                  <a:ext cx="37776" cy="1041400"/>
                </a:xfrm>
                <a:prstGeom prst="roundRect">
                  <a:avLst/>
                </a:prstGeom>
                <a:solidFill>
                  <a:schemeClr val="bg1">
                    <a:lumMod val="8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5" name="Oval 184">
                  <a:extLst>
                    <a:ext uri="{FF2B5EF4-FFF2-40B4-BE49-F238E27FC236}">
                      <a16:creationId xmlns:a16="http://schemas.microsoft.com/office/drawing/2014/main" id="{9430BBC5-370D-851E-D8F4-25B1A1543FC4}"/>
                    </a:ext>
                  </a:extLst>
                </p:cNvPr>
                <p:cNvSpPr/>
                <p:nvPr/>
              </p:nvSpPr>
              <p:spPr>
                <a:xfrm>
                  <a:off x="2881312" y="4033842"/>
                  <a:ext cx="646112" cy="646112"/>
                </a:xfrm>
                <a:prstGeom prst="ellipse">
                  <a:avLst/>
                </a:prstGeom>
                <a:solidFill>
                  <a:schemeClr val="tx1">
                    <a:lumMod val="65000"/>
                    <a:lumOff val="3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6" name="Rectangle: Rounded Corners 185">
                  <a:extLst>
                    <a:ext uri="{FF2B5EF4-FFF2-40B4-BE49-F238E27FC236}">
                      <a16:creationId xmlns:a16="http://schemas.microsoft.com/office/drawing/2014/main" id="{CD3E82E4-1E28-96C1-B141-743B1255876B}"/>
                    </a:ext>
                  </a:extLst>
                </p:cNvPr>
                <p:cNvSpPr/>
                <p:nvPr/>
              </p:nvSpPr>
              <p:spPr>
                <a:xfrm>
                  <a:off x="1950222" y="3835337"/>
                  <a:ext cx="225213" cy="1041400"/>
                </a:xfrm>
                <a:prstGeom prst="roundRect">
                  <a:avLst/>
                </a:prstGeom>
                <a:solidFill>
                  <a:schemeClr val="bg1">
                    <a:lumMod val="8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57" name="Freeform: Shape 156">
                <a:extLst>
                  <a:ext uri="{FF2B5EF4-FFF2-40B4-BE49-F238E27FC236}">
                    <a16:creationId xmlns:a16="http://schemas.microsoft.com/office/drawing/2014/main" id="{F4299F8D-580C-5F82-9F8A-AFE48B64C0FB}"/>
                  </a:ext>
                </a:extLst>
              </p:cNvPr>
              <p:cNvSpPr/>
              <p:nvPr/>
            </p:nvSpPr>
            <p:spPr>
              <a:xfrm>
                <a:off x="1461542" y="2391235"/>
                <a:ext cx="6038278" cy="129024"/>
              </a:xfrm>
              <a:custGeom>
                <a:avLst/>
                <a:gdLst>
                  <a:gd name="csX0" fmla="*/ 0 w 6220918"/>
                  <a:gd name="csY0" fmla="*/ 0 h 164892"/>
                  <a:gd name="csX1" fmla="*/ 479685 w 6220918"/>
                  <a:gd name="csY1" fmla="*/ 164892 h 164892"/>
                  <a:gd name="csX2" fmla="*/ 6220918 w 6220918"/>
                  <a:gd name="csY2" fmla="*/ 164892 h 164892"/>
                  <a:gd name="csX0" fmla="*/ 0 w 6224191"/>
                  <a:gd name="csY0" fmla="*/ 0 h 164892"/>
                  <a:gd name="csX1" fmla="*/ 479685 w 6224191"/>
                  <a:gd name="csY1" fmla="*/ 164892 h 164892"/>
                  <a:gd name="csX2" fmla="*/ 6224191 w 6224191"/>
                  <a:gd name="csY2" fmla="*/ 89825 h 164892"/>
                </a:gdLst>
                <a:ahLst/>
                <a:cxnLst>
                  <a:cxn ang="0">
                    <a:pos x="csX0" y="csY0"/>
                  </a:cxn>
                  <a:cxn ang="0">
                    <a:pos x="csX1" y="csY1"/>
                  </a:cxn>
                  <a:cxn ang="0">
                    <a:pos x="csX2" y="csY2"/>
                  </a:cxn>
                </a:cxnLst>
                <a:rect l="l" t="t" r="r" b="b"/>
                <a:pathLst>
                  <a:path w="6224191" h="164892">
                    <a:moveTo>
                      <a:pt x="0" y="0"/>
                    </a:moveTo>
                    <a:lnTo>
                      <a:pt x="479685" y="164892"/>
                    </a:lnTo>
                    <a:cubicBezTo>
                      <a:pt x="2393429" y="164892"/>
                      <a:pt x="4310447" y="89825"/>
                      <a:pt x="6224191" y="89825"/>
                    </a:cubicBez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8" name="Freeform: Shape 157">
                <a:extLst>
                  <a:ext uri="{FF2B5EF4-FFF2-40B4-BE49-F238E27FC236}">
                    <a16:creationId xmlns:a16="http://schemas.microsoft.com/office/drawing/2014/main" id="{5FDF219A-606B-310C-1725-8A6485C414B2}"/>
                  </a:ext>
                </a:extLst>
              </p:cNvPr>
              <p:cNvSpPr/>
              <p:nvPr/>
            </p:nvSpPr>
            <p:spPr>
              <a:xfrm flipV="1">
                <a:off x="1480591" y="2818801"/>
                <a:ext cx="6023987" cy="126908"/>
              </a:xfrm>
              <a:custGeom>
                <a:avLst/>
                <a:gdLst>
                  <a:gd name="csX0" fmla="*/ 0 w 6220918"/>
                  <a:gd name="csY0" fmla="*/ 0 h 164892"/>
                  <a:gd name="csX1" fmla="*/ 479685 w 6220918"/>
                  <a:gd name="csY1" fmla="*/ 164892 h 164892"/>
                  <a:gd name="csX2" fmla="*/ 6220918 w 6220918"/>
                  <a:gd name="csY2" fmla="*/ 164892 h 164892"/>
                  <a:gd name="csX0" fmla="*/ 0 w 6220918"/>
                  <a:gd name="csY0" fmla="*/ 0 h 164892"/>
                  <a:gd name="csX1" fmla="*/ 446854 w 6220918"/>
                  <a:gd name="csY1" fmla="*/ 154072 h 164892"/>
                  <a:gd name="csX2" fmla="*/ 6220918 w 6220918"/>
                  <a:gd name="csY2" fmla="*/ 164892 h 164892"/>
                  <a:gd name="csX0" fmla="*/ 0 w 6220918"/>
                  <a:gd name="csY0" fmla="*/ 0 h 164892"/>
                  <a:gd name="csX1" fmla="*/ 451231 w 6220918"/>
                  <a:gd name="csY1" fmla="*/ 162188 h 164892"/>
                  <a:gd name="csX2" fmla="*/ 6220918 w 6220918"/>
                  <a:gd name="csY2" fmla="*/ 164892 h 164892"/>
                  <a:gd name="csX0" fmla="*/ 0 w 6229126"/>
                  <a:gd name="csY0" fmla="*/ 0 h 162188"/>
                  <a:gd name="csX1" fmla="*/ 451231 w 6229126"/>
                  <a:gd name="csY1" fmla="*/ 162188 h 162188"/>
                  <a:gd name="csX2" fmla="*/ 6229126 w 6229126"/>
                  <a:gd name="csY2" fmla="*/ 83739 h 162188"/>
                </a:gdLst>
                <a:ahLst/>
                <a:cxnLst>
                  <a:cxn ang="0">
                    <a:pos x="csX0" y="csY0"/>
                  </a:cxn>
                  <a:cxn ang="0">
                    <a:pos x="csX1" y="csY1"/>
                  </a:cxn>
                  <a:cxn ang="0">
                    <a:pos x="csX2" y="csY2"/>
                  </a:cxn>
                </a:cxnLst>
                <a:rect l="l" t="t" r="r" b="b"/>
                <a:pathLst>
                  <a:path w="6229126" h="162188">
                    <a:moveTo>
                      <a:pt x="0" y="0"/>
                    </a:moveTo>
                    <a:lnTo>
                      <a:pt x="451231" y="162188"/>
                    </a:lnTo>
                    <a:lnTo>
                      <a:pt x="6229126" y="83739"/>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9" name="Freeform: Shape 158">
                <a:extLst>
                  <a:ext uri="{FF2B5EF4-FFF2-40B4-BE49-F238E27FC236}">
                    <a16:creationId xmlns:a16="http://schemas.microsoft.com/office/drawing/2014/main" id="{A57FCA1C-3F94-4326-136E-C376242C0ADB}"/>
                  </a:ext>
                </a:extLst>
              </p:cNvPr>
              <p:cNvSpPr/>
              <p:nvPr/>
            </p:nvSpPr>
            <p:spPr>
              <a:xfrm flipV="1">
                <a:off x="1188492" y="2761807"/>
                <a:ext cx="6312912" cy="139451"/>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197353"/>
                  <a:gd name="csX1" fmla="*/ 756653 w 6541787"/>
                  <a:gd name="csY1" fmla="*/ 191361 h 197353"/>
                  <a:gd name="csX2" fmla="*/ 6541787 w 6541787"/>
                  <a:gd name="csY2" fmla="*/ 197353 h 197353"/>
                  <a:gd name="csX0" fmla="*/ 0 w 6541787"/>
                  <a:gd name="csY0" fmla="*/ 0 h 206340"/>
                  <a:gd name="csX1" fmla="*/ 750067 w 6541787"/>
                  <a:gd name="csY1" fmla="*/ 206340 h 206340"/>
                  <a:gd name="csX2" fmla="*/ 6541787 w 6541787"/>
                  <a:gd name="csY2" fmla="*/ 197353 h 206340"/>
                  <a:gd name="csX0" fmla="*/ 0 w 6541787"/>
                  <a:gd name="csY0" fmla="*/ 0 h 197353"/>
                  <a:gd name="csX1" fmla="*/ 747872 w 6541787"/>
                  <a:gd name="csY1" fmla="*/ 197353 h 197353"/>
                  <a:gd name="csX2" fmla="*/ 6541787 w 6541787"/>
                  <a:gd name="csY2" fmla="*/ 197353 h 197353"/>
                  <a:gd name="csX0" fmla="*/ 0 w 6546726"/>
                  <a:gd name="csY0" fmla="*/ 0 h 197353"/>
                  <a:gd name="csX1" fmla="*/ 747872 w 6546726"/>
                  <a:gd name="csY1" fmla="*/ 197353 h 197353"/>
                  <a:gd name="csX2" fmla="*/ 6546726 w 6546726"/>
                  <a:gd name="csY2" fmla="*/ 150173 h 197353"/>
                </a:gdLst>
                <a:ahLst/>
                <a:cxnLst>
                  <a:cxn ang="0">
                    <a:pos x="csX0" y="csY0"/>
                  </a:cxn>
                  <a:cxn ang="0">
                    <a:pos x="csX1" y="csY1"/>
                  </a:cxn>
                  <a:cxn ang="0">
                    <a:pos x="csX2" y="csY2"/>
                  </a:cxn>
                </a:cxnLst>
                <a:rect l="l" t="t" r="r" b="b"/>
                <a:pathLst>
                  <a:path w="6546726" h="197353">
                    <a:moveTo>
                      <a:pt x="0" y="0"/>
                    </a:moveTo>
                    <a:lnTo>
                      <a:pt x="747872" y="197353"/>
                    </a:lnTo>
                    <a:lnTo>
                      <a:pt x="6546726" y="150173"/>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60" name="Straight Connector 159">
                <a:extLst>
                  <a:ext uri="{FF2B5EF4-FFF2-40B4-BE49-F238E27FC236}">
                    <a16:creationId xmlns:a16="http://schemas.microsoft.com/office/drawing/2014/main" id="{8674EAEB-AC86-F424-DB9E-5890D83A8E78}"/>
                  </a:ext>
                </a:extLst>
              </p:cNvPr>
              <p:cNvCxnSpPr>
                <a:stCxn id="177" idx="10"/>
                <a:endCxn id="177" idx="2"/>
              </p:cNvCxnSpPr>
              <p:nvPr/>
            </p:nvCxnSpPr>
            <p:spPr>
              <a:xfrm flipH="1">
                <a:off x="1913243" y="2482789"/>
                <a:ext cx="14678" cy="37557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1" name="Straight Connector 160">
                <a:extLst>
                  <a:ext uri="{FF2B5EF4-FFF2-40B4-BE49-F238E27FC236}">
                    <a16:creationId xmlns:a16="http://schemas.microsoft.com/office/drawing/2014/main" id="{BEF4C21A-8FA2-5B85-3C50-19185A54C2B6}"/>
                  </a:ext>
                </a:extLst>
              </p:cNvPr>
              <p:cNvCxnSpPr>
                <a:cxnSpLocks/>
              </p:cNvCxnSpPr>
              <p:nvPr/>
            </p:nvCxnSpPr>
            <p:spPr>
              <a:xfrm flipH="1">
                <a:off x="2208059" y="2472810"/>
                <a:ext cx="8337" cy="380533"/>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2" name="Straight Connector 161">
                <a:extLst>
                  <a:ext uri="{FF2B5EF4-FFF2-40B4-BE49-F238E27FC236}">
                    <a16:creationId xmlns:a16="http://schemas.microsoft.com/office/drawing/2014/main" id="{22E8F1FF-91D3-0768-E9A9-D39894EF72C5}"/>
                  </a:ext>
                </a:extLst>
              </p:cNvPr>
              <p:cNvCxnSpPr>
                <a:cxnSpLocks/>
              </p:cNvCxnSpPr>
              <p:nvPr/>
            </p:nvCxnSpPr>
            <p:spPr>
              <a:xfrm flipH="1">
                <a:off x="2478684" y="2477512"/>
                <a:ext cx="8326" cy="381263"/>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3" name="Straight Connector 162">
                <a:extLst>
                  <a:ext uri="{FF2B5EF4-FFF2-40B4-BE49-F238E27FC236}">
                    <a16:creationId xmlns:a16="http://schemas.microsoft.com/office/drawing/2014/main" id="{7A4779F7-74EC-D739-BF89-382DA1EC7316}"/>
                  </a:ext>
                </a:extLst>
              </p:cNvPr>
              <p:cNvCxnSpPr>
                <a:cxnSpLocks/>
              </p:cNvCxnSpPr>
              <p:nvPr/>
            </p:nvCxnSpPr>
            <p:spPr>
              <a:xfrm>
                <a:off x="2756755" y="2479927"/>
                <a:ext cx="0" cy="39593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7AF2A53-9F99-8979-234B-0A0E27684355}"/>
                  </a:ext>
                </a:extLst>
              </p:cNvPr>
              <p:cNvCxnSpPr>
                <a:cxnSpLocks/>
              </p:cNvCxnSpPr>
              <p:nvPr/>
            </p:nvCxnSpPr>
            <p:spPr>
              <a:xfrm flipH="1">
                <a:off x="2971812" y="2471651"/>
                <a:ext cx="4975" cy="404208"/>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5" name="Straight Connector 164">
                <a:extLst>
                  <a:ext uri="{FF2B5EF4-FFF2-40B4-BE49-F238E27FC236}">
                    <a16:creationId xmlns:a16="http://schemas.microsoft.com/office/drawing/2014/main" id="{465BB978-7077-DCBD-463F-34F55AA64403}"/>
                  </a:ext>
                </a:extLst>
              </p:cNvPr>
              <p:cNvCxnSpPr>
                <a:cxnSpLocks/>
              </p:cNvCxnSpPr>
              <p:nvPr/>
            </p:nvCxnSpPr>
            <p:spPr>
              <a:xfrm>
                <a:off x="3189974" y="2454294"/>
                <a:ext cx="0" cy="434119"/>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F944DE62-D393-FD8B-38D1-4B66883D2720}"/>
                  </a:ext>
                </a:extLst>
              </p:cNvPr>
              <p:cNvCxnSpPr>
                <a:cxnSpLocks/>
              </p:cNvCxnSpPr>
              <p:nvPr/>
            </p:nvCxnSpPr>
            <p:spPr>
              <a:xfrm>
                <a:off x="3387051" y="2454294"/>
                <a:ext cx="0" cy="423534"/>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7" name="Straight Connector 166">
                <a:extLst>
                  <a:ext uri="{FF2B5EF4-FFF2-40B4-BE49-F238E27FC236}">
                    <a16:creationId xmlns:a16="http://schemas.microsoft.com/office/drawing/2014/main" id="{419216EE-0834-B601-EC75-A1534306C7B6}"/>
                  </a:ext>
                </a:extLst>
              </p:cNvPr>
              <p:cNvCxnSpPr>
                <a:cxnSpLocks/>
              </p:cNvCxnSpPr>
              <p:nvPr/>
            </p:nvCxnSpPr>
            <p:spPr>
              <a:xfrm flipH="1">
                <a:off x="3603401" y="2454294"/>
                <a:ext cx="1669" cy="44172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8B9C084C-B6AC-2897-682A-92BEF5FD6DA2}"/>
                  </a:ext>
                </a:extLst>
              </p:cNvPr>
              <p:cNvCxnSpPr>
                <a:cxnSpLocks/>
              </p:cNvCxnSpPr>
              <p:nvPr/>
            </p:nvCxnSpPr>
            <p:spPr>
              <a:xfrm flipH="1">
                <a:off x="3806888" y="2450716"/>
                <a:ext cx="4426" cy="43771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9" name="Straight Connector 168">
                <a:extLst>
                  <a:ext uri="{FF2B5EF4-FFF2-40B4-BE49-F238E27FC236}">
                    <a16:creationId xmlns:a16="http://schemas.microsoft.com/office/drawing/2014/main" id="{D3409727-103A-03F4-C3A1-2FD887F08FCF}"/>
                  </a:ext>
                </a:extLst>
              </p:cNvPr>
              <p:cNvCxnSpPr>
                <a:cxnSpLocks/>
              </p:cNvCxnSpPr>
              <p:nvPr/>
            </p:nvCxnSpPr>
            <p:spPr>
              <a:xfrm>
                <a:off x="4000062" y="2448394"/>
                <a:ext cx="0" cy="45505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94A710A3-EEE2-A347-9BD2-DB1EBE6536BB}"/>
                  </a:ext>
                </a:extLst>
              </p:cNvPr>
              <p:cNvCxnSpPr>
                <a:cxnSpLocks/>
              </p:cNvCxnSpPr>
              <p:nvPr/>
            </p:nvCxnSpPr>
            <p:spPr>
              <a:xfrm>
                <a:off x="4184551" y="2438099"/>
                <a:ext cx="0" cy="45792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1" name="Straight Connector 170">
                <a:extLst>
                  <a:ext uri="{FF2B5EF4-FFF2-40B4-BE49-F238E27FC236}">
                    <a16:creationId xmlns:a16="http://schemas.microsoft.com/office/drawing/2014/main" id="{9430F68B-3279-AFD0-6075-80C9E44E8DE6}"/>
                  </a:ext>
                </a:extLst>
              </p:cNvPr>
              <p:cNvCxnSpPr>
                <a:cxnSpLocks/>
              </p:cNvCxnSpPr>
              <p:nvPr/>
            </p:nvCxnSpPr>
            <p:spPr>
              <a:xfrm>
                <a:off x="4376431" y="2439193"/>
                <a:ext cx="3500" cy="456828"/>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49A52900-141F-CA3F-E277-5AB6A8BEDDB9}"/>
                  </a:ext>
                </a:extLst>
              </p:cNvPr>
              <p:cNvCxnSpPr>
                <a:cxnSpLocks/>
              </p:cNvCxnSpPr>
              <p:nvPr/>
            </p:nvCxnSpPr>
            <p:spPr>
              <a:xfrm>
                <a:off x="4551720" y="2446676"/>
                <a:ext cx="0" cy="44173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173" name="Freeform: Shape 172">
                <a:extLst>
                  <a:ext uri="{FF2B5EF4-FFF2-40B4-BE49-F238E27FC236}">
                    <a16:creationId xmlns:a16="http://schemas.microsoft.com/office/drawing/2014/main" id="{E64C4AD9-4E92-5059-5769-EBEDB3D84971}"/>
                  </a:ext>
                </a:extLst>
              </p:cNvPr>
              <p:cNvSpPr/>
              <p:nvPr/>
            </p:nvSpPr>
            <p:spPr>
              <a:xfrm flipV="1">
                <a:off x="826946" y="2700102"/>
                <a:ext cx="6672866" cy="174808"/>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197353"/>
                  <a:gd name="csX1" fmla="*/ 1024770 w 6541787"/>
                  <a:gd name="csY1" fmla="*/ 183518 h 197353"/>
                  <a:gd name="csX2" fmla="*/ 6541787 w 6541787"/>
                  <a:gd name="csY2" fmla="*/ 197353 h 197353"/>
                  <a:gd name="csX0" fmla="*/ 0 w 6541787"/>
                  <a:gd name="csY0" fmla="*/ 0 h 197353"/>
                  <a:gd name="csX1" fmla="*/ 1070443 w 6541787"/>
                  <a:gd name="csY1" fmla="*/ 190435 h 197353"/>
                  <a:gd name="csX2" fmla="*/ 6541787 w 6541787"/>
                  <a:gd name="csY2" fmla="*/ 197353 h 197353"/>
                  <a:gd name="csX0" fmla="*/ 0 w 6544901"/>
                  <a:gd name="csY0" fmla="*/ 0 h 190435"/>
                  <a:gd name="csX1" fmla="*/ 1070443 w 6544901"/>
                  <a:gd name="csY1" fmla="*/ 190435 h 190435"/>
                  <a:gd name="csX2" fmla="*/ 6544901 w 6544901"/>
                  <a:gd name="csY2" fmla="*/ 167953 h 190435"/>
                </a:gdLst>
                <a:ahLst/>
                <a:cxnLst>
                  <a:cxn ang="0">
                    <a:pos x="csX0" y="csY0"/>
                  </a:cxn>
                  <a:cxn ang="0">
                    <a:pos x="csX1" y="csY1"/>
                  </a:cxn>
                  <a:cxn ang="0">
                    <a:pos x="csX2" y="csY2"/>
                  </a:cxn>
                </a:cxnLst>
                <a:rect l="l" t="t" r="r" b="b"/>
                <a:pathLst>
                  <a:path w="6544901" h="190435">
                    <a:moveTo>
                      <a:pt x="0" y="0"/>
                    </a:moveTo>
                    <a:lnTo>
                      <a:pt x="1070443" y="190435"/>
                    </a:lnTo>
                    <a:lnTo>
                      <a:pt x="6544901" y="167953"/>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4" name="Freeform: Shape 173">
                <a:extLst>
                  <a:ext uri="{FF2B5EF4-FFF2-40B4-BE49-F238E27FC236}">
                    <a16:creationId xmlns:a16="http://schemas.microsoft.com/office/drawing/2014/main" id="{74ED62E3-E061-8E5E-E078-8C98A9E62E81}"/>
                  </a:ext>
                </a:extLst>
              </p:cNvPr>
              <p:cNvSpPr/>
              <p:nvPr/>
            </p:nvSpPr>
            <p:spPr>
              <a:xfrm>
                <a:off x="826945" y="2459095"/>
                <a:ext cx="6669691" cy="181156"/>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197353"/>
                  <a:gd name="csX1" fmla="*/ 1024770 w 6541787"/>
                  <a:gd name="csY1" fmla="*/ 183518 h 197353"/>
                  <a:gd name="csX2" fmla="*/ 6541787 w 6541787"/>
                  <a:gd name="csY2" fmla="*/ 197353 h 197353"/>
                  <a:gd name="csX0" fmla="*/ 0 w 6541787"/>
                  <a:gd name="csY0" fmla="*/ 0 h 201964"/>
                  <a:gd name="csX1" fmla="*/ 1062139 w 6541787"/>
                  <a:gd name="csY1" fmla="*/ 201964 h 201964"/>
                  <a:gd name="csX2" fmla="*/ 6541787 w 6541787"/>
                  <a:gd name="csY2" fmla="*/ 197353 h 201964"/>
                  <a:gd name="csX0" fmla="*/ 0 w 6541787"/>
                  <a:gd name="csY0" fmla="*/ 0 h 197353"/>
                  <a:gd name="csX1" fmla="*/ 1076672 w 6541787"/>
                  <a:gd name="csY1" fmla="*/ 192740 h 197353"/>
                  <a:gd name="csX2" fmla="*/ 6541787 w 6541787"/>
                  <a:gd name="csY2" fmla="*/ 197353 h 197353"/>
                  <a:gd name="csX0" fmla="*/ 0 w 6541787"/>
                  <a:gd name="csY0" fmla="*/ 0 h 201963"/>
                  <a:gd name="csX1" fmla="*/ 1080824 w 6541787"/>
                  <a:gd name="csY1" fmla="*/ 201963 h 201963"/>
                  <a:gd name="csX2" fmla="*/ 6541787 w 6541787"/>
                  <a:gd name="csY2" fmla="*/ 197353 h 201963"/>
                  <a:gd name="csX0" fmla="*/ 0 w 6541787"/>
                  <a:gd name="csY0" fmla="*/ 0 h 197353"/>
                  <a:gd name="csX1" fmla="*/ 1070444 w 6541787"/>
                  <a:gd name="csY1" fmla="*/ 197351 h 197353"/>
                  <a:gd name="csX2" fmla="*/ 6541787 w 6541787"/>
                  <a:gd name="csY2" fmla="*/ 197353 h 197353"/>
                  <a:gd name="csX0" fmla="*/ 0 w 6541787"/>
                  <a:gd name="csY0" fmla="*/ 0 h 197351"/>
                  <a:gd name="csX1" fmla="*/ 1070444 w 6541787"/>
                  <a:gd name="csY1" fmla="*/ 197351 h 197351"/>
                  <a:gd name="csX2" fmla="*/ 6541787 w 6541787"/>
                  <a:gd name="csY2" fmla="*/ 190435 h 197351"/>
                </a:gdLst>
                <a:ahLst/>
                <a:cxnLst>
                  <a:cxn ang="0">
                    <a:pos x="csX0" y="csY0"/>
                  </a:cxn>
                  <a:cxn ang="0">
                    <a:pos x="csX1" y="csY1"/>
                  </a:cxn>
                  <a:cxn ang="0">
                    <a:pos x="csX2" y="csY2"/>
                  </a:cxn>
                </a:cxnLst>
                <a:rect l="l" t="t" r="r" b="b"/>
                <a:pathLst>
                  <a:path w="6541787" h="197351">
                    <a:moveTo>
                      <a:pt x="0" y="0"/>
                    </a:moveTo>
                    <a:lnTo>
                      <a:pt x="1070444" y="197351"/>
                    </a:lnTo>
                    <a:lnTo>
                      <a:pt x="6541787" y="190435"/>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Freeform: Shape 174">
                <a:extLst>
                  <a:ext uri="{FF2B5EF4-FFF2-40B4-BE49-F238E27FC236}">
                    <a16:creationId xmlns:a16="http://schemas.microsoft.com/office/drawing/2014/main" id="{03E3EC5C-A3A0-CB45-645C-A42F14C4BF56}"/>
                  </a:ext>
                </a:extLst>
              </p:cNvPr>
              <p:cNvSpPr/>
              <p:nvPr/>
            </p:nvSpPr>
            <p:spPr>
              <a:xfrm>
                <a:off x="1198527" y="2438099"/>
                <a:ext cx="6301799" cy="139451"/>
              </a:xfrm>
              <a:custGeom>
                <a:avLst/>
                <a:gdLst>
                  <a:gd name="csX0" fmla="*/ 0 w 6220918"/>
                  <a:gd name="csY0" fmla="*/ 0 h 164892"/>
                  <a:gd name="csX1" fmla="*/ 479685 w 6220918"/>
                  <a:gd name="csY1" fmla="*/ 164892 h 164892"/>
                  <a:gd name="csX2" fmla="*/ 6220918 w 6220918"/>
                  <a:gd name="csY2" fmla="*/ 164892 h 164892"/>
                  <a:gd name="csX0" fmla="*/ 0 w 6541787"/>
                  <a:gd name="csY0" fmla="*/ 0 h 197353"/>
                  <a:gd name="csX1" fmla="*/ 800554 w 6541787"/>
                  <a:gd name="csY1" fmla="*/ 197353 h 197353"/>
                  <a:gd name="csX2" fmla="*/ 6541787 w 6541787"/>
                  <a:gd name="csY2" fmla="*/ 197353 h 197353"/>
                  <a:gd name="csX0" fmla="*/ 0 w 6541787"/>
                  <a:gd name="csY0" fmla="*/ 0 h 212332"/>
                  <a:gd name="csX1" fmla="*/ 754457 w 6541787"/>
                  <a:gd name="csY1" fmla="*/ 212332 h 212332"/>
                  <a:gd name="csX2" fmla="*/ 6541787 w 6541787"/>
                  <a:gd name="csY2" fmla="*/ 197353 h 212332"/>
                  <a:gd name="csX0" fmla="*/ 0 w 6541787"/>
                  <a:gd name="csY0" fmla="*/ 0 h 197353"/>
                  <a:gd name="csX1" fmla="*/ 752262 w 6541787"/>
                  <a:gd name="csY1" fmla="*/ 197353 h 197353"/>
                  <a:gd name="csX2" fmla="*/ 6541787 w 6541787"/>
                  <a:gd name="csY2" fmla="*/ 197353 h 197353"/>
                  <a:gd name="csX0" fmla="*/ 0 w 6535202"/>
                  <a:gd name="csY0" fmla="*/ 0 h 197353"/>
                  <a:gd name="csX1" fmla="*/ 752262 w 6535202"/>
                  <a:gd name="csY1" fmla="*/ 197353 h 197353"/>
                  <a:gd name="csX2" fmla="*/ 6535202 w 6535202"/>
                  <a:gd name="csY2" fmla="*/ 143433 h 197353"/>
                  <a:gd name="csX0" fmla="*/ 0 w 6535202"/>
                  <a:gd name="csY0" fmla="*/ 0 h 197353"/>
                  <a:gd name="csX1" fmla="*/ 752262 w 6535202"/>
                  <a:gd name="csY1" fmla="*/ 197353 h 197353"/>
                  <a:gd name="csX2" fmla="*/ 6535202 w 6535202"/>
                  <a:gd name="csY2" fmla="*/ 150174 h 197353"/>
                </a:gdLst>
                <a:ahLst/>
                <a:cxnLst>
                  <a:cxn ang="0">
                    <a:pos x="csX0" y="csY0"/>
                  </a:cxn>
                  <a:cxn ang="0">
                    <a:pos x="csX1" y="csY1"/>
                  </a:cxn>
                  <a:cxn ang="0">
                    <a:pos x="csX2" y="csY2"/>
                  </a:cxn>
                </a:cxnLst>
                <a:rect l="l" t="t" r="r" b="b"/>
                <a:pathLst>
                  <a:path w="6535202" h="197353">
                    <a:moveTo>
                      <a:pt x="0" y="0"/>
                    </a:moveTo>
                    <a:lnTo>
                      <a:pt x="752262" y="197353"/>
                    </a:lnTo>
                    <a:lnTo>
                      <a:pt x="6535202" y="150174"/>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55" name="TextBox 154">
              <a:hlinkClick r:id="rId3"/>
              <a:extLst>
                <a:ext uri="{FF2B5EF4-FFF2-40B4-BE49-F238E27FC236}">
                  <a16:creationId xmlns:a16="http://schemas.microsoft.com/office/drawing/2014/main" id="{60EDB3E8-50A5-BE26-3CDC-8D5E1630B22A}"/>
                </a:ext>
              </a:extLst>
            </p:cNvPr>
            <p:cNvSpPr txBox="1"/>
            <p:nvPr/>
          </p:nvSpPr>
          <p:spPr>
            <a:xfrm>
              <a:off x="5884903" y="3493532"/>
              <a:ext cx="793132" cy="333268"/>
            </a:xfrm>
            <a:prstGeom prst="rect">
              <a:avLst/>
            </a:prstGeom>
            <a:noFill/>
          </p:spPr>
          <p:txBody>
            <a:bodyPr wrap="square" rtlCol="0">
              <a:spAutoFit/>
            </a:bodyPr>
            <a:lstStyle/>
            <a:p>
              <a:pPr algn="l"/>
              <a:r>
                <a:rPr lang="en-GB" sz="1000" dirty="0">
                  <a:solidFill>
                    <a:schemeClr val="bg1">
                      <a:lumMod val="75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3927898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0"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D64037-B1EC-E9CC-E0FB-39882E4DEE9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B40E16D-2A17-683D-4A65-E28612432A8F}"/>
              </a:ext>
            </a:extLst>
          </p:cNvPr>
          <p:cNvSpPr>
            <a:spLocks noGrp="1"/>
          </p:cNvSpPr>
          <p:nvPr>
            <p:ph type="title"/>
          </p:nvPr>
        </p:nvSpPr>
        <p:spPr>
          <a:xfrm>
            <a:off x="241300" y="155246"/>
            <a:ext cx="8724900" cy="590931"/>
          </a:xfrm>
        </p:spPr>
        <p:txBody>
          <a:bodyPr/>
          <a:lstStyle/>
          <a:p>
            <a:r>
              <a:rPr lang="en-GB"/>
              <a:t>How are harmonics numbered?</a:t>
            </a:r>
          </a:p>
        </p:txBody>
      </p:sp>
      <p:grpSp>
        <p:nvGrpSpPr>
          <p:cNvPr id="3" name="Group 2">
            <a:extLst>
              <a:ext uri="{FF2B5EF4-FFF2-40B4-BE49-F238E27FC236}">
                <a16:creationId xmlns:a16="http://schemas.microsoft.com/office/drawing/2014/main" id="{66E6E21C-951C-78D3-95F1-EF3E6E9F8585}"/>
              </a:ext>
            </a:extLst>
          </p:cNvPr>
          <p:cNvGrpSpPr/>
          <p:nvPr/>
        </p:nvGrpSpPr>
        <p:grpSpPr>
          <a:xfrm>
            <a:off x="1471342" y="3291258"/>
            <a:ext cx="5256190" cy="333286"/>
            <a:chOff x="705223" y="2136782"/>
            <a:chExt cx="7733554" cy="239082"/>
          </a:xfrm>
        </p:grpSpPr>
        <p:sp>
          <p:nvSpPr>
            <p:cNvPr id="39" name="Freeform: Shape 38">
              <a:extLst>
                <a:ext uri="{FF2B5EF4-FFF2-40B4-BE49-F238E27FC236}">
                  <a16:creationId xmlns:a16="http://schemas.microsoft.com/office/drawing/2014/main" id="{8E1FD05D-20E0-F77F-2AA0-832DC29E034C}"/>
                </a:ext>
              </a:extLst>
            </p:cNvPr>
            <p:cNvSpPr/>
            <p:nvPr/>
          </p:nvSpPr>
          <p:spPr>
            <a:xfrm>
              <a:off x="705223" y="2145005"/>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Freeform: Shape 39">
              <a:extLst>
                <a:ext uri="{FF2B5EF4-FFF2-40B4-BE49-F238E27FC236}">
                  <a16:creationId xmlns:a16="http://schemas.microsoft.com/office/drawing/2014/main" id="{4FBA9241-34D3-7100-5E61-7A593146CC53}"/>
                </a:ext>
              </a:extLst>
            </p:cNvPr>
            <p:cNvSpPr/>
            <p:nvPr/>
          </p:nvSpPr>
          <p:spPr>
            <a:xfrm flipV="1">
              <a:off x="705224" y="2136782"/>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 name="TextBox 3">
            <a:extLst>
              <a:ext uri="{FF2B5EF4-FFF2-40B4-BE49-F238E27FC236}">
                <a16:creationId xmlns:a16="http://schemas.microsoft.com/office/drawing/2014/main" id="{CB13448D-A77F-65D9-A081-5B0C521856E6}"/>
              </a:ext>
            </a:extLst>
          </p:cNvPr>
          <p:cNvSpPr txBox="1"/>
          <p:nvPr/>
        </p:nvSpPr>
        <p:spPr>
          <a:xfrm>
            <a:off x="2357082" y="3762873"/>
            <a:ext cx="3450594" cy="523220"/>
          </a:xfrm>
          <a:prstGeom prst="rect">
            <a:avLst/>
          </a:prstGeom>
          <a:noFill/>
        </p:spPr>
        <p:txBody>
          <a:bodyPr wrap="square" rtlCol="0">
            <a:spAutoFit/>
          </a:bodyPr>
          <a:lstStyle/>
          <a:p>
            <a:pPr algn="ctr"/>
            <a:r>
              <a:rPr lang="en-GB" sz="2800">
                <a:latin typeface="Arial" panose="020B0604020202020204" pitchFamily="34" charset="0"/>
                <a:cs typeface="Arial" panose="020B0604020202020204" pitchFamily="34" charset="0"/>
              </a:rPr>
              <a:t>2</a:t>
            </a:r>
            <a:r>
              <a:rPr lang="en-GB" sz="2800" baseline="30000">
                <a:latin typeface="Arial" panose="020B0604020202020204" pitchFamily="34" charset="0"/>
                <a:cs typeface="Arial" panose="020B0604020202020204" pitchFamily="34" charset="0"/>
              </a:rPr>
              <a:t>nd</a:t>
            </a:r>
            <a:r>
              <a:rPr lang="en-GB" sz="2800">
                <a:latin typeface="Arial" panose="020B0604020202020204" pitchFamily="34" charset="0"/>
                <a:cs typeface="Arial" panose="020B0604020202020204" pitchFamily="34" charset="0"/>
              </a:rPr>
              <a:t> Harmonic </a:t>
            </a:r>
            <a:r>
              <a:rPr lang="en-GB" sz="2800">
                <a:latin typeface="Times New Roman" panose="02020603050405020304" pitchFamily="18" charset="0"/>
                <a:cs typeface="Times New Roman" panose="02020603050405020304" pitchFamily="18" charset="0"/>
              </a:rPr>
              <a:t>= 2</a:t>
            </a:r>
            <a:r>
              <a:rPr lang="en-GB" sz="2800"/>
              <a:t>𝑓₁</a:t>
            </a:r>
            <a:endParaRPr lang="en-GB" sz="2800">
              <a:latin typeface="Times New Roman" panose="02020603050405020304" pitchFamily="18" charset="0"/>
              <a:cs typeface="Times New Roman" panose="02020603050405020304" pitchFamily="18" charset="0"/>
            </a:endParaRPr>
          </a:p>
        </p:txBody>
      </p:sp>
      <p:grpSp>
        <p:nvGrpSpPr>
          <p:cNvPr id="15" name="Group 14">
            <a:extLst>
              <a:ext uri="{FF2B5EF4-FFF2-40B4-BE49-F238E27FC236}">
                <a16:creationId xmlns:a16="http://schemas.microsoft.com/office/drawing/2014/main" id="{7F904EB3-2643-70F8-F700-8009E85D6694}"/>
              </a:ext>
            </a:extLst>
          </p:cNvPr>
          <p:cNvGrpSpPr/>
          <p:nvPr/>
        </p:nvGrpSpPr>
        <p:grpSpPr>
          <a:xfrm>
            <a:off x="1431137" y="1376237"/>
            <a:ext cx="5201392" cy="590931"/>
            <a:chOff x="665018" y="1339167"/>
            <a:chExt cx="5201392" cy="718008"/>
          </a:xfrm>
        </p:grpSpPr>
        <p:sp>
          <p:nvSpPr>
            <p:cNvPr id="8" name="Freeform: Shape 7">
              <a:extLst>
                <a:ext uri="{FF2B5EF4-FFF2-40B4-BE49-F238E27FC236}">
                  <a16:creationId xmlns:a16="http://schemas.microsoft.com/office/drawing/2014/main" id="{51EEFAC4-A75F-5557-4F79-CBDB5238A0ED}"/>
                </a:ext>
              </a:extLst>
            </p:cNvPr>
            <p:cNvSpPr/>
            <p:nvPr/>
          </p:nvSpPr>
          <p:spPr>
            <a:xfrm>
              <a:off x="665018" y="1339167"/>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Freeform: Shape 8">
              <a:extLst>
                <a:ext uri="{FF2B5EF4-FFF2-40B4-BE49-F238E27FC236}">
                  <a16:creationId xmlns:a16="http://schemas.microsoft.com/office/drawing/2014/main" id="{D349934D-882A-B410-0FF3-218E4BF57D4A}"/>
                </a:ext>
              </a:extLst>
            </p:cNvPr>
            <p:cNvSpPr/>
            <p:nvPr/>
          </p:nvSpPr>
          <p:spPr>
            <a:xfrm flipV="1">
              <a:off x="665018" y="1698171"/>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0" name="TextBox 9">
            <a:extLst>
              <a:ext uri="{FF2B5EF4-FFF2-40B4-BE49-F238E27FC236}">
                <a16:creationId xmlns:a16="http://schemas.microsoft.com/office/drawing/2014/main" id="{BBB1EB64-2B75-195A-2342-E8F9D23256E6}"/>
              </a:ext>
            </a:extLst>
          </p:cNvPr>
          <p:cNvSpPr txBox="1"/>
          <p:nvPr/>
        </p:nvSpPr>
        <p:spPr>
          <a:xfrm>
            <a:off x="1186249" y="2042336"/>
            <a:ext cx="5945044" cy="523220"/>
          </a:xfrm>
          <a:prstGeom prst="rect">
            <a:avLst/>
          </a:prstGeom>
          <a:noFill/>
        </p:spPr>
        <p:txBody>
          <a:bodyPr wrap="square" rtlCol="0">
            <a:spAutoFit/>
          </a:bodyPr>
          <a:lstStyle/>
          <a:p>
            <a:pPr algn="ctr"/>
            <a:r>
              <a:rPr lang="en-GB" sz="2800">
                <a:latin typeface="Arial" panose="020B0604020202020204" pitchFamily="34" charset="0"/>
                <a:cs typeface="Arial" panose="020B0604020202020204" pitchFamily="34" charset="0"/>
              </a:rPr>
              <a:t>Fundamental = 1</a:t>
            </a:r>
            <a:r>
              <a:rPr lang="en-GB" sz="2800" baseline="30000">
                <a:latin typeface="Arial" panose="020B0604020202020204" pitchFamily="34" charset="0"/>
                <a:cs typeface="Arial" panose="020B0604020202020204" pitchFamily="34" charset="0"/>
              </a:rPr>
              <a:t>st</a:t>
            </a:r>
            <a:r>
              <a:rPr lang="en-GB" sz="2800">
                <a:latin typeface="Arial" panose="020B0604020202020204" pitchFamily="34" charset="0"/>
                <a:cs typeface="Arial" panose="020B0604020202020204" pitchFamily="34" charset="0"/>
              </a:rPr>
              <a:t>  Harmonic </a:t>
            </a:r>
            <a:r>
              <a:rPr lang="en-GB" sz="2800">
                <a:latin typeface="Times New Roman" panose="02020603050405020304" pitchFamily="18" charset="0"/>
                <a:cs typeface="Times New Roman" panose="02020603050405020304" pitchFamily="18" charset="0"/>
              </a:rPr>
              <a:t>=</a:t>
            </a:r>
            <a:r>
              <a:rPr lang="en-GB" sz="2800"/>
              <a:t>𝑓₁</a:t>
            </a:r>
            <a:endParaRPr lang="en-GB" sz="2800">
              <a:latin typeface="Times New Roman" panose="02020603050405020304" pitchFamily="18" charset="0"/>
              <a:cs typeface="Times New Roman" panose="02020603050405020304" pitchFamily="18" charset="0"/>
            </a:endParaRPr>
          </a:p>
        </p:txBody>
      </p:sp>
      <p:sp>
        <p:nvSpPr>
          <p:cNvPr id="14" name="TextBox 13">
            <a:extLst>
              <a:ext uri="{FF2B5EF4-FFF2-40B4-BE49-F238E27FC236}">
                <a16:creationId xmlns:a16="http://schemas.microsoft.com/office/drawing/2014/main" id="{DD80E0A2-CF4C-E958-2F62-733494A2065A}"/>
              </a:ext>
            </a:extLst>
          </p:cNvPr>
          <p:cNvSpPr txBox="1"/>
          <p:nvPr/>
        </p:nvSpPr>
        <p:spPr>
          <a:xfrm>
            <a:off x="2212539" y="5577456"/>
            <a:ext cx="3773794" cy="523220"/>
          </a:xfrm>
          <a:prstGeom prst="rect">
            <a:avLst/>
          </a:prstGeom>
          <a:noFill/>
        </p:spPr>
        <p:txBody>
          <a:bodyPr wrap="square" rtlCol="0">
            <a:spAutoFit/>
          </a:bodyPr>
          <a:lstStyle/>
          <a:p>
            <a:pPr algn="ctr"/>
            <a:r>
              <a:rPr lang="en-GB" sz="2800">
                <a:latin typeface="Arial" panose="020B0604020202020204" pitchFamily="34" charset="0"/>
                <a:cs typeface="Arial" panose="020B0604020202020204" pitchFamily="34" charset="0"/>
              </a:rPr>
              <a:t>3</a:t>
            </a:r>
            <a:r>
              <a:rPr lang="en-GB" sz="2800" baseline="30000">
                <a:latin typeface="Arial" panose="020B0604020202020204" pitchFamily="34" charset="0"/>
                <a:cs typeface="Arial" panose="020B0604020202020204" pitchFamily="34" charset="0"/>
              </a:rPr>
              <a:t>rd </a:t>
            </a:r>
            <a:r>
              <a:rPr lang="en-GB" sz="2800">
                <a:latin typeface="Arial" panose="020B0604020202020204" pitchFamily="34" charset="0"/>
                <a:cs typeface="Arial" panose="020B0604020202020204" pitchFamily="34" charset="0"/>
              </a:rPr>
              <a:t> Harmonic </a:t>
            </a:r>
            <a:r>
              <a:rPr lang="en-GB" sz="2800">
                <a:latin typeface="Times New Roman" panose="02020603050405020304" pitchFamily="18" charset="0"/>
                <a:cs typeface="Times New Roman" panose="02020603050405020304" pitchFamily="18" charset="0"/>
              </a:rPr>
              <a:t>= 3</a:t>
            </a:r>
            <a:r>
              <a:rPr lang="en-GB" sz="2800"/>
              <a:t>𝑓₁</a:t>
            </a:r>
            <a:endParaRPr lang="en-GB" sz="2800">
              <a:latin typeface="Times New Roman" panose="02020603050405020304" pitchFamily="18" charset="0"/>
              <a:cs typeface="Times New Roman" panose="02020603050405020304" pitchFamily="18" charset="0"/>
            </a:endParaRPr>
          </a:p>
        </p:txBody>
      </p:sp>
      <p:grpSp>
        <p:nvGrpSpPr>
          <p:cNvPr id="19" name="Group 18">
            <a:extLst>
              <a:ext uri="{FF2B5EF4-FFF2-40B4-BE49-F238E27FC236}">
                <a16:creationId xmlns:a16="http://schemas.microsoft.com/office/drawing/2014/main" id="{1026CDE3-947D-53A5-8F78-A8BAC7689BB8}"/>
              </a:ext>
            </a:extLst>
          </p:cNvPr>
          <p:cNvGrpSpPr/>
          <p:nvPr/>
        </p:nvGrpSpPr>
        <p:grpSpPr>
          <a:xfrm>
            <a:off x="1431137" y="5085213"/>
            <a:ext cx="5201392" cy="224049"/>
            <a:chOff x="665018" y="4616730"/>
            <a:chExt cx="5201392" cy="321823"/>
          </a:xfrm>
        </p:grpSpPr>
        <p:grpSp>
          <p:nvGrpSpPr>
            <p:cNvPr id="11" name="Group 10">
              <a:extLst>
                <a:ext uri="{FF2B5EF4-FFF2-40B4-BE49-F238E27FC236}">
                  <a16:creationId xmlns:a16="http://schemas.microsoft.com/office/drawing/2014/main" id="{A4324F39-5738-4573-E3EB-B54704C0D21A}"/>
                </a:ext>
              </a:extLst>
            </p:cNvPr>
            <p:cNvGrpSpPr/>
            <p:nvPr/>
          </p:nvGrpSpPr>
          <p:grpSpPr>
            <a:xfrm>
              <a:off x="665018" y="4616730"/>
              <a:ext cx="3574473" cy="321823"/>
              <a:chOff x="705223" y="2136782"/>
              <a:chExt cx="7733554" cy="239082"/>
            </a:xfrm>
          </p:grpSpPr>
          <p:sp>
            <p:nvSpPr>
              <p:cNvPr id="12" name="Freeform: Shape 11">
                <a:extLst>
                  <a:ext uri="{FF2B5EF4-FFF2-40B4-BE49-F238E27FC236}">
                    <a16:creationId xmlns:a16="http://schemas.microsoft.com/office/drawing/2014/main" id="{D0FD015F-5BF3-97CD-8CA6-EA5B07BA93C3}"/>
                  </a:ext>
                </a:extLst>
              </p:cNvPr>
              <p:cNvSpPr/>
              <p:nvPr/>
            </p:nvSpPr>
            <p:spPr>
              <a:xfrm>
                <a:off x="705223" y="2145005"/>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Freeform: Shape 12">
                <a:extLst>
                  <a:ext uri="{FF2B5EF4-FFF2-40B4-BE49-F238E27FC236}">
                    <a16:creationId xmlns:a16="http://schemas.microsoft.com/office/drawing/2014/main" id="{59E04464-1308-CC18-D94B-09BF33A628F0}"/>
                  </a:ext>
                </a:extLst>
              </p:cNvPr>
              <p:cNvSpPr/>
              <p:nvPr/>
            </p:nvSpPr>
            <p:spPr>
              <a:xfrm flipV="1">
                <a:off x="705224" y="2136782"/>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6" name="Group 15">
              <a:extLst>
                <a:ext uri="{FF2B5EF4-FFF2-40B4-BE49-F238E27FC236}">
                  <a16:creationId xmlns:a16="http://schemas.microsoft.com/office/drawing/2014/main" id="{F01391CB-0C05-D1E1-910F-F7CFE9DDC535}"/>
                </a:ext>
              </a:extLst>
            </p:cNvPr>
            <p:cNvGrpSpPr/>
            <p:nvPr/>
          </p:nvGrpSpPr>
          <p:grpSpPr>
            <a:xfrm>
              <a:off x="4191989" y="4627799"/>
              <a:ext cx="1674421" cy="310754"/>
              <a:chOff x="665018" y="1339167"/>
              <a:chExt cx="5201392" cy="718008"/>
            </a:xfrm>
          </p:grpSpPr>
          <p:sp>
            <p:nvSpPr>
              <p:cNvPr id="17" name="Freeform: Shape 16">
                <a:extLst>
                  <a:ext uri="{FF2B5EF4-FFF2-40B4-BE49-F238E27FC236}">
                    <a16:creationId xmlns:a16="http://schemas.microsoft.com/office/drawing/2014/main" id="{7B090196-7A52-C94E-3AB4-9442CE9BFEBA}"/>
                  </a:ext>
                </a:extLst>
              </p:cNvPr>
              <p:cNvSpPr/>
              <p:nvPr/>
            </p:nvSpPr>
            <p:spPr>
              <a:xfrm>
                <a:off x="665018" y="1339167"/>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Freeform: Shape 17">
                <a:extLst>
                  <a:ext uri="{FF2B5EF4-FFF2-40B4-BE49-F238E27FC236}">
                    <a16:creationId xmlns:a16="http://schemas.microsoft.com/office/drawing/2014/main" id="{0311BFA4-7666-C8CE-5955-D9C366AD44F5}"/>
                  </a:ext>
                </a:extLst>
              </p:cNvPr>
              <p:cNvSpPr/>
              <p:nvPr/>
            </p:nvSpPr>
            <p:spPr>
              <a:xfrm flipV="1">
                <a:off x="665018" y="1698171"/>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Tree>
    <p:extLst>
      <p:ext uri="{BB962C8B-B14F-4D97-AF65-F5344CB8AC3E}">
        <p14:creationId xmlns:p14="http://schemas.microsoft.com/office/powerpoint/2010/main" val="3617303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DC9CBA-C379-321E-0533-949449524F1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D3D934F-D02D-E7A4-FCD9-4813F8E7863F}"/>
              </a:ext>
            </a:extLst>
          </p:cNvPr>
          <p:cNvSpPr>
            <a:spLocks noGrp="1"/>
          </p:cNvSpPr>
          <p:nvPr>
            <p:ph type="title"/>
          </p:nvPr>
        </p:nvSpPr>
        <p:spPr>
          <a:xfrm>
            <a:off x="241300" y="155246"/>
            <a:ext cx="8724900" cy="1089529"/>
          </a:xfrm>
          <a:solidFill>
            <a:schemeClr val="accent2">
              <a:lumMod val="20000"/>
              <a:lumOff val="80000"/>
            </a:schemeClr>
          </a:solidFill>
        </p:spPr>
        <p:txBody>
          <a:bodyPr/>
          <a:lstStyle/>
          <a:p>
            <a:r>
              <a:rPr lang="en-GB"/>
              <a:t>(</a:t>
            </a:r>
            <a:r>
              <a:rPr lang="en-GB" err="1"/>
              <a:t>i</a:t>
            </a:r>
            <a:r>
              <a:rPr lang="en-GB"/>
              <a:t>) Which harmonic is this? </a:t>
            </a:r>
            <a:br>
              <a:rPr lang="en-GB"/>
            </a:br>
            <a:r>
              <a:rPr lang="en-GB"/>
              <a:t>(ii) label the nodes.</a:t>
            </a:r>
          </a:p>
        </p:txBody>
      </p:sp>
      <p:sp>
        <p:nvSpPr>
          <p:cNvPr id="39" name="Freeform: Shape 38">
            <a:extLst>
              <a:ext uri="{FF2B5EF4-FFF2-40B4-BE49-F238E27FC236}">
                <a16:creationId xmlns:a16="http://schemas.microsoft.com/office/drawing/2014/main" id="{3EF6E75B-A412-8C0A-1C4B-C2485DCF2D2A}"/>
              </a:ext>
            </a:extLst>
          </p:cNvPr>
          <p:cNvSpPr/>
          <p:nvPr/>
        </p:nvSpPr>
        <p:spPr>
          <a:xfrm>
            <a:off x="705223" y="2145005"/>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Freeform: Shape 39">
            <a:extLst>
              <a:ext uri="{FF2B5EF4-FFF2-40B4-BE49-F238E27FC236}">
                <a16:creationId xmlns:a16="http://schemas.microsoft.com/office/drawing/2014/main" id="{B1139FBC-E1A0-22D6-D713-5340FB262140}"/>
              </a:ext>
            </a:extLst>
          </p:cNvPr>
          <p:cNvSpPr/>
          <p:nvPr/>
        </p:nvSpPr>
        <p:spPr>
          <a:xfrm flipV="1">
            <a:off x="705224" y="2136782"/>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Isosceles Triangle 40">
            <a:extLst>
              <a:ext uri="{FF2B5EF4-FFF2-40B4-BE49-F238E27FC236}">
                <a16:creationId xmlns:a16="http://schemas.microsoft.com/office/drawing/2014/main" id="{1942FBA5-F196-5808-5638-641F04784705}"/>
              </a:ext>
            </a:extLst>
          </p:cNvPr>
          <p:cNvSpPr/>
          <p:nvPr/>
        </p:nvSpPr>
        <p:spPr>
          <a:xfrm>
            <a:off x="593033" y="2252267"/>
            <a:ext cx="190500" cy="230859"/>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Isosceles Triangle 41">
            <a:extLst>
              <a:ext uri="{FF2B5EF4-FFF2-40B4-BE49-F238E27FC236}">
                <a16:creationId xmlns:a16="http://schemas.microsoft.com/office/drawing/2014/main" id="{AEF1B384-A8CE-B276-3DCC-F9AC8E8B6E41}"/>
              </a:ext>
            </a:extLst>
          </p:cNvPr>
          <p:cNvSpPr/>
          <p:nvPr/>
        </p:nvSpPr>
        <p:spPr>
          <a:xfrm>
            <a:off x="8343526" y="2268657"/>
            <a:ext cx="190500" cy="230859"/>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0135AA7A-0562-1D0C-97C7-5C7275C27C80}"/>
              </a:ext>
            </a:extLst>
          </p:cNvPr>
          <p:cNvSpPr txBox="1"/>
          <p:nvPr/>
        </p:nvSpPr>
        <p:spPr>
          <a:xfrm>
            <a:off x="4319997" y="4341948"/>
            <a:ext cx="2331087"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2</a:t>
            </a:r>
            <a:r>
              <a:rPr lang="en-GB" sz="2800" baseline="30000">
                <a:solidFill>
                  <a:srgbClr val="2D00D2"/>
                </a:solidFill>
                <a:latin typeface="Arial" panose="020B0604020202020204" pitchFamily="34" charset="0"/>
                <a:cs typeface="Arial" panose="020B0604020202020204" pitchFamily="34" charset="0"/>
              </a:rPr>
              <a:t>nd</a:t>
            </a:r>
            <a:r>
              <a:rPr lang="en-GB" sz="2800">
                <a:solidFill>
                  <a:srgbClr val="2D00D2"/>
                </a:solidFill>
                <a:latin typeface="Arial" panose="020B0604020202020204" pitchFamily="34" charset="0"/>
                <a:cs typeface="Arial" panose="020B0604020202020204" pitchFamily="34" charset="0"/>
              </a:rPr>
              <a:t> harmonic </a:t>
            </a:r>
          </a:p>
        </p:txBody>
      </p:sp>
      <p:grpSp>
        <p:nvGrpSpPr>
          <p:cNvPr id="8" name="Group 7">
            <a:extLst>
              <a:ext uri="{FF2B5EF4-FFF2-40B4-BE49-F238E27FC236}">
                <a16:creationId xmlns:a16="http://schemas.microsoft.com/office/drawing/2014/main" id="{93A9A0C8-D641-0F16-8677-781040B46FCE}"/>
              </a:ext>
            </a:extLst>
          </p:cNvPr>
          <p:cNvGrpSpPr/>
          <p:nvPr/>
        </p:nvGrpSpPr>
        <p:grpSpPr>
          <a:xfrm>
            <a:off x="3761309" y="6322341"/>
            <a:ext cx="2518467" cy="230859"/>
            <a:chOff x="783533" y="3732932"/>
            <a:chExt cx="7940993" cy="362734"/>
          </a:xfrm>
        </p:grpSpPr>
        <p:sp>
          <p:nvSpPr>
            <p:cNvPr id="4" name="Freeform: Shape 3">
              <a:extLst>
                <a:ext uri="{FF2B5EF4-FFF2-40B4-BE49-F238E27FC236}">
                  <a16:creationId xmlns:a16="http://schemas.microsoft.com/office/drawing/2014/main" id="{82173348-D2C3-7B88-981C-738A85E22F57}"/>
                </a:ext>
              </a:extLst>
            </p:cNvPr>
            <p:cNvSpPr/>
            <p:nvPr/>
          </p:nvSpPr>
          <p:spPr>
            <a:xfrm>
              <a:off x="895723" y="3741155"/>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Freeform: Shape 4">
              <a:extLst>
                <a:ext uri="{FF2B5EF4-FFF2-40B4-BE49-F238E27FC236}">
                  <a16:creationId xmlns:a16="http://schemas.microsoft.com/office/drawing/2014/main" id="{CD0B1B43-E5ED-542D-80A9-DB426B0D50C1}"/>
                </a:ext>
              </a:extLst>
            </p:cNvPr>
            <p:cNvSpPr/>
            <p:nvPr/>
          </p:nvSpPr>
          <p:spPr>
            <a:xfrm flipV="1">
              <a:off x="895724" y="3732932"/>
              <a:ext cx="7733553" cy="230859"/>
            </a:xfrm>
            <a:custGeom>
              <a:avLst/>
              <a:gdLst>
                <a:gd name="csX0" fmla="*/ 0 w 4144488"/>
                <a:gd name="csY0" fmla="*/ 356260 h 736270"/>
                <a:gd name="csX1" fmla="*/ 1128156 w 4144488"/>
                <a:gd name="csY1" fmla="*/ 0 h 736270"/>
                <a:gd name="csX2" fmla="*/ 3182587 w 4144488"/>
                <a:gd name="csY2" fmla="*/ 736270 h 736270"/>
                <a:gd name="csX3" fmla="*/ 4144488 w 4144488"/>
                <a:gd name="csY3" fmla="*/ 344384 h 736270"/>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83 h 736293"/>
                <a:gd name="csX1" fmla="*/ 1128156 w 4144488"/>
                <a:gd name="csY1" fmla="*/ 23 h 736293"/>
                <a:gd name="csX2" fmla="*/ 3182587 w 4144488"/>
                <a:gd name="csY2" fmla="*/ 736293 h 736293"/>
                <a:gd name="csX3" fmla="*/ 4144488 w 4144488"/>
                <a:gd name="csY3" fmla="*/ 344407 h 736293"/>
                <a:gd name="csX0" fmla="*/ 0 w 4144488"/>
                <a:gd name="csY0" fmla="*/ 356276 h 736286"/>
                <a:gd name="csX1" fmla="*/ 1128156 w 4144488"/>
                <a:gd name="csY1" fmla="*/ 16 h 736286"/>
                <a:gd name="csX2" fmla="*/ 3182587 w 4144488"/>
                <a:gd name="csY2" fmla="*/ 736286 h 736286"/>
                <a:gd name="csX3" fmla="*/ 4144488 w 4144488"/>
                <a:gd name="csY3" fmla="*/ 344400 h 736286"/>
              </a:gdLst>
              <a:ahLst/>
              <a:cxnLst>
                <a:cxn ang="0">
                  <a:pos x="csX0" y="csY0"/>
                </a:cxn>
                <a:cxn ang="0">
                  <a:pos x="csX1" y="csY1"/>
                </a:cxn>
                <a:cxn ang="0">
                  <a:pos x="csX2" y="csY2"/>
                </a:cxn>
                <a:cxn ang="0">
                  <a:pos x="csX3" y="csY3"/>
                </a:cxn>
              </a:cxnLst>
              <a:rect l="l" t="t" r="r" b="b"/>
              <a:pathLst>
                <a:path w="4144488" h="736286">
                  <a:moveTo>
                    <a:pt x="0" y="356276"/>
                  </a:moveTo>
                  <a:cubicBezTo>
                    <a:pt x="316675" y="237523"/>
                    <a:pt x="668977" y="3975"/>
                    <a:pt x="1128156" y="16"/>
                  </a:cubicBezTo>
                  <a:cubicBezTo>
                    <a:pt x="1587335" y="-3943"/>
                    <a:pt x="2790701" y="736286"/>
                    <a:pt x="3182587" y="736286"/>
                  </a:cubicBezTo>
                  <a:cubicBezTo>
                    <a:pt x="3574473" y="736286"/>
                    <a:pt x="3823854" y="475029"/>
                    <a:pt x="4144488" y="344400"/>
                  </a:cubicBezTo>
                </a:path>
              </a:pathLst>
            </a:custGeom>
            <a:noFill/>
            <a:ln w="28575">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Isosceles Triangle 5">
              <a:extLst>
                <a:ext uri="{FF2B5EF4-FFF2-40B4-BE49-F238E27FC236}">
                  <a16:creationId xmlns:a16="http://schemas.microsoft.com/office/drawing/2014/main" id="{52361439-5FBC-4A3C-727B-6522E401DAB4}"/>
                </a:ext>
              </a:extLst>
            </p:cNvPr>
            <p:cNvSpPr/>
            <p:nvPr/>
          </p:nvSpPr>
          <p:spPr>
            <a:xfrm>
              <a:off x="783533" y="3848417"/>
              <a:ext cx="190500" cy="230859"/>
            </a:xfrm>
            <a:prstGeom prst="triangle">
              <a:avLst/>
            </a:prstGeom>
            <a:solidFill>
              <a:schemeClr val="bg1"/>
            </a:solidFill>
            <a:ln w="28575">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Isosceles Triangle 6">
              <a:extLst>
                <a:ext uri="{FF2B5EF4-FFF2-40B4-BE49-F238E27FC236}">
                  <a16:creationId xmlns:a16="http://schemas.microsoft.com/office/drawing/2014/main" id="{499A7434-3034-92AE-1868-589E38605FE1}"/>
                </a:ext>
              </a:extLst>
            </p:cNvPr>
            <p:cNvSpPr/>
            <p:nvPr/>
          </p:nvSpPr>
          <p:spPr>
            <a:xfrm>
              <a:off x="8534026" y="3864807"/>
              <a:ext cx="190500" cy="230859"/>
            </a:xfrm>
            <a:prstGeom prst="triangle">
              <a:avLst/>
            </a:prstGeom>
            <a:solidFill>
              <a:schemeClr val="bg1"/>
            </a:solidFill>
            <a:ln w="28575">
              <a:solidFill>
                <a:srgbClr val="2D00D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0" name="Straight Arrow Connector 9">
            <a:extLst>
              <a:ext uri="{FF2B5EF4-FFF2-40B4-BE49-F238E27FC236}">
                <a16:creationId xmlns:a16="http://schemas.microsoft.com/office/drawing/2014/main" id="{4EA1D593-EF0B-66A7-9C4D-180F5523EEFD}"/>
              </a:ext>
            </a:extLst>
          </p:cNvPr>
          <p:cNvCxnSpPr/>
          <p:nvPr/>
        </p:nvCxnSpPr>
        <p:spPr>
          <a:xfrm flipH="1">
            <a:off x="3924300" y="5814341"/>
            <a:ext cx="876300" cy="395959"/>
          </a:xfrm>
          <a:prstGeom prst="straightConnector1">
            <a:avLst/>
          </a:prstGeom>
          <a:ln w="28575">
            <a:solidFill>
              <a:srgbClr val="2D00D2"/>
            </a:solidFill>
            <a:tailEnd type="triangle" w="lg" len="lg"/>
          </a:ln>
        </p:spPr>
        <p:style>
          <a:lnRef idx="2">
            <a:schemeClr val="accent1"/>
          </a:lnRef>
          <a:fillRef idx="0">
            <a:schemeClr val="accent1"/>
          </a:fillRef>
          <a:effectRef idx="1">
            <a:schemeClr val="accent1"/>
          </a:effectRef>
          <a:fontRef idx="minor">
            <a:schemeClr val="tx1"/>
          </a:fontRef>
        </p:style>
      </p:cxnSp>
      <p:cxnSp>
        <p:nvCxnSpPr>
          <p:cNvPr id="11" name="Straight Arrow Connector 10">
            <a:extLst>
              <a:ext uri="{FF2B5EF4-FFF2-40B4-BE49-F238E27FC236}">
                <a16:creationId xmlns:a16="http://schemas.microsoft.com/office/drawing/2014/main" id="{9E7E58A8-92A7-11E0-5105-B7044C965E0B}"/>
              </a:ext>
            </a:extLst>
          </p:cNvPr>
          <p:cNvCxnSpPr>
            <a:cxnSpLocks/>
          </p:cNvCxnSpPr>
          <p:nvPr/>
        </p:nvCxnSpPr>
        <p:spPr>
          <a:xfrm flipH="1">
            <a:off x="5141380" y="5746075"/>
            <a:ext cx="97370" cy="532491"/>
          </a:xfrm>
          <a:prstGeom prst="straightConnector1">
            <a:avLst/>
          </a:prstGeom>
          <a:ln w="28575">
            <a:solidFill>
              <a:srgbClr val="2D00D2"/>
            </a:solidFill>
            <a:tailEnd type="triangle" w="lg" len="lg"/>
          </a:ln>
        </p:spPr>
        <p:style>
          <a:lnRef idx="2">
            <a:schemeClr val="accent1"/>
          </a:lnRef>
          <a:fillRef idx="0">
            <a:schemeClr val="accent1"/>
          </a:fillRef>
          <a:effectRef idx="1">
            <a:schemeClr val="accent1"/>
          </a:effectRef>
          <a:fontRef idx="minor">
            <a:schemeClr val="tx1"/>
          </a:fontRef>
        </p:style>
      </p:cxnSp>
      <p:cxnSp>
        <p:nvCxnSpPr>
          <p:cNvPr id="13" name="Straight Arrow Connector 12">
            <a:extLst>
              <a:ext uri="{FF2B5EF4-FFF2-40B4-BE49-F238E27FC236}">
                <a16:creationId xmlns:a16="http://schemas.microsoft.com/office/drawing/2014/main" id="{F27E43D9-3A6E-00C7-A0FC-BBBC0225C405}"/>
              </a:ext>
            </a:extLst>
          </p:cNvPr>
          <p:cNvCxnSpPr>
            <a:cxnSpLocks/>
          </p:cNvCxnSpPr>
          <p:nvPr/>
        </p:nvCxnSpPr>
        <p:spPr>
          <a:xfrm>
            <a:off x="5530844" y="5767962"/>
            <a:ext cx="584189" cy="486113"/>
          </a:xfrm>
          <a:prstGeom prst="straightConnector1">
            <a:avLst/>
          </a:prstGeom>
          <a:ln w="28575">
            <a:solidFill>
              <a:srgbClr val="2D00D2"/>
            </a:solidFill>
            <a:tailEnd type="triangle" w="lg" len="lg"/>
          </a:ln>
        </p:spPr>
        <p:style>
          <a:lnRef idx="2">
            <a:schemeClr val="accent1"/>
          </a:lnRef>
          <a:fillRef idx="0">
            <a:schemeClr val="accent1"/>
          </a:fillRef>
          <a:effectRef idx="1">
            <a:schemeClr val="accent1"/>
          </a:effectRef>
          <a:fontRef idx="minor">
            <a:schemeClr val="tx1"/>
          </a:fontRef>
        </p:style>
      </p:cxnSp>
      <p:sp>
        <p:nvSpPr>
          <p:cNvPr id="9" name="TextBox 8">
            <a:extLst>
              <a:ext uri="{FF2B5EF4-FFF2-40B4-BE49-F238E27FC236}">
                <a16:creationId xmlns:a16="http://schemas.microsoft.com/office/drawing/2014/main" id="{02F02A6D-09D3-B2EA-07C5-E8E75FF7F5BB}"/>
              </a:ext>
            </a:extLst>
          </p:cNvPr>
          <p:cNvSpPr txBox="1"/>
          <p:nvPr/>
        </p:nvSpPr>
        <p:spPr>
          <a:xfrm>
            <a:off x="4506017" y="5282898"/>
            <a:ext cx="1465466"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3 nodes</a:t>
            </a:r>
          </a:p>
        </p:txBody>
      </p:sp>
    </p:spTree>
    <p:extLst>
      <p:ext uri="{BB962C8B-B14F-4D97-AF65-F5344CB8AC3E}">
        <p14:creationId xmlns:p14="http://schemas.microsoft.com/office/powerpoint/2010/main" val="3352113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9"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72B5FC-0455-72A8-0B91-00F20224F27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55CA04F-BAD8-E9B0-6B40-022FD84BF4DB}"/>
              </a:ext>
            </a:extLst>
          </p:cNvPr>
          <p:cNvSpPr>
            <a:spLocks noGrp="1"/>
          </p:cNvSpPr>
          <p:nvPr>
            <p:ph type="title"/>
          </p:nvPr>
        </p:nvSpPr>
        <p:spPr/>
        <p:txBody>
          <a:bodyPr>
            <a:normAutofit fontScale="90000"/>
          </a:bodyPr>
          <a:lstStyle/>
          <a:p>
            <a:r>
              <a:rPr lang="en-GB"/>
              <a:t>Exercise</a:t>
            </a:r>
          </a:p>
        </p:txBody>
      </p:sp>
      <p:sp>
        <p:nvSpPr>
          <p:cNvPr id="43" name="Text Placeholder 42">
            <a:extLst>
              <a:ext uri="{FF2B5EF4-FFF2-40B4-BE49-F238E27FC236}">
                <a16:creationId xmlns:a16="http://schemas.microsoft.com/office/drawing/2014/main" id="{8311515E-26E5-C35D-35ED-994CFCF3F17D}"/>
              </a:ext>
            </a:extLst>
          </p:cNvPr>
          <p:cNvSpPr>
            <a:spLocks noGrp="1"/>
          </p:cNvSpPr>
          <p:nvPr>
            <p:ph type="body" sz="quarter" idx="10"/>
          </p:nvPr>
        </p:nvSpPr>
        <p:spPr>
          <a:xfrm>
            <a:off x="122292" y="461664"/>
            <a:ext cx="8899415" cy="1643527"/>
          </a:xfrm>
        </p:spPr>
        <p:txBody>
          <a:bodyPr/>
          <a:lstStyle/>
          <a:p>
            <a:r>
              <a:rPr lang="en-GB"/>
              <a:t>When a guitar string is plucked, many harmonics are present together. These harmonics make the sound richer. Determine the fundamental frequency of the  guitar string represented on this spectrum analysis.</a:t>
            </a:r>
          </a:p>
        </p:txBody>
      </p:sp>
      <p:sp>
        <p:nvSpPr>
          <p:cNvPr id="23" name="Rectangle 22">
            <a:extLst>
              <a:ext uri="{FF2B5EF4-FFF2-40B4-BE49-F238E27FC236}">
                <a16:creationId xmlns:a16="http://schemas.microsoft.com/office/drawing/2014/main" id="{9BC5D430-4FDF-24F5-75A7-400B5B52B136}"/>
              </a:ext>
            </a:extLst>
          </p:cNvPr>
          <p:cNvSpPr/>
          <p:nvPr/>
        </p:nvSpPr>
        <p:spPr>
          <a:xfrm>
            <a:off x="2220686" y="2544591"/>
            <a:ext cx="5474524" cy="2775189"/>
          </a:xfrm>
          <a:custGeom>
            <a:avLst/>
            <a:gdLst>
              <a:gd name="csX0" fmla="*/ 0 w 2553194"/>
              <a:gd name="csY0" fmla="*/ 0 h 1923803"/>
              <a:gd name="csX1" fmla="*/ 2553194 w 2553194"/>
              <a:gd name="csY1" fmla="*/ 0 h 1923803"/>
              <a:gd name="csX2" fmla="*/ 2553194 w 2553194"/>
              <a:gd name="csY2" fmla="*/ 1923803 h 1923803"/>
              <a:gd name="csX3" fmla="*/ 0 w 2553194"/>
              <a:gd name="csY3" fmla="*/ 1923803 h 1923803"/>
              <a:gd name="csX4" fmla="*/ 0 w 2553194"/>
              <a:gd name="csY4" fmla="*/ 0 h 1923803"/>
              <a:gd name="csX0" fmla="*/ 2553194 w 2644634"/>
              <a:gd name="csY0" fmla="*/ 0 h 1923803"/>
              <a:gd name="csX1" fmla="*/ 2553194 w 2644634"/>
              <a:gd name="csY1" fmla="*/ 1923803 h 1923803"/>
              <a:gd name="csX2" fmla="*/ 0 w 2644634"/>
              <a:gd name="csY2" fmla="*/ 1923803 h 1923803"/>
              <a:gd name="csX3" fmla="*/ 0 w 2644634"/>
              <a:gd name="csY3" fmla="*/ 0 h 1923803"/>
              <a:gd name="csX4" fmla="*/ 2644634 w 2644634"/>
              <a:gd name="csY4" fmla="*/ 91440 h 1923803"/>
              <a:gd name="csX0" fmla="*/ 2553194 w 2553194"/>
              <a:gd name="csY0" fmla="*/ 0 h 1923803"/>
              <a:gd name="csX1" fmla="*/ 2553194 w 2553194"/>
              <a:gd name="csY1" fmla="*/ 1923803 h 1923803"/>
              <a:gd name="csX2" fmla="*/ 0 w 2553194"/>
              <a:gd name="csY2" fmla="*/ 1923803 h 1923803"/>
              <a:gd name="csX3" fmla="*/ 0 w 2553194"/>
              <a:gd name="csY3" fmla="*/ 0 h 1923803"/>
              <a:gd name="csX0" fmla="*/ 2553194 w 2553194"/>
              <a:gd name="csY0" fmla="*/ 1923803 h 1923803"/>
              <a:gd name="csX1" fmla="*/ 0 w 2553194"/>
              <a:gd name="csY1" fmla="*/ 1923803 h 1923803"/>
              <a:gd name="csX2" fmla="*/ 0 w 2553194"/>
              <a:gd name="csY2" fmla="*/ 0 h 1923803"/>
            </a:gdLst>
            <a:ahLst/>
            <a:cxnLst>
              <a:cxn ang="0">
                <a:pos x="csX0" y="csY0"/>
              </a:cxn>
              <a:cxn ang="0">
                <a:pos x="csX1" y="csY1"/>
              </a:cxn>
              <a:cxn ang="0">
                <a:pos x="csX2" y="csY2"/>
              </a:cxn>
            </a:cxnLst>
            <a:rect l="l" t="t" r="r" b="b"/>
            <a:pathLst>
              <a:path w="2553194" h="1923803">
                <a:moveTo>
                  <a:pt x="2553194" y="1923803"/>
                </a:moveTo>
                <a:lnTo>
                  <a:pt x="0" y="1923803"/>
                </a:lnTo>
                <a:lnTo>
                  <a:pt x="0" y="0"/>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TextBox 23">
            <a:extLst>
              <a:ext uri="{FF2B5EF4-FFF2-40B4-BE49-F238E27FC236}">
                <a16:creationId xmlns:a16="http://schemas.microsoft.com/office/drawing/2014/main" id="{885C3D01-3C1C-4582-2E31-5DD1E22D7B50}"/>
              </a:ext>
            </a:extLst>
          </p:cNvPr>
          <p:cNvSpPr txBox="1"/>
          <p:nvPr/>
        </p:nvSpPr>
        <p:spPr>
          <a:xfrm>
            <a:off x="2731325" y="557127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100</a:t>
            </a:r>
          </a:p>
        </p:txBody>
      </p:sp>
      <p:sp>
        <p:nvSpPr>
          <p:cNvPr id="25" name="TextBox 24">
            <a:extLst>
              <a:ext uri="{FF2B5EF4-FFF2-40B4-BE49-F238E27FC236}">
                <a16:creationId xmlns:a16="http://schemas.microsoft.com/office/drawing/2014/main" id="{536EC307-DFC1-F7B5-9940-BDAFF0DB12D0}"/>
              </a:ext>
            </a:extLst>
          </p:cNvPr>
          <p:cNvSpPr txBox="1"/>
          <p:nvPr/>
        </p:nvSpPr>
        <p:spPr>
          <a:xfrm>
            <a:off x="3838276" y="557127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200</a:t>
            </a:r>
          </a:p>
        </p:txBody>
      </p:sp>
      <p:sp>
        <p:nvSpPr>
          <p:cNvPr id="26" name="TextBox 25">
            <a:extLst>
              <a:ext uri="{FF2B5EF4-FFF2-40B4-BE49-F238E27FC236}">
                <a16:creationId xmlns:a16="http://schemas.microsoft.com/office/drawing/2014/main" id="{10E1D7C8-6551-B104-2C93-92B7E7B6394C}"/>
              </a:ext>
            </a:extLst>
          </p:cNvPr>
          <p:cNvSpPr txBox="1"/>
          <p:nvPr/>
        </p:nvSpPr>
        <p:spPr>
          <a:xfrm>
            <a:off x="4945227" y="557127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300</a:t>
            </a:r>
          </a:p>
        </p:txBody>
      </p:sp>
      <p:sp>
        <p:nvSpPr>
          <p:cNvPr id="27" name="TextBox 26">
            <a:extLst>
              <a:ext uri="{FF2B5EF4-FFF2-40B4-BE49-F238E27FC236}">
                <a16:creationId xmlns:a16="http://schemas.microsoft.com/office/drawing/2014/main" id="{75EBAEB7-F08F-6ED8-38C4-E45F38D4E619}"/>
              </a:ext>
            </a:extLst>
          </p:cNvPr>
          <p:cNvSpPr txBox="1"/>
          <p:nvPr/>
        </p:nvSpPr>
        <p:spPr>
          <a:xfrm>
            <a:off x="6052178" y="5571279"/>
            <a:ext cx="837008"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400</a:t>
            </a:r>
          </a:p>
        </p:txBody>
      </p:sp>
      <p:sp>
        <p:nvSpPr>
          <p:cNvPr id="28" name="TextBox 27">
            <a:extLst>
              <a:ext uri="{FF2B5EF4-FFF2-40B4-BE49-F238E27FC236}">
                <a16:creationId xmlns:a16="http://schemas.microsoft.com/office/drawing/2014/main" id="{04EDDB49-70D8-D751-6334-7B7FC65B09F3}"/>
              </a:ext>
            </a:extLst>
          </p:cNvPr>
          <p:cNvSpPr txBox="1"/>
          <p:nvPr/>
        </p:nvSpPr>
        <p:spPr>
          <a:xfrm>
            <a:off x="7210342" y="5571279"/>
            <a:ext cx="837008"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500</a:t>
            </a:r>
          </a:p>
        </p:txBody>
      </p:sp>
      <p:cxnSp>
        <p:nvCxnSpPr>
          <p:cNvPr id="30" name="Straight Connector 29">
            <a:extLst>
              <a:ext uri="{FF2B5EF4-FFF2-40B4-BE49-F238E27FC236}">
                <a16:creationId xmlns:a16="http://schemas.microsoft.com/office/drawing/2014/main" id="{CE304EE9-F3A6-32FE-25D4-45B031B9A547}"/>
              </a:ext>
            </a:extLst>
          </p:cNvPr>
          <p:cNvCxnSpPr>
            <a:stCxn id="23" idx="1"/>
            <a:endCxn id="23" idx="1"/>
          </p:cNvCxnSpPr>
          <p:nvPr/>
        </p:nvCxnSpPr>
        <p:spPr>
          <a:xfrm>
            <a:off x="2220686" y="5319780"/>
            <a:ext cx="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9E60E0E8-C26D-F4E8-1C52-2C9249EF1DDC}"/>
              </a:ext>
            </a:extLst>
          </p:cNvPr>
          <p:cNvCxnSpPr>
            <a:endCxn id="24" idx="0"/>
          </p:cNvCxnSpPr>
          <p:nvPr/>
        </p:nvCxnSpPr>
        <p:spPr>
          <a:xfrm>
            <a:off x="3124221" y="5319780"/>
            <a:ext cx="1" cy="251499"/>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4BDD301D-2752-1E1F-1472-A725BBEF7D94}"/>
              </a:ext>
            </a:extLst>
          </p:cNvPr>
          <p:cNvCxnSpPr/>
          <p:nvPr/>
        </p:nvCxnSpPr>
        <p:spPr>
          <a:xfrm>
            <a:off x="4145499" y="5307626"/>
            <a:ext cx="1" cy="251499"/>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1C723F0-2869-4C0F-7821-853912A426A1}"/>
              </a:ext>
            </a:extLst>
          </p:cNvPr>
          <p:cNvCxnSpPr/>
          <p:nvPr/>
        </p:nvCxnSpPr>
        <p:spPr>
          <a:xfrm>
            <a:off x="5302879" y="5307625"/>
            <a:ext cx="1" cy="251499"/>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EDF492D9-043F-BF00-AE32-EFADB298FFC3}"/>
              </a:ext>
            </a:extLst>
          </p:cNvPr>
          <p:cNvCxnSpPr>
            <a:cxnSpLocks/>
          </p:cNvCxnSpPr>
          <p:nvPr/>
        </p:nvCxnSpPr>
        <p:spPr>
          <a:xfrm>
            <a:off x="6364205" y="5319780"/>
            <a:ext cx="1" cy="251499"/>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06E3479-D507-FE80-AD13-EFF53693A996}"/>
              </a:ext>
            </a:extLst>
          </p:cNvPr>
          <p:cNvCxnSpPr/>
          <p:nvPr/>
        </p:nvCxnSpPr>
        <p:spPr>
          <a:xfrm>
            <a:off x="7432984" y="5319780"/>
            <a:ext cx="1" cy="251499"/>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38" name="Freeform: Shape 37">
            <a:extLst>
              <a:ext uri="{FF2B5EF4-FFF2-40B4-BE49-F238E27FC236}">
                <a16:creationId xmlns:a16="http://schemas.microsoft.com/office/drawing/2014/main" id="{7D0AAE3B-99EF-C9F8-ACB3-5541E10E4911}"/>
              </a:ext>
            </a:extLst>
          </p:cNvPr>
          <p:cNvSpPr/>
          <p:nvPr/>
        </p:nvSpPr>
        <p:spPr>
          <a:xfrm>
            <a:off x="2232561" y="2737397"/>
            <a:ext cx="4678878" cy="2447153"/>
          </a:xfrm>
          <a:custGeom>
            <a:avLst/>
            <a:gdLst>
              <a:gd name="csX0" fmla="*/ 0 w 4678878"/>
              <a:gd name="csY0" fmla="*/ 1555667 h 2470067"/>
              <a:gd name="csX1" fmla="*/ 285008 w 4678878"/>
              <a:gd name="csY1" fmla="*/ 1698171 h 2470067"/>
              <a:gd name="csX2" fmla="*/ 534390 w 4678878"/>
              <a:gd name="csY2" fmla="*/ 0 h 2470067"/>
              <a:gd name="csX3" fmla="*/ 760021 w 4678878"/>
              <a:gd name="csY3" fmla="*/ 1876301 h 2470067"/>
              <a:gd name="csX4" fmla="*/ 1080655 w 4678878"/>
              <a:gd name="csY4" fmla="*/ 2018805 h 2470067"/>
              <a:gd name="csX5" fmla="*/ 1330036 w 4678878"/>
              <a:gd name="csY5" fmla="*/ 391885 h 2470067"/>
              <a:gd name="csX6" fmla="*/ 1579418 w 4678878"/>
              <a:gd name="csY6" fmla="*/ 2220685 h 2470067"/>
              <a:gd name="csX7" fmla="*/ 1793174 w 4678878"/>
              <a:gd name="csY7" fmla="*/ 2244436 h 2470067"/>
              <a:gd name="csX8" fmla="*/ 2149434 w 4678878"/>
              <a:gd name="csY8" fmla="*/ 771896 h 2470067"/>
              <a:gd name="csX9" fmla="*/ 2339439 w 4678878"/>
              <a:gd name="csY9" fmla="*/ 2268187 h 2470067"/>
              <a:gd name="csX10" fmla="*/ 2660073 w 4678878"/>
              <a:gd name="csY10" fmla="*/ 2339438 h 2470067"/>
              <a:gd name="csX11" fmla="*/ 3253839 w 4678878"/>
              <a:gd name="csY11" fmla="*/ 1199407 h 2470067"/>
              <a:gd name="csX12" fmla="*/ 3360717 w 4678878"/>
              <a:gd name="csY12" fmla="*/ 2351314 h 2470067"/>
              <a:gd name="csX13" fmla="*/ 3918857 w 4678878"/>
              <a:gd name="csY13" fmla="*/ 2410690 h 2470067"/>
              <a:gd name="csX14" fmla="*/ 4108862 w 4678878"/>
              <a:gd name="csY14" fmla="*/ 1508166 h 2470067"/>
              <a:gd name="csX15" fmla="*/ 4310743 w 4678878"/>
              <a:gd name="csY15" fmla="*/ 2458192 h 2470067"/>
              <a:gd name="csX16" fmla="*/ 4678878 w 4678878"/>
              <a:gd name="csY16" fmla="*/ 2470067 h 2470067"/>
              <a:gd name="csX0" fmla="*/ 0 w 4678878"/>
              <a:gd name="csY0" fmla="*/ 1555667 h 2470067"/>
              <a:gd name="csX1" fmla="*/ 285008 w 4678878"/>
              <a:gd name="csY1" fmla="*/ 1698171 h 2470067"/>
              <a:gd name="csX2" fmla="*/ 534390 w 4678878"/>
              <a:gd name="csY2" fmla="*/ 0 h 2470067"/>
              <a:gd name="csX3" fmla="*/ 760021 w 4678878"/>
              <a:gd name="csY3" fmla="*/ 1876301 h 2470067"/>
              <a:gd name="csX4" fmla="*/ 1199408 w 4678878"/>
              <a:gd name="csY4" fmla="*/ 2066306 h 2470067"/>
              <a:gd name="csX5" fmla="*/ 1330036 w 4678878"/>
              <a:gd name="csY5" fmla="*/ 391885 h 2470067"/>
              <a:gd name="csX6" fmla="*/ 1579418 w 4678878"/>
              <a:gd name="csY6" fmla="*/ 2220685 h 2470067"/>
              <a:gd name="csX7" fmla="*/ 1793174 w 4678878"/>
              <a:gd name="csY7" fmla="*/ 2244436 h 2470067"/>
              <a:gd name="csX8" fmla="*/ 2149434 w 4678878"/>
              <a:gd name="csY8" fmla="*/ 771896 h 2470067"/>
              <a:gd name="csX9" fmla="*/ 2339439 w 4678878"/>
              <a:gd name="csY9" fmla="*/ 2268187 h 2470067"/>
              <a:gd name="csX10" fmla="*/ 2660073 w 4678878"/>
              <a:gd name="csY10" fmla="*/ 2339438 h 2470067"/>
              <a:gd name="csX11" fmla="*/ 3253839 w 4678878"/>
              <a:gd name="csY11" fmla="*/ 1199407 h 2470067"/>
              <a:gd name="csX12" fmla="*/ 3360717 w 4678878"/>
              <a:gd name="csY12" fmla="*/ 2351314 h 2470067"/>
              <a:gd name="csX13" fmla="*/ 3918857 w 4678878"/>
              <a:gd name="csY13" fmla="*/ 2410690 h 2470067"/>
              <a:gd name="csX14" fmla="*/ 4108862 w 4678878"/>
              <a:gd name="csY14" fmla="*/ 1508166 h 2470067"/>
              <a:gd name="csX15" fmla="*/ 4310743 w 4678878"/>
              <a:gd name="csY15" fmla="*/ 2458192 h 2470067"/>
              <a:gd name="csX16" fmla="*/ 4678878 w 4678878"/>
              <a:gd name="csY16" fmla="*/ 2470067 h 2470067"/>
              <a:gd name="csX0" fmla="*/ 0 w 4678878"/>
              <a:gd name="csY0" fmla="*/ 1555667 h 2470067"/>
              <a:gd name="csX1" fmla="*/ 285008 w 4678878"/>
              <a:gd name="csY1" fmla="*/ 1698171 h 2470067"/>
              <a:gd name="csX2" fmla="*/ 534390 w 4678878"/>
              <a:gd name="csY2" fmla="*/ 0 h 2470067"/>
              <a:gd name="csX3" fmla="*/ 807523 w 4678878"/>
              <a:gd name="csY3" fmla="*/ 1888176 h 2470067"/>
              <a:gd name="csX4" fmla="*/ 1199408 w 4678878"/>
              <a:gd name="csY4" fmla="*/ 2066306 h 2470067"/>
              <a:gd name="csX5" fmla="*/ 1330036 w 4678878"/>
              <a:gd name="csY5" fmla="*/ 391885 h 2470067"/>
              <a:gd name="csX6" fmla="*/ 1579418 w 4678878"/>
              <a:gd name="csY6" fmla="*/ 2220685 h 2470067"/>
              <a:gd name="csX7" fmla="*/ 1793174 w 4678878"/>
              <a:gd name="csY7" fmla="*/ 2244436 h 2470067"/>
              <a:gd name="csX8" fmla="*/ 2149434 w 4678878"/>
              <a:gd name="csY8" fmla="*/ 771896 h 2470067"/>
              <a:gd name="csX9" fmla="*/ 2339439 w 4678878"/>
              <a:gd name="csY9" fmla="*/ 2268187 h 2470067"/>
              <a:gd name="csX10" fmla="*/ 2660073 w 4678878"/>
              <a:gd name="csY10" fmla="*/ 2339438 h 2470067"/>
              <a:gd name="csX11" fmla="*/ 3253839 w 4678878"/>
              <a:gd name="csY11" fmla="*/ 1199407 h 2470067"/>
              <a:gd name="csX12" fmla="*/ 3360717 w 4678878"/>
              <a:gd name="csY12" fmla="*/ 2351314 h 2470067"/>
              <a:gd name="csX13" fmla="*/ 3918857 w 4678878"/>
              <a:gd name="csY13" fmla="*/ 2410690 h 2470067"/>
              <a:gd name="csX14" fmla="*/ 4108862 w 4678878"/>
              <a:gd name="csY14" fmla="*/ 1508166 h 2470067"/>
              <a:gd name="csX15" fmla="*/ 4310743 w 4678878"/>
              <a:gd name="csY15" fmla="*/ 2458192 h 2470067"/>
              <a:gd name="csX16" fmla="*/ 4678878 w 4678878"/>
              <a:gd name="csY16" fmla="*/ 2470067 h 2470067"/>
              <a:gd name="csX0" fmla="*/ 0 w 4678878"/>
              <a:gd name="csY0" fmla="*/ 1555667 h 2470067"/>
              <a:gd name="csX1" fmla="*/ 285008 w 4678878"/>
              <a:gd name="csY1" fmla="*/ 1698171 h 2470067"/>
              <a:gd name="csX2" fmla="*/ 534390 w 4678878"/>
              <a:gd name="csY2" fmla="*/ 0 h 2470067"/>
              <a:gd name="csX3" fmla="*/ 807523 w 4678878"/>
              <a:gd name="csY3" fmla="*/ 1888176 h 2470067"/>
              <a:gd name="csX4" fmla="*/ 1199408 w 4678878"/>
              <a:gd name="csY4" fmla="*/ 2066306 h 2470067"/>
              <a:gd name="csX5" fmla="*/ 1425039 w 4678878"/>
              <a:gd name="csY5" fmla="*/ 415636 h 2470067"/>
              <a:gd name="csX6" fmla="*/ 1579418 w 4678878"/>
              <a:gd name="csY6" fmla="*/ 2220685 h 2470067"/>
              <a:gd name="csX7" fmla="*/ 1793174 w 4678878"/>
              <a:gd name="csY7" fmla="*/ 2244436 h 2470067"/>
              <a:gd name="csX8" fmla="*/ 2149434 w 4678878"/>
              <a:gd name="csY8" fmla="*/ 771896 h 2470067"/>
              <a:gd name="csX9" fmla="*/ 2339439 w 4678878"/>
              <a:gd name="csY9" fmla="*/ 2268187 h 2470067"/>
              <a:gd name="csX10" fmla="*/ 2660073 w 4678878"/>
              <a:gd name="csY10" fmla="*/ 2339438 h 2470067"/>
              <a:gd name="csX11" fmla="*/ 3253839 w 4678878"/>
              <a:gd name="csY11" fmla="*/ 1199407 h 2470067"/>
              <a:gd name="csX12" fmla="*/ 3360717 w 4678878"/>
              <a:gd name="csY12" fmla="*/ 2351314 h 2470067"/>
              <a:gd name="csX13" fmla="*/ 3918857 w 4678878"/>
              <a:gd name="csY13" fmla="*/ 2410690 h 2470067"/>
              <a:gd name="csX14" fmla="*/ 4108862 w 4678878"/>
              <a:gd name="csY14" fmla="*/ 1508166 h 2470067"/>
              <a:gd name="csX15" fmla="*/ 4310743 w 4678878"/>
              <a:gd name="csY15" fmla="*/ 2458192 h 2470067"/>
              <a:gd name="csX16" fmla="*/ 4678878 w 4678878"/>
              <a:gd name="csY16" fmla="*/ 2470067 h 2470067"/>
              <a:gd name="csX0" fmla="*/ 0 w 4678878"/>
              <a:gd name="csY0" fmla="*/ 1531916 h 2446316"/>
              <a:gd name="csX1" fmla="*/ 285008 w 4678878"/>
              <a:gd name="csY1" fmla="*/ 1674420 h 2446316"/>
              <a:gd name="csX2" fmla="*/ 700644 w 4678878"/>
              <a:gd name="csY2" fmla="*/ 0 h 2446316"/>
              <a:gd name="csX3" fmla="*/ 807523 w 4678878"/>
              <a:gd name="csY3" fmla="*/ 1864425 h 2446316"/>
              <a:gd name="csX4" fmla="*/ 1199408 w 4678878"/>
              <a:gd name="csY4" fmla="*/ 2042555 h 2446316"/>
              <a:gd name="csX5" fmla="*/ 1425039 w 4678878"/>
              <a:gd name="csY5" fmla="*/ 391885 h 2446316"/>
              <a:gd name="csX6" fmla="*/ 1579418 w 4678878"/>
              <a:gd name="csY6" fmla="*/ 2196934 h 2446316"/>
              <a:gd name="csX7" fmla="*/ 1793174 w 4678878"/>
              <a:gd name="csY7" fmla="*/ 2220685 h 2446316"/>
              <a:gd name="csX8" fmla="*/ 2149434 w 4678878"/>
              <a:gd name="csY8" fmla="*/ 748145 h 2446316"/>
              <a:gd name="csX9" fmla="*/ 2339439 w 4678878"/>
              <a:gd name="csY9" fmla="*/ 2244436 h 2446316"/>
              <a:gd name="csX10" fmla="*/ 2660073 w 4678878"/>
              <a:gd name="csY10" fmla="*/ 2315687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285008 w 4678878"/>
              <a:gd name="csY1" fmla="*/ 1674420 h 2446316"/>
              <a:gd name="csX2" fmla="*/ 700644 w 4678878"/>
              <a:gd name="csY2" fmla="*/ 0 h 2446316"/>
              <a:gd name="csX3" fmla="*/ 878775 w 4678878"/>
              <a:gd name="csY3" fmla="*/ 1923801 h 2446316"/>
              <a:gd name="csX4" fmla="*/ 1199408 w 4678878"/>
              <a:gd name="csY4" fmla="*/ 2042555 h 2446316"/>
              <a:gd name="csX5" fmla="*/ 1425039 w 4678878"/>
              <a:gd name="csY5" fmla="*/ 391885 h 2446316"/>
              <a:gd name="csX6" fmla="*/ 1579418 w 4678878"/>
              <a:gd name="csY6" fmla="*/ 2196934 h 2446316"/>
              <a:gd name="csX7" fmla="*/ 1793174 w 4678878"/>
              <a:gd name="csY7" fmla="*/ 2220685 h 2446316"/>
              <a:gd name="csX8" fmla="*/ 2149434 w 4678878"/>
              <a:gd name="csY8" fmla="*/ 748145 h 2446316"/>
              <a:gd name="csX9" fmla="*/ 2339439 w 4678878"/>
              <a:gd name="csY9" fmla="*/ 2244436 h 2446316"/>
              <a:gd name="csX10" fmla="*/ 2660073 w 4678878"/>
              <a:gd name="csY10" fmla="*/ 2315687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199408 w 4678878"/>
              <a:gd name="csY4" fmla="*/ 2042555 h 2446316"/>
              <a:gd name="csX5" fmla="*/ 1425039 w 4678878"/>
              <a:gd name="csY5" fmla="*/ 391885 h 2446316"/>
              <a:gd name="csX6" fmla="*/ 1579418 w 4678878"/>
              <a:gd name="csY6" fmla="*/ 2196934 h 2446316"/>
              <a:gd name="csX7" fmla="*/ 1793174 w 4678878"/>
              <a:gd name="csY7" fmla="*/ 2220685 h 2446316"/>
              <a:gd name="csX8" fmla="*/ 2149434 w 4678878"/>
              <a:gd name="csY8" fmla="*/ 748145 h 2446316"/>
              <a:gd name="csX9" fmla="*/ 2339439 w 4678878"/>
              <a:gd name="csY9" fmla="*/ 2244436 h 2446316"/>
              <a:gd name="csX10" fmla="*/ 2660073 w 4678878"/>
              <a:gd name="csY10" fmla="*/ 2315687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270660 w 4678878"/>
              <a:gd name="csY4" fmla="*/ 2054430 h 2446316"/>
              <a:gd name="csX5" fmla="*/ 1425039 w 4678878"/>
              <a:gd name="csY5" fmla="*/ 391885 h 2446316"/>
              <a:gd name="csX6" fmla="*/ 1579418 w 4678878"/>
              <a:gd name="csY6" fmla="*/ 2196934 h 2446316"/>
              <a:gd name="csX7" fmla="*/ 1793174 w 4678878"/>
              <a:gd name="csY7" fmla="*/ 2220685 h 2446316"/>
              <a:gd name="csX8" fmla="*/ 2149434 w 4678878"/>
              <a:gd name="csY8" fmla="*/ 748145 h 2446316"/>
              <a:gd name="csX9" fmla="*/ 2339439 w 4678878"/>
              <a:gd name="csY9" fmla="*/ 2244436 h 2446316"/>
              <a:gd name="csX10" fmla="*/ 2660073 w 4678878"/>
              <a:gd name="csY10" fmla="*/ 2315687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270660 w 4678878"/>
              <a:gd name="csY4" fmla="*/ 2054430 h 2446316"/>
              <a:gd name="csX5" fmla="*/ 1496291 w 4678878"/>
              <a:gd name="csY5" fmla="*/ 403761 h 2446316"/>
              <a:gd name="csX6" fmla="*/ 1579418 w 4678878"/>
              <a:gd name="csY6" fmla="*/ 2196934 h 2446316"/>
              <a:gd name="csX7" fmla="*/ 1793174 w 4678878"/>
              <a:gd name="csY7" fmla="*/ 2220685 h 2446316"/>
              <a:gd name="csX8" fmla="*/ 2149434 w 4678878"/>
              <a:gd name="csY8" fmla="*/ 748145 h 2446316"/>
              <a:gd name="csX9" fmla="*/ 2339439 w 4678878"/>
              <a:gd name="csY9" fmla="*/ 2244436 h 2446316"/>
              <a:gd name="csX10" fmla="*/ 2660073 w 4678878"/>
              <a:gd name="csY10" fmla="*/ 2315687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270660 w 4678878"/>
              <a:gd name="csY4" fmla="*/ 2054430 h 2446316"/>
              <a:gd name="csX5" fmla="*/ 1496291 w 4678878"/>
              <a:gd name="csY5" fmla="*/ 403761 h 2446316"/>
              <a:gd name="csX6" fmla="*/ 1579418 w 4678878"/>
              <a:gd name="csY6" fmla="*/ 2196934 h 2446316"/>
              <a:gd name="csX7" fmla="*/ 1947553 w 4678878"/>
              <a:gd name="csY7" fmla="*/ 2303812 h 2446316"/>
              <a:gd name="csX8" fmla="*/ 2149434 w 4678878"/>
              <a:gd name="csY8" fmla="*/ 748145 h 2446316"/>
              <a:gd name="csX9" fmla="*/ 2339439 w 4678878"/>
              <a:gd name="csY9" fmla="*/ 2244436 h 2446316"/>
              <a:gd name="csX10" fmla="*/ 2660073 w 4678878"/>
              <a:gd name="csY10" fmla="*/ 2315687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270660 w 4678878"/>
              <a:gd name="csY4" fmla="*/ 2054430 h 2446316"/>
              <a:gd name="csX5" fmla="*/ 1496291 w 4678878"/>
              <a:gd name="csY5" fmla="*/ 403761 h 2446316"/>
              <a:gd name="csX6" fmla="*/ 1579418 w 4678878"/>
              <a:gd name="csY6" fmla="*/ 2196934 h 2446316"/>
              <a:gd name="csX7" fmla="*/ 1947553 w 4678878"/>
              <a:gd name="csY7" fmla="*/ 2303812 h 2446316"/>
              <a:gd name="csX8" fmla="*/ 2149434 w 4678878"/>
              <a:gd name="csY8" fmla="*/ 748145 h 2446316"/>
              <a:gd name="csX9" fmla="*/ 2434442 w 4678878"/>
              <a:gd name="csY9" fmla="*/ 2386939 h 2446316"/>
              <a:gd name="csX10" fmla="*/ 2660073 w 4678878"/>
              <a:gd name="csY10" fmla="*/ 2315687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270660 w 4678878"/>
              <a:gd name="csY4" fmla="*/ 2054430 h 2446316"/>
              <a:gd name="csX5" fmla="*/ 1496291 w 4678878"/>
              <a:gd name="csY5" fmla="*/ 403761 h 2446316"/>
              <a:gd name="csX6" fmla="*/ 1579418 w 4678878"/>
              <a:gd name="csY6" fmla="*/ 2196934 h 2446316"/>
              <a:gd name="csX7" fmla="*/ 1947553 w 4678878"/>
              <a:gd name="csY7" fmla="*/ 2303812 h 2446316"/>
              <a:gd name="csX8" fmla="*/ 2149434 w 4678878"/>
              <a:gd name="csY8" fmla="*/ 748145 h 2446316"/>
              <a:gd name="csX9" fmla="*/ 2434442 w 4678878"/>
              <a:gd name="csY9" fmla="*/ 2386939 h 2446316"/>
              <a:gd name="csX10" fmla="*/ 2921330 w 4678878"/>
              <a:gd name="csY10" fmla="*/ 2327562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270660 w 4678878"/>
              <a:gd name="csY4" fmla="*/ 2054430 h 2446316"/>
              <a:gd name="csX5" fmla="*/ 1496291 w 4678878"/>
              <a:gd name="csY5" fmla="*/ 403761 h 2446316"/>
              <a:gd name="csX6" fmla="*/ 1579418 w 4678878"/>
              <a:gd name="csY6" fmla="*/ 2196934 h 2446316"/>
              <a:gd name="csX7" fmla="*/ 1947553 w 4678878"/>
              <a:gd name="csY7" fmla="*/ 2303812 h 2446316"/>
              <a:gd name="csX8" fmla="*/ 2232561 w 4678878"/>
              <a:gd name="csY8" fmla="*/ 748145 h 2446316"/>
              <a:gd name="csX9" fmla="*/ 2434442 w 4678878"/>
              <a:gd name="csY9" fmla="*/ 2386939 h 2446316"/>
              <a:gd name="csX10" fmla="*/ 2921330 w 4678878"/>
              <a:gd name="csY10" fmla="*/ 2327562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270660 w 4678878"/>
              <a:gd name="csY4" fmla="*/ 2054430 h 2446316"/>
              <a:gd name="csX5" fmla="*/ 1496291 w 4678878"/>
              <a:gd name="csY5" fmla="*/ 403761 h 2446316"/>
              <a:gd name="csX6" fmla="*/ 1579418 w 4678878"/>
              <a:gd name="csY6" fmla="*/ 2196934 h 2446316"/>
              <a:gd name="csX7" fmla="*/ 1947553 w 4678878"/>
              <a:gd name="csY7" fmla="*/ 2303812 h 2446316"/>
              <a:gd name="csX8" fmla="*/ 2232561 w 4678878"/>
              <a:gd name="csY8" fmla="*/ 748145 h 2446316"/>
              <a:gd name="csX9" fmla="*/ 2434442 w 4678878"/>
              <a:gd name="csY9" fmla="*/ 2149432 h 2446316"/>
              <a:gd name="csX10" fmla="*/ 2921330 w 4678878"/>
              <a:gd name="csY10" fmla="*/ 2327562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270660 w 4678878"/>
              <a:gd name="csY4" fmla="*/ 2054430 h 2446316"/>
              <a:gd name="csX5" fmla="*/ 1496291 w 4678878"/>
              <a:gd name="csY5" fmla="*/ 403761 h 2446316"/>
              <a:gd name="csX6" fmla="*/ 1579418 w 4678878"/>
              <a:gd name="csY6" fmla="*/ 2196934 h 2446316"/>
              <a:gd name="csX7" fmla="*/ 1947553 w 4678878"/>
              <a:gd name="csY7" fmla="*/ 2303812 h 2446316"/>
              <a:gd name="csX8" fmla="*/ 2232561 w 4678878"/>
              <a:gd name="csY8" fmla="*/ 748145 h 2446316"/>
              <a:gd name="csX9" fmla="*/ 2434442 w 4678878"/>
              <a:gd name="csY9" fmla="*/ 2149432 h 2446316"/>
              <a:gd name="csX10" fmla="*/ 2921330 w 4678878"/>
              <a:gd name="csY10" fmla="*/ 2327562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1916 h 2446316"/>
              <a:gd name="csX1" fmla="*/ 427511 w 4678878"/>
              <a:gd name="csY1" fmla="*/ 1674420 h 2446316"/>
              <a:gd name="csX2" fmla="*/ 700644 w 4678878"/>
              <a:gd name="csY2" fmla="*/ 0 h 2446316"/>
              <a:gd name="csX3" fmla="*/ 878775 w 4678878"/>
              <a:gd name="csY3" fmla="*/ 1923801 h 2446316"/>
              <a:gd name="csX4" fmla="*/ 1270660 w 4678878"/>
              <a:gd name="csY4" fmla="*/ 2054430 h 2446316"/>
              <a:gd name="csX5" fmla="*/ 1496291 w 4678878"/>
              <a:gd name="csY5" fmla="*/ 403761 h 2446316"/>
              <a:gd name="csX6" fmla="*/ 1579418 w 4678878"/>
              <a:gd name="csY6" fmla="*/ 2196934 h 2446316"/>
              <a:gd name="csX7" fmla="*/ 1947553 w 4678878"/>
              <a:gd name="csY7" fmla="*/ 2303812 h 2446316"/>
              <a:gd name="csX8" fmla="*/ 2232561 w 4678878"/>
              <a:gd name="csY8" fmla="*/ 748145 h 2446316"/>
              <a:gd name="csX9" fmla="*/ 2434442 w 4678878"/>
              <a:gd name="csY9" fmla="*/ 2149432 h 2446316"/>
              <a:gd name="csX10" fmla="*/ 2921330 w 4678878"/>
              <a:gd name="csY10" fmla="*/ 2327562 h 2446316"/>
              <a:gd name="csX11" fmla="*/ 3253839 w 4678878"/>
              <a:gd name="csY11" fmla="*/ 1175656 h 2446316"/>
              <a:gd name="csX12" fmla="*/ 3360717 w 4678878"/>
              <a:gd name="csY12" fmla="*/ 2327563 h 2446316"/>
              <a:gd name="csX13" fmla="*/ 3918857 w 4678878"/>
              <a:gd name="csY13" fmla="*/ 2386939 h 2446316"/>
              <a:gd name="csX14" fmla="*/ 4108862 w 4678878"/>
              <a:gd name="csY14" fmla="*/ 1484415 h 2446316"/>
              <a:gd name="csX15" fmla="*/ 4310743 w 4678878"/>
              <a:gd name="csY15" fmla="*/ 2434441 h 2446316"/>
              <a:gd name="csX16" fmla="*/ 4678878 w 4678878"/>
              <a:gd name="csY16" fmla="*/ 2446316 h 2446316"/>
              <a:gd name="csX0" fmla="*/ 0 w 4678878"/>
              <a:gd name="csY0" fmla="*/ 1533327 h 2447727"/>
              <a:gd name="csX1" fmla="*/ 427511 w 4678878"/>
              <a:gd name="csY1" fmla="*/ 1675831 h 2447727"/>
              <a:gd name="csX2" fmla="*/ 700644 w 4678878"/>
              <a:gd name="csY2" fmla="*/ 1411 h 2447727"/>
              <a:gd name="csX3" fmla="*/ 878775 w 4678878"/>
              <a:gd name="csY3" fmla="*/ 1925212 h 2447727"/>
              <a:gd name="csX4" fmla="*/ 1270660 w 4678878"/>
              <a:gd name="csY4" fmla="*/ 2055841 h 2447727"/>
              <a:gd name="csX5" fmla="*/ 1496291 w 4678878"/>
              <a:gd name="csY5" fmla="*/ 405172 h 2447727"/>
              <a:gd name="csX6" fmla="*/ 1579418 w 4678878"/>
              <a:gd name="csY6" fmla="*/ 2198345 h 2447727"/>
              <a:gd name="csX7" fmla="*/ 1947553 w 4678878"/>
              <a:gd name="csY7" fmla="*/ 2305223 h 2447727"/>
              <a:gd name="csX8" fmla="*/ 2232561 w 4678878"/>
              <a:gd name="csY8" fmla="*/ 749556 h 2447727"/>
              <a:gd name="csX9" fmla="*/ 2434442 w 4678878"/>
              <a:gd name="csY9" fmla="*/ 2150843 h 2447727"/>
              <a:gd name="csX10" fmla="*/ 2921330 w 4678878"/>
              <a:gd name="csY10" fmla="*/ 2328973 h 2447727"/>
              <a:gd name="csX11" fmla="*/ 3253839 w 4678878"/>
              <a:gd name="csY11" fmla="*/ 1177067 h 2447727"/>
              <a:gd name="csX12" fmla="*/ 3360717 w 4678878"/>
              <a:gd name="csY12" fmla="*/ 2328974 h 2447727"/>
              <a:gd name="csX13" fmla="*/ 3918857 w 4678878"/>
              <a:gd name="csY13" fmla="*/ 2388350 h 2447727"/>
              <a:gd name="csX14" fmla="*/ 4108862 w 4678878"/>
              <a:gd name="csY14" fmla="*/ 1485826 h 2447727"/>
              <a:gd name="csX15" fmla="*/ 4310743 w 4678878"/>
              <a:gd name="csY15" fmla="*/ 2435852 h 2447727"/>
              <a:gd name="csX16" fmla="*/ 4678878 w 4678878"/>
              <a:gd name="csY16" fmla="*/ 2447727 h 2447727"/>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232561 w 4678878"/>
              <a:gd name="csY8" fmla="*/ 749130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232561 w 4678878"/>
              <a:gd name="csY8" fmla="*/ 749130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232561 w 4678878"/>
              <a:gd name="csY8" fmla="*/ 749130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232561 w 4678878"/>
              <a:gd name="csY8" fmla="*/ 749130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232561 w 4678878"/>
              <a:gd name="csY8" fmla="*/ 749130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232561 w 4678878"/>
              <a:gd name="csY8" fmla="*/ 749130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232561 w 4678878"/>
              <a:gd name="csY8" fmla="*/ 749130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232561 w 4678878"/>
              <a:gd name="csY8" fmla="*/ 749130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232561 w 4678878"/>
              <a:gd name="csY8" fmla="*/ 749130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375065 w 4678878"/>
              <a:gd name="csY8" fmla="*/ 737255 h 2447301"/>
              <a:gd name="csX9" fmla="*/ 2434442 w 4678878"/>
              <a:gd name="csY9" fmla="*/ 2150417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375065 w 4678878"/>
              <a:gd name="csY8" fmla="*/ 737255 h 2447301"/>
              <a:gd name="csX9" fmla="*/ 2576946 w 4678878"/>
              <a:gd name="csY9" fmla="*/ 2174168 h 2447301"/>
              <a:gd name="csX10" fmla="*/ 2921330 w 4678878"/>
              <a:gd name="csY10" fmla="*/ 2328547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1947553 w 4678878"/>
              <a:gd name="csY7" fmla="*/ 2304797 h 2447301"/>
              <a:gd name="csX8" fmla="*/ 2375065 w 4678878"/>
              <a:gd name="csY8" fmla="*/ 737255 h 2447301"/>
              <a:gd name="csX9" fmla="*/ 2576946 w 4678878"/>
              <a:gd name="csY9" fmla="*/ 2174168 h 2447301"/>
              <a:gd name="csX10" fmla="*/ 3075709 w 4678878"/>
              <a:gd name="csY10" fmla="*/ 2292921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2196934 w 4678878"/>
              <a:gd name="csY7" fmla="*/ 2245421 h 2447301"/>
              <a:gd name="csX8" fmla="*/ 2375065 w 4678878"/>
              <a:gd name="csY8" fmla="*/ 737255 h 2447301"/>
              <a:gd name="csX9" fmla="*/ 2576946 w 4678878"/>
              <a:gd name="csY9" fmla="*/ 2174168 h 2447301"/>
              <a:gd name="csX10" fmla="*/ 3075709 w 4678878"/>
              <a:gd name="csY10" fmla="*/ 2292921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2196934 w 4678878"/>
              <a:gd name="csY7" fmla="*/ 2245421 h 2447301"/>
              <a:gd name="csX8" fmla="*/ 2375065 w 4678878"/>
              <a:gd name="csY8" fmla="*/ 737255 h 2447301"/>
              <a:gd name="csX9" fmla="*/ 2576946 w 4678878"/>
              <a:gd name="csY9" fmla="*/ 2174168 h 2447301"/>
              <a:gd name="csX10" fmla="*/ 3075709 w 4678878"/>
              <a:gd name="csY10" fmla="*/ 2292921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2196934 w 4678878"/>
              <a:gd name="csY7" fmla="*/ 2245421 h 2447301"/>
              <a:gd name="csX8" fmla="*/ 2375065 w 4678878"/>
              <a:gd name="csY8" fmla="*/ 737255 h 2447301"/>
              <a:gd name="csX9" fmla="*/ 2576946 w 4678878"/>
              <a:gd name="csY9" fmla="*/ 2174168 h 2447301"/>
              <a:gd name="csX10" fmla="*/ 3075709 w 4678878"/>
              <a:gd name="csY10" fmla="*/ 2292921 h 2447301"/>
              <a:gd name="csX11" fmla="*/ 3253839 w 4678878"/>
              <a:gd name="csY11" fmla="*/ 1176641 h 2447301"/>
              <a:gd name="csX12" fmla="*/ 3360717 w 4678878"/>
              <a:gd name="csY12" fmla="*/ 2328548 h 2447301"/>
              <a:gd name="csX13" fmla="*/ 3918857 w 4678878"/>
              <a:gd name="csY13" fmla="*/ 2387924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2196934 w 4678878"/>
              <a:gd name="csY7" fmla="*/ 2245421 h 2447301"/>
              <a:gd name="csX8" fmla="*/ 2375065 w 4678878"/>
              <a:gd name="csY8" fmla="*/ 737255 h 2447301"/>
              <a:gd name="csX9" fmla="*/ 2576946 w 4678878"/>
              <a:gd name="csY9" fmla="*/ 2174168 h 2447301"/>
              <a:gd name="csX10" fmla="*/ 3075709 w 4678878"/>
              <a:gd name="csY10" fmla="*/ 2292921 h 2447301"/>
              <a:gd name="csX11" fmla="*/ 3253839 w 4678878"/>
              <a:gd name="csY11" fmla="*/ 1176641 h 2447301"/>
              <a:gd name="csX12" fmla="*/ 3360717 w 4678878"/>
              <a:gd name="csY12" fmla="*/ 2328548 h 2447301"/>
              <a:gd name="csX13" fmla="*/ 4025735 w 4678878"/>
              <a:gd name="csY13" fmla="*/ 2376048 h 2447301"/>
              <a:gd name="csX14" fmla="*/ 4108862 w 4678878"/>
              <a:gd name="csY14" fmla="*/ 1485400 h 2447301"/>
              <a:gd name="csX15" fmla="*/ 4310743 w 4678878"/>
              <a:gd name="csY15" fmla="*/ 2435426 h 2447301"/>
              <a:gd name="csX16" fmla="*/ 4678878 w 4678878"/>
              <a:gd name="csY16" fmla="*/ 2447301 h 2447301"/>
              <a:gd name="csX0" fmla="*/ 0 w 4678878"/>
              <a:gd name="csY0" fmla="*/ 1532901 h 2447301"/>
              <a:gd name="csX1" fmla="*/ 427511 w 4678878"/>
              <a:gd name="csY1" fmla="*/ 1675405 h 2447301"/>
              <a:gd name="csX2" fmla="*/ 700644 w 4678878"/>
              <a:gd name="csY2" fmla="*/ 985 h 2447301"/>
              <a:gd name="csX3" fmla="*/ 878775 w 4678878"/>
              <a:gd name="csY3" fmla="*/ 1924786 h 2447301"/>
              <a:gd name="csX4" fmla="*/ 1270660 w 4678878"/>
              <a:gd name="csY4" fmla="*/ 2055415 h 2447301"/>
              <a:gd name="csX5" fmla="*/ 1496291 w 4678878"/>
              <a:gd name="csY5" fmla="*/ 404746 h 2447301"/>
              <a:gd name="csX6" fmla="*/ 1579418 w 4678878"/>
              <a:gd name="csY6" fmla="*/ 2197919 h 2447301"/>
              <a:gd name="csX7" fmla="*/ 2196934 w 4678878"/>
              <a:gd name="csY7" fmla="*/ 2245421 h 2447301"/>
              <a:gd name="csX8" fmla="*/ 2375065 w 4678878"/>
              <a:gd name="csY8" fmla="*/ 737255 h 2447301"/>
              <a:gd name="csX9" fmla="*/ 2576946 w 4678878"/>
              <a:gd name="csY9" fmla="*/ 2174168 h 2447301"/>
              <a:gd name="csX10" fmla="*/ 3075709 w 4678878"/>
              <a:gd name="csY10" fmla="*/ 2292921 h 2447301"/>
              <a:gd name="csX11" fmla="*/ 3253839 w 4678878"/>
              <a:gd name="csY11" fmla="*/ 1176641 h 2447301"/>
              <a:gd name="csX12" fmla="*/ 3360717 w 4678878"/>
              <a:gd name="csY12" fmla="*/ 2328548 h 2447301"/>
              <a:gd name="csX13" fmla="*/ 4025735 w 4678878"/>
              <a:gd name="csY13" fmla="*/ 2376048 h 2447301"/>
              <a:gd name="csX14" fmla="*/ 4108862 w 4678878"/>
              <a:gd name="csY14" fmla="*/ 1485400 h 2447301"/>
              <a:gd name="csX15" fmla="*/ 4251367 w 4678878"/>
              <a:gd name="csY15" fmla="*/ 2435426 h 2447301"/>
              <a:gd name="csX16" fmla="*/ 4678878 w 4678878"/>
              <a:gd name="csY16" fmla="*/ 2447301 h 2447301"/>
              <a:gd name="csX0" fmla="*/ 0 w 4678878"/>
              <a:gd name="csY0" fmla="*/ 1532753 h 2447153"/>
              <a:gd name="csX1" fmla="*/ 522514 w 4678878"/>
              <a:gd name="csY1" fmla="*/ 1663382 h 2447153"/>
              <a:gd name="csX2" fmla="*/ 700644 w 4678878"/>
              <a:gd name="csY2" fmla="*/ 837 h 2447153"/>
              <a:gd name="csX3" fmla="*/ 878775 w 4678878"/>
              <a:gd name="csY3" fmla="*/ 1924638 h 2447153"/>
              <a:gd name="csX4" fmla="*/ 1270660 w 4678878"/>
              <a:gd name="csY4" fmla="*/ 2055267 h 2447153"/>
              <a:gd name="csX5" fmla="*/ 1496291 w 4678878"/>
              <a:gd name="csY5" fmla="*/ 404598 h 2447153"/>
              <a:gd name="csX6" fmla="*/ 1579418 w 4678878"/>
              <a:gd name="csY6" fmla="*/ 2197771 h 2447153"/>
              <a:gd name="csX7" fmla="*/ 2196934 w 4678878"/>
              <a:gd name="csY7" fmla="*/ 2245273 h 2447153"/>
              <a:gd name="csX8" fmla="*/ 2375065 w 4678878"/>
              <a:gd name="csY8" fmla="*/ 737107 h 2447153"/>
              <a:gd name="csX9" fmla="*/ 2576946 w 4678878"/>
              <a:gd name="csY9" fmla="*/ 2174020 h 2447153"/>
              <a:gd name="csX10" fmla="*/ 3075709 w 4678878"/>
              <a:gd name="csY10" fmla="*/ 2292773 h 2447153"/>
              <a:gd name="csX11" fmla="*/ 3253839 w 4678878"/>
              <a:gd name="csY11" fmla="*/ 1176493 h 2447153"/>
              <a:gd name="csX12" fmla="*/ 3360717 w 4678878"/>
              <a:gd name="csY12" fmla="*/ 2328400 h 2447153"/>
              <a:gd name="csX13" fmla="*/ 4025735 w 4678878"/>
              <a:gd name="csY13" fmla="*/ 2375900 h 2447153"/>
              <a:gd name="csX14" fmla="*/ 4108862 w 4678878"/>
              <a:gd name="csY14" fmla="*/ 1485252 h 2447153"/>
              <a:gd name="csX15" fmla="*/ 4251367 w 4678878"/>
              <a:gd name="csY15" fmla="*/ 2435278 h 2447153"/>
              <a:gd name="csX16" fmla="*/ 4678878 w 4678878"/>
              <a:gd name="csY16" fmla="*/ 2447153 h 2447153"/>
              <a:gd name="csX0" fmla="*/ 0 w 4678878"/>
              <a:gd name="csY0" fmla="*/ 1532753 h 2447153"/>
              <a:gd name="csX1" fmla="*/ 522514 w 4678878"/>
              <a:gd name="csY1" fmla="*/ 1663382 h 2447153"/>
              <a:gd name="csX2" fmla="*/ 700644 w 4678878"/>
              <a:gd name="csY2" fmla="*/ 837 h 2447153"/>
              <a:gd name="csX3" fmla="*/ 878775 w 4678878"/>
              <a:gd name="csY3" fmla="*/ 1924638 h 2447153"/>
              <a:gd name="csX4" fmla="*/ 1306286 w 4678878"/>
              <a:gd name="csY4" fmla="*/ 2043392 h 2447153"/>
              <a:gd name="csX5" fmla="*/ 1496291 w 4678878"/>
              <a:gd name="csY5" fmla="*/ 404598 h 2447153"/>
              <a:gd name="csX6" fmla="*/ 1579418 w 4678878"/>
              <a:gd name="csY6" fmla="*/ 2197771 h 2447153"/>
              <a:gd name="csX7" fmla="*/ 2196934 w 4678878"/>
              <a:gd name="csY7" fmla="*/ 2245273 h 2447153"/>
              <a:gd name="csX8" fmla="*/ 2375065 w 4678878"/>
              <a:gd name="csY8" fmla="*/ 737107 h 2447153"/>
              <a:gd name="csX9" fmla="*/ 2576946 w 4678878"/>
              <a:gd name="csY9" fmla="*/ 2174020 h 2447153"/>
              <a:gd name="csX10" fmla="*/ 3075709 w 4678878"/>
              <a:gd name="csY10" fmla="*/ 2292773 h 2447153"/>
              <a:gd name="csX11" fmla="*/ 3253839 w 4678878"/>
              <a:gd name="csY11" fmla="*/ 1176493 h 2447153"/>
              <a:gd name="csX12" fmla="*/ 3360717 w 4678878"/>
              <a:gd name="csY12" fmla="*/ 2328400 h 2447153"/>
              <a:gd name="csX13" fmla="*/ 4025735 w 4678878"/>
              <a:gd name="csY13" fmla="*/ 2375900 h 2447153"/>
              <a:gd name="csX14" fmla="*/ 4108862 w 4678878"/>
              <a:gd name="csY14" fmla="*/ 1485252 h 2447153"/>
              <a:gd name="csX15" fmla="*/ 4251367 w 4678878"/>
              <a:gd name="csY15" fmla="*/ 2435278 h 2447153"/>
              <a:gd name="csX16" fmla="*/ 4678878 w 4678878"/>
              <a:gd name="csY16" fmla="*/ 2447153 h 2447153"/>
              <a:gd name="csX0" fmla="*/ 0 w 4678878"/>
              <a:gd name="csY0" fmla="*/ 1532753 h 2447153"/>
              <a:gd name="csX1" fmla="*/ 522514 w 4678878"/>
              <a:gd name="csY1" fmla="*/ 1663382 h 2447153"/>
              <a:gd name="csX2" fmla="*/ 700644 w 4678878"/>
              <a:gd name="csY2" fmla="*/ 837 h 2447153"/>
              <a:gd name="csX3" fmla="*/ 878775 w 4678878"/>
              <a:gd name="csY3" fmla="*/ 1924638 h 2447153"/>
              <a:gd name="csX4" fmla="*/ 1306286 w 4678878"/>
              <a:gd name="csY4" fmla="*/ 2043392 h 2447153"/>
              <a:gd name="csX5" fmla="*/ 1496291 w 4678878"/>
              <a:gd name="csY5" fmla="*/ 404598 h 2447153"/>
              <a:gd name="csX6" fmla="*/ 1579418 w 4678878"/>
              <a:gd name="csY6" fmla="*/ 2197771 h 2447153"/>
              <a:gd name="csX7" fmla="*/ 2196934 w 4678878"/>
              <a:gd name="csY7" fmla="*/ 2245273 h 2447153"/>
              <a:gd name="csX8" fmla="*/ 2375065 w 4678878"/>
              <a:gd name="csY8" fmla="*/ 737107 h 2447153"/>
              <a:gd name="csX9" fmla="*/ 2493819 w 4678878"/>
              <a:gd name="csY9" fmla="*/ 2138394 h 2447153"/>
              <a:gd name="csX10" fmla="*/ 3075709 w 4678878"/>
              <a:gd name="csY10" fmla="*/ 2292773 h 2447153"/>
              <a:gd name="csX11" fmla="*/ 3253839 w 4678878"/>
              <a:gd name="csY11" fmla="*/ 1176493 h 2447153"/>
              <a:gd name="csX12" fmla="*/ 3360717 w 4678878"/>
              <a:gd name="csY12" fmla="*/ 2328400 h 2447153"/>
              <a:gd name="csX13" fmla="*/ 4025735 w 4678878"/>
              <a:gd name="csY13" fmla="*/ 2375900 h 2447153"/>
              <a:gd name="csX14" fmla="*/ 4108862 w 4678878"/>
              <a:gd name="csY14" fmla="*/ 1485252 h 2447153"/>
              <a:gd name="csX15" fmla="*/ 4251367 w 4678878"/>
              <a:gd name="csY15" fmla="*/ 2435278 h 2447153"/>
              <a:gd name="csX16" fmla="*/ 4678878 w 4678878"/>
              <a:gd name="csY16" fmla="*/ 2447153 h 24471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4678878" h="2447153">
                <a:moveTo>
                  <a:pt x="0" y="1532753"/>
                </a:moveTo>
                <a:cubicBezTo>
                  <a:pt x="142504" y="1580254"/>
                  <a:pt x="443346" y="1699007"/>
                  <a:pt x="522514" y="1663382"/>
                </a:cubicBezTo>
                <a:cubicBezTo>
                  <a:pt x="601682" y="1627757"/>
                  <a:pt x="641267" y="-42706"/>
                  <a:pt x="700644" y="837"/>
                </a:cubicBezTo>
                <a:cubicBezTo>
                  <a:pt x="760021" y="44380"/>
                  <a:pt x="777835" y="1584212"/>
                  <a:pt x="878775" y="1924638"/>
                </a:cubicBezTo>
                <a:cubicBezTo>
                  <a:pt x="979715" y="2265064"/>
                  <a:pt x="1207325" y="2106727"/>
                  <a:pt x="1306286" y="2043392"/>
                </a:cubicBezTo>
                <a:cubicBezTo>
                  <a:pt x="1405247" y="1980057"/>
                  <a:pt x="1450769" y="378868"/>
                  <a:pt x="1496291" y="404598"/>
                </a:cubicBezTo>
                <a:cubicBezTo>
                  <a:pt x="1541813" y="430328"/>
                  <a:pt x="1462644" y="1890992"/>
                  <a:pt x="1579418" y="2197771"/>
                </a:cubicBezTo>
                <a:cubicBezTo>
                  <a:pt x="1696192" y="2504550"/>
                  <a:pt x="2064326" y="2334338"/>
                  <a:pt x="2196934" y="2245273"/>
                </a:cubicBezTo>
                <a:cubicBezTo>
                  <a:pt x="2329542" y="2156208"/>
                  <a:pt x="2325584" y="754920"/>
                  <a:pt x="2375065" y="737107"/>
                </a:cubicBezTo>
                <a:cubicBezTo>
                  <a:pt x="2424546" y="719294"/>
                  <a:pt x="2377045" y="1879116"/>
                  <a:pt x="2493819" y="2138394"/>
                </a:cubicBezTo>
                <a:cubicBezTo>
                  <a:pt x="2610593" y="2397672"/>
                  <a:pt x="2949039" y="2453090"/>
                  <a:pt x="3075709" y="2292773"/>
                </a:cubicBezTo>
                <a:cubicBezTo>
                  <a:pt x="3202379" y="2132456"/>
                  <a:pt x="3206338" y="1170555"/>
                  <a:pt x="3253839" y="1176493"/>
                </a:cubicBezTo>
                <a:cubicBezTo>
                  <a:pt x="3301340" y="1182431"/>
                  <a:pt x="3325091" y="1944431"/>
                  <a:pt x="3360717" y="2328400"/>
                </a:cubicBezTo>
                <a:lnTo>
                  <a:pt x="4025735" y="2375900"/>
                </a:lnTo>
                <a:cubicBezTo>
                  <a:pt x="4089070" y="2075059"/>
                  <a:pt x="4071257" y="1475356"/>
                  <a:pt x="4108862" y="1485252"/>
                </a:cubicBezTo>
                <a:cubicBezTo>
                  <a:pt x="4146467" y="1495148"/>
                  <a:pt x="4184073" y="2118603"/>
                  <a:pt x="4251367" y="2435278"/>
                </a:cubicBezTo>
                <a:lnTo>
                  <a:pt x="4678878" y="244715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TextBox 40">
            <a:extLst>
              <a:ext uri="{FF2B5EF4-FFF2-40B4-BE49-F238E27FC236}">
                <a16:creationId xmlns:a16="http://schemas.microsoft.com/office/drawing/2014/main" id="{515DE710-4D64-0F49-4196-F8455005AB16}"/>
              </a:ext>
            </a:extLst>
          </p:cNvPr>
          <p:cNvSpPr txBox="1"/>
          <p:nvPr/>
        </p:nvSpPr>
        <p:spPr>
          <a:xfrm>
            <a:off x="4224674" y="6241454"/>
            <a:ext cx="266451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Frequency (Hz)</a:t>
            </a:r>
          </a:p>
        </p:txBody>
      </p:sp>
      <p:sp>
        <p:nvSpPr>
          <p:cNvPr id="42" name="TextBox 41">
            <a:extLst>
              <a:ext uri="{FF2B5EF4-FFF2-40B4-BE49-F238E27FC236}">
                <a16:creationId xmlns:a16="http://schemas.microsoft.com/office/drawing/2014/main" id="{6E597EDB-A377-AA02-F412-C4AB78681BA2}"/>
              </a:ext>
            </a:extLst>
          </p:cNvPr>
          <p:cNvSpPr txBox="1"/>
          <p:nvPr/>
        </p:nvSpPr>
        <p:spPr>
          <a:xfrm>
            <a:off x="389743" y="2653083"/>
            <a:ext cx="1825006" cy="1384995"/>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Relative amplitude (dB)</a:t>
            </a:r>
          </a:p>
        </p:txBody>
      </p:sp>
      <p:cxnSp>
        <p:nvCxnSpPr>
          <p:cNvPr id="45" name="Straight Connector 44">
            <a:extLst>
              <a:ext uri="{FF2B5EF4-FFF2-40B4-BE49-F238E27FC236}">
                <a16:creationId xmlns:a16="http://schemas.microsoft.com/office/drawing/2014/main" id="{771B0A19-EB8A-F649-7A13-64EDFA039142}"/>
              </a:ext>
            </a:extLst>
          </p:cNvPr>
          <p:cNvCxnSpPr/>
          <p:nvPr/>
        </p:nvCxnSpPr>
        <p:spPr>
          <a:xfrm>
            <a:off x="2232561" y="2838200"/>
            <a:ext cx="5462649"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B9C1017C-94FF-B60F-FFB2-37F9AC1E589D}"/>
              </a:ext>
            </a:extLst>
          </p:cNvPr>
          <p:cNvCxnSpPr/>
          <p:nvPr/>
        </p:nvCxnSpPr>
        <p:spPr>
          <a:xfrm>
            <a:off x="2232561" y="3526969"/>
            <a:ext cx="5462649"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C859CF9C-2BA8-1DC9-D711-A571107FC2AF}"/>
              </a:ext>
            </a:extLst>
          </p:cNvPr>
          <p:cNvCxnSpPr/>
          <p:nvPr/>
        </p:nvCxnSpPr>
        <p:spPr>
          <a:xfrm>
            <a:off x="2214749" y="4227613"/>
            <a:ext cx="5462649"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CC563306-FF6B-C857-64A3-D3ED8977DA4C}"/>
              </a:ext>
            </a:extLst>
          </p:cNvPr>
          <p:cNvCxnSpPr/>
          <p:nvPr/>
        </p:nvCxnSpPr>
        <p:spPr>
          <a:xfrm>
            <a:off x="2213902" y="4880756"/>
            <a:ext cx="5462649"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B51107CB-2C2B-3E29-36BB-3C0FAC70A114}"/>
              </a:ext>
            </a:extLst>
          </p:cNvPr>
          <p:cNvCxnSpPr>
            <a:cxnSpLocks/>
          </p:cNvCxnSpPr>
          <p:nvPr/>
        </p:nvCxnSpPr>
        <p:spPr>
          <a:xfrm>
            <a:off x="3124215" y="2544591"/>
            <a:ext cx="0" cy="2763034"/>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A386F9E5-3854-3373-B9CD-BA7E46DFB319}"/>
              </a:ext>
            </a:extLst>
          </p:cNvPr>
          <p:cNvCxnSpPr>
            <a:cxnSpLocks/>
          </p:cNvCxnSpPr>
          <p:nvPr/>
        </p:nvCxnSpPr>
        <p:spPr>
          <a:xfrm>
            <a:off x="4131637" y="2554491"/>
            <a:ext cx="0" cy="2763034"/>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0176EBC9-F7FC-E4AF-BD85-8682D0F63EB7}"/>
              </a:ext>
            </a:extLst>
          </p:cNvPr>
          <p:cNvCxnSpPr>
            <a:cxnSpLocks/>
          </p:cNvCxnSpPr>
          <p:nvPr/>
        </p:nvCxnSpPr>
        <p:spPr>
          <a:xfrm>
            <a:off x="5295419" y="2554491"/>
            <a:ext cx="0" cy="2763034"/>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48065079-9679-F8AA-A31B-EF18BE04D8A8}"/>
              </a:ext>
            </a:extLst>
          </p:cNvPr>
          <p:cNvCxnSpPr>
            <a:cxnSpLocks/>
          </p:cNvCxnSpPr>
          <p:nvPr/>
        </p:nvCxnSpPr>
        <p:spPr>
          <a:xfrm>
            <a:off x="6352321" y="2554490"/>
            <a:ext cx="0" cy="2763034"/>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98A6CC7F-EF31-D79C-DB0F-445FD200BBB2}"/>
              </a:ext>
            </a:extLst>
          </p:cNvPr>
          <p:cNvCxnSpPr>
            <a:cxnSpLocks/>
          </p:cNvCxnSpPr>
          <p:nvPr/>
        </p:nvCxnSpPr>
        <p:spPr>
          <a:xfrm>
            <a:off x="7432970" y="2554488"/>
            <a:ext cx="0" cy="2763034"/>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sp>
        <p:nvSpPr>
          <p:cNvPr id="3" name="TextBox 2">
            <a:extLst>
              <a:ext uri="{FF2B5EF4-FFF2-40B4-BE49-F238E27FC236}">
                <a16:creationId xmlns:a16="http://schemas.microsoft.com/office/drawing/2014/main" id="{5E1917E3-FD24-A1B3-85D7-A7D4DFEC9451}"/>
              </a:ext>
            </a:extLst>
          </p:cNvPr>
          <p:cNvSpPr txBox="1"/>
          <p:nvPr/>
        </p:nvSpPr>
        <p:spPr>
          <a:xfrm>
            <a:off x="8047350" y="6396336"/>
            <a:ext cx="652743" cy="307777"/>
          </a:xfrm>
          <a:prstGeom prst="rect">
            <a:avLst/>
          </a:prstGeom>
          <a:noFill/>
        </p:spPr>
        <p:txBody>
          <a:bodyPr wrap="none" rtlCol="0">
            <a:spAutoFit/>
          </a:bodyPr>
          <a:lstStyle/>
          <a:p>
            <a:pPr algn="l"/>
            <a:r>
              <a:rPr lang="en-GB" sz="1400">
                <a:solidFill>
                  <a:srgbClr val="2D00D2"/>
                </a:solidFill>
                <a:latin typeface="Arial" panose="020B0604020202020204" pitchFamily="34" charset="0"/>
                <a:cs typeface="Arial" panose="020B0604020202020204" pitchFamily="34" charset="0"/>
              </a:rPr>
              <a:t>80 Hz</a:t>
            </a:r>
          </a:p>
        </p:txBody>
      </p:sp>
    </p:spTree>
    <p:extLst>
      <p:ext uri="{BB962C8B-B14F-4D97-AF65-F5344CB8AC3E}">
        <p14:creationId xmlns:p14="http://schemas.microsoft.com/office/powerpoint/2010/main" val="2479648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D5DAEF-6053-04E4-3A2C-C9F336FE29CA}"/>
              </a:ext>
            </a:extLst>
          </p:cNvPr>
          <p:cNvSpPr>
            <a:spLocks noGrp="1"/>
          </p:cNvSpPr>
          <p:nvPr>
            <p:ph type="title"/>
          </p:nvPr>
        </p:nvSpPr>
        <p:spPr>
          <a:xfrm>
            <a:off x="628650" y="382940"/>
            <a:ext cx="7886700" cy="3757461"/>
          </a:xfrm>
        </p:spPr>
        <p:txBody>
          <a:bodyPr>
            <a:noAutofit/>
          </a:bodyPr>
          <a:lstStyle/>
          <a:p>
            <a:r>
              <a:rPr lang="en-GB" sz="8800"/>
              <a:t>Standing Wave Model for Strings</a:t>
            </a:r>
          </a:p>
        </p:txBody>
      </p:sp>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1BC60D0A-CB04-C6F8-6A29-91DC6CED4793}"/>
                  </a:ext>
                </a:extLst>
              </p:cNvPr>
              <p:cNvSpPr txBox="1"/>
              <p:nvPr/>
            </p:nvSpPr>
            <p:spPr>
              <a:xfrm>
                <a:off x="1977240" y="4140402"/>
                <a:ext cx="4572000" cy="2092817"/>
              </a:xfrm>
              <a:prstGeom prst="rect">
                <a:avLst/>
              </a:prstGeom>
              <a:noFill/>
            </p:spPr>
            <p:txBody>
              <a:bodyPr wrap="square">
                <a:spAutoFit/>
              </a:bodyPr>
              <a:lstStyle/>
              <a:p>
                <a:pPr/>
                <a14:m>
                  <m:oMathPara xmlns:m="http://schemas.openxmlformats.org/officeDocument/2006/math">
                    <m:oMath>
                      <m:r>
                        <a:rPr lang="en-GB" sz="4400" b="0" i="1" smtClean="0">
                          <a:latin typeface="Cambria Math" panose="02040503050406030204" pitchFamily="18" charset="0"/>
                        </a:rPr>
                        <m:t>𝑓</m:t>
                      </m:r>
                      <m:r>
                        <a:rPr lang="en-GB" sz="4400" b="0" i="1" smtClean="0">
                          <a:latin typeface="Cambria Math" panose="02040503050406030204" pitchFamily="18" charset="0"/>
                        </a:rPr>
                        <m:t>=</m:t>
                      </m:r>
                      <m:f>
                        <m:fPr>
                          <m:ctrlPr>
                            <a:rPr lang="en-GB" sz="4400" b="0" i="1" smtClean="0">
                              <a:latin typeface="Cambria Math" panose="02040503050406030204" pitchFamily="18" charset="0"/>
                            </a:rPr>
                          </m:ctrlPr>
                        </m:fPr>
                        <m:num>
                          <m:r>
                            <a:rPr lang="en-GB" sz="4400" b="0" i="1" smtClean="0">
                              <a:latin typeface="Cambria Math" panose="02040503050406030204" pitchFamily="18" charset="0"/>
                            </a:rPr>
                            <m:t>1</m:t>
                          </m:r>
                        </m:num>
                        <m:den>
                          <m:r>
                            <a:rPr lang="en-GB" sz="4400" b="0" i="1" smtClean="0">
                              <a:latin typeface="Cambria Math" panose="02040503050406030204" pitchFamily="18" charset="0"/>
                            </a:rPr>
                            <m:t>2</m:t>
                          </m:r>
                          <m:r>
                            <a:rPr lang="en-GB" sz="4400" b="0" i="1" smtClean="0">
                              <a:latin typeface="Cambria Math" panose="02040503050406030204" pitchFamily="18" charset="0"/>
                            </a:rPr>
                            <m:t>𝑙</m:t>
                          </m:r>
                        </m:den>
                      </m:f>
                      <m:rad>
                        <m:radPr>
                          <m:degHide m:val="on"/>
                          <m:ctrlPr>
                            <a:rPr lang="en-GB" sz="4400" b="0" i="1" smtClean="0">
                              <a:latin typeface="Cambria Math" panose="02040503050406030204" pitchFamily="18" charset="0"/>
                            </a:rPr>
                          </m:ctrlPr>
                        </m:radPr>
                        <m:deg/>
                        <m:e>
                          <m:f>
                            <m:fPr>
                              <m:ctrlPr>
                                <a:rPr lang="en-GB" sz="4400" b="0" i="1" smtClean="0">
                                  <a:latin typeface="Cambria Math" panose="02040503050406030204" pitchFamily="18" charset="0"/>
                                </a:rPr>
                              </m:ctrlPr>
                            </m:fPr>
                            <m:num>
                              <m:r>
                                <a:rPr lang="en-GB" sz="4400" b="0" i="1" smtClean="0">
                                  <a:latin typeface="Cambria Math" panose="02040503050406030204" pitchFamily="18" charset="0"/>
                                </a:rPr>
                                <m:t>𝑇</m:t>
                              </m:r>
                            </m:num>
                            <m:den>
                              <m:r>
                                <a:rPr lang="en-GB" sz="4400" b="0" i="1" smtClean="0">
                                  <a:latin typeface="Cambria Math" panose="02040503050406030204" pitchFamily="18" charset="0"/>
                                </a:rPr>
                                <m:t>𝜇</m:t>
                              </m:r>
                            </m:den>
                          </m:f>
                        </m:e>
                      </m:rad>
                    </m:oMath>
                  </m:oMathPara>
                </a14:m>
                <a:endParaRPr lang="en-GB" sz="4400"/>
              </a:p>
            </p:txBody>
          </p:sp>
        </mc:Choice>
        <mc:Fallback xmlns="">
          <p:sp>
            <p:nvSpPr>
              <p:cNvPr id="38" name="TextBox 37">
                <a:extLst>
                  <a:ext uri="{FF2B5EF4-FFF2-40B4-BE49-F238E27FC236}">
                    <a16:creationId xmlns:a16="http://schemas.microsoft.com/office/drawing/2014/main" id="{1BC60D0A-CB04-C6F8-6A29-91DC6CED4793}"/>
                  </a:ext>
                </a:extLst>
              </p:cNvPr>
              <p:cNvSpPr txBox="1">
                <a:spLocks noRot="1" noChangeAspect="1" noMove="1" noResize="1" noEditPoints="1" noAdjustHandles="1" noChangeArrowheads="1" noChangeShapeType="1" noTextEdit="1"/>
              </p:cNvSpPr>
              <p:nvPr/>
            </p:nvSpPr>
            <p:spPr>
              <a:xfrm>
                <a:off x="1977240" y="4140402"/>
                <a:ext cx="4572000" cy="2092817"/>
              </a:xfrm>
              <a:prstGeom prst="rect">
                <a:avLst/>
              </a:prstGeom>
              <a:blipFill>
                <a:blip r:embed="rId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4181881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6C9CE2-5301-2E7B-8605-67D12837615F}"/>
              </a:ext>
            </a:extLst>
          </p:cNvPr>
          <p:cNvSpPr>
            <a:spLocks noGrp="1"/>
          </p:cNvSpPr>
          <p:nvPr>
            <p:ph type="title"/>
          </p:nvPr>
        </p:nvSpPr>
        <p:spPr>
          <a:xfrm>
            <a:off x="241300" y="155246"/>
            <a:ext cx="8724900" cy="1089529"/>
          </a:xfrm>
        </p:spPr>
        <p:txBody>
          <a:bodyPr/>
          <a:lstStyle/>
          <a:p>
            <a:r>
              <a:rPr lang="en-GB" dirty="0"/>
              <a:t>What is another name for a stationary wave?</a:t>
            </a:r>
          </a:p>
        </p:txBody>
      </p:sp>
      <p:sp>
        <p:nvSpPr>
          <p:cNvPr id="4" name="Text Placeholder 3">
            <a:extLst>
              <a:ext uri="{FF2B5EF4-FFF2-40B4-BE49-F238E27FC236}">
                <a16:creationId xmlns:a16="http://schemas.microsoft.com/office/drawing/2014/main" id="{8F053A00-1462-6D72-79E0-029A813D89D7}"/>
              </a:ext>
            </a:extLst>
          </p:cNvPr>
          <p:cNvSpPr>
            <a:spLocks noGrp="1"/>
          </p:cNvSpPr>
          <p:nvPr>
            <p:ph type="body" sz="quarter" idx="10"/>
          </p:nvPr>
        </p:nvSpPr>
        <p:spPr>
          <a:xfrm>
            <a:off x="2014151" y="1630351"/>
            <a:ext cx="3323660" cy="609929"/>
          </a:xfrm>
        </p:spPr>
        <p:txBody>
          <a:bodyPr/>
          <a:lstStyle/>
          <a:p>
            <a:r>
              <a:rPr lang="en-GB" sz="3200"/>
              <a:t>A standing wave</a:t>
            </a:r>
          </a:p>
        </p:txBody>
      </p:sp>
    </p:spTree>
    <p:extLst>
      <p:ext uri="{BB962C8B-B14F-4D97-AF65-F5344CB8AC3E}">
        <p14:creationId xmlns:p14="http://schemas.microsoft.com/office/powerpoint/2010/main" val="387928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FD1ACA-2DFC-8A52-11E7-9890DF698D43}"/>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DE0619D3-1EED-DD0A-0EB8-1869F2CFE8BA}"/>
              </a:ext>
            </a:extLst>
          </p:cNvPr>
          <p:cNvSpPr>
            <a:spLocks noGrp="1"/>
          </p:cNvSpPr>
          <p:nvPr>
            <p:ph type="title"/>
          </p:nvPr>
        </p:nvSpPr>
        <p:spPr>
          <a:xfrm>
            <a:off x="241300" y="155246"/>
            <a:ext cx="8724900" cy="1089529"/>
          </a:xfrm>
        </p:spPr>
        <p:txBody>
          <a:bodyPr/>
          <a:lstStyle/>
          <a:p>
            <a:r>
              <a:rPr lang="en-GB" dirty="0"/>
              <a:t>What apparatus is used to examine standing waves on strings?</a:t>
            </a:r>
          </a:p>
        </p:txBody>
      </p:sp>
      <p:sp>
        <p:nvSpPr>
          <p:cNvPr id="4" name="Text Placeholder 3">
            <a:extLst>
              <a:ext uri="{FF2B5EF4-FFF2-40B4-BE49-F238E27FC236}">
                <a16:creationId xmlns:a16="http://schemas.microsoft.com/office/drawing/2014/main" id="{2A84BF85-233B-1351-FB4F-D27A5E9B6215}"/>
              </a:ext>
            </a:extLst>
          </p:cNvPr>
          <p:cNvSpPr>
            <a:spLocks noGrp="1"/>
          </p:cNvSpPr>
          <p:nvPr>
            <p:ph type="body" sz="quarter" idx="10"/>
          </p:nvPr>
        </p:nvSpPr>
        <p:spPr>
          <a:xfrm>
            <a:off x="942571" y="1429562"/>
            <a:ext cx="2848270" cy="535531"/>
          </a:xfrm>
          <a:solidFill>
            <a:srgbClr val="FFFF99"/>
          </a:solidFill>
        </p:spPr>
        <p:txBody>
          <a:bodyPr/>
          <a:lstStyle/>
          <a:p>
            <a:r>
              <a:rPr lang="en-GB" sz="3200" dirty="0"/>
              <a:t>A Sonometer</a:t>
            </a:r>
          </a:p>
        </p:txBody>
      </p:sp>
      <p:grpSp>
        <p:nvGrpSpPr>
          <p:cNvPr id="37" name="Group 36">
            <a:extLst>
              <a:ext uri="{FF2B5EF4-FFF2-40B4-BE49-F238E27FC236}">
                <a16:creationId xmlns:a16="http://schemas.microsoft.com/office/drawing/2014/main" id="{60FD9903-A0B3-50FA-71DC-9D0922D9D7F5}"/>
              </a:ext>
            </a:extLst>
          </p:cNvPr>
          <p:cNvGrpSpPr/>
          <p:nvPr/>
        </p:nvGrpSpPr>
        <p:grpSpPr>
          <a:xfrm>
            <a:off x="395096" y="2545089"/>
            <a:ext cx="8427629" cy="3499809"/>
            <a:chOff x="395096" y="2545089"/>
            <a:chExt cx="8427629" cy="3499809"/>
          </a:xfrm>
        </p:grpSpPr>
        <p:grpSp>
          <p:nvGrpSpPr>
            <p:cNvPr id="2" name="Group 1">
              <a:extLst>
                <a:ext uri="{FF2B5EF4-FFF2-40B4-BE49-F238E27FC236}">
                  <a16:creationId xmlns:a16="http://schemas.microsoft.com/office/drawing/2014/main" id="{13C091C7-9C66-C291-74E9-A48B6E5D5D44}"/>
                </a:ext>
              </a:extLst>
            </p:cNvPr>
            <p:cNvGrpSpPr/>
            <p:nvPr/>
          </p:nvGrpSpPr>
          <p:grpSpPr>
            <a:xfrm>
              <a:off x="395096" y="2545089"/>
              <a:ext cx="8427629" cy="3499809"/>
              <a:chOff x="60504" y="1364427"/>
              <a:chExt cx="9163766" cy="3805511"/>
            </a:xfrm>
          </p:grpSpPr>
          <p:sp>
            <p:nvSpPr>
              <p:cNvPr id="6" name="Freeform: Shape 5">
                <a:extLst>
                  <a:ext uri="{FF2B5EF4-FFF2-40B4-BE49-F238E27FC236}">
                    <a16:creationId xmlns:a16="http://schemas.microsoft.com/office/drawing/2014/main" id="{869311F0-9844-E2DC-4EE3-9F39D3D7C53D}"/>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Box 13">
                <a:extLst>
                  <a:ext uri="{FF2B5EF4-FFF2-40B4-BE49-F238E27FC236}">
                    <a16:creationId xmlns:a16="http://schemas.microsoft.com/office/drawing/2014/main" id="{586A127E-BE97-703B-9662-A1A4907C96EB}"/>
                  </a:ext>
                </a:extLst>
              </p:cNvPr>
              <p:cNvSpPr txBox="1">
                <a:spLocks noChangeArrowheads="1"/>
              </p:cNvSpPr>
              <p:nvPr/>
            </p:nvSpPr>
            <p:spPr bwMode="auto">
              <a:xfrm>
                <a:off x="139330" y="1920925"/>
                <a:ext cx="1730952" cy="1037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Newton balance</a:t>
                </a:r>
                <a:endParaRPr lang="en-GB" altLang="en-US" sz="2800"/>
              </a:p>
            </p:txBody>
          </p:sp>
          <p:sp>
            <p:nvSpPr>
              <p:cNvPr id="8" name="Text Box 15">
                <a:extLst>
                  <a:ext uri="{FF2B5EF4-FFF2-40B4-BE49-F238E27FC236}">
                    <a16:creationId xmlns:a16="http://schemas.microsoft.com/office/drawing/2014/main" id="{AF30FC56-CD8C-84B1-9408-6E8EBF208828}"/>
                  </a:ext>
                </a:extLst>
              </p:cNvPr>
              <p:cNvSpPr txBox="1">
                <a:spLocks noChangeArrowheads="1"/>
              </p:cNvSpPr>
              <p:nvPr/>
            </p:nvSpPr>
            <p:spPr bwMode="auto">
              <a:xfrm>
                <a:off x="4038216" y="1907423"/>
                <a:ext cx="1407681" cy="1037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paper rider</a:t>
                </a:r>
                <a:endParaRPr lang="en-GB" altLang="en-US" sz="2800"/>
              </a:p>
            </p:txBody>
          </p:sp>
          <p:sp>
            <p:nvSpPr>
              <p:cNvPr id="9" name="Text Box 16">
                <a:extLst>
                  <a:ext uri="{FF2B5EF4-FFF2-40B4-BE49-F238E27FC236}">
                    <a16:creationId xmlns:a16="http://schemas.microsoft.com/office/drawing/2014/main" id="{94B16E8A-8F7F-0522-584E-B6F1F0310D3F}"/>
                  </a:ext>
                </a:extLst>
              </p:cNvPr>
              <p:cNvSpPr txBox="1">
                <a:spLocks noChangeArrowheads="1"/>
              </p:cNvSpPr>
              <p:nvPr/>
            </p:nvSpPr>
            <p:spPr bwMode="auto">
              <a:xfrm>
                <a:off x="5351507" y="1364427"/>
                <a:ext cx="1562539" cy="1037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Tuning fork</a:t>
                </a:r>
                <a:endParaRPr lang="en-GB" altLang="en-US" sz="2800"/>
              </a:p>
            </p:txBody>
          </p:sp>
          <p:sp>
            <p:nvSpPr>
              <p:cNvPr id="10" name="Text Box 17">
                <a:extLst>
                  <a:ext uri="{FF2B5EF4-FFF2-40B4-BE49-F238E27FC236}">
                    <a16:creationId xmlns:a16="http://schemas.microsoft.com/office/drawing/2014/main" id="{33224587-73D0-CBE6-1D3C-3D827472AF18}"/>
                  </a:ext>
                </a:extLst>
              </p:cNvPr>
              <p:cNvSpPr txBox="1">
                <a:spLocks noChangeArrowheads="1"/>
              </p:cNvSpPr>
              <p:nvPr/>
            </p:nvSpPr>
            <p:spPr bwMode="auto">
              <a:xfrm>
                <a:off x="7494822" y="1381582"/>
                <a:ext cx="1729448" cy="1037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Tension adjust</a:t>
                </a:r>
                <a:endParaRPr lang="en-GB" altLang="en-US" sz="2800"/>
              </a:p>
            </p:txBody>
          </p:sp>
          <p:sp>
            <p:nvSpPr>
              <p:cNvPr id="11" name="Text Box 18">
                <a:extLst>
                  <a:ext uri="{FF2B5EF4-FFF2-40B4-BE49-F238E27FC236}">
                    <a16:creationId xmlns:a16="http://schemas.microsoft.com/office/drawing/2014/main" id="{4AB7BBE1-0608-B14D-DE46-CC0E4485BD92}"/>
                  </a:ext>
                </a:extLst>
              </p:cNvPr>
              <p:cNvSpPr txBox="1">
                <a:spLocks noChangeArrowheads="1"/>
              </p:cNvSpPr>
              <p:nvPr/>
            </p:nvSpPr>
            <p:spPr bwMode="auto">
              <a:xfrm>
                <a:off x="547536" y="4646718"/>
                <a:ext cx="36629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sound box</a:t>
                </a:r>
                <a:endParaRPr lang="en-GB" altLang="en-US" sz="2800"/>
              </a:p>
            </p:txBody>
          </p:sp>
          <p:sp>
            <p:nvSpPr>
              <p:cNvPr id="12" name="Text Box 19">
                <a:extLst>
                  <a:ext uri="{FF2B5EF4-FFF2-40B4-BE49-F238E27FC236}">
                    <a16:creationId xmlns:a16="http://schemas.microsoft.com/office/drawing/2014/main" id="{4EA83130-76E2-1C14-466E-5FDD95807D00}"/>
                  </a:ext>
                </a:extLst>
              </p:cNvPr>
              <p:cNvSpPr txBox="1">
                <a:spLocks noChangeArrowheads="1"/>
              </p:cNvSpPr>
              <p:nvPr/>
            </p:nvSpPr>
            <p:spPr bwMode="auto">
              <a:xfrm>
                <a:off x="7457123" y="4492287"/>
                <a:ext cx="1423987" cy="568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bridge</a:t>
                </a:r>
                <a:endParaRPr lang="en-GB" altLang="en-US" sz="2800"/>
              </a:p>
            </p:txBody>
          </p:sp>
          <p:cxnSp>
            <p:nvCxnSpPr>
              <p:cNvPr id="13" name="Straight Connector 12">
                <a:extLst>
                  <a:ext uri="{FF2B5EF4-FFF2-40B4-BE49-F238E27FC236}">
                    <a16:creationId xmlns:a16="http://schemas.microsoft.com/office/drawing/2014/main" id="{740360CA-6CBE-6B48-9289-613569E349C2}"/>
                  </a:ext>
                </a:extLst>
              </p:cNvPr>
              <p:cNvCxnSpPr>
                <a:cxnSpLocks/>
              </p:cNvCxnSpPr>
              <p:nvPr/>
            </p:nvCxnSpPr>
            <p:spPr>
              <a:xfrm flipV="1">
                <a:off x="476232" y="3440873"/>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14" name="Rectangle 13">
                <a:extLst>
                  <a:ext uri="{FF2B5EF4-FFF2-40B4-BE49-F238E27FC236}">
                    <a16:creationId xmlns:a16="http://schemas.microsoft.com/office/drawing/2014/main" id="{2A54486A-12DB-E368-BD8D-5FBB20938EF9}"/>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 name="Straight Connector 14">
                <a:extLst>
                  <a:ext uri="{FF2B5EF4-FFF2-40B4-BE49-F238E27FC236}">
                    <a16:creationId xmlns:a16="http://schemas.microsoft.com/office/drawing/2014/main" id="{4782F114-5AAC-C114-58D1-38D5D372EF01}"/>
                  </a:ext>
                </a:extLst>
              </p:cNvPr>
              <p:cNvCxnSpPr>
                <a:cxnSpLocks/>
                <a:endCxn id="17" idx="0"/>
              </p:cNvCxnSpPr>
              <p:nvPr/>
            </p:nvCxnSpPr>
            <p:spPr>
              <a:xfrm>
                <a:off x="2611755" y="3444052"/>
                <a:ext cx="4432860" cy="0"/>
              </a:xfrm>
              <a:prstGeom prst="line">
                <a:avLst/>
              </a:prstGeom>
            </p:spPr>
            <p:style>
              <a:lnRef idx="3">
                <a:schemeClr val="accent4"/>
              </a:lnRef>
              <a:fillRef idx="0">
                <a:schemeClr val="accent4"/>
              </a:fillRef>
              <a:effectRef idx="2">
                <a:schemeClr val="accent4"/>
              </a:effectRef>
              <a:fontRef idx="minor">
                <a:schemeClr val="tx1"/>
              </a:fontRef>
            </p:style>
          </p:cxnSp>
          <p:cxnSp>
            <p:nvCxnSpPr>
              <p:cNvPr id="16" name="Straight Connector 15">
                <a:extLst>
                  <a:ext uri="{FF2B5EF4-FFF2-40B4-BE49-F238E27FC236}">
                    <a16:creationId xmlns:a16="http://schemas.microsoft.com/office/drawing/2014/main" id="{114A807E-E1F8-3E43-1EA1-A6A9A18B63FD}"/>
                  </a:ext>
                </a:extLst>
              </p:cNvPr>
              <p:cNvCxnSpPr>
                <a:cxnSpLocks/>
                <a:endCxn id="17"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17" name="Isosceles Triangle 16">
                <a:extLst>
                  <a:ext uri="{FF2B5EF4-FFF2-40B4-BE49-F238E27FC236}">
                    <a16:creationId xmlns:a16="http://schemas.microsoft.com/office/drawing/2014/main" id="{A60530C9-FC8A-EF95-2E2E-5E13ACD5F269}"/>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BBA8B9DE-5BFD-6512-8A05-60BABBE7994A}"/>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292698CC-DFF0-6F27-C8F7-7AA75AABF4FF}"/>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Isosceles Triangle 19">
                <a:extLst>
                  <a:ext uri="{FF2B5EF4-FFF2-40B4-BE49-F238E27FC236}">
                    <a16:creationId xmlns:a16="http://schemas.microsoft.com/office/drawing/2014/main" id="{5D2DAC4D-D3A7-DF06-48C2-5F3F8A55217B}"/>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 Box 19">
                <a:extLst>
                  <a:ext uri="{FF2B5EF4-FFF2-40B4-BE49-F238E27FC236}">
                    <a16:creationId xmlns:a16="http://schemas.microsoft.com/office/drawing/2014/main" id="{378A8AB9-CDCE-5905-5256-071D8D66F7D9}"/>
                  </a:ext>
                </a:extLst>
              </p:cNvPr>
              <p:cNvSpPr txBox="1">
                <a:spLocks noChangeArrowheads="1"/>
              </p:cNvSpPr>
              <p:nvPr/>
            </p:nvSpPr>
            <p:spPr bwMode="auto">
              <a:xfrm>
                <a:off x="1970989" y="2799894"/>
                <a:ext cx="1423987" cy="568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bridge</a:t>
                </a:r>
                <a:endParaRPr lang="en-GB" altLang="en-US" sz="2800"/>
              </a:p>
            </p:txBody>
          </p:sp>
          <p:sp>
            <p:nvSpPr>
              <p:cNvPr id="22" name="Rectangle 21">
                <a:extLst>
                  <a:ext uri="{FF2B5EF4-FFF2-40B4-BE49-F238E27FC236}">
                    <a16:creationId xmlns:a16="http://schemas.microsoft.com/office/drawing/2014/main" id="{493F25AD-2B1D-3974-5B5D-6C003BFD50B8}"/>
                  </a:ext>
                </a:extLst>
              </p:cNvPr>
              <p:cNvSpPr/>
              <p:nvPr/>
            </p:nvSpPr>
            <p:spPr>
              <a:xfrm>
                <a:off x="4722670" y="3340880"/>
                <a:ext cx="261135" cy="270479"/>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3" name="Group 22">
                <a:extLst>
                  <a:ext uri="{FF2B5EF4-FFF2-40B4-BE49-F238E27FC236}">
                    <a16:creationId xmlns:a16="http://schemas.microsoft.com/office/drawing/2014/main" id="{2FC3C40B-DAC2-AFEA-D4A2-14BAA512E47F}"/>
                  </a:ext>
                </a:extLst>
              </p:cNvPr>
              <p:cNvGrpSpPr/>
              <p:nvPr/>
            </p:nvGrpSpPr>
            <p:grpSpPr>
              <a:xfrm rot="5400000">
                <a:off x="6233190" y="2532426"/>
                <a:ext cx="1539131" cy="205076"/>
                <a:chOff x="4041878" y="1563332"/>
                <a:chExt cx="2404790" cy="217170"/>
              </a:xfrm>
            </p:grpSpPr>
            <p:sp>
              <p:nvSpPr>
                <p:cNvPr id="35" name="Freeform: Shape 34">
                  <a:extLst>
                    <a:ext uri="{FF2B5EF4-FFF2-40B4-BE49-F238E27FC236}">
                      <a16:creationId xmlns:a16="http://schemas.microsoft.com/office/drawing/2014/main" id="{85088126-72F7-9DB7-8198-8F883EAE5C1C}"/>
                    </a:ext>
                  </a:extLst>
                </p:cNvPr>
                <p:cNvSpPr/>
                <p:nvPr/>
              </p:nvSpPr>
              <p:spPr>
                <a:xfrm>
                  <a:off x="4041878" y="1563332"/>
                  <a:ext cx="1474469" cy="217170"/>
                </a:xfrm>
                <a:custGeom>
                  <a:avLst/>
                  <a:gdLst>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45720 w 1508760"/>
                    <a:gd name="connsiteY4" fmla="*/ 217170 h 217170"/>
                    <a:gd name="connsiteX0" fmla="*/ 22860 w 1531620"/>
                    <a:gd name="connsiteY0" fmla="*/ 11430 h 228600"/>
                    <a:gd name="connsiteX1" fmla="*/ 1383030 w 1531620"/>
                    <a:gd name="connsiteY1" fmla="*/ 0 h 228600"/>
                    <a:gd name="connsiteX2" fmla="*/ 1531620 w 1531620"/>
                    <a:gd name="connsiteY2" fmla="*/ 125730 h 228600"/>
                    <a:gd name="connsiteX3" fmla="*/ 1337310 w 1531620"/>
                    <a:gd name="connsiteY3" fmla="*/ 205740 h 228600"/>
                    <a:gd name="connsiteX4" fmla="*/ 0 w 1531620"/>
                    <a:gd name="connsiteY4" fmla="*/ 228600 h 228600"/>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34290 w 1508760"/>
                    <a:gd name="connsiteY4" fmla="*/ 217170 h 217170"/>
                    <a:gd name="connsiteX0" fmla="*/ 0 w 1474470"/>
                    <a:gd name="connsiteY0" fmla="*/ 11430 h 217170"/>
                    <a:gd name="connsiteX1" fmla="*/ 1325880 w 1474470"/>
                    <a:gd name="connsiteY1" fmla="*/ 0 h 217170"/>
                    <a:gd name="connsiteX2" fmla="*/ 1474470 w 1474470"/>
                    <a:gd name="connsiteY2" fmla="*/ 125730 h 217170"/>
                    <a:gd name="connsiteX3" fmla="*/ 1280160 w 1474470"/>
                    <a:gd name="connsiteY3" fmla="*/ 205740 h 217170"/>
                    <a:gd name="connsiteX4" fmla="*/ 0 w 1474470"/>
                    <a:gd name="connsiteY4" fmla="*/ 217170 h 21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470" h="217170">
                      <a:moveTo>
                        <a:pt x="0" y="11430"/>
                      </a:moveTo>
                      <a:lnTo>
                        <a:pt x="1325880" y="0"/>
                      </a:lnTo>
                      <a:lnTo>
                        <a:pt x="1474470" y="125730"/>
                      </a:lnTo>
                      <a:lnTo>
                        <a:pt x="1280160" y="205740"/>
                      </a:lnTo>
                      <a:lnTo>
                        <a:pt x="0" y="21717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6" name="Freeform: Shape 35">
                  <a:extLst>
                    <a:ext uri="{FF2B5EF4-FFF2-40B4-BE49-F238E27FC236}">
                      <a16:creationId xmlns:a16="http://schemas.microsoft.com/office/drawing/2014/main" id="{5F91D948-D3DE-334C-7CC7-7F52257951FE}"/>
                    </a:ext>
                  </a:extLst>
                </p:cNvPr>
                <p:cNvSpPr/>
                <p:nvPr/>
              </p:nvSpPr>
              <p:spPr>
                <a:xfrm>
                  <a:off x="5497978" y="1656108"/>
                  <a:ext cx="948690" cy="22860"/>
                </a:xfrm>
                <a:custGeom>
                  <a:avLst/>
                  <a:gdLst>
                    <a:gd name="connsiteX0" fmla="*/ 0 w 948690"/>
                    <a:gd name="connsiteY0" fmla="*/ 11430 h 22860"/>
                    <a:gd name="connsiteX1" fmla="*/ 925830 w 948690"/>
                    <a:gd name="connsiteY1" fmla="*/ 0 h 22860"/>
                    <a:gd name="connsiteX2" fmla="*/ 948690 w 948690"/>
                    <a:gd name="connsiteY2" fmla="*/ 22860 h 22860"/>
                  </a:gdLst>
                  <a:ahLst/>
                  <a:cxnLst>
                    <a:cxn ang="0">
                      <a:pos x="connsiteX0" y="connsiteY0"/>
                    </a:cxn>
                    <a:cxn ang="0">
                      <a:pos x="connsiteX1" y="connsiteY1"/>
                    </a:cxn>
                    <a:cxn ang="0">
                      <a:pos x="connsiteX2" y="connsiteY2"/>
                    </a:cxn>
                  </a:cxnLst>
                  <a:rect l="l" t="t" r="r" b="b"/>
                  <a:pathLst>
                    <a:path w="948690" h="22860">
                      <a:moveTo>
                        <a:pt x="0" y="11430"/>
                      </a:moveTo>
                      <a:lnTo>
                        <a:pt x="925830" y="0"/>
                      </a:lnTo>
                      <a:lnTo>
                        <a:pt x="948690" y="2286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24" name="Straight Connector 23">
                <a:extLst>
                  <a:ext uri="{FF2B5EF4-FFF2-40B4-BE49-F238E27FC236}">
                    <a16:creationId xmlns:a16="http://schemas.microsoft.com/office/drawing/2014/main" id="{6E9A762E-6700-469E-C9AD-D9BE15F296DE}"/>
                  </a:ext>
                </a:extLst>
              </p:cNvPr>
              <p:cNvCxnSpPr/>
              <p:nvPr/>
            </p:nvCxnSpPr>
            <p:spPr>
              <a:xfrm>
                <a:off x="813417" y="2958372"/>
                <a:ext cx="306723" cy="53442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6DC4CD82-52E0-A964-95BB-CA3B4B26C880}"/>
                  </a:ext>
                </a:extLst>
              </p:cNvPr>
              <p:cNvCxnSpPr/>
              <p:nvPr/>
            </p:nvCxnSpPr>
            <p:spPr>
              <a:xfrm>
                <a:off x="4510636" y="2762295"/>
                <a:ext cx="306723" cy="53442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9F12B79B-B122-740C-932E-F319B178E716}"/>
                  </a:ext>
                </a:extLst>
              </p:cNvPr>
              <p:cNvCxnSpPr>
                <a:cxnSpLocks/>
              </p:cNvCxnSpPr>
              <p:nvPr/>
            </p:nvCxnSpPr>
            <p:spPr>
              <a:xfrm>
                <a:off x="6221451" y="1985894"/>
                <a:ext cx="487519" cy="39331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82B8F6D-10AC-F7FF-AD42-1FBB496CED52}"/>
                  </a:ext>
                </a:extLst>
              </p:cNvPr>
              <p:cNvCxnSpPr>
                <a:cxnSpLocks/>
              </p:cNvCxnSpPr>
              <p:nvPr/>
            </p:nvCxnSpPr>
            <p:spPr>
              <a:xfrm>
                <a:off x="8253829" y="2452639"/>
                <a:ext cx="298339" cy="5921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D04C4F97-EA55-9943-7A03-B8ECC2C9B0EE}"/>
                      </a:ext>
                    </a:extLst>
                  </p:cNvPr>
                  <p:cNvSpPr txBox="1"/>
                  <p:nvPr/>
                </p:nvSpPr>
                <p:spPr>
                  <a:xfrm>
                    <a:off x="4485938" y="4111366"/>
                    <a:ext cx="473463"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rPr>
                            <m:t>𝑙</m:t>
                          </m:r>
                        </m:oMath>
                      </m:oMathPara>
                    </a14:m>
                    <a:endParaRPr lang="en-GB" sz="3600"/>
                  </a:p>
                </p:txBody>
              </p:sp>
            </mc:Choice>
            <mc:Fallback xmlns="">
              <p:sp>
                <p:nvSpPr>
                  <p:cNvPr id="28" name="TextBox 27">
                    <a:extLst>
                      <a:ext uri="{FF2B5EF4-FFF2-40B4-BE49-F238E27FC236}">
                        <a16:creationId xmlns:a16="http://schemas.microsoft.com/office/drawing/2014/main" id="{D04C4F97-EA55-9943-7A03-B8ECC2C9B0EE}"/>
                      </a:ext>
                    </a:extLst>
                  </p:cNvPr>
                  <p:cNvSpPr txBox="1">
                    <a:spLocks noRot="1" noChangeAspect="1" noMove="1" noResize="1" noEditPoints="1" noAdjustHandles="1" noChangeArrowheads="1" noChangeShapeType="1" noTextEdit="1"/>
                  </p:cNvSpPr>
                  <p:nvPr/>
                </p:nvSpPr>
                <p:spPr>
                  <a:xfrm>
                    <a:off x="4485938" y="4111366"/>
                    <a:ext cx="473463" cy="646331"/>
                  </a:xfrm>
                  <a:prstGeom prst="rect">
                    <a:avLst/>
                  </a:prstGeom>
                  <a:blipFill>
                    <a:blip r:embed="rId2"/>
                    <a:stretch>
                      <a:fillRect/>
                    </a:stretch>
                  </a:blipFill>
                </p:spPr>
                <p:txBody>
                  <a:bodyPr/>
                  <a:lstStyle/>
                  <a:p>
                    <a:r>
                      <a:rPr lang="en-GB">
                        <a:noFill/>
                      </a:rPr>
                      <a:t> </a:t>
                    </a:r>
                  </a:p>
                </p:txBody>
              </p:sp>
            </mc:Fallback>
          </mc:AlternateContent>
          <p:cxnSp>
            <p:nvCxnSpPr>
              <p:cNvPr id="29" name="Straight Arrow Connector 28">
                <a:extLst>
                  <a:ext uri="{FF2B5EF4-FFF2-40B4-BE49-F238E27FC236}">
                    <a16:creationId xmlns:a16="http://schemas.microsoft.com/office/drawing/2014/main" id="{A6BE3F33-F861-E0C6-833B-EF01C226E246}"/>
                  </a:ext>
                </a:extLst>
              </p:cNvPr>
              <p:cNvCxnSpPr/>
              <p:nvPr/>
            </p:nvCxnSpPr>
            <p:spPr>
              <a:xfrm>
                <a:off x="5050339" y="4434531"/>
                <a:ext cx="1822257"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7623923C-1564-BB5A-7ACC-49485DA75648}"/>
                  </a:ext>
                </a:extLst>
              </p:cNvPr>
              <p:cNvCxnSpPr>
                <a:cxnSpLocks/>
                <a:stCxn id="28" idx="1"/>
              </p:cNvCxnSpPr>
              <p:nvPr/>
            </p:nvCxnSpPr>
            <p:spPr>
              <a:xfrm flipH="1">
                <a:off x="2682982" y="4434532"/>
                <a:ext cx="1802956" cy="1144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Text Box 15">
                <a:extLst>
                  <a:ext uri="{FF2B5EF4-FFF2-40B4-BE49-F238E27FC236}">
                    <a16:creationId xmlns:a16="http://schemas.microsoft.com/office/drawing/2014/main" id="{B2FC3FD9-8C38-330C-DB57-D56990871987}"/>
                  </a:ext>
                </a:extLst>
              </p:cNvPr>
              <p:cNvSpPr txBox="1">
                <a:spLocks noChangeArrowheads="1"/>
              </p:cNvSpPr>
              <p:nvPr/>
            </p:nvSpPr>
            <p:spPr bwMode="auto">
              <a:xfrm>
                <a:off x="2572134" y="1656138"/>
                <a:ext cx="1280867" cy="568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String</a:t>
                </a:r>
                <a:endParaRPr lang="en-GB" altLang="en-US" sz="2800"/>
              </a:p>
            </p:txBody>
          </p:sp>
          <p:cxnSp>
            <p:nvCxnSpPr>
              <p:cNvPr id="32" name="Straight Connector 31">
                <a:extLst>
                  <a:ext uri="{FF2B5EF4-FFF2-40B4-BE49-F238E27FC236}">
                    <a16:creationId xmlns:a16="http://schemas.microsoft.com/office/drawing/2014/main" id="{D333B444-3845-0384-0C3A-71F3B8E7E052}"/>
                  </a:ext>
                </a:extLst>
              </p:cNvPr>
              <p:cNvCxnSpPr>
                <a:cxnSpLocks/>
              </p:cNvCxnSpPr>
              <p:nvPr/>
            </p:nvCxnSpPr>
            <p:spPr>
              <a:xfrm>
                <a:off x="3353468" y="2142062"/>
                <a:ext cx="399393" cy="122267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EE52A43-22DF-8228-2181-3B87F39585B3}"/>
                  </a:ext>
                </a:extLst>
              </p:cNvPr>
              <p:cNvCxnSpPr/>
              <p:nvPr/>
            </p:nvCxnSpPr>
            <p:spPr>
              <a:xfrm>
                <a:off x="1583839" y="4113164"/>
                <a:ext cx="306723" cy="53442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F929ED49-1EB2-AC4E-6FA8-8911786A7CA4}"/>
                  </a:ext>
                </a:extLst>
              </p:cNvPr>
              <p:cNvCxnSpPr>
                <a:cxnSpLocks/>
              </p:cNvCxnSpPr>
              <p:nvPr/>
            </p:nvCxnSpPr>
            <p:spPr>
              <a:xfrm>
                <a:off x="7175182" y="3706038"/>
                <a:ext cx="852964" cy="78624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 name="TextBox 4">
              <a:hlinkClick r:id="rId3"/>
              <a:extLst>
                <a:ext uri="{FF2B5EF4-FFF2-40B4-BE49-F238E27FC236}">
                  <a16:creationId xmlns:a16="http://schemas.microsoft.com/office/drawing/2014/main" id="{72650201-7E98-B56C-F3EE-CDD11B6E9B9E}"/>
                </a:ext>
              </a:extLst>
            </p:cNvPr>
            <p:cNvSpPr txBox="1"/>
            <p:nvPr/>
          </p:nvSpPr>
          <p:spPr>
            <a:xfrm>
              <a:off x="7925163" y="4810960"/>
              <a:ext cx="543739" cy="307777"/>
            </a:xfrm>
            <a:prstGeom prst="rect">
              <a:avLst/>
            </a:prstGeom>
            <a:noFill/>
          </p:spPr>
          <p:txBody>
            <a:bodyPr wrap="non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3619157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p"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7BF68-28FF-40A7-A8C2-33BB7E0952EE}"/>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3F175D3-72F9-2CEC-3E15-643F1BE45502}"/>
              </a:ext>
            </a:extLst>
          </p:cNvPr>
          <p:cNvSpPr>
            <a:spLocks noGrp="1"/>
          </p:cNvSpPr>
          <p:nvPr>
            <p:ph type="title"/>
          </p:nvPr>
        </p:nvSpPr>
        <p:spPr>
          <a:xfrm>
            <a:off x="241300" y="155246"/>
            <a:ext cx="8724900" cy="590931"/>
          </a:xfrm>
        </p:spPr>
        <p:txBody>
          <a:bodyPr/>
          <a:lstStyle/>
          <a:p>
            <a:r>
              <a:rPr lang="en-GB"/>
              <a:t>What variables do we relate?</a:t>
            </a:r>
          </a:p>
        </p:txBody>
      </p:sp>
      <p:sp>
        <p:nvSpPr>
          <p:cNvPr id="4" name="Text Placeholder 3">
            <a:extLst>
              <a:ext uri="{FF2B5EF4-FFF2-40B4-BE49-F238E27FC236}">
                <a16:creationId xmlns:a16="http://schemas.microsoft.com/office/drawing/2014/main" id="{13853658-934B-DE3E-2DCD-B2D553F63E41}"/>
              </a:ext>
            </a:extLst>
          </p:cNvPr>
          <p:cNvSpPr>
            <a:spLocks noGrp="1"/>
          </p:cNvSpPr>
          <p:nvPr>
            <p:ph type="body" sz="quarter" idx="10"/>
          </p:nvPr>
        </p:nvSpPr>
        <p:spPr>
          <a:xfrm>
            <a:off x="621355" y="849049"/>
            <a:ext cx="8166385" cy="1920526"/>
          </a:xfrm>
        </p:spPr>
        <p:txBody>
          <a:bodyPr/>
          <a:lstStyle/>
          <a:p>
            <a:r>
              <a:rPr lang="en-GB" sz="3200"/>
              <a:t>Frequency  𝑓</a:t>
            </a:r>
            <a:br>
              <a:rPr lang="en-GB" sz="3200"/>
            </a:br>
            <a:r>
              <a:rPr lang="en-GB" sz="3200"/>
              <a:t>length of string  </a:t>
            </a:r>
            <a:r>
              <a:rPr lang="en-GB" sz="3200" i="1">
                <a:latin typeface="Times New Roman" panose="02020603050405020304" pitchFamily="18" charset="0"/>
                <a:cs typeface="Times New Roman" panose="02020603050405020304" pitchFamily="18" charset="0"/>
              </a:rPr>
              <a:t>l</a:t>
            </a:r>
            <a:br>
              <a:rPr lang="en-GB" sz="3200"/>
            </a:br>
            <a:r>
              <a:rPr lang="en-GB" sz="3200"/>
              <a:t>Tension  </a:t>
            </a:r>
            <a:r>
              <a:rPr lang="en-GB" sz="3200" i="1">
                <a:latin typeface="Times New Roman" panose="02020603050405020304" pitchFamily="18" charset="0"/>
                <a:cs typeface="Times New Roman" panose="02020603050405020304" pitchFamily="18" charset="0"/>
              </a:rPr>
              <a:t>T</a:t>
            </a:r>
            <a:br>
              <a:rPr lang="en-GB" sz="3200"/>
            </a:br>
            <a:r>
              <a:rPr lang="en-GB" sz="3200"/>
              <a:t>Mass per unit length of string </a:t>
            </a:r>
            <a:r>
              <a:rPr lang="en-GB" sz="3600" i="1">
                <a:latin typeface="Times New Roman" panose="02020603050405020304" pitchFamily="18" charset="0"/>
                <a:cs typeface="Times New Roman" panose="02020603050405020304" pitchFamily="18" charset="0"/>
              </a:rPr>
              <a:t>μ</a:t>
            </a:r>
            <a:endParaRPr lang="en-GB" sz="3200" i="1">
              <a:latin typeface="Times New Roman" panose="02020603050405020304" pitchFamily="18" charset="0"/>
              <a:cs typeface="Times New Roman" panose="02020603050405020304" pitchFamily="18" charset="0"/>
            </a:endParaRPr>
          </a:p>
        </p:txBody>
      </p:sp>
      <p:grpSp>
        <p:nvGrpSpPr>
          <p:cNvPr id="40" name="Group 39">
            <a:extLst>
              <a:ext uri="{FF2B5EF4-FFF2-40B4-BE49-F238E27FC236}">
                <a16:creationId xmlns:a16="http://schemas.microsoft.com/office/drawing/2014/main" id="{D27F8EE7-4FD8-14E4-FFBA-DA815AAAC07F}"/>
              </a:ext>
            </a:extLst>
          </p:cNvPr>
          <p:cNvGrpSpPr/>
          <p:nvPr/>
        </p:nvGrpSpPr>
        <p:grpSpPr>
          <a:xfrm>
            <a:off x="778583" y="3714031"/>
            <a:ext cx="7586834" cy="1997176"/>
            <a:chOff x="778583" y="3714031"/>
            <a:chExt cx="7586834" cy="1997176"/>
          </a:xfrm>
        </p:grpSpPr>
        <p:grpSp>
          <p:nvGrpSpPr>
            <p:cNvPr id="5" name="Group 4">
              <a:extLst>
                <a:ext uri="{FF2B5EF4-FFF2-40B4-BE49-F238E27FC236}">
                  <a16:creationId xmlns:a16="http://schemas.microsoft.com/office/drawing/2014/main" id="{20C5DEB8-2268-C91F-E9D3-E97384669416}"/>
                </a:ext>
              </a:extLst>
            </p:cNvPr>
            <p:cNvGrpSpPr/>
            <p:nvPr/>
          </p:nvGrpSpPr>
          <p:grpSpPr>
            <a:xfrm>
              <a:off x="778583" y="3714031"/>
              <a:ext cx="7586834" cy="1943156"/>
              <a:chOff x="60504" y="1875896"/>
              <a:chExt cx="8828849" cy="2261264"/>
            </a:xfrm>
          </p:grpSpPr>
          <p:sp>
            <p:nvSpPr>
              <p:cNvPr id="8" name="Freeform: Shape 7">
                <a:extLst>
                  <a:ext uri="{FF2B5EF4-FFF2-40B4-BE49-F238E27FC236}">
                    <a16:creationId xmlns:a16="http://schemas.microsoft.com/office/drawing/2014/main" id="{9EDBCA32-0CFF-6271-86BF-AA841677A470}"/>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2" name="Straight Connector 11">
                <a:extLst>
                  <a:ext uri="{FF2B5EF4-FFF2-40B4-BE49-F238E27FC236}">
                    <a16:creationId xmlns:a16="http://schemas.microsoft.com/office/drawing/2014/main" id="{E25ECE44-3493-56C8-26B0-9623992B763C}"/>
                  </a:ext>
                </a:extLst>
              </p:cNvPr>
              <p:cNvCxnSpPr>
                <a:cxnSpLocks/>
              </p:cNvCxnSpPr>
              <p:nvPr/>
            </p:nvCxnSpPr>
            <p:spPr>
              <a:xfrm flipV="1">
                <a:off x="476232" y="3452748"/>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21" name="Rectangle 20">
                <a:extLst>
                  <a:ext uri="{FF2B5EF4-FFF2-40B4-BE49-F238E27FC236}">
                    <a16:creationId xmlns:a16="http://schemas.microsoft.com/office/drawing/2014/main" id="{BD98E297-F40A-60A5-C717-702098B56102}"/>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2" name="Straight Connector 21">
                <a:extLst>
                  <a:ext uri="{FF2B5EF4-FFF2-40B4-BE49-F238E27FC236}">
                    <a16:creationId xmlns:a16="http://schemas.microsoft.com/office/drawing/2014/main" id="{16F1021C-8E23-DC4F-FA92-73155ACC889D}"/>
                  </a:ext>
                </a:extLst>
              </p:cNvPr>
              <p:cNvCxnSpPr>
                <a:cxnSpLocks/>
                <a:endCxn id="27" idx="0"/>
              </p:cNvCxnSpPr>
              <p:nvPr/>
            </p:nvCxnSpPr>
            <p:spPr>
              <a:xfrm>
                <a:off x="2611755" y="3444052"/>
                <a:ext cx="4432860" cy="0"/>
              </a:xfrm>
              <a:prstGeom prst="line">
                <a:avLst/>
              </a:prstGeom>
            </p:spPr>
            <p:style>
              <a:lnRef idx="3">
                <a:schemeClr val="accent4"/>
              </a:lnRef>
              <a:fillRef idx="0">
                <a:schemeClr val="accent4"/>
              </a:fillRef>
              <a:effectRef idx="2">
                <a:schemeClr val="accent4"/>
              </a:effectRef>
              <a:fontRef idx="minor">
                <a:schemeClr val="tx1"/>
              </a:fontRef>
            </p:style>
          </p:cxnSp>
          <p:cxnSp>
            <p:nvCxnSpPr>
              <p:cNvPr id="25" name="Straight Connector 24">
                <a:extLst>
                  <a:ext uri="{FF2B5EF4-FFF2-40B4-BE49-F238E27FC236}">
                    <a16:creationId xmlns:a16="http://schemas.microsoft.com/office/drawing/2014/main" id="{9E659015-706D-C024-3AD0-02BA6D086FEA}"/>
                  </a:ext>
                </a:extLst>
              </p:cNvPr>
              <p:cNvCxnSpPr>
                <a:cxnSpLocks/>
                <a:endCxn id="27"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27" name="Isosceles Triangle 26">
                <a:extLst>
                  <a:ext uri="{FF2B5EF4-FFF2-40B4-BE49-F238E27FC236}">
                    <a16:creationId xmlns:a16="http://schemas.microsoft.com/office/drawing/2014/main" id="{C591C50E-51E5-9E46-3154-28645CCF7BD4}"/>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ectangle 30">
                <a:extLst>
                  <a:ext uri="{FF2B5EF4-FFF2-40B4-BE49-F238E27FC236}">
                    <a16:creationId xmlns:a16="http://schemas.microsoft.com/office/drawing/2014/main" id="{5E9EE1C7-E2C8-8573-050A-78770BB70E53}"/>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Rectangle 31">
                <a:extLst>
                  <a:ext uri="{FF2B5EF4-FFF2-40B4-BE49-F238E27FC236}">
                    <a16:creationId xmlns:a16="http://schemas.microsoft.com/office/drawing/2014/main" id="{08EF9BDA-087F-1CA3-418F-49F77219E2F6}"/>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Isosceles Triangle 32">
                <a:extLst>
                  <a:ext uri="{FF2B5EF4-FFF2-40B4-BE49-F238E27FC236}">
                    <a16:creationId xmlns:a16="http://schemas.microsoft.com/office/drawing/2014/main" id="{043BFCFC-A196-D268-D154-07D05E5EFBC4}"/>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4" name="Group 33">
                <a:extLst>
                  <a:ext uri="{FF2B5EF4-FFF2-40B4-BE49-F238E27FC236}">
                    <a16:creationId xmlns:a16="http://schemas.microsoft.com/office/drawing/2014/main" id="{B1540031-0D50-C55D-AE3A-9D72689823A7}"/>
                  </a:ext>
                </a:extLst>
              </p:cNvPr>
              <p:cNvGrpSpPr/>
              <p:nvPr/>
            </p:nvGrpSpPr>
            <p:grpSpPr>
              <a:xfrm rot="5400000">
                <a:off x="6254835" y="2542923"/>
                <a:ext cx="1539130" cy="205076"/>
                <a:chOff x="4058282" y="1540413"/>
                <a:chExt cx="2404789" cy="217170"/>
              </a:xfrm>
            </p:grpSpPr>
            <p:sp>
              <p:nvSpPr>
                <p:cNvPr id="46" name="Freeform: Shape 45">
                  <a:extLst>
                    <a:ext uri="{FF2B5EF4-FFF2-40B4-BE49-F238E27FC236}">
                      <a16:creationId xmlns:a16="http://schemas.microsoft.com/office/drawing/2014/main" id="{4E1B944F-CAF0-766E-46BE-7BC8A6C4C4EC}"/>
                    </a:ext>
                  </a:extLst>
                </p:cNvPr>
                <p:cNvSpPr/>
                <p:nvPr/>
              </p:nvSpPr>
              <p:spPr>
                <a:xfrm>
                  <a:off x="4058282" y="1540413"/>
                  <a:ext cx="1474467" cy="217170"/>
                </a:xfrm>
                <a:custGeom>
                  <a:avLst/>
                  <a:gdLst>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45720 w 1508760"/>
                    <a:gd name="connsiteY4" fmla="*/ 217170 h 217170"/>
                    <a:gd name="connsiteX0" fmla="*/ 22860 w 1531620"/>
                    <a:gd name="connsiteY0" fmla="*/ 11430 h 228600"/>
                    <a:gd name="connsiteX1" fmla="*/ 1383030 w 1531620"/>
                    <a:gd name="connsiteY1" fmla="*/ 0 h 228600"/>
                    <a:gd name="connsiteX2" fmla="*/ 1531620 w 1531620"/>
                    <a:gd name="connsiteY2" fmla="*/ 125730 h 228600"/>
                    <a:gd name="connsiteX3" fmla="*/ 1337310 w 1531620"/>
                    <a:gd name="connsiteY3" fmla="*/ 205740 h 228600"/>
                    <a:gd name="connsiteX4" fmla="*/ 0 w 1531620"/>
                    <a:gd name="connsiteY4" fmla="*/ 228600 h 228600"/>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34290 w 1508760"/>
                    <a:gd name="connsiteY4" fmla="*/ 217170 h 217170"/>
                    <a:gd name="connsiteX0" fmla="*/ 0 w 1474470"/>
                    <a:gd name="connsiteY0" fmla="*/ 11430 h 217170"/>
                    <a:gd name="connsiteX1" fmla="*/ 1325880 w 1474470"/>
                    <a:gd name="connsiteY1" fmla="*/ 0 h 217170"/>
                    <a:gd name="connsiteX2" fmla="*/ 1474470 w 1474470"/>
                    <a:gd name="connsiteY2" fmla="*/ 125730 h 217170"/>
                    <a:gd name="connsiteX3" fmla="*/ 1280160 w 1474470"/>
                    <a:gd name="connsiteY3" fmla="*/ 205740 h 217170"/>
                    <a:gd name="connsiteX4" fmla="*/ 0 w 1474470"/>
                    <a:gd name="connsiteY4" fmla="*/ 217170 h 21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470" h="217170">
                      <a:moveTo>
                        <a:pt x="0" y="11430"/>
                      </a:moveTo>
                      <a:lnTo>
                        <a:pt x="1325880" y="0"/>
                      </a:lnTo>
                      <a:lnTo>
                        <a:pt x="1474470" y="125730"/>
                      </a:lnTo>
                      <a:lnTo>
                        <a:pt x="1280160" y="205740"/>
                      </a:lnTo>
                      <a:lnTo>
                        <a:pt x="0" y="21717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Freeform: Shape 46">
                  <a:extLst>
                    <a:ext uri="{FF2B5EF4-FFF2-40B4-BE49-F238E27FC236}">
                      <a16:creationId xmlns:a16="http://schemas.microsoft.com/office/drawing/2014/main" id="{B53A15CE-5760-C9A3-8C3D-09DA593E32D2}"/>
                    </a:ext>
                  </a:extLst>
                </p:cNvPr>
                <p:cNvSpPr/>
                <p:nvPr/>
              </p:nvSpPr>
              <p:spPr>
                <a:xfrm>
                  <a:off x="5514379" y="1633187"/>
                  <a:ext cx="948692" cy="22860"/>
                </a:xfrm>
                <a:custGeom>
                  <a:avLst/>
                  <a:gdLst>
                    <a:gd name="connsiteX0" fmla="*/ 0 w 948690"/>
                    <a:gd name="connsiteY0" fmla="*/ 11430 h 22860"/>
                    <a:gd name="connsiteX1" fmla="*/ 925830 w 948690"/>
                    <a:gd name="connsiteY1" fmla="*/ 0 h 22860"/>
                    <a:gd name="connsiteX2" fmla="*/ 948690 w 948690"/>
                    <a:gd name="connsiteY2" fmla="*/ 22860 h 22860"/>
                  </a:gdLst>
                  <a:ahLst/>
                  <a:cxnLst>
                    <a:cxn ang="0">
                      <a:pos x="connsiteX0" y="connsiteY0"/>
                    </a:cxn>
                    <a:cxn ang="0">
                      <a:pos x="connsiteX1" y="connsiteY1"/>
                    </a:cxn>
                    <a:cxn ang="0">
                      <a:pos x="connsiteX2" y="connsiteY2"/>
                    </a:cxn>
                  </a:cxnLst>
                  <a:rect l="l" t="t" r="r" b="b"/>
                  <a:pathLst>
                    <a:path w="948690" h="22860">
                      <a:moveTo>
                        <a:pt x="0" y="11430"/>
                      </a:moveTo>
                      <a:lnTo>
                        <a:pt x="925830" y="0"/>
                      </a:lnTo>
                      <a:lnTo>
                        <a:pt x="948690" y="2286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grpSp>
          <p:nvGrpSpPr>
            <p:cNvPr id="2" name="Group 1">
              <a:extLst>
                <a:ext uri="{FF2B5EF4-FFF2-40B4-BE49-F238E27FC236}">
                  <a16:creationId xmlns:a16="http://schemas.microsoft.com/office/drawing/2014/main" id="{E7B99E8F-4C67-B8FD-B268-BA2B09AD4CD6}"/>
                </a:ext>
              </a:extLst>
            </p:cNvPr>
            <p:cNvGrpSpPr/>
            <p:nvPr/>
          </p:nvGrpSpPr>
          <p:grpSpPr>
            <a:xfrm>
              <a:off x="1102454" y="3732398"/>
              <a:ext cx="5564567" cy="1452378"/>
              <a:chOff x="446501" y="1802657"/>
              <a:chExt cx="6475523" cy="1690142"/>
            </a:xfrm>
          </p:grpSpPr>
          <p:sp>
            <p:nvSpPr>
              <p:cNvPr id="7" name="Text Box 13">
                <a:extLst>
                  <a:ext uri="{FF2B5EF4-FFF2-40B4-BE49-F238E27FC236}">
                    <a16:creationId xmlns:a16="http://schemas.microsoft.com/office/drawing/2014/main" id="{0DA7701E-F539-0535-6552-2C1D8FA31789}"/>
                  </a:ext>
                </a:extLst>
              </p:cNvPr>
              <p:cNvSpPr txBox="1">
                <a:spLocks noChangeArrowheads="1"/>
              </p:cNvSpPr>
              <p:nvPr/>
            </p:nvSpPr>
            <p:spPr bwMode="auto">
              <a:xfrm>
                <a:off x="446501" y="2455544"/>
                <a:ext cx="71935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b="1"/>
                  <a:t>T</a:t>
                </a:r>
                <a:endParaRPr lang="en-GB" altLang="en-US" sz="2800" b="1"/>
              </a:p>
            </p:txBody>
          </p:sp>
          <p:sp>
            <p:nvSpPr>
              <p:cNvPr id="9" name="Text Box 16">
                <a:extLst>
                  <a:ext uri="{FF2B5EF4-FFF2-40B4-BE49-F238E27FC236}">
                    <a16:creationId xmlns:a16="http://schemas.microsoft.com/office/drawing/2014/main" id="{A3DD75A2-821D-2A11-3B31-1F1B5BB01540}"/>
                  </a:ext>
                </a:extLst>
              </p:cNvPr>
              <p:cNvSpPr txBox="1">
                <a:spLocks noChangeArrowheads="1"/>
              </p:cNvSpPr>
              <p:nvPr/>
            </p:nvSpPr>
            <p:spPr bwMode="auto">
              <a:xfrm>
                <a:off x="5780110" y="1802657"/>
                <a:ext cx="541863" cy="752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50000"/>
                  </a:spcBef>
                  <a:buNone/>
                </a:pPr>
                <a:r>
                  <a:rPr lang="en-GB" sz="3600"/>
                  <a:t>𝑓</a:t>
                </a:r>
                <a:endParaRPr lang="en-GB" altLang="en-US" sz="3600" b="1"/>
              </a:p>
            </p:txBody>
          </p:sp>
          <p:cxnSp>
            <p:nvCxnSpPr>
              <p:cNvPr id="24" name="Straight Connector 23">
                <a:extLst>
                  <a:ext uri="{FF2B5EF4-FFF2-40B4-BE49-F238E27FC236}">
                    <a16:creationId xmlns:a16="http://schemas.microsoft.com/office/drawing/2014/main" id="{D823E6B4-0AC9-F89F-0A8A-1B519165B6BC}"/>
                  </a:ext>
                </a:extLst>
              </p:cNvPr>
              <p:cNvCxnSpPr/>
              <p:nvPr/>
            </p:nvCxnSpPr>
            <p:spPr>
              <a:xfrm>
                <a:off x="813417" y="2958372"/>
                <a:ext cx="306723" cy="53442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9CCC7BE-8953-A244-82A8-0516FE3D7B66}"/>
                  </a:ext>
                </a:extLst>
              </p:cNvPr>
              <p:cNvCxnSpPr>
                <a:cxnSpLocks/>
              </p:cNvCxnSpPr>
              <p:nvPr/>
            </p:nvCxnSpPr>
            <p:spPr>
              <a:xfrm>
                <a:off x="6204733" y="2201515"/>
                <a:ext cx="541862" cy="7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4766E8D7-CFE6-063E-24AF-E96B4A4EAD4B}"/>
                      </a:ext>
                    </a:extLst>
                  </p:cNvPr>
                  <p:cNvSpPr txBox="1"/>
                  <p:nvPr/>
                </p:nvSpPr>
                <p:spPr>
                  <a:xfrm>
                    <a:off x="4535366" y="2789193"/>
                    <a:ext cx="473463"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rPr>
                            <m:t>𝑙</m:t>
                          </m:r>
                        </m:oMath>
                      </m:oMathPara>
                    </a14:m>
                    <a:endParaRPr lang="en-GB" sz="3600"/>
                  </a:p>
                </p:txBody>
              </p:sp>
            </mc:Choice>
            <mc:Fallback xmlns="">
              <p:sp>
                <p:nvSpPr>
                  <p:cNvPr id="28" name="TextBox 27">
                    <a:extLst>
                      <a:ext uri="{FF2B5EF4-FFF2-40B4-BE49-F238E27FC236}">
                        <a16:creationId xmlns:a16="http://schemas.microsoft.com/office/drawing/2014/main" id="{4766E8D7-CFE6-063E-24AF-E96B4A4EAD4B}"/>
                      </a:ext>
                    </a:extLst>
                  </p:cNvPr>
                  <p:cNvSpPr txBox="1">
                    <a:spLocks noRot="1" noChangeAspect="1" noMove="1" noResize="1" noEditPoints="1" noAdjustHandles="1" noChangeArrowheads="1" noChangeShapeType="1" noTextEdit="1"/>
                  </p:cNvSpPr>
                  <p:nvPr/>
                </p:nvSpPr>
                <p:spPr>
                  <a:xfrm>
                    <a:off x="4535366" y="2789193"/>
                    <a:ext cx="473463" cy="646331"/>
                  </a:xfrm>
                  <a:prstGeom prst="rect">
                    <a:avLst/>
                  </a:prstGeom>
                  <a:blipFill>
                    <a:blip r:embed="rId2"/>
                    <a:stretch>
                      <a:fillRect/>
                    </a:stretch>
                  </a:blipFill>
                </p:spPr>
                <p:txBody>
                  <a:bodyPr/>
                  <a:lstStyle/>
                  <a:p>
                    <a:r>
                      <a:rPr lang="en-GB">
                        <a:noFill/>
                      </a:rPr>
                      <a:t> </a:t>
                    </a:r>
                  </a:p>
                </p:txBody>
              </p:sp>
            </mc:Fallback>
          </mc:AlternateContent>
          <p:cxnSp>
            <p:nvCxnSpPr>
              <p:cNvPr id="29" name="Straight Arrow Connector 28">
                <a:extLst>
                  <a:ext uri="{FF2B5EF4-FFF2-40B4-BE49-F238E27FC236}">
                    <a16:creationId xmlns:a16="http://schemas.microsoft.com/office/drawing/2014/main" id="{F5D1B486-7E10-5E79-6F2C-3B668800AC08}"/>
                  </a:ext>
                </a:extLst>
              </p:cNvPr>
              <p:cNvCxnSpPr/>
              <p:nvPr/>
            </p:nvCxnSpPr>
            <p:spPr>
              <a:xfrm>
                <a:off x="5099767" y="3112358"/>
                <a:ext cx="1822257"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44872B0A-CF46-D797-4E8A-467FABED1A3A}"/>
                  </a:ext>
                </a:extLst>
              </p:cNvPr>
              <p:cNvCxnSpPr>
                <a:cxnSpLocks/>
                <a:stCxn id="28" idx="1"/>
              </p:cNvCxnSpPr>
              <p:nvPr/>
            </p:nvCxnSpPr>
            <p:spPr>
              <a:xfrm flipH="1">
                <a:off x="2732410" y="3112359"/>
                <a:ext cx="1802956" cy="1144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5" name="Text Box 16">
                <a:extLst>
                  <a:ext uri="{FF2B5EF4-FFF2-40B4-BE49-F238E27FC236}">
                    <a16:creationId xmlns:a16="http://schemas.microsoft.com/office/drawing/2014/main" id="{89538767-C7D6-4DA6-3BC5-A7B56D06AA37}"/>
                  </a:ext>
                </a:extLst>
              </p:cNvPr>
              <p:cNvSpPr txBox="1">
                <a:spLocks noChangeArrowheads="1"/>
              </p:cNvSpPr>
              <p:nvPr/>
            </p:nvSpPr>
            <p:spPr bwMode="auto">
              <a:xfrm>
                <a:off x="1897214" y="2132378"/>
                <a:ext cx="47989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50000"/>
                  </a:spcBef>
                  <a:buNone/>
                </a:pPr>
                <a:r>
                  <a:rPr lang="en-GB" sz="3600" i="1">
                    <a:latin typeface="Times New Roman" panose="02020603050405020304" pitchFamily="18" charset="0"/>
                    <a:cs typeface="Times New Roman" panose="02020603050405020304" pitchFamily="18" charset="0"/>
                  </a:rPr>
                  <a:t>μ</a:t>
                </a:r>
                <a:endParaRPr lang="en-GB" altLang="en-US" sz="3600" b="1"/>
              </a:p>
            </p:txBody>
          </p:sp>
          <p:cxnSp>
            <p:nvCxnSpPr>
              <p:cNvPr id="36" name="Straight Connector 35">
                <a:extLst>
                  <a:ext uri="{FF2B5EF4-FFF2-40B4-BE49-F238E27FC236}">
                    <a16:creationId xmlns:a16="http://schemas.microsoft.com/office/drawing/2014/main" id="{A7A21434-69CA-E13A-5AA1-15462FEF7517}"/>
                  </a:ext>
                </a:extLst>
              </p:cNvPr>
              <p:cNvCxnSpPr>
                <a:cxnSpLocks/>
              </p:cNvCxnSpPr>
              <p:nvPr/>
            </p:nvCxnSpPr>
            <p:spPr>
              <a:xfrm>
                <a:off x="2182860" y="2882469"/>
                <a:ext cx="107648" cy="52613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TextBox 38">
              <a:hlinkClick r:id="rId3"/>
              <a:extLst>
                <a:ext uri="{FF2B5EF4-FFF2-40B4-BE49-F238E27FC236}">
                  <a16:creationId xmlns:a16="http://schemas.microsoft.com/office/drawing/2014/main" id="{BF695599-DCCA-0CEA-44A0-00CB2DAC6737}"/>
                </a:ext>
              </a:extLst>
            </p:cNvPr>
            <p:cNvSpPr txBox="1"/>
            <p:nvPr/>
          </p:nvSpPr>
          <p:spPr>
            <a:xfrm>
              <a:off x="7785915" y="5403430"/>
              <a:ext cx="543739" cy="307777"/>
            </a:xfrm>
            <a:prstGeom prst="rect">
              <a:avLst/>
            </a:prstGeom>
            <a:noFill/>
          </p:spPr>
          <p:txBody>
            <a:bodyPr wrap="non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2855267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29EE17-4366-DB4E-B6CC-C19C1EE20077}"/>
            </a:ext>
          </a:extLst>
        </p:cNvPr>
        <p:cNvGrpSpPr/>
        <p:nvPr/>
      </p:nvGrpSpPr>
      <p:grpSpPr>
        <a:xfrm>
          <a:off x="0" y="0"/>
          <a:ext cx="0" cy="0"/>
          <a:chOff x="0" y="0"/>
          <a:chExt cx="0" cy="0"/>
        </a:xfrm>
      </p:grpSpPr>
      <p:sp>
        <p:nvSpPr>
          <p:cNvPr id="72" name="Rectangle 71">
            <a:extLst>
              <a:ext uri="{FF2B5EF4-FFF2-40B4-BE49-F238E27FC236}">
                <a16:creationId xmlns:a16="http://schemas.microsoft.com/office/drawing/2014/main" id="{8F46B2D2-1B10-A855-19E3-884DC0F927F5}"/>
              </a:ext>
            </a:extLst>
          </p:cNvPr>
          <p:cNvSpPr/>
          <p:nvPr/>
        </p:nvSpPr>
        <p:spPr>
          <a:xfrm>
            <a:off x="254000" y="197771"/>
            <a:ext cx="8534400" cy="6342729"/>
          </a:xfrm>
          <a:prstGeom prst="rect">
            <a:avLst/>
          </a:prstGeom>
          <a:solidFill>
            <a:schemeClr val="bg1"/>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itle 2">
            <a:extLst>
              <a:ext uri="{FF2B5EF4-FFF2-40B4-BE49-F238E27FC236}">
                <a16:creationId xmlns:a16="http://schemas.microsoft.com/office/drawing/2014/main" id="{B27143DA-ADDB-53C2-5318-DE3CD51F73FF}"/>
              </a:ext>
            </a:extLst>
          </p:cNvPr>
          <p:cNvSpPr>
            <a:spLocks noGrp="1"/>
          </p:cNvSpPr>
          <p:nvPr>
            <p:ph type="title"/>
          </p:nvPr>
        </p:nvSpPr>
        <p:spPr/>
        <p:txBody>
          <a:bodyPr/>
          <a:lstStyle/>
          <a:p>
            <a:r>
              <a:rPr lang="en-GB"/>
              <a:t>How is the tuning fork used?</a:t>
            </a:r>
          </a:p>
        </p:txBody>
      </p:sp>
      <p:sp>
        <p:nvSpPr>
          <p:cNvPr id="60" name="Text Placeholder 59">
            <a:extLst>
              <a:ext uri="{FF2B5EF4-FFF2-40B4-BE49-F238E27FC236}">
                <a16:creationId xmlns:a16="http://schemas.microsoft.com/office/drawing/2014/main" id="{049FB970-3C7B-9F05-3B08-6D590D53B24A}"/>
              </a:ext>
            </a:extLst>
          </p:cNvPr>
          <p:cNvSpPr>
            <a:spLocks noGrp="1"/>
          </p:cNvSpPr>
          <p:nvPr>
            <p:ph type="body" sz="quarter" idx="4294967295"/>
          </p:nvPr>
        </p:nvSpPr>
        <p:spPr>
          <a:xfrm>
            <a:off x="406400" y="1041399"/>
            <a:ext cx="8382000" cy="3174435"/>
          </a:xfrm>
        </p:spPr>
        <p:txBody>
          <a:bodyPr>
            <a:normAutofit/>
          </a:bodyPr>
          <a:lstStyle/>
          <a:p>
            <a:r>
              <a:rPr lang="en-GB" dirty="0"/>
              <a:t>Set the tuning fork vibrating</a:t>
            </a:r>
          </a:p>
          <a:p>
            <a:r>
              <a:rPr lang="en-GB" dirty="0"/>
              <a:t>Place it on top of the string at the bridge</a:t>
            </a:r>
          </a:p>
          <a:p>
            <a:r>
              <a:rPr lang="en-GB" dirty="0"/>
              <a:t>Vary </a:t>
            </a:r>
            <a:r>
              <a:rPr lang="en-GB" b="1" i="1" dirty="0">
                <a:latin typeface="Times New Roman" panose="02020603050405020304" pitchFamily="18" charset="0"/>
                <a:cs typeface="Times New Roman" panose="02020603050405020304" pitchFamily="18" charset="0"/>
              </a:rPr>
              <a:t>l</a:t>
            </a:r>
            <a:r>
              <a:rPr lang="en-GB" dirty="0"/>
              <a:t> or </a:t>
            </a:r>
            <a:r>
              <a:rPr lang="en-GB" b="1" i="1" dirty="0">
                <a:latin typeface="Times New Roman" panose="02020603050405020304" pitchFamily="18" charset="0"/>
                <a:cs typeface="Times New Roman" panose="02020603050405020304" pitchFamily="18" charset="0"/>
              </a:rPr>
              <a:t>T</a:t>
            </a:r>
            <a:r>
              <a:rPr lang="en-GB" dirty="0"/>
              <a:t> until resonance occurs</a:t>
            </a:r>
          </a:p>
          <a:p>
            <a:r>
              <a:rPr lang="en-GB" dirty="0"/>
              <a:t>Resonance is identified when the paper hops off</a:t>
            </a:r>
          </a:p>
          <a:p>
            <a:r>
              <a:rPr lang="en-GB" dirty="0"/>
              <a:t>String frequency = tuning fork frequency</a:t>
            </a:r>
          </a:p>
          <a:p>
            <a:r>
              <a:rPr lang="en-GB" b="1" dirty="0"/>
              <a:t>𝑓</a:t>
            </a:r>
            <a:r>
              <a:rPr lang="en-GB" dirty="0"/>
              <a:t> is the number stamped on the tuning fork</a:t>
            </a:r>
          </a:p>
        </p:txBody>
      </p:sp>
      <p:sp>
        <p:nvSpPr>
          <p:cNvPr id="61" name="Rectangle 60">
            <a:extLst>
              <a:ext uri="{FF2B5EF4-FFF2-40B4-BE49-F238E27FC236}">
                <a16:creationId xmlns:a16="http://schemas.microsoft.com/office/drawing/2014/main" id="{1BF3EDF0-9346-FD6E-3006-4E548EA0AA66}"/>
              </a:ext>
            </a:extLst>
          </p:cNvPr>
          <p:cNvSpPr/>
          <p:nvPr/>
        </p:nvSpPr>
        <p:spPr>
          <a:xfrm rot="1207446">
            <a:off x="3856238" y="5138375"/>
            <a:ext cx="259875" cy="195287"/>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3" name="Straight Connector 62">
            <a:extLst>
              <a:ext uri="{FF2B5EF4-FFF2-40B4-BE49-F238E27FC236}">
                <a16:creationId xmlns:a16="http://schemas.microsoft.com/office/drawing/2014/main" id="{E98C8EA3-8746-1502-9BB1-5E39F63BE534}"/>
              </a:ext>
            </a:extLst>
          </p:cNvPr>
          <p:cNvCxnSpPr>
            <a:cxnSpLocks/>
          </p:cNvCxnSpPr>
          <p:nvPr/>
        </p:nvCxnSpPr>
        <p:spPr>
          <a:xfrm>
            <a:off x="3803295" y="5371115"/>
            <a:ext cx="230735" cy="76075"/>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5" name="Straight Connector 64">
            <a:extLst>
              <a:ext uri="{FF2B5EF4-FFF2-40B4-BE49-F238E27FC236}">
                <a16:creationId xmlns:a16="http://schemas.microsoft.com/office/drawing/2014/main" id="{35EDB007-BF29-65C8-0F56-B9814B0A54A4}"/>
              </a:ext>
            </a:extLst>
          </p:cNvPr>
          <p:cNvCxnSpPr>
            <a:cxnSpLocks/>
          </p:cNvCxnSpPr>
          <p:nvPr/>
        </p:nvCxnSpPr>
        <p:spPr>
          <a:xfrm>
            <a:off x="3779367" y="5437688"/>
            <a:ext cx="230735" cy="76075"/>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nvGrpSpPr>
          <p:cNvPr id="66" name="Group 65">
            <a:extLst>
              <a:ext uri="{FF2B5EF4-FFF2-40B4-BE49-F238E27FC236}">
                <a16:creationId xmlns:a16="http://schemas.microsoft.com/office/drawing/2014/main" id="{F22CF7B6-E998-6563-585F-182A04070983}"/>
              </a:ext>
            </a:extLst>
          </p:cNvPr>
          <p:cNvGrpSpPr/>
          <p:nvPr/>
        </p:nvGrpSpPr>
        <p:grpSpPr>
          <a:xfrm>
            <a:off x="2414078" y="5520446"/>
            <a:ext cx="2598301" cy="76075"/>
            <a:chOff x="665018" y="1339167"/>
            <a:chExt cx="5201392" cy="718016"/>
          </a:xfrm>
        </p:grpSpPr>
        <p:sp>
          <p:nvSpPr>
            <p:cNvPr id="67" name="Freeform: Shape 66">
              <a:extLst>
                <a:ext uri="{FF2B5EF4-FFF2-40B4-BE49-F238E27FC236}">
                  <a16:creationId xmlns:a16="http://schemas.microsoft.com/office/drawing/2014/main" id="{24AEBC6E-519D-9B0B-D456-3E0E03BA4B9C}"/>
                </a:ext>
              </a:extLst>
            </p:cNvPr>
            <p:cNvSpPr/>
            <p:nvPr/>
          </p:nvSpPr>
          <p:spPr>
            <a:xfrm>
              <a:off x="665018" y="1339167"/>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Freeform: Shape 67">
              <a:extLst>
                <a:ext uri="{FF2B5EF4-FFF2-40B4-BE49-F238E27FC236}">
                  <a16:creationId xmlns:a16="http://schemas.microsoft.com/office/drawing/2014/main" id="{3FC03F7F-BDD2-3EC4-923A-7D410FFB4D1F}"/>
                </a:ext>
              </a:extLst>
            </p:cNvPr>
            <p:cNvSpPr/>
            <p:nvPr/>
          </p:nvSpPr>
          <p:spPr>
            <a:xfrm flipV="1">
              <a:off x="665018" y="1698175"/>
              <a:ext cx="5201392" cy="359008"/>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69" name="TextBox 68">
            <a:extLst>
              <a:ext uri="{FF2B5EF4-FFF2-40B4-BE49-F238E27FC236}">
                <a16:creationId xmlns:a16="http://schemas.microsoft.com/office/drawing/2014/main" id="{F0D9C548-93B7-0C73-B6F7-17BCB2DA5DC5}"/>
              </a:ext>
            </a:extLst>
          </p:cNvPr>
          <p:cNvSpPr txBox="1"/>
          <p:nvPr/>
        </p:nvSpPr>
        <p:spPr>
          <a:xfrm>
            <a:off x="6369932" y="4238554"/>
            <a:ext cx="2275668" cy="954107"/>
          </a:xfrm>
          <a:prstGeom prst="rect">
            <a:avLst/>
          </a:prstGeom>
          <a:noFill/>
        </p:spPr>
        <p:txBody>
          <a:bodyPr wrap="square" rtlCol="0">
            <a:spAutoFit/>
          </a:bodyPr>
          <a:lstStyle/>
          <a:p>
            <a:r>
              <a:rPr lang="en-GB" sz="2800" dirty="0"/>
              <a:t>𝑓</a:t>
            </a:r>
            <a:r>
              <a:rPr lang="en-GB" sz="2800" dirty="0">
                <a:latin typeface="Arial" panose="020B0604020202020204" pitchFamily="34" charset="0"/>
                <a:cs typeface="Arial" panose="020B0604020202020204" pitchFamily="34" charset="0"/>
              </a:rPr>
              <a:t> is written on the fork</a:t>
            </a:r>
          </a:p>
        </p:txBody>
      </p:sp>
      <p:cxnSp>
        <p:nvCxnSpPr>
          <p:cNvPr id="71" name="Straight Arrow Connector 70">
            <a:extLst>
              <a:ext uri="{FF2B5EF4-FFF2-40B4-BE49-F238E27FC236}">
                <a16:creationId xmlns:a16="http://schemas.microsoft.com/office/drawing/2014/main" id="{1C414210-491B-B39A-5FEB-CDE51BA58D50}"/>
              </a:ext>
            </a:extLst>
          </p:cNvPr>
          <p:cNvCxnSpPr/>
          <p:nvPr/>
        </p:nvCxnSpPr>
        <p:spPr>
          <a:xfrm flipH="1">
            <a:off x="5277438" y="4544631"/>
            <a:ext cx="995607" cy="27538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nvGrpSpPr>
          <p:cNvPr id="6" name="Group 5">
            <a:extLst>
              <a:ext uri="{FF2B5EF4-FFF2-40B4-BE49-F238E27FC236}">
                <a16:creationId xmlns:a16="http://schemas.microsoft.com/office/drawing/2014/main" id="{C0D224EC-A052-FA7F-BC34-55CF015EB5EC}"/>
              </a:ext>
            </a:extLst>
          </p:cNvPr>
          <p:cNvGrpSpPr/>
          <p:nvPr/>
        </p:nvGrpSpPr>
        <p:grpSpPr>
          <a:xfrm>
            <a:off x="923018" y="4633674"/>
            <a:ext cx="5152660" cy="1397980"/>
            <a:chOff x="923018" y="4633674"/>
            <a:chExt cx="5152660" cy="1397980"/>
          </a:xfrm>
        </p:grpSpPr>
        <p:grpSp>
          <p:nvGrpSpPr>
            <p:cNvPr id="5" name="Group 4">
              <a:extLst>
                <a:ext uri="{FF2B5EF4-FFF2-40B4-BE49-F238E27FC236}">
                  <a16:creationId xmlns:a16="http://schemas.microsoft.com/office/drawing/2014/main" id="{4CAFAC1C-8D19-73CA-900E-A6EB5607523F}"/>
                </a:ext>
              </a:extLst>
            </p:cNvPr>
            <p:cNvGrpSpPr/>
            <p:nvPr/>
          </p:nvGrpSpPr>
          <p:grpSpPr>
            <a:xfrm>
              <a:off x="923018" y="4633674"/>
              <a:ext cx="5152660" cy="1331210"/>
              <a:chOff x="60504" y="1856192"/>
              <a:chExt cx="8828849" cy="2280968"/>
            </a:xfrm>
          </p:grpSpPr>
          <p:sp>
            <p:nvSpPr>
              <p:cNvPr id="37" name="Freeform: Shape 36">
                <a:extLst>
                  <a:ext uri="{FF2B5EF4-FFF2-40B4-BE49-F238E27FC236}">
                    <a16:creationId xmlns:a16="http://schemas.microsoft.com/office/drawing/2014/main" id="{2CB18C56-66A4-6A4E-B33F-0E686C9F1C2F}"/>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cxnSp>
            <p:nvCxnSpPr>
              <p:cNvPr id="40" name="Straight Connector 39">
                <a:extLst>
                  <a:ext uri="{FF2B5EF4-FFF2-40B4-BE49-F238E27FC236}">
                    <a16:creationId xmlns:a16="http://schemas.microsoft.com/office/drawing/2014/main" id="{CD2A3B10-4B1F-61BF-5430-3EAE69EEEB0C}"/>
                  </a:ext>
                </a:extLst>
              </p:cNvPr>
              <p:cNvCxnSpPr>
                <a:cxnSpLocks/>
              </p:cNvCxnSpPr>
              <p:nvPr/>
            </p:nvCxnSpPr>
            <p:spPr>
              <a:xfrm flipV="1">
                <a:off x="476232" y="3452748"/>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41" name="Rectangle 40">
                <a:extLst>
                  <a:ext uri="{FF2B5EF4-FFF2-40B4-BE49-F238E27FC236}">
                    <a16:creationId xmlns:a16="http://schemas.microsoft.com/office/drawing/2014/main" id="{58D412D9-A1E2-D4A3-6549-F94AA695CA0F}"/>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cxnSp>
            <p:nvCxnSpPr>
              <p:cNvPr id="43" name="Straight Connector 42">
                <a:extLst>
                  <a:ext uri="{FF2B5EF4-FFF2-40B4-BE49-F238E27FC236}">
                    <a16:creationId xmlns:a16="http://schemas.microsoft.com/office/drawing/2014/main" id="{9E54114F-37F9-219A-725F-D3247AD16BDA}"/>
                  </a:ext>
                </a:extLst>
              </p:cNvPr>
              <p:cNvCxnSpPr>
                <a:cxnSpLocks/>
                <a:endCxn id="44"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44" name="Isosceles Triangle 43">
                <a:extLst>
                  <a:ext uri="{FF2B5EF4-FFF2-40B4-BE49-F238E27FC236}">
                    <a16:creationId xmlns:a16="http://schemas.microsoft.com/office/drawing/2014/main" id="{B8A8E214-D965-6995-E4D3-DD6ECD6471B8}"/>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45" name="Rectangle 44">
                <a:extLst>
                  <a:ext uri="{FF2B5EF4-FFF2-40B4-BE49-F238E27FC236}">
                    <a16:creationId xmlns:a16="http://schemas.microsoft.com/office/drawing/2014/main" id="{7D1ADA04-ED3E-67FD-CDBA-B4E72D52DF9E}"/>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46" name="Rectangle 45">
                <a:extLst>
                  <a:ext uri="{FF2B5EF4-FFF2-40B4-BE49-F238E27FC236}">
                    <a16:creationId xmlns:a16="http://schemas.microsoft.com/office/drawing/2014/main" id="{39CE8D57-212B-B7A5-F5F7-7547600938DC}"/>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47" name="Isosceles Triangle 46">
                <a:extLst>
                  <a:ext uri="{FF2B5EF4-FFF2-40B4-BE49-F238E27FC236}">
                    <a16:creationId xmlns:a16="http://schemas.microsoft.com/office/drawing/2014/main" id="{34ABA4D0-B929-D12A-6342-DEC551209DE5}"/>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grpSp>
            <p:nvGrpSpPr>
              <p:cNvPr id="48" name="Group 47">
                <a:extLst>
                  <a:ext uri="{FF2B5EF4-FFF2-40B4-BE49-F238E27FC236}">
                    <a16:creationId xmlns:a16="http://schemas.microsoft.com/office/drawing/2014/main" id="{5BA8D65E-377D-AE09-58F9-3E5DCB0D705D}"/>
                  </a:ext>
                </a:extLst>
              </p:cNvPr>
              <p:cNvGrpSpPr/>
              <p:nvPr/>
            </p:nvGrpSpPr>
            <p:grpSpPr>
              <a:xfrm rot="5400000">
                <a:off x="6205569" y="2523220"/>
                <a:ext cx="1539132" cy="205076"/>
                <a:chOff x="4027493" y="1592580"/>
                <a:chExt cx="2404791" cy="217170"/>
              </a:xfrm>
            </p:grpSpPr>
            <p:sp>
              <p:nvSpPr>
                <p:cNvPr id="56" name="Freeform: Shape 55">
                  <a:extLst>
                    <a:ext uri="{FF2B5EF4-FFF2-40B4-BE49-F238E27FC236}">
                      <a16:creationId xmlns:a16="http://schemas.microsoft.com/office/drawing/2014/main" id="{07F472F7-B665-257A-290B-F31393000C35}"/>
                    </a:ext>
                  </a:extLst>
                </p:cNvPr>
                <p:cNvSpPr/>
                <p:nvPr/>
              </p:nvSpPr>
              <p:spPr>
                <a:xfrm>
                  <a:off x="4027493" y="1592580"/>
                  <a:ext cx="1474470" cy="217170"/>
                </a:xfrm>
                <a:custGeom>
                  <a:avLst/>
                  <a:gdLst>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45720 w 1508760"/>
                    <a:gd name="connsiteY4" fmla="*/ 217170 h 217170"/>
                    <a:gd name="connsiteX0" fmla="*/ 22860 w 1531620"/>
                    <a:gd name="connsiteY0" fmla="*/ 11430 h 228600"/>
                    <a:gd name="connsiteX1" fmla="*/ 1383030 w 1531620"/>
                    <a:gd name="connsiteY1" fmla="*/ 0 h 228600"/>
                    <a:gd name="connsiteX2" fmla="*/ 1531620 w 1531620"/>
                    <a:gd name="connsiteY2" fmla="*/ 125730 h 228600"/>
                    <a:gd name="connsiteX3" fmla="*/ 1337310 w 1531620"/>
                    <a:gd name="connsiteY3" fmla="*/ 205740 h 228600"/>
                    <a:gd name="connsiteX4" fmla="*/ 0 w 1531620"/>
                    <a:gd name="connsiteY4" fmla="*/ 228600 h 228600"/>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34290 w 1508760"/>
                    <a:gd name="connsiteY4" fmla="*/ 217170 h 217170"/>
                    <a:gd name="connsiteX0" fmla="*/ 0 w 1474470"/>
                    <a:gd name="connsiteY0" fmla="*/ 11430 h 217170"/>
                    <a:gd name="connsiteX1" fmla="*/ 1325880 w 1474470"/>
                    <a:gd name="connsiteY1" fmla="*/ 0 h 217170"/>
                    <a:gd name="connsiteX2" fmla="*/ 1474470 w 1474470"/>
                    <a:gd name="connsiteY2" fmla="*/ 125730 h 217170"/>
                    <a:gd name="connsiteX3" fmla="*/ 1280160 w 1474470"/>
                    <a:gd name="connsiteY3" fmla="*/ 205740 h 217170"/>
                    <a:gd name="connsiteX4" fmla="*/ 0 w 1474470"/>
                    <a:gd name="connsiteY4" fmla="*/ 217170 h 21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470" h="217170">
                      <a:moveTo>
                        <a:pt x="0" y="11430"/>
                      </a:moveTo>
                      <a:lnTo>
                        <a:pt x="1325880" y="0"/>
                      </a:lnTo>
                      <a:lnTo>
                        <a:pt x="1474470" y="125730"/>
                      </a:lnTo>
                      <a:lnTo>
                        <a:pt x="1280160" y="205740"/>
                      </a:lnTo>
                      <a:lnTo>
                        <a:pt x="0" y="21717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57" name="Freeform: Shape 56">
                  <a:extLst>
                    <a:ext uri="{FF2B5EF4-FFF2-40B4-BE49-F238E27FC236}">
                      <a16:creationId xmlns:a16="http://schemas.microsoft.com/office/drawing/2014/main" id="{A4749456-3F0E-E8B2-7830-B47380AA0E3C}"/>
                    </a:ext>
                  </a:extLst>
                </p:cNvPr>
                <p:cNvSpPr/>
                <p:nvPr/>
              </p:nvSpPr>
              <p:spPr>
                <a:xfrm>
                  <a:off x="5483594" y="1685356"/>
                  <a:ext cx="948690" cy="22860"/>
                </a:xfrm>
                <a:custGeom>
                  <a:avLst/>
                  <a:gdLst>
                    <a:gd name="connsiteX0" fmla="*/ 0 w 948690"/>
                    <a:gd name="connsiteY0" fmla="*/ 11430 h 22860"/>
                    <a:gd name="connsiteX1" fmla="*/ 925830 w 948690"/>
                    <a:gd name="connsiteY1" fmla="*/ 0 h 22860"/>
                    <a:gd name="connsiteX2" fmla="*/ 948690 w 948690"/>
                    <a:gd name="connsiteY2" fmla="*/ 22860 h 22860"/>
                  </a:gdLst>
                  <a:ahLst/>
                  <a:cxnLst>
                    <a:cxn ang="0">
                      <a:pos x="connsiteX0" y="connsiteY0"/>
                    </a:cxn>
                    <a:cxn ang="0">
                      <a:pos x="connsiteX1" y="connsiteY1"/>
                    </a:cxn>
                    <a:cxn ang="0">
                      <a:pos x="connsiteX2" y="connsiteY2"/>
                    </a:cxn>
                  </a:cxnLst>
                  <a:rect l="l" t="t" r="r" b="b"/>
                  <a:pathLst>
                    <a:path w="948690" h="22860">
                      <a:moveTo>
                        <a:pt x="0" y="11430"/>
                      </a:moveTo>
                      <a:lnTo>
                        <a:pt x="925830" y="0"/>
                      </a:lnTo>
                      <a:lnTo>
                        <a:pt x="948690" y="2286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grpSp>
        </p:grpSp>
        <p:sp>
          <p:nvSpPr>
            <p:cNvPr id="4" name="TextBox 3">
              <a:hlinkClick r:id="rId2"/>
              <a:extLst>
                <a:ext uri="{FF2B5EF4-FFF2-40B4-BE49-F238E27FC236}">
                  <a16:creationId xmlns:a16="http://schemas.microsoft.com/office/drawing/2014/main" id="{C9D09582-0776-9558-E1A2-28D5C466C6EA}"/>
                </a:ext>
              </a:extLst>
            </p:cNvPr>
            <p:cNvSpPr txBox="1"/>
            <p:nvPr/>
          </p:nvSpPr>
          <p:spPr>
            <a:xfrm>
              <a:off x="5472408" y="5723877"/>
              <a:ext cx="543739" cy="307777"/>
            </a:xfrm>
            <a:prstGeom prst="rect">
              <a:avLst/>
            </a:prstGeom>
            <a:noFill/>
          </p:spPr>
          <p:txBody>
            <a:bodyPr wrap="non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784129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0">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0">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0">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0">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0">
                                            <p:txEl>
                                              <p:pRg st="5" end="5"/>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build="allAtOnce"/>
      <p:bldP spid="69"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71CD07-187F-9B09-2DF2-0E7D561628B1}"/>
            </a:ext>
          </a:extLst>
        </p:cNvPr>
        <p:cNvGrpSpPr/>
        <p:nvPr/>
      </p:nvGrpSpPr>
      <p:grpSpPr>
        <a:xfrm>
          <a:off x="0" y="0"/>
          <a:ext cx="0" cy="0"/>
          <a:chOff x="0" y="0"/>
          <a:chExt cx="0" cy="0"/>
        </a:xfrm>
      </p:grpSpPr>
      <p:sp>
        <p:nvSpPr>
          <p:cNvPr id="72" name="Rectangle 71">
            <a:extLst>
              <a:ext uri="{FF2B5EF4-FFF2-40B4-BE49-F238E27FC236}">
                <a16:creationId xmlns:a16="http://schemas.microsoft.com/office/drawing/2014/main" id="{E8A56D1B-C36D-975A-EE22-48398A7312E5}"/>
              </a:ext>
            </a:extLst>
          </p:cNvPr>
          <p:cNvSpPr/>
          <p:nvPr/>
        </p:nvSpPr>
        <p:spPr>
          <a:xfrm>
            <a:off x="254000" y="197771"/>
            <a:ext cx="8534400" cy="6342729"/>
          </a:xfrm>
          <a:prstGeom prst="rect">
            <a:avLst/>
          </a:prstGeom>
          <a:solidFill>
            <a:schemeClr val="bg1"/>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itle 2">
            <a:extLst>
              <a:ext uri="{FF2B5EF4-FFF2-40B4-BE49-F238E27FC236}">
                <a16:creationId xmlns:a16="http://schemas.microsoft.com/office/drawing/2014/main" id="{0FD28133-C70A-E464-B321-C5DF8CB624ED}"/>
              </a:ext>
            </a:extLst>
          </p:cNvPr>
          <p:cNvSpPr>
            <a:spLocks noGrp="1"/>
          </p:cNvSpPr>
          <p:nvPr>
            <p:ph type="title"/>
          </p:nvPr>
        </p:nvSpPr>
        <p:spPr/>
        <p:txBody>
          <a:bodyPr/>
          <a:lstStyle/>
          <a:p>
            <a:r>
              <a:rPr lang="en-GB"/>
              <a:t>How is a signal generator used?</a:t>
            </a:r>
          </a:p>
        </p:txBody>
      </p:sp>
      <p:sp>
        <p:nvSpPr>
          <p:cNvPr id="60" name="Text Placeholder 59">
            <a:extLst>
              <a:ext uri="{FF2B5EF4-FFF2-40B4-BE49-F238E27FC236}">
                <a16:creationId xmlns:a16="http://schemas.microsoft.com/office/drawing/2014/main" id="{EEB145F2-9166-416A-66E2-FF6CF62879C2}"/>
              </a:ext>
            </a:extLst>
          </p:cNvPr>
          <p:cNvSpPr>
            <a:spLocks noGrp="1"/>
          </p:cNvSpPr>
          <p:nvPr>
            <p:ph type="body" sz="quarter" idx="4294967295"/>
          </p:nvPr>
        </p:nvSpPr>
        <p:spPr>
          <a:xfrm>
            <a:off x="406400" y="1041399"/>
            <a:ext cx="8382000" cy="3174435"/>
          </a:xfrm>
        </p:spPr>
        <p:txBody>
          <a:bodyPr>
            <a:normAutofit/>
          </a:bodyPr>
          <a:lstStyle/>
          <a:p>
            <a:r>
              <a:rPr lang="en-GB" dirty="0"/>
              <a:t>Use a metal wire on the sonometer</a:t>
            </a:r>
          </a:p>
          <a:p>
            <a:r>
              <a:rPr lang="en-GB" dirty="0"/>
              <a:t>Fix a strong magnet close to the wire in the centre</a:t>
            </a:r>
          </a:p>
          <a:p>
            <a:r>
              <a:rPr lang="en-GB" dirty="0"/>
              <a:t>Connect the generator output to either end of the wire, switch on and select an output frequency</a:t>
            </a:r>
          </a:p>
          <a:p>
            <a:r>
              <a:rPr lang="en-GB" dirty="0"/>
              <a:t>Vary </a:t>
            </a:r>
            <a:r>
              <a:rPr lang="en-GB" b="1" i="1" dirty="0">
                <a:latin typeface="Times New Roman" panose="02020603050405020304" pitchFamily="18" charset="0"/>
                <a:cs typeface="Times New Roman" panose="02020603050405020304" pitchFamily="18" charset="0"/>
              </a:rPr>
              <a:t>l</a:t>
            </a:r>
            <a:r>
              <a:rPr lang="en-GB" dirty="0"/>
              <a:t> or </a:t>
            </a:r>
            <a:r>
              <a:rPr lang="en-GB" b="1" i="1" dirty="0">
                <a:latin typeface="Times New Roman" panose="02020603050405020304" pitchFamily="18" charset="0"/>
                <a:cs typeface="Times New Roman" panose="02020603050405020304" pitchFamily="18" charset="0"/>
              </a:rPr>
              <a:t>T</a:t>
            </a:r>
            <a:r>
              <a:rPr lang="en-GB" dirty="0"/>
              <a:t> until resonance occurs (paper hops off)</a:t>
            </a:r>
          </a:p>
          <a:p>
            <a:r>
              <a:rPr lang="en-GB" dirty="0"/>
              <a:t>Fundamental frequency = generator frequency</a:t>
            </a:r>
          </a:p>
          <a:p>
            <a:endParaRPr lang="en-GB" b="1" dirty="0"/>
          </a:p>
        </p:txBody>
      </p:sp>
      <p:sp>
        <p:nvSpPr>
          <p:cNvPr id="61" name="Rectangle 60">
            <a:extLst>
              <a:ext uri="{FF2B5EF4-FFF2-40B4-BE49-F238E27FC236}">
                <a16:creationId xmlns:a16="http://schemas.microsoft.com/office/drawing/2014/main" id="{7D351C65-1FCE-1144-1D25-F3914D83C3A3}"/>
              </a:ext>
            </a:extLst>
          </p:cNvPr>
          <p:cNvSpPr/>
          <p:nvPr/>
        </p:nvSpPr>
        <p:spPr>
          <a:xfrm rot="1207446">
            <a:off x="3856238" y="5138375"/>
            <a:ext cx="259875" cy="195287"/>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3" name="Straight Connector 62">
            <a:extLst>
              <a:ext uri="{FF2B5EF4-FFF2-40B4-BE49-F238E27FC236}">
                <a16:creationId xmlns:a16="http://schemas.microsoft.com/office/drawing/2014/main" id="{97664F02-EEF2-0160-374A-71DEE4AC3F8D}"/>
              </a:ext>
            </a:extLst>
          </p:cNvPr>
          <p:cNvCxnSpPr>
            <a:cxnSpLocks/>
          </p:cNvCxnSpPr>
          <p:nvPr/>
        </p:nvCxnSpPr>
        <p:spPr>
          <a:xfrm>
            <a:off x="3803295" y="5371115"/>
            <a:ext cx="230735" cy="76075"/>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5" name="Straight Connector 64">
            <a:extLst>
              <a:ext uri="{FF2B5EF4-FFF2-40B4-BE49-F238E27FC236}">
                <a16:creationId xmlns:a16="http://schemas.microsoft.com/office/drawing/2014/main" id="{F381F15D-225D-BD33-3B18-CA982D91A4CC}"/>
              </a:ext>
            </a:extLst>
          </p:cNvPr>
          <p:cNvCxnSpPr>
            <a:cxnSpLocks/>
          </p:cNvCxnSpPr>
          <p:nvPr/>
        </p:nvCxnSpPr>
        <p:spPr>
          <a:xfrm>
            <a:off x="3779367" y="5437688"/>
            <a:ext cx="230735" cy="76075"/>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nvGrpSpPr>
          <p:cNvPr id="66" name="Group 65">
            <a:extLst>
              <a:ext uri="{FF2B5EF4-FFF2-40B4-BE49-F238E27FC236}">
                <a16:creationId xmlns:a16="http://schemas.microsoft.com/office/drawing/2014/main" id="{7E329147-9D01-C9D6-CA7A-47AC6CB18DA2}"/>
              </a:ext>
            </a:extLst>
          </p:cNvPr>
          <p:cNvGrpSpPr/>
          <p:nvPr/>
        </p:nvGrpSpPr>
        <p:grpSpPr>
          <a:xfrm>
            <a:off x="2414078" y="5520446"/>
            <a:ext cx="2598301" cy="76075"/>
            <a:chOff x="665018" y="1339167"/>
            <a:chExt cx="5201392" cy="718016"/>
          </a:xfrm>
        </p:grpSpPr>
        <p:sp>
          <p:nvSpPr>
            <p:cNvPr id="67" name="Freeform: Shape 66">
              <a:extLst>
                <a:ext uri="{FF2B5EF4-FFF2-40B4-BE49-F238E27FC236}">
                  <a16:creationId xmlns:a16="http://schemas.microsoft.com/office/drawing/2014/main" id="{6FC53B5E-CBE5-E89A-9D1E-D0802D741182}"/>
                </a:ext>
              </a:extLst>
            </p:cNvPr>
            <p:cNvSpPr/>
            <p:nvPr/>
          </p:nvSpPr>
          <p:spPr>
            <a:xfrm>
              <a:off x="665018" y="1339167"/>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Freeform: Shape 67">
              <a:extLst>
                <a:ext uri="{FF2B5EF4-FFF2-40B4-BE49-F238E27FC236}">
                  <a16:creationId xmlns:a16="http://schemas.microsoft.com/office/drawing/2014/main" id="{30935342-00DE-7FA6-53D9-F99944C20F57}"/>
                </a:ext>
              </a:extLst>
            </p:cNvPr>
            <p:cNvSpPr/>
            <p:nvPr/>
          </p:nvSpPr>
          <p:spPr>
            <a:xfrm flipV="1">
              <a:off x="665018" y="1698175"/>
              <a:ext cx="5201392" cy="359008"/>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69" name="TextBox 68">
            <a:extLst>
              <a:ext uri="{FF2B5EF4-FFF2-40B4-BE49-F238E27FC236}">
                <a16:creationId xmlns:a16="http://schemas.microsoft.com/office/drawing/2014/main" id="{775D2C53-2496-02EA-E13F-604D94078B94}"/>
              </a:ext>
            </a:extLst>
          </p:cNvPr>
          <p:cNvSpPr txBox="1"/>
          <p:nvPr/>
        </p:nvSpPr>
        <p:spPr>
          <a:xfrm>
            <a:off x="7118132" y="4380452"/>
            <a:ext cx="1906484" cy="954107"/>
          </a:xfrm>
          <a:prstGeom prst="rect">
            <a:avLst/>
          </a:prstGeom>
          <a:noFill/>
        </p:spPr>
        <p:txBody>
          <a:bodyPr wrap="square" rtlCol="0">
            <a:spAutoFit/>
          </a:bodyPr>
          <a:lstStyle/>
          <a:p>
            <a:r>
              <a:rPr lang="en-GB" sz="2800"/>
              <a:t>Signal generator</a:t>
            </a:r>
            <a:endParaRPr lang="en-GB" sz="2800">
              <a:latin typeface="Arial" panose="020B0604020202020204" pitchFamily="34" charset="0"/>
              <a:cs typeface="Arial" panose="020B0604020202020204" pitchFamily="34" charset="0"/>
            </a:endParaRPr>
          </a:p>
        </p:txBody>
      </p:sp>
      <p:sp>
        <p:nvSpPr>
          <p:cNvPr id="2" name="Rectangle 1">
            <a:extLst>
              <a:ext uri="{FF2B5EF4-FFF2-40B4-BE49-F238E27FC236}">
                <a16:creationId xmlns:a16="http://schemas.microsoft.com/office/drawing/2014/main" id="{40C715F0-FD6E-661E-F218-037F1D44A40D}"/>
              </a:ext>
            </a:extLst>
          </p:cNvPr>
          <p:cNvSpPr/>
          <p:nvPr/>
        </p:nvSpPr>
        <p:spPr>
          <a:xfrm>
            <a:off x="5075260" y="4404516"/>
            <a:ext cx="1703581" cy="689313"/>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extLst>
              <a:ext uri="{FF2B5EF4-FFF2-40B4-BE49-F238E27FC236}">
                <a16:creationId xmlns:a16="http://schemas.microsoft.com/office/drawing/2014/main" id="{D01E4164-4B20-5C27-A666-561D54DD19F6}"/>
              </a:ext>
            </a:extLst>
          </p:cNvPr>
          <p:cNvSpPr/>
          <p:nvPr/>
        </p:nvSpPr>
        <p:spPr>
          <a:xfrm>
            <a:off x="5534526" y="4514892"/>
            <a:ext cx="1106907" cy="469867"/>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8D97D8DB-A2E1-D020-29C5-EF403DB442C5}"/>
              </a:ext>
            </a:extLst>
          </p:cNvPr>
          <p:cNvSpPr txBox="1"/>
          <p:nvPr/>
        </p:nvSpPr>
        <p:spPr>
          <a:xfrm>
            <a:off x="5508854" y="4471720"/>
            <a:ext cx="1124026"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80 Hz</a:t>
            </a:r>
          </a:p>
        </p:txBody>
      </p:sp>
      <p:sp>
        <p:nvSpPr>
          <p:cNvPr id="7" name="Isosceles Triangle 6">
            <a:extLst>
              <a:ext uri="{FF2B5EF4-FFF2-40B4-BE49-F238E27FC236}">
                <a16:creationId xmlns:a16="http://schemas.microsoft.com/office/drawing/2014/main" id="{C1C29086-6AB1-03C7-ECA8-A9B7CE308A98}"/>
              </a:ext>
            </a:extLst>
          </p:cNvPr>
          <p:cNvSpPr/>
          <p:nvPr/>
        </p:nvSpPr>
        <p:spPr>
          <a:xfrm>
            <a:off x="5154640" y="4563533"/>
            <a:ext cx="276520" cy="118847"/>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Isosceles Triangle 7">
            <a:extLst>
              <a:ext uri="{FF2B5EF4-FFF2-40B4-BE49-F238E27FC236}">
                <a16:creationId xmlns:a16="http://schemas.microsoft.com/office/drawing/2014/main" id="{FE1D81A9-82C8-09EF-0367-B9C749D413B2}"/>
              </a:ext>
            </a:extLst>
          </p:cNvPr>
          <p:cNvSpPr/>
          <p:nvPr/>
        </p:nvSpPr>
        <p:spPr>
          <a:xfrm flipV="1">
            <a:off x="5178926" y="4876093"/>
            <a:ext cx="276520" cy="118847"/>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Freeform: Shape 8">
            <a:extLst>
              <a:ext uri="{FF2B5EF4-FFF2-40B4-BE49-F238E27FC236}">
                <a16:creationId xmlns:a16="http://schemas.microsoft.com/office/drawing/2014/main" id="{59260742-568D-1A68-2247-D49B5C9F0966}"/>
              </a:ext>
            </a:extLst>
          </p:cNvPr>
          <p:cNvSpPr/>
          <p:nvPr/>
        </p:nvSpPr>
        <p:spPr>
          <a:xfrm>
            <a:off x="4872789" y="4932947"/>
            <a:ext cx="336885" cy="625642"/>
          </a:xfrm>
          <a:custGeom>
            <a:avLst/>
            <a:gdLst>
              <a:gd name="csX0" fmla="*/ 264695 w 336885"/>
              <a:gd name="csY0" fmla="*/ 0 h 625642"/>
              <a:gd name="csX1" fmla="*/ 0 w 336885"/>
              <a:gd name="csY1" fmla="*/ 0 h 625642"/>
              <a:gd name="csX2" fmla="*/ 336885 w 336885"/>
              <a:gd name="csY2" fmla="*/ 625642 h 625642"/>
            </a:gdLst>
            <a:ahLst/>
            <a:cxnLst>
              <a:cxn ang="0">
                <a:pos x="csX0" y="csY0"/>
              </a:cxn>
              <a:cxn ang="0">
                <a:pos x="csX1" y="csY1"/>
              </a:cxn>
              <a:cxn ang="0">
                <a:pos x="csX2" y="csY2"/>
              </a:cxn>
            </a:cxnLst>
            <a:rect l="l" t="t" r="r" b="b"/>
            <a:pathLst>
              <a:path w="336885" h="625642">
                <a:moveTo>
                  <a:pt x="264695" y="0"/>
                </a:moveTo>
                <a:lnTo>
                  <a:pt x="0" y="0"/>
                </a:lnTo>
                <a:lnTo>
                  <a:pt x="336885" y="625642"/>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Freeform: Shape 9">
            <a:extLst>
              <a:ext uri="{FF2B5EF4-FFF2-40B4-BE49-F238E27FC236}">
                <a16:creationId xmlns:a16="http://schemas.microsoft.com/office/drawing/2014/main" id="{99FC3FE1-BF0E-C801-F08B-5B01ECB5E42D}"/>
              </a:ext>
            </a:extLst>
          </p:cNvPr>
          <p:cNvSpPr/>
          <p:nvPr/>
        </p:nvSpPr>
        <p:spPr>
          <a:xfrm>
            <a:off x="2201779" y="4716379"/>
            <a:ext cx="2887579" cy="854242"/>
          </a:xfrm>
          <a:custGeom>
            <a:avLst/>
            <a:gdLst>
              <a:gd name="csX0" fmla="*/ 2887579 w 2887579"/>
              <a:gd name="csY0" fmla="*/ 0 h 854242"/>
              <a:gd name="csX1" fmla="*/ 0 w 2887579"/>
              <a:gd name="csY1" fmla="*/ 12032 h 854242"/>
              <a:gd name="csX2" fmla="*/ 12032 w 2887579"/>
              <a:gd name="csY2" fmla="*/ 854242 h 854242"/>
            </a:gdLst>
            <a:ahLst/>
            <a:cxnLst>
              <a:cxn ang="0">
                <a:pos x="csX0" y="csY0"/>
              </a:cxn>
              <a:cxn ang="0">
                <a:pos x="csX1" y="csY1"/>
              </a:cxn>
              <a:cxn ang="0">
                <a:pos x="csX2" y="csY2"/>
              </a:cxn>
            </a:cxnLst>
            <a:rect l="l" t="t" r="r" b="b"/>
            <a:pathLst>
              <a:path w="2887579" h="854242">
                <a:moveTo>
                  <a:pt x="2887579" y="0"/>
                </a:moveTo>
                <a:lnTo>
                  <a:pt x="0" y="12032"/>
                </a:lnTo>
                <a:lnTo>
                  <a:pt x="12032" y="854242"/>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5DCDAD61-D8A8-1C0B-1AE9-02C454B2AA8B}"/>
              </a:ext>
            </a:extLst>
          </p:cNvPr>
          <p:cNvSpPr/>
          <p:nvPr/>
        </p:nvSpPr>
        <p:spPr>
          <a:xfrm>
            <a:off x="3645568" y="5513763"/>
            <a:ext cx="230735" cy="24189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855473CC-A2EA-CF04-81A1-38A258162CDB}"/>
              </a:ext>
            </a:extLst>
          </p:cNvPr>
          <p:cNvSpPr txBox="1"/>
          <p:nvPr/>
        </p:nvSpPr>
        <p:spPr>
          <a:xfrm>
            <a:off x="4034030" y="6156212"/>
            <a:ext cx="1385316"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Magnet</a:t>
            </a:r>
          </a:p>
        </p:txBody>
      </p:sp>
      <p:cxnSp>
        <p:nvCxnSpPr>
          <p:cNvPr id="71" name="Straight Arrow Connector 70">
            <a:extLst>
              <a:ext uri="{FF2B5EF4-FFF2-40B4-BE49-F238E27FC236}">
                <a16:creationId xmlns:a16="http://schemas.microsoft.com/office/drawing/2014/main" id="{4DCDF8FD-AD6C-DB18-9BEA-E1C1EC26E1E9}"/>
              </a:ext>
            </a:extLst>
          </p:cNvPr>
          <p:cNvCxnSpPr>
            <a:cxnSpLocks/>
          </p:cNvCxnSpPr>
          <p:nvPr/>
        </p:nvCxnSpPr>
        <p:spPr>
          <a:xfrm flipH="1" flipV="1">
            <a:off x="3743453" y="5623660"/>
            <a:ext cx="315359" cy="657071"/>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6" name="Straight Arrow Connector 15">
            <a:extLst>
              <a:ext uri="{FF2B5EF4-FFF2-40B4-BE49-F238E27FC236}">
                <a16:creationId xmlns:a16="http://schemas.microsoft.com/office/drawing/2014/main" id="{4DCCF66C-B571-1E57-DB37-E2EDCCA3F299}"/>
              </a:ext>
            </a:extLst>
          </p:cNvPr>
          <p:cNvCxnSpPr>
            <a:cxnSpLocks/>
          </p:cNvCxnSpPr>
          <p:nvPr/>
        </p:nvCxnSpPr>
        <p:spPr>
          <a:xfrm flipH="1">
            <a:off x="6882978" y="4622956"/>
            <a:ext cx="315359"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nvGrpSpPr>
          <p:cNvPr id="15" name="Group 14">
            <a:extLst>
              <a:ext uri="{FF2B5EF4-FFF2-40B4-BE49-F238E27FC236}">
                <a16:creationId xmlns:a16="http://schemas.microsoft.com/office/drawing/2014/main" id="{535154EE-A7C3-4305-447A-C59A49CF74BE}"/>
              </a:ext>
            </a:extLst>
          </p:cNvPr>
          <p:cNvGrpSpPr/>
          <p:nvPr/>
        </p:nvGrpSpPr>
        <p:grpSpPr>
          <a:xfrm>
            <a:off x="923019" y="5371693"/>
            <a:ext cx="5152656" cy="637798"/>
            <a:chOff x="923019" y="5371693"/>
            <a:chExt cx="5152656" cy="637798"/>
          </a:xfrm>
        </p:grpSpPr>
        <p:grpSp>
          <p:nvGrpSpPr>
            <p:cNvPr id="5" name="Group 4">
              <a:extLst>
                <a:ext uri="{FF2B5EF4-FFF2-40B4-BE49-F238E27FC236}">
                  <a16:creationId xmlns:a16="http://schemas.microsoft.com/office/drawing/2014/main" id="{7327293A-919E-6140-E6AC-65292858A2D9}"/>
                </a:ext>
              </a:extLst>
            </p:cNvPr>
            <p:cNvGrpSpPr/>
            <p:nvPr/>
          </p:nvGrpSpPr>
          <p:grpSpPr>
            <a:xfrm>
              <a:off x="923019" y="5371693"/>
              <a:ext cx="5152656" cy="593191"/>
              <a:chOff x="60504" y="3120754"/>
              <a:chExt cx="8828849" cy="1016406"/>
            </a:xfrm>
          </p:grpSpPr>
          <p:sp>
            <p:nvSpPr>
              <p:cNvPr id="37" name="Freeform: Shape 36">
                <a:extLst>
                  <a:ext uri="{FF2B5EF4-FFF2-40B4-BE49-F238E27FC236}">
                    <a16:creationId xmlns:a16="http://schemas.microsoft.com/office/drawing/2014/main" id="{29D28059-E8B6-6E2C-C611-0F9BBA3D38C7}"/>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cxnSp>
            <p:nvCxnSpPr>
              <p:cNvPr id="40" name="Straight Connector 39">
                <a:extLst>
                  <a:ext uri="{FF2B5EF4-FFF2-40B4-BE49-F238E27FC236}">
                    <a16:creationId xmlns:a16="http://schemas.microsoft.com/office/drawing/2014/main" id="{F7A76E58-E072-86E0-656C-5A874EA07231}"/>
                  </a:ext>
                </a:extLst>
              </p:cNvPr>
              <p:cNvCxnSpPr>
                <a:cxnSpLocks/>
              </p:cNvCxnSpPr>
              <p:nvPr/>
            </p:nvCxnSpPr>
            <p:spPr>
              <a:xfrm flipV="1">
                <a:off x="476232" y="3452748"/>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41" name="Rectangle 40">
                <a:extLst>
                  <a:ext uri="{FF2B5EF4-FFF2-40B4-BE49-F238E27FC236}">
                    <a16:creationId xmlns:a16="http://schemas.microsoft.com/office/drawing/2014/main" id="{F4FF5347-E489-50A4-6C9A-B70048BA5237}"/>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cxnSp>
            <p:nvCxnSpPr>
              <p:cNvPr id="43" name="Straight Connector 42">
                <a:extLst>
                  <a:ext uri="{FF2B5EF4-FFF2-40B4-BE49-F238E27FC236}">
                    <a16:creationId xmlns:a16="http://schemas.microsoft.com/office/drawing/2014/main" id="{36119706-12F0-288B-E45E-49DB514D2471}"/>
                  </a:ext>
                </a:extLst>
              </p:cNvPr>
              <p:cNvCxnSpPr>
                <a:cxnSpLocks/>
                <a:endCxn id="44"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44" name="Isosceles Triangle 43">
                <a:extLst>
                  <a:ext uri="{FF2B5EF4-FFF2-40B4-BE49-F238E27FC236}">
                    <a16:creationId xmlns:a16="http://schemas.microsoft.com/office/drawing/2014/main" id="{7C30E0EA-CCAE-C1C1-9F68-C47A97F89B4D}"/>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45" name="Rectangle 44">
                <a:extLst>
                  <a:ext uri="{FF2B5EF4-FFF2-40B4-BE49-F238E27FC236}">
                    <a16:creationId xmlns:a16="http://schemas.microsoft.com/office/drawing/2014/main" id="{8F76319E-1D1B-5B95-EC9A-8935B9986E84}"/>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46" name="Rectangle 45">
                <a:extLst>
                  <a:ext uri="{FF2B5EF4-FFF2-40B4-BE49-F238E27FC236}">
                    <a16:creationId xmlns:a16="http://schemas.microsoft.com/office/drawing/2014/main" id="{E28A684E-6F05-AAFB-A14A-CC140516AD9B}"/>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47" name="Isosceles Triangle 46">
                <a:extLst>
                  <a:ext uri="{FF2B5EF4-FFF2-40B4-BE49-F238E27FC236}">
                    <a16:creationId xmlns:a16="http://schemas.microsoft.com/office/drawing/2014/main" id="{28D116C7-6C89-1836-8960-27688A433DFD}"/>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grpSp>
        <p:sp>
          <p:nvSpPr>
            <p:cNvPr id="14" name="TextBox 13">
              <a:hlinkClick r:id="rId3"/>
              <a:extLst>
                <a:ext uri="{FF2B5EF4-FFF2-40B4-BE49-F238E27FC236}">
                  <a16:creationId xmlns:a16="http://schemas.microsoft.com/office/drawing/2014/main" id="{08DB7053-B3E6-FF5F-6568-2D6840946CDF}"/>
                </a:ext>
              </a:extLst>
            </p:cNvPr>
            <p:cNvSpPr txBox="1"/>
            <p:nvPr/>
          </p:nvSpPr>
          <p:spPr>
            <a:xfrm>
              <a:off x="5455446" y="5701714"/>
              <a:ext cx="543739" cy="307777"/>
            </a:xfrm>
            <a:prstGeom prst="rect">
              <a:avLst/>
            </a:prstGeom>
            <a:noFill/>
          </p:spPr>
          <p:txBody>
            <a:bodyPr wrap="non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355621318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FA6F8A-01E8-CD92-E4CC-4716DD0E087C}"/>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36B92B6E-58CB-13FE-65EE-48D6667212D5}"/>
              </a:ext>
            </a:extLst>
          </p:cNvPr>
          <p:cNvSpPr>
            <a:spLocks noGrp="1"/>
          </p:cNvSpPr>
          <p:nvPr>
            <p:ph type="title"/>
          </p:nvPr>
        </p:nvSpPr>
        <p:spPr>
          <a:xfrm>
            <a:off x="241300" y="155246"/>
            <a:ext cx="8724900" cy="590931"/>
          </a:xfrm>
        </p:spPr>
        <p:txBody>
          <a:bodyPr/>
          <a:lstStyle/>
          <a:p>
            <a:r>
              <a:rPr lang="en-GB"/>
              <a:t>What is mass per unit length?</a:t>
            </a:r>
          </a:p>
        </p:txBody>
      </p:sp>
      <p:sp>
        <p:nvSpPr>
          <p:cNvPr id="8" name="Text Placeholder 7">
            <a:extLst>
              <a:ext uri="{FF2B5EF4-FFF2-40B4-BE49-F238E27FC236}">
                <a16:creationId xmlns:a16="http://schemas.microsoft.com/office/drawing/2014/main" id="{ACA0852B-23CC-5E69-018A-B341115EFCAD}"/>
              </a:ext>
            </a:extLst>
          </p:cNvPr>
          <p:cNvSpPr>
            <a:spLocks noGrp="1"/>
          </p:cNvSpPr>
          <p:nvPr>
            <p:ph type="body" sz="quarter" idx="10"/>
          </p:nvPr>
        </p:nvSpPr>
        <p:spPr>
          <a:xfrm>
            <a:off x="1413163" y="1041400"/>
            <a:ext cx="4987637" cy="590931"/>
          </a:xfrm>
        </p:spPr>
        <p:txBody>
          <a:bodyPr/>
          <a:lstStyle/>
          <a:p>
            <a:r>
              <a:rPr lang="en-GB" sz="3600"/>
              <a:t>Mass divided by length</a:t>
            </a:r>
          </a:p>
        </p:txBody>
      </p:sp>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B7BA70F0-E7D6-E2A0-62F0-5275CA75B286}"/>
                  </a:ext>
                </a:extLst>
              </p:cNvPr>
              <p:cNvSpPr txBox="1"/>
              <p:nvPr/>
            </p:nvSpPr>
            <p:spPr>
              <a:xfrm>
                <a:off x="2846661" y="1959428"/>
                <a:ext cx="2580361" cy="1022139"/>
              </a:xfrm>
              <a:prstGeom prst="rect">
                <a:avLst/>
              </a:prstGeom>
              <a:solidFill>
                <a:srgbClr val="FFFF99"/>
              </a:solidFill>
            </p:spPr>
            <p:txBody>
              <a:bodyPr wrap="square" rtlCol="0">
                <a:spAutoFit/>
              </a:bodyPr>
              <a:lstStyle/>
              <a:p>
                <a:pPr algn="l"/>
                <a14:m>
                  <m:oMathPara xmlns:m="http://schemas.openxmlformats.org/officeDocument/2006/math">
                    <m:oMath>
                      <m:r>
                        <a:rPr lang="en-GB" sz="3200" b="0" i="1" smtClean="0">
                          <a:latin typeface="Cambria Math" panose="02040503050406030204" pitchFamily="18" charset="0"/>
                          <a:cs typeface="Arial" panose="020B0604020202020204" pitchFamily="34" charset="0"/>
                        </a:rPr>
                        <m:t>𝜇</m:t>
                      </m:r>
                      <m:r>
                        <a:rPr lang="en-GB" sz="3200" b="0" i="1" smtClean="0">
                          <a:latin typeface="Cambria Math" panose="02040503050406030204" pitchFamily="18" charset="0"/>
                          <a:cs typeface="Arial" panose="020B0604020202020204" pitchFamily="34" charset="0"/>
                        </a:rPr>
                        <m:t>=</m:t>
                      </m:r>
                      <m:f>
                        <m:fPr>
                          <m:ctrlPr>
                            <a:rPr lang="en-GB" sz="3200" b="0" i="1" smtClean="0">
                              <a:latin typeface="Cambria Math" panose="02040503050406030204" pitchFamily="18" charset="0"/>
                              <a:cs typeface="Arial" panose="020B0604020202020204" pitchFamily="34" charset="0"/>
                            </a:rPr>
                          </m:ctrlPr>
                        </m:fPr>
                        <m:num>
                          <m:r>
                            <a:rPr lang="en-GB" sz="3200" b="0" i="1" smtClean="0">
                              <a:latin typeface="Cambria Math" panose="02040503050406030204" pitchFamily="18" charset="0"/>
                              <a:cs typeface="Arial" panose="020B0604020202020204" pitchFamily="34" charset="0"/>
                            </a:rPr>
                            <m:t>𝑚𝑎𝑠𝑠</m:t>
                          </m:r>
                        </m:num>
                        <m:den>
                          <m:r>
                            <a:rPr lang="en-GB" sz="3200" b="0" i="1" smtClean="0">
                              <a:latin typeface="Cambria Math" panose="02040503050406030204" pitchFamily="18" charset="0"/>
                              <a:cs typeface="Arial" panose="020B0604020202020204" pitchFamily="34" charset="0"/>
                            </a:rPr>
                            <m:t>𝑙𝑒𝑛𝑔𝑡ℎ</m:t>
                          </m:r>
                        </m:den>
                      </m:f>
                    </m:oMath>
                  </m:oMathPara>
                </a14:m>
                <a:endParaRPr lang="en-GB" sz="3200">
                  <a:latin typeface="Arial" panose="020B0604020202020204" pitchFamily="34" charset="0"/>
                  <a:cs typeface="Arial" panose="020B0604020202020204" pitchFamily="34" charset="0"/>
                </a:endParaRPr>
              </a:p>
            </p:txBody>
          </p:sp>
        </mc:Choice>
        <mc:Fallback xmlns="">
          <p:sp>
            <p:nvSpPr>
              <p:cNvPr id="11" name="TextBox 10">
                <a:extLst>
                  <a:ext uri="{FF2B5EF4-FFF2-40B4-BE49-F238E27FC236}">
                    <a16:creationId xmlns:a16="http://schemas.microsoft.com/office/drawing/2014/main" id="{B7BA70F0-E7D6-E2A0-62F0-5275CA75B286}"/>
                  </a:ext>
                </a:extLst>
              </p:cNvPr>
              <p:cNvSpPr txBox="1">
                <a:spLocks noRot="1" noChangeAspect="1" noMove="1" noResize="1" noEditPoints="1" noAdjustHandles="1" noChangeArrowheads="1" noChangeShapeType="1" noTextEdit="1"/>
              </p:cNvSpPr>
              <p:nvPr/>
            </p:nvSpPr>
            <p:spPr>
              <a:xfrm>
                <a:off x="2846661" y="1959428"/>
                <a:ext cx="2580361" cy="1022139"/>
              </a:xfrm>
              <a:prstGeom prst="rect">
                <a:avLst/>
              </a:prstGeom>
              <a:blipFill>
                <a:blip r:embed="rId2"/>
                <a:stretch>
                  <a:fillRect/>
                </a:stretch>
              </a:blipFill>
            </p:spPr>
            <p:txBody>
              <a:bodyPr/>
              <a:lstStyle/>
              <a:p>
                <a:r>
                  <a:rPr lang="en-GB">
                    <a:noFill/>
                  </a:rPr>
                  <a:t> </a:t>
                </a:r>
              </a:p>
            </p:txBody>
          </p:sp>
        </mc:Fallback>
      </mc:AlternateContent>
      <p:sp>
        <p:nvSpPr>
          <p:cNvPr id="12" name="TextBox 11">
            <a:extLst>
              <a:ext uri="{FF2B5EF4-FFF2-40B4-BE49-F238E27FC236}">
                <a16:creationId xmlns:a16="http://schemas.microsoft.com/office/drawing/2014/main" id="{F3F590C5-A07B-43AB-EA12-B07AA9E5732A}"/>
              </a:ext>
            </a:extLst>
          </p:cNvPr>
          <p:cNvSpPr txBox="1"/>
          <p:nvPr/>
        </p:nvSpPr>
        <p:spPr>
          <a:xfrm>
            <a:off x="807522" y="3515694"/>
            <a:ext cx="7037504" cy="954107"/>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e.g. if 10 metres of wire has a mass of 1 kg</a:t>
            </a:r>
          </a:p>
          <a:p>
            <a:r>
              <a:rPr lang="en-GB" sz="2800" dirty="0">
                <a:latin typeface="Arial" panose="020B0604020202020204" pitchFamily="34" charset="0"/>
                <a:cs typeface="Arial" panose="020B0604020202020204" pitchFamily="34" charset="0"/>
              </a:rPr>
              <a:t>Then the mass per unit length = 0.1 kg </a:t>
            </a:r>
            <a:r>
              <a:rPr lang="en-GB" sz="2800" dirty="0"/>
              <a:t>m⁻¹</a:t>
            </a:r>
            <a:endParaRPr lang="en-GB" sz="28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912330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bldP spid="11" grpId="0" animBg="1"/>
      <p:bldP spid="1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1E402BC-D0FA-42BA-D8CD-0E2642776DE7}"/>
              </a:ext>
            </a:extLst>
          </p:cNvPr>
          <p:cNvSpPr>
            <a:spLocks noGrp="1"/>
          </p:cNvSpPr>
          <p:nvPr>
            <p:ph type="title"/>
          </p:nvPr>
        </p:nvSpPr>
        <p:spPr/>
        <p:txBody>
          <a:bodyPr/>
          <a:lstStyle/>
          <a:p>
            <a:r>
              <a:rPr lang="en-GB"/>
              <a:t>Example </a:t>
            </a:r>
          </a:p>
        </p:txBody>
      </p:sp>
      <p:sp>
        <p:nvSpPr>
          <p:cNvPr id="5" name="Text Placeholder 4">
            <a:extLst>
              <a:ext uri="{FF2B5EF4-FFF2-40B4-BE49-F238E27FC236}">
                <a16:creationId xmlns:a16="http://schemas.microsoft.com/office/drawing/2014/main" id="{14D4256C-B2C3-7561-8FD2-CDC15D8F7679}"/>
              </a:ext>
            </a:extLst>
          </p:cNvPr>
          <p:cNvSpPr>
            <a:spLocks noGrp="1"/>
          </p:cNvSpPr>
          <p:nvPr>
            <p:ph type="body" sz="quarter" idx="10"/>
          </p:nvPr>
        </p:nvSpPr>
        <p:spPr>
          <a:xfrm>
            <a:off x="122292" y="461664"/>
            <a:ext cx="8899415" cy="867930"/>
          </a:xfrm>
        </p:spPr>
        <p:txBody>
          <a:bodyPr/>
          <a:lstStyle/>
          <a:p>
            <a:r>
              <a:rPr lang="en-GB" dirty="0"/>
              <a:t>Calculate </a:t>
            </a:r>
            <a:r>
              <a:rPr lang="en-GB" i="1" dirty="0">
                <a:latin typeface="Times New Roman" panose="02020603050405020304" pitchFamily="18" charset="0"/>
                <a:cs typeface="Times New Roman" panose="02020603050405020304" pitchFamily="18" charset="0"/>
              </a:rPr>
              <a:t>μ</a:t>
            </a:r>
            <a:r>
              <a:rPr lang="en-GB" dirty="0"/>
              <a:t> the mass per unit length of a rope if 12 metres has a mass of 1 kg?</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75723F01-47FE-9EC4-EFA7-239F21ABE1E0}"/>
                  </a:ext>
                </a:extLst>
              </p:cNvPr>
              <p:cNvSpPr txBox="1"/>
              <p:nvPr/>
            </p:nvSpPr>
            <p:spPr>
              <a:xfrm>
                <a:off x="2549779" y="1698171"/>
                <a:ext cx="1929503" cy="905825"/>
              </a:xfrm>
              <a:prstGeom prst="rect">
                <a:avLst/>
              </a:prstGeom>
              <a:noFill/>
            </p:spPr>
            <p:txBody>
              <a:bodyPr wrap="non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𝜇</m:t>
                      </m:r>
                      <m:r>
                        <a:rPr lang="en-GB" sz="2800" b="0" i="1" smtClean="0">
                          <a:solidFill>
                            <a:srgbClr val="2D00D2"/>
                          </a:solidFill>
                          <a:latin typeface="Cambria Math" panose="02040503050406030204" pitchFamily="18" charset="0"/>
                          <a:cs typeface="Arial" panose="020B0604020202020204" pitchFamily="34" charset="0"/>
                        </a:rPr>
                        <m:t>=</m:t>
                      </m:r>
                      <m:f>
                        <m:fPr>
                          <m:ctrlPr>
                            <a:rPr lang="en-GB" sz="2800" b="0" i="0" smtClean="0">
                              <a:solidFill>
                                <a:srgbClr val="2D00D2"/>
                              </a:solidFill>
                              <a:latin typeface="Cambria Math" panose="02040503050406030204" pitchFamily="18" charset="0"/>
                              <a:cs typeface="Arial" panose="020B0604020202020204" pitchFamily="34" charset="0"/>
                            </a:rPr>
                          </m:ctrlPr>
                        </m:fPr>
                        <m:num>
                          <m:r>
                            <m:rPr>
                              <m:sty m:val="p"/>
                            </m:rPr>
                            <a:rPr lang="en-GB" sz="2800" b="0" i="0" smtClean="0">
                              <a:solidFill>
                                <a:srgbClr val="2D00D2"/>
                              </a:solidFill>
                              <a:latin typeface="Cambria Math" panose="02040503050406030204" pitchFamily="18" charset="0"/>
                              <a:cs typeface="Arial" panose="020B0604020202020204" pitchFamily="34" charset="0"/>
                            </a:rPr>
                            <m:t>mass</m:t>
                          </m:r>
                        </m:num>
                        <m:den>
                          <m:r>
                            <m:rPr>
                              <m:sty m:val="p"/>
                            </m:rPr>
                            <a:rPr lang="en-GB" sz="2800" b="0" i="0" smtClean="0">
                              <a:solidFill>
                                <a:srgbClr val="2D00D2"/>
                              </a:solidFill>
                              <a:latin typeface="Cambria Math" panose="02040503050406030204" pitchFamily="18" charset="0"/>
                              <a:cs typeface="Arial" panose="020B0604020202020204" pitchFamily="34" charset="0"/>
                            </a:rPr>
                            <m:t>length</m:t>
                          </m:r>
                        </m:den>
                      </m:f>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7" name="TextBox 6">
                <a:extLst>
                  <a:ext uri="{FF2B5EF4-FFF2-40B4-BE49-F238E27FC236}">
                    <a16:creationId xmlns:a16="http://schemas.microsoft.com/office/drawing/2014/main" id="{75723F01-47FE-9EC4-EFA7-239F21ABE1E0}"/>
                  </a:ext>
                </a:extLst>
              </p:cNvPr>
              <p:cNvSpPr txBox="1">
                <a:spLocks noRot="1" noChangeAspect="1" noMove="1" noResize="1" noEditPoints="1" noAdjustHandles="1" noChangeArrowheads="1" noChangeShapeType="1" noTextEdit="1"/>
              </p:cNvSpPr>
              <p:nvPr/>
            </p:nvSpPr>
            <p:spPr>
              <a:xfrm>
                <a:off x="2549779" y="1698171"/>
                <a:ext cx="1929503" cy="905825"/>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7C02E8FE-AD3B-93C6-15C2-3902D1791385}"/>
                  </a:ext>
                </a:extLst>
              </p:cNvPr>
              <p:cNvSpPr txBox="1"/>
              <p:nvPr/>
            </p:nvSpPr>
            <p:spPr>
              <a:xfrm>
                <a:off x="2656657" y="2755074"/>
                <a:ext cx="1355628" cy="898964"/>
              </a:xfrm>
              <a:prstGeom prst="rect">
                <a:avLst/>
              </a:prstGeom>
              <a:noFill/>
            </p:spPr>
            <p:txBody>
              <a:bodyPr wrap="non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𝜇</m:t>
                      </m:r>
                      <m:r>
                        <a:rPr lang="en-GB" sz="2800" b="0" i="1" smtClean="0">
                          <a:solidFill>
                            <a:srgbClr val="2D00D2"/>
                          </a:solidFill>
                          <a:latin typeface="Cambria Math" panose="02040503050406030204" pitchFamily="18" charset="0"/>
                          <a:cs typeface="Arial" panose="020B0604020202020204" pitchFamily="34" charset="0"/>
                        </a:rPr>
                        <m:t>=</m:t>
                      </m:r>
                      <m:f>
                        <m:fPr>
                          <m:ctrlPr>
                            <a:rPr lang="en-GB" sz="2800" b="0" i="1" smtClean="0">
                              <a:solidFill>
                                <a:srgbClr val="2D00D2"/>
                              </a:solidFill>
                              <a:latin typeface="Cambria Math" panose="02040503050406030204" pitchFamily="18" charset="0"/>
                              <a:cs typeface="Arial" panose="020B0604020202020204" pitchFamily="34" charset="0"/>
                            </a:rPr>
                          </m:ctrlPr>
                        </m:fPr>
                        <m:num>
                          <m:r>
                            <a:rPr lang="en-GB" sz="2800" b="0" i="1" smtClean="0">
                              <a:solidFill>
                                <a:srgbClr val="2D00D2"/>
                              </a:solidFill>
                              <a:latin typeface="Cambria Math" panose="02040503050406030204" pitchFamily="18" charset="0"/>
                              <a:cs typeface="Arial" panose="020B0604020202020204" pitchFamily="34" charset="0"/>
                            </a:rPr>
                            <m:t>1</m:t>
                          </m:r>
                        </m:num>
                        <m:den>
                          <m:r>
                            <a:rPr lang="en-GB" sz="2800" b="0" i="1" smtClean="0">
                              <a:solidFill>
                                <a:srgbClr val="2D00D2"/>
                              </a:solidFill>
                              <a:latin typeface="Cambria Math" panose="02040503050406030204" pitchFamily="18" charset="0"/>
                              <a:cs typeface="Arial" panose="020B0604020202020204" pitchFamily="34" charset="0"/>
                            </a:rPr>
                            <m:t>12</m:t>
                          </m:r>
                        </m:den>
                      </m:f>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8" name="TextBox 7">
                <a:extLst>
                  <a:ext uri="{FF2B5EF4-FFF2-40B4-BE49-F238E27FC236}">
                    <a16:creationId xmlns:a16="http://schemas.microsoft.com/office/drawing/2014/main" id="{7C02E8FE-AD3B-93C6-15C2-3902D1791385}"/>
                  </a:ext>
                </a:extLst>
              </p:cNvPr>
              <p:cNvSpPr txBox="1">
                <a:spLocks noRot="1" noChangeAspect="1" noMove="1" noResize="1" noEditPoints="1" noAdjustHandles="1" noChangeArrowheads="1" noChangeShapeType="1" noTextEdit="1"/>
              </p:cNvSpPr>
              <p:nvPr/>
            </p:nvSpPr>
            <p:spPr>
              <a:xfrm>
                <a:off x="2656657" y="2755074"/>
                <a:ext cx="1355628" cy="898964"/>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837A26AB-E2EC-0CEB-D749-579693A268A9}"/>
                  </a:ext>
                </a:extLst>
              </p:cNvPr>
              <p:cNvSpPr txBox="1"/>
              <p:nvPr/>
            </p:nvSpPr>
            <p:spPr>
              <a:xfrm>
                <a:off x="2974169" y="3805116"/>
                <a:ext cx="2966197" cy="523220"/>
              </a:xfrm>
              <a:prstGeom prst="rect">
                <a:avLst/>
              </a:prstGeom>
              <a:noFill/>
            </p:spPr>
            <p:txBody>
              <a:bodyPr wrap="non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=0.0833 </m:t>
                      </m:r>
                      <m:r>
                        <m:rPr>
                          <m:sty m:val="p"/>
                        </m:rPr>
                        <a:rPr lang="en-GB" sz="2800" b="0" i="0" smtClean="0">
                          <a:solidFill>
                            <a:srgbClr val="2D00D2"/>
                          </a:solidFill>
                          <a:latin typeface="Cambria Math" panose="02040503050406030204" pitchFamily="18" charset="0"/>
                          <a:cs typeface="Arial" panose="020B0604020202020204" pitchFamily="34" charset="0"/>
                        </a:rPr>
                        <m:t>kg</m:t>
                      </m:r>
                      <m:r>
                        <a:rPr lang="en-GB" sz="2800" b="0" i="0" smtClean="0">
                          <a:solidFill>
                            <a:srgbClr val="2D00D2"/>
                          </a:solidFill>
                          <a:latin typeface="Cambria Math" panose="02040503050406030204" pitchFamily="18" charset="0"/>
                          <a:cs typeface="Arial" panose="020B0604020202020204" pitchFamily="34" charset="0"/>
                        </a:rPr>
                        <m:t> </m:t>
                      </m:r>
                      <m:sSup>
                        <m:sSupPr>
                          <m:ctrlPr>
                            <a:rPr lang="en-GB" sz="2800" b="0" i="0" smtClean="0">
                              <a:solidFill>
                                <a:srgbClr val="2D00D2"/>
                              </a:solidFill>
                              <a:latin typeface="Cambria Math" panose="02040503050406030204" pitchFamily="18" charset="0"/>
                              <a:cs typeface="Arial" panose="020B0604020202020204" pitchFamily="34" charset="0"/>
                            </a:rPr>
                          </m:ctrlPr>
                        </m:sSupPr>
                        <m:e>
                          <m:r>
                            <m:rPr>
                              <m:sty m:val="p"/>
                            </m:rPr>
                            <a:rPr lang="en-GB" sz="2800" b="0" i="0" smtClean="0">
                              <a:solidFill>
                                <a:srgbClr val="2D00D2"/>
                              </a:solidFill>
                              <a:latin typeface="Cambria Math" panose="02040503050406030204" pitchFamily="18" charset="0"/>
                              <a:cs typeface="Arial" panose="020B0604020202020204" pitchFamily="34" charset="0"/>
                            </a:rPr>
                            <m:t>m</m:t>
                          </m:r>
                        </m:e>
                        <m:sup>
                          <m:r>
                            <a:rPr lang="en-GB" sz="2800" b="0" i="0" smtClean="0">
                              <a:solidFill>
                                <a:srgbClr val="2D00D2"/>
                              </a:solidFill>
                              <a:latin typeface="Cambria Math" panose="02040503050406030204" pitchFamily="18" charset="0"/>
                              <a:cs typeface="Arial" panose="020B0604020202020204" pitchFamily="34" charset="0"/>
                            </a:rPr>
                            <m:t>−1</m:t>
                          </m:r>
                        </m:sup>
                      </m:sSup>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9" name="TextBox 8">
                <a:extLst>
                  <a:ext uri="{FF2B5EF4-FFF2-40B4-BE49-F238E27FC236}">
                    <a16:creationId xmlns:a16="http://schemas.microsoft.com/office/drawing/2014/main" id="{837A26AB-E2EC-0CEB-D749-579693A268A9}"/>
                  </a:ext>
                </a:extLst>
              </p:cNvPr>
              <p:cNvSpPr txBox="1">
                <a:spLocks noRot="1" noChangeAspect="1" noMove="1" noResize="1" noEditPoints="1" noAdjustHandles="1" noChangeArrowheads="1" noChangeShapeType="1" noTextEdit="1"/>
              </p:cNvSpPr>
              <p:nvPr/>
            </p:nvSpPr>
            <p:spPr>
              <a:xfrm>
                <a:off x="2974169" y="3805116"/>
                <a:ext cx="2966197" cy="523220"/>
              </a:xfrm>
              <a:prstGeom prst="rect">
                <a:avLst/>
              </a:prstGeom>
              <a:blipFill>
                <a:blip r:embed="rId4"/>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2828912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CF9B74-D04D-A55C-B4EE-9B5C145393BC}"/>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8781F25F-698B-1491-4E27-322FAB7E0179}"/>
              </a:ext>
            </a:extLst>
          </p:cNvPr>
          <p:cNvSpPr>
            <a:spLocks noGrp="1"/>
          </p:cNvSpPr>
          <p:nvPr>
            <p:ph type="title"/>
          </p:nvPr>
        </p:nvSpPr>
        <p:spPr/>
        <p:txBody>
          <a:bodyPr>
            <a:normAutofit fontScale="90000"/>
          </a:bodyPr>
          <a:lstStyle/>
          <a:p>
            <a:r>
              <a:rPr lang="en-GB"/>
              <a:t>Exercise </a:t>
            </a:r>
          </a:p>
        </p:txBody>
      </p:sp>
      <p:sp>
        <p:nvSpPr>
          <p:cNvPr id="5" name="Text Placeholder 4">
            <a:extLst>
              <a:ext uri="{FF2B5EF4-FFF2-40B4-BE49-F238E27FC236}">
                <a16:creationId xmlns:a16="http://schemas.microsoft.com/office/drawing/2014/main" id="{5A2B1931-D30D-7138-E25A-6480AEA9D655}"/>
              </a:ext>
            </a:extLst>
          </p:cNvPr>
          <p:cNvSpPr>
            <a:spLocks noGrp="1"/>
          </p:cNvSpPr>
          <p:nvPr>
            <p:ph type="body" sz="quarter" idx="10"/>
          </p:nvPr>
        </p:nvSpPr>
        <p:spPr>
          <a:xfrm>
            <a:off x="122292" y="461664"/>
            <a:ext cx="8899415" cy="867930"/>
          </a:xfrm>
        </p:spPr>
        <p:txBody>
          <a:bodyPr/>
          <a:lstStyle/>
          <a:p>
            <a:r>
              <a:rPr lang="en-GB" dirty="0"/>
              <a:t>Calculate </a:t>
            </a:r>
            <a:r>
              <a:rPr lang="en-GB" i="1" dirty="0">
                <a:latin typeface="Times New Roman" panose="02020603050405020304" pitchFamily="18" charset="0"/>
                <a:cs typeface="Times New Roman" panose="02020603050405020304" pitchFamily="18" charset="0"/>
              </a:rPr>
              <a:t>μ</a:t>
            </a:r>
            <a:r>
              <a:rPr lang="en-GB" dirty="0"/>
              <a:t> the mass per unit length of a rope if 50 metres has a mass of 6 kg?</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6288B5AC-F420-BC10-8F0E-D10F74AEB348}"/>
                  </a:ext>
                </a:extLst>
              </p:cNvPr>
              <p:cNvSpPr txBox="1"/>
              <p:nvPr/>
            </p:nvSpPr>
            <p:spPr>
              <a:xfrm>
                <a:off x="4571999" y="1662545"/>
                <a:ext cx="1304973" cy="615297"/>
              </a:xfrm>
              <a:prstGeom prst="rect">
                <a:avLst/>
              </a:prstGeom>
              <a:noFill/>
            </p:spPr>
            <p:txBody>
              <a:bodyPr wrap="none" rtlCol="0">
                <a:spAutoFit/>
              </a:bodyPr>
              <a:lstStyle/>
              <a:p>
                <a:pPr algn="l"/>
                <a14:m>
                  <m:oMathPara xmlns:m="http://schemas.openxmlformats.org/officeDocument/2006/math">
                    <m:oMath>
                      <m:r>
                        <a:rPr lang="en-GB" b="0" i="1" smtClean="0">
                          <a:solidFill>
                            <a:srgbClr val="2D00D2"/>
                          </a:solidFill>
                          <a:latin typeface="Cambria Math" panose="02040503050406030204" pitchFamily="18" charset="0"/>
                          <a:cs typeface="Arial" panose="020B0604020202020204" pitchFamily="34" charset="0"/>
                        </a:rPr>
                        <m:t>𝜇</m:t>
                      </m:r>
                      <m:r>
                        <a:rPr lang="en-GB" b="0" i="1" smtClean="0">
                          <a:solidFill>
                            <a:srgbClr val="2D00D2"/>
                          </a:solidFill>
                          <a:latin typeface="Cambria Math" panose="02040503050406030204" pitchFamily="18" charset="0"/>
                          <a:cs typeface="Arial" panose="020B0604020202020204" pitchFamily="34" charset="0"/>
                        </a:rPr>
                        <m:t>=</m:t>
                      </m:r>
                      <m:f>
                        <m:fPr>
                          <m:ctrlPr>
                            <a:rPr lang="en-GB" b="0" i="0" smtClean="0">
                              <a:solidFill>
                                <a:srgbClr val="2D00D2"/>
                              </a:solidFill>
                              <a:latin typeface="Cambria Math" panose="02040503050406030204" pitchFamily="18" charset="0"/>
                              <a:cs typeface="Arial" panose="020B0604020202020204" pitchFamily="34" charset="0"/>
                            </a:rPr>
                          </m:ctrlPr>
                        </m:fPr>
                        <m:num>
                          <m:r>
                            <m:rPr>
                              <m:sty m:val="p"/>
                            </m:rPr>
                            <a:rPr lang="en-GB" b="0" i="0" smtClean="0">
                              <a:solidFill>
                                <a:srgbClr val="2D00D2"/>
                              </a:solidFill>
                              <a:latin typeface="Cambria Math" panose="02040503050406030204" pitchFamily="18" charset="0"/>
                              <a:cs typeface="Arial" panose="020B0604020202020204" pitchFamily="34" charset="0"/>
                            </a:rPr>
                            <m:t>mass</m:t>
                          </m:r>
                        </m:num>
                        <m:den>
                          <m:r>
                            <m:rPr>
                              <m:sty m:val="p"/>
                            </m:rPr>
                            <a:rPr lang="en-GB" b="0" i="0" smtClean="0">
                              <a:solidFill>
                                <a:srgbClr val="2D00D2"/>
                              </a:solidFill>
                              <a:latin typeface="Cambria Math" panose="02040503050406030204" pitchFamily="18" charset="0"/>
                              <a:cs typeface="Arial" panose="020B0604020202020204" pitchFamily="34" charset="0"/>
                            </a:rPr>
                            <m:t>length</m:t>
                          </m:r>
                        </m:den>
                      </m:f>
                    </m:oMath>
                  </m:oMathPara>
                </a14:m>
                <a:endParaRPr lang="en-GB" dirty="0">
                  <a:solidFill>
                    <a:srgbClr val="2D00D2"/>
                  </a:solidFill>
                  <a:latin typeface="Arial" panose="020B0604020202020204" pitchFamily="34" charset="0"/>
                  <a:cs typeface="Arial" panose="020B0604020202020204" pitchFamily="34" charset="0"/>
                </a:endParaRPr>
              </a:p>
            </p:txBody>
          </p:sp>
        </mc:Choice>
        <mc:Fallback xmlns="">
          <p:sp>
            <p:nvSpPr>
              <p:cNvPr id="7" name="TextBox 6">
                <a:extLst>
                  <a:ext uri="{FF2B5EF4-FFF2-40B4-BE49-F238E27FC236}">
                    <a16:creationId xmlns:a16="http://schemas.microsoft.com/office/drawing/2014/main" id="{6288B5AC-F420-BC10-8F0E-D10F74AEB348}"/>
                  </a:ext>
                </a:extLst>
              </p:cNvPr>
              <p:cNvSpPr txBox="1">
                <a:spLocks noRot="1" noChangeAspect="1" noMove="1" noResize="1" noEditPoints="1" noAdjustHandles="1" noChangeArrowheads="1" noChangeShapeType="1" noTextEdit="1"/>
              </p:cNvSpPr>
              <p:nvPr/>
            </p:nvSpPr>
            <p:spPr>
              <a:xfrm>
                <a:off x="4571999" y="1662545"/>
                <a:ext cx="1304973" cy="615297"/>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A037AFD0-0983-EEAF-D477-F62EC4984480}"/>
                  </a:ext>
                </a:extLst>
              </p:cNvPr>
              <p:cNvSpPr txBox="1"/>
              <p:nvPr/>
            </p:nvSpPr>
            <p:spPr>
              <a:xfrm>
                <a:off x="6124475" y="1611288"/>
                <a:ext cx="939488" cy="612796"/>
              </a:xfrm>
              <a:prstGeom prst="rect">
                <a:avLst/>
              </a:prstGeom>
              <a:noFill/>
            </p:spPr>
            <p:txBody>
              <a:bodyPr wrap="none" rtlCol="0">
                <a:spAutoFit/>
              </a:bodyPr>
              <a:lstStyle/>
              <a:p>
                <a:pPr algn="l"/>
                <a14:m>
                  <m:oMathPara xmlns:m="http://schemas.openxmlformats.org/officeDocument/2006/math">
                    <m:oMath>
                      <m:r>
                        <a:rPr lang="en-GB" b="0" i="1" smtClean="0">
                          <a:solidFill>
                            <a:srgbClr val="2D00D2"/>
                          </a:solidFill>
                          <a:latin typeface="Cambria Math" panose="02040503050406030204" pitchFamily="18" charset="0"/>
                          <a:cs typeface="Arial" panose="020B0604020202020204" pitchFamily="34" charset="0"/>
                        </a:rPr>
                        <m:t>𝜇</m:t>
                      </m:r>
                      <m:r>
                        <a:rPr lang="en-GB" b="0" i="1" smtClean="0">
                          <a:solidFill>
                            <a:srgbClr val="2D00D2"/>
                          </a:solidFill>
                          <a:latin typeface="Cambria Math" panose="02040503050406030204" pitchFamily="18" charset="0"/>
                          <a:cs typeface="Arial" panose="020B0604020202020204" pitchFamily="34" charset="0"/>
                        </a:rPr>
                        <m:t>=</m:t>
                      </m:r>
                      <m:f>
                        <m:fPr>
                          <m:ctrlPr>
                            <a:rPr lang="en-GB" b="0" i="1" smtClean="0">
                              <a:solidFill>
                                <a:srgbClr val="2D00D2"/>
                              </a:solidFill>
                              <a:latin typeface="Cambria Math" panose="02040503050406030204" pitchFamily="18" charset="0"/>
                              <a:cs typeface="Arial" panose="020B0604020202020204" pitchFamily="34" charset="0"/>
                            </a:rPr>
                          </m:ctrlPr>
                        </m:fPr>
                        <m:num>
                          <m:r>
                            <a:rPr lang="en-GB" b="0" i="1" smtClean="0">
                              <a:solidFill>
                                <a:srgbClr val="2D00D2"/>
                              </a:solidFill>
                              <a:latin typeface="Cambria Math" panose="02040503050406030204" pitchFamily="18" charset="0"/>
                              <a:cs typeface="Arial" panose="020B0604020202020204" pitchFamily="34" charset="0"/>
                            </a:rPr>
                            <m:t>6</m:t>
                          </m:r>
                        </m:num>
                        <m:den>
                          <m:r>
                            <a:rPr lang="en-GB" b="0" i="1" smtClean="0">
                              <a:solidFill>
                                <a:srgbClr val="2D00D2"/>
                              </a:solidFill>
                              <a:latin typeface="Cambria Math" panose="02040503050406030204" pitchFamily="18" charset="0"/>
                              <a:cs typeface="Arial" panose="020B0604020202020204" pitchFamily="34" charset="0"/>
                            </a:rPr>
                            <m:t>50</m:t>
                          </m:r>
                        </m:den>
                      </m:f>
                    </m:oMath>
                  </m:oMathPara>
                </a14:m>
                <a:endParaRPr lang="en-GB" dirty="0">
                  <a:solidFill>
                    <a:srgbClr val="2D00D2"/>
                  </a:solidFill>
                  <a:latin typeface="Arial" panose="020B0604020202020204" pitchFamily="34" charset="0"/>
                  <a:cs typeface="Arial" panose="020B0604020202020204" pitchFamily="34" charset="0"/>
                </a:endParaRPr>
              </a:p>
            </p:txBody>
          </p:sp>
        </mc:Choice>
        <mc:Fallback xmlns="">
          <p:sp>
            <p:nvSpPr>
              <p:cNvPr id="8" name="TextBox 7">
                <a:extLst>
                  <a:ext uri="{FF2B5EF4-FFF2-40B4-BE49-F238E27FC236}">
                    <a16:creationId xmlns:a16="http://schemas.microsoft.com/office/drawing/2014/main" id="{A037AFD0-0983-EEAF-D477-F62EC4984480}"/>
                  </a:ext>
                </a:extLst>
              </p:cNvPr>
              <p:cNvSpPr txBox="1">
                <a:spLocks noRot="1" noChangeAspect="1" noMove="1" noResize="1" noEditPoints="1" noAdjustHandles="1" noChangeArrowheads="1" noChangeShapeType="1" noTextEdit="1"/>
              </p:cNvSpPr>
              <p:nvPr/>
            </p:nvSpPr>
            <p:spPr>
              <a:xfrm>
                <a:off x="6124475" y="1611288"/>
                <a:ext cx="939488" cy="612796"/>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E8F7CE40-D13B-699B-42F4-0516BE468B2B}"/>
                  </a:ext>
                </a:extLst>
              </p:cNvPr>
              <p:cNvSpPr txBox="1"/>
              <p:nvPr/>
            </p:nvSpPr>
            <p:spPr>
              <a:xfrm>
                <a:off x="7075816" y="1729910"/>
                <a:ext cx="1678601" cy="375552"/>
              </a:xfrm>
              <a:prstGeom prst="rect">
                <a:avLst/>
              </a:prstGeom>
              <a:noFill/>
            </p:spPr>
            <p:txBody>
              <a:bodyPr wrap="none" rtlCol="0">
                <a:spAutoFit/>
              </a:bodyPr>
              <a:lstStyle/>
              <a:p>
                <a:pPr algn="l"/>
                <a14:m>
                  <m:oMathPara xmlns:m="http://schemas.openxmlformats.org/officeDocument/2006/math">
                    <m:oMath>
                      <m:r>
                        <a:rPr lang="en-GB" b="0" i="1" smtClean="0">
                          <a:solidFill>
                            <a:srgbClr val="2D00D2"/>
                          </a:solidFill>
                          <a:latin typeface="Cambria Math" panose="02040503050406030204" pitchFamily="18" charset="0"/>
                          <a:cs typeface="Arial" panose="020B0604020202020204" pitchFamily="34" charset="0"/>
                        </a:rPr>
                        <m:t>=0.12 </m:t>
                      </m:r>
                      <m:r>
                        <m:rPr>
                          <m:sty m:val="p"/>
                        </m:rPr>
                        <a:rPr lang="en-GB" b="0" i="0" smtClean="0">
                          <a:solidFill>
                            <a:srgbClr val="2D00D2"/>
                          </a:solidFill>
                          <a:latin typeface="Cambria Math" panose="02040503050406030204" pitchFamily="18" charset="0"/>
                          <a:cs typeface="Arial" panose="020B0604020202020204" pitchFamily="34" charset="0"/>
                        </a:rPr>
                        <m:t>kg</m:t>
                      </m:r>
                      <m:r>
                        <a:rPr lang="en-GB" b="0" i="0" smtClean="0">
                          <a:solidFill>
                            <a:srgbClr val="2D00D2"/>
                          </a:solidFill>
                          <a:latin typeface="Cambria Math" panose="02040503050406030204" pitchFamily="18" charset="0"/>
                          <a:cs typeface="Arial" panose="020B0604020202020204" pitchFamily="34" charset="0"/>
                        </a:rPr>
                        <m:t> </m:t>
                      </m:r>
                      <m:sSup>
                        <m:sSupPr>
                          <m:ctrlPr>
                            <a:rPr lang="en-GB" b="0" i="0" smtClean="0">
                              <a:solidFill>
                                <a:srgbClr val="2D00D2"/>
                              </a:solidFill>
                              <a:latin typeface="Cambria Math" panose="02040503050406030204" pitchFamily="18" charset="0"/>
                              <a:cs typeface="Arial" panose="020B0604020202020204" pitchFamily="34" charset="0"/>
                            </a:rPr>
                          </m:ctrlPr>
                        </m:sSupPr>
                        <m:e>
                          <m:r>
                            <m:rPr>
                              <m:sty m:val="p"/>
                            </m:rPr>
                            <a:rPr lang="en-GB" b="0" i="0" smtClean="0">
                              <a:solidFill>
                                <a:srgbClr val="2D00D2"/>
                              </a:solidFill>
                              <a:latin typeface="Cambria Math" panose="02040503050406030204" pitchFamily="18" charset="0"/>
                              <a:cs typeface="Arial" panose="020B0604020202020204" pitchFamily="34" charset="0"/>
                            </a:rPr>
                            <m:t>m</m:t>
                          </m:r>
                        </m:e>
                        <m:sup>
                          <m:r>
                            <a:rPr lang="en-GB" b="0" i="0" smtClean="0">
                              <a:solidFill>
                                <a:srgbClr val="2D00D2"/>
                              </a:solidFill>
                              <a:latin typeface="Cambria Math" panose="02040503050406030204" pitchFamily="18" charset="0"/>
                              <a:cs typeface="Arial" panose="020B0604020202020204" pitchFamily="34" charset="0"/>
                            </a:rPr>
                            <m:t>−1</m:t>
                          </m:r>
                        </m:sup>
                      </m:sSup>
                    </m:oMath>
                  </m:oMathPara>
                </a14:m>
                <a:endParaRPr lang="en-GB" dirty="0">
                  <a:solidFill>
                    <a:srgbClr val="2D00D2"/>
                  </a:solidFill>
                  <a:cs typeface="Arial" panose="020B0604020202020204" pitchFamily="34" charset="0"/>
                </a:endParaRPr>
              </a:p>
            </p:txBody>
          </p:sp>
        </mc:Choice>
        <mc:Fallback xmlns="">
          <p:sp>
            <p:nvSpPr>
              <p:cNvPr id="9" name="TextBox 8">
                <a:extLst>
                  <a:ext uri="{FF2B5EF4-FFF2-40B4-BE49-F238E27FC236}">
                    <a16:creationId xmlns:a16="http://schemas.microsoft.com/office/drawing/2014/main" id="{E8F7CE40-D13B-699B-42F4-0516BE468B2B}"/>
                  </a:ext>
                </a:extLst>
              </p:cNvPr>
              <p:cNvSpPr txBox="1">
                <a:spLocks noRot="1" noChangeAspect="1" noMove="1" noResize="1" noEditPoints="1" noAdjustHandles="1" noChangeArrowheads="1" noChangeShapeType="1" noTextEdit="1"/>
              </p:cNvSpPr>
              <p:nvPr/>
            </p:nvSpPr>
            <p:spPr>
              <a:xfrm>
                <a:off x="7075816" y="1729910"/>
                <a:ext cx="1678601" cy="375552"/>
              </a:xfrm>
              <a:prstGeom prst="rect">
                <a:avLst/>
              </a:prstGeom>
              <a:blipFill>
                <a:blip r:embed="rId4"/>
                <a:stretch>
                  <a:fillRect b="-13115"/>
                </a:stretch>
              </a:blipFill>
            </p:spPr>
            <p:txBody>
              <a:bodyPr/>
              <a:lstStyle/>
              <a:p>
                <a:r>
                  <a:rPr lang="en-GB">
                    <a:noFill/>
                  </a:rPr>
                  <a:t> </a:t>
                </a:r>
              </a:p>
            </p:txBody>
          </p:sp>
        </mc:Fallback>
      </mc:AlternateContent>
    </p:spTree>
    <p:extLst>
      <p:ext uri="{BB962C8B-B14F-4D97-AF65-F5344CB8AC3E}">
        <p14:creationId xmlns:p14="http://schemas.microsoft.com/office/powerpoint/2010/main" val="1640245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BF97F6-519A-A02F-0823-8C4088EE7725}"/>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26244395-A43D-9F52-D92D-240F412020BD}"/>
              </a:ext>
            </a:extLst>
          </p:cNvPr>
          <p:cNvSpPr>
            <a:spLocks noGrp="1"/>
          </p:cNvSpPr>
          <p:nvPr>
            <p:ph type="title"/>
          </p:nvPr>
        </p:nvSpPr>
        <p:spPr/>
        <p:txBody>
          <a:bodyPr>
            <a:normAutofit fontScale="90000"/>
          </a:bodyPr>
          <a:lstStyle/>
          <a:p>
            <a:r>
              <a:rPr lang="en-GB"/>
              <a:t>Exercise </a:t>
            </a:r>
          </a:p>
        </p:txBody>
      </p:sp>
      <p:sp>
        <p:nvSpPr>
          <p:cNvPr id="5" name="Text Placeholder 4">
            <a:extLst>
              <a:ext uri="{FF2B5EF4-FFF2-40B4-BE49-F238E27FC236}">
                <a16:creationId xmlns:a16="http://schemas.microsoft.com/office/drawing/2014/main" id="{BBFAB944-B8E9-1DE6-31C4-ADDF60579371}"/>
              </a:ext>
            </a:extLst>
          </p:cNvPr>
          <p:cNvSpPr>
            <a:spLocks noGrp="1"/>
          </p:cNvSpPr>
          <p:nvPr>
            <p:ph type="body" sz="quarter" idx="10"/>
          </p:nvPr>
        </p:nvSpPr>
        <p:spPr>
          <a:xfrm>
            <a:off x="122292" y="461664"/>
            <a:ext cx="8899415" cy="867930"/>
          </a:xfrm>
        </p:spPr>
        <p:txBody>
          <a:bodyPr/>
          <a:lstStyle/>
          <a:p>
            <a:r>
              <a:rPr lang="en-GB" dirty="0"/>
              <a:t>Calculate the mass per unit length of a guitar string when a 1.2 m length weighs 2.3 g.</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946D27E-CE0B-1394-85B6-14984CFBB7C2}"/>
                  </a:ext>
                </a:extLst>
              </p:cNvPr>
              <p:cNvSpPr txBox="1"/>
              <p:nvPr/>
            </p:nvSpPr>
            <p:spPr>
              <a:xfrm>
                <a:off x="2770985" y="1450853"/>
                <a:ext cx="1304973" cy="615297"/>
              </a:xfrm>
              <a:prstGeom prst="rect">
                <a:avLst/>
              </a:prstGeom>
              <a:noFill/>
            </p:spPr>
            <p:txBody>
              <a:bodyPr wrap="none" rtlCol="0">
                <a:spAutoFit/>
              </a:bodyPr>
              <a:lstStyle/>
              <a:p>
                <a:pPr algn="l"/>
                <a14:m>
                  <m:oMathPara xmlns:m="http://schemas.openxmlformats.org/officeDocument/2006/math">
                    <m:oMath>
                      <m:r>
                        <a:rPr lang="en-GB" b="0" i="1" smtClean="0">
                          <a:solidFill>
                            <a:srgbClr val="2D00D2"/>
                          </a:solidFill>
                          <a:latin typeface="Cambria Math" panose="02040503050406030204" pitchFamily="18" charset="0"/>
                          <a:cs typeface="Arial" panose="020B0604020202020204" pitchFamily="34" charset="0"/>
                        </a:rPr>
                        <m:t>𝜇</m:t>
                      </m:r>
                      <m:r>
                        <a:rPr lang="en-GB" b="0" i="1" smtClean="0">
                          <a:solidFill>
                            <a:srgbClr val="2D00D2"/>
                          </a:solidFill>
                          <a:latin typeface="Cambria Math" panose="02040503050406030204" pitchFamily="18" charset="0"/>
                          <a:cs typeface="Arial" panose="020B0604020202020204" pitchFamily="34" charset="0"/>
                        </a:rPr>
                        <m:t>=</m:t>
                      </m:r>
                      <m:f>
                        <m:fPr>
                          <m:ctrlPr>
                            <a:rPr lang="en-GB" b="0" i="0" smtClean="0">
                              <a:solidFill>
                                <a:srgbClr val="2D00D2"/>
                              </a:solidFill>
                              <a:latin typeface="Cambria Math" panose="02040503050406030204" pitchFamily="18" charset="0"/>
                              <a:cs typeface="Arial" panose="020B0604020202020204" pitchFamily="34" charset="0"/>
                            </a:rPr>
                          </m:ctrlPr>
                        </m:fPr>
                        <m:num>
                          <m:r>
                            <m:rPr>
                              <m:sty m:val="p"/>
                            </m:rPr>
                            <a:rPr lang="en-GB" b="0" i="0" smtClean="0">
                              <a:solidFill>
                                <a:srgbClr val="2D00D2"/>
                              </a:solidFill>
                              <a:latin typeface="Cambria Math" panose="02040503050406030204" pitchFamily="18" charset="0"/>
                              <a:cs typeface="Arial" panose="020B0604020202020204" pitchFamily="34" charset="0"/>
                            </a:rPr>
                            <m:t>mass</m:t>
                          </m:r>
                        </m:num>
                        <m:den>
                          <m:r>
                            <m:rPr>
                              <m:sty m:val="p"/>
                            </m:rPr>
                            <a:rPr lang="en-GB" b="0" i="0" smtClean="0">
                              <a:solidFill>
                                <a:srgbClr val="2D00D2"/>
                              </a:solidFill>
                              <a:latin typeface="Cambria Math" panose="02040503050406030204" pitchFamily="18" charset="0"/>
                              <a:cs typeface="Arial" panose="020B0604020202020204" pitchFamily="34" charset="0"/>
                            </a:rPr>
                            <m:t>length</m:t>
                          </m:r>
                        </m:den>
                      </m:f>
                    </m:oMath>
                  </m:oMathPara>
                </a14:m>
                <a:endParaRPr lang="en-GB">
                  <a:solidFill>
                    <a:srgbClr val="2D00D2"/>
                  </a:solidFill>
                  <a:latin typeface="Arial" panose="020B0604020202020204" pitchFamily="34" charset="0"/>
                  <a:cs typeface="Arial" panose="020B0604020202020204" pitchFamily="34" charset="0"/>
                </a:endParaRPr>
              </a:p>
            </p:txBody>
          </p:sp>
        </mc:Choice>
        <mc:Fallback xmlns="">
          <p:sp>
            <p:nvSpPr>
              <p:cNvPr id="7" name="TextBox 6">
                <a:extLst>
                  <a:ext uri="{FF2B5EF4-FFF2-40B4-BE49-F238E27FC236}">
                    <a16:creationId xmlns:a16="http://schemas.microsoft.com/office/drawing/2014/main" id="{F946D27E-CE0B-1394-85B6-14984CFBB7C2}"/>
                  </a:ext>
                </a:extLst>
              </p:cNvPr>
              <p:cNvSpPr txBox="1">
                <a:spLocks noRot="1" noChangeAspect="1" noMove="1" noResize="1" noEditPoints="1" noAdjustHandles="1" noChangeArrowheads="1" noChangeShapeType="1" noTextEdit="1"/>
              </p:cNvSpPr>
              <p:nvPr/>
            </p:nvSpPr>
            <p:spPr>
              <a:xfrm>
                <a:off x="2770985" y="1450853"/>
                <a:ext cx="1304973" cy="615297"/>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BC45306C-D778-0E1D-B0DB-9A0F840478D8}"/>
                  </a:ext>
                </a:extLst>
              </p:cNvPr>
              <p:cNvSpPr txBox="1"/>
              <p:nvPr/>
            </p:nvSpPr>
            <p:spPr>
              <a:xfrm>
                <a:off x="4700887" y="1419819"/>
                <a:ext cx="1740926" cy="646331"/>
              </a:xfrm>
              <a:prstGeom prst="rect">
                <a:avLst/>
              </a:prstGeom>
              <a:noFill/>
            </p:spPr>
            <p:txBody>
              <a:bodyPr wrap="none" rtlCol="0">
                <a:spAutoFit/>
              </a:bodyPr>
              <a:lstStyle/>
              <a:p>
                <a:pPr/>
                <a14:m>
                  <m:oMathPara xmlns:m="http://schemas.openxmlformats.org/officeDocument/2006/math">
                    <m:oMath>
                      <m:r>
                        <a:rPr lang="en-GB" b="0" i="1" smtClean="0">
                          <a:solidFill>
                            <a:srgbClr val="2D00D2"/>
                          </a:solidFill>
                          <a:latin typeface="Cambria Math" panose="02040503050406030204" pitchFamily="18" charset="0"/>
                          <a:cs typeface="Arial" panose="020B0604020202020204" pitchFamily="34" charset="0"/>
                        </a:rPr>
                        <m:t>𝜇</m:t>
                      </m:r>
                      <m:r>
                        <a:rPr lang="en-GB" b="0" i="1" smtClean="0">
                          <a:solidFill>
                            <a:srgbClr val="2D00D2"/>
                          </a:solidFill>
                          <a:latin typeface="Cambria Math" panose="02040503050406030204" pitchFamily="18" charset="0"/>
                          <a:cs typeface="Arial" panose="020B0604020202020204" pitchFamily="34" charset="0"/>
                        </a:rPr>
                        <m:t>=</m:t>
                      </m:r>
                      <m:f>
                        <m:fPr>
                          <m:ctrlPr>
                            <a:rPr lang="en-GB" i="1">
                              <a:solidFill>
                                <a:srgbClr val="2D00D2"/>
                              </a:solidFill>
                              <a:latin typeface="Cambria Math" panose="02040503050406030204" pitchFamily="18" charset="0"/>
                              <a:cs typeface="Arial" panose="020B0604020202020204" pitchFamily="34" charset="0"/>
                            </a:rPr>
                          </m:ctrlPr>
                        </m:fPr>
                        <m:num>
                          <m:r>
                            <a:rPr lang="en-GB" i="1">
                              <a:solidFill>
                                <a:srgbClr val="2D00D2"/>
                              </a:solidFill>
                              <a:latin typeface="Cambria Math" panose="02040503050406030204" pitchFamily="18" charset="0"/>
                              <a:cs typeface="Arial" panose="020B0604020202020204" pitchFamily="34" charset="0"/>
                            </a:rPr>
                            <m:t>2.3×</m:t>
                          </m:r>
                          <m:sSup>
                            <m:sSupPr>
                              <m:ctrlPr>
                                <a:rPr lang="en-GB" i="1">
                                  <a:solidFill>
                                    <a:srgbClr val="2D00D2"/>
                                  </a:solidFill>
                                  <a:latin typeface="Cambria Math" panose="02040503050406030204" pitchFamily="18" charset="0"/>
                                  <a:cs typeface="Arial" panose="020B0604020202020204" pitchFamily="34" charset="0"/>
                                </a:rPr>
                              </m:ctrlPr>
                            </m:sSupPr>
                            <m:e>
                              <m:r>
                                <a:rPr lang="en-GB" i="1">
                                  <a:solidFill>
                                    <a:srgbClr val="2D00D2"/>
                                  </a:solidFill>
                                  <a:latin typeface="Cambria Math" panose="02040503050406030204" pitchFamily="18" charset="0"/>
                                  <a:cs typeface="Arial" panose="020B0604020202020204" pitchFamily="34" charset="0"/>
                                </a:rPr>
                                <m:t>10</m:t>
                              </m:r>
                            </m:e>
                            <m:sup>
                              <m:r>
                                <a:rPr lang="en-GB" i="1">
                                  <a:solidFill>
                                    <a:srgbClr val="2D00D2"/>
                                  </a:solidFill>
                                  <a:latin typeface="Cambria Math" panose="02040503050406030204" pitchFamily="18" charset="0"/>
                                  <a:cs typeface="Arial" panose="020B0604020202020204" pitchFamily="34" charset="0"/>
                                </a:rPr>
                                <m:t>−3</m:t>
                              </m:r>
                            </m:sup>
                          </m:sSup>
                        </m:num>
                        <m:den>
                          <m:r>
                            <a:rPr lang="en-GB" b="0" i="1" smtClean="0">
                              <a:solidFill>
                                <a:srgbClr val="2D00D2"/>
                              </a:solidFill>
                              <a:latin typeface="Cambria Math" panose="02040503050406030204" pitchFamily="18" charset="0"/>
                              <a:cs typeface="Arial" panose="020B0604020202020204" pitchFamily="34" charset="0"/>
                            </a:rPr>
                            <m:t>1.2</m:t>
                          </m:r>
                        </m:den>
                      </m:f>
                    </m:oMath>
                  </m:oMathPara>
                </a14:m>
                <a:endParaRPr lang="en-GB">
                  <a:solidFill>
                    <a:srgbClr val="2D00D2"/>
                  </a:solidFill>
                  <a:latin typeface="Arial" panose="020B0604020202020204" pitchFamily="34" charset="0"/>
                  <a:cs typeface="Arial" panose="020B0604020202020204" pitchFamily="34" charset="0"/>
                </a:endParaRPr>
              </a:p>
            </p:txBody>
          </p:sp>
        </mc:Choice>
        <mc:Fallback xmlns="">
          <p:sp>
            <p:nvSpPr>
              <p:cNvPr id="2" name="TextBox 1">
                <a:extLst>
                  <a:ext uri="{FF2B5EF4-FFF2-40B4-BE49-F238E27FC236}">
                    <a16:creationId xmlns:a16="http://schemas.microsoft.com/office/drawing/2014/main" id="{BC45306C-D778-0E1D-B0DB-9A0F840478D8}"/>
                  </a:ext>
                </a:extLst>
              </p:cNvPr>
              <p:cNvSpPr txBox="1">
                <a:spLocks noRot="1" noChangeAspect="1" noMove="1" noResize="1" noEditPoints="1" noAdjustHandles="1" noChangeArrowheads="1" noChangeShapeType="1" noTextEdit="1"/>
              </p:cNvSpPr>
              <p:nvPr/>
            </p:nvSpPr>
            <p:spPr>
              <a:xfrm>
                <a:off x="4700887" y="1419819"/>
                <a:ext cx="1740926" cy="646331"/>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15780DAF-8CE4-03E9-EF91-C504AD74E521}"/>
                  </a:ext>
                </a:extLst>
              </p:cNvPr>
              <p:cNvSpPr txBox="1"/>
              <p:nvPr/>
            </p:nvSpPr>
            <p:spPr>
              <a:xfrm>
                <a:off x="6441812" y="1558318"/>
                <a:ext cx="2431948" cy="369332"/>
              </a:xfrm>
              <a:prstGeom prst="rect">
                <a:avLst/>
              </a:prstGeom>
              <a:noFill/>
            </p:spPr>
            <p:txBody>
              <a:bodyPr wrap="none" rtlCol="0">
                <a:spAutoFit/>
              </a:bodyPr>
              <a:lstStyle/>
              <a:p>
                <a:pPr/>
                <a14:m>
                  <m:oMathPara xmlns:m="http://schemas.openxmlformats.org/officeDocument/2006/math">
                    <m:oMath>
                      <m:r>
                        <a:rPr lang="en-GB" i="1" smtClean="0">
                          <a:solidFill>
                            <a:srgbClr val="2D00D2"/>
                          </a:solidFill>
                          <a:latin typeface="Cambria Math" panose="02040503050406030204" pitchFamily="18" charset="0"/>
                          <a:cs typeface="Arial" panose="020B0604020202020204" pitchFamily="34" charset="0"/>
                        </a:rPr>
                        <m:t>=1.9</m:t>
                      </m:r>
                      <m:r>
                        <a:rPr lang="en-GB" b="0" i="1" smtClean="0">
                          <a:solidFill>
                            <a:srgbClr val="2D00D2"/>
                          </a:solidFill>
                          <a:latin typeface="Cambria Math" panose="02040503050406030204" pitchFamily="18" charset="0"/>
                          <a:cs typeface="Arial" panose="020B0604020202020204" pitchFamily="34" charset="0"/>
                        </a:rPr>
                        <m:t>2</m:t>
                      </m:r>
                      <m:r>
                        <a:rPr lang="en-GB" i="1" smtClean="0">
                          <a:solidFill>
                            <a:srgbClr val="2D00D2"/>
                          </a:solidFill>
                          <a:latin typeface="Cambria Math" panose="02040503050406030204" pitchFamily="18" charset="0"/>
                          <a:cs typeface="Arial" panose="020B0604020202020204" pitchFamily="34" charset="0"/>
                        </a:rPr>
                        <m:t>×</m:t>
                      </m:r>
                      <m:sSup>
                        <m:sSupPr>
                          <m:ctrlPr>
                            <a:rPr lang="en-GB" i="1">
                              <a:solidFill>
                                <a:srgbClr val="2D00D2"/>
                              </a:solidFill>
                              <a:latin typeface="Cambria Math" panose="02040503050406030204" pitchFamily="18" charset="0"/>
                              <a:cs typeface="Arial" panose="020B0604020202020204" pitchFamily="34" charset="0"/>
                            </a:rPr>
                          </m:ctrlPr>
                        </m:sSupPr>
                        <m:e>
                          <m:r>
                            <a:rPr lang="en-GB" i="1">
                              <a:solidFill>
                                <a:srgbClr val="2D00D2"/>
                              </a:solidFill>
                              <a:latin typeface="Cambria Math" panose="02040503050406030204" pitchFamily="18" charset="0"/>
                              <a:cs typeface="Arial" panose="020B0604020202020204" pitchFamily="34" charset="0"/>
                            </a:rPr>
                            <m:t>10</m:t>
                          </m:r>
                        </m:e>
                        <m:sup>
                          <m:r>
                            <a:rPr lang="en-GB" i="1">
                              <a:solidFill>
                                <a:srgbClr val="2D00D2"/>
                              </a:solidFill>
                              <a:latin typeface="Cambria Math" panose="02040503050406030204" pitchFamily="18" charset="0"/>
                              <a:cs typeface="Arial" panose="020B0604020202020204" pitchFamily="34" charset="0"/>
                            </a:rPr>
                            <m:t>−3</m:t>
                          </m:r>
                        </m:sup>
                      </m:sSup>
                      <m:r>
                        <a:rPr lang="en-GB" b="0" i="0" smtClean="0">
                          <a:solidFill>
                            <a:srgbClr val="2D00D2"/>
                          </a:solidFill>
                          <a:latin typeface="Cambria Math" panose="02040503050406030204" pitchFamily="18" charset="0"/>
                          <a:cs typeface="Arial" panose="020B0604020202020204" pitchFamily="34" charset="0"/>
                        </a:rPr>
                        <m:t> </m:t>
                      </m:r>
                      <m:r>
                        <m:rPr>
                          <m:sty m:val="p"/>
                        </m:rPr>
                        <a:rPr lang="en-GB" b="0" i="0" smtClean="0">
                          <a:solidFill>
                            <a:srgbClr val="2D00D2"/>
                          </a:solidFill>
                          <a:latin typeface="Cambria Math" panose="02040503050406030204" pitchFamily="18" charset="0"/>
                          <a:cs typeface="Arial" panose="020B0604020202020204" pitchFamily="34" charset="0"/>
                        </a:rPr>
                        <m:t>kg</m:t>
                      </m:r>
                      <m:r>
                        <a:rPr lang="en-GB" b="0" i="0" smtClean="0">
                          <a:solidFill>
                            <a:srgbClr val="2D00D2"/>
                          </a:solidFill>
                          <a:latin typeface="Cambria Math" panose="02040503050406030204" pitchFamily="18" charset="0"/>
                          <a:cs typeface="Arial" panose="020B0604020202020204" pitchFamily="34" charset="0"/>
                        </a:rPr>
                        <m:t> </m:t>
                      </m:r>
                      <m:sSup>
                        <m:sSupPr>
                          <m:ctrlPr>
                            <a:rPr lang="en-GB" b="0" i="0" smtClean="0">
                              <a:solidFill>
                                <a:srgbClr val="2D00D2"/>
                              </a:solidFill>
                              <a:latin typeface="Cambria Math" panose="02040503050406030204" pitchFamily="18" charset="0"/>
                              <a:cs typeface="Arial" panose="020B0604020202020204" pitchFamily="34" charset="0"/>
                            </a:rPr>
                          </m:ctrlPr>
                        </m:sSupPr>
                        <m:e>
                          <m:r>
                            <m:rPr>
                              <m:sty m:val="p"/>
                            </m:rPr>
                            <a:rPr lang="en-GB" b="0" i="0" smtClean="0">
                              <a:solidFill>
                                <a:srgbClr val="2D00D2"/>
                              </a:solidFill>
                              <a:latin typeface="Cambria Math" panose="02040503050406030204" pitchFamily="18" charset="0"/>
                              <a:cs typeface="Arial" panose="020B0604020202020204" pitchFamily="34" charset="0"/>
                            </a:rPr>
                            <m:t>m</m:t>
                          </m:r>
                        </m:e>
                        <m:sup>
                          <m:r>
                            <a:rPr lang="en-GB" b="0" i="0" smtClean="0">
                              <a:solidFill>
                                <a:srgbClr val="2D00D2"/>
                              </a:solidFill>
                              <a:latin typeface="Cambria Math" panose="02040503050406030204" pitchFamily="18" charset="0"/>
                              <a:cs typeface="Arial" panose="020B0604020202020204" pitchFamily="34" charset="0"/>
                            </a:rPr>
                            <m:t>−1</m:t>
                          </m:r>
                        </m:sup>
                      </m:sSup>
                    </m:oMath>
                  </m:oMathPara>
                </a14:m>
                <a:endParaRPr lang="en-GB" dirty="0">
                  <a:solidFill>
                    <a:srgbClr val="2D00D2"/>
                  </a:solidFill>
                  <a:latin typeface="Arial" panose="020B0604020202020204" pitchFamily="34" charset="0"/>
                  <a:cs typeface="Arial" panose="020B0604020202020204" pitchFamily="34" charset="0"/>
                </a:endParaRPr>
              </a:p>
            </p:txBody>
          </p:sp>
        </mc:Choice>
        <mc:Fallback xmlns="">
          <p:sp>
            <p:nvSpPr>
              <p:cNvPr id="3" name="TextBox 2">
                <a:extLst>
                  <a:ext uri="{FF2B5EF4-FFF2-40B4-BE49-F238E27FC236}">
                    <a16:creationId xmlns:a16="http://schemas.microsoft.com/office/drawing/2014/main" id="{15780DAF-8CE4-03E9-EF91-C504AD74E521}"/>
                  </a:ext>
                </a:extLst>
              </p:cNvPr>
              <p:cNvSpPr txBox="1">
                <a:spLocks noRot="1" noChangeAspect="1" noMove="1" noResize="1" noEditPoints="1" noAdjustHandles="1" noChangeArrowheads="1" noChangeShapeType="1" noTextEdit="1"/>
              </p:cNvSpPr>
              <p:nvPr/>
            </p:nvSpPr>
            <p:spPr>
              <a:xfrm>
                <a:off x="6441812" y="1558318"/>
                <a:ext cx="2431948" cy="369332"/>
              </a:xfrm>
              <a:prstGeom prst="rect">
                <a:avLst/>
              </a:prstGeom>
              <a:blipFill>
                <a:blip r:embed="rId4"/>
                <a:stretch>
                  <a:fillRect b="-15000"/>
                </a:stretch>
              </a:blipFill>
            </p:spPr>
            <p:txBody>
              <a:bodyPr/>
              <a:lstStyle/>
              <a:p>
                <a:r>
                  <a:rPr lang="en-GB">
                    <a:noFill/>
                  </a:rPr>
                  <a:t> </a:t>
                </a:r>
              </a:p>
            </p:txBody>
          </p:sp>
        </mc:Fallback>
      </mc:AlternateContent>
    </p:spTree>
    <p:extLst>
      <p:ext uri="{BB962C8B-B14F-4D97-AF65-F5344CB8AC3E}">
        <p14:creationId xmlns:p14="http://schemas.microsoft.com/office/powerpoint/2010/main" val="3406262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 grpId="0"/>
      <p:bldP spid="3"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BB312EF8-777E-231B-B79A-C79580B7B5A0}"/>
              </a:ext>
            </a:extLst>
          </p:cNvPr>
          <p:cNvSpPr>
            <a:spLocks noGrp="1"/>
          </p:cNvSpPr>
          <p:nvPr>
            <p:ph type="title"/>
          </p:nvPr>
        </p:nvSpPr>
        <p:spPr>
          <a:xfrm>
            <a:off x="241300" y="155246"/>
            <a:ext cx="8724900" cy="1089529"/>
          </a:xfrm>
        </p:spPr>
        <p:txBody>
          <a:bodyPr/>
          <a:lstStyle/>
          <a:p>
            <a:r>
              <a:rPr lang="en-GB" dirty="0"/>
              <a:t>What is the model for the fundamental frequency of a stretched string?</a:t>
            </a: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20CAF407-3700-1D43-EB25-087F157ACCA7}"/>
                  </a:ext>
                </a:extLst>
              </p:cNvPr>
              <p:cNvSpPr txBox="1"/>
              <p:nvPr/>
            </p:nvSpPr>
            <p:spPr>
              <a:xfrm>
                <a:off x="2392876" y="1456578"/>
                <a:ext cx="3271654" cy="1547347"/>
              </a:xfrm>
              <a:prstGeom prst="rect">
                <a:avLst/>
              </a:prstGeom>
              <a:solidFill>
                <a:srgbClr val="FFFF99"/>
              </a:solidFill>
            </p:spPr>
            <p:txBody>
              <a:bodyPr wrap="square">
                <a:spAutoFit/>
              </a:bodyPr>
              <a:lstStyle/>
              <a:p>
                <a:pPr/>
                <a14:m>
                  <m:oMathPara xmlns:m="http://schemas.openxmlformats.org/officeDocument/2006/math">
                    <m:oMath>
                      <m:r>
                        <a:rPr lang="en-GB" sz="3200" b="0" i="1" smtClean="0">
                          <a:latin typeface="Cambria Math" panose="02040503050406030204" pitchFamily="18" charset="0"/>
                        </a:rPr>
                        <m:t>𝑓</m:t>
                      </m:r>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1</m:t>
                          </m:r>
                        </m:num>
                        <m:den>
                          <m:r>
                            <a:rPr lang="en-GB" sz="3200" b="0" i="1" smtClean="0">
                              <a:latin typeface="Cambria Math" panose="02040503050406030204" pitchFamily="18" charset="0"/>
                            </a:rPr>
                            <m:t>2</m:t>
                          </m:r>
                          <m:r>
                            <a:rPr lang="en-GB" sz="3200" b="0" i="1" smtClean="0">
                              <a:latin typeface="Cambria Math" panose="02040503050406030204" pitchFamily="18" charset="0"/>
                            </a:rPr>
                            <m:t>𝑙</m:t>
                          </m:r>
                        </m:den>
                      </m:f>
                      <m:rad>
                        <m:radPr>
                          <m:degHide m:val="on"/>
                          <m:ctrlPr>
                            <a:rPr lang="en-GB" sz="3200" b="0" i="1" smtClean="0">
                              <a:latin typeface="Cambria Math" panose="02040503050406030204" pitchFamily="18" charset="0"/>
                            </a:rPr>
                          </m:ctrlPr>
                        </m:radPr>
                        <m:deg/>
                        <m:e>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𝑇</m:t>
                              </m:r>
                            </m:num>
                            <m:den>
                              <m:r>
                                <a:rPr lang="en-GB" sz="3200" b="0" i="1" smtClean="0">
                                  <a:latin typeface="Cambria Math" panose="02040503050406030204" pitchFamily="18" charset="0"/>
                                </a:rPr>
                                <m:t>𝜇</m:t>
                              </m:r>
                            </m:den>
                          </m:f>
                        </m:e>
                      </m:rad>
                    </m:oMath>
                  </m:oMathPara>
                </a14:m>
                <a:endParaRPr lang="en-GB" sz="3200"/>
              </a:p>
            </p:txBody>
          </p:sp>
        </mc:Choice>
        <mc:Fallback xmlns="">
          <p:sp>
            <p:nvSpPr>
              <p:cNvPr id="5" name="TextBox 4">
                <a:extLst>
                  <a:ext uri="{FF2B5EF4-FFF2-40B4-BE49-F238E27FC236}">
                    <a16:creationId xmlns:a16="http://schemas.microsoft.com/office/drawing/2014/main" id="{20CAF407-3700-1D43-EB25-087F157ACCA7}"/>
                  </a:ext>
                </a:extLst>
              </p:cNvPr>
              <p:cNvSpPr txBox="1">
                <a:spLocks noRot="1" noChangeAspect="1" noMove="1" noResize="1" noEditPoints="1" noAdjustHandles="1" noChangeArrowheads="1" noChangeShapeType="1" noTextEdit="1"/>
              </p:cNvSpPr>
              <p:nvPr/>
            </p:nvSpPr>
            <p:spPr>
              <a:xfrm>
                <a:off x="2392876" y="1456578"/>
                <a:ext cx="3271654" cy="1547347"/>
              </a:xfrm>
              <a:prstGeom prst="rect">
                <a:avLst/>
              </a:prstGeom>
              <a:blipFill>
                <a:blip r:embed="rId2"/>
                <a:stretch>
                  <a:fillRect/>
                </a:stretch>
              </a:blipFill>
            </p:spPr>
            <p:txBody>
              <a:bodyPr/>
              <a:lstStyle/>
              <a:p>
                <a:r>
                  <a:rPr lang="en-GB">
                    <a:noFill/>
                  </a:rPr>
                  <a:t> </a:t>
                </a:r>
              </a:p>
            </p:txBody>
          </p:sp>
        </mc:Fallback>
      </mc:AlternateContent>
      <p:sp>
        <p:nvSpPr>
          <p:cNvPr id="6" name="TextBox 5">
            <a:extLst>
              <a:ext uri="{FF2B5EF4-FFF2-40B4-BE49-F238E27FC236}">
                <a16:creationId xmlns:a16="http://schemas.microsoft.com/office/drawing/2014/main" id="{C0231196-65F9-019C-470C-63F356344122}"/>
              </a:ext>
            </a:extLst>
          </p:cNvPr>
          <p:cNvSpPr txBox="1"/>
          <p:nvPr/>
        </p:nvSpPr>
        <p:spPr>
          <a:xfrm>
            <a:off x="6044540" y="1753197"/>
            <a:ext cx="2648198" cy="954107"/>
          </a:xfrm>
          <a:prstGeom prst="rect">
            <a:avLst/>
          </a:prstGeom>
          <a:solidFill>
            <a:srgbClr val="FFC000"/>
          </a:solidFill>
        </p:spPr>
        <p:txBody>
          <a:bodyPr wrap="square" rtlCol="0">
            <a:spAutoFit/>
          </a:bodyPr>
          <a:lstStyle/>
          <a:p>
            <a:pPr algn="l"/>
            <a:r>
              <a:rPr lang="en-GB" sz="2800">
                <a:latin typeface="Arial" panose="020B0604020202020204" pitchFamily="34" charset="0"/>
                <a:cs typeface="Arial" panose="020B0604020202020204" pitchFamily="34" charset="0"/>
              </a:rPr>
              <a:t>Formula book </a:t>
            </a:r>
            <a:r>
              <a:rPr lang="en-GB" sz="2800" err="1">
                <a:latin typeface="Arial" panose="020B0604020202020204" pitchFamily="34" charset="0"/>
                <a:cs typeface="Arial" panose="020B0604020202020204" pitchFamily="34" charset="0"/>
              </a:rPr>
              <a:t>pg</a:t>
            </a:r>
            <a:r>
              <a:rPr lang="en-GB" sz="2800">
                <a:latin typeface="Arial" panose="020B0604020202020204" pitchFamily="34" charset="0"/>
                <a:cs typeface="Arial" panose="020B0604020202020204" pitchFamily="34" charset="0"/>
              </a:rPr>
              <a:t> 59</a:t>
            </a:r>
          </a:p>
        </p:txBody>
      </p:sp>
      <p:grpSp>
        <p:nvGrpSpPr>
          <p:cNvPr id="9" name="Group 8">
            <a:extLst>
              <a:ext uri="{FF2B5EF4-FFF2-40B4-BE49-F238E27FC236}">
                <a16:creationId xmlns:a16="http://schemas.microsoft.com/office/drawing/2014/main" id="{4B5EC402-81A5-9B5E-2C3F-07CCF3F424CB}"/>
              </a:ext>
            </a:extLst>
          </p:cNvPr>
          <p:cNvGrpSpPr/>
          <p:nvPr/>
        </p:nvGrpSpPr>
        <p:grpSpPr>
          <a:xfrm>
            <a:off x="778583" y="3651095"/>
            <a:ext cx="7586834" cy="2026610"/>
            <a:chOff x="778583" y="3651095"/>
            <a:chExt cx="7586834" cy="2026610"/>
          </a:xfrm>
        </p:grpSpPr>
        <p:grpSp>
          <p:nvGrpSpPr>
            <p:cNvPr id="2" name="Group 1">
              <a:extLst>
                <a:ext uri="{FF2B5EF4-FFF2-40B4-BE49-F238E27FC236}">
                  <a16:creationId xmlns:a16="http://schemas.microsoft.com/office/drawing/2014/main" id="{2E401DD6-2657-BC3A-FAA4-474A6573E1DD}"/>
                </a:ext>
              </a:extLst>
            </p:cNvPr>
            <p:cNvGrpSpPr/>
            <p:nvPr/>
          </p:nvGrpSpPr>
          <p:grpSpPr>
            <a:xfrm>
              <a:off x="778583" y="3651095"/>
              <a:ext cx="7586834" cy="2006092"/>
              <a:chOff x="60504" y="1802657"/>
              <a:chExt cx="8828849" cy="2334503"/>
            </a:xfrm>
          </p:grpSpPr>
          <p:sp>
            <p:nvSpPr>
              <p:cNvPr id="3" name="Freeform: Shape 2">
                <a:extLst>
                  <a:ext uri="{FF2B5EF4-FFF2-40B4-BE49-F238E27FC236}">
                    <a16:creationId xmlns:a16="http://schemas.microsoft.com/office/drawing/2014/main" id="{7C6DE090-ABE3-6789-78B2-B8C280CDF978}"/>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Text Box 13">
                <a:extLst>
                  <a:ext uri="{FF2B5EF4-FFF2-40B4-BE49-F238E27FC236}">
                    <a16:creationId xmlns:a16="http://schemas.microsoft.com/office/drawing/2014/main" id="{E67CD18D-60B8-252E-DF09-D86A58835461}"/>
                  </a:ext>
                </a:extLst>
              </p:cNvPr>
              <p:cNvSpPr txBox="1">
                <a:spLocks noChangeArrowheads="1"/>
              </p:cNvSpPr>
              <p:nvPr/>
            </p:nvSpPr>
            <p:spPr bwMode="auto">
              <a:xfrm>
                <a:off x="446501" y="2455544"/>
                <a:ext cx="71935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b="1"/>
                  <a:t>T</a:t>
                </a:r>
                <a:endParaRPr lang="en-GB" altLang="en-US" sz="2800" b="1"/>
              </a:p>
            </p:txBody>
          </p:sp>
          <p:sp>
            <p:nvSpPr>
              <p:cNvPr id="33" name="Text Box 16">
                <a:extLst>
                  <a:ext uri="{FF2B5EF4-FFF2-40B4-BE49-F238E27FC236}">
                    <a16:creationId xmlns:a16="http://schemas.microsoft.com/office/drawing/2014/main" id="{78000D5B-6CCE-0F12-DAEB-DDBC7EBA5579}"/>
                  </a:ext>
                </a:extLst>
              </p:cNvPr>
              <p:cNvSpPr txBox="1">
                <a:spLocks noChangeArrowheads="1"/>
              </p:cNvSpPr>
              <p:nvPr/>
            </p:nvSpPr>
            <p:spPr bwMode="auto">
              <a:xfrm>
                <a:off x="5780110" y="1802657"/>
                <a:ext cx="541863" cy="752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50000"/>
                  </a:spcBef>
                  <a:buNone/>
                </a:pPr>
                <a:r>
                  <a:rPr lang="en-GB" sz="3600"/>
                  <a:t>𝑓</a:t>
                </a:r>
                <a:endParaRPr lang="en-GB" altLang="en-US" sz="3600" b="1"/>
              </a:p>
            </p:txBody>
          </p:sp>
          <p:cxnSp>
            <p:nvCxnSpPr>
              <p:cNvPr id="34" name="Straight Connector 33">
                <a:extLst>
                  <a:ext uri="{FF2B5EF4-FFF2-40B4-BE49-F238E27FC236}">
                    <a16:creationId xmlns:a16="http://schemas.microsoft.com/office/drawing/2014/main" id="{39734957-C011-02CD-1B6B-6159F73B42C0}"/>
                  </a:ext>
                </a:extLst>
              </p:cNvPr>
              <p:cNvCxnSpPr>
                <a:cxnSpLocks/>
              </p:cNvCxnSpPr>
              <p:nvPr/>
            </p:nvCxnSpPr>
            <p:spPr>
              <a:xfrm flipV="1">
                <a:off x="476232" y="3452748"/>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35" name="Rectangle 34">
                <a:extLst>
                  <a:ext uri="{FF2B5EF4-FFF2-40B4-BE49-F238E27FC236}">
                    <a16:creationId xmlns:a16="http://schemas.microsoft.com/office/drawing/2014/main" id="{5A0D04DF-3135-1AD0-98CF-8E7F68730BA4}"/>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6" name="Straight Connector 35">
                <a:extLst>
                  <a:ext uri="{FF2B5EF4-FFF2-40B4-BE49-F238E27FC236}">
                    <a16:creationId xmlns:a16="http://schemas.microsoft.com/office/drawing/2014/main" id="{3377465B-9B8C-4CE9-EC4E-828A3D3E4E58}"/>
                  </a:ext>
                </a:extLst>
              </p:cNvPr>
              <p:cNvCxnSpPr>
                <a:cxnSpLocks/>
                <a:endCxn id="38" idx="0"/>
              </p:cNvCxnSpPr>
              <p:nvPr/>
            </p:nvCxnSpPr>
            <p:spPr>
              <a:xfrm>
                <a:off x="2611755" y="3444052"/>
                <a:ext cx="4432860" cy="0"/>
              </a:xfrm>
              <a:prstGeom prst="line">
                <a:avLst/>
              </a:prstGeom>
            </p:spPr>
            <p:style>
              <a:lnRef idx="3">
                <a:schemeClr val="accent4"/>
              </a:lnRef>
              <a:fillRef idx="0">
                <a:schemeClr val="accent4"/>
              </a:fillRef>
              <a:effectRef idx="2">
                <a:schemeClr val="accent4"/>
              </a:effectRef>
              <a:fontRef idx="minor">
                <a:schemeClr val="tx1"/>
              </a:fontRef>
            </p:style>
          </p:cxnSp>
          <p:cxnSp>
            <p:nvCxnSpPr>
              <p:cNvPr id="37" name="Straight Connector 36">
                <a:extLst>
                  <a:ext uri="{FF2B5EF4-FFF2-40B4-BE49-F238E27FC236}">
                    <a16:creationId xmlns:a16="http://schemas.microsoft.com/office/drawing/2014/main" id="{EC179C3E-1B58-7310-9CDA-A058AEB89C92}"/>
                  </a:ext>
                </a:extLst>
              </p:cNvPr>
              <p:cNvCxnSpPr>
                <a:cxnSpLocks/>
                <a:endCxn id="38"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38" name="Isosceles Triangle 37">
                <a:extLst>
                  <a:ext uri="{FF2B5EF4-FFF2-40B4-BE49-F238E27FC236}">
                    <a16:creationId xmlns:a16="http://schemas.microsoft.com/office/drawing/2014/main" id="{5FC3D993-F32A-490F-D200-DCE72202D01E}"/>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Rectangle 38">
                <a:extLst>
                  <a:ext uri="{FF2B5EF4-FFF2-40B4-BE49-F238E27FC236}">
                    <a16:creationId xmlns:a16="http://schemas.microsoft.com/office/drawing/2014/main" id="{11C7C562-5E91-2A7F-E43B-62F53666FFB4}"/>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Rectangle 39">
                <a:extLst>
                  <a:ext uri="{FF2B5EF4-FFF2-40B4-BE49-F238E27FC236}">
                    <a16:creationId xmlns:a16="http://schemas.microsoft.com/office/drawing/2014/main" id="{85265264-3B27-8627-686D-1FF55018E294}"/>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Isosceles Triangle 40">
                <a:extLst>
                  <a:ext uri="{FF2B5EF4-FFF2-40B4-BE49-F238E27FC236}">
                    <a16:creationId xmlns:a16="http://schemas.microsoft.com/office/drawing/2014/main" id="{5359A8D9-07C1-212E-E4E2-6DDCBC902DB8}"/>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3" name="Group 42">
                <a:extLst>
                  <a:ext uri="{FF2B5EF4-FFF2-40B4-BE49-F238E27FC236}">
                    <a16:creationId xmlns:a16="http://schemas.microsoft.com/office/drawing/2014/main" id="{E6AD65A5-A369-4C34-154B-D9038D8BDE1E}"/>
                  </a:ext>
                </a:extLst>
              </p:cNvPr>
              <p:cNvGrpSpPr/>
              <p:nvPr/>
            </p:nvGrpSpPr>
            <p:grpSpPr>
              <a:xfrm rot="5400000">
                <a:off x="6205569" y="2523220"/>
                <a:ext cx="1539132" cy="205076"/>
                <a:chOff x="4027493" y="1592580"/>
                <a:chExt cx="2404791" cy="217170"/>
              </a:xfrm>
            </p:grpSpPr>
            <p:sp>
              <p:nvSpPr>
                <p:cNvPr id="51" name="Freeform: Shape 50">
                  <a:extLst>
                    <a:ext uri="{FF2B5EF4-FFF2-40B4-BE49-F238E27FC236}">
                      <a16:creationId xmlns:a16="http://schemas.microsoft.com/office/drawing/2014/main" id="{4593F7AA-D6C9-E01B-8089-12FDC17197AF}"/>
                    </a:ext>
                  </a:extLst>
                </p:cNvPr>
                <p:cNvSpPr/>
                <p:nvPr/>
              </p:nvSpPr>
              <p:spPr>
                <a:xfrm>
                  <a:off x="4027493" y="1592580"/>
                  <a:ext cx="1474470" cy="217170"/>
                </a:xfrm>
                <a:custGeom>
                  <a:avLst/>
                  <a:gdLst>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45720 w 1508760"/>
                    <a:gd name="connsiteY4" fmla="*/ 217170 h 217170"/>
                    <a:gd name="connsiteX0" fmla="*/ 22860 w 1531620"/>
                    <a:gd name="connsiteY0" fmla="*/ 11430 h 228600"/>
                    <a:gd name="connsiteX1" fmla="*/ 1383030 w 1531620"/>
                    <a:gd name="connsiteY1" fmla="*/ 0 h 228600"/>
                    <a:gd name="connsiteX2" fmla="*/ 1531620 w 1531620"/>
                    <a:gd name="connsiteY2" fmla="*/ 125730 h 228600"/>
                    <a:gd name="connsiteX3" fmla="*/ 1337310 w 1531620"/>
                    <a:gd name="connsiteY3" fmla="*/ 205740 h 228600"/>
                    <a:gd name="connsiteX4" fmla="*/ 0 w 1531620"/>
                    <a:gd name="connsiteY4" fmla="*/ 228600 h 228600"/>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34290 w 1508760"/>
                    <a:gd name="connsiteY4" fmla="*/ 217170 h 217170"/>
                    <a:gd name="connsiteX0" fmla="*/ 0 w 1474470"/>
                    <a:gd name="connsiteY0" fmla="*/ 11430 h 217170"/>
                    <a:gd name="connsiteX1" fmla="*/ 1325880 w 1474470"/>
                    <a:gd name="connsiteY1" fmla="*/ 0 h 217170"/>
                    <a:gd name="connsiteX2" fmla="*/ 1474470 w 1474470"/>
                    <a:gd name="connsiteY2" fmla="*/ 125730 h 217170"/>
                    <a:gd name="connsiteX3" fmla="*/ 1280160 w 1474470"/>
                    <a:gd name="connsiteY3" fmla="*/ 205740 h 217170"/>
                    <a:gd name="connsiteX4" fmla="*/ 0 w 1474470"/>
                    <a:gd name="connsiteY4" fmla="*/ 217170 h 21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470" h="217170">
                      <a:moveTo>
                        <a:pt x="0" y="11430"/>
                      </a:moveTo>
                      <a:lnTo>
                        <a:pt x="1325880" y="0"/>
                      </a:lnTo>
                      <a:lnTo>
                        <a:pt x="1474470" y="125730"/>
                      </a:lnTo>
                      <a:lnTo>
                        <a:pt x="1280160" y="205740"/>
                      </a:lnTo>
                      <a:lnTo>
                        <a:pt x="0" y="21717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Freeform: Shape 51">
                  <a:extLst>
                    <a:ext uri="{FF2B5EF4-FFF2-40B4-BE49-F238E27FC236}">
                      <a16:creationId xmlns:a16="http://schemas.microsoft.com/office/drawing/2014/main" id="{36C6F673-F31E-8756-F851-B9C9A10309E9}"/>
                    </a:ext>
                  </a:extLst>
                </p:cNvPr>
                <p:cNvSpPr/>
                <p:nvPr/>
              </p:nvSpPr>
              <p:spPr>
                <a:xfrm>
                  <a:off x="5483594" y="1685356"/>
                  <a:ext cx="948690" cy="22860"/>
                </a:xfrm>
                <a:custGeom>
                  <a:avLst/>
                  <a:gdLst>
                    <a:gd name="connsiteX0" fmla="*/ 0 w 948690"/>
                    <a:gd name="connsiteY0" fmla="*/ 11430 h 22860"/>
                    <a:gd name="connsiteX1" fmla="*/ 925830 w 948690"/>
                    <a:gd name="connsiteY1" fmla="*/ 0 h 22860"/>
                    <a:gd name="connsiteX2" fmla="*/ 948690 w 948690"/>
                    <a:gd name="connsiteY2" fmla="*/ 22860 h 22860"/>
                  </a:gdLst>
                  <a:ahLst/>
                  <a:cxnLst>
                    <a:cxn ang="0">
                      <a:pos x="connsiteX0" y="connsiteY0"/>
                    </a:cxn>
                    <a:cxn ang="0">
                      <a:pos x="connsiteX1" y="connsiteY1"/>
                    </a:cxn>
                    <a:cxn ang="0">
                      <a:pos x="connsiteX2" y="connsiteY2"/>
                    </a:cxn>
                  </a:cxnLst>
                  <a:rect l="l" t="t" r="r" b="b"/>
                  <a:pathLst>
                    <a:path w="948690" h="22860">
                      <a:moveTo>
                        <a:pt x="0" y="11430"/>
                      </a:moveTo>
                      <a:lnTo>
                        <a:pt x="925830" y="0"/>
                      </a:lnTo>
                      <a:lnTo>
                        <a:pt x="948690" y="2286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44" name="Straight Connector 43">
                <a:extLst>
                  <a:ext uri="{FF2B5EF4-FFF2-40B4-BE49-F238E27FC236}">
                    <a16:creationId xmlns:a16="http://schemas.microsoft.com/office/drawing/2014/main" id="{DC1E3099-2D15-EC14-0475-3C6F48A7E5FF}"/>
                  </a:ext>
                </a:extLst>
              </p:cNvPr>
              <p:cNvCxnSpPr/>
              <p:nvPr/>
            </p:nvCxnSpPr>
            <p:spPr>
              <a:xfrm>
                <a:off x="813417" y="2958372"/>
                <a:ext cx="306723" cy="53442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D7A3E3D-A86C-D9FB-9CDC-01A6B0AFD8BA}"/>
                  </a:ext>
                </a:extLst>
              </p:cNvPr>
              <p:cNvCxnSpPr>
                <a:cxnSpLocks/>
              </p:cNvCxnSpPr>
              <p:nvPr/>
            </p:nvCxnSpPr>
            <p:spPr>
              <a:xfrm>
                <a:off x="6204733" y="2201515"/>
                <a:ext cx="541862" cy="7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6B6E7DD9-7CB1-6620-8F4F-030216736CAA}"/>
                      </a:ext>
                    </a:extLst>
                  </p:cNvPr>
                  <p:cNvSpPr txBox="1"/>
                  <p:nvPr/>
                </p:nvSpPr>
                <p:spPr>
                  <a:xfrm>
                    <a:off x="4535366" y="2789193"/>
                    <a:ext cx="473463"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rPr>
                            <m:t>𝑙</m:t>
                          </m:r>
                        </m:oMath>
                      </m:oMathPara>
                    </a14:m>
                    <a:endParaRPr lang="en-GB" sz="3600"/>
                  </a:p>
                </p:txBody>
              </p:sp>
            </mc:Choice>
            <mc:Fallback xmlns="">
              <p:sp>
                <p:nvSpPr>
                  <p:cNvPr id="46" name="TextBox 45">
                    <a:extLst>
                      <a:ext uri="{FF2B5EF4-FFF2-40B4-BE49-F238E27FC236}">
                        <a16:creationId xmlns:a16="http://schemas.microsoft.com/office/drawing/2014/main" id="{6B6E7DD9-7CB1-6620-8F4F-030216736CAA}"/>
                      </a:ext>
                    </a:extLst>
                  </p:cNvPr>
                  <p:cNvSpPr txBox="1">
                    <a:spLocks noRot="1" noChangeAspect="1" noMove="1" noResize="1" noEditPoints="1" noAdjustHandles="1" noChangeArrowheads="1" noChangeShapeType="1" noTextEdit="1"/>
                  </p:cNvSpPr>
                  <p:nvPr/>
                </p:nvSpPr>
                <p:spPr>
                  <a:xfrm>
                    <a:off x="4535366" y="2789193"/>
                    <a:ext cx="473463" cy="646331"/>
                  </a:xfrm>
                  <a:prstGeom prst="rect">
                    <a:avLst/>
                  </a:prstGeom>
                  <a:blipFill>
                    <a:blip r:embed="rId3"/>
                    <a:stretch>
                      <a:fillRect/>
                    </a:stretch>
                  </a:blipFill>
                </p:spPr>
                <p:txBody>
                  <a:bodyPr/>
                  <a:lstStyle/>
                  <a:p>
                    <a:r>
                      <a:rPr lang="en-GB">
                        <a:noFill/>
                      </a:rPr>
                      <a:t> </a:t>
                    </a:r>
                  </a:p>
                </p:txBody>
              </p:sp>
            </mc:Fallback>
          </mc:AlternateContent>
          <p:cxnSp>
            <p:nvCxnSpPr>
              <p:cNvPr id="47" name="Straight Arrow Connector 46">
                <a:extLst>
                  <a:ext uri="{FF2B5EF4-FFF2-40B4-BE49-F238E27FC236}">
                    <a16:creationId xmlns:a16="http://schemas.microsoft.com/office/drawing/2014/main" id="{82A63CA4-7C1C-9C33-4A7F-77CAD9AA86CA}"/>
                  </a:ext>
                </a:extLst>
              </p:cNvPr>
              <p:cNvCxnSpPr/>
              <p:nvPr/>
            </p:nvCxnSpPr>
            <p:spPr>
              <a:xfrm>
                <a:off x="5099767" y="3112358"/>
                <a:ext cx="1822257"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69588C4F-C80F-6374-96F8-8DB4ABF6DAF8}"/>
                  </a:ext>
                </a:extLst>
              </p:cNvPr>
              <p:cNvCxnSpPr>
                <a:cxnSpLocks/>
                <a:stCxn id="46" idx="1"/>
              </p:cNvCxnSpPr>
              <p:nvPr/>
            </p:nvCxnSpPr>
            <p:spPr>
              <a:xfrm flipH="1">
                <a:off x="2732410" y="3112359"/>
                <a:ext cx="1802956" cy="1144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Text Box 16">
                <a:extLst>
                  <a:ext uri="{FF2B5EF4-FFF2-40B4-BE49-F238E27FC236}">
                    <a16:creationId xmlns:a16="http://schemas.microsoft.com/office/drawing/2014/main" id="{FDABE358-7406-3B10-FD3B-EF72A2C1C4AE}"/>
                  </a:ext>
                </a:extLst>
              </p:cNvPr>
              <p:cNvSpPr txBox="1">
                <a:spLocks noChangeArrowheads="1"/>
              </p:cNvSpPr>
              <p:nvPr/>
            </p:nvSpPr>
            <p:spPr bwMode="auto">
              <a:xfrm>
                <a:off x="1897214" y="2132378"/>
                <a:ext cx="47989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50000"/>
                  </a:spcBef>
                  <a:buNone/>
                </a:pPr>
                <a:r>
                  <a:rPr lang="en-GB" sz="3600" i="1">
                    <a:latin typeface="Times New Roman" panose="02020603050405020304" pitchFamily="18" charset="0"/>
                    <a:cs typeface="Times New Roman" panose="02020603050405020304" pitchFamily="18" charset="0"/>
                  </a:rPr>
                  <a:t>μ</a:t>
                </a:r>
                <a:endParaRPr lang="en-GB" altLang="en-US" sz="3600" b="1"/>
              </a:p>
            </p:txBody>
          </p:sp>
          <p:cxnSp>
            <p:nvCxnSpPr>
              <p:cNvPr id="50" name="Straight Connector 49">
                <a:extLst>
                  <a:ext uri="{FF2B5EF4-FFF2-40B4-BE49-F238E27FC236}">
                    <a16:creationId xmlns:a16="http://schemas.microsoft.com/office/drawing/2014/main" id="{7F85A441-17D9-CDE6-34AF-AE8E508EE3CD}"/>
                  </a:ext>
                </a:extLst>
              </p:cNvPr>
              <p:cNvCxnSpPr>
                <a:cxnSpLocks/>
              </p:cNvCxnSpPr>
              <p:nvPr/>
            </p:nvCxnSpPr>
            <p:spPr>
              <a:xfrm>
                <a:off x="2182860" y="2882469"/>
                <a:ext cx="107648" cy="52613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 name="TextBox 7">
              <a:hlinkClick r:id="rId4"/>
              <a:extLst>
                <a:ext uri="{FF2B5EF4-FFF2-40B4-BE49-F238E27FC236}">
                  <a16:creationId xmlns:a16="http://schemas.microsoft.com/office/drawing/2014/main" id="{FC337D53-0F05-002A-9819-5BC432441420}"/>
                </a:ext>
              </a:extLst>
            </p:cNvPr>
            <p:cNvSpPr txBox="1"/>
            <p:nvPr/>
          </p:nvSpPr>
          <p:spPr>
            <a:xfrm>
              <a:off x="7514045" y="5369928"/>
              <a:ext cx="543739" cy="307777"/>
            </a:xfrm>
            <a:prstGeom prst="rect">
              <a:avLst/>
            </a:prstGeom>
            <a:noFill/>
          </p:spPr>
          <p:txBody>
            <a:bodyPr wrap="non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2968203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66BC33-91C1-A4E3-D6D0-EC942F8F1FF0}"/>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6EFFC22B-38BA-2B00-212E-320C8F28AC7F}"/>
              </a:ext>
            </a:extLst>
          </p:cNvPr>
          <p:cNvSpPr>
            <a:spLocks noGrp="1"/>
          </p:cNvSpPr>
          <p:nvPr>
            <p:ph type="title"/>
          </p:nvPr>
        </p:nvSpPr>
        <p:spPr>
          <a:xfrm>
            <a:off x="241300" y="155246"/>
            <a:ext cx="8724900" cy="646331"/>
          </a:xfrm>
        </p:spPr>
        <p:txBody>
          <a:bodyPr/>
          <a:lstStyle/>
          <a:p>
            <a:r>
              <a:rPr lang="en-GB"/>
              <a:t>What do the symbols 𝑓 </a:t>
            </a:r>
            <a:r>
              <a:rPr lang="en-GB" i="1">
                <a:latin typeface="Times New Roman" panose="02020603050405020304" pitchFamily="18" charset="0"/>
                <a:cs typeface="Times New Roman" panose="02020603050405020304" pitchFamily="18" charset="0"/>
              </a:rPr>
              <a:t>l T and </a:t>
            </a:r>
            <a:r>
              <a:rPr lang="en-GB" sz="4000" i="1">
                <a:latin typeface="Times New Roman" panose="02020603050405020304" pitchFamily="18" charset="0"/>
                <a:cs typeface="Times New Roman" panose="02020603050405020304" pitchFamily="18" charset="0"/>
              </a:rPr>
              <a:t>μ</a:t>
            </a:r>
            <a:r>
              <a:rPr lang="en-GB"/>
              <a:t> mean?</a:t>
            </a: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D94A169D-FFC2-6ECD-3454-E67188F372E1}"/>
                  </a:ext>
                </a:extLst>
              </p:cNvPr>
              <p:cNvSpPr txBox="1"/>
              <p:nvPr/>
            </p:nvSpPr>
            <p:spPr>
              <a:xfrm>
                <a:off x="6484792" y="4078235"/>
                <a:ext cx="2121811" cy="1365374"/>
              </a:xfrm>
              <a:prstGeom prst="rect">
                <a:avLst/>
              </a:prstGeom>
              <a:solidFill>
                <a:srgbClr val="FFFF99"/>
              </a:solidFill>
            </p:spPr>
            <p:txBody>
              <a:bodyPr wrap="square">
                <a:spAutoFit/>
              </a:bodyPr>
              <a:lstStyle/>
              <a:p>
                <a:pPr/>
                <a14:m>
                  <m:oMathPara xmlns:m="http://schemas.openxmlformats.org/officeDocument/2006/math">
                    <m:oMath>
                      <m:r>
                        <a:rPr lang="en-GB" sz="2800" b="0" i="1" smtClean="0">
                          <a:latin typeface="Cambria Math" panose="02040503050406030204" pitchFamily="18" charset="0"/>
                        </a:rPr>
                        <m:t>𝑓</m:t>
                      </m:r>
                      <m:r>
                        <a:rPr lang="en-GB" sz="2800" b="0" i="1" smtClean="0">
                          <a:latin typeface="Cambria Math" panose="02040503050406030204" pitchFamily="18" charset="0"/>
                        </a:rPr>
                        <m:t>=</m:t>
                      </m:r>
                      <m:f>
                        <m:fPr>
                          <m:ctrlPr>
                            <a:rPr lang="en-GB" sz="2800" b="0" i="1" smtClean="0">
                              <a:latin typeface="Cambria Math" panose="02040503050406030204" pitchFamily="18" charset="0"/>
                            </a:rPr>
                          </m:ctrlPr>
                        </m:fPr>
                        <m:num>
                          <m:r>
                            <a:rPr lang="en-GB" sz="2800" b="0" i="1" smtClean="0">
                              <a:latin typeface="Cambria Math" panose="02040503050406030204" pitchFamily="18" charset="0"/>
                            </a:rPr>
                            <m:t>1</m:t>
                          </m:r>
                        </m:num>
                        <m:den>
                          <m:r>
                            <a:rPr lang="en-GB" sz="2800" b="0" i="1" smtClean="0">
                              <a:latin typeface="Cambria Math" panose="02040503050406030204" pitchFamily="18" charset="0"/>
                            </a:rPr>
                            <m:t>2</m:t>
                          </m:r>
                          <m:r>
                            <a:rPr lang="en-GB" sz="2800" b="0" i="1" smtClean="0">
                              <a:latin typeface="Cambria Math" panose="02040503050406030204" pitchFamily="18" charset="0"/>
                            </a:rPr>
                            <m:t>𝑙</m:t>
                          </m:r>
                        </m:den>
                      </m:f>
                      <m:rad>
                        <m:radPr>
                          <m:degHide m:val="on"/>
                          <m:ctrlPr>
                            <a:rPr lang="en-GB" sz="2800" b="0" i="1" smtClean="0">
                              <a:latin typeface="Cambria Math" panose="02040503050406030204" pitchFamily="18" charset="0"/>
                            </a:rPr>
                          </m:ctrlPr>
                        </m:radPr>
                        <m:deg/>
                        <m:e>
                          <m:f>
                            <m:fPr>
                              <m:ctrlPr>
                                <a:rPr lang="en-GB" sz="2800" b="0" i="1" smtClean="0">
                                  <a:latin typeface="Cambria Math" panose="02040503050406030204" pitchFamily="18" charset="0"/>
                                </a:rPr>
                              </m:ctrlPr>
                            </m:fPr>
                            <m:num>
                              <m:r>
                                <a:rPr lang="en-GB" sz="2800" b="0" i="1" smtClean="0">
                                  <a:latin typeface="Cambria Math" panose="02040503050406030204" pitchFamily="18" charset="0"/>
                                </a:rPr>
                                <m:t>𝑇</m:t>
                              </m:r>
                            </m:num>
                            <m:den>
                              <m:r>
                                <a:rPr lang="en-GB" sz="2800" b="0" i="1" smtClean="0">
                                  <a:latin typeface="Cambria Math" panose="02040503050406030204" pitchFamily="18" charset="0"/>
                                </a:rPr>
                                <m:t>𝜇</m:t>
                              </m:r>
                            </m:den>
                          </m:f>
                        </m:e>
                      </m:rad>
                    </m:oMath>
                  </m:oMathPara>
                </a14:m>
                <a:endParaRPr lang="en-GB" sz="2800"/>
              </a:p>
            </p:txBody>
          </p:sp>
        </mc:Choice>
        <mc:Fallback xmlns="">
          <p:sp>
            <p:nvSpPr>
              <p:cNvPr id="5" name="TextBox 4">
                <a:extLst>
                  <a:ext uri="{FF2B5EF4-FFF2-40B4-BE49-F238E27FC236}">
                    <a16:creationId xmlns:a16="http://schemas.microsoft.com/office/drawing/2014/main" id="{D94A169D-FFC2-6ECD-3454-E67188F372E1}"/>
                  </a:ext>
                </a:extLst>
              </p:cNvPr>
              <p:cNvSpPr txBox="1">
                <a:spLocks noRot="1" noChangeAspect="1" noMove="1" noResize="1" noEditPoints="1" noAdjustHandles="1" noChangeArrowheads="1" noChangeShapeType="1" noTextEdit="1"/>
              </p:cNvSpPr>
              <p:nvPr/>
            </p:nvSpPr>
            <p:spPr>
              <a:xfrm>
                <a:off x="6484792" y="4078235"/>
                <a:ext cx="2121811" cy="1365374"/>
              </a:xfrm>
              <a:prstGeom prst="rect">
                <a:avLst/>
              </a:prstGeom>
              <a:blipFill>
                <a:blip r:embed="rId2"/>
                <a:stretch>
                  <a:fillRect/>
                </a:stretch>
              </a:blipFill>
            </p:spPr>
            <p:txBody>
              <a:bodyPr/>
              <a:lstStyle/>
              <a:p>
                <a:r>
                  <a:rPr lang="en-GB">
                    <a:noFill/>
                  </a:rPr>
                  <a:t> </a:t>
                </a:r>
              </a:p>
            </p:txBody>
          </p:sp>
        </mc:Fallback>
      </mc:AlternateContent>
      <p:sp>
        <p:nvSpPr>
          <p:cNvPr id="3" name="TextBox 2">
            <a:extLst>
              <a:ext uri="{FF2B5EF4-FFF2-40B4-BE49-F238E27FC236}">
                <a16:creationId xmlns:a16="http://schemas.microsoft.com/office/drawing/2014/main" id="{77D165C9-4342-60B9-B007-D7E89AFB0669}"/>
              </a:ext>
            </a:extLst>
          </p:cNvPr>
          <p:cNvSpPr txBox="1"/>
          <p:nvPr/>
        </p:nvSpPr>
        <p:spPr>
          <a:xfrm>
            <a:off x="1317254" y="1260361"/>
            <a:ext cx="6572992" cy="2062103"/>
          </a:xfrm>
          <a:prstGeom prst="rect">
            <a:avLst/>
          </a:prstGeom>
          <a:noFill/>
        </p:spPr>
        <p:txBody>
          <a:bodyPr wrap="square">
            <a:spAutoFit/>
          </a:bodyPr>
          <a:lstStyle/>
          <a:p>
            <a:r>
              <a:rPr lang="en-GB" sz="3200" dirty="0"/>
              <a:t>𝑓 = Frequency</a:t>
            </a:r>
          </a:p>
          <a:p>
            <a:r>
              <a:rPr lang="en-GB" sz="3200" i="1" dirty="0">
                <a:latin typeface="Times New Roman" panose="02020603050405020304" pitchFamily="18" charset="0"/>
                <a:cs typeface="Times New Roman" panose="02020603050405020304" pitchFamily="18" charset="0"/>
              </a:rPr>
              <a:t>l  </a:t>
            </a:r>
            <a:r>
              <a:rPr lang="en-GB" sz="3200" dirty="0"/>
              <a:t>= length of string</a:t>
            </a:r>
          </a:p>
          <a:p>
            <a:r>
              <a:rPr lang="en-GB" sz="3200" i="1" dirty="0">
                <a:latin typeface="Times New Roman" panose="02020603050405020304" pitchFamily="18" charset="0"/>
                <a:cs typeface="Times New Roman" panose="02020603050405020304" pitchFamily="18" charset="0"/>
              </a:rPr>
              <a:t>T </a:t>
            </a:r>
            <a:r>
              <a:rPr lang="en-GB" sz="3200" dirty="0"/>
              <a:t>= Tension</a:t>
            </a:r>
          </a:p>
          <a:p>
            <a:r>
              <a:rPr lang="en-GB" sz="3200" i="1" dirty="0">
                <a:latin typeface="Times New Roman" panose="02020603050405020304" pitchFamily="18" charset="0"/>
                <a:cs typeface="Times New Roman" panose="02020603050405020304" pitchFamily="18" charset="0"/>
              </a:rPr>
              <a:t>μ </a:t>
            </a:r>
            <a:r>
              <a:rPr lang="en-GB" sz="3200" dirty="0"/>
              <a:t>= mass per unit length of string</a:t>
            </a:r>
            <a:endParaRPr lang="en-GB" sz="3200" i="1" dirty="0">
              <a:latin typeface="Times New Roman" panose="02020603050405020304" pitchFamily="18" charset="0"/>
              <a:cs typeface="Times New Roman" panose="02020603050405020304" pitchFamily="18" charset="0"/>
            </a:endParaRPr>
          </a:p>
        </p:txBody>
      </p:sp>
      <p:grpSp>
        <p:nvGrpSpPr>
          <p:cNvPr id="29" name="Group 28">
            <a:extLst>
              <a:ext uri="{FF2B5EF4-FFF2-40B4-BE49-F238E27FC236}">
                <a16:creationId xmlns:a16="http://schemas.microsoft.com/office/drawing/2014/main" id="{58B1A63B-A275-0578-993F-A33F4C9D6680}"/>
              </a:ext>
            </a:extLst>
          </p:cNvPr>
          <p:cNvGrpSpPr/>
          <p:nvPr/>
        </p:nvGrpSpPr>
        <p:grpSpPr>
          <a:xfrm>
            <a:off x="750023" y="3781248"/>
            <a:ext cx="5152660" cy="1610068"/>
            <a:chOff x="750023" y="3781248"/>
            <a:chExt cx="5152660" cy="1610068"/>
          </a:xfrm>
        </p:grpSpPr>
        <p:grpSp>
          <p:nvGrpSpPr>
            <p:cNvPr id="2" name="Group 1">
              <a:extLst>
                <a:ext uri="{FF2B5EF4-FFF2-40B4-BE49-F238E27FC236}">
                  <a16:creationId xmlns:a16="http://schemas.microsoft.com/office/drawing/2014/main" id="{29DFA09A-2A87-6293-F2DF-DAD3839A0A0F}"/>
                </a:ext>
              </a:extLst>
            </p:cNvPr>
            <p:cNvGrpSpPr/>
            <p:nvPr/>
          </p:nvGrpSpPr>
          <p:grpSpPr>
            <a:xfrm>
              <a:off x="750023" y="3781248"/>
              <a:ext cx="5152660" cy="1558401"/>
              <a:chOff x="60504" y="1466910"/>
              <a:chExt cx="8828849" cy="2670250"/>
            </a:xfrm>
          </p:grpSpPr>
          <p:sp>
            <p:nvSpPr>
              <p:cNvPr id="7" name="Freeform: Shape 6">
                <a:extLst>
                  <a:ext uri="{FF2B5EF4-FFF2-40B4-BE49-F238E27FC236}">
                    <a16:creationId xmlns:a16="http://schemas.microsoft.com/office/drawing/2014/main" id="{AB2EC2F0-B847-3CED-2A63-0C1DD8FEE24C}"/>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8" name="Text Box 13">
                <a:extLst>
                  <a:ext uri="{FF2B5EF4-FFF2-40B4-BE49-F238E27FC236}">
                    <a16:creationId xmlns:a16="http://schemas.microsoft.com/office/drawing/2014/main" id="{0290E065-439C-02DF-3202-6D0B015AF334}"/>
                  </a:ext>
                </a:extLst>
              </p:cNvPr>
              <p:cNvSpPr txBox="1">
                <a:spLocks noChangeArrowheads="1"/>
              </p:cNvSpPr>
              <p:nvPr/>
            </p:nvSpPr>
            <p:spPr bwMode="auto">
              <a:xfrm>
                <a:off x="446501" y="2455544"/>
                <a:ext cx="719353" cy="8965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b="1"/>
                  <a:t>T</a:t>
                </a:r>
                <a:endParaRPr lang="en-GB" altLang="en-US" sz="2800" b="1"/>
              </a:p>
            </p:txBody>
          </p:sp>
          <p:sp>
            <p:nvSpPr>
              <p:cNvPr id="9" name="Text Box 16">
                <a:extLst>
                  <a:ext uri="{FF2B5EF4-FFF2-40B4-BE49-F238E27FC236}">
                    <a16:creationId xmlns:a16="http://schemas.microsoft.com/office/drawing/2014/main" id="{354E14ED-B913-BFF4-C22C-9566814B9A22}"/>
                  </a:ext>
                </a:extLst>
              </p:cNvPr>
              <p:cNvSpPr txBox="1">
                <a:spLocks noChangeArrowheads="1"/>
              </p:cNvSpPr>
              <p:nvPr/>
            </p:nvSpPr>
            <p:spPr bwMode="auto">
              <a:xfrm>
                <a:off x="5387460" y="1466910"/>
                <a:ext cx="948090" cy="8965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50000"/>
                  </a:spcBef>
                  <a:buNone/>
                </a:pPr>
                <a:r>
                  <a:rPr lang="en-GB" sz="2800"/>
                  <a:t>𝑓</a:t>
                </a:r>
                <a:endParaRPr lang="en-GB" altLang="en-US" sz="2800" b="1"/>
              </a:p>
            </p:txBody>
          </p:sp>
          <p:cxnSp>
            <p:nvCxnSpPr>
              <p:cNvPr id="10" name="Straight Connector 9">
                <a:extLst>
                  <a:ext uri="{FF2B5EF4-FFF2-40B4-BE49-F238E27FC236}">
                    <a16:creationId xmlns:a16="http://schemas.microsoft.com/office/drawing/2014/main" id="{D90F2423-8B4E-BB07-184F-1D6546E0EB83}"/>
                  </a:ext>
                </a:extLst>
              </p:cNvPr>
              <p:cNvCxnSpPr>
                <a:cxnSpLocks/>
              </p:cNvCxnSpPr>
              <p:nvPr/>
            </p:nvCxnSpPr>
            <p:spPr>
              <a:xfrm flipV="1">
                <a:off x="476232" y="3452748"/>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11" name="Rectangle 10">
                <a:extLst>
                  <a:ext uri="{FF2B5EF4-FFF2-40B4-BE49-F238E27FC236}">
                    <a16:creationId xmlns:a16="http://schemas.microsoft.com/office/drawing/2014/main" id="{4B436B0B-8662-76DF-868D-4BADE8DEAAD5}"/>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cxnSp>
            <p:nvCxnSpPr>
              <p:cNvPr id="12" name="Straight Connector 11">
                <a:extLst>
                  <a:ext uri="{FF2B5EF4-FFF2-40B4-BE49-F238E27FC236}">
                    <a16:creationId xmlns:a16="http://schemas.microsoft.com/office/drawing/2014/main" id="{9BCD1C76-7522-320C-C506-9BA3D93848E7}"/>
                  </a:ext>
                </a:extLst>
              </p:cNvPr>
              <p:cNvCxnSpPr>
                <a:cxnSpLocks/>
                <a:endCxn id="14" idx="0"/>
              </p:cNvCxnSpPr>
              <p:nvPr/>
            </p:nvCxnSpPr>
            <p:spPr>
              <a:xfrm>
                <a:off x="2611755" y="3444052"/>
                <a:ext cx="4432860" cy="0"/>
              </a:xfrm>
              <a:prstGeom prst="line">
                <a:avLst/>
              </a:prstGeom>
            </p:spPr>
            <p:style>
              <a:lnRef idx="3">
                <a:schemeClr val="accent4"/>
              </a:lnRef>
              <a:fillRef idx="0">
                <a:schemeClr val="accent4"/>
              </a:fillRef>
              <a:effectRef idx="2">
                <a:schemeClr val="accent4"/>
              </a:effectRef>
              <a:fontRef idx="minor">
                <a:schemeClr val="tx1"/>
              </a:fontRef>
            </p:style>
          </p:cxnSp>
          <p:cxnSp>
            <p:nvCxnSpPr>
              <p:cNvPr id="13" name="Straight Connector 12">
                <a:extLst>
                  <a:ext uri="{FF2B5EF4-FFF2-40B4-BE49-F238E27FC236}">
                    <a16:creationId xmlns:a16="http://schemas.microsoft.com/office/drawing/2014/main" id="{2F936B32-98D9-676B-4BEC-886CED10793A}"/>
                  </a:ext>
                </a:extLst>
              </p:cNvPr>
              <p:cNvCxnSpPr>
                <a:cxnSpLocks/>
                <a:endCxn id="14"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14" name="Isosceles Triangle 13">
                <a:extLst>
                  <a:ext uri="{FF2B5EF4-FFF2-40B4-BE49-F238E27FC236}">
                    <a16:creationId xmlns:a16="http://schemas.microsoft.com/office/drawing/2014/main" id="{CD87FB8A-BD26-7248-90F6-5A3B5771984D}"/>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15" name="Rectangle 14">
                <a:extLst>
                  <a:ext uri="{FF2B5EF4-FFF2-40B4-BE49-F238E27FC236}">
                    <a16:creationId xmlns:a16="http://schemas.microsoft.com/office/drawing/2014/main" id="{8A4D7D34-32B3-2BDE-E376-8C13D39753D8}"/>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16" name="Rectangle 15">
                <a:extLst>
                  <a:ext uri="{FF2B5EF4-FFF2-40B4-BE49-F238E27FC236}">
                    <a16:creationId xmlns:a16="http://schemas.microsoft.com/office/drawing/2014/main" id="{FFA81CC1-1D6E-8DD4-D335-D6B289983543}"/>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17" name="Isosceles Triangle 16">
                <a:extLst>
                  <a:ext uri="{FF2B5EF4-FFF2-40B4-BE49-F238E27FC236}">
                    <a16:creationId xmlns:a16="http://schemas.microsoft.com/office/drawing/2014/main" id="{D117828F-AA06-6D40-292B-E46511E4AF99}"/>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grpSp>
            <p:nvGrpSpPr>
              <p:cNvPr id="18" name="Group 17">
                <a:extLst>
                  <a:ext uri="{FF2B5EF4-FFF2-40B4-BE49-F238E27FC236}">
                    <a16:creationId xmlns:a16="http://schemas.microsoft.com/office/drawing/2014/main" id="{EB8AAA38-7D71-5002-3B68-233CBFDDACAB}"/>
                  </a:ext>
                </a:extLst>
              </p:cNvPr>
              <p:cNvGrpSpPr/>
              <p:nvPr/>
            </p:nvGrpSpPr>
            <p:grpSpPr>
              <a:xfrm rot="5400000">
                <a:off x="6205569" y="2523220"/>
                <a:ext cx="1539132" cy="205076"/>
                <a:chOff x="4027493" y="1592580"/>
                <a:chExt cx="2404791" cy="217170"/>
              </a:xfrm>
            </p:grpSpPr>
            <p:sp>
              <p:nvSpPr>
                <p:cNvPr id="26" name="Freeform: Shape 25">
                  <a:extLst>
                    <a:ext uri="{FF2B5EF4-FFF2-40B4-BE49-F238E27FC236}">
                      <a16:creationId xmlns:a16="http://schemas.microsoft.com/office/drawing/2014/main" id="{BF6A4996-8BFF-3B3E-373E-AF383A2AF0E5}"/>
                    </a:ext>
                  </a:extLst>
                </p:cNvPr>
                <p:cNvSpPr/>
                <p:nvPr/>
              </p:nvSpPr>
              <p:spPr>
                <a:xfrm>
                  <a:off x="4027493" y="1592580"/>
                  <a:ext cx="1474470" cy="217170"/>
                </a:xfrm>
                <a:custGeom>
                  <a:avLst/>
                  <a:gdLst>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45720 w 1508760"/>
                    <a:gd name="connsiteY4" fmla="*/ 217170 h 217170"/>
                    <a:gd name="connsiteX0" fmla="*/ 22860 w 1531620"/>
                    <a:gd name="connsiteY0" fmla="*/ 11430 h 228600"/>
                    <a:gd name="connsiteX1" fmla="*/ 1383030 w 1531620"/>
                    <a:gd name="connsiteY1" fmla="*/ 0 h 228600"/>
                    <a:gd name="connsiteX2" fmla="*/ 1531620 w 1531620"/>
                    <a:gd name="connsiteY2" fmla="*/ 125730 h 228600"/>
                    <a:gd name="connsiteX3" fmla="*/ 1337310 w 1531620"/>
                    <a:gd name="connsiteY3" fmla="*/ 205740 h 228600"/>
                    <a:gd name="connsiteX4" fmla="*/ 0 w 1531620"/>
                    <a:gd name="connsiteY4" fmla="*/ 228600 h 228600"/>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34290 w 1508760"/>
                    <a:gd name="connsiteY4" fmla="*/ 217170 h 217170"/>
                    <a:gd name="connsiteX0" fmla="*/ 0 w 1474470"/>
                    <a:gd name="connsiteY0" fmla="*/ 11430 h 217170"/>
                    <a:gd name="connsiteX1" fmla="*/ 1325880 w 1474470"/>
                    <a:gd name="connsiteY1" fmla="*/ 0 h 217170"/>
                    <a:gd name="connsiteX2" fmla="*/ 1474470 w 1474470"/>
                    <a:gd name="connsiteY2" fmla="*/ 125730 h 217170"/>
                    <a:gd name="connsiteX3" fmla="*/ 1280160 w 1474470"/>
                    <a:gd name="connsiteY3" fmla="*/ 205740 h 217170"/>
                    <a:gd name="connsiteX4" fmla="*/ 0 w 1474470"/>
                    <a:gd name="connsiteY4" fmla="*/ 217170 h 21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470" h="217170">
                      <a:moveTo>
                        <a:pt x="0" y="11430"/>
                      </a:moveTo>
                      <a:lnTo>
                        <a:pt x="1325880" y="0"/>
                      </a:lnTo>
                      <a:lnTo>
                        <a:pt x="1474470" y="125730"/>
                      </a:lnTo>
                      <a:lnTo>
                        <a:pt x="1280160" y="205740"/>
                      </a:lnTo>
                      <a:lnTo>
                        <a:pt x="0" y="21717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27" name="Freeform: Shape 26">
                  <a:extLst>
                    <a:ext uri="{FF2B5EF4-FFF2-40B4-BE49-F238E27FC236}">
                      <a16:creationId xmlns:a16="http://schemas.microsoft.com/office/drawing/2014/main" id="{B3345DD2-57D9-BD8C-67DA-55A2B2492F79}"/>
                    </a:ext>
                  </a:extLst>
                </p:cNvPr>
                <p:cNvSpPr/>
                <p:nvPr/>
              </p:nvSpPr>
              <p:spPr>
                <a:xfrm>
                  <a:off x="5483594" y="1685356"/>
                  <a:ext cx="948690" cy="22860"/>
                </a:xfrm>
                <a:custGeom>
                  <a:avLst/>
                  <a:gdLst>
                    <a:gd name="connsiteX0" fmla="*/ 0 w 948690"/>
                    <a:gd name="connsiteY0" fmla="*/ 11430 h 22860"/>
                    <a:gd name="connsiteX1" fmla="*/ 925830 w 948690"/>
                    <a:gd name="connsiteY1" fmla="*/ 0 h 22860"/>
                    <a:gd name="connsiteX2" fmla="*/ 948690 w 948690"/>
                    <a:gd name="connsiteY2" fmla="*/ 22860 h 22860"/>
                  </a:gdLst>
                  <a:ahLst/>
                  <a:cxnLst>
                    <a:cxn ang="0">
                      <a:pos x="connsiteX0" y="connsiteY0"/>
                    </a:cxn>
                    <a:cxn ang="0">
                      <a:pos x="connsiteX1" y="connsiteY1"/>
                    </a:cxn>
                    <a:cxn ang="0">
                      <a:pos x="connsiteX2" y="connsiteY2"/>
                    </a:cxn>
                  </a:cxnLst>
                  <a:rect l="l" t="t" r="r" b="b"/>
                  <a:pathLst>
                    <a:path w="948690" h="22860">
                      <a:moveTo>
                        <a:pt x="0" y="11430"/>
                      </a:moveTo>
                      <a:lnTo>
                        <a:pt x="925830" y="0"/>
                      </a:lnTo>
                      <a:lnTo>
                        <a:pt x="948690" y="2286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grpSp>
          <p:cxnSp>
            <p:nvCxnSpPr>
              <p:cNvPr id="19" name="Straight Connector 18">
                <a:extLst>
                  <a:ext uri="{FF2B5EF4-FFF2-40B4-BE49-F238E27FC236}">
                    <a16:creationId xmlns:a16="http://schemas.microsoft.com/office/drawing/2014/main" id="{B3DF77FA-03D2-8226-9D19-7DD05AD54768}"/>
                  </a:ext>
                </a:extLst>
              </p:cNvPr>
              <p:cNvCxnSpPr/>
              <p:nvPr/>
            </p:nvCxnSpPr>
            <p:spPr>
              <a:xfrm>
                <a:off x="813417" y="2958372"/>
                <a:ext cx="306723" cy="53442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95DE5803-95BB-108C-0A68-B310E921F411}"/>
                  </a:ext>
                </a:extLst>
              </p:cNvPr>
              <p:cNvCxnSpPr>
                <a:cxnSpLocks/>
              </p:cNvCxnSpPr>
              <p:nvPr/>
            </p:nvCxnSpPr>
            <p:spPr>
              <a:xfrm>
                <a:off x="6204733" y="2201515"/>
                <a:ext cx="541862" cy="7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9BBF667B-A948-3B36-4080-5DF49323E420}"/>
                      </a:ext>
                    </a:extLst>
                  </p:cNvPr>
                  <p:cNvSpPr txBox="1"/>
                  <p:nvPr/>
                </p:nvSpPr>
                <p:spPr>
                  <a:xfrm>
                    <a:off x="4490908" y="2455544"/>
                    <a:ext cx="564402" cy="896514"/>
                  </a:xfrm>
                  <a:prstGeom prst="rect">
                    <a:avLst/>
                  </a:prstGeom>
                  <a:noFill/>
                </p:spPr>
                <p:txBody>
                  <a:bodyPr wrap="square" rtlCol="0">
                    <a:spAutoFit/>
                  </a:bodyPr>
                  <a:lstStyle/>
                  <a:p>
                    <a:pPr algn="l"/>
                    <a14:m>
                      <m:oMathPara xmlns:m="http://schemas.openxmlformats.org/officeDocument/2006/math">
                        <m:oMath>
                          <m:r>
                            <a:rPr lang="en-GB" sz="2800" b="0" i="1" smtClean="0">
                              <a:latin typeface="Cambria Math" panose="02040503050406030204" pitchFamily="18" charset="0"/>
                            </a:rPr>
                            <m:t>𝑙</m:t>
                          </m:r>
                        </m:oMath>
                      </m:oMathPara>
                    </a14:m>
                    <a:endParaRPr lang="en-GB" sz="2800"/>
                  </a:p>
                </p:txBody>
              </p:sp>
            </mc:Choice>
            <mc:Fallback xmlns="">
              <p:sp>
                <p:nvSpPr>
                  <p:cNvPr id="21" name="TextBox 20">
                    <a:extLst>
                      <a:ext uri="{FF2B5EF4-FFF2-40B4-BE49-F238E27FC236}">
                        <a16:creationId xmlns:a16="http://schemas.microsoft.com/office/drawing/2014/main" id="{9BBF667B-A948-3B36-4080-5DF49323E420}"/>
                      </a:ext>
                    </a:extLst>
                  </p:cNvPr>
                  <p:cNvSpPr txBox="1">
                    <a:spLocks noRot="1" noChangeAspect="1" noMove="1" noResize="1" noEditPoints="1" noAdjustHandles="1" noChangeArrowheads="1" noChangeShapeType="1" noTextEdit="1"/>
                  </p:cNvSpPr>
                  <p:nvPr/>
                </p:nvSpPr>
                <p:spPr>
                  <a:xfrm>
                    <a:off x="4490908" y="2455544"/>
                    <a:ext cx="564402" cy="896514"/>
                  </a:xfrm>
                  <a:prstGeom prst="rect">
                    <a:avLst/>
                  </a:prstGeom>
                  <a:blipFill>
                    <a:blip r:embed="rId3"/>
                    <a:stretch>
                      <a:fillRect/>
                    </a:stretch>
                  </a:blipFill>
                </p:spPr>
                <p:txBody>
                  <a:bodyPr/>
                  <a:lstStyle/>
                  <a:p>
                    <a:r>
                      <a:rPr lang="en-GB">
                        <a:noFill/>
                      </a:rPr>
                      <a:t> </a:t>
                    </a:r>
                  </a:p>
                </p:txBody>
              </p:sp>
            </mc:Fallback>
          </mc:AlternateContent>
          <p:cxnSp>
            <p:nvCxnSpPr>
              <p:cNvPr id="22" name="Straight Arrow Connector 21">
                <a:extLst>
                  <a:ext uri="{FF2B5EF4-FFF2-40B4-BE49-F238E27FC236}">
                    <a16:creationId xmlns:a16="http://schemas.microsoft.com/office/drawing/2014/main" id="{9F97C116-9BC2-BCF6-B0F0-73B56DC9F846}"/>
                  </a:ext>
                </a:extLst>
              </p:cNvPr>
              <p:cNvCxnSpPr/>
              <p:nvPr/>
            </p:nvCxnSpPr>
            <p:spPr>
              <a:xfrm>
                <a:off x="5099767" y="3112358"/>
                <a:ext cx="1822257"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CB0A66CD-B60C-AB4B-98CC-74C539EF0F40}"/>
                  </a:ext>
                </a:extLst>
              </p:cNvPr>
              <p:cNvCxnSpPr>
                <a:cxnSpLocks/>
              </p:cNvCxnSpPr>
              <p:nvPr/>
            </p:nvCxnSpPr>
            <p:spPr>
              <a:xfrm flipH="1" flipV="1">
                <a:off x="2774440" y="3069184"/>
                <a:ext cx="1716469" cy="3051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4" name="Text Box 16">
                <a:extLst>
                  <a:ext uri="{FF2B5EF4-FFF2-40B4-BE49-F238E27FC236}">
                    <a16:creationId xmlns:a16="http://schemas.microsoft.com/office/drawing/2014/main" id="{EFD77534-B569-6550-8F56-D09C0ED4A6DD}"/>
                  </a:ext>
                </a:extLst>
              </p:cNvPr>
              <p:cNvSpPr txBox="1">
                <a:spLocks noChangeArrowheads="1"/>
              </p:cNvSpPr>
              <p:nvPr/>
            </p:nvSpPr>
            <p:spPr bwMode="auto">
              <a:xfrm>
                <a:off x="1737200" y="1675981"/>
                <a:ext cx="838518" cy="8965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50000"/>
                  </a:spcBef>
                  <a:buNone/>
                </a:pPr>
                <a:r>
                  <a:rPr lang="en-GB" sz="2800" i="1">
                    <a:latin typeface="Times New Roman" panose="02020603050405020304" pitchFamily="18" charset="0"/>
                    <a:cs typeface="Times New Roman" panose="02020603050405020304" pitchFamily="18" charset="0"/>
                  </a:rPr>
                  <a:t>μ</a:t>
                </a:r>
                <a:endParaRPr lang="en-GB" altLang="en-US" sz="2800" b="1"/>
              </a:p>
            </p:txBody>
          </p:sp>
          <p:cxnSp>
            <p:nvCxnSpPr>
              <p:cNvPr id="25" name="Straight Connector 24">
                <a:extLst>
                  <a:ext uri="{FF2B5EF4-FFF2-40B4-BE49-F238E27FC236}">
                    <a16:creationId xmlns:a16="http://schemas.microsoft.com/office/drawing/2014/main" id="{ED096A8A-CBEB-9D2D-1465-B7CF52A9F905}"/>
                  </a:ext>
                </a:extLst>
              </p:cNvPr>
              <p:cNvCxnSpPr>
                <a:cxnSpLocks/>
              </p:cNvCxnSpPr>
              <p:nvPr/>
            </p:nvCxnSpPr>
            <p:spPr>
              <a:xfrm>
                <a:off x="2182860" y="2882469"/>
                <a:ext cx="107648" cy="52613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TextBox 27">
              <a:hlinkClick r:id="rId4"/>
              <a:extLst>
                <a:ext uri="{FF2B5EF4-FFF2-40B4-BE49-F238E27FC236}">
                  <a16:creationId xmlns:a16="http://schemas.microsoft.com/office/drawing/2014/main" id="{55D3F87B-1381-0154-0D6E-DC66058D9EBA}"/>
                </a:ext>
              </a:extLst>
            </p:cNvPr>
            <p:cNvSpPr txBox="1"/>
            <p:nvPr/>
          </p:nvSpPr>
          <p:spPr>
            <a:xfrm>
              <a:off x="5212504" y="5083539"/>
              <a:ext cx="543739" cy="307777"/>
            </a:xfrm>
            <a:prstGeom prst="rect">
              <a:avLst/>
            </a:prstGeom>
            <a:noFill/>
          </p:spPr>
          <p:txBody>
            <a:bodyPr wrap="non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3527481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759641-0AD3-D5A6-5C0A-B918777769C3}"/>
              </a:ext>
            </a:extLst>
          </p:cNvPr>
          <p:cNvSpPr>
            <a:spLocks noGrp="1"/>
          </p:cNvSpPr>
          <p:nvPr>
            <p:ph type="title"/>
          </p:nvPr>
        </p:nvSpPr>
        <p:spPr/>
        <p:txBody>
          <a:bodyPr/>
          <a:lstStyle/>
          <a:p>
            <a:r>
              <a:rPr lang="en-GB"/>
              <a:t>Example</a:t>
            </a:r>
          </a:p>
        </p:txBody>
      </p:sp>
      <p:sp>
        <p:nvSpPr>
          <p:cNvPr id="3" name="Text Placeholder 2">
            <a:extLst>
              <a:ext uri="{FF2B5EF4-FFF2-40B4-BE49-F238E27FC236}">
                <a16:creationId xmlns:a16="http://schemas.microsoft.com/office/drawing/2014/main" id="{AA9B7658-EF88-B5CB-640F-339BAEE07D10}"/>
              </a:ext>
            </a:extLst>
          </p:cNvPr>
          <p:cNvSpPr>
            <a:spLocks noGrp="1"/>
          </p:cNvSpPr>
          <p:nvPr>
            <p:ph type="body" sz="quarter" idx="10"/>
          </p:nvPr>
        </p:nvSpPr>
        <p:spPr>
          <a:xfrm>
            <a:off x="122292" y="461664"/>
            <a:ext cx="8899415" cy="1643527"/>
          </a:xfrm>
        </p:spPr>
        <p:txBody>
          <a:bodyPr/>
          <a:lstStyle/>
          <a:p>
            <a:r>
              <a:rPr lang="en-GB"/>
              <a:t>A student uses a wire with a mass per unit length </a:t>
            </a:r>
            <a:r>
              <a:rPr lang="en-GB" i="1">
                <a:latin typeface="Times New Roman" panose="02020603050405020304" pitchFamily="18" charset="0"/>
                <a:cs typeface="Times New Roman" panose="02020603050405020304" pitchFamily="18" charset="0"/>
              </a:rPr>
              <a:t>μ </a:t>
            </a:r>
            <a:r>
              <a:rPr lang="en-GB"/>
              <a:t>of 1.9 × 10⁻³ </a:t>
            </a:r>
            <a:r>
              <a:rPr lang="en-GB">
                <a:latin typeface="Arial" panose="020B0604020202020204" pitchFamily="34" charset="0"/>
                <a:cs typeface="Arial" panose="020B0604020202020204" pitchFamily="34" charset="0"/>
              </a:rPr>
              <a:t>kg </a:t>
            </a:r>
            <a:r>
              <a:rPr lang="en-GB"/>
              <a:t>m⁻¹ stretched between two bridges 0.7 m apart and applies a tension of 12 N to the wire. Calculate the fundamental frequency of the wire.</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4C446983-4E74-DBDF-F271-401EC6258A12}"/>
                  </a:ext>
                </a:extLst>
              </p:cNvPr>
              <p:cNvSpPr txBox="1"/>
              <p:nvPr/>
            </p:nvSpPr>
            <p:spPr>
              <a:xfrm>
                <a:off x="2357250" y="2192848"/>
                <a:ext cx="3271654" cy="1365374"/>
              </a:xfrm>
              <a:prstGeom prst="rect">
                <a:avLst/>
              </a:prstGeom>
              <a:noFill/>
            </p:spPr>
            <p:txBody>
              <a:bodyPr wrap="square">
                <a:spAutoFit/>
              </a:bodyPr>
              <a:lstStyle/>
              <a:p>
                <a:pPr/>
                <a14:m>
                  <m:oMathPara xmlns:m="http://schemas.openxmlformats.org/officeDocument/2006/math">
                    <m:oMath>
                      <m:r>
                        <a:rPr lang="en-GB" sz="2800" b="0" i="1" smtClean="0">
                          <a:solidFill>
                            <a:srgbClr val="2D00D2"/>
                          </a:solidFill>
                          <a:latin typeface="Cambria Math" panose="02040503050406030204" pitchFamily="18" charset="0"/>
                        </a:rPr>
                        <m:t>𝑓</m:t>
                      </m:r>
                      <m:r>
                        <a:rPr lang="en-GB" sz="2800" b="0" i="1" smtClean="0">
                          <a:solidFill>
                            <a:srgbClr val="2D00D2"/>
                          </a:solidFill>
                          <a:latin typeface="Cambria Math" panose="02040503050406030204" pitchFamily="18" charset="0"/>
                        </a:rPr>
                        <m:t>=</m:t>
                      </m:r>
                      <m:f>
                        <m:fPr>
                          <m:ctrlPr>
                            <a:rPr lang="en-GB" sz="2800" b="0" i="1" smtClean="0">
                              <a:solidFill>
                                <a:srgbClr val="2D00D2"/>
                              </a:solidFill>
                              <a:latin typeface="Cambria Math" panose="02040503050406030204" pitchFamily="18" charset="0"/>
                            </a:rPr>
                          </m:ctrlPr>
                        </m:fPr>
                        <m:num>
                          <m:r>
                            <a:rPr lang="en-GB" sz="2800" b="0" i="1" smtClean="0">
                              <a:solidFill>
                                <a:srgbClr val="2D00D2"/>
                              </a:solidFill>
                              <a:latin typeface="Cambria Math" panose="02040503050406030204" pitchFamily="18" charset="0"/>
                            </a:rPr>
                            <m:t>1</m:t>
                          </m:r>
                        </m:num>
                        <m:den>
                          <m:r>
                            <a:rPr lang="en-GB" sz="2800" b="0" i="1" smtClean="0">
                              <a:solidFill>
                                <a:srgbClr val="2D00D2"/>
                              </a:solidFill>
                              <a:latin typeface="Cambria Math" panose="02040503050406030204" pitchFamily="18" charset="0"/>
                            </a:rPr>
                            <m:t>2</m:t>
                          </m:r>
                          <m:r>
                            <a:rPr lang="en-GB" sz="2800" b="0" i="1" smtClean="0">
                              <a:solidFill>
                                <a:srgbClr val="2D00D2"/>
                              </a:solidFill>
                              <a:latin typeface="Cambria Math" panose="02040503050406030204" pitchFamily="18" charset="0"/>
                            </a:rPr>
                            <m:t>𝑙</m:t>
                          </m:r>
                        </m:den>
                      </m:f>
                      <m:rad>
                        <m:radPr>
                          <m:degHide m:val="on"/>
                          <m:ctrlPr>
                            <a:rPr lang="en-GB" sz="2800" b="0" i="1" smtClean="0">
                              <a:solidFill>
                                <a:srgbClr val="2D00D2"/>
                              </a:solidFill>
                              <a:latin typeface="Cambria Math" panose="02040503050406030204" pitchFamily="18" charset="0"/>
                            </a:rPr>
                          </m:ctrlPr>
                        </m:radPr>
                        <m:deg/>
                        <m:e>
                          <m:f>
                            <m:fPr>
                              <m:ctrlPr>
                                <a:rPr lang="en-GB" sz="2800" b="0" i="1" smtClean="0">
                                  <a:solidFill>
                                    <a:srgbClr val="2D00D2"/>
                                  </a:solidFill>
                                  <a:latin typeface="Cambria Math" panose="02040503050406030204" pitchFamily="18" charset="0"/>
                                </a:rPr>
                              </m:ctrlPr>
                            </m:fPr>
                            <m:num>
                              <m:r>
                                <a:rPr lang="en-GB" sz="2800" b="0" i="1" smtClean="0">
                                  <a:solidFill>
                                    <a:srgbClr val="2D00D2"/>
                                  </a:solidFill>
                                  <a:latin typeface="Cambria Math" panose="02040503050406030204" pitchFamily="18" charset="0"/>
                                </a:rPr>
                                <m:t>𝑇</m:t>
                              </m:r>
                            </m:num>
                            <m:den>
                              <m:r>
                                <a:rPr lang="en-GB" sz="2800" b="0" i="1" smtClean="0">
                                  <a:solidFill>
                                    <a:srgbClr val="2D00D2"/>
                                  </a:solidFill>
                                  <a:latin typeface="Cambria Math" panose="02040503050406030204" pitchFamily="18" charset="0"/>
                                </a:rPr>
                                <m:t>𝜇</m:t>
                              </m:r>
                            </m:den>
                          </m:f>
                        </m:e>
                      </m:rad>
                    </m:oMath>
                  </m:oMathPara>
                </a14:m>
                <a:endParaRPr lang="en-GB" sz="2800" dirty="0">
                  <a:solidFill>
                    <a:srgbClr val="2D00D2"/>
                  </a:solidFill>
                </a:endParaRPr>
              </a:p>
            </p:txBody>
          </p:sp>
        </mc:Choice>
        <mc:Fallback xmlns="">
          <p:sp>
            <p:nvSpPr>
              <p:cNvPr id="4" name="TextBox 3">
                <a:extLst>
                  <a:ext uri="{FF2B5EF4-FFF2-40B4-BE49-F238E27FC236}">
                    <a16:creationId xmlns:a16="http://schemas.microsoft.com/office/drawing/2014/main" id="{4C446983-4E74-DBDF-F271-401EC6258A12}"/>
                  </a:ext>
                </a:extLst>
              </p:cNvPr>
              <p:cNvSpPr txBox="1">
                <a:spLocks noRot="1" noChangeAspect="1" noMove="1" noResize="1" noEditPoints="1" noAdjustHandles="1" noChangeArrowheads="1" noChangeShapeType="1" noTextEdit="1"/>
              </p:cNvSpPr>
              <p:nvPr/>
            </p:nvSpPr>
            <p:spPr>
              <a:xfrm>
                <a:off x="2357250" y="2192848"/>
                <a:ext cx="3271654" cy="1365374"/>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4EC8C734-2FFE-4E77-635F-5CC713DEC284}"/>
                  </a:ext>
                </a:extLst>
              </p:cNvPr>
              <p:cNvSpPr txBox="1"/>
              <p:nvPr/>
            </p:nvSpPr>
            <p:spPr>
              <a:xfrm>
                <a:off x="2357249" y="3558222"/>
                <a:ext cx="4732319" cy="1365374"/>
              </a:xfrm>
              <a:prstGeom prst="rect">
                <a:avLst/>
              </a:prstGeom>
              <a:noFill/>
            </p:spPr>
            <p:txBody>
              <a:bodyPr wrap="square">
                <a:spAutoFit/>
              </a:bodyPr>
              <a:lstStyle/>
              <a:p>
                <a:pPr/>
                <a14:m>
                  <m:oMathPara xmlns:m="http://schemas.openxmlformats.org/officeDocument/2006/math">
                    <m:oMath>
                      <m:r>
                        <a:rPr lang="en-GB" sz="2800" b="0" i="1" smtClean="0">
                          <a:solidFill>
                            <a:srgbClr val="2D00D2"/>
                          </a:solidFill>
                          <a:latin typeface="Cambria Math" panose="02040503050406030204" pitchFamily="18" charset="0"/>
                        </a:rPr>
                        <m:t>𝑓</m:t>
                      </m:r>
                      <m:r>
                        <a:rPr lang="en-GB" sz="2800" b="0" i="1" smtClean="0">
                          <a:solidFill>
                            <a:srgbClr val="2D00D2"/>
                          </a:solidFill>
                          <a:latin typeface="Cambria Math" panose="02040503050406030204" pitchFamily="18" charset="0"/>
                        </a:rPr>
                        <m:t>=</m:t>
                      </m:r>
                      <m:f>
                        <m:fPr>
                          <m:ctrlPr>
                            <a:rPr lang="en-GB" sz="2800" b="0" i="1" smtClean="0">
                              <a:solidFill>
                                <a:srgbClr val="2D00D2"/>
                              </a:solidFill>
                              <a:latin typeface="Cambria Math" panose="02040503050406030204" pitchFamily="18" charset="0"/>
                            </a:rPr>
                          </m:ctrlPr>
                        </m:fPr>
                        <m:num>
                          <m:r>
                            <a:rPr lang="en-GB" sz="2800" b="0" i="1" smtClean="0">
                              <a:solidFill>
                                <a:srgbClr val="2D00D2"/>
                              </a:solidFill>
                              <a:latin typeface="Cambria Math" panose="02040503050406030204" pitchFamily="18" charset="0"/>
                            </a:rPr>
                            <m:t>1</m:t>
                          </m:r>
                        </m:num>
                        <m:den>
                          <m:r>
                            <a:rPr lang="en-GB" sz="2800" b="0" i="1" smtClean="0">
                              <a:solidFill>
                                <a:srgbClr val="2D00D2"/>
                              </a:solidFill>
                              <a:latin typeface="Cambria Math" panose="02040503050406030204" pitchFamily="18" charset="0"/>
                            </a:rPr>
                            <m:t>2(0.7)</m:t>
                          </m:r>
                        </m:den>
                      </m:f>
                      <m:rad>
                        <m:radPr>
                          <m:degHide m:val="on"/>
                          <m:ctrlPr>
                            <a:rPr lang="en-GB" sz="2800" b="0" i="1" smtClean="0">
                              <a:solidFill>
                                <a:srgbClr val="2D00D2"/>
                              </a:solidFill>
                              <a:latin typeface="Cambria Math" panose="02040503050406030204" pitchFamily="18" charset="0"/>
                            </a:rPr>
                          </m:ctrlPr>
                        </m:radPr>
                        <m:deg/>
                        <m:e>
                          <m:f>
                            <m:fPr>
                              <m:ctrlPr>
                                <a:rPr lang="en-GB" sz="2800" b="0" i="1" smtClean="0">
                                  <a:solidFill>
                                    <a:srgbClr val="2D00D2"/>
                                  </a:solidFill>
                                  <a:latin typeface="Cambria Math" panose="02040503050406030204" pitchFamily="18" charset="0"/>
                                </a:rPr>
                              </m:ctrlPr>
                            </m:fPr>
                            <m:num>
                              <m:r>
                                <a:rPr lang="en-GB" sz="2800" b="0" i="1" smtClean="0">
                                  <a:solidFill>
                                    <a:srgbClr val="2D00D2"/>
                                  </a:solidFill>
                                  <a:latin typeface="Cambria Math" panose="02040503050406030204" pitchFamily="18" charset="0"/>
                                </a:rPr>
                                <m:t>12</m:t>
                              </m:r>
                            </m:num>
                            <m:den>
                              <m:r>
                                <a:rPr lang="en-GB" sz="2800" b="0" i="1" smtClean="0">
                                  <a:solidFill>
                                    <a:srgbClr val="2D00D2"/>
                                  </a:solidFill>
                                  <a:latin typeface="Cambria Math" panose="02040503050406030204" pitchFamily="18" charset="0"/>
                                </a:rPr>
                                <m:t>1.9×</m:t>
                              </m:r>
                              <m:sSup>
                                <m:sSupPr>
                                  <m:ctrlPr>
                                    <a:rPr lang="en-GB" sz="2800" b="0" i="1" smtClean="0">
                                      <a:solidFill>
                                        <a:srgbClr val="2D00D2"/>
                                      </a:solidFill>
                                      <a:latin typeface="Cambria Math" panose="02040503050406030204" pitchFamily="18" charset="0"/>
                                    </a:rPr>
                                  </m:ctrlPr>
                                </m:sSupPr>
                                <m:e>
                                  <m:r>
                                    <a:rPr lang="en-GB" sz="2800" b="0" i="1" smtClean="0">
                                      <a:solidFill>
                                        <a:srgbClr val="2D00D2"/>
                                      </a:solidFill>
                                      <a:latin typeface="Cambria Math" panose="02040503050406030204" pitchFamily="18" charset="0"/>
                                    </a:rPr>
                                    <m:t>10</m:t>
                                  </m:r>
                                </m:e>
                                <m:sup>
                                  <m:r>
                                    <a:rPr lang="en-GB" sz="2800" b="0" i="1" smtClean="0">
                                      <a:solidFill>
                                        <a:srgbClr val="2D00D2"/>
                                      </a:solidFill>
                                      <a:latin typeface="Cambria Math" panose="02040503050406030204" pitchFamily="18" charset="0"/>
                                    </a:rPr>
                                    <m:t>−3</m:t>
                                  </m:r>
                                </m:sup>
                              </m:sSup>
                            </m:den>
                          </m:f>
                        </m:e>
                      </m:rad>
                    </m:oMath>
                  </m:oMathPara>
                </a14:m>
                <a:endParaRPr lang="en-GB" sz="2800" dirty="0">
                  <a:solidFill>
                    <a:srgbClr val="2D00D2"/>
                  </a:solidFill>
                </a:endParaRPr>
              </a:p>
            </p:txBody>
          </p:sp>
        </mc:Choice>
        <mc:Fallback xmlns="">
          <p:sp>
            <p:nvSpPr>
              <p:cNvPr id="5" name="TextBox 4">
                <a:extLst>
                  <a:ext uri="{FF2B5EF4-FFF2-40B4-BE49-F238E27FC236}">
                    <a16:creationId xmlns:a16="http://schemas.microsoft.com/office/drawing/2014/main" id="{4EC8C734-2FFE-4E77-635F-5CC713DEC284}"/>
                  </a:ext>
                </a:extLst>
              </p:cNvPr>
              <p:cNvSpPr txBox="1">
                <a:spLocks noRot="1" noChangeAspect="1" noMove="1" noResize="1" noEditPoints="1" noAdjustHandles="1" noChangeArrowheads="1" noChangeShapeType="1" noTextEdit="1"/>
              </p:cNvSpPr>
              <p:nvPr/>
            </p:nvSpPr>
            <p:spPr>
              <a:xfrm>
                <a:off x="2357249" y="3558222"/>
                <a:ext cx="4732319" cy="1365374"/>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41CC8D2D-FDFB-789E-0ED0-D80F987CFA96}"/>
                  </a:ext>
                </a:extLst>
              </p:cNvPr>
              <p:cNvSpPr txBox="1"/>
              <p:nvPr/>
            </p:nvSpPr>
            <p:spPr>
              <a:xfrm>
                <a:off x="2927264" y="5180322"/>
                <a:ext cx="2131625" cy="523220"/>
              </a:xfrm>
              <a:prstGeom prst="rect">
                <a:avLst/>
              </a:prstGeom>
              <a:noFill/>
            </p:spPr>
            <p:txBody>
              <a:bodyPr wrap="square">
                <a:spAutoFit/>
              </a:bodyPr>
              <a:lstStyle/>
              <a:p>
                <a14:m>
                  <m:oMath xmlns:m="http://schemas.openxmlformats.org/officeDocument/2006/math">
                    <m:r>
                      <a:rPr lang="en-GB" sz="2800" b="0" i="1" smtClean="0">
                        <a:solidFill>
                          <a:srgbClr val="2D00D2"/>
                        </a:solidFill>
                        <a:latin typeface="Cambria Math" panose="02040503050406030204" pitchFamily="18" charset="0"/>
                      </a:rPr>
                      <m:t>𝑓</m:t>
                    </m:r>
                    <m:r>
                      <a:rPr lang="en-GB" sz="2800" b="0" i="1" smtClean="0">
                        <a:solidFill>
                          <a:srgbClr val="2D00D2"/>
                        </a:solidFill>
                        <a:latin typeface="Cambria Math" panose="02040503050406030204" pitchFamily="18" charset="0"/>
                      </a:rPr>
                      <m:t>=56.8</m:t>
                    </m:r>
                  </m:oMath>
                </a14:m>
                <a:r>
                  <a:rPr lang="en-GB" sz="2800" dirty="0">
                    <a:solidFill>
                      <a:srgbClr val="2D00D2"/>
                    </a:solidFill>
                  </a:rPr>
                  <a:t> Hz</a:t>
                </a:r>
              </a:p>
            </p:txBody>
          </p:sp>
        </mc:Choice>
        <mc:Fallback xmlns="">
          <p:sp>
            <p:nvSpPr>
              <p:cNvPr id="6" name="TextBox 5">
                <a:extLst>
                  <a:ext uri="{FF2B5EF4-FFF2-40B4-BE49-F238E27FC236}">
                    <a16:creationId xmlns:a16="http://schemas.microsoft.com/office/drawing/2014/main" id="{41CC8D2D-FDFB-789E-0ED0-D80F987CFA96}"/>
                  </a:ext>
                </a:extLst>
              </p:cNvPr>
              <p:cNvSpPr txBox="1">
                <a:spLocks noRot="1" noChangeAspect="1" noMove="1" noResize="1" noEditPoints="1" noAdjustHandles="1" noChangeArrowheads="1" noChangeShapeType="1" noTextEdit="1"/>
              </p:cNvSpPr>
              <p:nvPr/>
            </p:nvSpPr>
            <p:spPr>
              <a:xfrm>
                <a:off x="2927264" y="5180322"/>
                <a:ext cx="2131625" cy="523220"/>
              </a:xfrm>
              <a:prstGeom prst="rect">
                <a:avLst/>
              </a:prstGeom>
              <a:blipFill>
                <a:blip r:embed="rId4"/>
                <a:stretch>
                  <a:fillRect t="-12791" r="-1714" b="-31395"/>
                </a:stretch>
              </a:blipFill>
            </p:spPr>
            <p:txBody>
              <a:bodyPr/>
              <a:lstStyle/>
              <a:p>
                <a:r>
                  <a:rPr lang="en-GB">
                    <a:noFill/>
                  </a:rPr>
                  <a:t> </a:t>
                </a:r>
              </a:p>
            </p:txBody>
          </p:sp>
        </mc:Fallback>
      </mc:AlternateContent>
    </p:spTree>
    <p:extLst>
      <p:ext uri="{BB962C8B-B14F-4D97-AF65-F5344CB8AC3E}">
        <p14:creationId xmlns:p14="http://schemas.microsoft.com/office/powerpoint/2010/main" val="884339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EAF37F-8DE7-52C5-423C-6F36F8E6380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93C786F-258C-D383-2631-65FA355DDA39}"/>
              </a:ext>
            </a:extLst>
          </p:cNvPr>
          <p:cNvSpPr>
            <a:spLocks noGrp="1"/>
          </p:cNvSpPr>
          <p:nvPr>
            <p:ph type="title"/>
          </p:nvPr>
        </p:nvSpPr>
        <p:spPr/>
        <p:txBody>
          <a:bodyPr/>
          <a:lstStyle/>
          <a:p>
            <a:r>
              <a:rPr lang="en-GB"/>
              <a:t>Example</a:t>
            </a:r>
          </a:p>
        </p:txBody>
      </p:sp>
      <p:sp>
        <p:nvSpPr>
          <p:cNvPr id="22" name="Rectangle 21">
            <a:extLst>
              <a:ext uri="{FF2B5EF4-FFF2-40B4-BE49-F238E27FC236}">
                <a16:creationId xmlns:a16="http://schemas.microsoft.com/office/drawing/2014/main" id="{03D64311-DF3E-A0FF-5086-D1802FAD22EE}"/>
              </a:ext>
            </a:extLst>
          </p:cNvPr>
          <p:cNvSpPr/>
          <p:nvPr/>
        </p:nvSpPr>
        <p:spPr>
          <a:xfrm>
            <a:off x="122291" y="3504100"/>
            <a:ext cx="5957233" cy="1265608"/>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 name="Text Placeholder 2">
                <a:extLst>
                  <a:ext uri="{FF2B5EF4-FFF2-40B4-BE49-F238E27FC236}">
                    <a16:creationId xmlns:a16="http://schemas.microsoft.com/office/drawing/2014/main" id="{73DA6978-3AEF-35E8-5B45-4B36C9FD750D}"/>
                  </a:ext>
                </a:extLst>
              </p:cNvPr>
              <p:cNvSpPr>
                <a:spLocks noGrp="1"/>
              </p:cNvSpPr>
              <p:nvPr>
                <p:ph type="body" sz="quarter" idx="10"/>
              </p:nvPr>
            </p:nvSpPr>
            <p:spPr>
              <a:xfrm>
                <a:off x="122292" y="461664"/>
                <a:ext cx="8899415" cy="2842381"/>
              </a:xfrm>
            </p:spPr>
            <p:txBody>
              <a:bodyPr/>
              <a:lstStyle/>
              <a:p>
                <a:r>
                  <a:rPr lang="en-GB"/>
                  <a:t>A student uses a wire with a mass per unit length </a:t>
                </a:r>
                <a:r>
                  <a:rPr lang="en-GB" i="1">
                    <a:latin typeface="Times New Roman" panose="02020603050405020304" pitchFamily="18" charset="0"/>
                    <a:cs typeface="Times New Roman" panose="02020603050405020304" pitchFamily="18" charset="0"/>
                  </a:rPr>
                  <a:t>μ </a:t>
                </a:r>
                <a:r>
                  <a:rPr lang="en-GB"/>
                  <a:t>of 1.2 × 10⁻³ </a:t>
                </a:r>
                <a:r>
                  <a:rPr lang="en-GB">
                    <a:latin typeface="Arial" panose="020B0604020202020204" pitchFamily="34" charset="0"/>
                    <a:cs typeface="Arial" panose="020B0604020202020204" pitchFamily="34" charset="0"/>
                  </a:rPr>
                  <a:t>kg </a:t>
                </a:r>
                <a:r>
                  <a:rPr lang="en-GB"/>
                  <a:t>m⁻¹ stretched between two points and applies a constant tension of 12 N to the wire. He varies the distance between the bridges and measures the length and frequency at each position. Use the data below to create a graph that verifies </a:t>
                </a:r>
                <a14:m>
                  <m:oMath xmlns:m="http://schemas.openxmlformats.org/officeDocument/2006/math">
                    <m:r>
                      <a:rPr lang="en-GB" i="1">
                        <a:latin typeface="Cambria Math" panose="02040503050406030204" pitchFamily="18" charset="0"/>
                      </a:rPr>
                      <m:t>𝑓</m:t>
                    </m:r>
                    <m:r>
                      <a:rPr lang="en-GB" i="1">
                        <a:latin typeface="Cambria Math" panose="02040503050406030204" pitchFamily="18" charset="0"/>
                      </a:rPr>
                      <m:t>=</m:t>
                    </m:r>
                    <m:f>
                      <m:fPr>
                        <m:ctrlPr>
                          <a:rPr lang="en-GB" i="1">
                            <a:latin typeface="Cambria Math" panose="02040503050406030204" pitchFamily="18" charset="0"/>
                          </a:rPr>
                        </m:ctrlPr>
                      </m:fPr>
                      <m:num>
                        <m:r>
                          <a:rPr lang="en-GB" i="1">
                            <a:latin typeface="Cambria Math" panose="02040503050406030204" pitchFamily="18" charset="0"/>
                          </a:rPr>
                          <m:t>1</m:t>
                        </m:r>
                      </m:num>
                      <m:den>
                        <m:r>
                          <a:rPr lang="en-GB" i="1">
                            <a:latin typeface="Cambria Math" panose="02040503050406030204" pitchFamily="18" charset="0"/>
                          </a:rPr>
                          <m:t>2</m:t>
                        </m:r>
                        <m:r>
                          <a:rPr lang="en-GB" i="1">
                            <a:latin typeface="Cambria Math" panose="02040503050406030204" pitchFamily="18" charset="0"/>
                          </a:rPr>
                          <m:t>𝑙</m:t>
                        </m:r>
                      </m:den>
                    </m:f>
                    <m:rad>
                      <m:radPr>
                        <m:degHide m:val="on"/>
                        <m:ctrlPr>
                          <a:rPr lang="en-GB" i="1">
                            <a:latin typeface="Cambria Math" panose="02040503050406030204" pitchFamily="18" charset="0"/>
                          </a:rPr>
                        </m:ctrlPr>
                      </m:radPr>
                      <m:deg/>
                      <m:e>
                        <m:f>
                          <m:fPr>
                            <m:ctrlPr>
                              <a:rPr lang="en-GB" i="1">
                                <a:latin typeface="Cambria Math" panose="02040503050406030204" pitchFamily="18" charset="0"/>
                              </a:rPr>
                            </m:ctrlPr>
                          </m:fPr>
                          <m:num>
                            <m:r>
                              <a:rPr lang="en-GB" i="1">
                                <a:latin typeface="Cambria Math" panose="02040503050406030204" pitchFamily="18" charset="0"/>
                              </a:rPr>
                              <m:t>𝑇</m:t>
                            </m:r>
                          </m:num>
                          <m:den>
                            <m:r>
                              <a:rPr lang="en-GB" i="1">
                                <a:latin typeface="Cambria Math" panose="02040503050406030204" pitchFamily="18" charset="0"/>
                              </a:rPr>
                              <m:t>𝜇</m:t>
                            </m:r>
                          </m:den>
                        </m:f>
                      </m:e>
                    </m:rad>
                  </m:oMath>
                </a14:m>
                <a:endParaRPr lang="en-GB"/>
              </a:p>
            </p:txBody>
          </p:sp>
        </mc:Choice>
        <mc:Fallback xmlns="">
          <p:sp>
            <p:nvSpPr>
              <p:cNvPr id="3" name="Text Placeholder 2">
                <a:extLst>
                  <a:ext uri="{FF2B5EF4-FFF2-40B4-BE49-F238E27FC236}">
                    <a16:creationId xmlns:a16="http://schemas.microsoft.com/office/drawing/2014/main" id="{73DA6978-3AEF-35E8-5B45-4B36C9FD750D}"/>
                  </a:ext>
                </a:extLst>
              </p:cNvPr>
              <p:cNvSpPr>
                <a:spLocks noGrp="1" noRot="1" noChangeAspect="1" noMove="1" noResize="1" noEditPoints="1" noAdjustHandles="1" noChangeArrowheads="1" noChangeShapeType="1" noTextEdit="1"/>
              </p:cNvSpPr>
              <p:nvPr>
                <p:ph type="body" sz="quarter" idx="10"/>
              </p:nvPr>
            </p:nvSpPr>
            <p:spPr>
              <a:xfrm>
                <a:off x="122292" y="461664"/>
                <a:ext cx="8899415" cy="2842381"/>
              </a:xfrm>
              <a:blipFill>
                <a:blip r:embed="rId3"/>
                <a:stretch>
                  <a:fillRect l="-1370" t="-4077" r="-1644"/>
                </a:stretch>
              </a:blipFill>
            </p:spPr>
            <p:txBody>
              <a:bodyPr/>
              <a:lstStyle/>
              <a:p>
                <a:r>
                  <a:rPr lang="en-GB">
                    <a:noFill/>
                  </a:rPr>
                  <a:t> </a:t>
                </a:r>
              </a:p>
            </p:txBody>
          </p:sp>
        </mc:Fallback>
      </mc:AlternateContent>
      <p:sp>
        <p:nvSpPr>
          <p:cNvPr id="9" name="TextBox 8">
            <a:extLst>
              <a:ext uri="{FF2B5EF4-FFF2-40B4-BE49-F238E27FC236}">
                <a16:creationId xmlns:a16="http://schemas.microsoft.com/office/drawing/2014/main" id="{1EC621FA-B8FC-DB88-8707-395676FFE9FF}"/>
              </a:ext>
            </a:extLst>
          </p:cNvPr>
          <p:cNvSpPr txBox="1"/>
          <p:nvPr/>
        </p:nvSpPr>
        <p:spPr>
          <a:xfrm>
            <a:off x="293473" y="4153439"/>
            <a:ext cx="1411765" cy="523220"/>
          </a:xfrm>
          <a:prstGeom prst="rect">
            <a:avLst/>
          </a:prstGeom>
          <a:noFill/>
        </p:spPr>
        <p:txBody>
          <a:bodyPr wrap="square">
            <a:spAutoFit/>
          </a:bodyPr>
          <a:lstStyle/>
          <a:p>
            <a:r>
              <a:rPr lang="en-GB" sz="2800"/>
              <a:t>𝑓 (Hz)</a:t>
            </a:r>
          </a:p>
        </p:txBody>
      </p:sp>
      <p:sp>
        <p:nvSpPr>
          <p:cNvPr id="10" name="TextBox 9">
            <a:extLst>
              <a:ext uri="{FF2B5EF4-FFF2-40B4-BE49-F238E27FC236}">
                <a16:creationId xmlns:a16="http://schemas.microsoft.com/office/drawing/2014/main" id="{69C7AD97-5015-4A51-AC0D-F7DDE1434CFD}"/>
              </a:ext>
            </a:extLst>
          </p:cNvPr>
          <p:cNvSpPr txBox="1"/>
          <p:nvPr/>
        </p:nvSpPr>
        <p:spPr>
          <a:xfrm>
            <a:off x="293473" y="3467132"/>
            <a:ext cx="1090491" cy="523220"/>
          </a:xfrm>
          <a:prstGeom prst="rect">
            <a:avLst/>
          </a:prstGeom>
          <a:noFill/>
        </p:spPr>
        <p:txBody>
          <a:bodyPr wrap="square">
            <a:spAutoFit/>
          </a:bodyPr>
          <a:lstStyle/>
          <a:p>
            <a:r>
              <a:rPr lang="en-GB" sz="2800" i="1">
                <a:latin typeface="Times New Roman" panose="02020603050405020304" pitchFamily="18" charset="0"/>
                <a:cs typeface="Times New Roman" panose="02020603050405020304" pitchFamily="18" charset="0"/>
              </a:rPr>
              <a:t>l  </a:t>
            </a:r>
            <a:r>
              <a:rPr lang="en-GB" sz="2800">
                <a:cs typeface="Times New Roman" panose="02020603050405020304" pitchFamily="18" charset="0"/>
              </a:rPr>
              <a:t>(m)</a:t>
            </a:r>
            <a:endParaRPr lang="en-GB" sz="2800"/>
          </a:p>
        </p:txBody>
      </p:sp>
      <p:sp>
        <p:nvSpPr>
          <p:cNvPr id="11" name="TextBox 10">
            <a:extLst>
              <a:ext uri="{FF2B5EF4-FFF2-40B4-BE49-F238E27FC236}">
                <a16:creationId xmlns:a16="http://schemas.microsoft.com/office/drawing/2014/main" id="{665A40B2-AC62-5EC1-FCE5-6632F77ABC9F}"/>
              </a:ext>
            </a:extLst>
          </p:cNvPr>
          <p:cNvSpPr txBox="1"/>
          <p:nvPr/>
        </p:nvSpPr>
        <p:spPr>
          <a:xfrm>
            <a:off x="1618745" y="3504100"/>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0.9</a:t>
            </a:r>
          </a:p>
        </p:txBody>
      </p:sp>
      <p:sp>
        <p:nvSpPr>
          <p:cNvPr id="13" name="TextBox 12">
            <a:extLst>
              <a:ext uri="{FF2B5EF4-FFF2-40B4-BE49-F238E27FC236}">
                <a16:creationId xmlns:a16="http://schemas.microsoft.com/office/drawing/2014/main" id="{E6CC4114-472F-CBB9-54E1-A52CED375D88}"/>
              </a:ext>
            </a:extLst>
          </p:cNvPr>
          <p:cNvSpPr txBox="1"/>
          <p:nvPr/>
        </p:nvSpPr>
        <p:spPr>
          <a:xfrm>
            <a:off x="1618744" y="4149819"/>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56</a:t>
            </a:r>
          </a:p>
        </p:txBody>
      </p:sp>
      <p:sp>
        <p:nvSpPr>
          <p:cNvPr id="14" name="TextBox 13">
            <a:extLst>
              <a:ext uri="{FF2B5EF4-FFF2-40B4-BE49-F238E27FC236}">
                <a16:creationId xmlns:a16="http://schemas.microsoft.com/office/drawing/2014/main" id="{FFA19BAD-2AA7-0FA2-9C1D-375373E1CDBA}"/>
              </a:ext>
            </a:extLst>
          </p:cNvPr>
          <p:cNvSpPr txBox="1"/>
          <p:nvPr/>
        </p:nvSpPr>
        <p:spPr>
          <a:xfrm>
            <a:off x="2432184" y="3504100"/>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0.7</a:t>
            </a:r>
          </a:p>
        </p:txBody>
      </p:sp>
      <p:sp>
        <p:nvSpPr>
          <p:cNvPr id="15" name="TextBox 14">
            <a:extLst>
              <a:ext uri="{FF2B5EF4-FFF2-40B4-BE49-F238E27FC236}">
                <a16:creationId xmlns:a16="http://schemas.microsoft.com/office/drawing/2014/main" id="{62F5D02E-6B1A-E800-F9B9-CE8118754640}"/>
              </a:ext>
            </a:extLst>
          </p:cNvPr>
          <p:cNvSpPr txBox="1"/>
          <p:nvPr/>
        </p:nvSpPr>
        <p:spPr>
          <a:xfrm>
            <a:off x="2416241" y="4149819"/>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70</a:t>
            </a:r>
          </a:p>
        </p:txBody>
      </p:sp>
      <p:sp>
        <p:nvSpPr>
          <p:cNvPr id="16" name="TextBox 15">
            <a:extLst>
              <a:ext uri="{FF2B5EF4-FFF2-40B4-BE49-F238E27FC236}">
                <a16:creationId xmlns:a16="http://schemas.microsoft.com/office/drawing/2014/main" id="{66AE66D4-A89F-D89B-2F72-F2DF7C61D2B6}"/>
              </a:ext>
            </a:extLst>
          </p:cNvPr>
          <p:cNvSpPr txBox="1"/>
          <p:nvPr/>
        </p:nvSpPr>
        <p:spPr>
          <a:xfrm>
            <a:off x="3219940" y="3504100"/>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0.5</a:t>
            </a:r>
          </a:p>
        </p:txBody>
      </p:sp>
      <p:sp>
        <p:nvSpPr>
          <p:cNvPr id="17" name="TextBox 16">
            <a:extLst>
              <a:ext uri="{FF2B5EF4-FFF2-40B4-BE49-F238E27FC236}">
                <a16:creationId xmlns:a16="http://schemas.microsoft.com/office/drawing/2014/main" id="{9FAEF056-B4F0-DE87-8742-08526F71398C}"/>
              </a:ext>
            </a:extLst>
          </p:cNvPr>
          <p:cNvSpPr txBox="1"/>
          <p:nvPr/>
        </p:nvSpPr>
        <p:spPr>
          <a:xfrm>
            <a:off x="3213738" y="414981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101</a:t>
            </a:r>
          </a:p>
        </p:txBody>
      </p:sp>
      <p:sp>
        <p:nvSpPr>
          <p:cNvPr id="18" name="TextBox 17">
            <a:extLst>
              <a:ext uri="{FF2B5EF4-FFF2-40B4-BE49-F238E27FC236}">
                <a16:creationId xmlns:a16="http://schemas.microsoft.com/office/drawing/2014/main" id="{B93273CC-38FB-D105-98FA-7CF606860FF0}"/>
              </a:ext>
            </a:extLst>
          </p:cNvPr>
          <p:cNvSpPr txBox="1"/>
          <p:nvPr/>
        </p:nvSpPr>
        <p:spPr>
          <a:xfrm>
            <a:off x="4232691" y="3504100"/>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0.4</a:t>
            </a:r>
          </a:p>
        </p:txBody>
      </p:sp>
      <p:sp>
        <p:nvSpPr>
          <p:cNvPr id="19" name="TextBox 18">
            <a:extLst>
              <a:ext uri="{FF2B5EF4-FFF2-40B4-BE49-F238E27FC236}">
                <a16:creationId xmlns:a16="http://schemas.microsoft.com/office/drawing/2014/main" id="{8069DE16-BBA7-D420-B2C0-F13AF0AE4F4F}"/>
              </a:ext>
            </a:extLst>
          </p:cNvPr>
          <p:cNvSpPr txBox="1"/>
          <p:nvPr/>
        </p:nvSpPr>
        <p:spPr>
          <a:xfrm>
            <a:off x="4216747" y="414981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126</a:t>
            </a:r>
          </a:p>
        </p:txBody>
      </p:sp>
      <p:sp>
        <p:nvSpPr>
          <p:cNvPr id="20" name="TextBox 19">
            <a:extLst>
              <a:ext uri="{FF2B5EF4-FFF2-40B4-BE49-F238E27FC236}">
                <a16:creationId xmlns:a16="http://schemas.microsoft.com/office/drawing/2014/main" id="{90BCE73D-A248-35D4-46CA-ACC1F30D31B9}"/>
              </a:ext>
            </a:extLst>
          </p:cNvPr>
          <p:cNvSpPr txBox="1"/>
          <p:nvPr/>
        </p:nvSpPr>
        <p:spPr>
          <a:xfrm>
            <a:off x="5101722" y="3504100"/>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0.3</a:t>
            </a:r>
          </a:p>
        </p:txBody>
      </p:sp>
      <p:sp>
        <p:nvSpPr>
          <p:cNvPr id="21" name="TextBox 20">
            <a:extLst>
              <a:ext uri="{FF2B5EF4-FFF2-40B4-BE49-F238E27FC236}">
                <a16:creationId xmlns:a16="http://schemas.microsoft.com/office/drawing/2014/main" id="{B849001E-8D3A-990B-CF31-428B209AD06F}"/>
              </a:ext>
            </a:extLst>
          </p:cNvPr>
          <p:cNvSpPr txBox="1"/>
          <p:nvPr/>
        </p:nvSpPr>
        <p:spPr>
          <a:xfrm>
            <a:off x="5101722" y="4139647"/>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165</a:t>
            </a:r>
          </a:p>
        </p:txBody>
      </p:sp>
      <p:sp>
        <p:nvSpPr>
          <p:cNvPr id="4" name="TextBox 3">
            <a:extLst>
              <a:ext uri="{FF2B5EF4-FFF2-40B4-BE49-F238E27FC236}">
                <a16:creationId xmlns:a16="http://schemas.microsoft.com/office/drawing/2014/main" id="{B4793721-1801-9FC8-4203-204A619CF094}"/>
              </a:ext>
            </a:extLst>
          </p:cNvPr>
          <p:cNvSpPr txBox="1"/>
          <p:nvPr/>
        </p:nvSpPr>
        <p:spPr>
          <a:xfrm>
            <a:off x="5024046" y="5169877"/>
            <a:ext cx="3982180"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Answer on next 5 slides</a:t>
            </a:r>
          </a:p>
        </p:txBody>
      </p:sp>
      <p:cxnSp>
        <p:nvCxnSpPr>
          <p:cNvPr id="6" name="Straight Connector 5">
            <a:extLst>
              <a:ext uri="{FF2B5EF4-FFF2-40B4-BE49-F238E27FC236}">
                <a16:creationId xmlns:a16="http://schemas.microsoft.com/office/drawing/2014/main" id="{AF5F1B37-5C52-1E98-F18D-4B01B2F65F20}"/>
              </a:ext>
            </a:extLst>
          </p:cNvPr>
          <p:cNvCxnSpPr>
            <a:stCxn id="22" idx="1"/>
            <a:endCxn id="22" idx="3"/>
          </p:cNvCxnSpPr>
          <p:nvPr/>
        </p:nvCxnSpPr>
        <p:spPr>
          <a:xfrm>
            <a:off x="122291" y="4136904"/>
            <a:ext cx="5957233"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5" name="TextBox 4">
            <a:extLst>
              <a:ext uri="{FF2B5EF4-FFF2-40B4-BE49-F238E27FC236}">
                <a16:creationId xmlns:a16="http://schemas.microsoft.com/office/drawing/2014/main" id="{C486DC10-F799-434E-43CE-7DC36E45187C}"/>
              </a:ext>
            </a:extLst>
          </p:cNvPr>
          <p:cNvSpPr txBox="1"/>
          <p:nvPr/>
        </p:nvSpPr>
        <p:spPr>
          <a:xfrm>
            <a:off x="367748" y="5794513"/>
            <a:ext cx="8653959" cy="954107"/>
          </a:xfrm>
          <a:prstGeom prst="rect">
            <a:avLst/>
          </a:prstGeom>
          <a:noFill/>
        </p:spPr>
        <p:txBody>
          <a:bodyPr wrap="square" rtlCol="0">
            <a:spAutoFit/>
          </a:bodyPr>
          <a:lstStyle/>
          <a:p>
            <a:r>
              <a:rPr lang="en-GB" sz="2800">
                <a:solidFill>
                  <a:srgbClr val="2D00D2"/>
                </a:solidFill>
                <a:latin typeface="Arial" panose="020B0604020202020204" pitchFamily="34" charset="0"/>
                <a:cs typeface="Arial" panose="020B0604020202020204" pitchFamily="34" charset="0"/>
              </a:rPr>
              <a:t>Note: Just like the freefall experiment, we use the “suitable graph” idea to verify proportionality.</a:t>
            </a:r>
          </a:p>
        </p:txBody>
      </p:sp>
      <p:grpSp>
        <p:nvGrpSpPr>
          <p:cNvPr id="34" name="Group 33">
            <a:extLst>
              <a:ext uri="{FF2B5EF4-FFF2-40B4-BE49-F238E27FC236}">
                <a16:creationId xmlns:a16="http://schemas.microsoft.com/office/drawing/2014/main" id="{53D6B545-20D5-2E24-9D21-1FA69196F289}"/>
              </a:ext>
            </a:extLst>
          </p:cNvPr>
          <p:cNvGrpSpPr/>
          <p:nvPr/>
        </p:nvGrpSpPr>
        <p:grpSpPr>
          <a:xfrm>
            <a:off x="6221608" y="3280718"/>
            <a:ext cx="2717912" cy="1462724"/>
            <a:chOff x="6221608" y="3280718"/>
            <a:chExt cx="2717912" cy="1462724"/>
          </a:xfrm>
        </p:grpSpPr>
        <p:grpSp>
          <p:nvGrpSpPr>
            <p:cNvPr id="7" name="Group 6">
              <a:extLst>
                <a:ext uri="{FF2B5EF4-FFF2-40B4-BE49-F238E27FC236}">
                  <a16:creationId xmlns:a16="http://schemas.microsoft.com/office/drawing/2014/main" id="{AD76A41B-BDBD-3A85-C184-D83E82A24374}"/>
                </a:ext>
              </a:extLst>
            </p:cNvPr>
            <p:cNvGrpSpPr/>
            <p:nvPr/>
          </p:nvGrpSpPr>
          <p:grpSpPr>
            <a:xfrm>
              <a:off x="6221608" y="3280718"/>
              <a:ext cx="2717912" cy="1403698"/>
              <a:chOff x="60504" y="-422591"/>
              <a:chExt cx="8828849" cy="4559751"/>
            </a:xfrm>
          </p:grpSpPr>
          <p:sp>
            <p:nvSpPr>
              <p:cNvPr id="8" name="Freeform: Shape 7">
                <a:extLst>
                  <a:ext uri="{FF2B5EF4-FFF2-40B4-BE49-F238E27FC236}">
                    <a16:creationId xmlns:a16="http://schemas.microsoft.com/office/drawing/2014/main" id="{1382C3B9-9839-6202-E91A-A0888CA98E25}"/>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Text Box 16">
                <a:extLst>
                  <a:ext uri="{FF2B5EF4-FFF2-40B4-BE49-F238E27FC236}">
                    <a16:creationId xmlns:a16="http://schemas.microsoft.com/office/drawing/2014/main" id="{1D6B44E4-D522-4EDA-825F-1782923741B2}"/>
                  </a:ext>
                </a:extLst>
              </p:cNvPr>
              <p:cNvSpPr txBox="1">
                <a:spLocks noChangeArrowheads="1"/>
              </p:cNvSpPr>
              <p:nvPr/>
            </p:nvSpPr>
            <p:spPr bwMode="auto">
              <a:xfrm>
                <a:off x="6391204" y="-422591"/>
                <a:ext cx="2042890" cy="20995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50000"/>
                  </a:spcBef>
                  <a:buNone/>
                </a:pPr>
                <a:r>
                  <a:rPr lang="en-GB" sz="3600"/>
                  <a:t>𝑓</a:t>
                </a:r>
                <a:endParaRPr lang="en-GB" altLang="en-US" sz="3600" b="1"/>
              </a:p>
            </p:txBody>
          </p:sp>
          <p:cxnSp>
            <p:nvCxnSpPr>
              <p:cNvPr id="24" name="Straight Connector 23">
                <a:extLst>
                  <a:ext uri="{FF2B5EF4-FFF2-40B4-BE49-F238E27FC236}">
                    <a16:creationId xmlns:a16="http://schemas.microsoft.com/office/drawing/2014/main" id="{0798A9B6-165B-06FB-8DF7-D8D65C945B44}"/>
                  </a:ext>
                </a:extLst>
              </p:cNvPr>
              <p:cNvCxnSpPr>
                <a:cxnSpLocks/>
              </p:cNvCxnSpPr>
              <p:nvPr/>
            </p:nvCxnSpPr>
            <p:spPr>
              <a:xfrm flipV="1">
                <a:off x="476232" y="3452748"/>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25" name="Rectangle 24">
                <a:extLst>
                  <a:ext uri="{FF2B5EF4-FFF2-40B4-BE49-F238E27FC236}">
                    <a16:creationId xmlns:a16="http://schemas.microsoft.com/office/drawing/2014/main" id="{B3CD82BF-3993-9751-C319-FD034EEA5C9B}"/>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6" name="Straight Connector 25">
                <a:extLst>
                  <a:ext uri="{FF2B5EF4-FFF2-40B4-BE49-F238E27FC236}">
                    <a16:creationId xmlns:a16="http://schemas.microsoft.com/office/drawing/2014/main" id="{5473C139-512A-B69A-853B-1F7ACFC6F087}"/>
                  </a:ext>
                </a:extLst>
              </p:cNvPr>
              <p:cNvCxnSpPr>
                <a:cxnSpLocks/>
                <a:endCxn id="28" idx="0"/>
              </p:cNvCxnSpPr>
              <p:nvPr/>
            </p:nvCxnSpPr>
            <p:spPr>
              <a:xfrm>
                <a:off x="2611755" y="3444052"/>
                <a:ext cx="4432860" cy="0"/>
              </a:xfrm>
              <a:prstGeom prst="line">
                <a:avLst/>
              </a:prstGeom>
            </p:spPr>
            <p:style>
              <a:lnRef idx="3">
                <a:schemeClr val="accent4"/>
              </a:lnRef>
              <a:fillRef idx="0">
                <a:schemeClr val="accent4"/>
              </a:fillRef>
              <a:effectRef idx="2">
                <a:schemeClr val="accent4"/>
              </a:effectRef>
              <a:fontRef idx="minor">
                <a:schemeClr val="tx1"/>
              </a:fontRef>
            </p:style>
          </p:cxnSp>
          <p:cxnSp>
            <p:nvCxnSpPr>
              <p:cNvPr id="27" name="Straight Connector 26">
                <a:extLst>
                  <a:ext uri="{FF2B5EF4-FFF2-40B4-BE49-F238E27FC236}">
                    <a16:creationId xmlns:a16="http://schemas.microsoft.com/office/drawing/2014/main" id="{26103CAB-92A1-5D1D-50F1-3E731B19640B}"/>
                  </a:ext>
                </a:extLst>
              </p:cNvPr>
              <p:cNvCxnSpPr>
                <a:cxnSpLocks/>
                <a:endCxn id="28"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28" name="Isosceles Triangle 27">
                <a:extLst>
                  <a:ext uri="{FF2B5EF4-FFF2-40B4-BE49-F238E27FC236}">
                    <a16:creationId xmlns:a16="http://schemas.microsoft.com/office/drawing/2014/main" id="{D8C2ACEA-7A66-C26C-4424-5740555AF999}"/>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08BC4C9B-0763-07F1-1F0D-92CCBD73B3F1}"/>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4DB370B7-DDA0-8B2A-73D4-962D2213E265}"/>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Isosceles Triangle 30">
                <a:extLst>
                  <a:ext uri="{FF2B5EF4-FFF2-40B4-BE49-F238E27FC236}">
                    <a16:creationId xmlns:a16="http://schemas.microsoft.com/office/drawing/2014/main" id="{9441ADD5-A4A0-8B57-AAFA-17F477083184}"/>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2" name="Group 31">
                <a:extLst>
                  <a:ext uri="{FF2B5EF4-FFF2-40B4-BE49-F238E27FC236}">
                    <a16:creationId xmlns:a16="http://schemas.microsoft.com/office/drawing/2014/main" id="{33821CF8-035F-D911-FC2D-BDA06420197E}"/>
                  </a:ext>
                </a:extLst>
              </p:cNvPr>
              <p:cNvGrpSpPr/>
              <p:nvPr/>
            </p:nvGrpSpPr>
            <p:grpSpPr>
              <a:xfrm rot="5400000">
                <a:off x="6205570" y="2523220"/>
                <a:ext cx="1539132" cy="205076"/>
                <a:chOff x="4027493" y="1592580"/>
                <a:chExt cx="2404791" cy="217170"/>
              </a:xfrm>
            </p:grpSpPr>
            <p:sp>
              <p:nvSpPr>
                <p:cNvPr id="40" name="Freeform: Shape 39">
                  <a:extLst>
                    <a:ext uri="{FF2B5EF4-FFF2-40B4-BE49-F238E27FC236}">
                      <a16:creationId xmlns:a16="http://schemas.microsoft.com/office/drawing/2014/main" id="{4654249A-3390-AC30-E797-4C07B8F70BC7}"/>
                    </a:ext>
                  </a:extLst>
                </p:cNvPr>
                <p:cNvSpPr/>
                <p:nvPr/>
              </p:nvSpPr>
              <p:spPr>
                <a:xfrm>
                  <a:off x="4027493" y="1592580"/>
                  <a:ext cx="1474470" cy="217170"/>
                </a:xfrm>
                <a:custGeom>
                  <a:avLst/>
                  <a:gdLst>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45720 w 1508760"/>
                    <a:gd name="connsiteY4" fmla="*/ 217170 h 217170"/>
                    <a:gd name="connsiteX0" fmla="*/ 22860 w 1531620"/>
                    <a:gd name="connsiteY0" fmla="*/ 11430 h 228600"/>
                    <a:gd name="connsiteX1" fmla="*/ 1383030 w 1531620"/>
                    <a:gd name="connsiteY1" fmla="*/ 0 h 228600"/>
                    <a:gd name="connsiteX2" fmla="*/ 1531620 w 1531620"/>
                    <a:gd name="connsiteY2" fmla="*/ 125730 h 228600"/>
                    <a:gd name="connsiteX3" fmla="*/ 1337310 w 1531620"/>
                    <a:gd name="connsiteY3" fmla="*/ 205740 h 228600"/>
                    <a:gd name="connsiteX4" fmla="*/ 0 w 1531620"/>
                    <a:gd name="connsiteY4" fmla="*/ 228600 h 228600"/>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34290 w 1508760"/>
                    <a:gd name="connsiteY4" fmla="*/ 217170 h 217170"/>
                    <a:gd name="connsiteX0" fmla="*/ 0 w 1474470"/>
                    <a:gd name="connsiteY0" fmla="*/ 11430 h 217170"/>
                    <a:gd name="connsiteX1" fmla="*/ 1325880 w 1474470"/>
                    <a:gd name="connsiteY1" fmla="*/ 0 h 217170"/>
                    <a:gd name="connsiteX2" fmla="*/ 1474470 w 1474470"/>
                    <a:gd name="connsiteY2" fmla="*/ 125730 h 217170"/>
                    <a:gd name="connsiteX3" fmla="*/ 1280160 w 1474470"/>
                    <a:gd name="connsiteY3" fmla="*/ 205740 h 217170"/>
                    <a:gd name="connsiteX4" fmla="*/ 0 w 1474470"/>
                    <a:gd name="connsiteY4" fmla="*/ 217170 h 21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470" h="217170">
                      <a:moveTo>
                        <a:pt x="0" y="11430"/>
                      </a:moveTo>
                      <a:lnTo>
                        <a:pt x="1325880" y="0"/>
                      </a:lnTo>
                      <a:lnTo>
                        <a:pt x="1474470" y="125730"/>
                      </a:lnTo>
                      <a:lnTo>
                        <a:pt x="1280160" y="205740"/>
                      </a:lnTo>
                      <a:lnTo>
                        <a:pt x="0" y="217170"/>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Freeform: Shape 40">
                  <a:extLst>
                    <a:ext uri="{FF2B5EF4-FFF2-40B4-BE49-F238E27FC236}">
                      <a16:creationId xmlns:a16="http://schemas.microsoft.com/office/drawing/2014/main" id="{45D471A9-B333-9957-C6DE-EAF7EC92EDF5}"/>
                    </a:ext>
                  </a:extLst>
                </p:cNvPr>
                <p:cNvSpPr/>
                <p:nvPr/>
              </p:nvSpPr>
              <p:spPr>
                <a:xfrm>
                  <a:off x="5483594" y="1685356"/>
                  <a:ext cx="948690" cy="22860"/>
                </a:xfrm>
                <a:custGeom>
                  <a:avLst/>
                  <a:gdLst>
                    <a:gd name="connsiteX0" fmla="*/ 0 w 948690"/>
                    <a:gd name="connsiteY0" fmla="*/ 11430 h 22860"/>
                    <a:gd name="connsiteX1" fmla="*/ 925830 w 948690"/>
                    <a:gd name="connsiteY1" fmla="*/ 0 h 22860"/>
                    <a:gd name="connsiteX2" fmla="*/ 948690 w 948690"/>
                    <a:gd name="connsiteY2" fmla="*/ 22860 h 22860"/>
                  </a:gdLst>
                  <a:ahLst/>
                  <a:cxnLst>
                    <a:cxn ang="0">
                      <a:pos x="connsiteX0" y="connsiteY0"/>
                    </a:cxn>
                    <a:cxn ang="0">
                      <a:pos x="connsiteX1" y="connsiteY1"/>
                    </a:cxn>
                    <a:cxn ang="0">
                      <a:pos x="connsiteX2" y="connsiteY2"/>
                    </a:cxn>
                  </a:cxnLst>
                  <a:rect l="l" t="t" r="r" b="b"/>
                  <a:pathLst>
                    <a:path w="948690" h="22860">
                      <a:moveTo>
                        <a:pt x="0" y="11430"/>
                      </a:moveTo>
                      <a:lnTo>
                        <a:pt x="925830" y="0"/>
                      </a:lnTo>
                      <a:lnTo>
                        <a:pt x="948690" y="2286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E510F677-292D-8BFA-31D9-CAD72B58F987}"/>
                      </a:ext>
                    </a:extLst>
                  </p:cNvPr>
                  <p:cNvSpPr txBox="1"/>
                  <p:nvPr/>
                </p:nvSpPr>
                <p:spPr>
                  <a:xfrm>
                    <a:off x="4019490" y="1705456"/>
                    <a:ext cx="473463" cy="646333"/>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rPr>
                            <m:t>𝑙</m:t>
                          </m:r>
                        </m:oMath>
                      </m:oMathPara>
                    </a14:m>
                    <a:endParaRPr lang="en-GB" sz="3600"/>
                  </a:p>
                </p:txBody>
              </p:sp>
            </mc:Choice>
            <mc:Fallback xmlns="">
              <p:sp>
                <p:nvSpPr>
                  <p:cNvPr id="35" name="TextBox 34">
                    <a:extLst>
                      <a:ext uri="{FF2B5EF4-FFF2-40B4-BE49-F238E27FC236}">
                        <a16:creationId xmlns:a16="http://schemas.microsoft.com/office/drawing/2014/main" id="{E510F677-292D-8BFA-31D9-CAD72B58F987}"/>
                      </a:ext>
                    </a:extLst>
                  </p:cNvPr>
                  <p:cNvSpPr txBox="1">
                    <a:spLocks noRot="1" noChangeAspect="1" noMove="1" noResize="1" noEditPoints="1" noAdjustHandles="1" noChangeArrowheads="1" noChangeShapeType="1" noTextEdit="1"/>
                  </p:cNvSpPr>
                  <p:nvPr/>
                </p:nvSpPr>
                <p:spPr>
                  <a:xfrm>
                    <a:off x="4019490" y="1705456"/>
                    <a:ext cx="473463" cy="646333"/>
                  </a:xfrm>
                  <a:prstGeom prst="rect">
                    <a:avLst/>
                  </a:prstGeom>
                  <a:blipFill>
                    <a:blip r:embed="rId4"/>
                    <a:stretch>
                      <a:fillRect r="-43478" b="-153125"/>
                    </a:stretch>
                  </a:blipFill>
                </p:spPr>
                <p:txBody>
                  <a:bodyPr/>
                  <a:lstStyle/>
                  <a:p>
                    <a:r>
                      <a:rPr lang="en-GB">
                        <a:noFill/>
                      </a:rPr>
                      <a:t> </a:t>
                    </a:r>
                  </a:p>
                </p:txBody>
              </p:sp>
            </mc:Fallback>
          </mc:AlternateContent>
          <p:cxnSp>
            <p:nvCxnSpPr>
              <p:cNvPr id="36" name="Straight Arrow Connector 35">
                <a:extLst>
                  <a:ext uri="{FF2B5EF4-FFF2-40B4-BE49-F238E27FC236}">
                    <a16:creationId xmlns:a16="http://schemas.microsoft.com/office/drawing/2014/main" id="{7858D727-451D-B07D-C6BF-191857AFC110}"/>
                  </a:ext>
                </a:extLst>
              </p:cNvPr>
              <p:cNvCxnSpPr/>
              <p:nvPr/>
            </p:nvCxnSpPr>
            <p:spPr>
              <a:xfrm>
                <a:off x="5050340" y="2895771"/>
                <a:ext cx="182225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DF26559C-0FF3-9338-3EF6-81B905D32437}"/>
                  </a:ext>
                </a:extLst>
              </p:cNvPr>
              <p:cNvCxnSpPr>
                <a:cxnSpLocks/>
              </p:cNvCxnSpPr>
              <p:nvPr/>
            </p:nvCxnSpPr>
            <p:spPr>
              <a:xfrm flipH="1">
                <a:off x="2688478" y="2788132"/>
                <a:ext cx="1331012"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TextBox 32">
              <a:hlinkClick r:id="rId5"/>
              <a:extLst>
                <a:ext uri="{FF2B5EF4-FFF2-40B4-BE49-F238E27FC236}">
                  <a16:creationId xmlns:a16="http://schemas.microsoft.com/office/drawing/2014/main" id="{D37A98AE-C83D-F7D6-0339-93F98B9DD90B}"/>
                </a:ext>
              </a:extLst>
            </p:cNvPr>
            <p:cNvSpPr txBox="1"/>
            <p:nvPr/>
          </p:nvSpPr>
          <p:spPr>
            <a:xfrm>
              <a:off x="8318672" y="4543387"/>
              <a:ext cx="362600" cy="200055"/>
            </a:xfrm>
            <a:prstGeom prst="rect">
              <a:avLst/>
            </a:prstGeom>
            <a:noFill/>
          </p:spPr>
          <p:txBody>
            <a:bodyPr wrap="none" rtlCol="0">
              <a:spAutoFit/>
            </a:bodyPr>
            <a:lstStyle/>
            <a:p>
              <a:pPr algn="l"/>
              <a:r>
                <a:rPr lang="en-GB" sz="7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199638802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71A9D1-4917-0C9C-F3BF-2A49E084DD1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74B28A4-DFB2-3308-2EFD-87B75C53571E}"/>
              </a:ext>
            </a:extLst>
          </p:cNvPr>
          <p:cNvSpPr>
            <a:spLocks noGrp="1"/>
          </p:cNvSpPr>
          <p:nvPr>
            <p:ph type="title"/>
          </p:nvPr>
        </p:nvSpPr>
        <p:spPr>
          <a:solidFill>
            <a:schemeClr val="accent2">
              <a:lumMod val="40000"/>
              <a:lumOff val="60000"/>
            </a:schemeClr>
          </a:solidFill>
        </p:spPr>
        <p:txBody>
          <a:bodyPr>
            <a:normAutofit/>
          </a:bodyPr>
          <a:lstStyle/>
          <a:p>
            <a:r>
              <a:rPr lang="en-GB"/>
              <a:t>Solution step 1. rearrange to y = mx +c</a:t>
            </a:r>
          </a:p>
        </p:txBody>
      </p:sp>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E5500BCB-3958-EB7C-0027-CAAFBF62817D}"/>
                  </a:ext>
                </a:extLst>
              </p:cNvPr>
              <p:cNvSpPr txBox="1"/>
              <p:nvPr/>
            </p:nvSpPr>
            <p:spPr>
              <a:xfrm>
                <a:off x="406618" y="859748"/>
                <a:ext cx="3126768" cy="1365374"/>
              </a:xfrm>
              <a:prstGeom prst="rect">
                <a:avLst/>
              </a:prstGeom>
              <a:noFill/>
            </p:spPr>
            <p:txBody>
              <a:bodyPr wrap="square">
                <a:spAutoFit/>
              </a:bodyPr>
              <a:lstStyle/>
              <a:p>
                <a:pPr/>
                <a14:m>
                  <m:oMathPara xmlns:m="http://schemas.openxmlformats.org/officeDocument/2006/math">
                    <m:oMath>
                      <m:r>
                        <a:rPr lang="en-GB" sz="2800" i="1" smtClean="0">
                          <a:solidFill>
                            <a:srgbClr val="2D00D2"/>
                          </a:solidFill>
                          <a:latin typeface="Cambria Math" panose="02040503050406030204" pitchFamily="18" charset="0"/>
                        </a:rPr>
                        <m:t>𝑓</m:t>
                      </m:r>
                      <m:r>
                        <a:rPr lang="en-GB" sz="2800" i="1" smtClean="0">
                          <a:solidFill>
                            <a:srgbClr val="2D00D2"/>
                          </a:solidFill>
                          <a:latin typeface="Cambria Math" panose="02040503050406030204" pitchFamily="18" charset="0"/>
                        </a:rPr>
                        <m:t>=</m:t>
                      </m:r>
                      <m:f>
                        <m:fPr>
                          <m:ctrlPr>
                            <a:rPr lang="en-GB" sz="2800" i="1">
                              <a:solidFill>
                                <a:srgbClr val="2D00D2"/>
                              </a:solidFill>
                              <a:latin typeface="Cambria Math" panose="02040503050406030204" pitchFamily="18" charset="0"/>
                            </a:rPr>
                          </m:ctrlPr>
                        </m:fPr>
                        <m:num>
                          <m:r>
                            <a:rPr lang="en-GB" sz="2800" i="1">
                              <a:solidFill>
                                <a:srgbClr val="2D00D2"/>
                              </a:solidFill>
                              <a:latin typeface="Cambria Math" panose="02040503050406030204" pitchFamily="18" charset="0"/>
                            </a:rPr>
                            <m:t>1</m:t>
                          </m:r>
                        </m:num>
                        <m:den>
                          <m:r>
                            <a:rPr lang="en-GB" sz="2800" i="1">
                              <a:solidFill>
                                <a:srgbClr val="2D00D2"/>
                              </a:solidFill>
                              <a:latin typeface="Cambria Math" panose="02040503050406030204" pitchFamily="18" charset="0"/>
                            </a:rPr>
                            <m:t>2</m:t>
                          </m:r>
                          <m:r>
                            <a:rPr lang="en-GB" sz="2800" i="1">
                              <a:solidFill>
                                <a:srgbClr val="2D00D2"/>
                              </a:solidFill>
                              <a:latin typeface="Cambria Math" panose="02040503050406030204" pitchFamily="18" charset="0"/>
                            </a:rPr>
                            <m:t>𝑙</m:t>
                          </m:r>
                        </m:den>
                      </m:f>
                      <m:rad>
                        <m:radPr>
                          <m:degHide m:val="on"/>
                          <m:ctrlPr>
                            <a:rPr lang="en-GB" sz="2800" i="1">
                              <a:solidFill>
                                <a:srgbClr val="2D00D2"/>
                              </a:solidFill>
                              <a:latin typeface="Cambria Math" panose="02040503050406030204" pitchFamily="18" charset="0"/>
                            </a:rPr>
                          </m:ctrlPr>
                        </m:radPr>
                        <m:deg/>
                        <m:e>
                          <m:f>
                            <m:fPr>
                              <m:ctrlPr>
                                <a:rPr lang="en-GB" sz="2800" i="1">
                                  <a:solidFill>
                                    <a:srgbClr val="2D00D2"/>
                                  </a:solidFill>
                                  <a:latin typeface="Cambria Math" panose="02040503050406030204" pitchFamily="18" charset="0"/>
                                </a:rPr>
                              </m:ctrlPr>
                            </m:fPr>
                            <m:num>
                              <m:r>
                                <a:rPr lang="en-GB" sz="2800" i="1">
                                  <a:solidFill>
                                    <a:srgbClr val="2D00D2"/>
                                  </a:solidFill>
                                  <a:latin typeface="Cambria Math" panose="02040503050406030204" pitchFamily="18" charset="0"/>
                                </a:rPr>
                                <m:t>𝑇</m:t>
                              </m:r>
                            </m:num>
                            <m:den>
                              <m:r>
                                <a:rPr lang="en-GB" sz="2800" i="1">
                                  <a:solidFill>
                                    <a:srgbClr val="2D00D2"/>
                                  </a:solidFill>
                                  <a:latin typeface="Cambria Math" panose="02040503050406030204" pitchFamily="18" charset="0"/>
                                </a:rPr>
                                <m:t>𝜇</m:t>
                              </m:r>
                            </m:den>
                          </m:f>
                        </m:e>
                      </m:rad>
                    </m:oMath>
                  </m:oMathPara>
                </a14:m>
                <a:endParaRPr lang="en-GB" sz="2800" i="1" dirty="0">
                  <a:solidFill>
                    <a:srgbClr val="2D00D2"/>
                  </a:solidFill>
                  <a:latin typeface="Cambria Math" panose="02040503050406030204" pitchFamily="18" charset="0"/>
                </a:endParaRPr>
              </a:p>
            </p:txBody>
          </p:sp>
        </mc:Choice>
        <mc:Fallback xmlns="">
          <p:sp>
            <p:nvSpPr>
              <p:cNvPr id="26" name="TextBox 25">
                <a:extLst>
                  <a:ext uri="{FF2B5EF4-FFF2-40B4-BE49-F238E27FC236}">
                    <a16:creationId xmlns:a16="http://schemas.microsoft.com/office/drawing/2014/main" id="{E5500BCB-3958-EB7C-0027-CAAFBF62817D}"/>
                  </a:ext>
                </a:extLst>
              </p:cNvPr>
              <p:cNvSpPr txBox="1">
                <a:spLocks noRot="1" noChangeAspect="1" noMove="1" noResize="1" noEditPoints="1" noAdjustHandles="1" noChangeArrowheads="1" noChangeShapeType="1" noTextEdit="1"/>
              </p:cNvSpPr>
              <p:nvPr/>
            </p:nvSpPr>
            <p:spPr>
              <a:xfrm>
                <a:off x="406618" y="859748"/>
                <a:ext cx="3126768" cy="1365374"/>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1F2FA955-27DE-8041-12F2-F48C36A5BF17}"/>
                  </a:ext>
                </a:extLst>
              </p:cNvPr>
              <p:cNvSpPr txBox="1"/>
              <p:nvPr/>
            </p:nvSpPr>
            <p:spPr>
              <a:xfrm>
                <a:off x="60636" y="4735639"/>
                <a:ext cx="3818733"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solidFill>
                            <a:srgbClr val="2D00D2"/>
                          </a:solidFill>
                          <a:latin typeface="Cambria Math" panose="02040503050406030204" pitchFamily="18" charset="0"/>
                        </a:rPr>
                        <m:t>𝑦</m:t>
                      </m:r>
                      <m:r>
                        <a:rPr lang="en-GB" sz="2800" b="0" i="1" smtClean="0">
                          <a:solidFill>
                            <a:srgbClr val="2D00D2"/>
                          </a:solidFill>
                          <a:latin typeface="Cambria Math" panose="02040503050406030204" pitchFamily="18" charset="0"/>
                        </a:rPr>
                        <m:t> =      </m:t>
                      </m:r>
                      <m:r>
                        <a:rPr lang="en-GB" sz="2800" b="0" i="1" smtClean="0">
                          <a:solidFill>
                            <a:srgbClr val="2D00D2"/>
                          </a:solidFill>
                          <a:latin typeface="Cambria Math" panose="02040503050406030204" pitchFamily="18" charset="0"/>
                        </a:rPr>
                        <m:t>𝑚𝑥</m:t>
                      </m:r>
                      <m:r>
                        <a:rPr lang="en-GB" sz="2800" b="0" i="1" smtClean="0">
                          <a:solidFill>
                            <a:srgbClr val="2D00D2"/>
                          </a:solidFill>
                          <a:latin typeface="Cambria Math" panose="02040503050406030204" pitchFamily="18" charset="0"/>
                        </a:rPr>
                        <m:t>   +   </m:t>
                      </m:r>
                      <m:r>
                        <a:rPr lang="en-GB" sz="2800" b="0" i="1" smtClean="0">
                          <a:solidFill>
                            <a:srgbClr val="2D00D2"/>
                          </a:solidFill>
                          <a:latin typeface="Cambria Math" panose="02040503050406030204" pitchFamily="18" charset="0"/>
                        </a:rPr>
                        <m:t>𝑐</m:t>
                      </m:r>
                    </m:oMath>
                  </m:oMathPara>
                </a14:m>
                <a:endParaRPr lang="en-GB" sz="2800" dirty="0">
                  <a:solidFill>
                    <a:srgbClr val="2D00D2"/>
                  </a:solidFill>
                </a:endParaRPr>
              </a:p>
            </p:txBody>
          </p:sp>
        </mc:Choice>
        <mc:Fallback xmlns="">
          <p:sp>
            <p:nvSpPr>
              <p:cNvPr id="6" name="TextBox 5">
                <a:extLst>
                  <a:ext uri="{FF2B5EF4-FFF2-40B4-BE49-F238E27FC236}">
                    <a16:creationId xmlns:a16="http://schemas.microsoft.com/office/drawing/2014/main" id="{1F2FA955-27DE-8041-12F2-F48C36A5BF17}"/>
                  </a:ext>
                </a:extLst>
              </p:cNvPr>
              <p:cNvSpPr txBox="1">
                <a:spLocks noRot="1" noChangeAspect="1" noMove="1" noResize="1" noEditPoints="1" noAdjustHandles="1" noChangeArrowheads="1" noChangeShapeType="1" noTextEdit="1"/>
              </p:cNvSpPr>
              <p:nvPr/>
            </p:nvSpPr>
            <p:spPr>
              <a:xfrm>
                <a:off x="60636" y="4735639"/>
                <a:ext cx="3818733" cy="523220"/>
              </a:xfrm>
              <a:prstGeom prst="rect">
                <a:avLst/>
              </a:prstGeom>
              <a:blipFill>
                <a:blip r:embed="rId4"/>
                <a:stretch>
                  <a:fillRect/>
                </a:stretch>
              </a:blipFill>
            </p:spPr>
            <p:txBody>
              <a:bodyPr/>
              <a:lstStyle/>
              <a:p>
                <a:r>
                  <a:rPr lang="en-GB">
                    <a:noFill/>
                  </a:rPr>
                  <a:t> </a:t>
                </a:r>
              </a:p>
            </p:txBody>
          </p:sp>
        </mc:Fallback>
      </mc:AlternateContent>
      <p:sp>
        <p:nvSpPr>
          <p:cNvPr id="7" name="Oval 6">
            <a:extLst>
              <a:ext uri="{FF2B5EF4-FFF2-40B4-BE49-F238E27FC236}">
                <a16:creationId xmlns:a16="http://schemas.microsoft.com/office/drawing/2014/main" id="{AD6C9571-1FF0-301E-717F-4B37B59F7D63}"/>
              </a:ext>
            </a:extLst>
          </p:cNvPr>
          <p:cNvSpPr/>
          <p:nvPr/>
        </p:nvSpPr>
        <p:spPr>
          <a:xfrm>
            <a:off x="1867259" y="2909804"/>
            <a:ext cx="962432" cy="1404758"/>
          </a:xfrm>
          <a:prstGeom prst="ellipse">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Arrow Connector 7">
            <a:extLst>
              <a:ext uri="{FF2B5EF4-FFF2-40B4-BE49-F238E27FC236}">
                <a16:creationId xmlns:a16="http://schemas.microsoft.com/office/drawing/2014/main" id="{907E6C17-C585-E216-9FFE-F05C60F45207}"/>
              </a:ext>
            </a:extLst>
          </p:cNvPr>
          <p:cNvCxnSpPr>
            <a:cxnSpLocks/>
            <a:endCxn id="7" idx="4"/>
          </p:cNvCxnSpPr>
          <p:nvPr/>
        </p:nvCxnSpPr>
        <p:spPr>
          <a:xfrm flipH="1" flipV="1">
            <a:off x="2348475" y="4314562"/>
            <a:ext cx="58734" cy="593852"/>
          </a:xfrm>
          <a:prstGeom prst="straightConnector1">
            <a:avLst/>
          </a:prstGeom>
          <a:ln w="28575">
            <a:solidFill>
              <a:srgbClr val="FF0000"/>
            </a:solidFill>
            <a:tailEnd type="arrow" w="med" len="lg"/>
          </a:ln>
        </p:spPr>
        <p:style>
          <a:lnRef idx="2">
            <a:schemeClr val="accent1"/>
          </a:lnRef>
          <a:fillRef idx="0">
            <a:schemeClr val="accent1"/>
          </a:fillRef>
          <a:effectRef idx="1">
            <a:schemeClr val="accent1"/>
          </a:effectRef>
          <a:fontRef idx="minor">
            <a:schemeClr val="tx1"/>
          </a:fontRef>
        </p:style>
      </p:cxnSp>
      <p:cxnSp>
        <p:nvCxnSpPr>
          <p:cNvPr id="24" name="Straight Arrow Connector 23">
            <a:extLst>
              <a:ext uri="{FF2B5EF4-FFF2-40B4-BE49-F238E27FC236}">
                <a16:creationId xmlns:a16="http://schemas.microsoft.com/office/drawing/2014/main" id="{CAC103C9-4082-3913-18B4-F90E4B46D4F5}"/>
              </a:ext>
            </a:extLst>
          </p:cNvPr>
          <p:cNvCxnSpPr>
            <a:cxnSpLocks/>
          </p:cNvCxnSpPr>
          <p:nvPr/>
        </p:nvCxnSpPr>
        <p:spPr>
          <a:xfrm flipV="1">
            <a:off x="2687737" y="4056237"/>
            <a:ext cx="339263" cy="852177"/>
          </a:xfrm>
          <a:prstGeom prst="straightConnector1">
            <a:avLst/>
          </a:prstGeom>
          <a:ln w="28575">
            <a:solidFill>
              <a:srgbClr val="FF0000"/>
            </a:solidFill>
            <a:tailEnd type="arrow" w="med" len="lg"/>
          </a:ln>
        </p:spPr>
        <p:style>
          <a:lnRef idx="2">
            <a:schemeClr val="accent1"/>
          </a:lnRef>
          <a:fillRef idx="0">
            <a:schemeClr val="accent1"/>
          </a:fillRef>
          <a:effectRef idx="1">
            <a:schemeClr val="accent1"/>
          </a:effectRef>
          <a:fontRef idx="minor">
            <a:schemeClr val="tx1"/>
          </a:fontRef>
        </p:style>
      </p:cxnSp>
      <p:sp>
        <p:nvSpPr>
          <p:cNvPr id="27" name="Oval 26">
            <a:extLst>
              <a:ext uri="{FF2B5EF4-FFF2-40B4-BE49-F238E27FC236}">
                <a16:creationId xmlns:a16="http://schemas.microsoft.com/office/drawing/2014/main" id="{9B8A02F9-0E3A-9D25-6545-55E38F9D48F9}"/>
              </a:ext>
            </a:extLst>
          </p:cNvPr>
          <p:cNvSpPr/>
          <p:nvPr/>
        </p:nvSpPr>
        <p:spPr>
          <a:xfrm>
            <a:off x="2982898" y="2823417"/>
            <a:ext cx="451708" cy="1404758"/>
          </a:xfrm>
          <a:prstGeom prst="ellipse">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Arrow Connector 27">
            <a:extLst>
              <a:ext uri="{FF2B5EF4-FFF2-40B4-BE49-F238E27FC236}">
                <a16:creationId xmlns:a16="http://schemas.microsoft.com/office/drawing/2014/main" id="{B47FED3B-C4FB-83A9-D1EC-E216B1A1EFAE}"/>
              </a:ext>
            </a:extLst>
          </p:cNvPr>
          <p:cNvCxnSpPr>
            <a:cxnSpLocks/>
          </p:cNvCxnSpPr>
          <p:nvPr/>
        </p:nvCxnSpPr>
        <p:spPr>
          <a:xfrm flipV="1">
            <a:off x="1056958" y="3915695"/>
            <a:ext cx="230431" cy="939460"/>
          </a:xfrm>
          <a:prstGeom prst="straightConnector1">
            <a:avLst/>
          </a:prstGeom>
          <a:ln w="28575">
            <a:solidFill>
              <a:srgbClr val="FF0000"/>
            </a:solidFill>
            <a:tailEnd type="arrow" w="med" len="lg"/>
          </a:ln>
        </p:spPr>
        <p:style>
          <a:lnRef idx="2">
            <a:schemeClr val="accent1"/>
          </a:lnRef>
          <a:fillRef idx="0">
            <a:schemeClr val="accent1"/>
          </a:fillRef>
          <a:effectRef idx="1">
            <a:schemeClr val="accent1"/>
          </a:effectRef>
          <a:fontRef idx="minor">
            <a:schemeClr val="tx1"/>
          </a:fontRef>
        </p:style>
      </p:cxnSp>
      <p:cxnSp>
        <p:nvCxnSpPr>
          <p:cNvPr id="30" name="Straight Arrow Connector 29">
            <a:extLst>
              <a:ext uri="{FF2B5EF4-FFF2-40B4-BE49-F238E27FC236}">
                <a16:creationId xmlns:a16="http://schemas.microsoft.com/office/drawing/2014/main" id="{B5572A1B-C49A-73BA-1D79-C3CF2B6A79CA}"/>
              </a:ext>
            </a:extLst>
          </p:cNvPr>
          <p:cNvCxnSpPr>
            <a:cxnSpLocks/>
          </p:cNvCxnSpPr>
          <p:nvPr/>
        </p:nvCxnSpPr>
        <p:spPr>
          <a:xfrm>
            <a:off x="3434606" y="3713527"/>
            <a:ext cx="1273319" cy="304206"/>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744382BE-CA2F-53AC-DC22-C12DC2533B3A}"/>
                  </a:ext>
                </a:extLst>
              </p:cNvPr>
              <p:cNvSpPr txBox="1"/>
              <p:nvPr/>
            </p:nvSpPr>
            <p:spPr>
              <a:xfrm>
                <a:off x="4821044" y="3713527"/>
                <a:ext cx="4262320" cy="1133900"/>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put </a:t>
                </a:r>
                <a14:m>
                  <m:oMath xmlns:m="http://schemas.openxmlformats.org/officeDocument/2006/math">
                    <m:f>
                      <m:fPr>
                        <m:ctrlPr>
                          <a:rPr lang="en-GB" sz="2800" b="0" i="1" smtClean="0">
                            <a:latin typeface="Cambria Math" panose="02040503050406030204" pitchFamily="18" charset="0"/>
                            <a:cs typeface="Arial" panose="020B0604020202020204" pitchFamily="34" charset="0"/>
                          </a:rPr>
                        </m:ctrlPr>
                      </m:fPr>
                      <m:num>
                        <m:r>
                          <a:rPr lang="en-GB" sz="2800" b="0" i="1" smtClean="0">
                            <a:latin typeface="Cambria Math" panose="02040503050406030204" pitchFamily="18" charset="0"/>
                            <a:cs typeface="Arial" panose="020B0604020202020204" pitchFamily="34" charset="0"/>
                          </a:rPr>
                          <m:t>1</m:t>
                        </m:r>
                      </m:num>
                      <m:den>
                        <m:r>
                          <a:rPr lang="en-GB" sz="2800" b="0" i="1" smtClean="0">
                            <a:latin typeface="Cambria Math" panose="02040503050406030204" pitchFamily="18" charset="0"/>
                            <a:cs typeface="Arial" panose="020B0604020202020204" pitchFamily="34" charset="0"/>
                          </a:rPr>
                          <m:t>𝑙</m:t>
                        </m:r>
                      </m:den>
                    </m:f>
                  </m:oMath>
                </a14:m>
                <a:r>
                  <a:rPr lang="en-GB" sz="2800" dirty="0">
                    <a:latin typeface="Arial" panose="020B0604020202020204" pitchFamily="34" charset="0"/>
                    <a:cs typeface="Arial" panose="020B0604020202020204" pitchFamily="34" charset="0"/>
                  </a:rPr>
                  <a:t> on the x axis</a:t>
                </a:r>
              </a:p>
              <a:p>
                <a:pPr algn="l"/>
                <a:r>
                  <a:rPr lang="en-GB" sz="2800" dirty="0">
                    <a:latin typeface="Arial" panose="020B0604020202020204" pitchFamily="34" charset="0"/>
                    <a:cs typeface="Arial" panose="020B0604020202020204" pitchFamily="34" charset="0"/>
                  </a:rPr>
                  <a:t>to linearise the graph</a:t>
                </a:r>
              </a:p>
            </p:txBody>
          </p:sp>
        </mc:Choice>
        <mc:Fallback xmlns="">
          <p:sp>
            <p:nvSpPr>
              <p:cNvPr id="33" name="TextBox 32">
                <a:extLst>
                  <a:ext uri="{FF2B5EF4-FFF2-40B4-BE49-F238E27FC236}">
                    <a16:creationId xmlns:a16="http://schemas.microsoft.com/office/drawing/2014/main" id="{744382BE-CA2F-53AC-DC22-C12DC2533B3A}"/>
                  </a:ext>
                </a:extLst>
              </p:cNvPr>
              <p:cNvSpPr txBox="1">
                <a:spLocks noRot="1" noChangeAspect="1" noMove="1" noResize="1" noEditPoints="1" noAdjustHandles="1" noChangeArrowheads="1" noChangeShapeType="1" noTextEdit="1"/>
              </p:cNvSpPr>
              <p:nvPr/>
            </p:nvSpPr>
            <p:spPr>
              <a:xfrm>
                <a:off x="4821044" y="3713527"/>
                <a:ext cx="4262320" cy="1133900"/>
              </a:xfrm>
              <a:prstGeom prst="rect">
                <a:avLst/>
              </a:prstGeom>
              <a:blipFill>
                <a:blip r:embed="rId5"/>
                <a:stretch>
                  <a:fillRect l="-3004" b="-13978"/>
                </a:stretch>
              </a:blipFill>
            </p:spPr>
            <p:txBody>
              <a:bodyPr/>
              <a:lstStyle/>
              <a:p>
                <a:r>
                  <a:rPr lang="en-GB">
                    <a:noFill/>
                  </a:rPr>
                  <a:t> </a:t>
                </a:r>
              </a:p>
            </p:txBody>
          </p:sp>
        </mc:Fallback>
      </mc:AlternateContent>
      <p:sp>
        <p:nvSpPr>
          <p:cNvPr id="36" name="TextBox 35">
            <a:extLst>
              <a:ext uri="{FF2B5EF4-FFF2-40B4-BE49-F238E27FC236}">
                <a16:creationId xmlns:a16="http://schemas.microsoft.com/office/drawing/2014/main" id="{8F047AAF-7AA6-6F2B-B82B-3CD8F9A13036}"/>
              </a:ext>
            </a:extLst>
          </p:cNvPr>
          <p:cNvSpPr txBox="1"/>
          <p:nvPr/>
        </p:nvSpPr>
        <p:spPr>
          <a:xfrm>
            <a:off x="279028" y="477559"/>
            <a:ext cx="3605236" cy="523220"/>
          </a:xfrm>
          <a:prstGeom prst="rect">
            <a:avLst/>
          </a:prstGeom>
          <a:noFill/>
        </p:spPr>
        <p:txBody>
          <a:bodyPr wrap="square" rtlCol="0">
            <a:spAutoFit/>
          </a:bodyPr>
          <a:lstStyle/>
          <a:p>
            <a:pPr algn="l"/>
            <a:r>
              <a:rPr lang="en-GB" sz="2800" dirty="0">
                <a:solidFill>
                  <a:srgbClr val="0000FF"/>
                </a:solidFill>
                <a:latin typeface="Arial" panose="020B0604020202020204" pitchFamily="34" charset="0"/>
                <a:cs typeface="Arial" panose="020B0604020202020204" pitchFamily="34" charset="0"/>
              </a:rPr>
              <a:t>Relationship to verify:</a:t>
            </a:r>
          </a:p>
        </p:txBody>
      </p:sp>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15FFF03E-E543-01F4-79E0-CE6705C0131B}"/>
                  </a:ext>
                </a:extLst>
              </p:cNvPr>
              <p:cNvSpPr txBox="1"/>
              <p:nvPr/>
            </p:nvSpPr>
            <p:spPr>
              <a:xfrm>
                <a:off x="279028" y="2238984"/>
                <a:ext cx="4292972" cy="523220"/>
              </a:xfrm>
              <a:prstGeom prst="rect">
                <a:avLst/>
              </a:prstGeom>
              <a:noFill/>
            </p:spPr>
            <p:txBody>
              <a:bodyPr wrap="square" rtlCol="0">
                <a:spAutoFit/>
              </a:bodyPr>
              <a:lstStyle/>
              <a:p>
                <a:pPr algn="l"/>
                <a:r>
                  <a:rPr lang="en-GB" sz="2800" dirty="0">
                    <a:solidFill>
                      <a:srgbClr val="0000FF"/>
                    </a:solidFill>
                    <a:latin typeface="Arial" panose="020B0604020202020204" pitchFamily="34" charset="0"/>
                    <a:cs typeface="Arial" panose="020B0604020202020204" pitchFamily="34" charset="0"/>
                  </a:rPr>
                  <a:t>Rearrange as </a:t>
                </a:r>
                <a14:m>
                  <m:oMath xmlns:m="http://schemas.openxmlformats.org/officeDocument/2006/math">
                    <m:r>
                      <a:rPr lang="en-GB" sz="2800" b="0" i="1" smtClean="0">
                        <a:solidFill>
                          <a:srgbClr val="0000FF"/>
                        </a:solidFill>
                        <a:latin typeface="Cambria Math" panose="02040503050406030204" pitchFamily="18" charset="0"/>
                        <a:cs typeface="Arial" panose="020B0604020202020204" pitchFamily="34" charset="0"/>
                      </a:rPr>
                      <m:t>𝑦</m:t>
                    </m:r>
                    <m:r>
                      <a:rPr lang="en-GB" sz="2800" b="0" i="1" smtClean="0">
                        <a:solidFill>
                          <a:srgbClr val="0000FF"/>
                        </a:solidFill>
                        <a:latin typeface="Cambria Math" panose="02040503050406030204" pitchFamily="18" charset="0"/>
                        <a:cs typeface="Arial" panose="020B0604020202020204" pitchFamily="34" charset="0"/>
                      </a:rPr>
                      <m:t>=</m:t>
                    </m:r>
                    <m:r>
                      <a:rPr lang="en-GB" sz="2800" b="0" i="1" smtClean="0">
                        <a:solidFill>
                          <a:srgbClr val="0000FF"/>
                        </a:solidFill>
                        <a:latin typeface="Cambria Math" panose="02040503050406030204" pitchFamily="18" charset="0"/>
                        <a:cs typeface="Arial" panose="020B0604020202020204" pitchFamily="34" charset="0"/>
                      </a:rPr>
                      <m:t>𝑚𝑥</m:t>
                    </m:r>
                    <m:r>
                      <a:rPr lang="en-GB" sz="2800" b="0" i="1" smtClean="0">
                        <a:solidFill>
                          <a:srgbClr val="0000FF"/>
                        </a:solidFill>
                        <a:latin typeface="Cambria Math" panose="02040503050406030204" pitchFamily="18" charset="0"/>
                        <a:cs typeface="Arial" panose="020B0604020202020204" pitchFamily="34" charset="0"/>
                      </a:rPr>
                      <m:t>+</m:t>
                    </m:r>
                    <m:r>
                      <a:rPr lang="en-GB" sz="2800" b="0" i="1" smtClean="0">
                        <a:solidFill>
                          <a:srgbClr val="0000FF"/>
                        </a:solidFill>
                        <a:latin typeface="Cambria Math" panose="02040503050406030204" pitchFamily="18" charset="0"/>
                        <a:cs typeface="Arial" panose="020B0604020202020204" pitchFamily="34" charset="0"/>
                      </a:rPr>
                      <m:t>𝑐</m:t>
                    </m:r>
                  </m:oMath>
                </a14:m>
                <a:endParaRPr lang="en-GB" sz="2800" dirty="0">
                  <a:solidFill>
                    <a:srgbClr val="0000FF"/>
                  </a:solidFill>
                  <a:latin typeface="Arial" panose="020B0604020202020204" pitchFamily="34" charset="0"/>
                  <a:cs typeface="Arial" panose="020B0604020202020204" pitchFamily="34" charset="0"/>
                </a:endParaRPr>
              </a:p>
            </p:txBody>
          </p:sp>
        </mc:Choice>
        <mc:Fallback xmlns="">
          <p:sp>
            <p:nvSpPr>
              <p:cNvPr id="37" name="TextBox 36">
                <a:extLst>
                  <a:ext uri="{FF2B5EF4-FFF2-40B4-BE49-F238E27FC236}">
                    <a16:creationId xmlns:a16="http://schemas.microsoft.com/office/drawing/2014/main" id="{15FFF03E-E543-01F4-79E0-CE6705C0131B}"/>
                  </a:ext>
                </a:extLst>
              </p:cNvPr>
              <p:cNvSpPr txBox="1">
                <a:spLocks noRot="1" noChangeAspect="1" noMove="1" noResize="1" noEditPoints="1" noAdjustHandles="1" noChangeArrowheads="1" noChangeShapeType="1" noTextEdit="1"/>
              </p:cNvSpPr>
              <p:nvPr/>
            </p:nvSpPr>
            <p:spPr>
              <a:xfrm>
                <a:off x="279028" y="2238984"/>
                <a:ext cx="4292972" cy="523220"/>
              </a:xfrm>
              <a:prstGeom prst="rect">
                <a:avLst/>
              </a:prstGeom>
              <a:blipFill>
                <a:blip r:embed="rId6"/>
                <a:stretch>
                  <a:fillRect l="-2983" t="-11628" b="-3139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186226F5-5F57-EF32-675D-759875658F2C}"/>
                  </a:ext>
                </a:extLst>
              </p:cNvPr>
              <p:cNvSpPr txBox="1"/>
              <p:nvPr/>
            </p:nvSpPr>
            <p:spPr>
              <a:xfrm>
                <a:off x="481406" y="2913794"/>
                <a:ext cx="3126768" cy="1365374"/>
              </a:xfrm>
              <a:prstGeom prst="rect">
                <a:avLst/>
              </a:prstGeom>
              <a:noFill/>
            </p:spPr>
            <p:txBody>
              <a:bodyPr wrap="square">
                <a:spAutoFit/>
              </a:bodyPr>
              <a:lstStyle/>
              <a:p>
                <a:pPr/>
                <a14:m>
                  <m:oMathPara xmlns:m="http://schemas.openxmlformats.org/officeDocument/2006/math">
                    <m:oMath>
                      <m:r>
                        <a:rPr lang="en-GB" sz="2800" b="0" i="1" smtClean="0">
                          <a:solidFill>
                            <a:srgbClr val="2D00D2"/>
                          </a:solidFill>
                          <a:latin typeface="Cambria Math" panose="02040503050406030204" pitchFamily="18" charset="0"/>
                        </a:rPr>
                        <m:t>⇒</m:t>
                      </m:r>
                      <m:r>
                        <a:rPr lang="en-GB" sz="2800" b="0" i="1" smtClean="0">
                          <a:solidFill>
                            <a:srgbClr val="2D00D2"/>
                          </a:solidFill>
                          <a:latin typeface="Cambria Math" panose="02040503050406030204" pitchFamily="18" charset="0"/>
                        </a:rPr>
                        <m:t>𝑓</m:t>
                      </m:r>
                      <m:r>
                        <a:rPr lang="en-GB" sz="2800" b="0" i="1" smtClean="0">
                          <a:solidFill>
                            <a:srgbClr val="2D00D2"/>
                          </a:solidFill>
                          <a:latin typeface="Cambria Math" panose="02040503050406030204" pitchFamily="18" charset="0"/>
                        </a:rPr>
                        <m:t>=</m:t>
                      </m:r>
                      <m:f>
                        <m:fPr>
                          <m:ctrlPr>
                            <a:rPr lang="en-GB" sz="2800" i="1">
                              <a:solidFill>
                                <a:srgbClr val="2D00D2"/>
                              </a:solidFill>
                              <a:latin typeface="Cambria Math" panose="02040503050406030204" pitchFamily="18" charset="0"/>
                            </a:rPr>
                          </m:ctrlPr>
                        </m:fPr>
                        <m:num>
                          <m:r>
                            <a:rPr lang="en-GB" sz="2800" i="1">
                              <a:solidFill>
                                <a:srgbClr val="2D00D2"/>
                              </a:solidFill>
                              <a:latin typeface="Cambria Math" panose="02040503050406030204" pitchFamily="18" charset="0"/>
                            </a:rPr>
                            <m:t>1</m:t>
                          </m:r>
                        </m:num>
                        <m:den>
                          <m:r>
                            <a:rPr lang="en-GB" sz="2800" i="1">
                              <a:solidFill>
                                <a:srgbClr val="2D00D2"/>
                              </a:solidFill>
                              <a:latin typeface="Cambria Math" panose="02040503050406030204" pitchFamily="18" charset="0"/>
                            </a:rPr>
                            <m:t>2</m:t>
                          </m:r>
                        </m:den>
                      </m:f>
                      <m:rad>
                        <m:radPr>
                          <m:degHide m:val="on"/>
                          <m:ctrlPr>
                            <a:rPr lang="en-GB" sz="2800" i="1">
                              <a:solidFill>
                                <a:srgbClr val="2D00D2"/>
                              </a:solidFill>
                              <a:latin typeface="Cambria Math" panose="02040503050406030204" pitchFamily="18" charset="0"/>
                            </a:rPr>
                          </m:ctrlPr>
                        </m:radPr>
                        <m:deg/>
                        <m:e>
                          <m:f>
                            <m:fPr>
                              <m:ctrlPr>
                                <a:rPr lang="en-GB" sz="2800" i="1">
                                  <a:solidFill>
                                    <a:srgbClr val="2D00D2"/>
                                  </a:solidFill>
                                  <a:latin typeface="Cambria Math" panose="02040503050406030204" pitchFamily="18" charset="0"/>
                                </a:rPr>
                              </m:ctrlPr>
                            </m:fPr>
                            <m:num>
                              <m:r>
                                <a:rPr lang="en-GB" sz="2800" i="1">
                                  <a:solidFill>
                                    <a:srgbClr val="2D00D2"/>
                                  </a:solidFill>
                                  <a:latin typeface="Cambria Math" panose="02040503050406030204" pitchFamily="18" charset="0"/>
                                </a:rPr>
                                <m:t>𝑇</m:t>
                              </m:r>
                            </m:num>
                            <m:den>
                              <m:r>
                                <a:rPr lang="en-GB" sz="2800" i="1">
                                  <a:solidFill>
                                    <a:srgbClr val="2D00D2"/>
                                  </a:solidFill>
                                  <a:latin typeface="Cambria Math" panose="02040503050406030204" pitchFamily="18" charset="0"/>
                                </a:rPr>
                                <m:t>𝜇</m:t>
                              </m:r>
                            </m:den>
                          </m:f>
                        </m:e>
                      </m:rad>
                      <m:r>
                        <a:rPr lang="en-GB" sz="2800" b="0" i="1" smtClean="0">
                          <a:solidFill>
                            <a:srgbClr val="2D00D2"/>
                          </a:solidFill>
                          <a:latin typeface="Cambria Math" panose="02040503050406030204" pitchFamily="18" charset="0"/>
                        </a:rPr>
                        <m:t>×</m:t>
                      </m:r>
                      <m:f>
                        <m:fPr>
                          <m:ctrlPr>
                            <a:rPr lang="en-GB" sz="2800" b="0" i="1" smtClean="0">
                              <a:solidFill>
                                <a:srgbClr val="2D00D2"/>
                              </a:solidFill>
                              <a:latin typeface="Cambria Math" panose="02040503050406030204" pitchFamily="18" charset="0"/>
                            </a:rPr>
                          </m:ctrlPr>
                        </m:fPr>
                        <m:num>
                          <m:r>
                            <a:rPr lang="en-GB" sz="2800" b="0" i="1" smtClean="0">
                              <a:solidFill>
                                <a:srgbClr val="2D00D2"/>
                              </a:solidFill>
                              <a:latin typeface="Cambria Math" panose="02040503050406030204" pitchFamily="18" charset="0"/>
                            </a:rPr>
                            <m:t>1</m:t>
                          </m:r>
                        </m:num>
                        <m:den>
                          <m:r>
                            <a:rPr lang="en-GB" sz="2800" b="0" i="1" smtClean="0">
                              <a:solidFill>
                                <a:srgbClr val="2D00D2"/>
                              </a:solidFill>
                              <a:latin typeface="Cambria Math" panose="02040503050406030204" pitchFamily="18" charset="0"/>
                            </a:rPr>
                            <m:t>𝑙</m:t>
                          </m:r>
                        </m:den>
                      </m:f>
                    </m:oMath>
                  </m:oMathPara>
                </a14:m>
                <a:endParaRPr lang="en-GB" sz="2800" dirty="0">
                  <a:solidFill>
                    <a:srgbClr val="2D00D2"/>
                  </a:solidFill>
                </a:endParaRPr>
              </a:p>
            </p:txBody>
          </p:sp>
        </mc:Choice>
        <mc:Fallback xmlns="">
          <p:sp>
            <p:nvSpPr>
              <p:cNvPr id="41" name="TextBox 40">
                <a:extLst>
                  <a:ext uri="{FF2B5EF4-FFF2-40B4-BE49-F238E27FC236}">
                    <a16:creationId xmlns:a16="http://schemas.microsoft.com/office/drawing/2014/main" id="{186226F5-5F57-EF32-675D-759875658F2C}"/>
                  </a:ext>
                </a:extLst>
              </p:cNvPr>
              <p:cNvSpPr txBox="1">
                <a:spLocks noRot="1" noChangeAspect="1" noMove="1" noResize="1" noEditPoints="1" noAdjustHandles="1" noChangeArrowheads="1" noChangeShapeType="1" noTextEdit="1"/>
              </p:cNvSpPr>
              <p:nvPr/>
            </p:nvSpPr>
            <p:spPr>
              <a:xfrm>
                <a:off x="481406" y="2913794"/>
                <a:ext cx="3126768" cy="1365374"/>
              </a:xfrm>
              <a:prstGeom prst="rect">
                <a:avLst/>
              </a:prstGeom>
              <a:blipFill>
                <a:blip r:embed="rId7"/>
                <a:stretch>
                  <a:fillRect/>
                </a:stretch>
              </a:blipFill>
            </p:spPr>
            <p:txBody>
              <a:bodyPr/>
              <a:lstStyle/>
              <a:p>
                <a:r>
                  <a:rPr lang="en-GB">
                    <a:noFill/>
                  </a:rPr>
                  <a:t> </a:t>
                </a:r>
              </a:p>
            </p:txBody>
          </p:sp>
        </mc:Fallback>
      </mc:AlternateContent>
      <p:cxnSp>
        <p:nvCxnSpPr>
          <p:cNvPr id="42" name="Straight Arrow Connector 41">
            <a:extLst>
              <a:ext uri="{FF2B5EF4-FFF2-40B4-BE49-F238E27FC236}">
                <a16:creationId xmlns:a16="http://schemas.microsoft.com/office/drawing/2014/main" id="{A4FE3D40-B1CB-E323-3ED1-C51A39C44778}"/>
              </a:ext>
            </a:extLst>
          </p:cNvPr>
          <p:cNvCxnSpPr>
            <a:cxnSpLocks/>
          </p:cNvCxnSpPr>
          <p:nvPr/>
        </p:nvCxnSpPr>
        <p:spPr>
          <a:xfrm flipH="1">
            <a:off x="2377842" y="5253786"/>
            <a:ext cx="29367" cy="626190"/>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3CBEA855-2AC8-629C-B137-9F0E4B97DAC5}"/>
                  </a:ext>
                </a:extLst>
              </p:cNvPr>
              <p:cNvSpPr txBox="1"/>
              <p:nvPr/>
            </p:nvSpPr>
            <p:spPr>
              <a:xfrm>
                <a:off x="1053299" y="5708457"/>
                <a:ext cx="2590351" cy="969176"/>
              </a:xfrm>
              <a:prstGeom prst="rect">
                <a:avLst/>
              </a:prstGeom>
              <a:noFill/>
            </p:spPr>
            <p:txBody>
              <a:bodyPr wrap="square" rtlCol="0">
                <a:spAutoFit/>
              </a:bodyPr>
              <a:lstStyle/>
              <a:p>
                <a:r>
                  <a:rPr lang="en-GB" sz="2800" dirty="0">
                    <a:solidFill>
                      <a:srgbClr val="2D00D2"/>
                    </a:solidFill>
                    <a:latin typeface="Arial" panose="020B0604020202020204" pitchFamily="34" charset="0"/>
                    <a:cs typeface="Arial" panose="020B0604020202020204" pitchFamily="34" charset="0"/>
                  </a:rPr>
                  <a:t>slope =</a:t>
                </a:r>
                <a14:m>
                  <m:oMath xmlns:m="http://schemas.openxmlformats.org/officeDocument/2006/math">
                    <m:r>
                      <a:rPr lang="en-GB" sz="2800" b="0" i="0" smtClean="0">
                        <a:solidFill>
                          <a:srgbClr val="2D00D2"/>
                        </a:solidFill>
                        <a:latin typeface="Cambria Math" panose="02040503050406030204" pitchFamily="18" charset="0"/>
                      </a:rPr>
                      <m:t> </m:t>
                    </m:r>
                    <m:f>
                      <m:fPr>
                        <m:ctrlPr>
                          <a:rPr lang="en-GB" sz="2800" i="1">
                            <a:solidFill>
                              <a:srgbClr val="2D00D2"/>
                            </a:solidFill>
                            <a:latin typeface="Cambria Math" panose="02040503050406030204" pitchFamily="18" charset="0"/>
                          </a:rPr>
                        </m:ctrlPr>
                      </m:fPr>
                      <m:num>
                        <m:r>
                          <a:rPr lang="en-GB" sz="2800" i="1">
                            <a:solidFill>
                              <a:srgbClr val="2D00D2"/>
                            </a:solidFill>
                            <a:latin typeface="Cambria Math" panose="02040503050406030204" pitchFamily="18" charset="0"/>
                          </a:rPr>
                          <m:t>1</m:t>
                        </m:r>
                      </m:num>
                      <m:den>
                        <m:r>
                          <a:rPr lang="en-GB" sz="2800" i="1">
                            <a:solidFill>
                              <a:srgbClr val="2D00D2"/>
                            </a:solidFill>
                            <a:latin typeface="Cambria Math" panose="02040503050406030204" pitchFamily="18" charset="0"/>
                          </a:rPr>
                          <m:t>2</m:t>
                        </m:r>
                      </m:den>
                    </m:f>
                    <m:rad>
                      <m:radPr>
                        <m:degHide m:val="on"/>
                        <m:ctrlPr>
                          <a:rPr lang="en-GB" sz="2800" i="1">
                            <a:solidFill>
                              <a:srgbClr val="2D00D2"/>
                            </a:solidFill>
                            <a:latin typeface="Cambria Math" panose="02040503050406030204" pitchFamily="18" charset="0"/>
                          </a:rPr>
                        </m:ctrlPr>
                      </m:radPr>
                      <m:deg/>
                      <m:e>
                        <m:f>
                          <m:fPr>
                            <m:ctrlPr>
                              <a:rPr lang="en-GB" sz="2800" i="1">
                                <a:solidFill>
                                  <a:srgbClr val="2D00D2"/>
                                </a:solidFill>
                                <a:latin typeface="Cambria Math" panose="02040503050406030204" pitchFamily="18" charset="0"/>
                              </a:rPr>
                            </m:ctrlPr>
                          </m:fPr>
                          <m:num>
                            <m:r>
                              <a:rPr lang="en-GB" sz="2800" i="1">
                                <a:solidFill>
                                  <a:srgbClr val="2D00D2"/>
                                </a:solidFill>
                                <a:latin typeface="Cambria Math" panose="02040503050406030204" pitchFamily="18" charset="0"/>
                              </a:rPr>
                              <m:t>𝑇</m:t>
                            </m:r>
                          </m:num>
                          <m:den>
                            <m:r>
                              <a:rPr lang="en-GB" sz="2800" i="1">
                                <a:solidFill>
                                  <a:srgbClr val="2D00D2"/>
                                </a:solidFill>
                                <a:latin typeface="Cambria Math" panose="02040503050406030204" pitchFamily="18" charset="0"/>
                              </a:rPr>
                              <m:t>𝜇</m:t>
                            </m:r>
                          </m:den>
                        </m:f>
                      </m:e>
                    </m:rad>
                  </m:oMath>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44" name="TextBox 43">
                <a:extLst>
                  <a:ext uri="{FF2B5EF4-FFF2-40B4-BE49-F238E27FC236}">
                    <a16:creationId xmlns:a16="http://schemas.microsoft.com/office/drawing/2014/main" id="{3CBEA855-2AC8-629C-B137-9F0E4B97DAC5}"/>
                  </a:ext>
                </a:extLst>
              </p:cNvPr>
              <p:cNvSpPr txBox="1">
                <a:spLocks noRot="1" noChangeAspect="1" noMove="1" noResize="1" noEditPoints="1" noAdjustHandles="1" noChangeArrowheads="1" noChangeShapeType="1" noTextEdit="1"/>
              </p:cNvSpPr>
              <p:nvPr/>
            </p:nvSpPr>
            <p:spPr>
              <a:xfrm>
                <a:off x="1053299" y="5708457"/>
                <a:ext cx="2590351" cy="969176"/>
              </a:xfrm>
              <a:prstGeom prst="rect">
                <a:avLst/>
              </a:prstGeom>
              <a:blipFill>
                <a:blip r:embed="rId8"/>
                <a:stretch>
                  <a:fillRect l="-4941"/>
                </a:stretch>
              </a:blipFill>
            </p:spPr>
            <p:txBody>
              <a:bodyPr/>
              <a:lstStyle/>
              <a:p>
                <a:r>
                  <a:rPr lang="en-GB">
                    <a:noFill/>
                  </a:rPr>
                  <a:t> </a:t>
                </a:r>
              </a:p>
            </p:txBody>
          </p:sp>
        </mc:Fallback>
      </mc:AlternateContent>
      <p:cxnSp>
        <p:nvCxnSpPr>
          <p:cNvPr id="3" name="Straight Arrow Connector 2">
            <a:extLst>
              <a:ext uri="{FF2B5EF4-FFF2-40B4-BE49-F238E27FC236}">
                <a16:creationId xmlns:a16="http://schemas.microsoft.com/office/drawing/2014/main" id="{69A5CEA1-AEC6-39DF-C0F6-B414F28D0571}"/>
              </a:ext>
            </a:extLst>
          </p:cNvPr>
          <p:cNvCxnSpPr>
            <a:cxnSpLocks/>
          </p:cNvCxnSpPr>
          <p:nvPr/>
        </p:nvCxnSpPr>
        <p:spPr>
          <a:xfrm flipV="1">
            <a:off x="3753685" y="4385425"/>
            <a:ext cx="161634" cy="417350"/>
          </a:xfrm>
          <a:prstGeom prst="straightConnector1">
            <a:avLst/>
          </a:prstGeom>
          <a:ln w="28575">
            <a:solidFill>
              <a:srgbClr val="FF0000"/>
            </a:solidFill>
            <a:tailEnd type="arrow" w="med" len="lg"/>
          </a:ln>
        </p:spPr>
        <p:style>
          <a:lnRef idx="2">
            <a:schemeClr val="accent1"/>
          </a:lnRef>
          <a:fillRef idx="0">
            <a:schemeClr val="accent1"/>
          </a:fillRef>
          <a:effectRef idx="1">
            <a:schemeClr val="accent1"/>
          </a:effectRef>
          <a:fontRef idx="minor">
            <a:schemeClr val="tx1"/>
          </a:fontRef>
        </p:style>
      </p:cxnSp>
      <p:sp>
        <p:nvSpPr>
          <p:cNvPr id="9" name="TextBox 8">
            <a:extLst>
              <a:ext uri="{FF2B5EF4-FFF2-40B4-BE49-F238E27FC236}">
                <a16:creationId xmlns:a16="http://schemas.microsoft.com/office/drawing/2014/main" id="{CDE1F0FC-931C-27F9-44C9-CD789CEC65BB}"/>
              </a:ext>
            </a:extLst>
          </p:cNvPr>
          <p:cNvSpPr txBox="1"/>
          <p:nvPr/>
        </p:nvSpPr>
        <p:spPr>
          <a:xfrm>
            <a:off x="3721293" y="4017558"/>
            <a:ext cx="385042" cy="523220"/>
          </a:xfrm>
          <a:prstGeom prst="rect">
            <a:avLst/>
          </a:prstGeom>
          <a:noFill/>
        </p:spPr>
        <p:txBody>
          <a:bodyPr wrap="none" rtlCol="0">
            <a:spAutoFit/>
          </a:bodyPr>
          <a:lstStyle/>
          <a:p>
            <a:pPr algn="l"/>
            <a:r>
              <a:rPr lang="en-GB" sz="2800" dirty="0">
                <a:solidFill>
                  <a:srgbClr val="FF0000"/>
                </a:solidFill>
                <a:latin typeface="Arial" panose="020B0604020202020204" pitchFamily="34" charset="0"/>
                <a:cs typeface="Arial" panose="020B0604020202020204" pitchFamily="34" charset="0"/>
              </a:rPr>
              <a:t>0</a:t>
            </a:r>
          </a:p>
        </p:txBody>
      </p:sp>
    </p:spTree>
    <p:extLst>
      <p:ext uri="{BB962C8B-B14F-4D97-AF65-F5344CB8AC3E}">
        <p14:creationId xmlns:p14="http://schemas.microsoft.com/office/powerpoint/2010/main" val="109128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8"/>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7"/>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9"/>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42"/>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6" grpId="0"/>
      <p:bldP spid="7" grpId="0" animBg="1"/>
      <p:bldP spid="27" grpId="0" animBg="1"/>
      <p:bldP spid="33" grpId="0"/>
      <p:bldP spid="37" grpId="0"/>
      <p:bldP spid="41" grpId="0"/>
      <p:bldP spid="44" grpId="0"/>
      <p:bldP spid="9"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CA70A539-BDAF-E65D-6F66-8491A678A309}"/>
              </a:ext>
            </a:extLst>
          </p:cNvPr>
          <p:cNvGrpSpPr/>
          <p:nvPr/>
        </p:nvGrpSpPr>
        <p:grpSpPr>
          <a:xfrm>
            <a:off x="278113" y="1191429"/>
            <a:ext cx="8637285" cy="2403389"/>
            <a:chOff x="405113" y="1191430"/>
            <a:chExt cx="8518967" cy="2237570"/>
          </a:xfrm>
        </p:grpSpPr>
        <p:sp>
          <p:nvSpPr>
            <p:cNvPr id="5" name="Rectangle 4">
              <a:extLst>
                <a:ext uri="{FF2B5EF4-FFF2-40B4-BE49-F238E27FC236}">
                  <a16:creationId xmlns:a16="http://schemas.microsoft.com/office/drawing/2014/main" id="{103FB6F9-172F-1960-8DFC-5891990DA56F}"/>
                </a:ext>
              </a:extLst>
            </p:cNvPr>
            <p:cNvSpPr/>
            <p:nvPr/>
          </p:nvSpPr>
          <p:spPr>
            <a:xfrm>
              <a:off x="405113" y="1191430"/>
              <a:ext cx="8518967" cy="223757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A1CA4B33-A531-4CD9-544C-945F3752D772}"/>
                </a:ext>
              </a:extLst>
            </p:cNvPr>
            <p:cNvCxnSpPr>
              <a:cxnSpLocks/>
            </p:cNvCxnSpPr>
            <p:nvPr/>
          </p:nvCxnSpPr>
          <p:spPr>
            <a:xfrm flipV="1">
              <a:off x="405113" y="1811783"/>
              <a:ext cx="8518967" cy="1379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1819EF8C-A5A6-9FDD-B2A6-D8C785D51E1C}"/>
                </a:ext>
              </a:extLst>
            </p:cNvPr>
            <p:cNvCxnSpPr>
              <a:cxnSpLocks/>
            </p:cNvCxnSpPr>
            <p:nvPr/>
          </p:nvCxnSpPr>
          <p:spPr>
            <a:xfrm>
              <a:off x="405113" y="2423722"/>
              <a:ext cx="8518967"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mc:AlternateContent xmlns:mc="http://schemas.openxmlformats.org/markup-compatibility/2006" xmlns:a14="http://schemas.microsoft.com/office/drawing/2010/main">
        <mc:Choice Requires="a14">
          <p:sp>
            <p:nvSpPr>
              <p:cNvPr id="2" name="Title 1">
                <a:extLst>
                  <a:ext uri="{FF2B5EF4-FFF2-40B4-BE49-F238E27FC236}">
                    <a16:creationId xmlns:a16="http://schemas.microsoft.com/office/drawing/2014/main" id="{349CD43E-9E81-862C-9A94-47D27B76E63D}"/>
                  </a:ext>
                </a:extLst>
              </p:cNvPr>
              <p:cNvSpPr>
                <a:spLocks noGrp="1"/>
              </p:cNvSpPr>
              <p:nvPr>
                <p:ph type="title"/>
              </p:nvPr>
            </p:nvSpPr>
            <p:spPr>
              <a:xfrm>
                <a:off x="122293" y="-1"/>
                <a:ext cx="7915148" cy="807909"/>
              </a:xfrm>
              <a:solidFill>
                <a:schemeClr val="accent2">
                  <a:lumMod val="40000"/>
                  <a:lumOff val="60000"/>
                </a:schemeClr>
              </a:solidFill>
            </p:spPr>
            <p:txBody>
              <a:bodyPr>
                <a:normAutofit/>
              </a:bodyPr>
              <a:lstStyle/>
              <a:p>
                <a:r>
                  <a:rPr lang="en-GB"/>
                  <a:t>Solution step 2: Linearise the data - Calculate </a:t>
                </a:r>
                <a14:m>
                  <m:oMath xmlns:m="http://schemas.openxmlformats.org/officeDocument/2006/math">
                    <m:f>
                      <m:fPr>
                        <m:ctrlPr>
                          <a:rPr lang="en-GB" i="1">
                            <a:latin typeface="Cambria Math" panose="02040503050406030204" pitchFamily="18" charset="0"/>
                          </a:rPr>
                        </m:ctrlPr>
                      </m:fPr>
                      <m:num>
                        <m:r>
                          <a:rPr lang="en-GB" i="1">
                            <a:latin typeface="Cambria Math" panose="02040503050406030204" pitchFamily="18" charset="0"/>
                          </a:rPr>
                          <m:t>1</m:t>
                        </m:r>
                      </m:num>
                      <m:den>
                        <m:r>
                          <a:rPr lang="en-GB" i="1">
                            <a:latin typeface="Cambria Math" panose="02040503050406030204" pitchFamily="18" charset="0"/>
                          </a:rPr>
                          <m:t>𝑙</m:t>
                        </m:r>
                      </m:den>
                    </m:f>
                  </m:oMath>
                </a14:m>
                <a:endParaRPr lang="en-GB"/>
              </a:p>
            </p:txBody>
          </p:sp>
        </mc:Choice>
        <mc:Fallback xmlns="">
          <p:sp>
            <p:nvSpPr>
              <p:cNvPr id="2" name="Title 1">
                <a:extLst>
                  <a:ext uri="{FF2B5EF4-FFF2-40B4-BE49-F238E27FC236}">
                    <a16:creationId xmlns:a16="http://schemas.microsoft.com/office/drawing/2014/main" id="{349CD43E-9E81-862C-9A94-47D27B76E63D}"/>
                  </a:ext>
                </a:extLst>
              </p:cNvPr>
              <p:cNvSpPr>
                <a:spLocks noGrp="1" noRot="1" noChangeAspect="1" noMove="1" noResize="1" noEditPoints="1" noAdjustHandles="1" noChangeArrowheads="1" noChangeShapeType="1" noTextEdit="1"/>
              </p:cNvSpPr>
              <p:nvPr>
                <p:ph type="title"/>
              </p:nvPr>
            </p:nvSpPr>
            <p:spPr>
              <a:xfrm>
                <a:off x="122293" y="-1"/>
                <a:ext cx="7915148" cy="807909"/>
              </a:xfrm>
              <a:blipFill>
                <a:blip r:embed="rId2"/>
                <a:stretch>
                  <a:fillRect l="-1541" t="-3759"/>
                </a:stretch>
              </a:blipFill>
            </p:spPr>
            <p:txBody>
              <a:bodyPr/>
              <a:lstStyle/>
              <a:p>
                <a:r>
                  <a:rPr lang="en-GB">
                    <a:noFill/>
                  </a:rPr>
                  <a:t> </a:t>
                </a:r>
              </a:p>
            </p:txBody>
          </p:sp>
        </mc:Fallback>
      </mc:AlternateContent>
      <p:sp>
        <p:nvSpPr>
          <p:cNvPr id="6" name="TextBox 5">
            <a:extLst>
              <a:ext uri="{FF2B5EF4-FFF2-40B4-BE49-F238E27FC236}">
                <a16:creationId xmlns:a16="http://schemas.microsoft.com/office/drawing/2014/main" id="{AEB6D1FB-E8F4-73AE-5617-B20C8B0154D6}"/>
              </a:ext>
            </a:extLst>
          </p:cNvPr>
          <p:cNvSpPr txBox="1"/>
          <p:nvPr/>
        </p:nvSpPr>
        <p:spPr>
          <a:xfrm>
            <a:off x="536759" y="1904270"/>
            <a:ext cx="1411765" cy="523220"/>
          </a:xfrm>
          <a:prstGeom prst="rect">
            <a:avLst/>
          </a:prstGeom>
          <a:noFill/>
        </p:spPr>
        <p:txBody>
          <a:bodyPr wrap="square">
            <a:spAutoFit/>
          </a:bodyPr>
          <a:lstStyle/>
          <a:p>
            <a:r>
              <a:rPr lang="en-GB" sz="2800"/>
              <a:t>𝑓 (Hz)</a:t>
            </a:r>
          </a:p>
        </p:txBody>
      </p:sp>
      <p:sp>
        <p:nvSpPr>
          <p:cNvPr id="7" name="TextBox 6">
            <a:extLst>
              <a:ext uri="{FF2B5EF4-FFF2-40B4-BE49-F238E27FC236}">
                <a16:creationId xmlns:a16="http://schemas.microsoft.com/office/drawing/2014/main" id="{907E7330-282E-6641-EEB4-541EAE2492B7}"/>
              </a:ext>
            </a:extLst>
          </p:cNvPr>
          <p:cNvSpPr txBox="1"/>
          <p:nvPr/>
        </p:nvSpPr>
        <p:spPr>
          <a:xfrm>
            <a:off x="450260" y="1154463"/>
            <a:ext cx="1090491" cy="523220"/>
          </a:xfrm>
          <a:prstGeom prst="rect">
            <a:avLst/>
          </a:prstGeom>
          <a:noFill/>
        </p:spPr>
        <p:txBody>
          <a:bodyPr wrap="square">
            <a:spAutoFit/>
          </a:bodyPr>
          <a:lstStyle/>
          <a:p>
            <a:r>
              <a:rPr lang="en-GB" sz="2800" i="1">
                <a:latin typeface="Times New Roman" panose="02020603050405020304" pitchFamily="18" charset="0"/>
                <a:cs typeface="Times New Roman" panose="02020603050405020304" pitchFamily="18" charset="0"/>
              </a:rPr>
              <a:t>l  </a:t>
            </a:r>
            <a:r>
              <a:rPr lang="en-GB" sz="2800">
                <a:cs typeface="Times New Roman" panose="02020603050405020304" pitchFamily="18" charset="0"/>
              </a:rPr>
              <a:t>(m)</a:t>
            </a:r>
            <a:endParaRPr lang="en-GB" sz="2800"/>
          </a:p>
        </p:txBody>
      </p:sp>
      <p:sp>
        <p:nvSpPr>
          <p:cNvPr id="8" name="TextBox 7">
            <a:extLst>
              <a:ext uri="{FF2B5EF4-FFF2-40B4-BE49-F238E27FC236}">
                <a16:creationId xmlns:a16="http://schemas.microsoft.com/office/drawing/2014/main" id="{709157AA-063B-0E6D-DB87-E6A6DE20283F}"/>
              </a:ext>
            </a:extLst>
          </p:cNvPr>
          <p:cNvSpPr txBox="1"/>
          <p:nvPr/>
        </p:nvSpPr>
        <p:spPr>
          <a:xfrm>
            <a:off x="2254322" y="1191431"/>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0.9</a:t>
            </a:r>
          </a:p>
        </p:txBody>
      </p:sp>
      <p:sp>
        <p:nvSpPr>
          <p:cNvPr id="9" name="TextBox 8">
            <a:extLst>
              <a:ext uri="{FF2B5EF4-FFF2-40B4-BE49-F238E27FC236}">
                <a16:creationId xmlns:a16="http://schemas.microsoft.com/office/drawing/2014/main" id="{7D847A40-6ECF-E42D-222D-9B80A617DB5E}"/>
              </a:ext>
            </a:extLst>
          </p:cNvPr>
          <p:cNvSpPr txBox="1"/>
          <p:nvPr/>
        </p:nvSpPr>
        <p:spPr>
          <a:xfrm>
            <a:off x="2303749" y="1900650"/>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56</a:t>
            </a:r>
          </a:p>
        </p:txBody>
      </p:sp>
      <p:sp>
        <p:nvSpPr>
          <p:cNvPr id="10" name="TextBox 9">
            <a:extLst>
              <a:ext uri="{FF2B5EF4-FFF2-40B4-BE49-F238E27FC236}">
                <a16:creationId xmlns:a16="http://schemas.microsoft.com/office/drawing/2014/main" id="{53A01170-F628-A376-9C3C-8487DC66EC3B}"/>
              </a:ext>
            </a:extLst>
          </p:cNvPr>
          <p:cNvSpPr txBox="1"/>
          <p:nvPr/>
        </p:nvSpPr>
        <p:spPr>
          <a:xfrm>
            <a:off x="3581276" y="1203006"/>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0.7</a:t>
            </a:r>
          </a:p>
        </p:txBody>
      </p:sp>
      <p:sp>
        <p:nvSpPr>
          <p:cNvPr id="11" name="TextBox 10">
            <a:extLst>
              <a:ext uri="{FF2B5EF4-FFF2-40B4-BE49-F238E27FC236}">
                <a16:creationId xmlns:a16="http://schemas.microsoft.com/office/drawing/2014/main" id="{1944E3C8-D1B4-617C-9138-D7AF6F78C4A5}"/>
              </a:ext>
            </a:extLst>
          </p:cNvPr>
          <p:cNvSpPr txBox="1"/>
          <p:nvPr/>
        </p:nvSpPr>
        <p:spPr>
          <a:xfrm>
            <a:off x="3614761" y="1912225"/>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70</a:t>
            </a:r>
          </a:p>
        </p:txBody>
      </p:sp>
      <p:sp>
        <p:nvSpPr>
          <p:cNvPr id="12" name="TextBox 11">
            <a:extLst>
              <a:ext uri="{FF2B5EF4-FFF2-40B4-BE49-F238E27FC236}">
                <a16:creationId xmlns:a16="http://schemas.microsoft.com/office/drawing/2014/main" id="{2CADB237-4957-BD14-A109-31684F1E8AC7}"/>
              </a:ext>
            </a:extLst>
          </p:cNvPr>
          <p:cNvSpPr txBox="1"/>
          <p:nvPr/>
        </p:nvSpPr>
        <p:spPr>
          <a:xfrm>
            <a:off x="4979838" y="1191431"/>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0.5</a:t>
            </a:r>
          </a:p>
        </p:txBody>
      </p:sp>
      <p:sp>
        <p:nvSpPr>
          <p:cNvPr id="13" name="TextBox 12">
            <a:extLst>
              <a:ext uri="{FF2B5EF4-FFF2-40B4-BE49-F238E27FC236}">
                <a16:creationId xmlns:a16="http://schemas.microsoft.com/office/drawing/2014/main" id="{B1FF2AEB-57BE-3934-2A3C-9AC94AE80F96}"/>
              </a:ext>
            </a:extLst>
          </p:cNvPr>
          <p:cNvSpPr txBox="1"/>
          <p:nvPr/>
        </p:nvSpPr>
        <p:spPr>
          <a:xfrm>
            <a:off x="4911851" y="1900650"/>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101</a:t>
            </a:r>
          </a:p>
        </p:txBody>
      </p:sp>
      <p:sp>
        <p:nvSpPr>
          <p:cNvPr id="14" name="TextBox 13">
            <a:extLst>
              <a:ext uri="{FF2B5EF4-FFF2-40B4-BE49-F238E27FC236}">
                <a16:creationId xmlns:a16="http://schemas.microsoft.com/office/drawing/2014/main" id="{C042E9C3-2B01-98EC-3F5D-11093DB8E41A}"/>
              </a:ext>
            </a:extLst>
          </p:cNvPr>
          <p:cNvSpPr txBox="1"/>
          <p:nvPr/>
        </p:nvSpPr>
        <p:spPr>
          <a:xfrm>
            <a:off x="6343116" y="1191431"/>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0.4</a:t>
            </a:r>
          </a:p>
        </p:txBody>
      </p:sp>
      <p:sp>
        <p:nvSpPr>
          <p:cNvPr id="15" name="TextBox 14">
            <a:extLst>
              <a:ext uri="{FF2B5EF4-FFF2-40B4-BE49-F238E27FC236}">
                <a16:creationId xmlns:a16="http://schemas.microsoft.com/office/drawing/2014/main" id="{1D02BC84-1CA6-89EB-28E8-CCD2D78B1B70}"/>
              </a:ext>
            </a:extLst>
          </p:cNvPr>
          <p:cNvSpPr txBox="1"/>
          <p:nvPr/>
        </p:nvSpPr>
        <p:spPr>
          <a:xfrm>
            <a:off x="6290101" y="1900650"/>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126</a:t>
            </a:r>
          </a:p>
        </p:txBody>
      </p:sp>
      <p:sp>
        <p:nvSpPr>
          <p:cNvPr id="16" name="TextBox 15">
            <a:extLst>
              <a:ext uri="{FF2B5EF4-FFF2-40B4-BE49-F238E27FC236}">
                <a16:creationId xmlns:a16="http://schemas.microsoft.com/office/drawing/2014/main" id="{DA930D7D-77FE-9AA3-F2A6-1C3BA7EF1991}"/>
              </a:ext>
            </a:extLst>
          </p:cNvPr>
          <p:cNvSpPr txBox="1"/>
          <p:nvPr/>
        </p:nvSpPr>
        <p:spPr>
          <a:xfrm>
            <a:off x="7766111" y="1203546"/>
            <a:ext cx="68480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0.3</a:t>
            </a:r>
          </a:p>
        </p:txBody>
      </p:sp>
      <p:sp>
        <p:nvSpPr>
          <p:cNvPr id="17" name="TextBox 16">
            <a:extLst>
              <a:ext uri="{FF2B5EF4-FFF2-40B4-BE49-F238E27FC236}">
                <a16:creationId xmlns:a16="http://schemas.microsoft.com/office/drawing/2014/main" id="{A5370696-5504-777F-6228-F2A41C95C699}"/>
              </a:ext>
            </a:extLst>
          </p:cNvPr>
          <p:cNvSpPr txBox="1"/>
          <p:nvPr/>
        </p:nvSpPr>
        <p:spPr>
          <a:xfrm>
            <a:off x="7729040" y="1902593"/>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165</a:t>
            </a: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EF97CB33-6856-2D29-1918-0386865A55E9}"/>
                  </a:ext>
                </a:extLst>
              </p:cNvPr>
              <p:cNvSpPr txBox="1"/>
              <p:nvPr/>
            </p:nvSpPr>
            <p:spPr>
              <a:xfrm>
                <a:off x="450260" y="2538022"/>
                <a:ext cx="1733442" cy="877613"/>
              </a:xfrm>
              <a:prstGeom prst="rect">
                <a:avLst/>
              </a:prstGeom>
              <a:noFill/>
            </p:spPr>
            <p:txBody>
              <a:bodyPr wrap="square">
                <a:spAutoFit/>
              </a:bodyPr>
              <a:lstStyle/>
              <a:p>
                <a14:m>
                  <m:oMath xmlns:m="http://schemas.openxmlformats.org/officeDocument/2006/math">
                    <m:f>
                      <m:fPr>
                        <m:ctrlPr>
                          <a:rPr lang="en-GB" sz="3600" b="0" i="1" smtClean="0">
                            <a:solidFill>
                              <a:srgbClr val="2D00D2"/>
                            </a:solidFill>
                            <a:latin typeface="Cambria Math" panose="02040503050406030204" pitchFamily="18" charset="0"/>
                            <a:cs typeface="Times New Roman" panose="02020603050405020304" pitchFamily="18" charset="0"/>
                          </a:rPr>
                        </m:ctrlPr>
                      </m:fPr>
                      <m:num>
                        <m:r>
                          <a:rPr lang="en-GB" sz="3600" b="0" i="1" smtClean="0">
                            <a:solidFill>
                              <a:srgbClr val="2D00D2"/>
                            </a:solidFill>
                            <a:latin typeface="Cambria Math" panose="02040503050406030204" pitchFamily="18" charset="0"/>
                            <a:cs typeface="Times New Roman" panose="02020603050405020304" pitchFamily="18" charset="0"/>
                          </a:rPr>
                          <m:t>1</m:t>
                        </m:r>
                      </m:num>
                      <m:den>
                        <m:r>
                          <a:rPr lang="en-GB" sz="3600" b="0" i="1" smtClean="0">
                            <a:solidFill>
                              <a:srgbClr val="2D00D2"/>
                            </a:solidFill>
                            <a:latin typeface="Cambria Math" panose="02040503050406030204" pitchFamily="18" charset="0"/>
                            <a:cs typeface="Times New Roman" panose="02020603050405020304" pitchFamily="18" charset="0"/>
                          </a:rPr>
                          <m:t>𝑙</m:t>
                        </m:r>
                      </m:den>
                    </m:f>
                  </m:oMath>
                </a14:m>
                <a:r>
                  <a:rPr lang="en-GB" sz="2800" i="1" dirty="0">
                    <a:solidFill>
                      <a:srgbClr val="2D00D2"/>
                    </a:solidFill>
                    <a:latin typeface="Times New Roman" panose="02020603050405020304" pitchFamily="18" charset="0"/>
                    <a:cs typeface="Times New Roman" panose="02020603050405020304" pitchFamily="18" charset="0"/>
                  </a:rPr>
                  <a:t> </a:t>
                </a:r>
                <a:r>
                  <a:rPr lang="en-GB" sz="2800" dirty="0">
                    <a:solidFill>
                      <a:srgbClr val="2D00D2"/>
                    </a:solidFill>
                    <a:cs typeface="Times New Roman" panose="02020603050405020304" pitchFamily="18" charset="0"/>
                  </a:rPr>
                  <a:t>(</a:t>
                </a:r>
                <a14:m>
                  <m:oMath xmlns:m="http://schemas.openxmlformats.org/officeDocument/2006/math">
                    <m:sSup>
                      <m:sSupPr>
                        <m:ctrlPr>
                          <a:rPr lang="en-GB" sz="2800" b="0" i="1" dirty="0" smtClean="0">
                            <a:solidFill>
                              <a:srgbClr val="2D00D2"/>
                            </a:solidFill>
                            <a:latin typeface="Cambria Math" panose="02040503050406030204" pitchFamily="18" charset="0"/>
                            <a:cs typeface="Times New Roman" panose="02020603050405020304" pitchFamily="18" charset="0"/>
                          </a:rPr>
                        </m:ctrlPr>
                      </m:sSupPr>
                      <m:e>
                        <m:r>
                          <a:rPr lang="en-GB" sz="2800" b="0" i="1" dirty="0" smtClean="0">
                            <a:solidFill>
                              <a:srgbClr val="2D00D2"/>
                            </a:solidFill>
                            <a:latin typeface="Cambria Math" panose="02040503050406030204" pitchFamily="18" charset="0"/>
                            <a:cs typeface="Times New Roman" panose="02020603050405020304" pitchFamily="18" charset="0"/>
                          </a:rPr>
                          <m:t>𝑚</m:t>
                        </m:r>
                      </m:e>
                      <m:sup>
                        <m:r>
                          <a:rPr lang="en-GB" sz="2800" b="0" i="1" dirty="0" smtClean="0">
                            <a:solidFill>
                              <a:srgbClr val="2D00D2"/>
                            </a:solidFill>
                            <a:latin typeface="Cambria Math" panose="02040503050406030204" pitchFamily="18" charset="0"/>
                            <a:cs typeface="Times New Roman" panose="02020603050405020304" pitchFamily="18" charset="0"/>
                          </a:rPr>
                          <m:t>−1</m:t>
                        </m:r>
                      </m:sup>
                    </m:sSup>
                  </m:oMath>
                </a14:m>
                <a:r>
                  <a:rPr lang="en-GB" sz="2800" dirty="0">
                    <a:solidFill>
                      <a:srgbClr val="2D00D2"/>
                    </a:solidFill>
                    <a:cs typeface="Times New Roman" panose="02020603050405020304" pitchFamily="18" charset="0"/>
                  </a:rPr>
                  <a:t>)</a:t>
                </a:r>
                <a:endParaRPr lang="en-GB" sz="2800" dirty="0">
                  <a:solidFill>
                    <a:srgbClr val="2D00D2"/>
                  </a:solidFill>
                </a:endParaRPr>
              </a:p>
            </p:txBody>
          </p:sp>
        </mc:Choice>
        <mc:Fallback xmlns="">
          <p:sp>
            <p:nvSpPr>
              <p:cNvPr id="25" name="TextBox 24">
                <a:extLst>
                  <a:ext uri="{FF2B5EF4-FFF2-40B4-BE49-F238E27FC236}">
                    <a16:creationId xmlns:a16="http://schemas.microsoft.com/office/drawing/2014/main" id="{EF97CB33-6856-2D29-1918-0386865A55E9}"/>
                  </a:ext>
                </a:extLst>
              </p:cNvPr>
              <p:cNvSpPr txBox="1">
                <a:spLocks noRot="1" noChangeAspect="1" noMove="1" noResize="1" noEditPoints="1" noAdjustHandles="1" noChangeArrowheads="1" noChangeShapeType="1" noTextEdit="1"/>
              </p:cNvSpPr>
              <p:nvPr/>
            </p:nvSpPr>
            <p:spPr>
              <a:xfrm>
                <a:off x="450260" y="2538022"/>
                <a:ext cx="1733442" cy="877613"/>
              </a:xfrm>
              <a:prstGeom prst="rect">
                <a:avLst/>
              </a:prstGeom>
              <a:blipFill>
                <a:blip r:embed="rId3"/>
                <a:stretch>
                  <a:fillRect b="-694"/>
                </a:stretch>
              </a:blipFill>
            </p:spPr>
            <p:txBody>
              <a:bodyPr/>
              <a:lstStyle/>
              <a:p>
                <a:r>
                  <a:rPr lang="en-GB">
                    <a:noFill/>
                  </a:rPr>
                  <a:t> </a:t>
                </a:r>
              </a:p>
            </p:txBody>
          </p:sp>
        </mc:Fallback>
      </mc:AlternateContent>
      <p:sp>
        <p:nvSpPr>
          <p:cNvPr id="26" name="TextBox 25">
            <a:extLst>
              <a:ext uri="{FF2B5EF4-FFF2-40B4-BE49-F238E27FC236}">
                <a16:creationId xmlns:a16="http://schemas.microsoft.com/office/drawing/2014/main" id="{ADD50443-4844-EC27-DDBB-CA1BEBACA0C3}"/>
              </a:ext>
            </a:extLst>
          </p:cNvPr>
          <p:cNvSpPr txBox="1"/>
          <p:nvPr/>
        </p:nvSpPr>
        <p:spPr>
          <a:xfrm>
            <a:off x="2242359" y="2726517"/>
            <a:ext cx="858505"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1.11</a:t>
            </a:r>
          </a:p>
        </p:txBody>
      </p:sp>
      <p:sp>
        <p:nvSpPr>
          <p:cNvPr id="27" name="TextBox 26">
            <a:extLst>
              <a:ext uri="{FF2B5EF4-FFF2-40B4-BE49-F238E27FC236}">
                <a16:creationId xmlns:a16="http://schemas.microsoft.com/office/drawing/2014/main" id="{13AD61FB-60B3-B19D-0054-FDBA4E207B1C}"/>
              </a:ext>
            </a:extLst>
          </p:cNvPr>
          <p:cNvSpPr txBox="1"/>
          <p:nvPr/>
        </p:nvSpPr>
        <p:spPr>
          <a:xfrm>
            <a:off x="3519885" y="2738092"/>
            <a:ext cx="885179"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1.43</a:t>
            </a:r>
          </a:p>
        </p:txBody>
      </p:sp>
      <p:sp>
        <p:nvSpPr>
          <p:cNvPr id="28" name="TextBox 27">
            <a:extLst>
              <a:ext uri="{FF2B5EF4-FFF2-40B4-BE49-F238E27FC236}">
                <a16:creationId xmlns:a16="http://schemas.microsoft.com/office/drawing/2014/main" id="{3B197F66-92BD-F478-10B7-87223A4778F5}"/>
              </a:ext>
            </a:extLst>
          </p:cNvPr>
          <p:cNvSpPr txBox="1"/>
          <p:nvPr/>
        </p:nvSpPr>
        <p:spPr>
          <a:xfrm>
            <a:off x="4955518" y="2726517"/>
            <a:ext cx="684803"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2.0</a:t>
            </a:r>
          </a:p>
        </p:txBody>
      </p:sp>
      <p:sp>
        <p:nvSpPr>
          <p:cNvPr id="29" name="TextBox 28">
            <a:extLst>
              <a:ext uri="{FF2B5EF4-FFF2-40B4-BE49-F238E27FC236}">
                <a16:creationId xmlns:a16="http://schemas.microsoft.com/office/drawing/2014/main" id="{CBA05EB6-3A58-2C67-4F1C-FEC95A3F333B}"/>
              </a:ext>
            </a:extLst>
          </p:cNvPr>
          <p:cNvSpPr txBox="1"/>
          <p:nvPr/>
        </p:nvSpPr>
        <p:spPr>
          <a:xfrm>
            <a:off x="6244654" y="2726517"/>
            <a:ext cx="885179"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2.50</a:t>
            </a:r>
          </a:p>
        </p:txBody>
      </p:sp>
      <p:sp>
        <p:nvSpPr>
          <p:cNvPr id="30" name="TextBox 29">
            <a:extLst>
              <a:ext uri="{FF2B5EF4-FFF2-40B4-BE49-F238E27FC236}">
                <a16:creationId xmlns:a16="http://schemas.microsoft.com/office/drawing/2014/main" id="{64511D76-50A0-A7CA-D04C-F85E9B74B796}"/>
              </a:ext>
            </a:extLst>
          </p:cNvPr>
          <p:cNvSpPr txBox="1"/>
          <p:nvPr/>
        </p:nvSpPr>
        <p:spPr>
          <a:xfrm>
            <a:off x="7667649" y="2738632"/>
            <a:ext cx="885179"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3.33</a:t>
            </a:r>
          </a:p>
        </p:txBody>
      </p:sp>
      <p:grpSp>
        <p:nvGrpSpPr>
          <p:cNvPr id="24" name="Group 23">
            <a:extLst>
              <a:ext uri="{FF2B5EF4-FFF2-40B4-BE49-F238E27FC236}">
                <a16:creationId xmlns:a16="http://schemas.microsoft.com/office/drawing/2014/main" id="{73699866-4716-CD2E-9E88-947397ED0E79}"/>
              </a:ext>
            </a:extLst>
          </p:cNvPr>
          <p:cNvGrpSpPr/>
          <p:nvPr/>
        </p:nvGrpSpPr>
        <p:grpSpPr>
          <a:xfrm>
            <a:off x="1821051" y="1191430"/>
            <a:ext cx="5735449" cy="2403391"/>
            <a:chOff x="1854766" y="3429000"/>
            <a:chExt cx="5562600" cy="2403391"/>
          </a:xfrm>
        </p:grpSpPr>
        <p:cxnSp>
          <p:nvCxnSpPr>
            <p:cNvPr id="31" name="Straight Connector 30">
              <a:extLst>
                <a:ext uri="{FF2B5EF4-FFF2-40B4-BE49-F238E27FC236}">
                  <a16:creationId xmlns:a16="http://schemas.microsoft.com/office/drawing/2014/main" id="{C5545181-47C4-1760-BF8A-1BA09BB21792}"/>
                </a:ext>
              </a:extLst>
            </p:cNvPr>
            <p:cNvCxnSpPr/>
            <p:nvPr/>
          </p:nvCxnSpPr>
          <p:spPr>
            <a:xfrm>
              <a:off x="1854766" y="3429002"/>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4D29D7A4-DB85-C5C1-DE81-C4F044881BD1}"/>
                </a:ext>
              </a:extLst>
            </p:cNvPr>
            <p:cNvCxnSpPr/>
            <p:nvPr/>
          </p:nvCxnSpPr>
          <p:spPr>
            <a:xfrm>
              <a:off x="3245416" y="3429002"/>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9E2B562C-DB62-2CDF-7BC3-7DA568DE1B6F}"/>
                </a:ext>
              </a:extLst>
            </p:cNvPr>
            <p:cNvCxnSpPr/>
            <p:nvPr/>
          </p:nvCxnSpPr>
          <p:spPr>
            <a:xfrm>
              <a:off x="4636066" y="3429001"/>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2B38B85D-02DF-454F-B3BA-EA79383B9A50}"/>
                </a:ext>
              </a:extLst>
            </p:cNvPr>
            <p:cNvCxnSpPr/>
            <p:nvPr/>
          </p:nvCxnSpPr>
          <p:spPr>
            <a:xfrm>
              <a:off x="6026716" y="3429001"/>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2EFC796A-FCC0-DFC1-B354-752FDAEBC36F}"/>
                </a:ext>
              </a:extLst>
            </p:cNvPr>
            <p:cNvCxnSpPr/>
            <p:nvPr/>
          </p:nvCxnSpPr>
          <p:spPr>
            <a:xfrm>
              <a:off x="7417366" y="3429000"/>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1131259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29" grpId="0"/>
      <p:bldP spid="30"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D17469-FE60-FC8C-0A58-3050E22D617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0713A3E-3212-32D7-4017-CC324A02379D}"/>
              </a:ext>
            </a:extLst>
          </p:cNvPr>
          <p:cNvSpPr>
            <a:spLocks noGrp="1"/>
          </p:cNvSpPr>
          <p:nvPr>
            <p:ph type="title"/>
          </p:nvPr>
        </p:nvSpPr>
        <p:spPr>
          <a:xfrm>
            <a:off x="122293" y="-1"/>
            <a:ext cx="6608118" cy="482633"/>
          </a:xfrm>
          <a:solidFill>
            <a:schemeClr val="accent2">
              <a:lumMod val="40000"/>
              <a:lumOff val="60000"/>
            </a:schemeClr>
          </a:solidFill>
        </p:spPr>
        <p:txBody>
          <a:bodyPr/>
          <a:lstStyle/>
          <a:p>
            <a:r>
              <a:rPr lang="en-GB"/>
              <a:t>Solution step 3: draw the graph</a:t>
            </a:r>
          </a:p>
        </p:txBody>
      </p:sp>
      <p:grpSp>
        <p:nvGrpSpPr>
          <p:cNvPr id="19" name="Group 18">
            <a:extLst>
              <a:ext uri="{FF2B5EF4-FFF2-40B4-BE49-F238E27FC236}">
                <a16:creationId xmlns:a16="http://schemas.microsoft.com/office/drawing/2014/main" id="{F27F2A57-8231-721B-65DF-42F70DDC1945}"/>
              </a:ext>
            </a:extLst>
          </p:cNvPr>
          <p:cNvGrpSpPr/>
          <p:nvPr/>
        </p:nvGrpSpPr>
        <p:grpSpPr>
          <a:xfrm>
            <a:off x="1576226" y="630193"/>
            <a:ext cx="5437120" cy="5290015"/>
            <a:chOff x="1524000" y="1837267"/>
            <a:chExt cx="3090333" cy="3006722"/>
          </a:xfrm>
        </p:grpSpPr>
        <p:grpSp>
          <p:nvGrpSpPr>
            <p:cNvPr id="41" name="Group 40">
              <a:extLst>
                <a:ext uri="{FF2B5EF4-FFF2-40B4-BE49-F238E27FC236}">
                  <a16:creationId xmlns:a16="http://schemas.microsoft.com/office/drawing/2014/main" id="{1A70B411-2589-42FD-B668-86297BD493E5}"/>
                </a:ext>
              </a:extLst>
            </p:cNvPr>
            <p:cNvGrpSpPr/>
            <p:nvPr/>
          </p:nvGrpSpPr>
          <p:grpSpPr>
            <a:xfrm>
              <a:off x="1524000" y="2125133"/>
              <a:ext cx="2853262" cy="2702986"/>
              <a:chOff x="237062" y="1977664"/>
              <a:chExt cx="4140200" cy="3037641"/>
            </a:xfrm>
          </p:grpSpPr>
          <p:cxnSp>
            <p:nvCxnSpPr>
              <p:cNvPr id="65" name="Straight Connector 64">
                <a:extLst>
                  <a:ext uri="{FF2B5EF4-FFF2-40B4-BE49-F238E27FC236}">
                    <a16:creationId xmlns:a16="http://schemas.microsoft.com/office/drawing/2014/main" id="{1A4E6804-C8AB-4EB3-074B-ACA6745AE019}"/>
                  </a:ext>
                </a:extLst>
              </p:cNvPr>
              <p:cNvCxnSpPr>
                <a:cxnSpLocks/>
              </p:cNvCxnSpPr>
              <p:nvPr/>
            </p:nvCxnSpPr>
            <p:spPr>
              <a:xfrm>
                <a:off x="237062" y="1977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6" name="Straight Connector 65">
                <a:extLst>
                  <a:ext uri="{FF2B5EF4-FFF2-40B4-BE49-F238E27FC236}">
                    <a16:creationId xmlns:a16="http://schemas.microsoft.com/office/drawing/2014/main" id="{E968050E-93E3-F248-3805-81EBF48ED54E}"/>
                  </a:ext>
                </a:extLst>
              </p:cNvPr>
              <p:cNvCxnSpPr>
                <a:cxnSpLocks/>
              </p:cNvCxnSpPr>
              <p:nvPr/>
            </p:nvCxnSpPr>
            <p:spPr>
              <a:xfrm>
                <a:off x="237062" y="2130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7" name="Straight Connector 66">
                <a:extLst>
                  <a:ext uri="{FF2B5EF4-FFF2-40B4-BE49-F238E27FC236}">
                    <a16:creationId xmlns:a16="http://schemas.microsoft.com/office/drawing/2014/main" id="{2FFFADD0-A569-2096-9BC1-A4D6A3CDAAB2}"/>
                  </a:ext>
                </a:extLst>
              </p:cNvPr>
              <p:cNvCxnSpPr>
                <a:cxnSpLocks/>
              </p:cNvCxnSpPr>
              <p:nvPr/>
            </p:nvCxnSpPr>
            <p:spPr>
              <a:xfrm>
                <a:off x="237062" y="2282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D6A136E3-3B8A-F86C-6C98-4C88321A39D7}"/>
                  </a:ext>
                </a:extLst>
              </p:cNvPr>
              <p:cNvCxnSpPr>
                <a:cxnSpLocks/>
              </p:cNvCxnSpPr>
              <p:nvPr/>
            </p:nvCxnSpPr>
            <p:spPr>
              <a:xfrm>
                <a:off x="237062" y="2434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5264ED27-3E00-12C8-D808-32B1A539DDFD}"/>
                  </a:ext>
                </a:extLst>
              </p:cNvPr>
              <p:cNvCxnSpPr>
                <a:cxnSpLocks/>
              </p:cNvCxnSpPr>
              <p:nvPr/>
            </p:nvCxnSpPr>
            <p:spPr>
              <a:xfrm>
                <a:off x="237062" y="2587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836FE3FC-5BAC-1B71-C777-055BB605826E}"/>
                  </a:ext>
                </a:extLst>
              </p:cNvPr>
              <p:cNvCxnSpPr>
                <a:cxnSpLocks/>
              </p:cNvCxnSpPr>
              <p:nvPr/>
            </p:nvCxnSpPr>
            <p:spPr>
              <a:xfrm>
                <a:off x="237062" y="2739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2C4A708F-EFFE-E58A-C8D4-5A5E303D116D}"/>
                  </a:ext>
                </a:extLst>
              </p:cNvPr>
              <p:cNvCxnSpPr>
                <a:cxnSpLocks/>
              </p:cNvCxnSpPr>
              <p:nvPr/>
            </p:nvCxnSpPr>
            <p:spPr>
              <a:xfrm>
                <a:off x="237062" y="2892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E31DC578-23D0-BDF9-DAF2-4AF96C19DCEA}"/>
                  </a:ext>
                </a:extLst>
              </p:cNvPr>
              <p:cNvCxnSpPr>
                <a:cxnSpLocks/>
              </p:cNvCxnSpPr>
              <p:nvPr/>
            </p:nvCxnSpPr>
            <p:spPr>
              <a:xfrm>
                <a:off x="237062" y="3044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DDC4BA2B-130B-1441-1168-639D388B0C49}"/>
                  </a:ext>
                </a:extLst>
              </p:cNvPr>
              <p:cNvCxnSpPr>
                <a:cxnSpLocks/>
              </p:cNvCxnSpPr>
              <p:nvPr/>
            </p:nvCxnSpPr>
            <p:spPr>
              <a:xfrm>
                <a:off x="237062" y="3196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16851F52-0CDD-9E51-BA94-79F17A11631D}"/>
                  </a:ext>
                </a:extLst>
              </p:cNvPr>
              <p:cNvCxnSpPr>
                <a:cxnSpLocks/>
              </p:cNvCxnSpPr>
              <p:nvPr/>
            </p:nvCxnSpPr>
            <p:spPr>
              <a:xfrm>
                <a:off x="237062" y="3349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5F7170D6-F443-5FC2-3F2F-46C705745E83}"/>
                  </a:ext>
                </a:extLst>
              </p:cNvPr>
              <p:cNvCxnSpPr>
                <a:cxnSpLocks/>
              </p:cNvCxnSpPr>
              <p:nvPr/>
            </p:nvCxnSpPr>
            <p:spPr>
              <a:xfrm>
                <a:off x="237062" y="3501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6" name="Straight Connector 75">
                <a:extLst>
                  <a:ext uri="{FF2B5EF4-FFF2-40B4-BE49-F238E27FC236}">
                    <a16:creationId xmlns:a16="http://schemas.microsoft.com/office/drawing/2014/main" id="{DC1AD75F-2A64-7109-E187-0AD047C7A189}"/>
                  </a:ext>
                </a:extLst>
              </p:cNvPr>
              <p:cNvCxnSpPr>
                <a:cxnSpLocks/>
              </p:cNvCxnSpPr>
              <p:nvPr/>
            </p:nvCxnSpPr>
            <p:spPr>
              <a:xfrm>
                <a:off x="237062" y="3654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19868EF3-A4FB-48C3-6E99-92BCB42650F5}"/>
                  </a:ext>
                </a:extLst>
              </p:cNvPr>
              <p:cNvCxnSpPr>
                <a:cxnSpLocks/>
              </p:cNvCxnSpPr>
              <p:nvPr/>
            </p:nvCxnSpPr>
            <p:spPr>
              <a:xfrm>
                <a:off x="237062" y="3806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4C9E9999-86DB-37D9-EDFC-FEE83FF43124}"/>
                  </a:ext>
                </a:extLst>
              </p:cNvPr>
              <p:cNvCxnSpPr>
                <a:cxnSpLocks/>
              </p:cNvCxnSpPr>
              <p:nvPr/>
            </p:nvCxnSpPr>
            <p:spPr>
              <a:xfrm>
                <a:off x="237062" y="3958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51FA3835-86E5-2ED4-CFC9-CE18A5A0E992}"/>
                  </a:ext>
                </a:extLst>
              </p:cNvPr>
              <p:cNvCxnSpPr>
                <a:cxnSpLocks/>
              </p:cNvCxnSpPr>
              <p:nvPr/>
            </p:nvCxnSpPr>
            <p:spPr>
              <a:xfrm>
                <a:off x="237062" y="4111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7357DDC-13DF-AAF9-A8D6-C4D82D2AE2F5}"/>
                  </a:ext>
                </a:extLst>
              </p:cNvPr>
              <p:cNvCxnSpPr>
                <a:cxnSpLocks/>
              </p:cNvCxnSpPr>
              <p:nvPr/>
            </p:nvCxnSpPr>
            <p:spPr>
              <a:xfrm>
                <a:off x="237062" y="4263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27310DE8-DA63-BB40-DD13-EC39ABAC22FD}"/>
                  </a:ext>
                </a:extLst>
              </p:cNvPr>
              <p:cNvCxnSpPr>
                <a:cxnSpLocks/>
              </p:cNvCxnSpPr>
              <p:nvPr/>
            </p:nvCxnSpPr>
            <p:spPr>
              <a:xfrm>
                <a:off x="237062" y="4416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42B7C9FB-AB63-29EC-0BF1-B1A98C0F8BA1}"/>
                  </a:ext>
                </a:extLst>
              </p:cNvPr>
              <p:cNvCxnSpPr>
                <a:cxnSpLocks/>
              </p:cNvCxnSpPr>
              <p:nvPr/>
            </p:nvCxnSpPr>
            <p:spPr>
              <a:xfrm>
                <a:off x="237062" y="4568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4B816A41-8B65-13B7-BB36-FF459F669D92}"/>
                  </a:ext>
                </a:extLst>
              </p:cNvPr>
              <p:cNvCxnSpPr>
                <a:cxnSpLocks/>
              </p:cNvCxnSpPr>
              <p:nvPr/>
            </p:nvCxnSpPr>
            <p:spPr>
              <a:xfrm>
                <a:off x="237062" y="4720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4" name="Straight Connector 83">
                <a:extLst>
                  <a:ext uri="{FF2B5EF4-FFF2-40B4-BE49-F238E27FC236}">
                    <a16:creationId xmlns:a16="http://schemas.microsoft.com/office/drawing/2014/main" id="{FAF779F4-CDC5-8E3F-9913-62D6B519FA7B}"/>
                  </a:ext>
                </a:extLst>
              </p:cNvPr>
              <p:cNvCxnSpPr>
                <a:cxnSpLocks/>
              </p:cNvCxnSpPr>
              <p:nvPr/>
            </p:nvCxnSpPr>
            <p:spPr>
              <a:xfrm>
                <a:off x="237062" y="4873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5" name="Straight Connector 84">
                <a:extLst>
                  <a:ext uri="{FF2B5EF4-FFF2-40B4-BE49-F238E27FC236}">
                    <a16:creationId xmlns:a16="http://schemas.microsoft.com/office/drawing/2014/main" id="{9E953C50-E64C-450F-B637-74D770B1CA8A}"/>
                  </a:ext>
                </a:extLst>
              </p:cNvPr>
              <p:cNvCxnSpPr>
                <a:cxnSpLocks/>
              </p:cNvCxnSpPr>
              <p:nvPr/>
            </p:nvCxnSpPr>
            <p:spPr>
              <a:xfrm>
                <a:off x="237062" y="5015305"/>
                <a:ext cx="4140200" cy="0"/>
              </a:xfrm>
              <a:prstGeom prst="line">
                <a:avLst/>
              </a:prstGeom>
              <a:ln w="19050">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42" name="Group 41">
              <a:extLst>
                <a:ext uri="{FF2B5EF4-FFF2-40B4-BE49-F238E27FC236}">
                  <a16:creationId xmlns:a16="http://schemas.microsoft.com/office/drawing/2014/main" id="{49A57FC1-53F2-E764-0609-FAD4BA77EA1B}"/>
                </a:ext>
              </a:extLst>
            </p:cNvPr>
            <p:cNvGrpSpPr/>
            <p:nvPr/>
          </p:nvGrpSpPr>
          <p:grpSpPr>
            <a:xfrm rot="5400000">
              <a:off x="1490128" y="2065865"/>
              <a:ext cx="2853262" cy="2702986"/>
              <a:chOff x="237062" y="1977664"/>
              <a:chExt cx="4140200" cy="3037641"/>
            </a:xfrm>
          </p:grpSpPr>
          <p:cxnSp>
            <p:nvCxnSpPr>
              <p:cNvPr id="44" name="Straight Connector 43">
                <a:extLst>
                  <a:ext uri="{FF2B5EF4-FFF2-40B4-BE49-F238E27FC236}">
                    <a16:creationId xmlns:a16="http://schemas.microsoft.com/office/drawing/2014/main" id="{CC5C985A-FEBA-130F-F0F8-FC294A2338AE}"/>
                  </a:ext>
                </a:extLst>
              </p:cNvPr>
              <p:cNvCxnSpPr>
                <a:cxnSpLocks/>
              </p:cNvCxnSpPr>
              <p:nvPr/>
            </p:nvCxnSpPr>
            <p:spPr>
              <a:xfrm>
                <a:off x="237062" y="1977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72A95C3F-DB9C-1FB7-2641-1BA32C20E50F}"/>
                  </a:ext>
                </a:extLst>
              </p:cNvPr>
              <p:cNvCxnSpPr>
                <a:cxnSpLocks/>
              </p:cNvCxnSpPr>
              <p:nvPr/>
            </p:nvCxnSpPr>
            <p:spPr>
              <a:xfrm>
                <a:off x="237062" y="2130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BDCA2EFC-21C2-EB4A-0037-6373FAE8E129}"/>
                  </a:ext>
                </a:extLst>
              </p:cNvPr>
              <p:cNvCxnSpPr>
                <a:cxnSpLocks/>
              </p:cNvCxnSpPr>
              <p:nvPr/>
            </p:nvCxnSpPr>
            <p:spPr>
              <a:xfrm>
                <a:off x="237062" y="2282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48526C4A-12B5-6EC5-B847-45C5A0605724}"/>
                  </a:ext>
                </a:extLst>
              </p:cNvPr>
              <p:cNvCxnSpPr>
                <a:cxnSpLocks/>
              </p:cNvCxnSpPr>
              <p:nvPr/>
            </p:nvCxnSpPr>
            <p:spPr>
              <a:xfrm>
                <a:off x="237062" y="2434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D928DFE9-4B76-336D-43F9-6AC87E648835}"/>
                  </a:ext>
                </a:extLst>
              </p:cNvPr>
              <p:cNvCxnSpPr>
                <a:cxnSpLocks/>
              </p:cNvCxnSpPr>
              <p:nvPr/>
            </p:nvCxnSpPr>
            <p:spPr>
              <a:xfrm>
                <a:off x="237062" y="2587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B452449E-5029-1500-9AD6-8D83A3ABB2FC}"/>
                  </a:ext>
                </a:extLst>
              </p:cNvPr>
              <p:cNvCxnSpPr>
                <a:cxnSpLocks/>
              </p:cNvCxnSpPr>
              <p:nvPr/>
            </p:nvCxnSpPr>
            <p:spPr>
              <a:xfrm>
                <a:off x="237062" y="2739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02222169-9E6A-B10B-839B-4B9E9F904B4F}"/>
                  </a:ext>
                </a:extLst>
              </p:cNvPr>
              <p:cNvCxnSpPr>
                <a:cxnSpLocks/>
              </p:cNvCxnSpPr>
              <p:nvPr/>
            </p:nvCxnSpPr>
            <p:spPr>
              <a:xfrm>
                <a:off x="237062" y="2892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A2F789BA-203C-4D3B-3BE7-7262F9FA7C87}"/>
                  </a:ext>
                </a:extLst>
              </p:cNvPr>
              <p:cNvCxnSpPr>
                <a:cxnSpLocks/>
              </p:cNvCxnSpPr>
              <p:nvPr/>
            </p:nvCxnSpPr>
            <p:spPr>
              <a:xfrm>
                <a:off x="237062" y="3044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88DC735C-C1CD-BFEB-EE4D-AC46190D4171}"/>
                  </a:ext>
                </a:extLst>
              </p:cNvPr>
              <p:cNvCxnSpPr>
                <a:cxnSpLocks/>
              </p:cNvCxnSpPr>
              <p:nvPr/>
            </p:nvCxnSpPr>
            <p:spPr>
              <a:xfrm>
                <a:off x="237062" y="3196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07F15E33-CFC7-E6EF-D000-F786EC639735}"/>
                  </a:ext>
                </a:extLst>
              </p:cNvPr>
              <p:cNvCxnSpPr>
                <a:cxnSpLocks/>
              </p:cNvCxnSpPr>
              <p:nvPr/>
            </p:nvCxnSpPr>
            <p:spPr>
              <a:xfrm>
                <a:off x="237062" y="3349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5EA014D9-7E6D-B78C-E8D0-02C1382A6174}"/>
                  </a:ext>
                </a:extLst>
              </p:cNvPr>
              <p:cNvCxnSpPr>
                <a:cxnSpLocks/>
              </p:cNvCxnSpPr>
              <p:nvPr/>
            </p:nvCxnSpPr>
            <p:spPr>
              <a:xfrm>
                <a:off x="237062" y="3501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287EA95C-5CA2-16BF-F3A0-58D13DF7BF19}"/>
                  </a:ext>
                </a:extLst>
              </p:cNvPr>
              <p:cNvCxnSpPr>
                <a:cxnSpLocks/>
              </p:cNvCxnSpPr>
              <p:nvPr/>
            </p:nvCxnSpPr>
            <p:spPr>
              <a:xfrm>
                <a:off x="237062" y="3654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9C5BA5D3-1606-CE3B-B447-BBC10D899883}"/>
                  </a:ext>
                </a:extLst>
              </p:cNvPr>
              <p:cNvCxnSpPr>
                <a:cxnSpLocks/>
              </p:cNvCxnSpPr>
              <p:nvPr/>
            </p:nvCxnSpPr>
            <p:spPr>
              <a:xfrm>
                <a:off x="237062" y="3806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C842CFAC-2A70-687C-A60B-0F45257D8882}"/>
                  </a:ext>
                </a:extLst>
              </p:cNvPr>
              <p:cNvCxnSpPr>
                <a:cxnSpLocks/>
              </p:cNvCxnSpPr>
              <p:nvPr/>
            </p:nvCxnSpPr>
            <p:spPr>
              <a:xfrm>
                <a:off x="237062" y="3958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8" name="Straight Connector 57">
                <a:extLst>
                  <a:ext uri="{FF2B5EF4-FFF2-40B4-BE49-F238E27FC236}">
                    <a16:creationId xmlns:a16="http://schemas.microsoft.com/office/drawing/2014/main" id="{17AAC5BE-492C-858B-6C81-3790B73B18E2}"/>
                  </a:ext>
                </a:extLst>
              </p:cNvPr>
              <p:cNvCxnSpPr>
                <a:cxnSpLocks/>
              </p:cNvCxnSpPr>
              <p:nvPr/>
            </p:nvCxnSpPr>
            <p:spPr>
              <a:xfrm>
                <a:off x="237062" y="4111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9" name="Straight Connector 58">
                <a:extLst>
                  <a:ext uri="{FF2B5EF4-FFF2-40B4-BE49-F238E27FC236}">
                    <a16:creationId xmlns:a16="http://schemas.microsoft.com/office/drawing/2014/main" id="{8040C21F-A73D-9D38-9BA0-831042326266}"/>
                  </a:ext>
                </a:extLst>
              </p:cNvPr>
              <p:cNvCxnSpPr>
                <a:cxnSpLocks/>
              </p:cNvCxnSpPr>
              <p:nvPr/>
            </p:nvCxnSpPr>
            <p:spPr>
              <a:xfrm>
                <a:off x="237062" y="4263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0" name="Straight Connector 59">
                <a:extLst>
                  <a:ext uri="{FF2B5EF4-FFF2-40B4-BE49-F238E27FC236}">
                    <a16:creationId xmlns:a16="http://schemas.microsoft.com/office/drawing/2014/main" id="{C760BACC-B8A0-5D54-4FA8-DA62DED721D1}"/>
                  </a:ext>
                </a:extLst>
              </p:cNvPr>
              <p:cNvCxnSpPr>
                <a:cxnSpLocks/>
              </p:cNvCxnSpPr>
              <p:nvPr/>
            </p:nvCxnSpPr>
            <p:spPr>
              <a:xfrm>
                <a:off x="237062" y="4416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1" name="Straight Connector 60">
                <a:extLst>
                  <a:ext uri="{FF2B5EF4-FFF2-40B4-BE49-F238E27FC236}">
                    <a16:creationId xmlns:a16="http://schemas.microsoft.com/office/drawing/2014/main" id="{1F9B8851-E0AA-454E-B20D-5600150CB492}"/>
                  </a:ext>
                </a:extLst>
              </p:cNvPr>
              <p:cNvCxnSpPr>
                <a:cxnSpLocks/>
              </p:cNvCxnSpPr>
              <p:nvPr/>
            </p:nvCxnSpPr>
            <p:spPr>
              <a:xfrm>
                <a:off x="237062" y="4568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2" name="Straight Connector 61">
                <a:extLst>
                  <a:ext uri="{FF2B5EF4-FFF2-40B4-BE49-F238E27FC236}">
                    <a16:creationId xmlns:a16="http://schemas.microsoft.com/office/drawing/2014/main" id="{5BB4A9B9-E7D1-960E-37F0-633EBFDFD6C8}"/>
                  </a:ext>
                </a:extLst>
              </p:cNvPr>
              <p:cNvCxnSpPr>
                <a:cxnSpLocks/>
              </p:cNvCxnSpPr>
              <p:nvPr/>
            </p:nvCxnSpPr>
            <p:spPr>
              <a:xfrm>
                <a:off x="237062" y="4720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AEACB8ED-541A-A6B2-6CF3-2FF539910E6E}"/>
                  </a:ext>
                </a:extLst>
              </p:cNvPr>
              <p:cNvCxnSpPr>
                <a:cxnSpLocks/>
              </p:cNvCxnSpPr>
              <p:nvPr/>
            </p:nvCxnSpPr>
            <p:spPr>
              <a:xfrm>
                <a:off x="237062" y="4873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4" name="Straight Connector 63">
                <a:extLst>
                  <a:ext uri="{FF2B5EF4-FFF2-40B4-BE49-F238E27FC236}">
                    <a16:creationId xmlns:a16="http://schemas.microsoft.com/office/drawing/2014/main" id="{44081395-87F4-1126-62F3-8B3C0A45E6F3}"/>
                  </a:ext>
                </a:extLst>
              </p:cNvPr>
              <p:cNvCxnSpPr>
                <a:cxnSpLocks/>
              </p:cNvCxnSpPr>
              <p:nvPr/>
            </p:nvCxnSpPr>
            <p:spPr>
              <a:xfrm>
                <a:off x="237062" y="5015305"/>
                <a:ext cx="4140200" cy="0"/>
              </a:xfrm>
              <a:prstGeom prst="line">
                <a:avLst/>
              </a:prstGeom>
              <a:ln w="19050">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43" name="Freeform: Shape 42">
              <a:extLst>
                <a:ext uri="{FF2B5EF4-FFF2-40B4-BE49-F238E27FC236}">
                  <a16:creationId xmlns:a16="http://schemas.microsoft.com/office/drawing/2014/main" id="{16E40EAA-BD97-B069-6185-B02EB90BE8E7}"/>
                </a:ext>
              </a:extLst>
            </p:cNvPr>
            <p:cNvSpPr/>
            <p:nvPr/>
          </p:nvSpPr>
          <p:spPr>
            <a:xfrm>
              <a:off x="1557867" y="1837267"/>
              <a:ext cx="3056466" cy="2988733"/>
            </a:xfrm>
            <a:custGeom>
              <a:avLst/>
              <a:gdLst>
                <a:gd name="connsiteX0" fmla="*/ 16933 w 3056466"/>
                <a:gd name="connsiteY0" fmla="*/ 0 h 2988733"/>
                <a:gd name="connsiteX1" fmla="*/ 16933 w 3056466"/>
                <a:gd name="connsiteY1" fmla="*/ 0 h 2988733"/>
                <a:gd name="connsiteX2" fmla="*/ 0 w 3056466"/>
                <a:gd name="connsiteY2" fmla="*/ 2971800 h 2988733"/>
                <a:gd name="connsiteX3" fmla="*/ 3056466 w 3056466"/>
                <a:gd name="connsiteY3" fmla="*/ 2988733 h 2988733"/>
              </a:gdLst>
              <a:ahLst/>
              <a:cxnLst>
                <a:cxn ang="0">
                  <a:pos x="connsiteX0" y="connsiteY0"/>
                </a:cxn>
                <a:cxn ang="0">
                  <a:pos x="connsiteX1" y="connsiteY1"/>
                </a:cxn>
                <a:cxn ang="0">
                  <a:pos x="connsiteX2" y="connsiteY2"/>
                </a:cxn>
                <a:cxn ang="0">
                  <a:pos x="connsiteX3" y="connsiteY3"/>
                </a:cxn>
              </a:cxnLst>
              <a:rect l="l" t="t" r="r" b="b"/>
              <a:pathLst>
                <a:path w="3056466" h="2988733">
                  <a:moveTo>
                    <a:pt x="16933" y="0"/>
                  </a:moveTo>
                  <a:lnTo>
                    <a:pt x="16933" y="0"/>
                  </a:lnTo>
                  <a:cubicBezTo>
                    <a:pt x="11289" y="990600"/>
                    <a:pt x="5644" y="1981200"/>
                    <a:pt x="0" y="2971800"/>
                  </a:cubicBezTo>
                  <a:lnTo>
                    <a:pt x="3056466" y="298873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1" name="TextBox 20">
            <a:extLst>
              <a:ext uri="{FF2B5EF4-FFF2-40B4-BE49-F238E27FC236}">
                <a16:creationId xmlns:a16="http://schemas.microsoft.com/office/drawing/2014/main" id="{C914FE49-9873-50E2-057E-A8BD2E6E7934}"/>
              </a:ext>
            </a:extLst>
          </p:cNvPr>
          <p:cNvSpPr txBox="1"/>
          <p:nvPr/>
        </p:nvSpPr>
        <p:spPr>
          <a:xfrm>
            <a:off x="4987112" y="5806180"/>
            <a:ext cx="432135" cy="587213"/>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3</a:t>
            </a:r>
          </a:p>
        </p:txBody>
      </p:sp>
      <p:sp>
        <p:nvSpPr>
          <p:cNvPr id="22" name="TextBox 21">
            <a:extLst>
              <a:ext uri="{FF2B5EF4-FFF2-40B4-BE49-F238E27FC236}">
                <a16:creationId xmlns:a16="http://schemas.microsoft.com/office/drawing/2014/main" id="{CA3A6AE6-9A9E-A584-349C-5F50787032E3}"/>
              </a:ext>
            </a:extLst>
          </p:cNvPr>
          <p:cNvSpPr txBox="1"/>
          <p:nvPr/>
        </p:nvSpPr>
        <p:spPr>
          <a:xfrm>
            <a:off x="3805541" y="5795109"/>
            <a:ext cx="432135" cy="587213"/>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2</a:t>
            </a:r>
          </a:p>
        </p:txBody>
      </p:sp>
      <p:sp>
        <p:nvSpPr>
          <p:cNvPr id="23" name="TextBox 22">
            <a:extLst>
              <a:ext uri="{FF2B5EF4-FFF2-40B4-BE49-F238E27FC236}">
                <a16:creationId xmlns:a16="http://schemas.microsoft.com/office/drawing/2014/main" id="{F574BCFF-9C39-D240-81EA-AFF09A815BEA}"/>
              </a:ext>
            </a:extLst>
          </p:cNvPr>
          <p:cNvSpPr txBox="1"/>
          <p:nvPr/>
        </p:nvSpPr>
        <p:spPr>
          <a:xfrm>
            <a:off x="2612010" y="5818831"/>
            <a:ext cx="432135" cy="587213"/>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1</a:t>
            </a:r>
          </a:p>
        </p:txBody>
      </p:sp>
      <p:sp>
        <p:nvSpPr>
          <p:cNvPr id="24" name="TextBox 23">
            <a:extLst>
              <a:ext uri="{FF2B5EF4-FFF2-40B4-BE49-F238E27FC236}">
                <a16:creationId xmlns:a16="http://schemas.microsoft.com/office/drawing/2014/main" id="{579F6797-17DB-E675-0197-21C12040FBA1}"/>
              </a:ext>
            </a:extLst>
          </p:cNvPr>
          <p:cNvSpPr txBox="1"/>
          <p:nvPr/>
        </p:nvSpPr>
        <p:spPr>
          <a:xfrm>
            <a:off x="911514" y="4434645"/>
            <a:ext cx="657017" cy="587213"/>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50</a:t>
            </a:r>
          </a:p>
        </p:txBody>
      </p:sp>
      <p:sp>
        <p:nvSpPr>
          <p:cNvPr id="31" name="TextBox 30">
            <a:extLst>
              <a:ext uri="{FF2B5EF4-FFF2-40B4-BE49-F238E27FC236}">
                <a16:creationId xmlns:a16="http://schemas.microsoft.com/office/drawing/2014/main" id="{170B5CDA-42F0-BC3C-2959-2D6664D571AA}"/>
              </a:ext>
            </a:extLst>
          </p:cNvPr>
          <p:cNvSpPr txBox="1"/>
          <p:nvPr/>
        </p:nvSpPr>
        <p:spPr>
          <a:xfrm>
            <a:off x="717263" y="3232852"/>
            <a:ext cx="881901" cy="587213"/>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100</a:t>
            </a:r>
          </a:p>
        </p:txBody>
      </p:sp>
      <p:sp>
        <p:nvSpPr>
          <p:cNvPr id="32" name="TextBox 31">
            <a:extLst>
              <a:ext uri="{FF2B5EF4-FFF2-40B4-BE49-F238E27FC236}">
                <a16:creationId xmlns:a16="http://schemas.microsoft.com/office/drawing/2014/main" id="{C7DFD911-CA98-1A98-1855-4B5E63410704}"/>
              </a:ext>
            </a:extLst>
          </p:cNvPr>
          <p:cNvSpPr txBox="1"/>
          <p:nvPr/>
        </p:nvSpPr>
        <p:spPr>
          <a:xfrm>
            <a:off x="707589" y="2045335"/>
            <a:ext cx="881901" cy="587213"/>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150</a:t>
            </a:r>
          </a:p>
        </p:txBody>
      </p:sp>
      <p:sp>
        <p:nvSpPr>
          <p:cNvPr id="36" name="TextBox 35">
            <a:extLst>
              <a:ext uri="{FF2B5EF4-FFF2-40B4-BE49-F238E27FC236}">
                <a16:creationId xmlns:a16="http://schemas.microsoft.com/office/drawing/2014/main" id="{18DABE62-4190-0DF3-882F-C07E64235E53}"/>
              </a:ext>
            </a:extLst>
          </p:cNvPr>
          <p:cNvSpPr txBox="1"/>
          <p:nvPr/>
        </p:nvSpPr>
        <p:spPr>
          <a:xfrm>
            <a:off x="725260" y="857227"/>
            <a:ext cx="881901" cy="587213"/>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200</a:t>
            </a:r>
          </a:p>
        </p:txBody>
      </p:sp>
      <p:sp>
        <p:nvSpPr>
          <p:cNvPr id="38" name="TextBox 37">
            <a:extLst>
              <a:ext uri="{FF2B5EF4-FFF2-40B4-BE49-F238E27FC236}">
                <a16:creationId xmlns:a16="http://schemas.microsoft.com/office/drawing/2014/main" id="{BE97308D-E73A-746D-152D-6B4F50B3D72A}"/>
              </a:ext>
            </a:extLst>
          </p:cNvPr>
          <p:cNvSpPr txBox="1"/>
          <p:nvPr/>
        </p:nvSpPr>
        <p:spPr>
          <a:xfrm rot="16200000">
            <a:off x="-512424" y="1347298"/>
            <a:ext cx="1854616" cy="587213"/>
          </a:xfrm>
          <a:prstGeom prst="rect">
            <a:avLst/>
          </a:prstGeom>
          <a:noFill/>
        </p:spPr>
        <p:txBody>
          <a:bodyPr wrap="square" rtlCol="0">
            <a:spAutoFit/>
          </a:bodyPr>
          <a:lstStyle/>
          <a:p>
            <a:pPr>
              <a:spcAft>
                <a:spcPts val="1200"/>
              </a:spcAft>
            </a:pPr>
            <a:r>
              <a:rPr lang="en-GB" sz="2800">
                <a:latin typeface="Arial" panose="020B0604020202020204" pitchFamily="34" charset="0"/>
                <a:cs typeface="Arial" panose="020B0604020202020204" pitchFamily="34" charset="0"/>
              </a:rPr>
              <a:t> </a:t>
            </a:r>
            <a:r>
              <a:rPr lang="en-GB" sz="2800"/>
              <a:t>𝑓 (Hz)</a:t>
            </a:r>
          </a:p>
        </p:txBody>
      </p:sp>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BA399BE6-02A3-7151-40F6-65239C61421F}"/>
                  </a:ext>
                </a:extLst>
              </p:cNvPr>
              <p:cNvSpPr txBox="1"/>
              <p:nvPr/>
            </p:nvSpPr>
            <p:spPr>
              <a:xfrm>
                <a:off x="5765737" y="5888558"/>
                <a:ext cx="1507059" cy="703013"/>
              </a:xfrm>
              <a:prstGeom prst="rect">
                <a:avLst/>
              </a:prstGeom>
              <a:noFill/>
            </p:spPr>
            <p:txBody>
              <a:bodyPr wrap="square" rtlCol="0">
                <a:spAutoFit/>
              </a:bodyPr>
              <a:lstStyle/>
              <a:p>
                <a:pPr>
                  <a:spcAft>
                    <a:spcPts val="1200"/>
                  </a:spcAft>
                </a:pPr>
                <a14:m>
                  <m:oMath xmlns:m="http://schemas.openxmlformats.org/officeDocument/2006/math">
                    <m:f>
                      <m:fPr>
                        <m:ctrlPr>
                          <a:rPr lang="en-GB" sz="2800" i="1">
                            <a:latin typeface="Cambria Math" panose="02040503050406030204" pitchFamily="18" charset="0"/>
                            <a:cs typeface="Times New Roman" panose="02020603050405020304" pitchFamily="18" charset="0"/>
                          </a:rPr>
                        </m:ctrlPr>
                      </m:fPr>
                      <m:num>
                        <m:r>
                          <a:rPr lang="en-GB" sz="2800" i="1">
                            <a:latin typeface="Cambria Math" panose="02040503050406030204" pitchFamily="18" charset="0"/>
                            <a:cs typeface="Times New Roman" panose="02020603050405020304" pitchFamily="18" charset="0"/>
                          </a:rPr>
                          <m:t>1</m:t>
                        </m:r>
                      </m:num>
                      <m:den>
                        <m:r>
                          <a:rPr lang="en-GB" sz="2800" i="1">
                            <a:latin typeface="Cambria Math" panose="02040503050406030204" pitchFamily="18" charset="0"/>
                            <a:cs typeface="Times New Roman" panose="02020603050405020304" pitchFamily="18" charset="0"/>
                          </a:rPr>
                          <m:t>𝑙</m:t>
                        </m:r>
                      </m:den>
                    </m:f>
                  </m:oMath>
                </a14:m>
                <a:r>
                  <a:rPr lang="en-GB" sz="2800" i="1">
                    <a:latin typeface="Times New Roman" panose="02020603050405020304" pitchFamily="18" charset="0"/>
                    <a:cs typeface="Times New Roman" panose="02020603050405020304" pitchFamily="18" charset="0"/>
                  </a:rPr>
                  <a:t> </a:t>
                </a:r>
                <a:r>
                  <a:rPr lang="en-GB" sz="2800">
                    <a:cs typeface="Times New Roman" panose="02020603050405020304" pitchFamily="18" charset="0"/>
                  </a:rPr>
                  <a:t>(</a:t>
                </a:r>
                <a14:m>
                  <m:oMath xmlns:m="http://schemas.openxmlformats.org/officeDocument/2006/math">
                    <m:sSup>
                      <m:sSupPr>
                        <m:ctrlPr>
                          <a:rPr lang="en-GB" sz="2800" i="1" dirty="0">
                            <a:latin typeface="Cambria Math" panose="02040503050406030204" pitchFamily="18" charset="0"/>
                            <a:cs typeface="Times New Roman" panose="02020603050405020304" pitchFamily="18" charset="0"/>
                          </a:rPr>
                        </m:ctrlPr>
                      </m:sSupPr>
                      <m:e>
                        <m:r>
                          <a:rPr lang="en-GB" sz="2800" i="1" dirty="0">
                            <a:latin typeface="Cambria Math" panose="02040503050406030204" pitchFamily="18" charset="0"/>
                            <a:cs typeface="Times New Roman" panose="02020603050405020304" pitchFamily="18" charset="0"/>
                          </a:rPr>
                          <m:t>𝑚</m:t>
                        </m:r>
                      </m:e>
                      <m:sup>
                        <m:r>
                          <a:rPr lang="en-GB" sz="2800" i="1" dirty="0">
                            <a:latin typeface="Cambria Math" panose="02040503050406030204" pitchFamily="18" charset="0"/>
                            <a:cs typeface="Times New Roman" panose="02020603050405020304" pitchFamily="18" charset="0"/>
                          </a:rPr>
                          <m:t>−1</m:t>
                        </m:r>
                      </m:sup>
                    </m:sSup>
                  </m:oMath>
                </a14:m>
                <a:r>
                  <a:rPr lang="en-GB" sz="2800">
                    <a:cs typeface="Times New Roman" panose="02020603050405020304" pitchFamily="18" charset="0"/>
                  </a:rPr>
                  <a:t>)</a:t>
                </a:r>
                <a:endParaRPr lang="en-GB" sz="2800">
                  <a:latin typeface="Arial" panose="020B0604020202020204" pitchFamily="34" charset="0"/>
                  <a:cs typeface="Arial" panose="020B0604020202020204" pitchFamily="34" charset="0"/>
                </a:endParaRPr>
              </a:p>
            </p:txBody>
          </p:sp>
        </mc:Choice>
        <mc:Fallback xmlns="">
          <p:sp>
            <p:nvSpPr>
              <p:cNvPr id="39" name="TextBox 38">
                <a:extLst>
                  <a:ext uri="{FF2B5EF4-FFF2-40B4-BE49-F238E27FC236}">
                    <a16:creationId xmlns:a16="http://schemas.microsoft.com/office/drawing/2014/main" id="{BA399BE6-02A3-7151-40F6-65239C61421F}"/>
                  </a:ext>
                </a:extLst>
              </p:cNvPr>
              <p:cNvSpPr txBox="1">
                <a:spLocks noRot="1" noChangeAspect="1" noMove="1" noResize="1" noEditPoints="1" noAdjustHandles="1" noChangeArrowheads="1" noChangeShapeType="1" noTextEdit="1"/>
              </p:cNvSpPr>
              <p:nvPr/>
            </p:nvSpPr>
            <p:spPr>
              <a:xfrm>
                <a:off x="5765737" y="5888558"/>
                <a:ext cx="1507059" cy="703013"/>
              </a:xfrm>
              <a:prstGeom prst="rect">
                <a:avLst/>
              </a:prstGeom>
              <a:blipFill>
                <a:blip r:embed="rId3"/>
                <a:stretch>
                  <a:fillRect b="-9565"/>
                </a:stretch>
              </a:blipFill>
            </p:spPr>
            <p:txBody>
              <a:bodyPr/>
              <a:lstStyle/>
              <a:p>
                <a:r>
                  <a:rPr lang="en-GB">
                    <a:noFill/>
                  </a:rPr>
                  <a:t> </a:t>
                </a:r>
              </a:p>
            </p:txBody>
          </p:sp>
        </mc:Fallback>
      </mc:AlternateContent>
      <p:grpSp>
        <p:nvGrpSpPr>
          <p:cNvPr id="87" name="Group 86">
            <a:extLst>
              <a:ext uri="{FF2B5EF4-FFF2-40B4-BE49-F238E27FC236}">
                <a16:creationId xmlns:a16="http://schemas.microsoft.com/office/drawing/2014/main" id="{2945F3A0-6E53-7CFC-74D2-314D9B299CE1}"/>
              </a:ext>
            </a:extLst>
          </p:cNvPr>
          <p:cNvGrpSpPr/>
          <p:nvPr/>
        </p:nvGrpSpPr>
        <p:grpSpPr>
          <a:xfrm>
            <a:off x="4419756" y="2743143"/>
            <a:ext cx="370586" cy="362103"/>
            <a:chOff x="6197432" y="554121"/>
            <a:chExt cx="330200" cy="322642"/>
          </a:xfrm>
        </p:grpSpPr>
        <p:sp>
          <p:nvSpPr>
            <p:cNvPr id="88" name="Oval 87">
              <a:extLst>
                <a:ext uri="{FF2B5EF4-FFF2-40B4-BE49-F238E27FC236}">
                  <a16:creationId xmlns:a16="http://schemas.microsoft.com/office/drawing/2014/main" id="{83C05FB5-9171-61DD-898E-78F97BAEFAAF}"/>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9" name="Oval 88">
              <a:extLst>
                <a:ext uri="{FF2B5EF4-FFF2-40B4-BE49-F238E27FC236}">
                  <a16:creationId xmlns:a16="http://schemas.microsoft.com/office/drawing/2014/main" id="{516D7175-DDF3-8084-35CF-B40744F6D3E2}"/>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0" name="Group 89">
            <a:extLst>
              <a:ext uri="{FF2B5EF4-FFF2-40B4-BE49-F238E27FC236}">
                <a16:creationId xmlns:a16="http://schemas.microsoft.com/office/drawing/2014/main" id="{4E43C559-A1DC-0AB0-BB92-3103F51B4AF9}"/>
              </a:ext>
            </a:extLst>
          </p:cNvPr>
          <p:cNvGrpSpPr/>
          <p:nvPr/>
        </p:nvGrpSpPr>
        <p:grpSpPr>
          <a:xfrm>
            <a:off x="3852614" y="3306188"/>
            <a:ext cx="370586" cy="362103"/>
            <a:chOff x="6197432" y="554121"/>
            <a:chExt cx="330200" cy="322642"/>
          </a:xfrm>
        </p:grpSpPr>
        <p:sp>
          <p:nvSpPr>
            <p:cNvPr id="91" name="Oval 90">
              <a:extLst>
                <a:ext uri="{FF2B5EF4-FFF2-40B4-BE49-F238E27FC236}">
                  <a16:creationId xmlns:a16="http://schemas.microsoft.com/office/drawing/2014/main" id="{7DCE99E8-BDA5-5ABF-33A2-0B4D0F6B79B7}"/>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Oval 91">
              <a:extLst>
                <a:ext uri="{FF2B5EF4-FFF2-40B4-BE49-F238E27FC236}">
                  <a16:creationId xmlns:a16="http://schemas.microsoft.com/office/drawing/2014/main" id="{F4DB45CA-7BC6-7BCB-5C54-AB0532D6DA8A}"/>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3" name="Group 92">
            <a:extLst>
              <a:ext uri="{FF2B5EF4-FFF2-40B4-BE49-F238E27FC236}">
                <a16:creationId xmlns:a16="http://schemas.microsoft.com/office/drawing/2014/main" id="{848CD4D1-58A1-4549-8618-B0F19536D31D}"/>
              </a:ext>
            </a:extLst>
          </p:cNvPr>
          <p:cNvGrpSpPr/>
          <p:nvPr/>
        </p:nvGrpSpPr>
        <p:grpSpPr>
          <a:xfrm>
            <a:off x="3173139" y="4068314"/>
            <a:ext cx="370586" cy="362103"/>
            <a:chOff x="6197432" y="554121"/>
            <a:chExt cx="330200" cy="322642"/>
          </a:xfrm>
        </p:grpSpPr>
        <p:sp>
          <p:nvSpPr>
            <p:cNvPr id="94" name="Oval 93">
              <a:extLst>
                <a:ext uri="{FF2B5EF4-FFF2-40B4-BE49-F238E27FC236}">
                  <a16:creationId xmlns:a16="http://schemas.microsoft.com/office/drawing/2014/main" id="{5A069D7E-1F01-E616-4D56-0B02D8BB1B22}"/>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Oval 94">
              <a:extLst>
                <a:ext uri="{FF2B5EF4-FFF2-40B4-BE49-F238E27FC236}">
                  <a16:creationId xmlns:a16="http://schemas.microsoft.com/office/drawing/2014/main" id="{AC94EDAC-16DB-2EB5-2A26-BDA19159F180}"/>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6" name="Group 95">
            <a:extLst>
              <a:ext uri="{FF2B5EF4-FFF2-40B4-BE49-F238E27FC236}">
                <a16:creationId xmlns:a16="http://schemas.microsoft.com/office/drawing/2014/main" id="{E60813E8-28B7-A970-FB0E-87D262FAB442}"/>
              </a:ext>
            </a:extLst>
          </p:cNvPr>
          <p:cNvGrpSpPr/>
          <p:nvPr/>
        </p:nvGrpSpPr>
        <p:grpSpPr>
          <a:xfrm>
            <a:off x="2766854" y="4407090"/>
            <a:ext cx="370586" cy="362103"/>
            <a:chOff x="6197432" y="554121"/>
            <a:chExt cx="330200" cy="322642"/>
          </a:xfrm>
        </p:grpSpPr>
        <p:sp>
          <p:nvSpPr>
            <p:cNvPr id="97" name="Oval 96">
              <a:extLst>
                <a:ext uri="{FF2B5EF4-FFF2-40B4-BE49-F238E27FC236}">
                  <a16:creationId xmlns:a16="http://schemas.microsoft.com/office/drawing/2014/main" id="{1A511882-ABF1-FAEF-ED87-6F0A85E20FB0}"/>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8" name="Oval 97">
              <a:extLst>
                <a:ext uri="{FF2B5EF4-FFF2-40B4-BE49-F238E27FC236}">
                  <a16:creationId xmlns:a16="http://schemas.microsoft.com/office/drawing/2014/main" id="{2578147F-4B0F-F626-5EBE-493F86292FFD}"/>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9" name="Group 98">
            <a:extLst>
              <a:ext uri="{FF2B5EF4-FFF2-40B4-BE49-F238E27FC236}">
                <a16:creationId xmlns:a16="http://schemas.microsoft.com/office/drawing/2014/main" id="{C61EB247-0FAD-6873-CC86-4A60B5444079}"/>
              </a:ext>
            </a:extLst>
          </p:cNvPr>
          <p:cNvGrpSpPr/>
          <p:nvPr/>
        </p:nvGrpSpPr>
        <p:grpSpPr>
          <a:xfrm>
            <a:off x="5395151" y="1790861"/>
            <a:ext cx="370586" cy="362103"/>
            <a:chOff x="6197432" y="554121"/>
            <a:chExt cx="330200" cy="322642"/>
          </a:xfrm>
        </p:grpSpPr>
        <p:sp>
          <p:nvSpPr>
            <p:cNvPr id="100" name="Oval 99">
              <a:extLst>
                <a:ext uri="{FF2B5EF4-FFF2-40B4-BE49-F238E27FC236}">
                  <a16:creationId xmlns:a16="http://schemas.microsoft.com/office/drawing/2014/main" id="{237C440C-43D3-2902-B63D-ECADE6527873}"/>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Oval 100">
              <a:extLst>
                <a:ext uri="{FF2B5EF4-FFF2-40B4-BE49-F238E27FC236}">
                  <a16:creationId xmlns:a16="http://schemas.microsoft.com/office/drawing/2014/main" id="{39253F97-5350-3774-69C3-B1AA4297275F}"/>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37" name="Straight Connector 36">
            <a:extLst>
              <a:ext uri="{FF2B5EF4-FFF2-40B4-BE49-F238E27FC236}">
                <a16:creationId xmlns:a16="http://schemas.microsoft.com/office/drawing/2014/main" id="{4396CDF1-DA55-F64E-7479-D898536008F4}"/>
              </a:ext>
            </a:extLst>
          </p:cNvPr>
          <p:cNvCxnSpPr>
            <a:cxnSpLocks/>
          </p:cNvCxnSpPr>
          <p:nvPr/>
        </p:nvCxnSpPr>
        <p:spPr>
          <a:xfrm flipV="1">
            <a:off x="1635812" y="1360781"/>
            <a:ext cx="4530048" cy="448846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638374909"/>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59DB5C-01BF-4584-407C-C0D0E5C9227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D1EB75B-B22D-EAF8-7E21-016760DF5209}"/>
              </a:ext>
            </a:extLst>
          </p:cNvPr>
          <p:cNvSpPr>
            <a:spLocks noGrp="1"/>
          </p:cNvSpPr>
          <p:nvPr>
            <p:ph type="title"/>
          </p:nvPr>
        </p:nvSpPr>
        <p:spPr>
          <a:xfrm>
            <a:off x="122293" y="-1"/>
            <a:ext cx="6608118" cy="482633"/>
          </a:xfrm>
          <a:solidFill>
            <a:schemeClr val="accent2">
              <a:lumMod val="40000"/>
              <a:lumOff val="60000"/>
            </a:schemeClr>
          </a:solidFill>
        </p:spPr>
        <p:txBody>
          <a:bodyPr/>
          <a:lstStyle/>
          <a:p>
            <a:r>
              <a:rPr lang="en-GB"/>
              <a:t>Solution step 4: get slope of the graph</a:t>
            </a:r>
          </a:p>
        </p:txBody>
      </p:sp>
      <p:grpSp>
        <p:nvGrpSpPr>
          <p:cNvPr id="102" name="Group 101">
            <a:extLst>
              <a:ext uri="{FF2B5EF4-FFF2-40B4-BE49-F238E27FC236}">
                <a16:creationId xmlns:a16="http://schemas.microsoft.com/office/drawing/2014/main" id="{64F90560-36A9-9C71-897C-A81B0F8ED08E}"/>
              </a:ext>
            </a:extLst>
          </p:cNvPr>
          <p:cNvGrpSpPr/>
          <p:nvPr/>
        </p:nvGrpSpPr>
        <p:grpSpPr>
          <a:xfrm>
            <a:off x="307165" y="209356"/>
            <a:ext cx="6229548" cy="6525837"/>
            <a:chOff x="824589" y="559198"/>
            <a:chExt cx="5550670" cy="5814664"/>
          </a:xfrm>
        </p:grpSpPr>
        <p:grpSp>
          <p:nvGrpSpPr>
            <p:cNvPr id="3" name="Group 2">
              <a:extLst>
                <a:ext uri="{FF2B5EF4-FFF2-40B4-BE49-F238E27FC236}">
                  <a16:creationId xmlns:a16="http://schemas.microsoft.com/office/drawing/2014/main" id="{D0E2406F-EC5A-A474-BA00-F5DCA8866216}"/>
                </a:ext>
              </a:extLst>
            </p:cNvPr>
            <p:cNvGrpSpPr/>
            <p:nvPr/>
          </p:nvGrpSpPr>
          <p:grpSpPr>
            <a:xfrm>
              <a:off x="824589" y="559198"/>
              <a:ext cx="5550670" cy="5814664"/>
              <a:chOff x="305603" y="954619"/>
              <a:chExt cx="5550670" cy="5814664"/>
            </a:xfrm>
          </p:grpSpPr>
          <p:grpSp>
            <p:nvGrpSpPr>
              <p:cNvPr id="19" name="Group 18">
                <a:extLst>
                  <a:ext uri="{FF2B5EF4-FFF2-40B4-BE49-F238E27FC236}">
                    <a16:creationId xmlns:a16="http://schemas.microsoft.com/office/drawing/2014/main" id="{BD9254D1-0C95-8D88-3303-6988A94A9647}"/>
                  </a:ext>
                </a:extLst>
              </p:cNvPr>
              <p:cNvGrpSpPr/>
              <p:nvPr/>
            </p:nvGrpSpPr>
            <p:grpSpPr>
              <a:xfrm>
                <a:off x="1084038" y="1329594"/>
                <a:ext cx="4526038" cy="4713520"/>
                <a:chOff x="1524000" y="1837267"/>
                <a:chExt cx="2887129" cy="3006722"/>
              </a:xfrm>
            </p:grpSpPr>
            <p:grpSp>
              <p:nvGrpSpPr>
                <p:cNvPr id="41" name="Group 40">
                  <a:extLst>
                    <a:ext uri="{FF2B5EF4-FFF2-40B4-BE49-F238E27FC236}">
                      <a16:creationId xmlns:a16="http://schemas.microsoft.com/office/drawing/2014/main" id="{99A35C15-A441-D798-C593-5E8330CE0641}"/>
                    </a:ext>
                  </a:extLst>
                </p:cNvPr>
                <p:cNvGrpSpPr/>
                <p:nvPr/>
              </p:nvGrpSpPr>
              <p:grpSpPr>
                <a:xfrm>
                  <a:off x="1524000" y="2125133"/>
                  <a:ext cx="2853262" cy="2702986"/>
                  <a:chOff x="237062" y="1977664"/>
                  <a:chExt cx="4140200" cy="3037641"/>
                </a:xfrm>
              </p:grpSpPr>
              <p:cxnSp>
                <p:nvCxnSpPr>
                  <p:cNvPr id="65" name="Straight Connector 64">
                    <a:extLst>
                      <a:ext uri="{FF2B5EF4-FFF2-40B4-BE49-F238E27FC236}">
                        <a16:creationId xmlns:a16="http://schemas.microsoft.com/office/drawing/2014/main" id="{2C5A5A72-483C-6077-3575-52B276087A7B}"/>
                      </a:ext>
                    </a:extLst>
                  </p:cNvPr>
                  <p:cNvCxnSpPr>
                    <a:cxnSpLocks/>
                  </p:cNvCxnSpPr>
                  <p:nvPr/>
                </p:nvCxnSpPr>
                <p:spPr>
                  <a:xfrm>
                    <a:off x="237062" y="1977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6" name="Straight Connector 65">
                    <a:extLst>
                      <a:ext uri="{FF2B5EF4-FFF2-40B4-BE49-F238E27FC236}">
                        <a16:creationId xmlns:a16="http://schemas.microsoft.com/office/drawing/2014/main" id="{08B91261-33C4-02A2-E519-7B8809CBF9C1}"/>
                      </a:ext>
                    </a:extLst>
                  </p:cNvPr>
                  <p:cNvCxnSpPr>
                    <a:cxnSpLocks/>
                  </p:cNvCxnSpPr>
                  <p:nvPr/>
                </p:nvCxnSpPr>
                <p:spPr>
                  <a:xfrm>
                    <a:off x="237062" y="2130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7" name="Straight Connector 66">
                    <a:extLst>
                      <a:ext uri="{FF2B5EF4-FFF2-40B4-BE49-F238E27FC236}">
                        <a16:creationId xmlns:a16="http://schemas.microsoft.com/office/drawing/2014/main" id="{22FB4C66-F489-30AB-9734-CB500C4BC6A1}"/>
                      </a:ext>
                    </a:extLst>
                  </p:cNvPr>
                  <p:cNvCxnSpPr>
                    <a:cxnSpLocks/>
                  </p:cNvCxnSpPr>
                  <p:nvPr/>
                </p:nvCxnSpPr>
                <p:spPr>
                  <a:xfrm>
                    <a:off x="237062" y="2282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3E097E4E-D6EF-AB27-1274-521B4F91F68E}"/>
                      </a:ext>
                    </a:extLst>
                  </p:cNvPr>
                  <p:cNvCxnSpPr>
                    <a:cxnSpLocks/>
                  </p:cNvCxnSpPr>
                  <p:nvPr/>
                </p:nvCxnSpPr>
                <p:spPr>
                  <a:xfrm>
                    <a:off x="237062" y="2434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A04EF077-6317-87CA-4771-2EA90AE41576}"/>
                      </a:ext>
                    </a:extLst>
                  </p:cNvPr>
                  <p:cNvCxnSpPr>
                    <a:cxnSpLocks/>
                  </p:cNvCxnSpPr>
                  <p:nvPr/>
                </p:nvCxnSpPr>
                <p:spPr>
                  <a:xfrm>
                    <a:off x="237062" y="2587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67B5B4A-91CF-F5FB-9684-0781609A55C6}"/>
                      </a:ext>
                    </a:extLst>
                  </p:cNvPr>
                  <p:cNvCxnSpPr>
                    <a:cxnSpLocks/>
                  </p:cNvCxnSpPr>
                  <p:nvPr/>
                </p:nvCxnSpPr>
                <p:spPr>
                  <a:xfrm>
                    <a:off x="237062" y="2739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DE952406-329F-8E47-B3B9-AAD38827EFAF}"/>
                      </a:ext>
                    </a:extLst>
                  </p:cNvPr>
                  <p:cNvCxnSpPr>
                    <a:cxnSpLocks/>
                  </p:cNvCxnSpPr>
                  <p:nvPr/>
                </p:nvCxnSpPr>
                <p:spPr>
                  <a:xfrm>
                    <a:off x="237062" y="2892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C498C67B-1FF2-B097-39FD-253972137178}"/>
                      </a:ext>
                    </a:extLst>
                  </p:cNvPr>
                  <p:cNvCxnSpPr>
                    <a:cxnSpLocks/>
                  </p:cNvCxnSpPr>
                  <p:nvPr/>
                </p:nvCxnSpPr>
                <p:spPr>
                  <a:xfrm>
                    <a:off x="237062" y="3044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B35E959A-0FC1-795F-D8ED-52F211B67306}"/>
                      </a:ext>
                    </a:extLst>
                  </p:cNvPr>
                  <p:cNvCxnSpPr>
                    <a:cxnSpLocks/>
                  </p:cNvCxnSpPr>
                  <p:nvPr/>
                </p:nvCxnSpPr>
                <p:spPr>
                  <a:xfrm>
                    <a:off x="237062" y="3196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25495239-9F9C-4F3A-4E7B-B01D00485B38}"/>
                      </a:ext>
                    </a:extLst>
                  </p:cNvPr>
                  <p:cNvCxnSpPr>
                    <a:cxnSpLocks/>
                  </p:cNvCxnSpPr>
                  <p:nvPr/>
                </p:nvCxnSpPr>
                <p:spPr>
                  <a:xfrm>
                    <a:off x="237062" y="3349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983CAE41-904F-DC27-9E16-F85C0C0C6F5D}"/>
                      </a:ext>
                    </a:extLst>
                  </p:cNvPr>
                  <p:cNvCxnSpPr>
                    <a:cxnSpLocks/>
                  </p:cNvCxnSpPr>
                  <p:nvPr/>
                </p:nvCxnSpPr>
                <p:spPr>
                  <a:xfrm>
                    <a:off x="237062" y="3501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6" name="Straight Connector 75">
                    <a:extLst>
                      <a:ext uri="{FF2B5EF4-FFF2-40B4-BE49-F238E27FC236}">
                        <a16:creationId xmlns:a16="http://schemas.microsoft.com/office/drawing/2014/main" id="{23DDDD82-EA94-75B1-E966-EE9E01423495}"/>
                      </a:ext>
                    </a:extLst>
                  </p:cNvPr>
                  <p:cNvCxnSpPr>
                    <a:cxnSpLocks/>
                  </p:cNvCxnSpPr>
                  <p:nvPr/>
                </p:nvCxnSpPr>
                <p:spPr>
                  <a:xfrm>
                    <a:off x="237062" y="3654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8ADD0677-31EE-D14E-13F4-A3FB5AD17119}"/>
                      </a:ext>
                    </a:extLst>
                  </p:cNvPr>
                  <p:cNvCxnSpPr>
                    <a:cxnSpLocks/>
                  </p:cNvCxnSpPr>
                  <p:nvPr/>
                </p:nvCxnSpPr>
                <p:spPr>
                  <a:xfrm>
                    <a:off x="237062" y="3806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7B7B5920-23D0-360D-A1B8-A7A775C9695D}"/>
                      </a:ext>
                    </a:extLst>
                  </p:cNvPr>
                  <p:cNvCxnSpPr>
                    <a:cxnSpLocks/>
                  </p:cNvCxnSpPr>
                  <p:nvPr/>
                </p:nvCxnSpPr>
                <p:spPr>
                  <a:xfrm>
                    <a:off x="237062" y="3958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CF7E3770-2D56-2FB3-F6B2-88CF66FA79EC}"/>
                      </a:ext>
                    </a:extLst>
                  </p:cNvPr>
                  <p:cNvCxnSpPr>
                    <a:cxnSpLocks/>
                  </p:cNvCxnSpPr>
                  <p:nvPr/>
                </p:nvCxnSpPr>
                <p:spPr>
                  <a:xfrm>
                    <a:off x="237062" y="4111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C05E02E9-908B-D608-B047-06F8C3802CD4}"/>
                      </a:ext>
                    </a:extLst>
                  </p:cNvPr>
                  <p:cNvCxnSpPr>
                    <a:cxnSpLocks/>
                  </p:cNvCxnSpPr>
                  <p:nvPr/>
                </p:nvCxnSpPr>
                <p:spPr>
                  <a:xfrm>
                    <a:off x="237062" y="4263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C863B3F-2294-A12A-5C24-BAC112C14B58}"/>
                      </a:ext>
                    </a:extLst>
                  </p:cNvPr>
                  <p:cNvCxnSpPr>
                    <a:cxnSpLocks/>
                  </p:cNvCxnSpPr>
                  <p:nvPr/>
                </p:nvCxnSpPr>
                <p:spPr>
                  <a:xfrm>
                    <a:off x="237062" y="4416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CA725C27-89E8-1B92-4C50-11F7A2ED809B}"/>
                      </a:ext>
                    </a:extLst>
                  </p:cNvPr>
                  <p:cNvCxnSpPr>
                    <a:cxnSpLocks/>
                  </p:cNvCxnSpPr>
                  <p:nvPr/>
                </p:nvCxnSpPr>
                <p:spPr>
                  <a:xfrm>
                    <a:off x="237062" y="4568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989226DE-A409-295D-457E-F87FAE18261E}"/>
                      </a:ext>
                    </a:extLst>
                  </p:cNvPr>
                  <p:cNvCxnSpPr>
                    <a:cxnSpLocks/>
                  </p:cNvCxnSpPr>
                  <p:nvPr/>
                </p:nvCxnSpPr>
                <p:spPr>
                  <a:xfrm>
                    <a:off x="237062" y="4720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4" name="Straight Connector 83">
                    <a:extLst>
                      <a:ext uri="{FF2B5EF4-FFF2-40B4-BE49-F238E27FC236}">
                        <a16:creationId xmlns:a16="http://schemas.microsoft.com/office/drawing/2014/main" id="{DBD2EA80-6081-02F5-BA8F-E779C04A8F50}"/>
                      </a:ext>
                    </a:extLst>
                  </p:cNvPr>
                  <p:cNvCxnSpPr>
                    <a:cxnSpLocks/>
                  </p:cNvCxnSpPr>
                  <p:nvPr/>
                </p:nvCxnSpPr>
                <p:spPr>
                  <a:xfrm>
                    <a:off x="237062" y="4873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5" name="Straight Connector 84">
                    <a:extLst>
                      <a:ext uri="{FF2B5EF4-FFF2-40B4-BE49-F238E27FC236}">
                        <a16:creationId xmlns:a16="http://schemas.microsoft.com/office/drawing/2014/main" id="{A086AE48-A317-65F5-1206-8105B8F55943}"/>
                      </a:ext>
                    </a:extLst>
                  </p:cNvPr>
                  <p:cNvCxnSpPr>
                    <a:cxnSpLocks/>
                  </p:cNvCxnSpPr>
                  <p:nvPr/>
                </p:nvCxnSpPr>
                <p:spPr>
                  <a:xfrm>
                    <a:off x="237062" y="5015305"/>
                    <a:ext cx="4140200" cy="0"/>
                  </a:xfrm>
                  <a:prstGeom prst="line">
                    <a:avLst/>
                  </a:prstGeom>
                  <a:ln w="19050">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42" name="Group 41">
                  <a:extLst>
                    <a:ext uri="{FF2B5EF4-FFF2-40B4-BE49-F238E27FC236}">
                      <a16:creationId xmlns:a16="http://schemas.microsoft.com/office/drawing/2014/main" id="{6EBEFCE3-2D37-EE44-67A2-C0745337D75B}"/>
                    </a:ext>
                  </a:extLst>
                </p:cNvPr>
                <p:cNvGrpSpPr/>
                <p:nvPr/>
              </p:nvGrpSpPr>
              <p:grpSpPr>
                <a:xfrm rot="5400000">
                  <a:off x="1490128" y="2065865"/>
                  <a:ext cx="2853262" cy="2702986"/>
                  <a:chOff x="237062" y="1977664"/>
                  <a:chExt cx="4140200" cy="3037641"/>
                </a:xfrm>
              </p:grpSpPr>
              <p:cxnSp>
                <p:nvCxnSpPr>
                  <p:cNvPr id="44" name="Straight Connector 43">
                    <a:extLst>
                      <a:ext uri="{FF2B5EF4-FFF2-40B4-BE49-F238E27FC236}">
                        <a16:creationId xmlns:a16="http://schemas.microsoft.com/office/drawing/2014/main" id="{67A7AE3D-4D24-B453-1220-1B844C2707E9}"/>
                      </a:ext>
                    </a:extLst>
                  </p:cNvPr>
                  <p:cNvCxnSpPr>
                    <a:cxnSpLocks/>
                  </p:cNvCxnSpPr>
                  <p:nvPr/>
                </p:nvCxnSpPr>
                <p:spPr>
                  <a:xfrm>
                    <a:off x="237062" y="1977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4509A57A-F929-D79A-0929-992A6E9535F7}"/>
                      </a:ext>
                    </a:extLst>
                  </p:cNvPr>
                  <p:cNvCxnSpPr>
                    <a:cxnSpLocks/>
                  </p:cNvCxnSpPr>
                  <p:nvPr/>
                </p:nvCxnSpPr>
                <p:spPr>
                  <a:xfrm>
                    <a:off x="237062" y="2130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D774051C-26EB-70C9-E17D-8730FB64106E}"/>
                      </a:ext>
                    </a:extLst>
                  </p:cNvPr>
                  <p:cNvCxnSpPr>
                    <a:cxnSpLocks/>
                  </p:cNvCxnSpPr>
                  <p:nvPr/>
                </p:nvCxnSpPr>
                <p:spPr>
                  <a:xfrm>
                    <a:off x="237062" y="2282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3DE8A51B-F7E1-540D-332F-C608A7AF96F2}"/>
                      </a:ext>
                    </a:extLst>
                  </p:cNvPr>
                  <p:cNvCxnSpPr>
                    <a:cxnSpLocks/>
                  </p:cNvCxnSpPr>
                  <p:nvPr/>
                </p:nvCxnSpPr>
                <p:spPr>
                  <a:xfrm>
                    <a:off x="237062" y="2434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938DBC8B-E767-C7E1-9584-FDA67D64338B}"/>
                      </a:ext>
                    </a:extLst>
                  </p:cNvPr>
                  <p:cNvCxnSpPr>
                    <a:cxnSpLocks/>
                  </p:cNvCxnSpPr>
                  <p:nvPr/>
                </p:nvCxnSpPr>
                <p:spPr>
                  <a:xfrm>
                    <a:off x="237062" y="2587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4D3C6508-462F-DF98-2984-5F881D85AC4D}"/>
                      </a:ext>
                    </a:extLst>
                  </p:cNvPr>
                  <p:cNvCxnSpPr>
                    <a:cxnSpLocks/>
                  </p:cNvCxnSpPr>
                  <p:nvPr/>
                </p:nvCxnSpPr>
                <p:spPr>
                  <a:xfrm>
                    <a:off x="237062" y="2739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DFF89E2E-4B5B-68EB-CA02-3FD24A42CB91}"/>
                      </a:ext>
                    </a:extLst>
                  </p:cNvPr>
                  <p:cNvCxnSpPr>
                    <a:cxnSpLocks/>
                  </p:cNvCxnSpPr>
                  <p:nvPr/>
                </p:nvCxnSpPr>
                <p:spPr>
                  <a:xfrm>
                    <a:off x="237062" y="2892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A0DB103F-2AE0-2820-919F-CF7E5CF7E1BD}"/>
                      </a:ext>
                    </a:extLst>
                  </p:cNvPr>
                  <p:cNvCxnSpPr>
                    <a:cxnSpLocks/>
                  </p:cNvCxnSpPr>
                  <p:nvPr/>
                </p:nvCxnSpPr>
                <p:spPr>
                  <a:xfrm>
                    <a:off x="237062" y="3044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B7BC86F3-6311-E2F4-5D5F-EF673E16BD42}"/>
                      </a:ext>
                    </a:extLst>
                  </p:cNvPr>
                  <p:cNvCxnSpPr>
                    <a:cxnSpLocks/>
                  </p:cNvCxnSpPr>
                  <p:nvPr/>
                </p:nvCxnSpPr>
                <p:spPr>
                  <a:xfrm>
                    <a:off x="237062" y="3196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A4C1EF18-97B7-4BC0-0F4E-EE3DA1801A43}"/>
                      </a:ext>
                    </a:extLst>
                  </p:cNvPr>
                  <p:cNvCxnSpPr>
                    <a:cxnSpLocks/>
                  </p:cNvCxnSpPr>
                  <p:nvPr/>
                </p:nvCxnSpPr>
                <p:spPr>
                  <a:xfrm>
                    <a:off x="237062" y="3349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6AB4462B-7B42-FCF8-F48D-4F979C4E7EF3}"/>
                      </a:ext>
                    </a:extLst>
                  </p:cNvPr>
                  <p:cNvCxnSpPr>
                    <a:cxnSpLocks/>
                  </p:cNvCxnSpPr>
                  <p:nvPr/>
                </p:nvCxnSpPr>
                <p:spPr>
                  <a:xfrm>
                    <a:off x="237062" y="3501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DFB40099-0F88-9FFF-77CB-65E685068064}"/>
                      </a:ext>
                    </a:extLst>
                  </p:cNvPr>
                  <p:cNvCxnSpPr>
                    <a:cxnSpLocks/>
                  </p:cNvCxnSpPr>
                  <p:nvPr/>
                </p:nvCxnSpPr>
                <p:spPr>
                  <a:xfrm>
                    <a:off x="237062" y="3654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BBBCED89-5D54-A7A8-7EB9-D08C15900D85}"/>
                      </a:ext>
                    </a:extLst>
                  </p:cNvPr>
                  <p:cNvCxnSpPr>
                    <a:cxnSpLocks/>
                  </p:cNvCxnSpPr>
                  <p:nvPr/>
                </p:nvCxnSpPr>
                <p:spPr>
                  <a:xfrm>
                    <a:off x="237062" y="3806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30D8DA70-E91C-1BCC-D446-DC13B34BB83B}"/>
                      </a:ext>
                    </a:extLst>
                  </p:cNvPr>
                  <p:cNvCxnSpPr>
                    <a:cxnSpLocks/>
                  </p:cNvCxnSpPr>
                  <p:nvPr/>
                </p:nvCxnSpPr>
                <p:spPr>
                  <a:xfrm>
                    <a:off x="237062" y="3958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8" name="Straight Connector 57">
                    <a:extLst>
                      <a:ext uri="{FF2B5EF4-FFF2-40B4-BE49-F238E27FC236}">
                        <a16:creationId xmlns:a16="http://schemas.microsoft.com/office/drawing/2014/main" id="{194CFF0B-A8A2-FD16-92D4-BF35E057D1EB}"/>
                      </a:ext>
                    </a:extLst>
                  </p:cNvPr>
                  <p:cNvCxnSpPr>
                    <a:cxnSpLocks/>
                  </p:cNvCxnSpPr>
                  <p:nvPr/>
                </p:nvCxnSpPr>
                <p:spPr>
                  <a:xfrm>
                    <a:off x="237062" y="4111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9" name="Straight Connector 58">
                    <a:extLst>
                      <a:ext uri="{FF2B5EF4-FFF2-40B4-BE49-F238E27FC236}">
                        <a16:creationId xmlns:a16="http://schemas.microsoft.com/office/drawing/2014/main" id="{17A0A5D6-A057-F292-24F8-66CABD6DBA0B}"/>
                      </a:ext>
                    </a:extLst>
                  </p:cNvPr>
                  <p:cNvCxnSpPr>
                    <a:cxnSpLocks/>
                  </p:cNvCxnSpPr>
                  <p:nvPr/>
                </p:nvCxnSpPr>
                <p:spPr>
                  <a:xfrm>
                    <a:off x="237062" y="4263664"/>
                    <a:ext cx="4140200" cy="0"/>
                  </a:xfrm>
                  <a:prstGeom prst="line">
                    <a:avLst/>
                  </a:prstGeom>
                  <a:ln w="28575">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0" name="Straight Connector 59">
                    <a:extLst>
                      <a:ext uri="{FF2B5EF4-FFF2-40B4-BE49-F238E27FC236}">
                        <a16:creationId xmlns:a16="http://schemas.microsoft.com/office/drawing/2014/main" id="{E2925336-E692-8DCE-CF31-1C23CEBD4BB4}"/>
                      </a:ext>
                    </a:extLst>
                  </p:cNvPr>
                  <p:cNvCxnSpPr>
                    <a:cxnSpLocks/>
                  </p:cNvCxnSpPr>
                  <p:nvPr/>
                </p:nvCxnSpPr>
                <p:spPr>
                  <a:xfrm>
                    <a:off x="237062" y="44160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1" name="Straight Connector 60">
                    <a:extLst>
                      <a:ext uri="{FF2B5EF4-FFF2-40B4-BE49-F238E27FC236}">
                        <a16:creationId xmlns:a16="http://schemas.microsoft.com/office/drawing/2014/main" id="{FED0AFC2-514F-020F-EEF2-92B7783DEACA}"/>
                      </a:ext>
                    </a:extLst>
                  </p:cNvPr>
                  <p:cNvCxnSpPr>
                    <a:cxnSpLocks/>
                  </p:cNvCxnSpPr>
                  <p:nvPr/>
                </p:nvCxnSpPr>
                <p:spPr>
                  <a:xfrm>
                    <a:off x="237062" y="45684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2" name="Straight Connector 61">
                    <a:extLst>
                      <a:ext uri="{FF2B5EF4-FFF2-40B4-BE49-F238E27FC236}">
                        <a16:creationId xmlns:a16="http://schemas.microsoft.com/office/drawing/2014/main" id="{8F19AC65-9E6C-BEB2-B030-5322810F663B}"/>
                      </a:ext>
                    </a:extLst>
                  </p:cNvPr>
                  <p:cNvCxnSpPr>
                    <a:cxnSpLocks/>
                  </p:cNvCxnSpPr>
                  <p:nvPr/>
                </p:nvCxnSpPr>
                <p:spPr>
                  <a:xfrm>
                    <a:off x="237062" y="47208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74141105-1690-D2EE-393E-28B08711F5F2}"/>
                      </a:ext>
                    </a:extLst>
                  </p:cNvPr>
                  <p:cNvCxnSpPr>
                    <a:cxnSpLocks/>
                  </p:cNvCxnSpPr>
                  <p:nvPr/>
                </p:nvCxnSpPr>
                <p:spPr>
                  <a:xfrm>
                    <a:off x="237062" y="4873264"/>
                    <a:ext cx="4140200" cy="0"/>
                  </a:xfrm>
                  <a:prstGeom prst="line">
                    <a:avLst/>
                  </a:prstGeom>
                  <a:ln w="190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4" name="Straight Connector 63">
                    <a:extLst>
                      <a:ext uri="{FF2B5EF4-FFF2-40B4-BE49-F238E27FC236}">
                        <a16:creationId xmlns:a16="http://schemas.microsoft.com/office/drawing/2014/main" id="{4C70FEAB-A782-ED54-2E95-60D91EA0E475}"/>
                      </a:ext>
                    </a:extLst>
                  </p:cNvPr>
                  <p:cNvCxnSpPr>
                    <a:cxnSpLocks/>
                  </p:cNvCxnSpPr>
                  <p:nvPr/>
                </p:nvCxnSpPr>
                <p:spPr>
                  <a:xfrm>
                    <a:off x="237062" y="5015305"/>
                    <a:ext cx="4140200" cy="0"/>
                  </a:xfrm>
                  <a:prstGeom prst="line">
                    <a:avLst/>
                  </a:prstGeom>
                  <a:ln w="19050">
                    <a:solidFill>
                      <a:srgbClr val="0000FF"/>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43" name="Freeform: Shape 42">
                  <a:extLst>
                    <a:ext uri="{FF2B5EF4-FFF2-40B4-BE49-F238E27FC236}">
                      <a16:creationId xmlns:a16="http://schemas.microsoft.com/office/drawing/2014/main" id="{5CB8734B-5117-22FE-F3FB-21174930CB24}"/>
                    </a:ext>
                  </a:extLst>
                </p:cNvPr>
                <p:cNvSpPr/>
                <p:nvPr/>
              </p:nvSpPr>
              <p:spPr>
                <a:xfrm>
                  <a:off x="1557867" y="1837267"/>
                  <a:ext cx="2853262" cy="2988733"/>
                </a:xfrm>
                <a:custGeom>
                  <a:avLst/>
                  <a:gdLst>
                    <a:gd name="connsiteX0" fmla="*/ 16933 w 3056466"/>
                    <a:gd name="connsiteY0" fmla="*/ 0 h 2988733"/>
                    <a:gd name="connsiteX1" fmla="*/ 16933 w 3056466"/>
                    <a:gd name="connsiteY1" fmla="*/ 0 h 2988733"/>
                    <a:gd name="connsiteX2" fmla="*/ 0 w 3056466"/>
                    <a:gd name="connsiteY2" fmla="*/ 2971800 h 2988733"/>
                    <a:gd name="connsiteX3" fmla="*/ 3056466 w 3056466"/>
                    <a:gd name="connsiteY3" fmla="*/ 2988733 h 2988733"/>
                  </a:gdLst>
                  <a:ahLst/>
                  <a:cxnLst>
                    <a:cxn ang="0">
                      <a:pos x="connsiteX0" y="connsiteY0"/>
                    </a:cxn>
                    <a:cxn ang="0">
                      <a:pos x="connsiteX1" y="connsiteY1"/>
                    </a:cxn>
                    <a:cxn ang="0">
                      <a:pos x="connsiteX2" y="connsiteY2"/>
                    </a:cxn>
                    <a:cxn ang="0">
                      <a:pos x="connsiteX3" y="connsiteY3"/>
                    </a:cxn>
                  </a:cxnLst>
                  <a:rect l="l" t="t" r="r" b="b"/>
                  <a:pathLst>
                    <a:path w="3056466" h="2988733">
                      <a:moveTo>
                        <a:pt x="16933" y="0"/>
                      </a:moveTo>
                      <a:lnTo>
                        <a:pt x="16933" y="0"/>
                      </a:lnTo>
                      <a:cubicBezTo>
                        <a:pt x="11289" y="990600"/>
                        <a:pt x="5644" y="1981200"/>
                        <a:pt x="0" y="2971800"/>
                      </a:cubicBezTo>
                      <a:lnTo>
                        <a:pt x="3056466" y="298873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1" name="TextBox 20">
                <a:extLst>
                  <a:ext uri="{FF2B5EF4-FFF2-40B4-BE49-F238E27FC236}">
                    <a16:creationId xmlns:a16="http://schemas.microsoft.com/office/drawing/2014/main" id="{3B1CF885-CEE2-C3EC-C65A-8EA7FC6B3AF1}"/>
                  </a:ext>
                </a:extLst>
              </p:cNvPr>
              <p:cNvSpPr txBox="1"/>
              <p:nvPr/>
            </p:nvSpPr>
            <p:spPr>
              <a:xfrm>
                <a:off x="4123212" y="5941512"/>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3</a:t>
                </a:r>
              </a:p>
            </p:txBody>
          </p:sp>
          <p:sp>
            <p:nvSpPr>
              <p:cNvPr id="22" name="TextBox 21">
                <a:extLst>
                  <a:ext uri="{FF2B5EF4-FFF2-40B4-BE49-F238E27FC236}">
                    <a16:creationId xmlns:a16="http://schemas.microsoft.com/office/drawing/2014/main" id="{5731025A-12C8-FEE0-2BD3-DF9278D68DFB}"/>
                  </a:ext>
                </a:extLst>
              </p:cNvPr>
              <p:cNvSpPr txBox="1"/>
              <p:nvPr/>
            </p:nvSpPr>
            <p:spPr>
              <a:xfrm>
                <a:off x="3070406" y="5931648"/>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2</a:t>
                </a:r>
              </a:p>
            </p:txBody>
          </p:sp>
          <p:sp>
            <p:nvSpPr>
              <p:cNvPr id="23" name="TextBox 22">
                <a:extLst>
                  <a:ext uri="{FF2B5EF4-FFF2-40B4-BE49-F238E27FC236}">
                    <a16:creationId xmlns:a16="http://schemas.microsoft.com/office/drawing/2014/main" id="{29650D27-BACF-7681-9F53-76C5162F77E1}"/>
                  </a:ext>
                </a:extLst>
              </p:cNvPr>
              <p:cNvSpPr txBox="1"/>
              <p:nvPr/>
            </p:nvSpPr>
            <p:spPr>
              <a:xfrm>
                <a:off x="2006944" y="5952785"/>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1</a:t>
                </a:r>
              </a:p>
            </p:txBody>
          </p:sp>
          <p:sp>
            <p:nvSpPr>
              <p:cNvPr id="24" name="TextBox 23">
                <a:extLst>
                  <a:ext uri="{FF2B5EF4-FFF2-40B4-BE49-F238E27FC236}">
                    <a16:creationId xmlns:a16="http://schemas.microsoft.com/office/drawing/2014/main" id="{7BDFB058-1D45-17C3-25FC-DB066CF18B8B}"/>
                  </a:ext>
                </a:extLst>
              </p:cNvPr>
              <p:cNvSpPr txBox="1"/>
              <p:nvPr/>
            </p:nvSpPr>
            <p:spPr>
              <a:xfrm>
                <a:off x="491765" y="4719444"/>
                <a:ext cx="585417"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50</a:t>
                </a:r>
              </a:p>
            </p:txBody>
          </p:sp>
          <p:sp>
            <p:nvSpPr>
              <p:cNvPr id="31" name="TextBox 30">
                <a:extLst>
                  <a:ext uri="{FF2B5EF4-FFF2-40B4-BE49-F238E27FC236}">
                    <a16:creationId xmlns:a16="http://schemas.microsoft.com/office/drawing/2014/main" id="{F2417C9A-0D37-3E14-E414-1B717BF9734B}"/>
                  </a:ext>
                </a:extLst>
              </p:cNvPr>
              <p:cNvSpPr txBox="1"/>
              <p:nvPr/>
            </p:nvSpPr>
            <p:spPr>
              <a:xfrm>
                <a:off x="318683" y="3648620"/>
                <a:ext cx="785793"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100</a:t>
                </a:r>
              </a:p>
            </p:txBody>
          </p:sp>
          <p:sp>
            <p:nvSpPr>
              <p:cNvPr id="32" name="TextBox 31">
                <a:extLst>
                  <a:ext uri="{FF2B5EF4-FFF2-40B4-BE49-F238E27FC236}">
                    <a16:creationId xmlns:a16="http://schemas.microsoft.com/office/drawing/2014/main" id="{A9EF8569-C889-75C8-E0BF-9E05C112692E}"/>
                  </a:ext>
                </a:extLst>
              </p:cNvPr>
              <p:cNvSpPr txBox="1"/>
              <p:nvPr/>
            </p:nvSpPr>
            <p:spPr>
              <a:xfrm>
                <a:off x="310063" y="2590517"/>
                <a:ext cx="785793"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150</a:t>
                </a:r>
              </a:p>
            </p:txBody>
          </p:sp>
          <p:cxnSp>
            <p:nvCxnSpPr>
              <p:cNvPr id="37" name="Straight Connector 36">
                <a:extLst>
                  <a:ext uri="{FF2B5EF4-FFF2-40B4-BE49-F238E27FC236}">
                    <a16:creationId xmlns:a16="http://schemas.microsoft.com/office/drawing/2014/main" id="{6C7FE145-F40F-1767-381A-C8949DF424FF}"/>
                  </a:ext>
                </a:extLst>
              </p:cNvPr>
              <p:cNvCxnSpPr>
                <a:cxnSpLocks/>
                <a:stCxn id="43" idx="2"/>
              </p:cNvCxnSpPr>
              <p:nvPr/>
            </p:nvCxnSpPr>
            <p:spPr>
              <a:xfrm flipV="1">
                <a:off x="1137130" y="1989045"/>
                <a:ext cx="4036372" cy="3999324"/>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38" name="TextBox 37">
                <a:extLst>
                  <a:ext uri="{FF2B5EF4-FFF2-40B4-BE49-F238E27FC236}">
                    <a16:creationId xmlns:a16="http://schemas.microsoft.com/office/drawing/2014/main" id="{0779DD92-DC8E-5F43-DF73-E3EFD0EB15A8}"/>
                  </a:ext>
                </a:extLst>
              </p:cNvPr>
              <p:cNvSpPr txBox="1"/>
              <p:nvPr/>
            </p:nvSpPr>
            <p:spPr>
              <a:xfrm rot="16200000">
                <a:off x="-259039" y="1519261"/>
                <a:ext cx="1652504" cy="523220"/>
              </a:xfrm>
              <a:prstGeom prst="rect">
                <a:avLst/>
              </a:prstGeom>
              <a:noFill/>
            </p:spPr>
            <p:txBody>
              <a:bodyPr wrap="square" rtlCol="0">
                <a:spAutoFit/>
              </a:bodyPr>
              <a:lstStyle/>
              <a:p>
                <a:pPr>
                  <a:spcAft>
                    <a:spcPts val="1200"/>
                  </a:spcAft>
                </a:pPr>
                <a:r>
                  <a:rPr lang="en-GB" sz="2800">
                    <a:latin typeface="Arial" panose="020B0604020202020204" pitchFamily="34" charset="0"/>
                    <a:cs typeface="Arial" panose="020B0604020202020204" pitchFamily="34" charset="0"/>
                  </a:rPr>
                  <a:t> </a:t>
                </a:r>
                <a:r>
                  <a:rPr lang="en-GB" sz="2800"/>
                  <a:t>𝑓 (Hz)</a:t>
                </a:r>
              </a:p>
            </p:txBody>
          </p:sp>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3FD5808A-4824-EB20-1401-961C31F8E163}"/>
                      </a:ext>
                    </a:extLst>
                  </p:cNvPr>
                  <p:cNvSpPr txBox="1"/>
                  <p:nvPr/>
                </p:nvSpPr>
                <p:spPr>
                  <a:xfrm>
                    <a:off x="4575464" y="6142883"/>
                    <a:ext cx="1280809" cy="626400"/>
                  </a:xfrm>
                  <a:prstGeom prst="rect">
                    <a:avLst/>
                  </a:prstGeom>
                  <a:noFill/>
                </p:spPr>
                <p:txBody>
                  <a:bodyPr wrap="square" rtlCol="0">
                    <a:spAutoFit/>
                  </a:bodyPr>
                  <a:lstStyle/>
                  <a:p>
                    <a:pPr>
                      <a:spcAft>
                        <a:spcPts val="1200"/>
                      </a:spcAft>
                    </a:pPr>
                    <a14:m>
                      <m:oMath xmlns:m="http://schemas.openxmlformats.org/officeDocument/2006/math">
                        <m:f>
                          <m:fPr>
                            <m:ctrlPr>
                              <a:rPr lang="en-GB" sz="2800" i="1">
                                <a:latin typeface="Cambria Math" panose="02040503050406030204" pitchFamily="18" charset="0"/>
                                <a:cs typeface="Times New Roman" panose="02020603050405020304" pitchFamily="18" charset="0"/>
                              </a:rPr>
                            </m:ctrlPr>
                          </m:fPr>
                          <m:num>
                            <m:r>
                              <a:rPr lang="en-GB" sz="2800" i="1">
                                <a:latin typeface="Cambria Math" panose="02040503050406030204" pitchFamily="18" charset="0"/>
                                <a:cs typeface="Times New Roman" panose="02020603050405020304" pitchFamily="18" charset="0"/>
                              </a:rPr>
                              <m:t>1</m:t>
                            </m:r>
                          </m:num>
                          <m:den>
                            <m:r>
                              <a:rPr lang="en-GB" sz="2800" i="1">
                                <a:latin typeface="Cambria Math" panose="02040503050406030204" pitchFamily="18" charset="0"/>
                                <a:cs typeface="Times New Roman" panose="02020603050405020304" pitchFamily="18" charset="0"/>
                              </a:rPr>
                              <m:t>𝑙</m:t>
                            </m:r>
                          </m:den>
                        </m:f>
                      </m:oMath>
                    </a14:m>
                    <a:r>
                      <a:rPr lang="en-GB" sz="2800" i="1">
                        <a:latin typeface="Times New Roman" panose="02020603050405020304" pitchFamily="18" charset="0"/>
                        <a:cs typeface="Times New Roman" panose="02020603050405020304" pitchFamily="18" charset="0"/>
                      </a:rPr>
                      <a:t> </a:t>
                    </a:r>
                    <a:r>
                      <a:rPr lang="en-GB" sz="2800">
                        <a:cs typeface="Times New Roman" panose="02020603050405020304" pitchFamily="18" charset="0"/>
                      </a:rPr>
                      <a:t>(</a:t>
                    </a:r>
                    <a14:m>
                      <m:oMath xmlns:m="http://schemas.openxmlformats.org/officeDocument/2006/math">
                        <m:sSup>
                          <m:sSupPr>
                            <m:ctrlPr>
                              <a:rPr lang="en-GB" sz="2800" i="1" dirty="0">
                                <a:latin typeface="Cambria Math" panose="02040503050406030204" pitchFamily="18" charset="0"/>
                                <a:cs typeface="Times New Roman" panose="02020603050405020304" pitchFamily="18" charset="0"/>
                              </a:rPr>
                            </m:ctrlPr>
                          </m:sSupPr>
                          <m:e>
                            <m:r>
                              <a:rPr lang="en-GB" sz="2800" i="1" dirty="0">
                                <a:latin typeface="Cambria Math" panose="02040503050406030204" pitchFamily="18" charset="0"/>
                                <a:cs typeface="Times New Roman" panose="02020603050405020304" pitchFamily="18" charset="0"/>
                              </a:rPr>
                              <m:t>𝑚</m:t>
                            </m:r>
                          </m:e>
                          <m:sup>
                            <m:r>
                              <a:rPr lang="en-GB" sz="2800" i="1" dirty="0">
                                <a:latin typeface="Cambria Math" panose="02040503050406030204" pitchFamily="18" charset="0"/>
                                <a:cs typeface="Times New Roman" panose="02020603050405020304" pitchFamily="18" charset="0"/>
                              </a:rPr>
                              <m:t>−1</m:t>
                            </m:r>
                          </m:sup>
                        </m:sSup>
                      </m:oMath>
                    </a14:m>
                    <a:r>
                      <a:rPr lang="en-GB" sz="2800">
                        <a:cs typeface="Times New Roman" panose="02020603050405020304" pitchFamily="18" charset="0"/>
                      </a:rPr>
                      <a:t>)</a:t>
                    </a:r>
                    <a:endParaRPr lang="en-GB" sz="2800">
                      <a:latin typeface="Arial" panose="020B0604020202020204" pitchFamily="34" charset="0"/>
                      <a:cs typeface="Arial" panose="020B0604020202020204" pitchFamily="34" charset="0"/>
                    </a:endParaRPr>
                  </a:p>
                </p:txBody>
              </p:sp>
            </mc:Choice>
            <mc:Fallback xmlns="">
              <p:sp>
                <p:nvSpPr>
                  <p:cNvPr id="39" name="TextBox 38">
                    <a:extLst>
                      <a:ext uri="{FF2B5EF4-FFF2-40B4-BE49-F238E27FC236}">
                        <a16:creationId xmlns:a16="http://schemas.microsoft.com/office/drawing/2014/main" id="{3FD5808A-4824-EB20-1401-961C31F8E163}"/>
                      </a:ext>
                    </a:extLst>
                  </p:cNvPr>
                  <p:cNvSpPr txBox="1">
                    <a:spLocks noRot="1" noChangeAspect="1" noMove="1" noResize="1" noEditPoints="1" noAdjustHandles="1" noChangeArrowheads="1" noChangeShapeType="1" noTextEdit="1"/>
                  </p:cNvSpPr>
                  <p:nvPr/>
                </p:nvSpPr>
                <p:spPr>
                  <a:xfrm>
                    <a:off x="4575464" y="6142883"/>
                    <a:ext cx="1280809" cy="626400"/>
                  </a:xfrm>
                  <a:prstGeom prst="rect">
                    <a:avLst/>
                  </a:prstGeom>
                  <a:blipFill>
                    <a:blip r:embed="rId3"/>
                    <a:stretch>
                      <a:fillRect r="-424" b="-9565"/>
                    </a:stretch>
                  </a:blipFill>
                </p:spPr>
                <p:txBody>
                  <a:bodyPr/>
                  <a:lstStyle/>
                  <a:p>
                    <a:r>
                      <a:rPr lang="en-GB">
                        <a:noFill/>
                      </a:rPr>
                      <a:t> </a:t>
                    </a:r>
                  </a:p>
                </p:txBody>
              </p:sp>
            </mc:Fallback>
          </mc:AlternateContent>
        </p:grpSp>
        <p:grpSp>
          <p:nvGrpSpPr>
            <p:cNvPr id="87" name="Group 86">
              <a:extLst>
                <a:ext uri="{FF2B5EF4-FFF2-40B4-BE49-F238E27FC236}">
                  <a16:creationId xmlns:a16="http://schemas.microsoft.com/office/drawing/2014/main" id="{6F2358CF-0BD1-8509-4D96-C98294946377}"/>
                </a:ext>
              </a:extLst>
            </p:cNvPr>
            <p:cNvGrpSpPr/>
            <p:nvPr/>
          </p:nvGrpSpPr>
          <p:grpSpPr>
            <a:xfrm>
              <a:off x="4136671" y="2816858"/>
              <a:ext cx="330200" cy="322642"/>
              <a:chOff x="6197432" y="554121"/>
              <a:chExt cx="330200" cy="322642"/>
            </a:xfrm>
          </p:grpSpPr>
          <p:sp>
            <p:nvSpPr>
              <p:cNvPr id="88" name="Oval 87">
                <a:extLst>
                  <a:ext uri="{FF2B5EF4-FFF2-40B4-BE49-F238E27FC236}">
                    <a16:creationId xmlns:a16="http://schemas.microsoft.com/office/drawing/2014/main" id="{FF388E94-E9B9-1B27-A649-8F9158D7F0BF}"/>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9" name="Oval 88">
                <a:extLst>
                  <a:ext uri="{FF2B5EF4-FFF2-40B4-BE49-F238E27FC236}">
                    <a16:creationId xmlns:a16="http://schemas.microsoft.com/office/drawing/2014/main" id="{14EF8476-A03F-4567-17AF-F6E7CE118D1E}"/>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0" name="Group 89">
              <a:extLst>
                <a:ext uri="{FF2B5EF4-FFF2-40B4-BE49-F238E27FC236}">
                  <a16:creationId xmlns:a16="http://schemas.microsoft.com/office/drawing/2014/main" id="{0290ABB1-9484-E971-5949-A331427D763C}"/>
                </a:ext>
              </a:extLst>
            </p:cNvPr>
            <p:cNvGrpSpPr/>
            <p:nvPr/>
          </p:nvGrpSpPr>
          <p:grpSpPr>
            <a:xfrm>
              <a:off x="3631335" y="3318543"/>
              <a:ext cx="330200" cy="322642"/>
              <a:chOff x="6197432" y="554121"/>
              <a:chExt cx="330200" cy="322642"/>
            </a:xfrm>
          </p:grpSpPr>
          <p:sp>
            <p:nvSpPr>
              <p:cNvPr id="91" name="Oval 90">
                <a:extLst>
                  <a:ext uri="{FF2B5EF4-FFF2-40B4-BE49-F238E27FC236}">
                    <a16:creationId xmlns:a16="http://schemas.microsoft.com/office/drawing/2014/main" id="{76E33AD5-D5D5-94DC-409A-3845B4C76C4F}"/>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Oval 91">
                <a:extLst>
                  <a:ext uri="{FF2B5EF4-FFF2-40B4-BE49-F238E27FC236}">
                    <a16:creationId xmlns:a16="http://schemas.microsoft.com/office/drawing/2014/main" id="{EFA2107D-5E01-6DF3-4B19-28AB7BC694F8}"/>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3" name="Group 92">
              <a:extLst>
                <a:ext uri="{FF2B5EF4-FFF2-40B4-BE49-F238E27FC236}">
                  <a16:creationId xmlns:a16="http://schemas.microsoft.com/office/drawing/2014/main" id="{A640625E-E8BE-32B8-B722-AF2C71258A50}"/>
                </a:ext>
              </a:extLst>
            </p:cNvPr>
            <p:cNvGrpSpPr/>
            <p:nvPr/>
          </p:nvGrpSpPr>
          <p:grpSpPr>
            <a:xfrm>
              <a:off x="3025908" y="3997614"/>
              <a:ext cx="330200" cy="322642"/>
              <a:chOff x="6197432" y="554121"/>
              <a:chExt cx="330200" cy="322642"/>
            </a:xfrm>
          </p:grpSpPr>
          <p:sp>
            <p:nvSpPr>
              <p:cNvPr id="94" name="Oval 93">
                <a:extLst>
                  <a:ext uri="{FF2B5EF4-FFF2-40B4-BE49-F238E27FC236}">
                    <a16:creationId xmlns:a16="http://schemas.microsoft.com/office/drawing/2014/main" id="{4B2C0136-D9F7-FF21-FEB6-AFEADBAE4602}"/>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Oval 94">
                <a:extLst>
                  <a:ext uri="{FF2B5EF4-FFF2-40B4-BE49-F238E27FC236}">
                    <a16:creationId xmlns:a16="http://schemas.microsoft.com/office/drawing/2014/main" id="{087BEE5E-16CE-3825-FBB4-772B1FC33284}"/>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6" name="Group 95">
              <a:extLst>
                <a:ext uri="{FF2B5EF4-FFF2-40B4-BE49-F238E27FC236}">
                  <a16:creationId xmlns:a16="http://schemas.microsoft.com/office/drawing/2014/main" id="{FCDB8AE7-E103-326E-4266-5B9D8951AE68}"/>
                </a:ext>
              </a:extLst>
            </p:cNvPr>
            <p:cNvGrpSpPr/>
            <p:nvPr/>
          </p:nvGrpSpPr>
          <p:grpSpPr>
            <a:xfrm>
              <a:off x="2663899" y="4299471"/>
              <a:ext cx="330200" cy="322642"/>
              <a:chOff x="6197432" y="554121"/>
              <a:chExt cx="330200" cy="322642"/>
            </a:xfrm>
          </p:grpSpPr>
          <p:sp>
            <p:nvSpPr>
              <p:cNvPr id="97" name="Oval 96">
                <a:extLst>
                  <a:ext uri="{FF2B5EF4-FFF2-40B4-BE49-F238E27FC236}">
                    <a16:creationId xmlns:a16="http://schemas.microsoft.com/office/drawing/2014/main" id="{FFEFA8A2-C935-EB3E-9643-C911E739F998}"/>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8" name="Oval 97">
                <a:extLst>
                  <a:ext uri="{FF2B5EF4-FFF2-40B4-BE49-F238E27FC236}">
                    <a16:creationId xmlns:a16="http://schemas.microsoft.com/office/drawing/2014/main" id="{CC354A85-CC9D-B4F0-3733-E5E4ECDDD555}"/>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9" name="Group 98">
              <a:extLst>
                <a:ext uri="{FF2B5EF4-FFF2-40B4-BE49-F238E27FC236}">
                  <a16:creationId xmlns:a16="http://schemas.microsoft.com/office/drawing/2014/main" id="{B574F67D-E5B8-0C86-62A3-C698DD9E979F}"/>
                </a:ext>
              </a:extLst>
            </p:cNvPr>
            <p:cNvGrpSpPr/>
            <p:nvPr/>
          </p:nvGrpSpPr>
          <p:grpSpPr>
            <a:xfrm>
              <a:off x="5005770" y="1968354"/>
              <a:ext cx="330200" cy="322642"/>
              <a:chOff x="6197432" y="554121"/>
              <a:chExt cx="330200" cy="322642"/>
            </a:xfrm>
          </p:grpSpPr>
          <p:sp>
            <p:nvSpPr>
              <p:cNvPr id="100" name="Oval 99">
                <a:extLst>
                  <a:ext uri="{FF2B5EF4-FFF2-40B4-BE49-F238E27FC236}">
                    <a16:creationId xmlns:a16="http://schemas.microsoft.com/office/drawing/2014/main" id="{D884B7CC-E7F4-6165-A89F-6E168898F870}"/>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Oval 100">
                <a:extLst>
                  <a:ext uri="{FF2B5EF4-FFF2-40B4-BE49-F238E27FC236}">
                    <a16:creationId xmlns:a16="http://schemas.microsoft.com/office/drawing/2014/main" id="{B3519448-63B9-57EA-775B-F368D628CCF2}"/>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cxnSp>
        <p:nvCxnSpPr>
          <p:cNvPr id="6" name="Straight Connector 5">
            <a:extLst>
              <a:ext uri="{FF2B5EF4-FFF2-40B4-BE49-F238E27FC236}">
                <a16:creationId xmlns:a16="http://schemas.microsoft.com/office/drawing/2014/main" id="{0CF52C02-B587-7116-A469-DD86C60BBAFA}"/>
              </a:ext>
            </a:extLst>
          </p:cNvPr>
          <p:cNvCxnSpPr/>
          <p:nvPr/>
        </p:nvCxnSpPr>
        <p:spPr>
          <a:xfrm>
            <a:off x="4485503" y="2152964"/>
            <a:ext cx="725774" cy="415252"/>
          </a:xfrm>
          <a:prstGeom prst="line">
            <a:avLst/>
          </a:prstGeom>
          <a:ln w="28575">
            <a:solidFill>
              <a:srgbClr val="3333FF"/>
            </a:solidFill>
            <a:tailEnd type="none" w="med" len="lg"/>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E78272D1-3570-9A2B-0C6A-FD5B56A06F4D}"/>
              </a:ext>
            </a:extLst>
          </p:cNvPr>
          <p:cNvSpPr txBox="1"/>
          <p:nvPr/>
        </p:nvSpPr>
        <p:spPr>
          <a:xfrm>
            <a:off x="6303824" y="654182"/>
            <a:ext cx="2483372"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Point for slope</a:t>
            </a:r>
          </a:p>
        </p:txBody>
      </p:sp>
      <p:cxnSp>
        <p:nvCxnSpPr>
          <p:cNvPr id="8" name="Straight Arrow Connector 7">
            <a:extLst>
              <a:ext uri="{FF2B5EF4-FFF2-40B4-BE49-F238E27FC236}">
                <a16:creationId xmlns:a16="http://schemas.microsoft.com/office/drawing/2014/main" id="{53B31F4E-0295-4C06-679F-5F66C4C8F00D}"/>
              </a:ext>
            </a:extLst>
          </p:cNvPr>
          <p:cNvCxnSpPr>
            <a:cxnSpLocks/>
          </p:cNvCxnSpPr>
          <p:nvPr/>
        </p:nvCxnSpPr>
        <p:spPr>
          <a:xfrm flipH="1">
            <a:off x="4963681" y="1289372"/>
            <a:ext cx="1766730" cy="986603"/>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p:sp>
        <p:nvSpPr>
          <p:cNvPr id="10" name="TextBox 9">
            <a:extLst>
              <a:ext uri="{FF2B5EF4-FFF2-40B4-BE49-F238E27FC236}">
                <a16:creationId xmlns:a16="http://schemas.microsoft.com/office/drawing/2014/main" id="{A047AFA4-755D-DAEB-83F5-430C3C76A8D6}"/>
              </a:ext>
            </a:extLst>
          </p:cNvPr>
          <p:cNvSpPr txBox="1"/>
          <p:nvPr/>
        </p:nvSpPr>
        <p:spPr>
          <a:xfrm>
            <a:off x="6897449" y="1185351"/>
            <a:ext cx="1425390"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(3, 150)</a:t>
            </a:r>
          </a:p>
        </p:txBody>
      </p:sp>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D22E0152-6C94-A005-D371-BBF27E3A2E1E}"/>
                  </a:ext>
                </a:extLst>
              </p:cNvPr>
              <p:cNvSpPr txBox="1"/>
              <p:nvPr/>
            </p:nvSpPr>
            <p:spPr>
              <a:xfrm>
                <a:off x="6492494" y="2256404"/>
                <a:ext cx="2191048" cy="900568"/>
              </a:xfrm>
              <a:prstGeom prst="rect">
                <a:avLst/>
              </a:prstGeom>
              <a:noFill/>
            </p:spPr>
            <p:txBody>
              <a:bodyPr wrap="none" rtlCol="0">
                <a:spAutoFit/>
              </a:bodyPr>
              <a:lstStyle/>
              <a:p>
                <a:pPr algn="l"/>
                <a14:m>
                  <m:oMathPara xmlns:m="http://schemas.openxmlformats.org/officeDocument/2006/math">
                    <m:oMath>
                      <m:r>
                        <a:rPr lang="en-GB" sz="2800" b="0" i="1" dirty="0" smtClean="0">
                          <a:solidFill>
                            <a:srgbClr val="2D00D2"/>
                          </a:solidFill>
                          <a:latin typeface="Cambria Math" panose="02040503050406030204" pitchFamily="18" charset="0"/>
                          <a:cs typeface="Arial" panose="020B0604020202020204" pitchFamily="34" charset="0"/>
                        </a:rPr>
                        <m:t>𝑚</m:t>
                      </m:r>
                      <m:r>
                        <a:rPr lang="en-GB" sz="2800" b="0" i="1" dirty="0" smtClean="0">
                          <a:solidFill>
                            <a:srgbClr val="2D00D2"/>
                          </a:solidFill>
                          <a:latin typeface="Cambria Math" panose="02040503050406030204" pitchFamily="18" charset="0"/>
                          <a:cs typeface="Arial" panose="020B0604020202020204" pitchFamily="34" charset="0"/>
                        </a:rPr>
                        <m:t>=</m:t>
                      </m:r>
                      <m:f>
                        <m:fPr>
                          <m:ctrlPr>
                            <a:rPr lang="en-GB" sz="2800" b="0" i="1" dirty="0" smtClean="0">
                              <a:solidFill>
                                <a:srgbClr val="2D00D2"/>
                              </a:solidFill>
                              <a:latin typeface="Cambria Math" panose="02040503050406030204" pitchFamily="18" charset="0"/>
                              <a:cs typeface="Arial" panose="020B0604020202020204" pitchFamily="34" charset="0"/>
                            </a:rPr>
                          </m:ctrlPr>
                        </m:fPr>
                        <m:num>
                          <m:sSub>
                            <m:sSubPr>
                              <m:ctrlPr>
                                <a:rPr lang="en-GB" sz="2800" b="0" i="1" dirty="0" smtClean="0">
                                  <a:solidFill>
                                    <a:srgbClr val="2D00D2"/>
                                  </a:solidFill>
                                  <a:latin typeface="Cambria Math" panose="02040503050406030204" pitchFamily="18" charset="0"/>
                                  <a:cs typeface="Arial" panose="020B0604020202020204" pitchFamily="34" charset="0"/>
                                </a:rPr>
                              </m:ctrlPr>
                            </m:sSubPr>
                            <m:e>
                              <m:r>
                                <a:rPr lang="en-GB" sz="2800" b="0" i="1" dirty="0" smtClean="0">
                                  <a:solidFill>
                                    <a:srgbClr val="2D00D2"/>
                                  </a:solidFill>
                                  <a:latin typeface="Cambria Math" panose="02040503050406030204" pitchFamily="18" charset="0"/>
                                  <a:cs typeface="Arial" panose="020B0604020202020204" pitchFamily="34" charset="0"/>
                                </a:rPr>
                                <m:t>𝑦</m:t>
                              </m:r>
                            </m:e>
                            <m:sub>
                              <m:r>
                                <a:rPr lang="en-GB" sz="2800" b="0" i="1" dirty="0" smtClean="0">
                                  <a:solidFill>
                                    <a:srgbClr val="2D00D2"/>
                                  </a:solidFill>
                                  <a:latin typeface="Cambria Math" panose="02040503050406030204" pitchFamily="18" charset="0"/>
                                  <a:cs typeface="Arial" panose="020B0604020202020204" pitchFamily="34" charset="0"/>
                                </a:rPr>
                                <m:t>2</m:t>
                              </m:r>
                            </m:sub>
                          </m:sSub>
                          <m:r>
                            <a:rPr lang="en-GB" sz="2800" b="0" i="1" dirty="0" smtClean="0">
                              <a:solidFill>
                                <a:srgbClr val="2D00D2"/>
                              </a:solidFill>
                              <a:latin typeface="Cambria Math" panose="02040503050406030204" pitchFamily="18" charset="0"/>
                              <a:cs typeface="Arial" panose="020B0604020202020204" pitchFamily="34" charset="0"/>
                            </a:rPr>
                            <m:t>−</m:t>
                          </m:r>
                          <m:sSub>
                            <m:sSubPr>
                              <m:ctrlPr>
                                <a:rPr lang="en-GB" sz="2800" b="0" i="1" dirty="0" smtClean="0">
                                  <a:solidFill>
                                    <a:srgbClr val="2D00D2"/>
                                  </a:solidFill>
                                  <a:latin typeface="Cambria Math" panose="02040503050406030204" pitchFamily="18" charset="0"/>
                                  <a:cs typeface="Arial" panose="020B0604020202020204" pitchFamily="34" charset="0"/>
                                </a:rPr>
                              </m:ctrlPr>
                            </m:sSubPr>
                            <m:e>
                              <m:r>
                                <a:rPr lang="en-GB" sz="2800" b="0" i="1" dirty="0" smtClean="0">
                                  <a:solidFill>
                                    <a:srgbClr val="2D00D2"/>
                                  </a:solidFill>
                                  <a:latin typeface="Cambria Math" panose="02040503050406030204" pitchFamily="18" charset="0"/>
                                  <a:cs typeface="Arial" panose="020B0604020202020204" pitchFamily="34" charset="0"/>
                                </a:rPr>
                                <m:t>𝑦</m:t>
                              </m:r>
                            </m:e>
                            <m:sub>
                              <m:r>
                                <a:rPr lang="en-GB" sz="2800" b="0" i="1" dirty="0" smtClean="0">
                                  <a:solidFill>
                                    <a:srgbClr val="2D00D2"/>
                                  </a:solidFill>
                                  <a:latin typeface="Cambria Math" panose="02040503050406030204" pitchFamily="18" charset="0"/>
                                  <a:cs typeface="Arial" panose="020B0604020202020204" pitchFamily="34" charset="0"/>
                                </a:rPr>
                                <m:t>1</m:t>
                              </m:r>
                            </m:sub>
                          </m:sSub>
                        </m:num>
                        <m:den>
                          <m:sSub>
                            <m:sSubPr>
                              <m:ctrlPr>
                                <a:rPr lang="en-GB" sz="2800" b="0" i="1" dirty="0" smtClean="0">
                                  <a:solidFill>
                                    <a:srgbClr val="2D00D2"/>
                                  </a:solidFill>
                                  <a:latin typeface="Cambria Math" panose="02040503050406030204" pitchFamily="18" charset="0"/>
                                  <a:cs typeface="Arial" panose="020B0604020202020204" pitchFamily="34" charset="0"/>
                                </a:rPr>
                              </m:ctrlPr>
                            </m:sSubPr>
                            <m:e>
                              <m:r>
                                <a:rPr lang="en-GB" sz="2800" b="0" i="1" dirty="0" smtClean="0">
                                  <a:solidFill>
                                    <a:srgbClr val="2D00D2"/>
                                  </a:solidFill>
                                  <a:latin typeface="Cambria Math" panose="02040503050406030204" pitchFamily="18" charset="0"/>
                                  <a:cs typeface="Arial" panose="020B0604020202020204" pitchFamily="34" charset="0"/>
                                </a:rPr>
                                <m:t>𝑥</m:t>
                              </m:r>
                            </m:e>
                            <m:sub>
                              <m:r>
                                <a:rPr lang="en-GB" sz="2800" b="0" i="1" dirty="0" smtClean="0">
                                  <a:solidFill>
                                    <a:srgbClr val="2D00D2"/>
                                  </a:solidFill>
                                  <a:latin typeface="Cambria Math" panose="02040503050406030204" pitchFamily="18" charset="0"/>
                                  <a:cs typeface="Arial" panose="020B0604020202020204" pitchFamily="34" charset="0"/>
                                </a:rPr>
                                <m:t>2</m:t>
                              </m:r>
                            </m:sub>
                          </m:sSub>
                          <m:r>
                            <a:rPr lang="en-GB" sz="2800" b="0" i="1" dirty="0" smtClean="0">
                              <a:solidFill>
                                <a:srgbClr val="2D00D2"/>
                              </a:solidFill>
                              <a:latin typeface="Cambria Math" panose="02040503050406030204" pitchFamily="18" charset="0"/>
                              <a:cs typeface="Arial" panose="020B0604020202020204" pitchFamily="34" charset="0"/>
                            </a:rPr>
                            <m:t>−</m:t>
                          </m:r>
                          <m:sSub>
                            <m:sSubPr>
                              <m:ctrlPr>
                                <a:rPr lang="en-GB" sz="2800" b="0" i="1" dirty="0" smtClean="0">
                                  <a:solidFill>
                                    <a:srgbClr val="2D00D2"/>
                                  </a:solidFill>
                                  <a:latin typeface="Cambria Math" panose="02040503050406030204" pitchFamily="18" charset="0"/>
                                  <a:cs typeface="Arial" panose="020B0604020202020204" pitchFamily="34" charset="0"/>
                                </a:rPr>
                              </m:ctrlPr>
                            </m:sSubPr>
                            <m:e>
                              <m:r>
                                <a:rPr lang="en-GB" sz="2800" b="0" i="1" dirty="0" smtClean="0">
                                  <a:solidFill>
                                    <a:srgbClr val="2D00D2"/>
                                  </a:solidFill>
                                  <a:latin typeface="Cambria Math" panose="02040503050406030204" pitchFamily="18" charset="0"/>
                                  <a:cs typeface="Arial" panose="020B0604020202020204" pitchFamily="34" charset="0"/>
                                </a:rPr>
                                <m:t>𝑥</m:t>
                              </m:r>
                            </m:e>
                            <m:sub>
                              <m:r>
                                <a:rPr lang="en-GB" sz="2800" b="0" i="1" dirty="0" smtClean="0">
                                  <a:solidFill>
                                    <a:srgbClr val="2D00D2"/>
                                  </a:solidFill>
                                  <a:latin typeface="Cambria Math" panose="02040503050406030204" pitchFamily="18" charset="0"/>
                                  <a:cs typeface="Arial" panose="020B0604020202020204" pitchFamily="34" charset="0"/>
                                </a:rPr>
                                <m:t>1</m:t>
                              </m:r>
                            </m:sub>
                          </m:sSub>
                        </m:den>
                      </m:f>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11" name="TextBox 10">
                <a:extLst>
                  <a:ext uri="{FF2B5EF4-FFF2-40B4-BE49-F238E27FC236}">
                    <a16:creationId xmlns:a16="http://schemas.microsoft.com/office/drawing/2014/main" id="{D22E0152-6C94-A005-D371-BBF27E3A2E1E}"/>
                  </a:ext>
                </a:extLst>
              </p:cNvPr>
              <p:cNvSpPr txBox="1">
                <a:spLocks noRot="1" noChangeAspect="1" noMove="1" noResize="1" noEditPoints="1" noAdjustHandles="1" noChangeArrowheads="1" noChangeShapeType="1" noTextEdit="1"/>
              </p:cNvSpPr>
              <p:nvPr/>
            </p:nvSpPr>
            <p:spPr>
              <a:xfrm>
                <a:off x="6492494" y="2256404"/>
                <a:ext cx="2191048" cy="900568"/>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15F2ACA4-B8D0-E831-CF62-E5446A5869C6}"/>
                  </a:ext>
                </a:extLst>
              </p:cNvPr>
              <p:cNvSpPr txBox="1"/>
              <p:nvPr/>
            </p:nvSpPr>
            <p:spPr>
              <a:xfrm>
                <a:off x="6809696" y="3414431"/>
                <a:ext cx="1873846" cy="910570"/>
              </a:xfrm>
              <a:prstGeom prst="rect">
                <a:avLst/>
              </a:prstGeom>
              <a:noFill/>
            </p:spPr>
            <p:txBody>
              <a:bodyPr wrap="none" rtlCol="0">
                <a:spAutoFit/>
              </a:bodyPr>
              <a:lstStyle/>
              <a:p>
                <a:pPr algn="l"/>
                <a14:m>
                  <m:oMathPara xmlns:m="http://schemas.openxmlformats.org/officeDocument/2006/math">
                    <m:oMath>
                      <m:r>
                        <a:rPr lang="en-GB" sz="2800" b="0" i="1" dirty="0" smtClean="0">
                          <a:solidFill>
                            <a:srgbClr val="2D00D2"/>
                          </a:solidFill>
                          <a:latin typeface="Cambria Math" panose="02040503050406030204" pitchFamily="18" charset="0"/>
                          <a:cs typeface="Arial" panose="020B0604020202020204" pitchFamily="34" charset="0"/>
                        </a:rPr>
                        <m:t>=</m:t>
                      </m:r>
                      <m:f>
                        <m:fPr>
                          <m:ctrlPr>
                            <a:rPr lang="en-GB" sz="2800" b="0" i="1" dirty="0" smtClean="0">
                              <a:solidFill>
                                <a:srgbClr val="2D00D2"/>
                              </a:solidFill>
                              <a:latin typeface="Cambria Math" panose="02040503050406030204" pitchFamily="18" charset="0"/>
                              <a:cs typeface="Arial" panose="020B0604020202020204" pitchFamily="34" charset="0"/>
                            </a:rPr>
                          </m:ctrlPr>
                        </m:fPr>
                        <m:num>
                          <m:r>
                            <a:rPr lang="en-GB" sz="2800" b="0" i="1" dirty="0" smtClean="0">
                              <a:solidFill>
                                <a:srgbClr val="2D00D2"/>
                              </a:solidFill>
                              <a:latin typeface="Cambria Math" panose="02040503050406030204" pitchFamily="18" charset="0"/>
                              <a:cs typeface="Arial" panose="020B0604020202020204" pitchFamily="34" charset="0"/>
                            </a:rPr>
                            <m:t>150−0</m:t>
                          </m:r>
                        </m:num>
                        <m:den>
                          <m:r>
                            <a:rPr lang="en-GB" sz="2800" b="0" i="1" dirty="0" smtClean="0">
                              <a:solidFill>
                                <a:srgbClr val="2D00D2"/>
                              </a:solidFill>
                              <a:latin typeface="Cambria Math" panose="02040503050406030204" pitchFamily="18" charset="0"/>
                              <a:cs typeface="Arial" panose="020B0604020202020204" pitchFamily="34" charset="0"/>
                            </a:rPr>
                            <m:t>3−0</m:t>
                          </m:r>
                        </m:den>
                      </m:f>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12" name="TextBox 11">
                <a:extLst>
                  <a:ext uri="{FF2B5EF4-FFF2-40B4-BE49-F238E27FC236}">
                    <a16:creationId xmlns:a16="http://schemas.microsoft.com/office/drawing/2014/main" id="{15F2ACA4-B8D0-E831-CF62-E5446A5869C6}"/>
                  </a:ext>
                </a:extLst>
              </p:cNvPr>
              <p:cNvSpPr txBox="1">
                <a:spLocks noRot="1" noChangeAspect="1" noMove="1" noResize="1" noEditPoints="1" noAdjustHandles="1" noChangeArrowheads="1" noChangeShapeType="1" noTextEdit="1"/>
              </p:cNvSpPr>
              <p:nvPr/>
            </p:nvSpPr>
            <p:spPr>
              <a:xfrm>
                <a:off x="6809696" y="3414431"/>
                <a:ext cx="1873846" cy="910570"/>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A4366068-F32F-DF8D-2786-ACDFAF5EB51E}"/>
                  </a:ext>
                </a:extLst>
              </p:cNvPr>
              <p:cNvSpPr txBox="1"/>
              <p:nvPr/>
            </p:nvSpPr>
            <p:spPr>
              <a:xfrm>
                <a:off x="6897449" y="4613798"/>
                <a:ext cx="2053703" cy="523220"/>
              </a:xfrm>
              <a:prstGeom prst="rect">
                <a:avLst/>
              </a:prstGeom>
              <a:noFill/>
            </p:spPr>
            <p:txBody>
              <a:bodyPr wrap="none" rtlCol="0">
                <a:spAutoFit/>
              </a:bodyPr>
              <a:lstStyle/>
              <a:p>
                <a:pPr algn="l"/>
                <a14:m>
                  <m:oMathPara xmlns:m="http://schemas.openxmlformats.org/officeDocument/2006/math">
                    <m:oMath>
                      <m:r>
                        <a:rPr lang="en-GB" sz="2800" b="0" i="1" dirty="0" smtClean="0">
                          <a:solidFill>
                            <a:srgbClr val="2D00D2"/>
                          </a:solidFill>
                          <a:latin typeface="Cambria Math" panose="02040503050406030204" pitchFamily="18" charset="0"/>
                          <a:cs typeface="Arial" panose="020B0604020202020204" pitchFamily="34" charset="0"/>
                        </a:rPr>
                        <m:t>=50 </m:t>
                      </m:r>
                      <m:r>
                        <m:rPr>
                          <m:sty m:val="p"/>
                        </m:rPr>
                        <a:rPr lang="en-GB" sz="2800" b="0" i="0" dirty="0" smtClean="0">
                          <a:solidFill>
                            <a:srgbClr val="2D00D2"/>
                          </a:solidFill>
                          <a:latin typeface="Cambria Math" panose="02040503050406030204" pitchFamily="18" charset="0"/>
                          <a:cs typeface="Arial" panose="020B0604020202020204" pitchFamily="34" charset="0"/>
                        </a:rPr>
                        <m:t>m</m:t>
                      </m:r>
                      <m:r>
                        <a:rPr lang="en-GB" sz="2800" b="0" i="0" dirty="0" smtClean="0">
                          <a:solidFill>
                            <a:srgbClr val="2D00D2"/>
                          </a:solidFill>
                          <a:latin typeface="Cambria Math" panose="02040503050406030204" pitchFamily="18" charset="0"/>
                          <a:cs typeface="Arial" panose="020B0604020202020204" pitchFamily="34" charset="0"/>
                        </a:rPr>
                        <m:t> </m:t>
                      </m:r>
                      <m:sSup>
                        <m:sSupPr>
                          <m:ctrlPr>
                            <a:rPr lang="en-GB" sz="2800" b="0" i="0" dirty="0" smtClean="0">
                              <a:solidFill>
                                <a:srgbClr val="2D00D2"/>
                              </a:solidFill>
                              <a:latin typeface="Cambria Math" panose="02040503050406030204" pitchFamily="18" charset="0"/>
                              <a:cs typeface="Arial" panose="020B0604020202020204" pitchFamily="34" charset="0"/>
                            </a:rPr>
                          </m:ctrlPr>
                        </m:sSupPr>
                        <m:e>
                          <m:r>
                            <m:rPr>
                              <m:sty m:val="p"/>
                            </m:rPr>
                            <a:rPr lang="en-GB" sz="2800" b="0" i="0" dirty="0" smtClean="0">
                              <a:solidFill>
                                <a:srgbClr val="2D00D2"/>
                              </a:solidFill>
                              <a:latin typeface="Cambria Math" panose="02040503050406030204" pitchFamily="18" charset="0"/>
                              <a:cs typeface="Arial" panose="020B0604020202020204" pitchFamily="34" charset="0"/>
                            </a:rPr>
                            <m:t>s</m:t>
                          </m:r>
                        </m:e>
                        <m:sup>
                          <m:r>
                            <a:rPr lang="en-GB" sz="2800" b="0" i="0" dirty="0" smtClean="0">
                              <a:solidFill>
                                <a:srgbClr val="2D00D2"/>
                              </a:solidFill>
                              <a:latin typeface="Cambria Math" panose="02040503050406030204" pitchFamily="18" charset="0"/>
                              <a:cs typeface="Arial" panose="020B0604020202020204" pitchFamily="34" charset="0"/>
                            </a:rPr>
                            <m:t>−1</m:t>
                          </m:r>
                        </m:sup>
                      </m:sSup>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17" name="TextBox 16">
                <a:extLst>
                  <a:ext uri="{FF2B5EF4-FFF2-40B4-BE49-F238E27FC236}">
                    <a16:creationId xmlns:a16="http://schemas.microsoft.com/office/drawing/2014/main" id="{A4366068-F32F-DF8D-2786-ACDFAF5EB51E}"/>
                  </a:ext>
                </a:extLst>
              </p:cNvPr>
              <p:cNvSpPr txBox="1">
                <a:spLocks noRot="1" noChangeAspect="1" noMove="1" noResize="1" noEditPoints="1" noAdjustHandles="1" noChangeArrowheads="1" noChangeShapeType="1" noTextEdit="1"/>
              </p:cNvSpPr>
              <p:nvPr/>
            </p:nvSpPr>
            <p:spPr>
              <a:xfrm>
                <a:off x="6897449" y="4613798"/>
                <a:ext cx="2053703" cy="523220"/>
              </a:xfrm>
              <a:prstGeom prst="rect">
                <a:avLst/>
              </a:prstGeom>
              <a:blipFill>
                <a:blip r:embed="rId6"/>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1840485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7"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9D8734-E169-31FE-A83A-EBC64F7CAA3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810E423-1975-5024-1A38-F48475AD1149}"/>
              </a:ext>
            </a:extLst>
          </p:cNvPr>
          <p:cNvSpPr>
            <a:spLocks noGrp="1"/>
          </p:cNvSpPr>
          <p:nvPr>
            <p:ph type="title"/>
          </p:nvPr>
        </p:nvSpPr>
        <p:spPr>
          <a:xfrm>
            <a:off x="122293" y="-1"/>
            <a:ext cx="8317372" cy="523220"/>
          </a:xfrm>
          <a:solidFill>
            <a:schemeClr val="accent2">
              <a:lumMod val="40000"/>
              <a:lumOff val="60000"/>
            </a:schemeClr>
          </a:solidFill>
        </p:spPr>
        <p:txBody>
          <a:bodyPr>
            <a:normAutofit/>
          </a:bodyPr>
          <a:lstStyle/>
          <a:p>
            <a:r>
              <a:rPr lang="en-GB"/>
              <a:t>Solution step 5: verify the model</a:t>
            </a:r>
          </a:p>
        </p:txBody>
      </p:sp>
      <p:sp>
        <p:nvSpPr>
          <p:cNvPr id="5" name="TextBox 4">
            <a:extLst>
              <a:ext uri="{FF2B5EF4-FFF2-40B4-BE49-F238E27FC236}">
                <a16:creationId xmlns:a16="http://schemas.microsoft.com/office/drawing/2014/main" id="{31C1A906-5E47-E94C-8BDC-45196B90FCEE}"/>
              </a:ext>
            </a:extLst>
          </p:cNvPr>
          <p:cNvSpPr txBox="1"/>
          <p:nvPr/>
        </p:nvSpPr>
        <p:spPr>
          <a:xfrm>
            <a:off x="932549" y="3798803"/>
            <a:ext cx="7587048" cy="2246769"/>
          </a:xfrm>
          <a:prstGeom prst="rect">
            <a:avLst/>
          </a:prstGeom>
          <a:noFill/>
        </p:spPr>
        <p:txBody>
          <a:bodyPr wrap="square" rtlCol="0">
            <a:spAutoFit/>
          </a:bodyPr>
          <a:lstStyle/>
          <a:p>
            <a:r>
              <a:rPr lang="en-GB" sz="2800" dirty="0">
                <a:solidFill>
                  <a:srgbClr val="0000FF"/>
                </a:solidFill>
                <a:latin typeface="Arial" panose="020B0604020202020204" pitchFamily="34" charset="0"/>
                <a:cs typeface="Arial" panose="020B0604020202020204" pitchFamily="34" charset="0"/>
              </a:rPr>
              <a:t>From the graph we can see that the line of best fit is a straight line through the origin with a slope of 50 which agrees closely with the theoretical slope of 50. Thus, the data verifies the model</a:t>
            </a: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A0923C9C-2B7D-7F05-1850-0408522FBF8A}"/>
                  </a:ext>
                </a:extLst>
              </p:cNvPr>
              <p:cNvSpPr txBox="1"/>
              <p:nvPr/>
            </p:nvSpPr>
            <p:spPr>
              <a:xfrm>
                <a:off x="234435" y="1226314"/>
                <a:ext cx="3397765" cy="523220"/>
              </a:xfrm>
              <a:prstGeom prst="rect">
                <a:avLst/>
              </a:prstGeom>
              <a:noFill/>
            </p:spPr>
            <p:txBody>
              <a:bodyPr wrap="square" rtlCol="0">
                <a:spAutoFit/>
              </a:bodyPr>
              <a:lstStyle/>
              <a:p>
                <a:pPr/>
                <a14:m>
                  <m:oMathPara xmlns:m="http://schemas.openxmlformats.org/officeDocument/2006/math">
                    <m:oMath>
                      <m:r>
                        <m:rPr>
                          <m:sty m:val="p"/>
                        </m:rPr>
                        <a:rPr lang="en-GB" sz="2800" b="0" i="0" smtClean="0">
                          <a:solidFill>
                            <a:srgbClr val="2D00D2"/>
                          </a:solidFill>
                          <a:latin typeface="Cambria Math" panose="02040503050406030204" pitchFamily="18" charset="0"/>
                        </a:rPr>
                        <m:t>Theoretical</m:t>
                      </m:r>
                      <m:r>
                        <a:rPr lang="en-GB" sz="2800" b="0" i="0" smtClean="0">
                          <a:solidFill>
                            <a:srgbClr val="2D00D2"/>
                          </a:solidFill>
                          <a:latin typeface="Cambria Math" panose="02040503050406030204" pitchFamily="18" charset="0"/>
                        </a:rPr>
                        <m:t> </m:t>
                      </m:r>
                      <m:r>
                        <m:rPr>
                          <m:sty m:val="p"/>
                        </m:rPr>
                        <a:rPr lang="en-GB" sz="2800" b="0" i="0" smtClean="0">
                          <a:solidFill>
                            <a:srgbClr val="2D00D2"/>
                          </a:solidFill>
                          <a:latin typeface="Cambria Math" panose="02040503050406030204" pitchFamily="18" charset="0"/>
                        </a:rPr>
                        <m:t>slope</m:t>
                      </m:r>
                      <m:r>
                        <a:rPr lang="en-GB" sz="2800" b="0" i="1" smtClean="0">
                          <a:solidFill>
                            <a:srgbClr val="2D00D2"/>
                          </a:solidFill>
                          <a:latin typeface="Cambria Math" panose="02040503050406030204" pitchFamily="18" charset="0"/>
                        </a:rPr>
                        <m:t>=</m:t>
                      </m:r>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3" name="TextBox 2">
                <a:extLst>
                  <a:ext uri="{FF2B5EF4-FFF2-40B4-BE49-F238E27FC236}">
                    <a16:creationId xmlns:a16="http://schemas.microsoft.com/office/drawing/2014/main" id="{A0923C9C-2B7D-7F05-1850-0408522FBF8A}"/>
                  </a:ext>
                </a:extLst>
              </p:cNvPr>
              <p:cNvSpPr txBox="1">
                <a:spLocks noRot="1" noChangeAspect="1" noMove="1" noResize="1" noEditPoints="1" noAdjustHandles="1" noChangeArrowheads="1" noChangeShapeType="1" noTextEdit="1"/>
              </p:cNvSpPr>
              <p:nvPr/>
            </p:nvSpPr>
            <p:spPr>
              <a:xfrm>
                <a:off x="234435" y="1226314"/>
                <a:ext cx="3397765" cy="523220"/>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7DE587D2-0846-C525-6CFA-873752EAEB3E}"/>
                  </a:ext>
                </a:extLst>
              </p:cNvPr>
              <p:cNvSpPr txBox="1"/>
              <p:nvPr/>
            </p:nvSpPr>
            <p:spPr>
              <a:xfrm>
                <a:off x="475735" y="2565483"/>
                <a:ext cx="7426325" cy="523220"/>
              </a:xfrm>
              <a:prstGeom prst="rect">
                <a:avLst/>
              </a:prstGeom>
              <a:noFill/>
            </p:spPr>
            <p:txBody>
              <a:bodyPr wrap="square">
                <a:spAutoFit/>
              </a:bodyPr>
              <a:lstStyle/>
              <a:p>
                <a:pPr/>
                <a14:m>
                  <m:oMathPara xmlns:m="http://schemas.openxmlformats.org/officeDocument/2006/math">
                    <m:oMath>
                      <m:r>
                        <m:rPr>
                          <m:sty m:val="p"/>
                        </m:rPr>
                        <a:rPr lang="en-GB" sz="2800" b="0" i="0" smtClean="0">
                          <a:solidFill>
                            <a:srgbClr val="0000FF"/>
                          </a:solidFill>
                          <a:latin typeface="Cambria Math" panose="02040503050406030204" pitchFamily="18" charset="0"/>
                          <a:cs typeface="Arial" panose="020B0604020202020204" pitchFamily="34" charset="0"/>
                        </a:rPr>
                        <m:t>theoretical</m:t>
                      </m:r>
                      <m:r>
                        <a:rPr lang="en-GB" sz="2800" b="0" i="0" smtClean="0">
                          <a:solidFill>
                            <a:srgbClr val="0000FF"/>
                          </a:solidFill>
                          <a:latin typeface="Cambria Math" panose="02040503050406030204" pitchFamily="18" charset="0"/>
                          <a:cs typeface="Arial" panose="020B0604020202020204" pitchFamily="34" charset="0"/>
                        </a:rPr>
                        <m:t> </m:t>
                      </m:r>
                      <m:r>
                        <m:rPr>
                          <m:sty m:val="p"/>
                        </m:rPr>
                        <a:rPr lang="en-GB" sz="2800" b="0" i="0" smtClean="0">
                          <a:solidFill>
                            <a:srgbClr val="0000FF"/>
                          </a:solidFill>
                          <a:latin typeface="Cambria Math" panose="02040503050406030204" pitchFamily="18" charset="0"/>
                          <a:cs typeface="Arial" panose="020B0604020202020204" pitchFamily="34" charset="0"/>
                        </a:rPr>
                        <m:t>slope</m:t>
                      </m:r>
                      <m:r>
                        <a:rPr lang="en-GB" sz="2800" i="0">
                          <a:solidFill>
                            <a:srgbClr val="0000FF"/>
                          </a:solidFill>
                          <a:latin typeface="Cambria Math" panose="02040503050406030204" pitchFamily="18" charset="0"/>
                          <a:cs typeface="Arial" panose="020B0604020202020204" pitchFamily="34" charset="0"/>
                        </a:rPr>
                        <m:t>≈</m:t>
                      </m:r>
                      <m:r>
                        <m:rPr>
                          <m:sty m:val="p"/>
                        </m:rPr>
                        <a:rPr lang="en-GB" sz="2800" b="0" i="0" smtClean="0">
                          <a:solidFill>
                            <a:srgbClr val="0000FF"/>
                          </a:solidFill>
                          <a:latin typeface="Cambria Math" panose="02040503050406030204" pitchFamily="18" charset="0"/>
                          <a:cs typeface="Arial" panose="020B0604020202020204" pitchFamily="34" charset="0"/>
                        </a:rPr>
                        <m:t>experimental</m:t>
                      </m:r>
                      <m:r>
                        <a:rPr lang="en-GB" sz="2800" i="0">
                          <a:solidFill>
                            <a:srgbClr val="0000FF"/>
                          </a:solidFill>
                          <a:latin typeface="Cambria Math" panose="02040503050406030204" pitchFamily="18" charset="0"/>
                          <a:cs typeface="Arial" panose="020B0604020202020204" pitchFamily="34" charset="0"/>
                        </a:rPr>
                        <m:t> </m:t>
                      </m:r>
                      <m:r>
                        <m:rPr>
                          <m:sty m:val="p"/>
                        </m:rPr>
                        <a:rPr lang="en-GB" sz="2800" i="0">
                          <a:solidFill>
                            <a:srgbClr val="0000FF"/>
                          </a:solidFill>
                          <a:latin typeface="Cambria Math" panose="02040503050406030204" pitchFamily="18" charset="0"/>
                          <a:cs typeface="Arial" panose="020B0604020202020204" pitchFamily="34" charset="0"/>
                        </a:rPr>
                        <m:t>slope</m:t>
                      </m:r>
                    </m:oMath>
                  </m:oMathPara>
                </a14:m>
                <a:endParaRPr lang="en-GB" sz="2800" dirty="0">
                  <a:solidFill>
                    <a:srgbClr val="0000FF"/>
                  </a:solidFill>
                  <a:latin typeface="Cambria Math" panose="02040503050406030204" pitchFamily="18" charset="0"/>
                  <a:cs typeface="Arial" panose="020B0604020202020204" pitchFamily="34" charset="0"/>
                </a:endParaRPr>
              </a:p>
            </p:txBody>
          </p:sp>
        </mc:Choice>
        <mc:Fallback xmlns="">
          <p:sp>
            <p:nvSpPr>
              <p:cNvPr id="6" name="TextBox 5">
                <a:extLst>
                  <a:ext uri="{FF2B5EF4-FFF2-40B4-BE49-F238E27FC236}">
                    <a16:creationId xmlns:a16="http://schemas.microsoft.com/office/drawing/2014/main" id="{7DE587D2-0846-C525-6CFA-873752EAEB3E}"/>
                  </a:ext>
                </a:extLst>
              </p:cNvPr>
              <p:cNvSpPr txBox="1">
                <a:spLocks noRot="1" noChangeAspect="1" noMove="1" noResize="1" noEditPoints="1" noAdjustHandles="1" noChangeArrowheads="1" noChangeShapeType="1" noTextEdit="1"/>
              </p:cNvSpPr>
              <p:nvPr/>
            </p:nvSpPr>
            <p:spPr>
              <a:xfrm>
                <a:off x="475735" y="2565483"/>
                <a:ext cx="7426325" cy="523220"/>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127A946E-1814-2B6A-C207-890E7E93D04E}"/>
                  </a:ext>
                </a:extLst>
              </p:cNvPr>
              <p:cNvSpPr txBox="1"/>
              <p:nvPr/>
            </p:nvSpPr>
            <p:spPr>
              <a:xfrm>
                <a:off x="3492500" y="808533"/>
                <a:ext cx="1219200" cy="1399807"/>
              </a:xfrm>
              <a:prstGeom prst="rect">
                <a:avLst/>
              </a:prstGeom>
              <a:noFill/>
            </p:spPr>
            <p:txBody>
              <a:bodyPr wrap="square" rtlCol="0">
                <a:spAutoFit/>
              </a:bodyPr>
              <a:lstStyle/>
              <a:p>
                <a:pPr/>
                <a14:m>
                  <m:oMathPara xmlns:m="http://schemas.openxmlformats.org/officeDocument/2006/math">
                    <m:oMath>
                      <m:f>
                        <m:fPr>
                          <m:ctrlPr>
                            <a:rPr lang="en-GB" sz="2800" i="1">
                              <a:solidFill>
                                <a:srgbClr val="0000FF"/>
                              </a:solidFill>
                              <a:latin typeface="Cambria Math" panose="02040503050406030204" pitchFamily="18" charset="0"/>
                            </a:rPr>
                          </m:ctrlPr>
                        </m:fPr>
                        <m:num>
                          <m:r>
                            <a:rPr lang="en-GB" sz="2800" i="1">
                              <a:solidFill>
                                <a:srgbClr val="0000FF"/>
                              </a:solidFill>
                              <a:latin typeface="Cambria Math" panose="02040503050406030204" pitchFamily="18" charset="0"/>
                            </a:rPr>
                            <m:t>1</m:t>
                          </m:r>
                        </m:num>
                        <m:den>
                          <m:r>
                            <a:rPr lang="en-GB" sz="2800" i="1">
                              <a:solidFill>
                                <a:srgbClr val="0000FF"/>
                              </a:solidFill>
                              <a:latin typeface="Cambria Math" panose="02040503050406030204" pitchFamily="18" charset="0"/>
                            </a:rPr>
                            <m:t>2</m:t>
                          </m:r>
                        </m:den>
                      </m:f>
                      <m:rad>
                        <m:radPr>
                          <m:degHide m:val="on"/>
                          <m:ctrlPr>
                            <a:rPr lang="en-GB" sz="2800" i="1">
                              <a:solidFill>
                                <a:srgbClr val="0000FF"/>
                              </a:solidFill>
                              <a:latin typeface="Cambria Math" panose="02040503050406030204" pitchFamily="18" charset="0"/>
                            </a:rPr>
                          </m:ctrlPr>
                        </m:radPr>
                        <m:deg/>
                        <m:e>
                          <m:f>
                            <m:fPr>
                              <m:ctrlPr>
                                <a:rPr lang="en-GB" sz="2800" i="1">
                                  <a:solidFill>
                                    <a:srgbClr val="0000FF"/>
                                  </a:solidFill>
                                  <a:latin typeface="Cambria Math" panose="02040503050406030204" pitchFamily="18" charset="0"/>
                                </a:rPr>
                              </m:ctrlPr>
                            </m:fPr>
                            <m:num>
                              <m:r>
                                <a:rPr lang="en-GB" sz="2800" i="1">
                                  <a:solidFill>
                                    <a:srgbClr val="0000FF"/>
                                  </a:solidFill>
                                  <a:latin typeface="Cambria Math" panose="02040503050406030204" pitchFamily="18" charset="0"/>
                                </a:rPr>
                                <m:t>𝑇</m:t>
                              </m:r>
                            </m:num>
                            <m:den>
                              <m:r>
                                <a:rPr lang="en-GB" sz="2800" i="1">
                                  <a:solidFill>
                                    <a:srgbClr val="0000FF"/>
                                  </a:solidFill>
                                  <a:latin typeface="Cambria Math" panose="02040503050406030204" pitchFamily="18" charset="0"/>
                                </a:rPr>
                                <m:t>𝜇</m:t>
                              </m:r>
                            </m:den>
                          </m:f>
                        </m:e>
                      </m:rad>
                    </m:oMath>
                  </m:oMathPara>
                </a14:m>
                <a:endParaRPr lang="en-GB" sz="2800" dirty="0">
                  <a:solidFill>
                    <a:srgbClr val="0000FF"/>
                  </a:solidFill>
                  <a:latin typeface="Arial" panose="020B0604020202020204" pitchFamily="34" charset="0"/>
                  <a:cs typeface="Arial" panose="020B0604020202020204" pitchFamily="34" charset="0"/>
                </a:endParaRPr>
              </a:p>
            </p:txBody>
          </p:sp>
        </mc:Choice>
        <mc:Fallback xmlns="">
          <p:sp>
            <p:nvSpPr>
              <p:cNvPr id="9" name="TextBox 8">
                <a:extLst>
                  <a:ext uri="{FF2B5EF4-FFF2-40B4-BE49-F238E27FC236}">
                    <a16:creationId xmlns:a16="http://schemas.microsoft.com/office/drawing/2014/main" id="{127A946E-1814-2B6A-C207-890E7E93D04E}"/>
                  </a:ext>
                </a:extLst>
              </p:cNvPr>
              <p:cNvSpPr txBox="1">
                <a:spLocks noRot="1" noChangeAspect="1" noMove="1" noResize="1" noEditPoints="1" noAdjustHandles="1" noChangeArrowheads="1" noChangeShapeType="1" noTextEdit="1"/>
              </p:cNvSpPr>
              <p:nvPr/>
            </p:nvSpPr>
            <p:spPr>
              <a:xfrm>
                <a:off x="3492500" y="808533"/>
                <a:ext cx="1219200" cy="1399807"/>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5D5AF003-8907-A721-3E6D-C997CC52E9AC}"/>
                  </a:ext>
                </a:extLst>
              </p:cNvPr>
              <p:cNvSpPr txBox="1"/>
              <p:nvPr/>
            </p:nvSpPr>
            <p:spPr>
              <a:xfrm>
                <a:off x="4457700" y="774103"/>
                <a:ext cx="3810000" cy="1399807"/>
              </a:xfrm>
              <a:prstGeom prst="rect">
                <a:avLst/>
              </a:prstGeom>
              <a:noFill/>
            </p:spPr>
            <p:txBody>
              <a:bodyPr wrap="square" rtlCol="0">
                <a:spAutoFit/>
              </a:bodyPr>
              <a:lstStyle/>
              <a:p>
                <a:pPr/>
                <a14:m>
                  <m:oMathPara xmlns:m="http://schemas.openxmlformats.org/officeDocument/2006/math">
                    <m:oMath>
                      <m:r>
                        <a:rPr lang="en-GB" sz="2800" i="1" smtClean="0">
                          <a:solidFill>
                            <a:srgbClr val="0000FF"/>
                          </a:solidFill>
                          <a:latin typeface="Cambria Math" panose="02040503050406030204" pitchFamily="18" charset="0"/>
                        </a:rPr>
                        <m:t>= </m:t>
                      </m:r>
                      <m:f>
                        <m:fPr>
                          <m:ctrlPr>
                            <a:rPr lang="en-GB" sz="2800" i="1">
                              <a:solidFill>
                                <a:srgbClr val="0000FF"/>
                              </a:solidFill>
                              <a:latin typeface="Cambria Math" panose="02040503050406030204" pitchFamily="18" charset="0"/>
                            </a:rPr>
                          </m:ctrlPr>
                        </m:fPr>
                        <m:num>
                          <m:r>
                            <a:rPr lang="en-GB" sz="2800" i="1">
                              <a:solidFill>
                                <a:srgbClr val="0000FF"/>
                              </a:solidFill>
                              <a:latin typeface="Cambria Math" panose="02040503050406030204" pitchFamily="18" charset="0"/>
                            </a:rPr>
                            <m:t>1</m:t>
                          </m:r>
                        </m:num>
                        <m:den>
                          <m:r>
                            <a:rPr lang="en-GB" sz="2800" i="1">
                              <a:solidFill>
                                <a:srgbClr val="0000FF"/>
                              </a:solidFill>
                              <a:latin typeface="Cambria Math" panose="02040503050406030204" pitchFamily="18" charset="0"/>
                            </a:rPr>
                            <m:t>2</m:t>
                          </m:r>
                        </m:den>
                      </m:f>
                      <m:rad>
                        <m:radPr>
                          <m:degHide m:val="on"/>
                          <m:ctrlPr>
                            <a:rPr lang="en-GB" sz="2800" i="1">
                              <a:solidFill>
                                <a:srgbClr val="0000FF"/>
                              </a:solidFill>
                              <a:latin typeface="Cambria Math" panose="02040503050406030204" pitchFamily="18" charset="0"/>
                            </a:rPr>
                          </m:ctrlPr>
                        </m:radPr>
                        <m:deg/>
                        <m:e>
                          <m:f>
                            <m:fPr>
                              <m:ctrlPr>
                                <a:rPr lang="en-GB" sz="2800" b="0" i="1" smtClean="0">
                                  <a:solidFill>
                                    <a:srgbClr val="0000FF"/>
                                  </a:solidFill>
                                  <a:latin typeface="Cambria Math" panose="02040503050406030204" pitchFamily="18" charset="0"/>
                                </a:rPr>
                              </m:ctrlPr>
                            </m:fPr>
                            <m:num>
                              <m:r>
                                <a:rPr lang="en-GB" sz="2800" b="0" i="1" smtClean="0">
                                  <a:solidFill>
                                    <a:srgbClr val="0000FF"/>
                                  </a:solidFill>
                                  <a:latin typeface="Cambria Math" panose="02040503050406030204" pitchFamily="18" charset="0"/>
                                </a:rPr>
                                <m:t>12</m:t>
                              </m:r>
                            </m:num>
                            <m:den>
                              <m:r>
                                <m:rPr>
                                  <m:nor/>
                                </m:rPr>
                                <a:rPr lang="en-GB" sz="2800" i="0" dirty="0">
                                  <a:solidFill>
                                    <a:srgbClr val="0000FF"/>
                                  </a:solidFill>
                                </a:rPr>
                                <m:t>1.2 × 10⁻³</m:t>
                              </m:r>
                            </m:den>
                          </m:f>
                        </m:e>
                      </m:rad>
                      <m:r>
                        <a:rPr lang="en-GB" sz="2800" b="0" i="1" smtClean="0">
                          <a:solidFill>
                            <a:srgbClr val="0000FF"/>
                          </a:solidFill>
                          <a:latin typeface="Cambria Math" panose="02040503050406030204" pitchFamily="18" charset="0"/>
                        </a:rPr>
                        <m:t>=50</m:t>
                      </m:r>
                    </m:oMath>
                  </m:oMathPara>
                </a14:m>
                <a:endParaRPr lang="en-GB" sz="2800" dirty="0">
                  <a:solidFill>
                    <a:srgbClr val="0000FF"/>
                  </a:solidFill>
                  <a:latin typeface="Arial" panose="020B0604020202020204" pitchFamily="34" charset="0"/>
                  <a:cs typeface="Arial" panose="020B0604020202020204" pitchFamily="34" charset="0"/>
                </a:endParaRPr>
              </a:p>
            </p:txBody>
          </p:sp>
        </mc:Choice>
        <mc:Fallback xmlns="">
          <p:sp>
            <p:nvSpPr>
              <p:cNvPr id="10" name="TextBox 9">
                <a:extLst>
                  <a:ext uri="{FF2B5EF4-FFF2-40B4-BE49-F238E27FC236}">
                    <a16:creationId xmlns:a16="http://schemas.microsoft.com/office/drawing/2014/main" id="{5D5AF003-8907-A721-3E6D-C997CC52E9AC}"/>
                  </a:ext>
                </a:extLst>
              </p:cNvPr>
              <p:cNvSpPr txBox="1">
                <a:spLocks noRot="1" noChangeAspect="1" noMove="1" noResize="1" noEditPoints="1" noAdjustHandles="1" noChangeArrowheads="1" noChangeShapeType="1" noTextEdit="1"/>
              </p:cNvSpPr>
              <p:nvPr/>
            </p:nvSpPr>
            <p:spPr>
              <a:xfrm>
                <a:off x="4457700" y="774103"/>
                <a:ext cx="3810000" cy="1399807"/>
              </a:xfrm>
              <a:prstGeom prst="rect">
                <a:avLst/>
              </a:prstGeom>
              <a:blipFill>
                <a:blip r:embed="rId6"/>
                <a:stretch>
                  <a:fillRect/>
                </a:stretch>
              </a:blipFill>
            </p:spPr>
            <p:txBody>
              <a:bodyPr/>
              <a:lstStyle/>
              <a:p>
                <a:r>
                  <a:rPr lang="en-GB">
                    <a:noFill/>
                  </a:rPr>
                  <a:t> </a:t>
                </a:r>
              </a:p>
            </p:txBody>
          </p:sp>
        </mc:Fallback>
      </mc:AlternateContent>
      <p:sp>
        <p:nvSpPr>
          <p:cNvPr id="11" name="TextBox 10">
            <a:extLst>
              <a:ext uri="{FF2B5EF4-FFF2-40B4-BE49-F238E27FC236}">
                <a16:creationId xmlns:a16="http://schemas.microsoft.com/office/drawing/2014/main" id="{64EE46A1-6ED0-87FB-472D-B6337F1EAE39}"/>
              </a:ext>
            </a:extLst>
          </p:cNvPr>
          <p:cNvSpPr txBox="1"/>
          <p:nvPr/>
        </p:nvSpPr>
        <p:spPr>
          <a:xfrm>
            <a:off x="581197" y="3246078"/>
            <a:ext cx="6022803" cy="523220"/>
          </a:xfrm>
          <a:prstGeom prst="rect">
            <a:avLst/>
          </a:prstGeom>
          <a:solidFill>
            <a:schemeClr val="accent2">
              <a:lumMod val="20000"/>
              <a:lumOff val="80000"/>
            </a:schemeClr>
          </a:solidFill>
        </p:spPr>
        <p:txBody>
          <a:bodyPr wrap="none" rtlCol="0">
            <a:spAutoFit/>
          </a:bodyPr>
          <a:lstStyle/>
          <a:p>
            <a:pPr algn="l"/>
            <a:r>
              <a:rPr lang="en-GB" sz="2800" dirty="0">
                <a:latin typeface="Arial" panose="020B0604020202020204" pitchFamily="34" charset="0"/>
                <a:cs typeface="Arial" panose="020B0604020202020204" pitchFamily="34" charset="0"/>
              </a:rPr>
              <a:t>How does the data verify the model?</a:t>
            </a:r>
          </a:p>
        </p:txBody>
      </p:sp>
    </p:spTree>
    <p:extLst>
      <p:ext uri="{BB962C8B-B14F-4D97-AF65-F5344CB8AC3E}">
        <p14:creationId xmlns:p14="http://schemas.microsoft.com/office/powerpoint/2010/main" val="2043010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p:bldP spid="6" grpId="0"/>
      <p:bldP spid="9" grpId="0"/>
      <p:bldP spid="10" grpId="0"/>
      <p:bldP spid="11"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F98D9E-15BC-DFC5-C6B3-DBB76C99CCBD}"/>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37B885A5-27A2-3FE1-15E9-E1682BDB1E18}"/>
              </a:ext>
            </a:extLst>
          </p:cNvPr>
          <p:cNvSpPr>
            <a:spLocks noGrp="1"/>
          </p:cNvSpPr>
          <p:nvPr>
            <p:ph type="title"/>
          </p:nvPr>
        </p:nvSpPr>
        <p:spPr/>
        <p:txBody>
          <a:bodyPr>
            <a:normAutofit fontScale="90000"/>
          </a:bodyPr>
          <a:lstStyle/>
          <a:p>
            <a:r>
              <a:rPr lang="en-GB"/>
              <a:t>Exercise</a:t>
            </a:r>
          </a:p>
        </p:txBody>
      </p:sp>
      <mc:AlternateContent xmlns:mc="http://schemas.openxmlformats.org/markup-compatibility/2006" xmlns:a14="http://schemas.microsoft.com/office/drawing/2010/main">
        <mc:Choice Requires="a14">
          <p:sp>
            <p:nvSpPr>
              <p:cNvPr id="5" name="Text Placeholder 4">
                <a:extLst>
                  <a:ext uri="{FF2B5EF4-FFF2-40B4-BE49-F238E27FC236}">
                    <a16:creationId xmlns:a16="http://schemas.microsoft.com/office/drawing/2014/main" id="{2DCC2CDF-5E13-6037-5A34-204113C4E6C6}"/>
                  </a:ext>
                </a:extLst>
              </p:cNvPr>
              <p:cNvSpPr>
                <a:spLocks noGrp="1"/>
              </p:cNvSpPr>
              <p:nvPr>
                <p:ph type="body" sz="quarter" idx="10"/>
              </p:nvPr>
            </p:nvSpPr>
            <p:spPr>
              <a:xfrm>
                <a:off x="122292" y="461664"/>
                <a:ext cx="8899415" cy="3205236"/>
              </a:xfrm>
            </p:spPr>
            <p:txBody>
              <a:bodyPr/>
              <a:lstStyle/>
              <a:p>
                <a:r>
                  <a:rPr lang="en-GB"/>
                  <a:t>In an experiment designed to verify </a:t>
                </a:r>
                <a14:m>
                  <m:oMath xmlns:m="http://schemas.openxmlformats.org/officeDocument/2006/math">
                    <m:r>
                      <a:rPr lang="en-GB" i="1">
                        <a:latin typeface="Cambria Math" panose="02040503050406030204" pitchFamily="18" charset="0"/>
                      </a:rPr>
                      <m:t>𝑓</m:t>
                    </m:r>
                    <m:r>
                      <a:rPr lang="en-GB" i="1">
                        <a:latin typeface="Cambria Math" panose="02040503050406030204" pitchFamily="18" charset="0"/>
                      </a:rPr>
                      <m:t>=</m:t>
                    </m:r>
                    <m:f>
                      <m:fPr>
                        <m:ctrlPr>
                          <a:rPr lang="en-GB" i="1">
                            <a:latin typeface="Cambria Math" panose="02040503050406030204" pitchFamily="18" charset="0"/>
                          </a:rPr>
                        </m:ctrlPr>
                      </m:fPr>
                      <m:num>
                        <m:r>
                          <a:rPr lang="en-GB" i="1">
                            <a:latin typeface="Cambria Math" panose="02040503050406030204" pitchFamily="18" charset="0"/>
                          </a:rPr>
                          <m:t>1</m:t>
                        </m:r>
                      </m:num>
                      <m:den>
                        <m:r>
                          <a:rPr lang="en-GB" i="1">
                            <a:latin typeface="Cambria Math" panose="02040503050406030204" pitchFamily="18" charset="0"/>
                          </a:rPr>
                          <m:t>2</m:t>
                        </m:r>
                        <m:r>
                          <a:rPr lang="en-GB" i="1">
                            <a:latin typeface="Cambria Math" panose="02040503050406030204" pitchFamily="18" charset="0"/>
                          </a:rPr>
                          <m:t>𝑙</m:t>
                        </m:r>
                      </m:den>
                    </m:f>
                    <m:rad>
                      <m:radPr>
                        <m:degHide m:val="on"/>
                        <m:ctrlPr>
                          <a:rPr lang="en-GB" i="1">
                            <a:latin typeface="Cambria Math" panose="02040503050406030204" pitchFamily="18" charset="0"/>
                          </a:rPr>
                        </m:ctrlPr>
                      </m:radPr>
                      <m:deg/>
                      <m:e>
                        <m:f>
                          <m:fPr>
                            <m:ctrlPr>
                              <a:rPr lang="en-GB" i="1">
                                <a:latin typeface="Cambria Math" panose="02040503050406030204" pitchFamily="18" charset="0"/>
                              </a:rPr>
                            </m:ctrlPr>
                          </m:fPr>
                          <m:num>
                            <m:r>
                              <a:rPr lang="en-GB" i="1">
                                <a:latin typeface="Cambria Math" panose="02040503050406030204" pitchFamily="18" charset="0"/>
                              </a:rPr>
                              <m:t>𝑇</m:t>
                            </m:r>
                          </m:num>
                          <m:den>
                            <m:r>
                              <a:rPr lang="en-GB" i="1">
                                <a:latin typeface="Cambria Math" panose="02040503050406030204" pitchFamily="18" charset="0"/>
                              </a:rPr>
                              <m:t>𝜇</m:t>
                            </m:r>
                          </m:den>
                        </m:f>
                      </m:e>
                    </m:rad>
                  </m:oMath>
                </a14:m>
                <a:r>
                  <a:rPr lang="en-GB"/>
                  <a:t>, </a:t>
                </a:r>
                <a:br>
                  <a:rPr lang="en-GB"/>
                </a:br>
                <a:r>
                  <a:rPr lang="en-GB"/>
                  <a:t>a student varied the tension and measured the frequency. </a:t>
                </a:r>
              </a:p>
              <a:p>
                <a:r>
                  <a:rPr lang="en-GB"/>
                  <a:t>(</a:t>
                </a:r>
                <a:r>
                  <a:rPr lang="en-GB" err="1"/>
                  <a:t>i</a:t>
                </a:r>
                <a:r>
                  <a:rPr lang="en-GB"/>
                  <a:t>) Identify the independent and dependent variables</a:t>
                </a:r>
              </a:p>
              <a:p>
                <a:r>
                  <a:rPr lang="en-GB"/>
                  <a:t>(ii) state which variables remain fixed, </a:t>
                </a:r>
              </a:p>
              <a:p>
                <a:r>
                  <a:rPr lang="en-GB"/>
                  <a:t>(iii) Describe how they can be kept fixed</a:t>
                </a:r>
              </a:p>
            </p:txBody>
          </p:sp>
        </mc:Choice>
        <mc:Fallback xmlns="">
          <p:sp>
            <p:nvSpPr>
              <p:cNvPr id="5" name="Text Placeholder 4">
                <a:extLst>
                  <a:ext uri="{FF2B5EF4-FFF2-40B4-BE49-F238E27FC236}">
                    <a16:creationId xmlns:a16="http://schemas.microsoft.com/office/drawing/2014/main" id="{2DCC2CDF-5E13-6037-5A34-204113C4E6C6}"/>
                  </a:ext>
                </a:extLst>
              </p:cNvPr>
              <p:cNvSpPr>
                <a:spLocks noGrp="1" noRot="1" noChangeAspect="1" noMove="1" noResize="1" noEditPoints="1" noAdjustHandles="1" noChangeArrowheads="1" noChangeShapeType="1" noTextEdit="1"/>
              </p:cNvSpPr>
              <p:nvPr>
                <p:ph type="body" sz="quarter" idx="10"/>
              </p:nvPr>
            </p:nvSpPr>
            <p:spPr>
              <a:xfrm>
                <a:off x="122292" y="461664"/>
                <a:ext cx="8899415" cy="3205236"/>
              </a:xfrm>
              <a:blipFill>
                <a:blip r:embed="rId2"/>
                <a:stretch>
                  <a:fillRect l="-1370" b="-4183"/>
                </a:stretch>
              </a:blipFill>
            </p:spPr>
            <p:txBody>
              <a:bodyPr/>
              <a:lstStyle/>
              <a:p>
                <a:r>
                  <a:rPr lang="en-GB">
                    <a:noFill/>
                  </a:rPr>
                  <a:t> </a:t>
                </a:r>
              </a:p>
            </p:txBody>
          </p:sp>
        </mc:Fallback>
      </mc:AlternateContent>
      <p:sp>
        <p:nvSpPr>
          <p:cNvPr id="3" name="TextBox 2">
            <a:extLst>
              <a:ext uri="{FF2B5EF4-FFF2-40B4-BE49-F238E27FC236}">
                <a16:creationId xmlns:a16="http://schemas.microsoft.com/office/drawing/2014/main" id="{491BF1DA-E3F9-92CB-F301-3F3B5247434E}"/>
              </a:ext>
            </a:extLst>
          </p:cNvPr>
          <p:cNvSpPr txBox="1"/>
          <p:nvPr/>
        </p:nvSpPr>
        <p:spPr>
          <a:xfrm>
            <a:off x="3086100" y="3718680"/>
            <a:ext cx="5803899" cy="1420325"/>
          </a:xfrm>
          <a:prstGeom prst="rect">
            <a:avLst/>
          </a:prstGeom>
          <a:noFill/>
        </p:spPr>
        <p:txBody>
          <a:bodyPr wrap="square">
            <a:spAutoFit/>
          </a:bodyPr>
          <a:lstStyle/>
          <a:p>
            <a:pPr>
              <a:lnSpc>
                <a:spcPct val="150000"/>
              </a:lnSpc>
            </a:pPr>
            <a:r>
              <a:rPr lang="en-GB" sz="2000" dirty="0">
                <a:solidFill>
                  <a:srgbClr val="2D00D2"/>
                </a:solidFill>
              </a:rPr>
              <a:t>(</a:t>
            </a:r>
            <a:r>
              <a:rPr lang="en-GB" sz="2000" dirty="0" err="1">
                <a:solidFill>
                  <a:srgbClr val="2D00D2"/>
                </a:solidFill>
              </a:rPr>
              <a:t>i</a:t>
            </a:r>
            <a:r>
              <a:rPr lang="en-GB" sz="2000" dirty="0">
                <a:solidFill>
                  <a:srgbClr val="2D00D2"/>
                </a:solidFill>
              </a:rPr>
              <a:t>) independent = tension, dependent = frequency</a:t>
            </a:r>
          </a:p>
          <a:p>
            <a:pPr>
              <a:lnSpc>
                <a:spcPct val="150000"/>
              </a:lnSpc>
            </a:pPr>
            <a:r>
              <a:rPr lang="en-GB" sz="2000" dirty="0">
                <a:solidFill>
                  <a:srgbClr val="2D00D2"/>
                </a:solidFill>
              </a:rPr>
              <a:t>(ii) Fixed = length and </a:t>
            </a:r>
            <a:r>
              <a:rPr lang="en-GB" sz="2000" i="1" dirty="0">
                <a:solidFill>
                  <a:srgbClr val="2D00D2"/>
                </a:solidFill>
                <a:latin typeface="Times New Roman" panose="02020603050405020304" pitchFamily="18" charset="0"/>
                <a:cs typeface="Times New Roman" panose="02020603050405020304" pitchFamily="18" charset="0"/>
              </a:rPr>
              <a:t>μ</a:t>
            </a:r>
          </a:p>
          <a:p>
            <a:pPr>
              <a:lnSpc>
                <a:spcPct val="150000"/>
              </a:lnSpc>
            </a:pPr>
            <a:r>
              <a:rPr lang="en-GB" sz="2000" dirty="0">
                <a:solidFill>
                  <a:srgbClr val="2D00D2"/>
                </a:solidFill>
              </a:rPr>
              <a:t>(iii) Do not move bridges, use same string</a:t>
            </a:r>
          </a:p>
        </p:txBody>
      </p:sp>
    </p:spTree>
    <p:extLst>
      <p:ext uri="{BB962C8B-B14F-4D97-AF65-F5344CB8AC3E}">
        <p14:creationId xmlns:p14="http://schemas.microsoft.com/office/powerpoint/2010/main" val="3515467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E3A8BFD-CF93-2F2D-502A-E4C01BE2465E}"/>
              </a:ext>
            </a:extLst>
          </p:cNvPr>
          <p:cNvSpPr>
            <a:spLocks noGrp="1"/>
          </p:cNvSpPr>
          <p:nvPr>
            <p:ph type="title"/>
          </p:nvPr>
        </p:nvSpPr>
        <p:spPr/>
        <p:txBody>
          <a:bodyPr>
            <a:normAutofit fontScale="90000"/>
          </a:bodyPr>
          <a:lstStyle/>
          <a:p>
            <a:r>
              <a:rPr lang="en-GB"/>
              <a:t>Exercise</a:t>
            </a:r>
          </a:p>
        </p:txBody>
      </p:sp>
      <mc:AlternateContent xmlns:mc="http://schemas.openxmlformats.org/markup-compatibility/2006" xmlns:a14="http://schemas.microsoft.com/office/drawing/2010/main">
        <mc:Choice Requires="a14">
          <p:sp>
            <p:nvSpPr>
              <p:cNvPr id="5" name="Text Placeholder 4">
                <a:extLst>
                  <a:ext uri="{FF2B5EF4-FFF2-40B4-BE49-F238E27FC236}">
                    <a16:creationId xmlns:a16="http://schemas.microsoft.com/office/drawing/2014/main" id="{B37968E2-2E52-22DB-5CF0-CE6655B12F0F}"/>
                  </a:ext>
                </a:extLst>
              </p:cNvPr>
              <p:cNvSpPr>
                <a:spLocks noGrp="1"/>
              </p:cNvSpPr>
              <p:nvPr>
                <p:ph type="body" sz="quarter" idx="10"/>
              </p:nvPr>
            </p:nvSpPr>
            <p:spPr>
              <a:xfrm>
                <a:off x="122292" y="461664"/>
                <a:ext cx="8899415" cy="2469202"/>
              </a:xfrm>
            </p:spPr>
            <p:txBody>
              <a:bodyPr/>
              <a:lstStyle/>
              <a:p>
                <a:r>
                  <a:rPr lang="en-GB"/>
                  <a:t>In an experiment designed to verify </a:t>
                </a:r>
                <a14:m>
                  <m:oMath xmlns:m="http://schemas.openxmlformats.org/officeDocument/2006/math">
                    <m:r>
                      <a:rPr lang="en-GB" i="1">
                        <a:latin typeface="Cambria Math" panose="02040503050406030204" pitchFamily="18" charset="0"/>
                      </a:rPr>
                      <m:t>𝑓</m:t>
                    </m:r>
                    <m:r>
                      <a:rPr lang="en-GB" i="1">
                        <a:latin typeface="Cambria Math" panose="02040503050406030204" pitchFamily="18" charset="0"/>
                      </a:rPr>
                      <m:t>=</m:t>
                    </m:r>
                    <m:f>
                      <m:fPr>
                        <m:ctrlPr>
                          <a:rPr lang="en-GB" i="1">
                            <a:latin typeface="Cambria Math" panose="02040503050406030204" pitchFamily="18" charset="0"/>
                          </a:rPr>
                        </m:ctrlPr>
                      </m:fPr>
                      <m:num>
                        <m:r>
                          <a:rPr lang="en-GB" i="1">
                            <a:latin typeface="Cambria Math" panose="02040503050406030204" pitchFamily="18" charset="0"/>
                          </a:rPr>
                          <m:t>1</m:t>
                        </m:r>
                      </m:num>
                      <m:den>
                        <m:r>
                          <a:rPr lang="en-GB" i="1">
                            <a:latin typeface="Cambria Math" panose="02040503050406030204" pitchFamily="18" charset="0"/>
                          </a:rPr>
                          <m:t>2</m:t>
                        </m:r>
                        <m:r>
                          <a:rPr lang="en-GB" i="1">
                            <a:latin typeface="Cambria Math" panose="02040503050406030204" pitchFamily="18" charset="0"/>
                          </a:rPr>
                          <m:t>𝑙</m:t>
                        </m:r>
                      </m:den>
                    </m:f>
                    <m:rad>
                      <m:radPr>
                        <m:degHide m:val="on"/>
                        <m:ctrlPr>
                          <a:rPr lang="en-GB" i="1">
                            <a:latin typeface="Cambria Math" panose="02040503050406030204" pitchFamily="18" charset="0"/>
                          </a:rPr>
                        </m:ctrlPr>
                      </m:radPr>
                      <m:deg/>
                      <m:e>
                        <m:f>
                          <m:fPr>
                            <m:ctrlPr>
                              <a:rPr lang="en-GB" i="1">
                                <a:latin typeface="Cambria Math" panose="02040503050406030204" pitchFamily="18" charset="0"/>
                              </a:rPr>
                            </m:ctrlPr>
                          </m:fPr>
                          <m:num>
                            <m:r>
                              <a:rPr lang="en-GB" i="1">
                                <a:latin typeface="Cambria Math" panose="02040503050406030204" pitchFamily="18" charset="0"/>
                              </a:rPr>
                              <m:t>𝑇</m:t>
                            </m:r>
                          </m:num>
                          <m:den>
                            <m:r>
                              <a:rPr lang="en-GB" i="1">
                                <a:latin typeface="Cambria Math" panose="02040503050406030204" pitchFamily="18" charset="0"/>
                              </a:rPr>
                              <m:t>𝜇</m:t>
                            </m:r>
                          </m:den>
                        </m:f>
                      </m:e>
                    </m:rad>
                  </m:oMath>
                </a14:m>
                <a:r>
                  <a:rPr lang="en-GB"/>
                  <a:t>, a student varied the tension and measured the frequency. Re-arrange the formula into the y=mx + c format to prepare for a straight-line graph. Your answer should look like </a:t>
                </a:r>
                <a14:m>
                  <m:oMath xmlns:m="http://schemas.openxmlformats.org/officeDocument/2006/math">
                    <m:r>
                      <a:rPr lang="en-GB" i="1">
                        <a:latin typeface="Cambria Math" panose="02040503050406030204" pitchFamily="18" charset="0"/>
                      </a:rPr>
                      <m:t>𝑓</m:t>
                    </m:r>
                    <m:r>
                      <a:rPr lang="en-GB" i="1">
                        <a:latin typeface="Cambria Math" panose="02040503050406030204" pitchFamily="18" charset="0"/>
                      </a:rPr>
                      <m:t>=</m:t>
                    </m:r>
                    <m:r>
                      <a:rPr lang="en-GB" b="0" i="1" smtClean="0">
                        <a:latin typeface="Cambria Math" panose="02040503050406030204" pitchFamily="18" charset="0"/>
                      </a:rPr>
                      <m:t>𝑠𝑜𝑚𝑒𝑡ℎ𝑖𝑛𝑔</m:t>
                    </m:r>
                    <m:r>
                      <a:rPr lang="en-GB" b="0" i="1" smtClean="0">
                        <a:latin typeface="Cambria Math" panose="02040503050406030204" pitchFamily="18" charset="0"/>
                      </a:rPr>
                      <m:t>×</m:t>
                    </m:r>
                    <m:rad>
                      <m:radPr>
                        <m:degHide m:val="on"/>
                        <m:ctrlPr>
                          <a:rPr lang="en-GB" i="1">
                            <a:latin typeface="Cambria Math" panose="02040503050406030204" pitchFamily="18" charset="0"/>
                          </a:rPr>
                        </m:ctrlPr>
                      </m:radPr>
                      <m:deg/>
                      <m:e>
                        <m:r>
                          <a:rPr lang="en-GB" b="0" i="1" smtClean="0">
                            <a:latin typeface="Cambria Math" panose="02040503050406030204" pitchFamily="18" charset="0"/>
                          </a:rPr>
                          <m:t>𝑇</m:t>
                        </m:r>
                      </m:e>
                    </m:rad>
                  </m:oMath>
                </a14:m>
                <a:endParaRPr lang="en-GB"/>
              </a:p>
            </p:txBody>
          </p:sp>
        </mc:Choice>
        <mc:Fallback xmlns="">
          <p:sp>
            <p:nvSpPr>
              <p:cNvPr id="5" name="Text Placeholder 4">
                <a:extLst>
                  <a:ext uri="{FF2B5EF4-FFF2-40B4-BE49-F238E27FC236}">
                    <a16:creationId xmlns:a16="http://schemas.microsoft.com/office/drawing/2014/main" id="{B37968E2-2E52-22DB-5CF0-CE6655B12F0F}"/>
                  </a:ext>
                </a:extLst>
              </p:cNvPr>
              <p:cNvSpPr>
                <a:spLocks noGrp="1" noRot="1" noChangeAspect="1" noMove="1" noResize="1" noEditPoints="1" noAdjustHandles="1" noChangeArrowheads="1" noChangeShapeType="1" noTextEdit="1"/>
              </p:cNvSpPr>
              <p:nvPr>
                <p:ph type="body" sz="quarter" idx="10"/>
              </p:nvPr>
            </p:nvSpPr>
            <p:spPr>
              <a:xfrm>
                <a:off x="122292" y="461664"/>
                <a:ext cx="8899415" cy="2469202"/>
              </a:xfrm>
              <a:blipFill>
                <a:blip r:embed="rId2"/>
                <a:stretch>
                  <a:fillRect l="-1370" r="-1849" b="-592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B1BBBBF9-DD4F-D997-C847-58C1238C38E9}"/>
                  </a:ext>
                </a:extLst>
              </p:cNvPr>
              <p:cNvSpPr txBox="1"/>
              <p:nvPr/>
            </p:nvSpPr>
            <p:spPr>
              <a:xfrm>
                <a:off x="5629275" y="3108666"/>
                <a:ext cx="2574925" cy="740524"/>
              </a:xfrm>
              <a:prstGeom prst="rect">
                <a:avLst/>
              </a:prstGeom>
              <a:noFill/>
            </p:spPr>
            <p:txBody>
              <a:bodyPr wrap="square">
                <a:spAutoFit/>
              </a:bodyPr>
              <a:lstStyle/>
              <a:p>
                <a:pPr/>
                <a14:m>
                  <m:oMathPara xmlns:m="http://schemas.openxmlformats.org/officeDocument/2006/math">
                    <m:oMath>
                      <m:r>
                        <a:rPr lang="en-GB" sz="2000" i="1" smtClean="0">
                          <a:solidFill>
                            <a:srgbClr val="2D00D2"/>
                          </a:solidFill>
                          <a:latin typeface="Cambria Math" panose="02040503050406030204" pitchFamily="18" charset="0"/>
                        </a:rPr>
                        <m:t>𝑓</m:t>
                      </m:r>
                      <m:r>
                        <a:rPr lang="en-GB" sz="2000" i="1" smtClean="0">
                          <a:solidFill>
                            <a:srgbClr val="2D00D2"/>
                          </a:solidFill>
                          <a:latin typeface="Cambria Math" panose="02040503050406030204" pitchFamily="18" charset="0"/>
                        </a:rPr>
                        <m:t>=</m:t>
                      </m:r>
                      <m:f>
                        <m:fPr>
                          <m:ctrlPr>
                            <a:rPr lang="en-GB" sz="2000" b="0" i="1" smtClean="0">
                              <a:solidFill>
                                <a:srgbClr val="2D00D2"/>
                              </a:solidFill>
                              <a:latin typeface="Cambria Math" panose="02040503050406030204" pitchFamily="18" charset="0"/>
                            </a:rPr>
                          </m:ctrlPr>
                        </m:fPr>
                        <m:num>
                          <m:r>
                            <a:rPr lang="en-GB" sz="2000" b="0" i="1" smtClean="0">
                              <a:solidFill>
                                <a:srgbClr val="2D00D2"/>
                              </a:solidFill>
                              <a:latin typeface="Cambria Math" panose="02040503050406030204" pitchFamily="18" charset="0"/>
                            </a:rPr>
                            <m:t>1</m:t>
                          </m:r>
                        </m:num>
                        <m:den>
                          <m:r>
                            <a:rPr lang="en-GB" sz="2000" b="0" i="1" smtClean="0">
                              <a:solidFill>
                                <a:srgbClr val="2D00D2"/>
                              </a:solidFill>
                              <a:latin typeface="Cambria Math" panose="02040503050406030204" pitchFamily="18" charset="0"/>
                            </a:rPr>
                            <m:t>2</m:t>
                          </m:r>
                          <m:r>
                            <a:rPr lang="en-GB" sz="2000" b="0" i="1" smtClean="0">
                              <a:solidFill>
                                <a:srgbClr val="2D00D2"/>
                              </a:solidFill>
                              <a:latin typeface="Cambria Math" panose="02040503050406030204" pitchFamily="18" charset="0"/>
                            </a:rPr>
                            <m:t>𝑙</m:t>
                          </m:r>
                          <m:rad>
                            <m:radPr>
                              <m:degHide m:val="on"/>
                              <m:ctrlPr>
                                <a:rPr lang="en-GB" sz="2000" b="0" i="1" smtClean="0">
                                  <a:solidFill>
                                    <a:srgbClr val="2D00D2"/>
                                  </a:solidFill>
                                  <a:latin typeface="Cambria Math" panose="02040503050406030204" pitchFamily="18" charset="0"/>
                                </a:rPr>
                              </m:ctrlPr>
                            </m:radPr>
                            <m:deg/>
                            <m:e>
                              <m:r>
                                <a:rPr lang="en-GB" sz="2000" b="0" i="1" smtClean="0">
                                  <a:solidFill>
                                    <a:srgbClr val="2D00D2"/>
                                  </a:solidFill>
                                  <a:latin typeface="Cambria Math" panose="02040503050406030204" pitchFamily="18" charset="0"/>
                                </a:rPr>
                                <m:t>𝜇</m:t>
                              </m:r>
                            </m:e>
                          </m:rad>
                        </m:den>
                      </m:f>
                      <m:rad>
                        <m:radPr>
                          <m:degHide m:val="on"/>
                          <m:ctrlPr>
                            <a:rPr lang="en-GB" sz="2000" b="0" i="1" smtClean="0">
                              <a:solidFill>
                                <a:srgbClr val="2D00D2"/>
                              </a:solidFill>
                              <a:latin typeface="Cambria Math" panose="02040503050406030204" pitchFamily="18" charset="0"/>
                            </a:rPr>
                          </m:ctrlPr>
                        </m:radPr>
                        <m:deg/>
                        <m:e>
                          <m:r>
                            <a:rPr lang="en-GB" sz="2000" b="0" i="1" smtClean="0">
                              <a:solidFill>
                                <a:srgbClr val="2D00D2"/>
                              </a:solidFill>
                              <a:latin typeface="Cambria Math" panose="02040503050406030204" pitchFamily="18" charset="0"/>
                            </a:rPr>
                            <m:t>𝑇</m:t>
                          </m:r>
                        </m:e>
                      </m:rad>
                    </m:oMath>
                  </m:oMathPara>
                </a14:m>
                <a:endParaRPr lang="en-GB" sz="1400">
                  <a:solidFill>
                    <a:srgbClr val="2D00D2"/>
                  </a:solidFill>
                </a:endParaRPr>
              </a:p>
            </p:txBody>
          </p:sp>
        </mc:Choice>
        <mc:Fallback xmlns="">
          <p:sp>
            <p:nvSpPr>
              <p:cNvPr id="6" name="TextBox 5">
                <a:extLst>
                  <a:ext uri="{FF2B5EF4-FFF2-40B4-BE49-F238E27FC236}">
                    <a16:creationId xmlns:a16="http://schemas.microsoft.com/office/drawing/2014/main" id="{B1BBBBF9-DD4F-D997-C847-58C1238C38E9}"/>
                  </a:ext>
                </a:extLst>
              </p:cNvPr>
              <p:cNvSpPr txBox="1">
                <a:spLocks noRot="1" noChangeAspect="1" noMove="1" noResize="1" noEditPoints="1" noAdjustHandles="1" noChangeArrowheads="1" noChangeShapeType="1" noTextEdit="1"/>
              </p:cNvSpPr>
              <p:nvPr/>
            </p:nvSpPr>
            <p:spPr>
              <a:xfrm>
                <a:off x="5629275" y="3108666"/>
                <a:ext cx="2574925" cy="740524"/>
              </a:xfrm>
              <a:prstGeom prst="rect">
                <a:avLst/>
              </a:prstGeom>
              <a:blipFill>
                <a:blip r:embed="rId3"/>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990846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0F7CE0-548E-6CED-665F-36D409AC4E3F}"/>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FD77C89E-BE6F-602E-79A6-37D897AF27EB}"/>
              </a:ext>
            </a:extLst>
          </p:cNvPr>
          <p:cNvSpPr>
            <a:spLocks noGrp="1"/>
          </p:cNvSpPr>
          <p:nvPr>
            <p:ph type="title"/>
          </p:nvPr>
        </p:nvSpPr>
        <p:spPr/>
        <p:txBody>
          <a:bodyPr>
            <a:normAutofit fontScale="90000"/>
          </a:bodyPr>
          <a:lstStyle/>
          <a:p>
            <a:r>
              <a:rPr lang="en-GB"/>
              <a:t>Exercise HL</a:t>
            </a:r>
          </a:p>
        </p:txBody>
      </p:sp>
      <mc:AlternateContent xmlns:mc="http://schemas.openxmlformats.org/markup-compatibility/2006" xmlns:a14="http://schemas.microsoft.com/office/drawing/2010/main">
        <mc:Choice Requires="a14">
          <p:sp>
            <p:nvSpPr>
              <p:cNvPr id="5" name="Text Placeholder 4">
                <a:extLst>
                  <a:ext uri="{FF2B5EF4-FFF2-40B4-BE49-F238E27FC236}">
                    <a16:creationId xmlns:a16="http://schemas.microsoft.com/office/drawing/2014/main" id="{C086D3C0-B70D-40ED-7A2F-AC3E36E8F8D2}"/>
                  </a:ext>
                </a:extLst>
              </p:cNvPr>
              <p:cNvSpPr>
                <a:spLocks noGrp="1"/>
              </p:cNvSpPr>
              <p:nvPr>
                <p:ph type="body" sz="quarter" idx="10"/>
              </p:nvPr>
            </p:nvSpPr>
            <p:spPr>
              <a:xfrm>
                <a:off x="122292" y="461664"/>
                <a:ext cx="8899415" cy="2419124"/>
              </a:xfrm>
            </p:spPr>
            <p:txBody>
              <a:bodyPr/>
              <a:lstStyle/>
              <a:p>
                <a:r>
                  <a:rPr lang="en-GB" dirty="0"/>
                  <a:t>In the above experiment, the student uses a wire with a mass per unit length </a:t>
                </a:r>
                <a:r>
                  <a:rPr lang="en-GB" i="1" dirty="0">
                    <a:latin typeface="Times New Roman" panose="02020603050405020304" pitchFamily="18" charset="0"/>
                    <a:cs typeface="Times New Roman" panose="02020603050405020304" pitchFamily="18" charset="0"/>
                  </a:rPr>
                  <a:t>μ </a:t>
                </a:r>
                <a:r>
                  <a:rPr lang="en-GB" dirty="0"/>
                  <a:t>of 1.5 × 10⁻³ </a:t>
                </a:r>
                <a:r>
                  <a:rPr lang="en-GB" dirty="0">
                    <a:latin typeface="Arial" panose="020B0604020202020204" pitchFamily="34" charset="0"/>
                    <a:cs typeface="Arial" panose="020B0604020202020204" pitchFamily="34" charset="0"/>
                  </a:rPr>
                  <a:t>kg </a:t>
                </a:r>
                <a:r>
                  <a:rPr lang="en-GB" dirty="0"/>
                  <a:t>m⁻¹ and keeps the length fixed at 0.8 m. Calculate the expected slope of the graph based on the equation you wrote in the previous question. </a:t>
                </a:r>
                <a:r>
                  <a:rPr lang="en-GB" i="1" dirty="0"/>
                  <a:t>Hint: the slope is the “</a:t>
                </a:r>
                <a14:m>
                  <m:oMath xmlns:m="http://schemas.openxmlformats.org/officeDocument/2006/math">
                    <m:r>
                      <a:rPr lang="en-GB" b="0" i="1" smtClean="0">
                        <a:latin typeface="Cambria Math" panose="02040503050406030204" pitchFamily="18" charset="0"/>
                      </a:rPr>
                      <m:t>𝑠𝑜𝑚𝑒𝑡ℎ𝑖𝑛𝑔</m:t>
                    </m:r>
                  </m:oMath>
                </a14:m>
                <a:r>
                  <a:rPr lang="en-GB" i="1" dirty="0"/>
                  <a:t>” you worked out in the previous question.</a:t>
                </a:r>
              </a:p>
            </p:txBody>
          </p:sp>
        </mc:Choice>
        <mc:Fallback xmlns="">
          <p:sp>
            <p:nvSpPr>
              <p:cNvPr id="5" name="Text Placeholder 4">
                <a:extLst>
                  <a:ext uri="{FF2B5EF4-FFF2-40B4-BE49-F238E27FC236}">
                    <a16:creationId xmlns:a16="http://schemas.microsoft.com/office/drawing/2014/main" id="{C086D3C0-B70D-40ED-7A2F-AC3E36E8F8D2}"/>
                  </a:ext>
                </a:extLst>
              </p:cNvPr>
              <p:cNvSpPr>
                <a:spLocks noGrp="1" noRot="1" noChangeAspect="1" noMove="1" noResize="1" noEditPoints="1" noAdjustHandles="1" noChangeArrowheads="1" noChangeShapeType="1" noTextEdit="1"/>
              </p:cNvSpPr>
              <p:nvPr>
                <p:ph type="body" sz="quarter" idx="10"/>
              </p:nvPr>
            </p:nvSpPr>
            <p:spPr>
              <a:xfrm>
                <a:off x="122292" y="461664"/>
                <a:ext cx="8899415" cy="2419124"/>
              </a:xfrm>
              <a:blipFill>
                <a:blip r:embed="rId2"/>
                <a:stretch>
                  <a:fillRect l="-1370" t="-4534" r="-2466" b="-604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067640AF-8EDB-D4F1-51F8-0AE90AEB3D28}"/>
                  </a:ext>
                </a:extLst>
              </p:cNvPr>
              <p:cNvSpPr txBox="1"/>
              <p:nvPr/>
            </p:nvSpPr>
            <p:spPr>
              <a:xfrm>
                <a:off x="5629275" y="3108666"/>
                <a:ext cx="2574925" cy="740524"/>
              </a:xfrm>
              <a:prstGeom prst="rect">
                <a:avLst/>
              </a:prstGeom>
              <a:noFill/>
            </p:spPr>
            <p:txBody>
              <a:bodyPr wrap="square">
                <a:spAutoFit/>
              </a:bodyPr>
              <a:lstStyle/>
              <a:p>
                <a:pPr/>
                <a14:m>
                  <m:oMathPara xmlns:m="http://schemas.openxmlformats.org/officeDocument/2006/math">
                    <m:oMath>
                      <m:r>
                        <a:rPr lang="en-GB" sz="2000" i="1" smtClean="0">
                          <a:solidFill>
                            <a:srgbClr val="2D00D2"/>
                          </a:solidFill>
                          <a:latin typeface="Cambria Math" panose="02040503050406030204" pitchFamily="18" charset="0"/>
                        </a:rPr>
                        <m:t>𝑓</m:t>
                      </m:r>
                      <m:r>
                        <a:rPr lang="en-GB" sz="2000" i="1" smtClean="0">
                          <a:solidFill>
                            <a:srgbClr val="2D00D2"/>
                          </a:solidFill>
                          <a:latin typeface="Cambria Math" panose="02040503050406030204" pitchFamily="18" charset="0"/>
                        </a:rPr>
                        <m:t>=</m:t>
                      </m:r>
                      <m:f>
                        <m:fPr>
                          <m:ctrlPr>
                            <a:rPr lang="en-GB" sz="2000" b="0" i="1" smtClean="0">
                              <a:solidFill>
                                <a:srgbClr val="2D00D2"/>
                              </a:solidFill>
                              <a:latin typeface="Cambria Math" panose="02040503050406030204" pitchFamily="18" charset="0"/>
                            </a:rPr>
                          </m:ctrlPr>
                        </m:fPr>
                        <m:num>
                          <m:r>
                            <a:rPr lang="en-GB" sz="2000" b="0" i="1" smtClean="0">
                              <a:solidFill>
                                <a:srgbClr val="2D00D2"/>
                              </a:solidFill>
                              <a:latin typeface="Cambria Math" panose="02040503050406030204" pitchFamily="18" charset="0"/>
                            </a:rPr>
                            <m:t>1</m:t>
                          </m:r>
                        </m:num>
                        <m:den>
                          <m:r>
                            <a:rPr lang="en-GB" sz="2000" b="0" i="1" smtClean="0">
                              <a:solidFill>
                                <a:srgbClr val="2D00D2"/>
                              </a:solidFill>
                              <a:latin typeface="Cambria Math" panose="02040503050406030204" pitchFamily="18" charset="0"/>
                            </a:rPr>
                            <m:t>2</m:t>
                          </m:r>
                          <m:r>
                            <a:rPr lang="en-GB" sz="2000" b="0" i="1" smtClean="0">
                              <a:solidFill>
                                <a:srgbClr val="2D00D2"/>
                              </a:solidFill>
                              <a:latin typeface="Cambria Math" panose="02040503050406030204" pitchFamily="18" charset="0"/>
                            </a:rPr>
                            <m:t>𝑙</m:t>
                          </m:r>
                          <m:rad>
                            <m:radPr>
                              <m:degHide m:val="on"/>
                              <m:ctrlPr>
                                <a:rPr lang="en-GB" sz="2000" b="0" i="1" smtClean="0">
                                  <a:solidFill>
                                    <a:srgbClr val="2D00D2"/>
                                  </a:solidFill>
                                  <a:latin typeface="Cambria Math" panose="02040503050406030204" pitchFamily="18" charset="0"/>
                                </a:rPr>
                              </m:ctrlPr>
                            </m:radPr>
                            <m:deg/>
                            <m:e>
                              <m:r>
                                <a:rPr lang="en-GB" sz="2000" b="0" i="1" smtClean="0">
                                  <a:solidFill>
                                    <a:srgbClr val="2D00D2"/>
                                  </a:solidFill>
                                  <a:latin typeface="Cambria Math" panose="02040503050406030204" pitchFamily="18" charset="0"/>
                                </a:rPr>
                                <m:t>𝜇</m:t>
                              </m:r>
                            </m:e>
                          </m:rad>
                        </m:den>
                      </m:f>
                      <m:rad>
                        <m:radPr>
                          <m:degHide m:val="on"/>
                          <m:ctrlPr>
                            <a:rPr lang="en-GB" sz="2000" b="0" i="1" smtClean="0">
                              <a:solidFill>
                                <a:srgbClr val="2D00D2"/>
                              </a:solidFill>
                              <a:latin typeface="Cambria Math" panose="02040503050406030204" pitchFamily="18" charset="0"/>
                            </a:rPr>
                          </m:ctrlPr>
                        </m:radPr>
                        <m:deg/>
                        <m:e>
                          <m:r>
                            <a:rPr lang="en-GB" sz="2000" b="0" i="1" smtClean="0">
                              <a:solidFill>
                                <a:srgbClr val="2D00D2"/>
                              </a:solidFill>
                              <a:latin typeface="Cambria Math" panose="02040503050406030204" pitchFamily="18" charset="0"/>
                            </a:rPr>
                            <m:t>𝑇</m:t>
                          </m:r>
                        </m:e>
                      </m:rad>
                    </m:oMath>
                  </m:oMathPara>
                </a14:m>
                <a:endParaRPr lang="en-GB" sz="1400" dirty="0">
                  <a:solidFill>
                    <a:srgbClr val="2D00D2"/>
                  </a:solidFill>
                </a:endParaRPr>
              </a:p>
            </p:txBody>
          </p:sp>
        </mc:Choice>
        <mc:Fallback xmlns="">
          <p:sp>
            <p:nvSpPr>
              <p:cNvPr id="3" name="TextBox 2">
                <a:extLst>
                  <a:ext uri="{FF2B5EF4-FFF2-40B4-BE49-F238E27FC236}">
                    <a16:creationId xmlns:a16="http://schemas.microsoft.com/office/drawing/2014/main" id="{067640AF-8EDB-D4F1-51F8-0AE90AEB3D28}"/>
                  </a:ext>
                </a:extLst>
              </p:cNvPr>
              <p:cNvSpPr txBox="1">
                <a:spLocks noRot="1" noChangeAspect="1" noMove="1" noResize="1" noEditPoints="1" noAdjustHandles="1" noChangeArrowheads="1" noChangeShapeType="1" noTextEdit="1"/>
              </p:cNvSpPr>
              <p:nvPr/>
            </p:nvSpPr>
            <p:spPr>
              <a:xfrm>
                <a:off x="5629275" y="3108666"/>
                <a:ext cx="2574925" cy="740524"/>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DF59309B-B5A5-F483-8055-4ECC75359315}"/>
                  </a:ext>
                </a:extLst>
              </p:cNvPr>
              <p:cNvSpPr txBox="1"/>
              <p:nvPr/>
            </p:nvSpPr>
            <p:spPr>
              <a:xfrm>
                <a:off x="5629275" y="3963129"/>
                <a:ext cx="2574925" cy="740524"/>
              </a:xfrm>
              <a:prstGeom prst="rect">
                <a:avLst/>
              </a:prstGeom>
              <a:noFill/>
            </p:spPr>
            <p:txBody>
              <a:bodyPr wrap="square">
                <a:spAutoFit/>
              </a:bodyPr>
              <a:lstStyle/>
              <a:p>
                <a:pPr/>
                <a14:m>
                  <m:oMathPara xmlns:m="http://schemas.openxmlformats.org/officeDocument/2006/math">
                    <m:oMath>
                      <m:r>
                        <m:rPr>
                          <m:sty m:val="p"/>
                        </m:rPr>
                        <a:rPr lang="en-GB" sz="2000" b="0" i="0" smtClean="0">
                          <a:solidFill>
                            <a:srgbClr val="2D00D2"/>
                          </a:solidFill>
                          <a:latin typeface="Cambria Math" panose="02040503050406030204" pitchFamily="18" charset="0"/>
                        </a:rPr>
                        <m:t>slope</m:t>
                      </m:r>
                      <m:r>
                        <a:rPr lang="en-GB" sz="2000" i="1" smtClean="0">
                          <a:solidFill>
                            <a:srgbClr val="2D00D2"/>
                          </a:solidFill>
                          <a:latin typeface="Cambria Math" panose="02040503050406030204" pitchFamily="18" charset="0"/>
                        </a:rPr>
                        <m:t>=</m:t>
                      </m:r>
                      <m:f>
                        <m:fPr>
                          <m:ctrlPr>
                            <a:rPr lang="en-GB" sz="2000" b="0" i="1" smtClean="0">
                              <a:solidFill>
                                <a:srgbClr val="2D00D2"/>
                              </a:solidFill>
                              <a:latin typeface="Cambria Math" panose="02040503050406030204" pitchFamily="18" charset="0"/>
                            </a:rPr>
                          </m:ctrlPr>
                        </m:fPr>
                        <m:num>
                          <m:r>
                            <a:rPr lang="en-GB" sz="2000" b="0" i="1" smtClean="0">
                              <a:solidFill>
                                <a:srgbClr val="2D00D2"/>
                              </a:solidFill>
                              <a:latin typeface="Cambria Math" panose="02040503050406030204" pitchFamily="18" charset="0"/>
                            </a:rPr>
                            <m:t>1</m:t>
                          </m:r>
                        </m:num>
                        <m:den>
                          <m:r>
                            <a:rPr lang="en-GB" sz="2000" b="0" i="1" smtClean="0">
                              <a:solidFill>
                                <a:srgbClr val="2D00D2"/>
                              </a:solidFill>
                              <a:latin typeface="Cambria Math" panose="02040503050406030204" pitchFamily="18" charset="0"/>
                            </a:rPr>
                            <m:t>2</m:t>
                          </m:r>
                          <m:r>
                            <a:rPr lang="en-GB" sz="2000" b="0" i="1" smtClean="0">
                              <a:solidFill>
                                <a:srgbClr val="2D00D2"/>
                              </a:solidFill>
                              <a:latin typeface="Cambria Math" panose="02040503050406030204" pitchFamily="18" charset="0"/>
                            </a:rPr>
                            <m:t>𝑙</m:t>
                          </m:r>
                          <m:rad>
                            <m:radPr>
                              <m:degHide m:val="on"/>
                              <m:ctrlPr>
                                <a:rPr lang="en-GB" sz="2000" b="0" i="1" smtClean="0">
                                  <a:solidFill>
                                    <a:srgbClr val="2D00D2"/>
                                  </a:solidFill>
                                  <a:latin typeface="Cambria Math" panose="02040503050406030204" pitchFamily="18" charset="0"/>
                                </a:rPr>
                              </m:ctrlPr>
                            </m:radPr>
                            <m:deg/>
                            <m:e>
                              <m:r>
                                <a:rPr lang="en-GB" sz="2000" b="0" i="1" smtClean="0">
                                  <a:solidFill>
                                    <a:srgbClr val="2D00D2"/>
                                  </a:solidFill>
                                  <a:latin typeface="Cambria Math" panose="02040503050406030204" pitchFamily="18" charset="0"/>
                                </a:rPr>
                                <m:t>𝜇</m:t>
                              </m:r>
                            </m:e>
                          </m:rad>
                        </m:den>
                      </m:f>
                    </m:oMath>
                  </m:oMathPara>
                </a14:m>
                <a:endParaRPr lang="en-GB" sz="1400" dirty="0">
                  <a:solidFill>
                    <a:srgbClr val="2D00D2"/>
                  </a:solidFill>
                </a:endParaRPr>
              </a:p>
            </p:txBody>
          </p:sp>
        </mc:Choice>
        <mc:Fallback xmlns="">
          <p:sp>
            <p:nvSpPr>
              <p:cNvPr id="6" name="TextBox 5">
                <a:extLst>
                  <a:ext uri="{FF2B5EF4-FFF2-40B4-BE49-F238E27FC236}">
                    <a16:creationId xmlns:a16="http://schemas.microsoft.com/office/drawing/2014/main" id="{DF59309B-B5A5-F483-8055-4ECC75359315}"/>
                  </a:ext>
                </a:extLst>
              </p:cNvPr>
              <p:cNvSpPr txBox="1">
                <a:spLocks noRot="1" noChangeAspect="1" noMove="1" noResize="1" noEditPoints="1" noAdjustHandles="1" noChangeArrowheads="1" noChangeShapeType="1" noTextEdit="1"/>
              </p:cNvSpPr>
              <p:nvPr/>
            </p:nvSpPr>
            <p:spPr>
              <a:xfrm>
                <a:off x="5629275" y="3963129"/>
                <a:ext cx="2574925" cy="740524"/>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7F04DCCD-E30D-73E2-27F8-D75CCC80B2ED}"/>
                  </a:ext>
                </a:extLst>
              </p:cNvPr>
              <p:cNvSpPr txBox="1"/>
              <p:nvPr/>
            </p:nvSpPr>
            <p:spPr>
              <a:xfrm>
                <a:off x="5334001" y="4817592"/>
                <a:ext cx="3403600" cy="774571"/>
              </a:xfrm>
              <a:prstGeom prst="rect">
                <a:avLst/>
              </a:prstGeom>
              <a:noFill/>
            </p:spPr>
            <p:txBody>
              <a:bodyPr wrap="square">
                <a:spAutoFit/>
              </a:bodyPr>
              <a:lstStyle/>
              <a:p>
                <a:pPr/>
                <a14:m>
                  <m:oMathPara xmlns:m="http://schemas.openxmlformats.org/officeDocument/2006/math">
                    <m:oMath>
                      <m:r>
                        <m:rPr>
                          <m:sty m:val="p"/>
                        </m:rPr>
                        <a:rPr lang="en-GB" sz="2000" b="0" i="0" smtClean="0">
                          <a:solidFill>
                            <a:srgbClr val="2D00D2"/>
                          </a:solidFill>
                          <a:latin typeface="Cambria Math" panose="02040503050406030204" pitchFamily="18" charset="0"/>
                        </a:rPr>
                        <m:t>slope</m:t>
                      </m:r>
                      <m:r>
                        <a:rPr lang="en-GB" sz="2000" i="1" smtClean="0">
                          <a:solidFill>
                            <a:srgbClr val="2D00D2"/>
                          </a:solidFill>
                          <a:latin typeface="Cambria Math" panose="02040503050406030204" pitchFamily="18" charset="0"/>
                        </a:rPr>
                        <m:t>=</m:t>
                      </m:r>
                      <m:f>
                        <m:fPr>
                          <m:ctrlPr>
                            <a:rPr lang="en-GB" sz="2000" b="0" i="1" smtClean="0">
                              <a:solidFill>
                                <a:srgbClr val="2D00D2"/>
                              </a:solidFill>
                              <a:latin typeface="Cambria Math" panose="02040503050406030204" pitchFamily="18" charset="0"/>
                            </a:rPr>
                          </m:ctrlPr>
                        </m:fPr>
                        <m:num>
                          <m:r>
                            <a:rPr lang="en-GB" sz="2000" b="0" i="1" smtClean="0">
                              <a:solidFill>
                                <a:srgbClr val="2D00D2"/>
                              </a:solidFill>
                              <a:latin typeface="Cambria Math" panose="02040503050406030204" pitchFamily="18" charset="0"/>
                            </a:rPr>
                            <m:t>1</m:t>
                          </m:r>
                        </m:num>
                        <m:den>
                          <m:r>
                            <a:rPr lang="en-GB" sz="2000" b="0" i="1" smtClean="0">
                              <a:solidFill>
                                <a:srgbClr val="2D00D2"/>
                              </a:solidFill>
                              <a:latin typeface="Cambria Math" panose="02040503050406030204" pitchFamily="18" charset="0"/>
                            </a:rPr>
                            <m:t>2(0.8)</m:t>
                          </m:r>
                          <m:rad>
                            <m:radPr>
                              <m:degHide m:val="on"/>
                              <m:ctrlPr>
                                <a:rPr lang="en-GB" sz="2000" b="0" i="1" smtClean="0">
                                  <a:solidFill>
                                    <a:srgbClr val="2D00D2"/>
                                  </a:solidFill>
                                  <a:latin typeface="Cambria Math" panose="02040503050406030204" pitchFamily="18" charset="0"/>
                                </a:rPr>
                              </m:ctrlPr>
                            </m:radPr>
                            <m:deg/>
                            <m:e>
                              <m:r>
                                <a:rPr lang="en-GB" sz="2000" b="0" i="1" smtClean="0">
                                  <a:solidFill>
                                    <a:srgbClr val="2D00D2"/>
                                  </a:solidFill>
                                  <a:latin typeface="Cambria Math" panose="02040503050406030204" pitchFamily="18" charset="0"/>
                                </a:rPr>
                                <m:t>1.5×</m:t>
                              </m:r>
                              <m:sSup>
                                <m:sSupPr>
                                  <m:ctrlPr>
                                    <a:rPr lang="en-GB" sz="2000" b="0" i="1" smtClean="0">
                                      <a:solidFill>
                                        <a:srgbClr val="2D00D2"/>
                                      </a:solidFill>
                                      <a:latin typeface="Cambria Math" panose="02040503050406030204" pitchFamily="18" charset="0"/>
                                    </a:rPr>
                                  </m:ctrlPr>
                                </m:sSupPr>
                                <m:e>
                                  <m:r>
                                    <a:rPr lang="en-GB" sz="2000" b="0" i="1" smtClean="0">
                                      <a:solidFill>
                                        <a:srgbClr val="2D00D2"/>
                                      </a:solidFill>
                                      <a:latin typeface="Cambria Math" panose="02040503050406030204" pitchFamily="18" charset="0"/>
                                    </a:rPr>
                                    <m:t>10</m:t>
                                  </m:r>
                                </m:e>
                                <m:sup>
                                  <m:r>
                                    <a:rPr lang="en-GB" sz="2000" b="0" i="1" smtClean="0">
                                      <a:solidFill>
                                        <a:srgbClr val="2D00D2"/>
                                      </a:solidFill>
                                      <a:latin typeface="Cambria Math" panose="02040503050406030204" pitchFamily="18" charset="0"/>
                                    </a:rPr>
                                    <m:t>−3</m:t>
                                  </m:r>
                                </m:sup>
                              </m:sSup>
                            </m:e>
                          </m:rad>
                        </m:den>
                      </m:f>
                    </m:oMath>
                  </m:oMathPara>
                </a14:m>
                <a:endParaRPr lang="en-GB" sz="1400" dirty="0">
                  <a:solidFill>
                    <a:srgbClr val="2D00D2"/>
                  </a:solidFill>
                </a:endParaRPr>
              </a:p>
            </p:txBody>
          </p:sp>
        </mc:Choice>
        <mc:Fallback xmlns="">
          <p:sp>
            <p:nvSpPr>
              <p:cNvPr id="7" name="TextBox 6">
                <a:extLst>
                  <a:ext uri="{FF2B5EF4-FFF2-40B4-BE49-F238E27FC236}">
                    <a16:creationId xmlns:a16="http://schemas.microsoft.com/office/drawing/2014/main" id="{7F04DCCD-E30D-73E2-27F8-D75CCC80B2ED}"/>
                  </a:ext>
                </a:extLst>
              </p:cNvPr>
              <p:cNvSpPr txBox="1">
                <a:spLocks noRot="1" noChangeAspect="1" noMove="1" noResize="1" noEditPoints="1" noAdjustHandles="1" noChangeArrowheads="1" noChangeShapeType="1" noTextEdit="1"/>
              </p:cNvSpPr>
              <p:nvPr/>
            </p:nvSpPr>
            <p:spPr>
              <a:xfrm>
                <a:off x="5334001" y="4817592"/>
                <a:ext cx="3403600" cy="774571"/>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A6B5DF09-1127-303D-8E21-362C7A56AD6A}"/>
                  </a:ext>
                </a:extLst>
              </p:cNvPr>
              <p:cNvSpPr txBox="1"/>
              <p:nvPr/>
            </p:nvSpPr>
            <p:spPr>
              <a:xfrm>
                <a:off x="5334001" y="5785994"/>
                <a:ext cx="3403600" cy="400110"/>
              </a:xfrm>
              <a:prstGeom prst="rect">
                <a:avLst/>
              </a:prstGeom>
              <a:noFill/>
            </p:spPr>
            <p:txBody>
              <a:bodyPr wrap="square">
                <a:spAutoFit/>
              </a:bodyPr>
              <a:lstStyle/>
              <a:p>
                <a:pPr/>
                <a14:m>
                  <m:oMathPara xmlns:m="http://schemas.openxmlformats.org/officeDocument/2006/math">
                    <m:oMath>
                      <m:r>
                        <m:rPr>
                          <m:sty m:val="p"/>
                        </m:rPr>
                        <a:rPr lang="en-GB" sz="2000" b="0" i="0" smtClean="0">
                          <a:solidFill>
                            <a:srgbClr val="2D00D2"/>
                          </a:solidFill>
                          <a:latin typeface="Cambria Math" panose="02040503050406030204" pitchFamily="18" charset="0"/>
                        </a:rPr>
                        <m:t>slope</m:t>
                      </m:r>
                      <m:r>
                        <a:rPr lang="en-GB" sz="2000" i="1" smtClean="0">
                          <a:solidFill>
                            <a:srgbClr val="2D00D2"/>
                          </a:solidFill>
                          <a:latin typeface="Cambria Math" panose="02040503050406030204" pitchFamily="18" charset="0"/>
                        </a:rPr>
                        <m:t>=</m:t>
                      </m:r>
                      <m:r>
                        <a:rPr lang="en-GB" sz="2000" b="0" i="1" smtClean="0">
                          <a:solidFill>
                            <a:srgbClr val="2D00D2"/>
                          </a:solidFill>
                          <a:latin typeface="Cambria Math" panose="02040503050406030204" pitchFamily="18" charset="0"/>
                        </a:rPr>
                        <m:t>16.1</m:t>
                      </m:r>
                    </m:oMath>
                  </m:oMathPara>
                </a14:m>
                <a:endParaRPr lang="en-GB" sz="1400" dirty="0">
                  <a:solidFill>
                    <a:srgbClr val="2D00D2"/>
                  </a:solidFill>
                </a:endParaRPr>
              </a:p>
            </p:txBody>
          </p:sp>
        </mc:Choice>
        <mc:Fallback xmlns="">
          <p:sp>
            <p:nvSpPr>
              <p:cNvPr id="8" name="TextBox 7">
                <a:extLst>
                  <a:ext uri="{FF2B5EF4-FFF2-40B4-BE49-F238E27FC236}">
                    <a16:creationId xmlns:a16="http://schemas.microsoft.com/office/drawing/2014/main" id="{A6B5DF09-1127-303D-8E21-362C7A56AD6A}"/>
                  </a:ext>
                </a:extLst>
              </p:cNvPr>
              <p:cNvSpPr txBox="1">
                <a:spLocks noRot="1" noChangeAspect="1" noMove="1" noResize="1" noEditPoints="1" noAdjustHandles="1" noChangeArrowheads="1" noChangeShapeType="1" noTextEdit="1"/>
              </p:cNvSpPr>
              <p:nvPr/>
            </p:nvSpPr>
            <p:spPr>
              <a:xfrm>
                <a:off x="5334001" y="5785994"/>
                <a:ext cx="3403600" cy="400110"/>
              </a:xfrm>
              <a:prstGeom prst="rect">
                <a:avLst/>
              </a:prstGeom>
              <a:blipFill>
                <a:blip r:embed="rId6"/>
                <a:stretch>
                  <a:fillRect b="-16667"/>
                </a:stretch>
              </a:blipFill>
            </p:spPr>
            <p:txBody>
              <a:bodyPr/>
              <a:lstStyle/>
              <a:p>
                <a:r>
                  <a:rPr lang="en-GB">
                    <a:noFill/>
                  </a:rPr>
                  <a:t> </a:t>
                </a:r>
              </a:p>
            </p:txBody>
          </p:sp>
        </mc:Fallback>
      </mc:AlternateContent>
    </p:spTree>
    <p:extLst>
      <p:ext uri="{BB962C8B-B14F-4D97-AF65-F5344CB8AC3E}">
        <p14:creationId xmlns:p14="http://schemas.microsoft.com/office/powerpoint/2010/main" val="4054105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P spid="8"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80BD38-ACE4-5948-9D00-938DF8AD035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6E48CF6-1C10-18E8-ABFB-CA7366A5E10F}"/>
              </a:ext>
            </a:extLst>
          </p:cNvPr>
          <p:cNvSpPr>
            <a:spLocks noGrp="1"/>
          </p:cNvSpPr>
          <p:nvPr>
            <p:ph type="title"/>
          </p:nvPr>
        </p:nvSpPr>
        <p:spPr/>
        <p:txBody>
          <a:bodyPr/>
          <a:lstStyle/>
          <a:p>
            <a:r>
              <a:rPr lang="en-GB"/>
              <a:t>Example</a:t>
            </a:r>
          </a:p>
        </p:txBody>
      </p:sp>
      <mc:AlternateContent xmlns:mc="http://schemas.openxmlformats.org/markup-compatibility/2006" xmlns:a14="http://schemas.microsoft.com/office/drawing/2010/main">
        <mc:Choice Requires="a14">
          <p:sp>
            <p:nvSpPr>
              <p:cNvPr id="3" name="Text Placeholder 2">
                <a:extLst>
                  <a:ext uri="{FF2B5EF4-FFF2-40B4-BE49-F238E27FC236}">
                    <a16:creationId xmlns:a16="http://schemas.microsoft.com/office/drawing/2014/main" id="{07B82A0C-331F-2234-F52D-E4453FB2489E}"/>
                  </a:ext>
                </a:extLst>
              </p:cNvPr>
              <p:cNvSpPr>
                <a:spLocks noGrp="1"/>
              </p:cNvSpPr>
              <p:nvPr>
                <p:ph type="body" sz="quarter" idx="10"/>
              </p:nvPr>
            </p:nvSpPr>
            <p:spPr>
              <a:xfrm>
                <a:off x="122293" y="461664"/>
                <a:ext cx="8762834" cy="2454583"/>
              </a:xfrm>
            </p:spPr>
            <p:txBody>
              <a:bodyPr/>
              <a:lstStyle/>
              <a:p>
                <a:r>
                  <a:rPr lang="en-GB" dirty="0"/>
                  <a:t>A student uses a wire with a mass per unit length </a:t>
                </a:r>
                <a:r>
                  <a:rPr lang="en-GB" i="1" dirty="0">
                    <a:latin typeface="Times New Roman" panose="02020603050405020304" pitchFamily="18" charset="0"/>
                    <a:cs typeface="Times New Roman" panose="02020603050405020304" pitchFamily="18" charset="0"/>
                  </a:rPr>
                  <a:t>μ </a:t>
                </a:r>
                <a:r>
                  <a:rPr lang="en-GB" dirty="0"/>
                  <a:t>of 4 × 10⁻⁴ </a:t>
                </a:r>
                <a:r>
                  <a:rPr lang="en-GB" dirty="0">
                    <a:latin typeface="Arial" panose="020B0604020202020204" pitchFamily="34" charset="0"/>
                    <a:cs typeface="Arial" panose="020B0604020202020204" pitchFamily="34" charset="0"/>
                  </a:rPr>
                  <a:t>kg </a:t>
                </a:r>
                <a:r>
                  <a:rPr lang="en-GB" dirty="0"/>
                  <a:t>m⁻¹ stretched between two points 0.4 m apart. He varies the tension and measures the length and frequency at each position. Use the data below to create a graph that verifies </a:t>
                </a:r>
                <a14:m>
                  <m:oMath xmlns:m="http://schemas.openxmlformats.org/officeDocument/2006/math">
                    <m:r>
                      <a:rPr lang="en-GB" i="1">
                        <a:latin typeface="Cambria Math" panose="02040503050406030204" pitchFamily="18" charset="0"/>
                      </a:rPr>
                      <m:t>𝑓</m:t>
                    </m:r>
                    <m:r>
                      <a:rPr lang="en-GB" i="1">
                        <a:latin typeface="Cambria Math" panose="02040503050406030204" pitchFamily="18" charset="0"/>
                      </a:rPr>
                      <m:t>=</m:t>
                    </m:r>
                    <m:f>
                      <m:fPr>
                        <m:ctrlPr>
                          <a:rPr lang="en-GB" i="1">
                            <a:latin typeface="Cambria Math" panose="02040503050406030204" pitchFamily="18" charset="0"/>
                          </a:rPr>
                        </m:ctrlPr>
                      </m:fPr>
                      <m:num>
                        <m:r>
                          <a:rPr lang="en-GB" i="1">
                            <a:latin typeface="Cambria Math" panose="02040503050406030204" pitchFamily="18" charset="0"/>
                          </a:rPr>
                          <m:t>1</m:t>
                        </m:r>
                      </m:num>
                      <m:den>
                        <m:r>
                          <a:rPr lang="en-GB" i="1">
                            <a:latin typeface="Cambria Math" panose="02040503050406030204" pitchFamily="18" charset="0"/>
                          </a:rPr>
                          <m:t>2</m:t>
                        </m:r>
                        <m:r>
                          <a:rPr lang="en-GB" i="1">
                            <a:latin typeface="Cambria Math" panose="02040503050406030204" pitchFamily="18" charset="0"/>
                          </a:rPr>
                          <m:t>𝑙</m:t>
                        </m:r>
                      </m:den>
                    </m:f>
                    <m:rad>
                      <m:radPr>
                        <m:degHide m:val="on"/>
                        <m:ctrlPr>
                          <a:rPr lang="en-GB" i="1">
                            <a:latin typeface="Cambria Math" panose="02040503050406030204" pitchFamily="18" charset="0"/>
                          </a:rPr>
                        </m:ctrlPr>
                      </m:radPr>
                      <m:deg/>
                      <m:e>
                        <m:f>
                          <m:fPr>
                            <m:ctrlPr>
                              <a:rPr lang="en-GB" i="1">
                                <a:latin typeface="Cambria Math" panose="02040503050406030204" pitchFamily="18" charset="0"/>
                              </a:rPr>
                            </m:ctrlPr>
                          </m:fPr>
                          <m:num>
                            <m:r>
                              <a:rPr lang="en-GB" i="1">
                                <a:latin typeface="Cambria Math" panose="02040503050406030204" pitchFamily="18" charset="0"/>
                              </a:rPr>
                              <m:t>𝑇</m:t>
                            </m:r>
                          </m:num>
                          <m:den>
                            <m:r>
                              <a:rPr lang="en-GB" i="1">
                                <a:latin typeface="Cambria Math" panose="02040503050406030204" pitchFamily="18" charset="0"/>
                              </a:rPr>
                              <m:t>𝜇</m:t>
                            </m:r>
                          </m:den>
                        </m:f>
                      </m:e>
                    </m:rad>
                  </m:oMath>
                </a14:m>
                <a:endParaRPr lang="en-GB" dirty="0"/>
              </a:p>
            </p:txBody>
          </p:sp>
        </mc:Choice>
        <mc:Fallback xmlns="">
          <p:sp>
            <p:nvSpPr>
              <p:cNvPr id="3" name="Text Placeholder 2">
                <a:extLst>
                  <a:ext uri="{FF2B5EF4-FFF2-40B4-BE49-F238E27FC236}">
                    <a16:creationId xmlns:a16="http://schemas.microsoft.com/office/drawing/2014/main" id="{07B82A0C-331F-2234-F52D-E4453FB2489E}"/>
                  </a:ext>
                </a:extLst>
              </p:cNvPr>
              <p:cNvSpPr>
                <a:spLocks noGrp="1" noRot="1" noChangeAspect="1" noMove="1" noResize="1" noEditPoints="1" noAdjustHandles="1" noChangeArrowheads="1" noChangeShapeType="1" noTextEdit="1"/>
              </p:cNvSpPr>
              <p:nvPr>
                <p:ph type="body" sz="quarter" idx="10"/>
              </p:nvPr>
            </p:nvSpPr>
            <p:spPr>
              <a:xfrm>
                <a:off x="122293" y="461664"/>
                <a:ext cx="8762834" cy="2454583"/>
              </a:xfrm>
              <a:blipFill>
                <a:blip r:embed="rId3"/>
                <a:stretch>
                  <a:fillRect l="-1391" t="-4726" r="-1599"/>
                </a:stretch>
              </a:blipFill>
            </p:spPr>
            <p:txBody>
              <a:bodyPr/>
              <a:lstStyle/>
              <a:p>
                <a:r>
                  <a:rPr lang="en-US">
                    <a:noFill/>
                  </a:rPr>
                  <a:t> </a:t>
                </a:r>
              </a:p>
            </p:txBody>
          </p:sp>
        </mc:Fallback>
      </mc:AlternateContent>
      <p:sp>
        <p:nvSpPr>
          <p:cNvPr id="4" name="TextBox 3">
            <a:extLst>
              <a:ext uri="{FF2B5EF4-FFF2-40B4-BE49-F238E27FC236}">
                <a16:creationId xmlns:a16="http://schemas.microsoft.com/office/drawing/2014/main" id="{C8D214B9-E338-99A6-9F32-4530C8F3B202}"/>
              </a:ext>
            </a:extLst>
          </p:cNvPr>
          <p:cNvSpPr txBox="1"/>
          <p:nvPr/>
        </p:nvSpPr>
        <p:spPr>
          <a:xfrm>
            <a:off x="5133758" y="6234748"/>
            <a:ext cx="3982180"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Answer on next 5 slides</a:t>
            </a:r>
          </a:p>
        </p:txBody>
      </p:sp>
      <p:grpSp>
        <p:nvGrpSpPr>
          <p:cNvPr id="65" name="Group 64">
            <a:extLst>
              <a:ext uri="{FF2B5EF4-FFF2-40B4-BE49-F238E27FC236}">
                <a16:creationId xmlns:a16="http://schemas.microsoft.com/office/drawing/2014/main" id="{CECB17D6-432F-C43F-73A8-9FFE07B25CA2}"/>
              </a:ext>
            </a:extLst>
          </p:cNvPr>
          <p:cNvGrpSpPr/>
          <p:nvPr/>
        </p:nvGrpSpPr>
        <p:grpSpPr>
          <a:xfrm>
            <a:off x="258871" y="3265057"/>
            <a:ext cx="8626257" cy="1353393"/>
            <a:chOff x="208347" y="3438078"/>
            <a:chExt cx="8626257" cy="1353393"/>
          </a:xfrm>
        </p:grpSpPr>
        <p:grpSp>
          <p:nvGrpSpPr>
            <p:cNvPr id="12" name="Group 11">
              <a:extLst>
                <a:ext uri="{FF2B5EF4-FFF2-40B4-BE49-F238E27FC236}">
                  <a16:creationId xmlns:a16="http://schemas.microsoft.com/office/drawing/2014/main" id="{0915333D-2548-5C72-9983-F85DF1E21C04}"/>
                </a:ext>
              </a:extLst>
            </p:cNvPr>
            <p:cNvGrpSpPr/>
            <p:nvPr/>
          </p:nvGrpSpPr>
          <p:grpSpPr>
            <a:xfrm>
              <a:off x="208347" y="3438080"/>
              <a:ext cx="8626257" cy="1353391"/>
              <a:chOff x="405113" y="1191431"/>
              <a:chExt cx="8518967" cy="1488714"/>
            </a:xfrm>
          </p:grpSpPr>
          <p:sp>
            <p:nvSpPr>
              <p:cNvPr id="33" name="Rectangle 32">
                <a:extLst>
                  <a:ext uri="{FF2B5EF4-FFF2-40B4-BE49-F238E27FC236}">
                    <a16:creationId xmlns:a16="http://schemas.microsoft.com/office/drawing/2014/main" id="{DCE80997-1DC8-F34D-648D-EC26648B20A5}"/>
                  </a:ext>
                </a:extLst>
              </p:cNvPr>
              <p:cNvSpPr/>
              <p:nvPr/>
            </p:nvSpPr>
            <p:spPr>
              <a:xfrm>
                <a:off x="405113" y="1191431"/>
                <a:ext cx="8518967" cy="1488714"/>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4" name="Straight Connector 33">
                <a:extLst>
                  <a:ext uri="{FF2B5EF4-FFF2-40B4-BE49-F238E27FC236}">
                    <a16:creationId xmlns:a16="http://schemas.microsoft.com/office/drawing/2014/main" id="{A9162AF6-60E1-CB24-AB46-63C3E308EE91}"/>
                  </a:ext>
                </a:extLst>
              </p:cNvPr>
              <p:cNvCxnSpPr>
                <a:cxnSpLocks/>
              </p:cNvCxnSpPr>
              <p:nvPr/>
            </p:nvCxnSpPr>
            <p:spPr>
              <a:xfrm flipV="1">
                <a:off x="405113" y="1811783"/>
                <a:ext cx="8518967" cy="1379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39" name="TextBox 38">
              <a:extLst>
                <a:ext uri="{FF2B5EF4-FFF2-40B4-BE49-F238E27FC236}">
                  <a16:creationId xmlns:a16="http://schemas.microsoft.com/office/drawing/2014/main" id="{38148F7A-E1C0-FBBD-706D-79636700D69E}"/>
                </a:ext>
              </a:extLst>
            </p:cNvPr>
            <p:cNvSpPr txBox="1"/>
            <p:nvPr/>
          </p:nvSpPr>
          <p:spPr>
            <a:xfrm>
              <a:off x="325004" y="3442546"/>
              <a:ext cx="1411765" cy="523220"/>
            </a:xfrm>
            <a:prstGeom prst="rect">
              <a:avLst/>
            </a:prstGeom>
            <a:noFill/>
          </p:spPr>
          <p:txBody>
            <a:bodyPr wrap="square">
              <a:spAutoFit/>
            </a:bodyPr>
            <a:lstStyle/>
            <a:p>
              <a:r>
                <a:rPr lang="en-GB" sz="2800"/>
                <a:t>𝑓 (Hz)</a:t>
              </a:r>
            </a:p>
          </p:txBody>
        </p:sp>
        <p:sp>
          <p:nvSpPr>
            <p:cNvPr id="42" name="TextBox 41">
              <a:extLst>
                <a:ext uri="{FF2B5EF4-FFF2-40B4-BE49-F238E27FC236}">
                  <a16:creationId xmlns:a16="http://schemas.microsoft.com/office/drawing/2014/main" id="{043C348A-B979-A939-10A4-7657DE4F785A}"/>
                </a:ext>
              </a:extLst>
            </p:cNvPr>
            <p:cNvSpPr txBox="1"/>
            <p:nvPr/>
          </p:nvSpPr>
          <p:spPr>
            <a:xfrm>
              <a:off x="281393" y="4116554"/>
              <a:ext cx="1090491" cy="523220"/>
            </a:xfrm>
            <a:prstGeom prst="rect">
              <a:avLst/>
            </a:prstGeom>
            <a:noFill/>
          </p:spPr>
          <p:txBody>
            <a:bodyPr wrap="square">
              <a:spAutoFit/>
            </a:bodyPr>
            <a:lstStyle/>
            <a:p>
              <a:r>
                <a:rPr lang="en-GB" sz="2800" i="1">
                  <a:latin typeface="Times New Roman" panose="02020603050405020304" pitchFamily="18" charset="0"/>
                  <a:cs typeface="Times New Roman" panose="02020603050405020304" pitchFamily="18" charset="0"/>
                </a:rPr>
                <a:t>T </a:t>
              </a:r>
              <a:r>
                <a:rPr lang="en-GB" sz="2800">
                  <a:latin typeface="+mj-lt"/>
                  <a:cs typeface="Times New Roman" panose="02020603050405020304" pitchFamily="18" charset="0"/>
                </a:rPr>
                <a:t>(N)</a:t>
              </a:r>
              <a:endParaRPr lang="en-GB" sz="2800"/>
            </a:p>
          </p:txBody>
        </p:sp>
        <p:sp>
          <p:nvSpPr>
            <p:cNvPr id="43" name="TextBox 42">
              <a:extLst>
                <a:ext uri="{FF2B5EF4-FFF2-40B4-BE49-F238E27FC236}">
                  <a16:creationId xmlns:a16="http://schemas.microsoft.com/office/drawing/2014/main" id="{C894BB99-C258-93B0-7B8D-E4D6DFF0D6F3}"/>
                </a:ext>
              </a:extLst>
            </p:cNvPr>
            <p:cNvSpPr txBox="1"/>
            <p:nvPr/>
          </p:nvSpPr>
          <p:spPr>
            <a:xfrm>
              <a:off x="2070600" y="4153522"/>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15</a:t>
              </a:r>
            </a:p>
          </p:txBody>
        </p:sp>
        <p:sp>
          <p:nvSpPr>
            <p:cNvPr id="44" name="TextBox 43">
              <a:extLst>
                <a:ext uri="{FF2B5EF4-FFF2-40B4-BE49-F238E27FC236}">
                  <a16:creationId xmlns:a16="http://schemas.microsoft.com/office/drawing/2014/main" id="{AA94AFD2-DB66-EFF4-1195-4E36D223C473}"/>
                </a:ext>
              </a:extLst>
            </p:cNvPr>
            <p:cNvSpPr txBox="1"/>
            <p:nvPr/>
          </p:nvSpPr>
          <p:spPr>
            <a:xfrm>
              <a:off x="1927525" y="3438926"/>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256</a:t>
              </a:r>
            </a:p>
          </p:txBody>
        </p:sp>
        <p:sp>
          <p:nvSpPr>
            <p:cNvPr id="45" name="TextBox 44">
              <a:extLst>
                <a:ext uri="{FF2B5EF4-FFF2-40B4-BE49-F238E27FC236}">
                  <a16:creationId xmlns:a16="http://schemas.microsoft.com/office/drawing/2014/main" id="{2A29D465-B77C-CC01-4DB6-FB9AA324B58B}"/>
                </a:ext>
              </a:extLst>
            </p:cNvPr>
            <p:cNvSpPr txBox="1"/>
            <p:nvPr/>
          </p:nvSpPr>
          <p:spPr>
            <a:xfrm>
              <a:off x="3548632" y="4153522"/>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20</a:t>
              </a:r>
            </a:p>
          </p:txBody>
        </p:sp>
        <p:sp>
          <p:nvSpPr>
            <p:cNvPr id="46" name="TextBox 45">
              <a:extLst>
                <a:ext uri="{FF2B5EF4-FFF2-40B4-BE49-F238E27FC236}">
                  <a16:creationId xmlns:a16="http://schemas.microsoft.com/office/drawing/2014/main" id="{D3101C6B-2C50-4EE2-B355-641B2B1E7D35}"/>
                </a:ext>
              </a:extLst>
            </p:cNvPr>
            <p:cNvSpPr txBox="1"/>
            <p:nvPr/>
          </p:nvSpPr>
          <p:spPr>
            <a:xfrm>
              <a:off x="3505744" y="3438926"/>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288</a:t>
              </a:r>
            </a:p>
          </p:txBody>
        </p:sp>
        <p:sp>
          <p:nvSpPr>
            <p:cNvPr id="47" name="TextBox 46">
              <a:extLst>
                <a:ext uri="{FF2B5EF4-FFF2-40B4-BE49-F238E27FC236}">
                  <a16:creationId xmlns:a16="http://schemas.microsoft.com/office/drawing/2014/main" id="{1CC03586-242F-9BDA-139A-EB5C3EB15865}"/>
                </a:ext>
              </a:extLst>
            </p:cNvPr>
            <p:cNvSpPr txBox="1"/>
            <p:nvPr/>
          </p:nvSpPr>
          <p:spPr>
            <a:xfrm>
              <a:off x="4895534" y="4153522"/>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25</a:t>
              </a:r>
            </a:p>
          </p:txBody>
        </p:sp>
        <p:sp>
          <p:nvSpPr>
            <p:cNvPr id="48" name="TextBox 47">
              <a:extLst>
                <a:ext uri="{FF2B5EF4-FFF2-40B4-BE49-F238E27FC236}">
                  <a16:creationId xmlns:a16="http://schemas.microsoft.com/office/drawing/2014/main" id="{FD625765-6260-3A99-8760-17FBE8FC33EA}"/>
                </a:ext>
              </a:extLst>
            </p:cNvPr>
            <p:cNvSpPr txBox="1"/>
            <p:nvPr/>
          </p:nvSpPr>
          <p:spPr>
            <a:xfrm>
              <a:off x="4852646" y="3438926"/>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320</a:t>
              </a:r>
            </a:p>
          </p:txBody>
        </p:sp>
        <p:sp>
          <p:nvSpPr>
            <p:cNvPr id="49" name="TextBox 48">
              <a:extLst>
                <a:ext uri="{FF2B5EF4-FFF2-40B4-BE49-F238E27FC236}">
                  <a16:creationId xmlns:a16="http://schemas.microsoft.com/office/drawing/2014/main" id="{E2CA7189-99A5-684C-3EBF-EF8AB9706A1C}"/>
                </a:ext>
              </a:extLst>
            </p:cNvPr>
            <p:cNvSpPr txBox="1"/>
            <p:nvPr/>
          </p:nvSpPr>
          <p:spPr>
            <a:xfrm>
              <a:off x="6461250" y="4153522"/>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30</a:t>
              </a:r>
            </a:p>
          </p:txBody>
        </p:sp>
        <p:sp>
          <p:nvSpPr>
            <p:cNvPr id="50" name="TextBox 49">
              <a:extLst>
                <a:ext uri="{FF2B5EF4-FFF2-40B4-BE49-F238E27FC236}">
                  <a16:creationId xmlns:a16="http://schemas.microsoft.com/office/drawing/2014/main" id="{C8D88462-08A0-AC2D-7EC7-372F4871FA9A}"/>
                </a:ext>
              </a:extLst>
            </p:cNvPr>
            <p:cNvSpPr txBox="1"/>
            <p:nvPr/>
          </p:nvSpPr>
          <p:spPr>
            <a:xfrm>
              <a:off x="6368934" y="3438926"/>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341</a:t>
              </a:r>
            </a:p>
          </p:txBody>
        </p:sp>
        <p:sp>
          <p:nvSpPr>
            <p:cNvPr id="51" name="TextBox 50">
              <a:extLst>
                <a:ext uri="{FF2B5EF4-FFF2-40B4-BE49-F238E27FC236}">
                  <a16:creationId xmlns:a16="http://schemas.microsoft.com/office/drawing/2014/main" id="{E7D82804-8BC4-093B-C751-8FEF951B08A0}"/>
                </a:ext>
              </a:extLst>
            </p:cNvPr>
            <p:cNvSpPr txBox="1"/>
            <p:nvPr/>
          </p:nvSpPr>
          <p:spPr>
            <a:xfrm>
              <a:off x="7831676" y="4165637"/>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a:t>
              </a:r>
            </a:p>
          </p:txBody>
        </p:sp>
        <p:sp>
          <p:nvSpPr>
            <p:cNvPr id="52" name="TextBox 51">
              <a:extLst>
                <a:ext uri="{FF2B5EF4-FFF2-40B4-BE49-F238E27FC236}">
                  <a16:creationId xmlns:a16="http://schemas.microsoft.com/office/drawing/2014/main" id="{41D7F4D0-94EC-FD5E-892C-8B6F4C61197A}"/>
                </a:ext>
              </a:extLst>
            </p:cNvPr>
            <p:cNvSpPr txBox="1"/>
            <p:nvPr/>
          </p:nvSpPr>
          <p:spPr>
            <a:xfrm>
              <a:off x="7739360" y="344086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384</a:t>
              </a:r>
            </a:p>
          </p:txBody>
        </p:sp>
        <p:grpSp>
          <p:nvGrpSpPr>
            <p:cNvPr id="59" name="Group 58">
              <a:extLst>
                <a:ext uri="{FF2B5EF4-FFF2-40B4-BE49-F238E27FC236}">
                  <a16:creationId xmlns:a16="http://schemas.microsoft.com/office/drawing/2014/main" id="{4E3A27A1-5C94-EE1F-CF50-4BE5898F64F5}"/>
                </a:ext>
              </a:extLst>
            </p:cNvPr>
            <p:cNvGrpSpPr/>
            <p:nvPr/>
          </p:nvGrpSpPr>
          <p:grpSpPr>
            <a:xfrm>
              <a:off x="1634604" y="3438078"/>
              <a:ext cx="5901556" cy="1337930"/>
              <a:chOff x="1854766" y="3429000"/>
              <a:chExt cx="5562600" cy="2403391"/>
            </a:xfrm>
          </p:grpSpPr>
          <p:cxnSp>
            <p:nvCxnSpPr>
              <p:cNvPr id="60" name="Straight Connector 59">
                <a:extLst>
                  <a:ext uri="{FF2B5EF4-FFF2-40B4-BE49-F238E27FC236}">
                    <a16:creationId xmlns:a16="http://schemas.microsoft.com/office/drawing/2014/main" id="{6151DEB6-DE77-39F5-A093-01E70B19FB58}"/>
                  </a:ext>
                </a:extLst>
              </p:cNvPr>
              <p:cNvCxnSpPr/>
              <p:nvPr/>
            </p:nvCxnSpPr>
            <p:spPr>
              <a:xfrm>
                <a:off x="1854766" y="3429002"/>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1" name="Straight Connector 60">
                <a:extLst>
                  <a:ext uri="{FF2B5EF4-FFF2-40B4-BE49-F238E27FC236}">
                    <a16:creationId xmlns:a16="http://schemas.microsoft.com/office/drawing/2014/main" id="{AFEC8E55-5455-8ADB-CC09-C74562FFA132}"/>
                  </a:ext>
                </a:extLst>
              </p:cNvPr>
              <p:cNvCxnSpPr/>
              <p:nvPr/>
            </p:nvCxnSpPr>
            <p:spPr>
              <a:xfrm>
                <a:off x="3245416" y="3429002"/>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2" name="Straight Connector 61">
                <a:extLst>
                  <a:ext uri="{FF2B5EF4-FFF2-40B4-BE49-F238E27FC236}">
                    <a16:creationId xmlns:a16="http://schemas.microsoft.com/office/drawing/2014/main" id="{DA1EEF4E-939E-22DD-D235-2036662935D5}"/>
                  </a:ext>
                </a:extLst>
              </p:cNvPr>
              <p:cNvCxnSpPr/>
              <p:nvPr/>
            </p:nvCxnSpPr>
            <p:spPr>
              <a:xfrm>
                <a:off x="4636066" y="3429001"/>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01A74A87-1CC1-11CC-5CD0-CB48C1A660F0}"/>
                  </a:ext>
                </a:extLst>
              </p:cNvPr>
              <p:cNvCxnSpPr/>
              <p:nvPr/>
            </p:nvCxnSpPr>
            <p:spPr>
              <a:xfrm>
                <a:off x="6026716" y="3429001"/>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4" name="Straight Connector 63">
                <a:extLst>
                  <a:ext uri="{FF2B5EF4-FFF2-40B4-BE49-F238E27FC236}">
                    <a16:creationId xmlns:a16="http://schemas.microsoft.com/office/drawing/2014/main" id="{150D34BA-080D-759F-FF0F-8496B98B7619}"/>
                  </a:ext>
                </a:extLst>
              </p:cNvPr>
              <p:cNvCxnSpPr/>
              <p:nvPr/>
            </p:nvCxnSpPr>
            <p:spPr>
              <a:xfrm>
                <a:off x="7417366" y="3429000"/>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grpSp>
    </p:spTree>
    <p:extLst>
      <p:ext uri="{BB962C8B-B14F-4D97-AF65-F5344CB8AC3E}">
        <p14:creationId xmlns:p14="http://schemas.microsoft.com/office/powerpoint/2010/main" val="406141464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426F54-5E00-A23F-D3E0-92E5C2AE78BA}"/>
              </a:ext>
            </a:extLst>
          </p:cNvPr>
          <p:cNvSpPr>
            <a:spLocks noGrp="1"/>
          </p:cNvSpPr>
          <p:nvPr>
            <p:ph type="title"/>
          </p:nvPr>
        </p:nvSpPr>
        <p:spPr>
          <a:xfrm>
            <a:off x="122292" y="-1"/>
            <a:ext cx="8005708" cy="554293"/>
          </a:xfrm>
          <a:solidFill>
            <a:schemeClr val="accent2">
              <a:lumMod val="40000"/>
              <a:lumOff val="60000"/>
            </a:schemeClr>
          </a:solidFill>
        </p:spPr>
        <p:txBody>
          <a:bodyPr>
            <a:normAutofit/>
          </a:bodyPr>
          <a:lstStyle/>
          <a:p>
            <a:r>
              <a:rPr lang="en-GB"/>
              <a:t>Solution step 1: re-arrange to y = mx +c</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A6DE506A-1084-2448-7B6B-DE218239CAC0}"/>
                  </a:ext>
                </a:extLst>
              </p:cNvPr>
              <p:cNvSpPr txBox="1"/>
              <p:nvPr/>
            </p:nvSpPr>
            <p:spPr>
              <a:xfrm>
                <a:off x="406618" y="859748"/>
                <a:ext cx="3126768" cy="1365374"/>
              </a:xfrm>
              <a:prstGeom prst="rect">
                <a:avLst/>
              </a:prstGeom>
              <a:noFill/>
            </p:spPr>
            <p:txBody>
              <a:bodyPr wrap="square">
                <a:spAutoFit/>
              </a:bodyPr>
              <a:lstStyle/>
              <a:p>
                <a:pPr/>
                <a14:m>
                  <m:oMathPara xmlns:m="http://schemas.openxmlformats.org/officeDocument/2006/math">
                    <m:oMath>
                      <m:r>
                        <a:rPr lang="en-GB" sz="2800" i="1" smtClean="0">
                          <a:latin typeface="Cambria Math" panose="02040503050406030204" pitchFamily="18" charset="0"/>
                        </a:rPr>
                        <m:t>𝑓</m:t>
                      </m:r>
                      <m:r>
                        <a:rPr lang="en-GB" sz="2800" i="1" smtClean="0">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r>
                            <a:rPr lang="en-GB" sz="2800" i="1">
                              <a:latin typeface="Cambria Math" panose="02040503050406030204" pitchFamily="18" charset="0"/>
                            </a:rPr>
                            <m:t>𝑙</m:t>
                          </m:r>
                        </m:den>
                      </m:f>
                      <m:rad>
                        <m:radPr>
                          <m:degHide m:val="on"/>
                          <m:ctrlPr>
                            <a:rPr lang="en-GB" sz="2800" i="1">
                              <a:latin typeface="Cambria Math" panose="02040503050406030204" pitchFamily="18" charset="0"/>
                            </a:rPr>
                          </m:ctrlPr>
                        </m:radPr>
                        <m:deg/>
                        <m:e>
                          <m:f>
                            <m:fPr>
                              <m:ctrlPr>
                                <a:rPr lang="en-GB" sz="2800" i="1">
                                  <a:latin typeface="Cambria Math" panose="02040503050406030204" pitchFamily="18" charset="0"/>
                                </a:rPr>
                              </m:ctrlPr>
                            </m:fPr>
                            <m:num>
                              <m:r>
                                <a:rPr lang="en-GB" sz="2800" i="1">
                                  <a:latin typeface="Cambria Math" panose="02040503050406030204" pitchFamily="18" charset="0"/>
                                </a:rPr>
                                <m:t>𝑇</m:t>
                              </m:r>
                            </m:num>
                            <m:den>
                              <m:r>
                                <a:rPr lang="en-GB" sz="2800" i="1">
                                  <a:latin typeface="Cambria Math" panose="02040503050406030204" pitchFamily="18" charset="0"/>
                                </a:rPr>
                                <m:t>𝜇</m:t>
                              </m:r>
                            </m:den>
                          </m:f>
                        </m:e>
                      </m:rad>
                    </m:oMath>
                  </m:oMathPara>
                </a14:m>
                <a:endParaRPr lang="en-GB" sz="2800" i="1" dirty="0">
                  <a:latin typeface="Cambria Math" panose="02040503050406030204" pitchFamily="18" charset="0"/>
                </a:endParaRPr>
              </a:p>
            </p:txBody>
          </p:sp>
        </mc:Choice>
        <mc:Fallback xmlns="">
          <p:sp>
            <p:nvSpPr>
              <p:cNvPr id="4" name="TextBox 3">
                <a:extLst>
                  <a:ext uri="{FF2B5EF4-FFF2-40B4-BE49-F238E27FC236}">
                    <a16:creationId xmlns:a16="http://schemas.microsoft.com/office/drawing/2014/main" id="{A6DE506A-1084-2448-7B6B-DE218239CAC0}"/>
                  </a:ext>
                </a:extLst>
              </p:cNvPr>
              <p:cNvSpPr txBox="1">
                <a:spLocks noRot="1" noChangeAspect="1" noMove="1" noResize="1" noEditPoints="1" noAdjustHandles="1" noChangeArrowheads="1" noChangeShapeType="1" noTextEdit="1"/>
              </p:cNvSpPr>
              <p:nvPr/>
            </p:nvSpPr>
            <p:spPr>
              <a:xfrm>
                <a:off x="406618" y="859748"/>
                <a:ext cx="3126768" cy="1365374"/>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A5755FA6-BABB-D887-5E17-93C960A8723B}"/>
                  </a:ext>
                </a:extLst>
              </p:cNvPr>
              <p:cNvSpPr txBox="1"/>
              <p:nvPr/>
            </p:nvSpPr>
            <p:spPr>
              <a:xfrm>
                <a:off x="60636" y="4735639"/>
                <a:ext cx="3818733"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latin typeface="Cambria Math" panose="02040503050406030204" pitchFamily="18" charset="0"/>
                        </a:rPr>
                        <m:t>𝑦</m:t>
                      </m:r>
                      <m:r>
                        <a:rPr lang="en-GB" sz="2800" b="0" i="1" smtClean="0">
                          <a:latin typeface="Cambria Math" panose="02040503050406030204" pitchFamily="18" charset="0"/>
                        </a:rPr>
                        <m:t> =      </m:t>
                      </m:r>
                      <m:r>
                        <a:rPr lang="en-GB" sz="2800" b="0" i="1" smtClean="0">
                          <a:latin typeface="Cambria Math" panose="02040503050406030204" pitchFamily="18" charset="0"/>
                        </a:rPr>
                        <m:t>𝑚𝑥</m:t>
                      </m:r>
                      <m:r>
                        <a:rPr lang="en-GB" sz="2800" b="0" i="1" smtClean="0">
                          <a:latin typeface="Cambria Math" panose="02040503050406030204" pitchFamily="18" charset="0"/>
                        </a:rPr>
                        <m:t>   +   </m:t>
                      </m:r>
                      <m:r>
                        <a:rPr lang="en-GB" sz="2800" b="0" i="1" smtClean="0">
                          <a:latin typeface="Cambria Math" panose="02040503050406030204" pitchFamily="18" charset="0"/>
                        </a:rPr>
                        <m:t>𝑐</m:t>
                      </m:r>
                    </m:oMath>
                  </m:oMathPara>
                </a14:m>
                <a:endParaRPr lang="en-GB" sz="2800"/>
              </a:p>
            </p:txBody>
          </p:sp>
        </mc:Choice>
        <mc:Fallback xmlns="">
          <p:sp>
            <p:nvSpPr>
              <p:cNvPr id="5" name="TextBox 4">
                <a:extLst>
                  <a:ext uri="{FF2B5EF4-FFF2-40B4-BE49-F238E27FC236}">
                    <a16:creationId xmlns:a16="http://schemas.microsoft.com/office/drawing/2014/main" id="{A5755FA6-BABB-D887-5E17-93C960A8723B}"/>
                  </a:ext>
                </a:extLst>
              </p:cNvPr>
              <p:cNvSpPr txBox="1">
                <a:spLocks noRot="1" noChangeAspect="1" noMove="1" noResize="1" noEditPoints="1" noAdjustHandles="1" noChangeArrowheads="1" noChangeShapeType="1" noTextEdit="1"/>
              </p:cNvSpPr>
              <p:nvPr/>
            </p:nvSpPr>
            <p:spPr>
              <a:xfrm>
                <a:off x="60636" y="4735639"/>
                <a:ext cx="3818733" cy="523220"/>
              </a:xfrm>
              <a:prstGeom prst="rect">
                <a:avLst/>
              </a:prstGeom>
              <a:blipFill>
                <a:blip r:embed="rId4"/>
                <a:stretch>
                  <a:fillRect/>
                </a:stretch>
              </a:blipFill>
            </p:spPr>
            <p:txBody>
              <a:bodyPr/>
              <a:lstStyle/>
              <a:p>
                <a:r>
                  <a:rPr lang="en-GB">
                    <a:noFill/>
                  </a:rPr>
                  <a:t> </a:t>
                </a:r>
              </a:p>
            </p:txBody>
          </p:sp>
        </mc:Fallback>
      </mc:AlternateContent>
      <p:sp>
        <p:nvSpPr>
          <p:cNvPr id="6" name="Oval 5">
            <a:extLst>
              <a:ext uri="{FF2B5EF4-FFF2-40B4-BE49-F238E27FC236}">
                <a16:creationId xmlns:a16="http://schemas.microsoft.com/office/drawing/2014/main" id="{773169FA-A3CD-F285-E6A7-7DB2F6402142}"/>
              </a:ext>
            </a:extLst>
          </p:cNvPr>
          <p:cNvSpPr/>
          <p:nvPr/>
        </p:nvSpPr>
        <p:spPr>
          <a:xfrm>
            <a:off x="1694179" y="2909804"/>
            <a:ext cx="897778" cy="1288753"/>
          </a:xfrm>
          <a:prstGeom prst="ellipse">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 name="Straight Arrow Connector 6">
            <a:extLst>
              <a:ext uri="{FF2B5EF4-FFF2-40B4-BE49-F238E27FC236}">
                <a16:creationId xmlns:a16="http://schemas.microsoft.com/office/drawing/2014/main" id="{6653B0C7-2368-EC6C-BFE4-5E5A16F4338B}"/>
              </a:ext>
            </a:extLst>
          </p:cNvPr>
          <p:cNvCxnSpPr>
            <a:cxnSpLocks/>
            <a:endCxn id="6" idx="4"/>
          </p:cNvCxnSpPr>
          <p:nvPr/>
        </p:nvCxnSpPr>
        <p:spPr>
          <a:xfrm flipH="1" flipV="1">
            <a:off x="2143068" y="4198557"/>
            <a:ext cx="264141" cy="709857"/>
          </a:xfrm>
          <a:prstGeom prst="straightConnector1">
            <a:avLst/>
          </a:prstGeom>
          <a:ln w="28575">
            <a:solidFill>
              <a:srgbClr val="FF0000"/>
            </a:solidFill>
            <a:tailEnd type="arrow" w="med" len="lg"/>
          </a:ln>
        </p:spPr>
        <p:style>
          <a:lnRef idx="2">
            <a:schemeClr val="accent1"/>
          </a:lnRef>
          <a:fillRef idx="0">
            <a:schemeClr val="accent1"/>
          </a:fillRef>
          <a:effectRef idx="1">
            <a:schemeClr val="accent1"/>
          </a:effectRef>
          <a:fontRef idx="minor">
            <a:schemeClr val="tx1"/>
          </a:fontRef>
        </p:style>
      </p:cxnSp>
      <p:cxnSp>
        <p:nvCxnSpPr>
          <p:cNvPr id="8" name="Straight Arrow Connector 7">
            <a:extLst>
              <a:ext uri="{FF2B5EF4-FFF2-40B4-BE49-F238E27FC236}">
                <a16:creationId xmlns:a16="http://schemas.microsoft.com/office/drawing/2014/main" id="{4DEADD7C-407F-E372-C4A2-B4CD1DE4DAEC}"/>
              </a:ext>
            </a:extLst>
          </p:cNvPr>
          <p:cNvCxnSpPr>
            <a:cxnSpLocks/>
          </p:cNvCxnSpPr>
          <p:nvPr/>
        </p:nvCxnSpPr>
        <p:spPr>
          <a:xfrm flipV="1">
            <a:off x="2687737" y="4056237"/>
            <a:ext cx="339263" cy="852177"/>
          </a:xfrm>
          <a:prstGeom prst="straightConnector1">
            <a:avLst/>
          </a:prstGeom>
          <a:ln w="28575">
            <a:solidFill>
              <a:srgbClr val="FF0000"/>
            </a:solidFill>
            <a:tailEnd type="arrow" w="med" len="lg"/>
          </a:ln>
        </p:spPr>
        <p:style>
          <a:lnRef idx="2">
            <a:schemeClr val="accent1"/>
          </a:lnRef>
          <a:fillRef idx="0">
            <a:schemeClr val="accent1"/>
          </a:fillRef>
          <a:effectRef idx="1">
            <a:schemeClr val="accent1"/>
          </a:effectRef>
          <a:fontRef idx="minor">
            <a:schemeClr val="tx1"/>
          </a:fontRef>
        </p:style>
      </p:cxnSp>
      <p:sp>
        <p:nvSpPr>
          <p:cNvPr id="9" name="Oval 8">
            <a:extLst>
              <a:ext uri="{FF2B5EF4-FFF2-40B4-BE49-F238E27FC236}">
                <a16:creationId xmlns:a16="http://schemas.microsoft.com/office/drawing/2014/main" id="{A6011C22-E6F8-79A1-EC2D-3A4B00862C6F}"/>
              </a:ext>
            </a:extLst>
          </p:cNvPr>
          <p:cNvSpPr/>
          <p:nvPr/>
        </p:nvSpPr>
        <p:spPr>
          <a:xfrm>
            <a:off x="2907049" y="2823417"/>
            <a:ext cx="605346" cy="1404758"/>
          </a:xfrm>
          <a:prstGeom prst="ellipse">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Arrow Connector 9">
            <a:extLst>
              <a:ext uri="{FF2B5EF4-FFF2-40B4-BE49-F238E27FC236}">
                <a16:creationId xmlns:a16="http://schemas.microsoft.com/office/drawing/2014/main" id="{72ECA27D-B069-DD6F-7085-09692A44F422}"/>
              </a:ext>
            </a:extLst>
          </p:cNvPr>
          <p:cNvCxnSpPr>
            <a:cxnSpLocks/>
          </p:cNvCxnSpPr>
          <p:nvPr/>
        </p:nvCxnSpPr>
        <p:spPr>
          <a:xfrm flipV="1">
            <a:off x="1113004" y="3922719"/>
            <a:ext cx="0" cy="985695"/>
          </a:xfrm>
          <a:prstGeom prst="straightConnector1">
            <a:avLst/>
          </a:prstGeom>
          <a:ln w="28575">
            <a:solidFill>
              <a:srgbClr val="FF0000"/>
            </a:solidFill>
            <a:tailEnd type="arrow" w="med" len="lg"/>
          </a:ln>
        </p:spPr>
        <p:style>
          <a:lnRef idx="2">
            <a:schemeClr val="accent1"/>
          </a:lnRef>
          <a:fillRef idx="0">
            <a:schemeClr val="accent1"/>
          </a:fillRef>
          <a:effectRef idx="1">
            <a:schemeClr val="accent1"/>
          </a:effectRef>
          <a:fontRef idx="minor">
            <a:schemeClr val="tx1"/>
          </a:fontRef>
        </p:style>
      </p:cxnSp>
      <p:cxnSp>
        <p:nvCxnSpPr>
          <p:cNvPr id="11" name="Straight Arrow Connector 10">
            <a:extLst>
              <a:ext uri="{FF2B5EF4-FFF2-40B4-BE49-F238E27FC236}">
                <a16:creationId xmlns:a16="http://schemas.microsoft.com/office/drawing/2014/main" id="{4136F076-FF21-22ED-2527-88C19054D487}"/>
              </a:ext>
            </a:extLst>
          </p:cNvPr>
          <p:cNvCxnSpPr>
            <a:cxnSpLocks/>
          </p:cNvCxnSpPr>
          <p:nvPr/>
        </p:nvCxnSpPr>
        <p:spPr>
          <a:xfrm>
            <a:off x="3512395" y="3713527"/>
            <a:ext cx="1183173" cy="209192"/>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A4B5B6EA-B7A3-7E61-3949-E2328F9B0B49}"/>
                  </a:ext>
                </a:extLst>
              </p:cNvPr>
              <p:cNvSpPr txBox="1"/>
              <p:nvPr/>
            </p:nvSpPr>
            <p:spPr>
              <a:xfrm>
                <a:off x="4821044" y="3713527"/>
                <a:ext cx="3841550" cy="986232"/>
              </a:xfrm>
              <a:prstGeom prst="rect">
                <a:avLst/>
              </a:prstGeom>
              <a:solidFill>
                <a:srgbClr val="FFFFCC"/>
              </a:solidFill>
            </p:spPr>
            <p:txBody>
              <a:bodyPr wrap="square" rtlCol="0">
                <a:spAutoFit/>
              </a:bodyPr>
              <a:lstStyle/>
              <a:p>
                <a:pPr algn="l"/>
                <a:r>
                  <a:rPr lang="en-GB" sz="2800">
                    <a:latin typeface="Arial" panose="020B0604020202020204" pitchFamily="34" charset="0"/>
                    <a:cs typeface="Arial" panose="020B0604020202020204" pitchFamily="34" charset="0"/>
                  </a:rPr>
                  <a:t>put </a:t>
                </a:r>
                <a14:m>
                  <m:oMath xmlns:m="http://schemas.openxmlformats.org/officeDocument/2006/math">
                    <m:rad>
                      <m:radPr>
                        <m:degHide m:val="on"/>
                        <m:ctrlPr>
                          <a:rPr lang="en-GB" sz="2800" b="0" i="1" smtClean="0">
                            <a:latin typeface="Cambria Math" panose="02040503050406030204" pitchFamily="18" charset="0"/>
                            <a:cs typeface="Arial" panose="020B0604020202020204" pitchFamily="34" charset="0"/>
                          </a:rPr>
                        </m:ctrlPr>
                      </m:radPr>
                      <m:deg/>
                      <m:e>
                        <m:r>
                          <a:rPr lang="en-GB" sz="2800" b="0" i="1" smtClean="0">
                            <a:latin typeface="Cambria Math" panose="02040503050406030204" pitchFamily="18" charset="0"/>
                            <a:cs typeface="Arial" panose="020B0604020202020204" pitchFamily="34" charset="0"/>
                          </a:rPr>
                          <m:t>𝑇</m:t>
                        </m:r>
                      </m:e>
                    </m:rad>
                  </m:oMath>
                </a14:m>
                <a:r>
                  <a:rPr lang="en-GB" sz="2800">
                    <a:latin typeface="Arial" panose="020B0604020202020204" pitchFamily="34" charset="0"/>
                    <a:cs typeface="Arial" panose="020B0604020202020204" pitchFamily="34" charset="0"/>
                  </a:rPr>
                  <a:t> on the x axis</a:t>
                </a:r>
              </a:p>
              <a:p>
                <a:pPr algn="l"/>
                <a:r>
                  <a:rPr lang="en-GB" sz="2800">
                    <a:latin typeface="Arial" panose="020B0604020202020204" pitchFamily="34" charset="0"/>
                    <a:cs typeface="Arial" panose="020B0604020202020204" pitchFamily="34" charset="0"/>
                  </a:rPr>
                  <a:t>to linearise the graph</a:t>
                </a:r>
              </a:p>
            </p:txBody>
          </p:sp>
        </mc:Choice>
        <mc:Fallback xmlns="">
          <p:sp>
            <p:nvSpPr>
              <p:cNvPr id="12" name="TextBox 11">
                <a:extLst>
                  <a:ext uri="{FF2B5EF4-FFF2-40B4-BE49-F238E27FC236}">
                    <a16:creationId xmlns:a16="http://schemas.microsoft.com/office/drawing/2014/main" id="{A4B5B6EA-B7A3-7E61-3949-E2328F9B0B49}"/>
                  </a:ext>
                </a:extLst>
              </p:cNvPr>
              <p:cNvSpPr txBox="1">
                <a:spLocks noRot="1" noChangeAspect="1" noMove="1" noResize="1" noEditPoints="1" noAdjustHandles="1" noChangeArrowheads="1" noChangeShapeType="1" noTextEdit="1"/>
              </p:cNvSpPr>
              <p:nvPr/>
            </p:nvSpPr>
            <p:spPr>
              <a:xfrm>
                <a:off x="4821044" y="3713527"/>
                <a:ext cx="3841550" cy="986232"/>
              </a:xfrm>
              <a:prstGeom prst="rect">
                <a:avLst/>
              </a:prstGeom>
              <a:blipFill>
                <a:blip r:embed="rId5"/>
                <a:stretch>
                  <a:fillRect l="-3333" t="-2469" b="-16667"/>
                </a:stretch>
              </a:blipFill>
            </p:spPr>
            <p:txBody>
              <a:bodyPr/>
              <a:lstStyle/>
              <a:p>
                <a:r>
                  <a:rPr lang="en-GB">
                    <a:noFill/>
                  </a:rPr>
                  <a:t> </a:t>
                </a:r>
              </a:p>
            </p:txBody>
          </p:sp>
        </mc:Fallback>
      </mc:AlternateContent>
      <p:sp>
        <p:nvSpPr>
          <p:cNvPr id="13" name="TextBox 12">
            <a:extLst>
              <a:ext uri="{FF2B5EF4-FFF2-40B4-BE49-F238E27FC236}">
                <a16:creationId xmlns:a16="http://schemas.microsoft.com/office/drawing/2014/main" id="{CA33D94D-CB69-7E94-1259-D17E4D29ABE1}"/>
              </a:ext>
            </a:extLst>
          </p:cNvPr>
          <p:cNvSpPr txBox="1"/>
          <p:nvPr/>
        </p:nvSpPr>
        <p:spPr>
          <a:xfrm>
            <a:off x="279028" y="477559"/>
            <a:ext cx="3605236" cy="523220"/>
          </a:xfrm>
          <a:prstGeom prst="rect">
            <a:avLst/>
          </a:prstGeom>
          <a:noFill/>
        </p:spPr>
        <p:txBody>
          <a:bodyPr wrap="square" rtlCol="0">
            <a:spAutoFit/>
          </a:bodyPr>
          <a:lstStyle/>
          <a:p>
            <a:pPr algn="l"/>
            <a:r>
              <a:rPr lang="en-GB" sz="2800">
                <a:solidFill>
                  <a:srgbClr val="0000FF"/>
                </a:solidFill>
                <a:latin typeface="Arial" panose="020B0604020202020204" pitchFamily="34" charset="0"/>
                <a:cs typeface="Arial" panose="020B0604020202020204" pitchFamily="34" charset="0"/>
              </a:rPr>
              <a:t>Relationship to verify:</a:t>
            </a:r>
          </a:p>
        </p:txBody>
      </p: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5EA3CAE0-0C74-F2D2-4B2A-6AE8A13AEAA2}"/>
                  </a:ext>
                </a:extLst>
              </p:cNvPr>
              <p:cNvSpPr txBox="1"/>
              <p:nvPr/>
            </p:nvSpPr>
            <p:spPr>
              <a:xfrm>
                <a:off x="279028" y="2238984"/>
                <a:ext cx="4292972" cy="523220"/>
              </a:xfrm>
              <a:prstGeom prst="rect">
                <a:avLst/>
              </a:prstGeom>
              <a:noFill/>
            </p:spPr>
            <p:txBody>
              <a:bodyPr wrap="square" rtlCol="0">
                <a:spAutoFit/>
              </a:bodyPr>
              <a:lstStyle/>
              <a:p>
                <a:pPr algn="l"/>
                <a:r>
                  <a:rPr lang="en-GB" sz="2800">
                    <a:solidFill>
                      <a:srgbClr val="0000FF"/>
                    </a:solidFill>
                    <a:latin typeface="Arial" panose="020B0604020202020204" pitchFamily="34" charset="0"/>
                    <a:cs typeface="Arial" panose="020B0604020202020204" pitchFamily="34" charset="0"/>
                  </a:rPr>
                  <a:t>Rearrange as </a:t>
                </a:r>
                <a14:m>
                  <m:oMath xmlns:m="http://schemas.openxmlformats.org/officeDocument/2006/math">
                    <m:r>
                      <a:rPr lang="en-GB" sz="2800" b="0" i="1" smtClean="0">
                        <a:solidFill>
                          <a:srgbClr val="0000FF"/>
                        </a:solidFill>
                        <a:latin typeface="Cambria Math" panose="02040503050406030204" pitchFamily="18" charset="0"/>
                        <a:cs typeface="Arial" panose="020B0604020202020204" pitchFamily="34" charset="0"/>
                      </a:rPr>
                      <m:t>𝑦</m:t>
                    </m:r>
                    <m:r>
                      <a:rPr lang="en-GB" sz="2800" b="0" i="1" smtClean="0">
                        <a:solidFill>
                          <a:srgbClr val="0000FF"/>
                        </a:solidFill>
                        <a:latin typeface="Cambria Math" panose="02040503050406030204" pitchFamily="18" charset="0"/>
                        <a:cs typeface="Arial" panose="020B0604020202020204" pitchFamily="34" charset="0"/>
                      </a:rPr>
                      <m:t>=</m:t>
                    </m:r>
                    <m:r>
                      <a:rPr lang="en-GB" sz="2800" b="0" i="1" smtClean="0">
                        <a:solidFill>
                          <a:srgbClr val="0000FF"/>
                        </a:solidFill>
                        <a:latin typeface="Cambria Math" panose="02040503050406030204" pitchFamily="18" charset="0"/>
                        <a:cs typeface="Arial" panose="020B0604020202020204" pitchFamily="34" charset="0"/>
                      </a:rPr>
                      <m:t>𝑚𝑥</m:t>
                    </m:r>
                    <m:r>
                      <a:rPr lang="en-GB" sz="2800" b="0" i="1" smtClean="0">
                        <a:solidFill>
                          <a:srgbClr val="0000FF"/>
                        </a:solidFill>
                        <a:latin typeface="Cambria Math" panose="02040503050406030204" pitchFamily="18" charset="0"/>
                        <a:cs typeface="Arial" panose="020B0604020202020204" pitchFamily="34" charset="0"/>
                      </a:rPr>
                      <m:t>+</m:t>
                    </m:r>
                    <m:r>
                      <a:rPr lang="en-GB" sz="2800" b="0" i="1" smtClean="0">
                        <a:solidFill>
                          <a:srgbClr val="0000FF"/>
                        </a:solidFill>
                        <a:latin typeface="Cambria Math" panose="02040503050406030204" pitchFamily="18" charset="0"/>
                        <a:cs typeface="Arial" panose="020B0604020202020204" pitchFamily="34" charset="0"/>
                      </a:rPr>
                      <m:t>𝑐</m:t>
                    </m:r>
                  </m:oMath>
                </a14:m>
                <a:endParaRPr lang="en-GB" sz="2800">
                  <a:solidFill>
                    <a:srgbClr val="0000FF"/>
                  </a:solidFill>
                  <a:latin typeface="Arial" panose="020B0604020202020204" pitchFamily="34" charset="0"/>
                  <a:cs typeface="Arial" panose="020B0604020202020204" pitchFamily="34" charset="0"/>
                </a:endParaRPr>
              </a:p>
            </p:txBody>
          </p:sp>
        </mc:Choice>
        <mc:Fallback xmlns="">
          <p:sp>
            <p:nvSpPr>
              <p:cNvPr id="14" name="TextBox 13">
                <a:extLst>
                  <a:ext uri="{FF2B5EF4-FFF2-40B4-BE49-F238E27FC236}">
                    <a16:creationId xmlns:a16="http://schemas.microsoft.com/office/drawing/2014/main" id="{5EA3CAE0-0C74-F2D2-4B2A-6AE8A13AEAA2}"/>
                  </a:ext>
                </a:extLst>
              </p:cNvPr>
              <p:cNvSpPr txBox="1">
                <a:spLocks noRot="1" noChangeAspect="1" noMove="1" noResize="1" noEditPoints="1" noAdjustHandles="1" noChangeArrowheads="1" noChangeShapeType="1" noTextEdit="1"/>
              </p:cNvSpPr>
              <p:nvPr/>
            </p:nvSpPr>
            <p:spPr>
              <a:xfrm>
                <a:off x="279028" y="2238984"/>
                <a:ext cx="4292972" cy="523220"/>
              </a:xfrm>
              <a:prstGeom prst="rect">
                <a:avLst/>
              </a:prstGeom>
              <a:blipFill>
                <a:blip r:embed="rId6"/>
                <a:stretch>
                  <a:fillRect l="-2983" t="-11628" b="-3139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06D9D41C-D6F9-493C-BA8A-384DB1C76218}"/>
                  </a:ext>
                </a:extLst>
              </p:cNvPr>
              <p:cNvSpPr txBox="1"/>
              <p:nvPr/>
            </p:nvSpPr>
            <p:spPr>
              <a:xfrm>
                <a:off x="481406" y="2913794"/>
                <a:ext cx="3126768" cy="999761"/>
              </a:xfrm>
              <a:prstGeom prst="rect">
                <a:avLst/>
              </a:prstGeom>
              <a:noFill/>
            </p:spPr>
            <p:txBody>
              <a:bodyPr wrap="square">
                <a:spAutoFit/>
              </a:bodyPr>
              <a:lstStyle/>
              <a:p>
                <a:pPr/>
                <a14:m>
                  <m:oMathPara xmlns:m="http://schemas.openxmlformats.org/officeDocument/2006/math">
                    <m:oMath>
                      <m:r>
                        <a:rPr lang="en-GB" sz="2800" b="0" i="1" smtClean="0">
                          <a:latin typeface="Cambria Math" panose="02040503050406030204" pitchFamily="18" charset="0"/>
                        </a:rPr>
                        <m:t>⇒</m:t>
                      </m:r>
                      <m:r>
                        <a:rPr lang="en-GB" sz="2800" b="0" i="1" smtClean="0">
                          <a:latin typeface="Cambria Math" panose="02040503050406030204" pitchFamily="18" charset="0"/>
                        </a:rPr>
                        <m:t>𝑓</m:t>
                      </m:r>
                      <m:r>
                        <a:rPr lang="en-GB" sz="2800" b="0" i="1" smtClean="0">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r>
                            <a:rPr lang="en-GB" sz="2800" b="0" i="1" smtClean="0">
                              <a:latin typeface="Cambria Math" panose="02040503050406030204" pitchFamily="18" charset="0"/>
                            </a:rPr>
                            <m:t>𝑙</m:t>
                          </m:r>
                          <m:rad>
                            <m:radPr>
                              <m:degHide m:val="on"/>
                              <m:ctrlPr>
                                <a:rPr lang="en-GB" sz="2800" b="0" i="1" smtClean="0">
                                  <a:latin typeface="Cambria Math" panose="02040503050406030204" pitchFamily="18" charset="0"/>
                                </a:rPr>
                              </m:ctrlPr>
                            </m:radPr>
                            <m:deg/>
                            <m:e>
                              <m:r>
                                <a:rPr lang="en-GB" sz="2800" b="0" i="1" smtClean="0">
                                  <a:latin typeface="Cambria Math" panose="02040503050406030204" pitchFamily="18" charset="0"/>
                                </a:rPr>
                                <m:t>𝜇</m:t>
                              </m:r>
                            </m:e>
                          </m:rad>
                        </m:den>
                      </m:f>
                      <m:r>
                        <a:rPr lang="en-GB" sz="2800" b="0" i="1" smtClean="0">
                          <a:latin typeface="Cambria Math" panose="02040503050406030204" pitchFamily="18" charset="0"/>
                        </a:rPr>
                        <m:t>×</m:t>
                      </m:r>
                      <m:rad>
                        <m:radPr>
                          <m:degHide m:val="on"/>
                          <m:ctrlPr>
                            <a:rPr lang="en-GB" sz="2800" b="0" i="1" smtClean="0">
                              <a:latin typeface="Cambria Math" panose="02040503050406030204" pitchFamily="18" charset="0"/>
                            </a:rPr>
                          </m:ctrlPr>
                        </m:radPr>
                        <m:deg/>
                        <m:e>
                          <m:r>
                            <a:rPr lang="en-GB" sz="2800" b="0" i="1" smtClean="0">
                              <a:latin typeface="Cambria Math" panose="02040503050406030204" pitchFamily="18" charset="0"/>
                            </a:rPr>
                            <m:t>𝑇</m:t>
                          </m:r>
                        </m:e>
                      </m:rad>
                    </m:oMath>
                  </m:oMathPara>
                </a14:m>
                <a:endParaRPr lang="en-GB" sz="2800"/>
              </a:p>
            </p:txBody>
          </p:sp>
        </mc:Choice>
        <mc:Fallback xmlns="">
          <p:sp>
            <p:nvSpPr>
              <p:cNvPr id="15" name="TextBox 14">
                <a:extLst>
                  <a:ext uri="{FF2B5EF4-FFF2-40B4-BE49-F238E27FC236}">
                    <a16:creationId xmlns:a16="http://schemas.microsoft.com/office/drawing/2014/main" id="{06D9D41C-D6F9-493C-BA8A-384DB1C76218}"/>
                  </a:ext>
                </a:extLst>
              </p:cNvPr>
              <p:cNvSpPr txBox="1">
                <a:spLocks noRot="1" noChangeAspect="1" noMove="1" noResize="1" noEditPoints="1" noAdjustHandles="1" noChangeArrowheads="1" noChangeShapeType="1" noTextEdit="1"/>
              </p:cNvSpPr>
              <p:nvPr/>
            </p:nvSpPr>
            <p:spPr>
              <a:xfrm>
                <a:off x="481406" y="2913794"/>
                <a:ext cx="3126768" cy="999761"/>
              </a:xfrm>
              <a:prstGeom prst="rect">
                <a:avLst/>
              </a:prstGeom>
              <a:blipFill>
                <a:blip r:embed="rId7"/>
                <a:stretch>
                  <a:fillRect/>
                </a:stretch>
              </a:blipFill>
            </p:spPr>
            <p:txBody>
              <a:bodyPr/>
              <a:lstStyle/>
              <a:p>
                <a:r>
                  <a:rPr lang="en-GB">
                    <a:noFill/>
                  </a:rPr>
                  <a:t> </a:t>
                </a:r>
              </a:p>
            </p:txBody>
          </p:sp>
        </mc:Fallback>
      </mc:AlternateContent>
      <p:cxnSp>
        <p:nvCxnSpPr>
          <p:cNvPr id="16" name="Straight Arrow Connector 15">
            <a:extLst>
              <a:ext uri="{FF2B5EF4-FFF2-40B4-BE49-F238E27FC236}">
                <a16:creationId xmlns:a16="http://schemas.microsoft.com/office/drawing/2014/main" id="{FBB21559-E39B-81B7-67A9-0EF0D058C2D4}"/>
              </a:ext>
            </a:extLst>
          </p:cNvPr>
          <p:cNvCxnSpPr>
            <a:cxnSpLocks/>
          </p:cNvCxnSpPr>
          <p:nvPr/>
        </p:nvCxnSpPr>
        <p:spPr>
          <a:xfrm>
            <a:off x="2407209" y="5253786"/>
            <a:ext cx="0" cy="461544"/>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E7B8CDBD-2FA6-FFEE-C805-FD4B2D0A2978}"/>
                  </a:ext>
                </a:extLst>
              </p:cNvPr>
              <p:cNvSpPr txBox="1"/>
              <p:nvPr/>
            </p:nvSpPr>
            <p:spPr>
              <a:xfrm>
                <a:off x="1172173" y="5715330"/>
                <a:ext cx="3428545" cy="999761"/>
              </a:xfrm>
              <a:prstGeom prst="rect">
                <a:avLst/>
              </a:prstGeom>
              <a:solidFill>
                <a:srgbClr val="FFFFCC"/>
              </a:solidFill>
            </p:spPr>
            <p:txBody>
              <a:bodyPr wrap="square" rtlCol="0">
                <a:spAutoFit/>
              </a:bodyPr>
              <a:lstStyle/>
              <a:p>
                <a:pPr/>
                <a14:m>
                  <m:oMathPara xmlns:m="http://schemas.openxmlformats.org/officeDocument/2006/math">
                    <m:oMath>
                      <m:r>
                        <m:rPr>
                          <m:sty m:val="p"/>
                        </m:rPr>
                        <a:rPr lang="en-GB" sz="2800" b="0" i="0" smtClean="0">
                          <a:latin typeface="Cambria Math" panose="02040503050406030204" pitchFamily="18" charset="0"/>
                          <a:cs typeface="Arial" panose="020B0604020202020204" pitchFamily="34" charset="0"/>
                        </a:rPr>
                        <m:t>slo</m:t>
                      </m:r>
                      <m:r>
                        <a:rPr lang="en-GB" sz="2800" b="0" i="1" smtClean="0">
                          <a:latin typeface="Cambria Math" panose="02040503050406030204" pitchFamily="18" charset="0"/>
                          <a:cs typeface="Arial" panose="020B0604020202020204" pitchFamily="34" charset="0"/>
                        </a:rPr>
                        <m:t>𝑝𝑒</m:t>
                      </m:r>
                      <m:r>
                        <a:rPr lang="en-GB" sz="2800" b="0" i="1" smtClean="0">
                          <a:latin typeface="Cambria Math" panose="02040503050406030204" pitchFamily="18" charset="0"/>
                          <a:cs typeface="Arial" panose="020B0604020202020204" pitchFamily="34" charset="0"/>
                        </a:rPr>
                        <m:t>= </m:t>
                      </m:r>
                      <m:f>
                        <m:fPr>
                          <m:ctrlPr>
                            <a:rPr lang="en-GB" sz="2800" b="0" i="1" smtClean="0">
                              <a:latin typeface="Cambria Math" panose="02040503050406030204" pitchFamily="18" charset="0"/>
                              <a:cs typeface="Arial" panose="020B0604020202020204" pitchFamily="34" charset="0"/>
                            </a:rPr>
                          </m:ctrlPr>
                        </m:fPr>
                        <m:num>
                          <m:r>
                            <a:rPr lang="en-GB" sz="2800" b="0" i="1" smtClean="0">
                              <a:latin typeface="Cambria Math" panose="02040503050406030204" pitchFamily="18" charset="0"/>
                              <a:cs typeface="Arial" panose="020B0604020202020204" pitchFamily="34" charset="0"/>
                            </a:rPr>
                            <m:t>1</m:t>
                          </m:r>
                        </m:num>
                        <m:den>
                          <m:r>
                            <a:rPr lang="en-GB" sz="2800" b="0" i="1" smtClean="0">
                              <a:latin typeface="Cambria Math" panose="02040503050406030204" pitchFamily="18" charset="0"/>
                              <a:cs typeface="Arial" panose="020B0604020202020204" pitchFamily="34" charset="0"/>
                            </a:rPr>
                            <m:t>2</m:t>
                          </m:r>
                          <m:r>
                            <a:rPr lang="en-GB" sz="2800" b="0" i="1" smtClean="0">
                              <a:latin typeface="Cambria Math" panose="02040503050406030204" pitchFamily="18" charset="0"/>
                              <a:cs typeface="Arial" panose="020B0604020202020204" pitchFamily="34" charset="0"/>
                            </a:rPr>
                            <m:t>𝑙</m:t>
                          </m:r>
                          <m:rad>
                            <m:radPr>
                              <m:degHide m:val="on"/>
                              <m:ctrlPr>
                                <a:rPr lang="en-GB" sz="2800" b="0" i="1" smtClean="0">
                                  <a:latin typeface="Cambria Math" panose="02040503050406030204" pitchFamily="18" charset="0"/>
                                  <a:cs typeface="Arial" panose="020B0604020202020204" pitchFamily="34" charset="0"/>
                                </a:rPr>
                              </m:ctrlPr>
                            </m:radPr>
                            <m:deg/>
                            <m:e>
                              <m:r>
                                <a:rPr lang="en-GB" sz="2800" b="0" i="1" smtClean="0">
                                  <a:latin typeface="Cambria Math" panose="02040503050406030204" pitchFamily="18" charset="0"/>
                                  <a:cs typeface="Arial" panose="020B0604020202020204" pitchFamily="34" charset="0"/>
                                </a:rPr>
                                <m:t>𝜇</m:t>
                              </m:r>
                            </m:e>
                          </m:rad>
                        </m:den>
                      </m:f>
                    </m:oMath>
                  </m:oMathPara>
                </a14:m>
                <a:endParaRPr lang="en-GB" sz="2800">
                  <a:latin typeface="Arial" panose="020B0604020202020204" pitchFamily="34" charset="0"/>
                  <a:cs typeface="Arial" panose="020B0604020202020204" pitchFamily="34" charset="0"/>
                </a:endParaRPr>
              </a:p>
            </p:txBody>
          </p:sp>
        </mc:Choice>
        <mc:Fallback xmlns="">
          <p:sp>
            <p:nvSpPr>
              <p:cNvPr id="17" name="TextBox 16">
                <a:extLst>
                  <a:ext uri="{FF2B5EF4-FFF2-40B4-BE49-F238E27FC236}">
                    <a16:creationId xmlns:a16="http://schemas.microsoft.com/office/drawing/2014/main" id="{E7B8CDBD-2FA6-FFEE-C805-FD4B2D0A2978}"/>
                  </a:ext>
                </a:extLst>
              </p:cNvPr>
              <p:cNvSpPr txBox="1">
                <a:spLocks noRot="1" noChangeAspect="1" noMove="1" noResize="1" noEditPoints="1" noAdjustHandles="1" noChangeArrowheads="1" noChangeShapeType="1" noTextEdit="1"/>
              </p:cNvSpPr>
              <p:nvPr/>
            </p:nvSpPr>
            <p:spPr>
              <a:xfrm>
                <a:off x="1172173" y="5715330"/>
                <a:ext cx="3428545" cy="999761"/>
              </a:xfrm>
              <a:prstGeom prst="rect">
                <a:avLst/>
              </a:prstGeom>
              <a:blipFill>
                <a:blip r:embed="rId8"/>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54133321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448231-D3CF-00FA-03C6-827D0A0B268B}"/>
            </a:ext>
          </a:extLst>
        </p:cNvPr>
        <p:cNvGrpSpPr/>
        <p:nvPr/>
      </p:nvGrpSpPr>
      <p:grpSpPr>
        <a:xfrm>
          <a:off x="0" y="0"/>
          <a:ext cx="0" cy="0"/>
          <a:chOff x="0" y="0"/>
          <a:chExt cx="0" cy="0"/>
        </a:xfrm>
      </p:grpSpPr>
      <p:grpSp>
        <p:nvGrpSpPr>
          <p:cNvPr id="24" name="Group 23">
            <a:extLst>
              <a:ext uri="{FF2B5EF4-FFF2-40B4-BE49-F238E27FC236}">
                <a16:creationId xmlns:a16="http://schemas.microsoft.com/office/drawing/2014/main" id="{92C934FD-18DD-126E-F80D-98FB81892392}"/>
              </a:ext>
            </a:extLst>
          </p:cNvPr>
          <p:cNvGrpSpPr/>
          <p:nvPr/>
        </p:nvGrpSpPr>
        <p:grpSpPr>
          <a:xfrm>
            <a:off x="300944" y="750622"/>
            <a:ext cx="8626257" cy="2403389"/>
            <a:chOff x="405113" y="1191430"/>
            <a:chExt cx="8518967" cy="2237570"/>
          </a:xfrm>
        </p:grpSpPr>
        <p:sp>
          <p:nvSpPr>
            <p:cNvPr id="25" name="Rectangle 24">
              <a:extLst>
                <a:ext uri="{FF2B5EF4-FFF2-40B4-BE49-F238E27FC236}">
                  <a16:creationId xmlns:a16="http://schemas.microsoft.com/office/drawing/2014/main" id="{7DD39B37-9FCE-4135-2C3C-025DA2DB559B}"/>
                </a:ext>
              </a:extLst>
            </p:cNvPr>
            <p:cNvSpPr/>
            <p:nvPr/>
          </p:nvSpPr>
          <p:spPr>
            <a:xfrm>
              <a:off x="405113" y="1191430"/>
              <a:ext cx="8518967" cy="223757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6" name="Straight Connector 25">
              <a:extLst>
                <a:ext uri="{FF2B5EF4-FFF2-40B4-BE49-F238E27FC236}">
                  <a16:creationId xmlns:a16="http://schemas.microsoft.com/office/drawing/2014/main" id="{86DA64EE-9259-4F71-2C64-010E7056FAEB}"/>
                </a:ext>
              </a:extLst>
            </p:cNvPr>
            <p:cNvCxnSpPr>
              <a:cxnSpLocks/>
            </p:cNvCxnSpPr>
            <p:nvPr/>
          </p:nvCxnSpPr>
          <p:spPr>
            <a:xfrm flipV="1">
              <a:off x="405113" y="1811783"/>
              <a:ext cx="8518967" cy="1379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BDFFDA55-84F2-E252-4393-7ACFC0E6A828}"/>
                </a:ext>
              </a:extLst>
            </p:cNvPr>
            <p:cNvCxnSpPr>
              <a:cxnSpLocks/>
            </p:cNvCxnSpPr>
            <p:nvPr/>
          </p:nvCxnSpPr>
          <p:spPr>
            <a:xfrm>
              <a:off x="405113" y="2423722"/>
              <a:ext cx="8518967"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mc:AlternateContent xmlns:mc="http://schemas.openxmlformats.org/markup-compatibility/2006" xmlns:a14="http://schemas.microsoft.com/office/drawing/2010/main">
        <mc:Choice Requires="a14">
          <p:sp>
            <p:nvSpPr>
              <p:cNvPr id="2" name="Title 1">
                <a:extLst>
                  <a:ext uri="{FF2B5EF4-FFF2-40B4-BE49-F238E27FC236}">
                    <a16:creationId xmlns:a16="http://schemas.microsoft.com/office/drawing/2014/main" id="{DDA36F4D-0319-EAD0-A3E2-C6455FC80F39}"/>
                  </a:ext>
                </a:extLst>
              </p:cNvPr>
              <p:cNvSpPr>
                <a:spLocks noGrp="1"/>
              </p:cNvSpPr>
              <p:nvPr>
                <p:ph type="title"/>
              </p:nvPr>
            </p:nvSpPr>
            <p:spPr>
              <a:xfrm>
                <a:off x="122292" y="-1"/>
                <a:ext cx="7915148" cy="587034"/>
              </a:xfrm>
              <a:solidFill>
                <a:schemeClr val="accent2">
                  <a:lumMod val="40000"/>
                  <a:lumOff val="60000"/>
                </a:schemeClr>
              </a:solidFill>
            </p:spPr>
            <p:txBody>
              <a:bodyPr>
                <a:normAutofit/>
              </a:bodyPr>
              <a:lstStyle/>
              <a:p>
                <a:r>
                  <a:rPr lang="en-GB"/>
                  <a:t>Solution step 2: Linearise the data (calculate </a:t>
                </a:r>
                <a14:m>
                  <m:oMath xmlns:m="http://schemas.openxmlformats.org/officeDocument/2006/math">
                    <m:rad>
                      <m:radPr>
                        <m:degHide m:val="on"/>
                        <m:ctrlPr>
                          <a:rPr lang="en-GB" b="0" i="1" smtClean="0">
                            <a:latin typeface="Cambria Math" panose="02040503050406030204" pitchFamily="18" charset="0"/>
                          </a:rPr>
                        </m:ctrlPr>
                      </m:radPr>
                      <m:deg/>
                      <m:e>
                        <m:r>
                          <a:rPr lang="en-GB" b="0" i="1" smtClean="0">
                            <a:latin typeface="Cambria Math" panose="02040503050406030204" pitchFamily="18" charset="0"/>
                          </a:rPr>
                          <m:t>𝑇</m:t>
                        </m:r>
                      </m:e>
                    </m:rad>
                    <m:r>
                      <a:rPr lang="en-GB" b="0" i="1" smtClean="0">
                        <a:latin typeface="Cambria Math" panose="02040503050406030204" pitchFamily="18" charset="0"/>
                      </a:rPr>
                      <m:t>)</m:t>
                    </m:r>
                  </m:oMath>
                </a14:m>
                <a:endParaRPr lang="en-GB"/>
              </a:p>
            </p:txBody>
          </p:sp>
        </mc:Choice>
        <mc:Fallback xmlns="">
          <p:sp>
            <p:nvSpPr>
              <p:cNvPr id="2" name="Title 1">
                <a:extLst>
                  <a:ext uri="{FF2B5EF4-FFF2-40B4-BE49-F238E27FC236}">
                    <a16:creationId xmlns:a16="http://schemas.microsoft.com/office/drawing/2014/main" id="{DDA36F4D-0319-EAD0-A3E2-C6455FC80F39}"/>
                  </a:ext>
                </a:extLst>
              </p:cNvPr>
              <p:cNvSpPr>
                <a:spLocks noGrp="1" noRot="1" noChangeAspect="1" noMove="1" noResize="1" noEditPoints="1" noAdjustHandles="1" noChangeArrowheads="1" noChangeShapeType="1" noTextEdit="1"/>
              </p:cNvSpPr>
              <p:nvPr>
                <p:ph type="title"/>
              </p:nvPr>
            </p:nvSpPr>
            <p:spPr>
              <a:xfrm>
                <a:off x="122292" y="-1"/>
                <a:ext cx="7915148" cy="587034"/>
              </a:xfrm>
              <a:blipFill>
                <a:blip r:embed="rId3"/>
                <a:stretch>
                  <a:fillRect l="-1541" t="-11458" b="-16667"/>
                </a:stretch>
              </a:blipFill>
            </p:spPr>
            <p:txBody>
              <a:bodyPr/>
              <a:lstStyle/>
              <a:p>
                <a:r>
                  <a:rPr lang="en-GB">
                    <a:noFill/>
                  </a:rPr>
                  <a:t> </a:t>
                </a:r>
              </a:p>
            </p:txBody>
          </p:sp>
        </mc:Fallback>
      </mc:AlternateContent>
      <p:sp>
        <p:nvSpPr>
          <p:cNvPr id="4" name="TextBox 3">
            <a:extLst>
              <a:ext uri="{FF2B5EF4-FFF2-40B4-BE49-F238E27FC236}">
                <a16:creationId xmlns:a16="http://schemas.microsoft.com/office/drawing/2014/main" id="{19617D3F-8D74-C9E4-2B59-F19CEDE81582}"/>
              </a:ext>
            </a:extLst>
          </p:cNvPr>
          <p:cNvSpPr txBox="1"/>
          <p:nvPr/>
        </p:nvSpPr>
        <p:spPr>
          <a:xfrm>
            <a:off x="417601" y="755089"/>
            <a:ext cx="1411765" cy="523220"/>
          </a:xfrm>
          <a:prstGeom prst="rect">
            <a:avLst/>
          </a:prstGeom>
          <a:noFill/>
        </p:spPr>
        <p:txBody>
          <a:bodyPr wrap="square">
            <a:spAutoFit/>
          </a:bodyPr>
          <a:lstStyle/>
          <a:p>
            <a:r>
              <a:rPr lang="en-GB" sz="2800"/>
              <a:t>𝑓 (Hz)</a:t>
            </a:r>
          </a:p>
        </p:txBody>
      </p:sp>
      <p:sp>
        <p:nvSpPr>
          <p:cNvPr id="5" name="TextBox 4">
            <a:extLst>
              <a:ext uri="{FF2B5EF4-FFF2-40B4-BE49-F238E27FC236}">
                <a16:creationId xmlns:a16="http://schemas.microsoft.com/office/drawing/2014/main" id="{6AF10595-718F-A293-9F51-701A0A74557D}"/>
              </a:ext>
            </a:extLst>
          </p:cNvPr>
          <p:cNvSpPr txBox="1"/>
          <p:nvPr/>
        </p:nvSpPr>
        <p:spPr>
          <a:xfrm>
            <a:off x="373990" y="1429097"/>
            <a:ext cx="1090491" cy="523220"/>
          </a:xfrm>
          <a:prstGeom prst="rect">
            <a:avLst/>
          </a:prstGeom>
          <a:noFill/>
        </p:spPr>
        <p:txBody>
          <a:bodyPr wrap="square">
            <a:spAutoFit/>
          </a:bodyPr>
          <a:lstStyle/>
          <a:p>
            <a:r>
              <a:rPr lang="en-GB" sz="2800" i="1">
                <a:latin typeface="Times New Roman" panose="02020603050405020304" pitchFamily="18" charset="0"/>
                <a:cs typeface="Times New Roman" panose="02020603050405020304" pitchFamily="18" charset="0"/>
              </a:rPr>
              <a:t>T </a:t>
            </a:r>
            <a:r>
              <a:rPr lang="en-GB" sz="2800">
                <a:latin typeface="+mj-lt"/>
                <a:cs typeface="Times New Roman" panose="02020603050405020304" pitchFamily="18" charset="0"/>
              </a:rPr>
              <a:t>(N)</a:t>
            </a:r>
            <a:endParaRPr lang="en-GB" sz="2800"/>
          </a:p>
        </p:txBody>
      </p:sp>
      <p:sp>
        <p:nvSpPr>
          <p:cNvPr id="6" name="TextBox 5">
            <a:extLst>
              <a:ext uri="{FF2B5EF4-FFF2-40B4-BE49-F238E27FC236}">
                <a16:creationId xmlns:a16="http://schemas.microsoft.com/office/drawing/2014/main" id="{8DFAB84D-D2D4-DBAB-9E52-4CAFE8F14042}"/>
              </a:ext>
            </a:extLst>
          </p:cNvPr>
          <p:cNvSpPr txBox="1"/>
          <p:nvPr/>
        </p:nvSpPr>
        <p:spPr>
          <a:xfrm>
            <a:off x="2163197" y="1466065"/>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15</a:t>
            </a:r>
          </a:p>
        </p:txBody>
      </p:sp>
      <p:sp>
        <p:nvSpPr>
          <p:cNvPr id="7" name="TextBox 6">
            <a:extLst>
              <a:ext uri="{FF2B5EF4-FFF2-40B4-BE49-F238E27FC236}">
                <a16:creationId xmlns:a16="http://schemas.microsoft.com/office/drawing/2014/main" id="{54D6BA5F-4042-C904-D866-5725CBDB8365}"/>
              </a:ext>
            </a:extLst>
          </p:cNvPr>
          <p:cNvSpPr txBox="1"/>
          <p:nvPr/>
        </p:nvSpPr>
        <p:spPr>
          <a:xfrm>
            <a:off x="2020122" y="75146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256</a:t>
            </a:r>
          </a:p>
        </p:txBody>
      </p:sp>
      <p:sp>
        <p:nvSpPr>
          <p:cNvPr id="8" name="TextBox 7">
            <a:extLst>
              <a:ext uri="{FF2B5EF4-FFF2-40B4-BE49-F238E27FC236}">
                <a16:creationId xmlns:a16="http://schemas.microsoft.com/office/drawing/2014/main" id="{28E3F470-1547-8A7C-F797-0B41F9F835B0}"/>
              </a:ext>
            </a:extLst>
          </p:cNvPr>
          <p:cNvSpPr txBox="1"/>
          <p:nvPr/>
        </p:nvSpPr>
        <p:spPr>
          <a:xfrm>
            <a:off x="3641229" y="1466065"/>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20</a:t>
            </a:r>
          </a:p>
        </p:txBody>
      </p:sp>
      <p:sp>
        <p:nvSpPr>
          <p:cNvPr id="9" name="TextBox 8">
            <a:extLst>
              <a:ext uri="{FF2B5EF4-FFF2-40B4-BE49-F238E27FC236}">
                <a16:creationId xmlns:a16="http://schemas.microsoft.com/office/drawing/2014/main" id="{4A4DA380-5BDD-5F55-C9D0-2352CAE9608D}"/>
              </a:ext>
            </a:extLst>
          </p:cNvPr>
          <p:cNvSpPr txBox="1"/>
          <p:nvPr/>
        </p:nvSpPr>
        <p:spPr>
          <a:xfrm>
            <a:off x="3598341" y="75146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288</a:t>
            </a:r>
          </a:p>
        </p:txBody>
      </p:sp>
      <p:sp>
        <p:nvSpPr>
          <p:cNvPr id="10" name="TextBox 9">
            <a:extLst>
              <a:ext uri="{FF2B5EF4-FFF2-40B4-BE49-F238E27FC236}">
                <a16:creationId xmlns:a16="http://schemas.microsoft.com/office/drawing/2014/main" id="{B3B71759-1D23-3064-3B44-72D12C34A44B}"/>
              </a:ext>
            </a:extLst>
          </p:cNvPr>
          <p:cNvSpPr txBox="1"/>
          <p:nvPr/>
        </p:nvSpPr>
        <p:spPr>
          <a:xfrm>
            <a:off x="4988131" y="1466065"/>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25</a:t>
            </a:r>
          </a:p>
        </p:txBody>
      </p:sp>
      <p:sp>
        <p:nvSpPr>
          <p:cNvPr id="11" name="TextBox 10">
            <a:extLst>
              <a:ext uri="{FF2B5EF4-FFF2-40B4-BE49-F238E27FC236}">
                <a16:creationId xmlns:a16="http://schemas.microsoft.com/office/drawing/2014/main" id="{713FF128-4F56-DCC8-4DAA-8E0E1EC279F2}"/>
              </a:ext>
            </a:extLst>
          </p:cNvPr>
          <p:cNvSpPr txBox="1"/>
          <p:nvPr/>
        </p:nvSpPr>
        <p:spPr>
          <a:xfrm>
            <a:off x="4945243" y="75146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320</a:t>
            </a:r>
          </a:p>
        </p:txBody>
      </p:sp>
      <p:sp>
        <p:nvSpPr>
          <p:cNvPr id="12" name="TextBox 11">
            <a:extLst>
              <a:ext uri="{FF2B5EF4-FFF2-40B4-BE49-F238E27FC236}">
                <a16:creationId xmlns:a16="http://schemas.microsoft.com/office/drawing/2014/main" id="{5D35ACCD-268E-1F28-C950-7FDDDDF922EC}"/>
              </a:ext>
            </a:extLst>
          </p:cNvPr>
          <p:cNvSpPr txBox="1"/>
          <p:nvPr/>
        </p:nvSpPr>
        <p:spPr>
          <a:xfrm>
            <a:off x="6553847" y="1466065"/>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30</a:t>
            </a:r>
          </a:p>
        </p:txBody>
      </p:sp>
      <p:sp>
        <p:nvSpPr>
          <p:cNvPr id="13" name="TextBox 12">
            <a:extLst>
              <a:ext uri="{FF2B5EF4-FFF2-40B4-BE49-F238E27FC236}">
                <a16:creationId xmlns:a16="http://schemas.microsoft.com/office/drawing/2014/main" id="{89484F47-EA89-8B90-6996-2904B306528C}"/>
              </a:ext>
            </a:extLst>
          </p:cNvPr>
          <p:cNvSpPr txBox="1"/>
          <p:nvPr/>
        </p:nvSpPr>
        <p:spPr>
          <a:xfrm>
            <a:off x="6461531" y="751469"/>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341</a:t>
            </a:r>
          </a:p>
        </p:txBody>
      </p:sp>
      <p:sp>
        <p:nvSpPr>
          <p:cNvPr id="14" name="TextBox 13">
            <a:extLst>
              <a:ext uri="{FF2B5EF4-FFF2-40B4-BE49-F238E27FC236}">
                <a16:creationId xmlns:a16="http://schemas.microsoft.com/office/drawing/2014/main" id="{C715F810-07D1-6D2A-B8BB-994E8B1246B2}"/>
              </a:ext>
            </a:extLst>
          </p:cNvPr>
          <p:cNvSpPr txBox="1"/>
          <p:nvPr/>
        </p:nvSpPr>
        <p:spPr>
          <a:xfrm>
            <a:off x="7924273" y="1478180"/>
            <a:ext cx="58541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a:t>
            </a:r>
          </a:p>
        </p:txBody>
      </p:sp>
      <p:sp>
        <p:nvSpPr>
          <p:cNvPr id="15" name="TextBox 14">
            <a:extLst>
              <a:ext uri="{FF2B5EF4-FFF2-40B4-BE49-F238E27FC236}">
                <a16:creationId xmlns:a16="http://schemas.microsoft.com/office/drawing/2014/main" id="{3E2B8BC0-845C-AAA9-A07A-B459E0D122C0}"/>
              </a:ext>
            </a:extLst>
          </p:cNvPr>
          <p:cNvSpPr txBox="1"/>
          <p:nvPr/>
        </p:nvSpPr>
        <p:spPr>
          <a:xfrm>
            <a:off x="7831957" y="753412"/>
            <a:ext cx="78579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384</a:t>
            </a:r>
          </a:p>
        </p:txBody>
      </p:sp>
      <p:sp>
        <p:nvSpPr>
          <p:cNvPr id="18" name="TextBox 17">
            <a:extLst>
              <a:ext uri="{FF2B5EF4-FFF2-40B4-BE49-F238E27FC236}">
                <a16:creationId xmlns:a16="http://schemas.microsoft.com/office/drawing/2014/main" id="{95AF7E82-2CFD-C56B-DCDF-FD5452F8D355}"/>
              </a:ext>
            </a:extLst>
          </p:cNvPr>
          <p:cNvSpPr txBox="1"/>
          <p:nvPr/>
        </p:nvSpPr>
        <p:spPr>
          <a:xfrm>
            <a:off x="2075898" y="2282382"/>
            <a:ext cx="684803"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3.9</a:t>
            </a:r>
          </a:p>
        </p:txBody>
      </p:sp>
      <p:sp>
        <p:nvSpPr>
          <p:cNvPr id="19" name="TextBox 18">
            <a:extLst>
              <a:ext uri="{FF2B5EF4-FFF2-40B4-BE49-F238E27FC236}">
                <a16:creationId xmlns:a16="http://schemas.microsoft.com/office/drawing/2014/main" id="{109F8B68-B45C-A028-F070-4A1A55AF2FB4}"/>
              </a:ext>
            </a:extLst>
          </p:cNvPr>
          <p:cNvSpPr txBox="1"/>
          <p:nvPr/>
        </p:nvSpPr>
        <p:spPr>
          <a:xfrm>
            <a:off x="3530547" y="2282382"/>
            <a:ext cx="684803"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4.5</a:t>
            </a:r>
          </a:p>
        </p:txBody>
      </p:sp>
      <p:sp>
        <p:nvSpPr>
          <p:cNvPr id="20" name="TextBox 19">
            <a:extLst>
              <a:ext uri="{FF2B5EF4-FFF2-40B4-BE49-F238E27FC236}">
                <a16:creationId xmlns:a16="http://schemas.microsoft.com/office/drawing/2014/main" id="{A086C998-EF9A-077F-2221-AF5135AE2588}"/>
              </a:ext>
            </a:extLst>
          </p:cNvPr>
          <p:cNvSpPr txBox="1"/>
          <p:nvPr/>
        </p:nvSpPr>
        <p:spPr>
          <a:xfrm>
            <a:off x="4914520" y="2282382"/>
            <a:ext cx="684803"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5.0</a:t>
            </a:r>
          </a:p>
        </p:txBody>
      </p:sp>
      <p:sp>
        <p:nvSpPr>
          <p:cNvPr id="21" name="TextBox 20">
            <a:extLst>
              <a:ext uri="{FF2B5EF4-FFF2-40B4-BE49-F238E27FC236}">
                <a16:creationId xmlns:a16="http://schemas.microsoft.com/office/drawing/2014/main" id="{0DE73BAC-4C6F-4517-164F-15E76750E451}"/>
              </a:ext>
            </a:extLst>
          </p:cNvPr>
          <p:cNvSpPr txBox="1"/>
          <p:nvPr/>
        </p:nvSpPr>
        <p:spPr>
          <a:xfrm>
            <a:off x="6480236" y="2282382"/>
            <a:ext cx="684803"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5.5</a:t>
            </a:r>
          </a:p>
        </p:txBody>
      </p:sp>
      <p:sp>
        <p:nvSpPr>
          <p:cNvPr id="22" name="TextBox 21">
            <a:extLst>
              <a:ext uri="{FF2B5EF4-FFF2-40B4-BE49-F238E27FC236}">
                <a16:creationId xmlns:a16="http://schemas.microsoft.com/office/drawing/2014/main" id="{25BC5609-BE49-9ACB-88E2-C4332B4E1A19}"/>
              </a:ext>
            </a:extLst>
          </p:cNvPr>
          <p:cNvSpPr txBox="1"/>
          <p:nvPr/>
        </p:nvSpPr>
        <p:spPr>
          <a:xfrm>
            <a:off x="7850662" y="2294497"/>
            <a:ext cx="684803"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6.3</a:t>
            </a:r>
          </a:p>
        </p:txBody>
      </p:sp>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D695953A-D37E-F662-C9E8-D3A9C66CBA54}"/>
                  </a:ext>
                </a:extLst>
              </p:cNvPr>
              <p:cNvSpPr txBox="1"/>
              <p:nvPr/>
            </p:nvSpPr>
            <p:spPr>
              <a:xfrm>
                <a:off x="300944" y="2116697"/>
                <a:ext cx="1571755" cy="933076"/>
              </a:xfrm>
              <a:prstGeom prst="rect">
                <a:avLst/>
              </a:prstGeom>
              <a:noFill/>
            </p:spPr>
            <p:txBody>
              <a:bodyPr wrap="square">
                <a:spAutoFit/>
              </a:bodyPr>
              <a:lstStyle/>
              <a:p>
                <a14:m>
                  <m:oMath xmlns:m="http://schemas.openxmlformats.org/officeDocument/2006/math">
                    <m:rad>
                      <m:radPr>
                        <m:degHide m:val="on"/>
                        <m:ctrlPr>
                          <a:rPr lang="en-GB" sz="2800" b="0" i="1" smtClean="0">
                            <a:solidFill>
                              <a:srgbClr val="2D00D2"/>
                            </a:solidFill>
                            <a:latin typeface="Cambria Math" panose="02040503050406030204" pitchFamily="18" charset="0"/>
                          </a:rPr>
                        </m:ctrlPr>
                      </m:radPr>
                      <m:deg/>
                      <m:e>
                        <m:r>
                          <a:rPr lang="en-GB" sz="2800" b="0" i="1" smtClean="0">
                            <a:solidFill>
                              <a:srgbClr val="2D00D2"/>
                            </a:solidFill>
                            <a:latin typeface="Cambria Math" panose="02040503050406030204" pitchFamily="18" charset="0"/>
                          </a:rPr>
                          <m:t>𝑇</m:t>
                        </m:r>
                      </m:e>
                    </m:rad>
                  </m:oMath>
                </a14:m>
                <a:r>
                  <a:rPr lang="en-GB" sz="2800" dirty="0">
                    <a:solidFill>
                      <a:srgbClr val="2D00D2"/>
                    </a:solidFill>
                  </a:rPr>
                  <a:t> </a:t>
                </a:r>
                <a:br>
                  <a:rPr lang="en-GB" sz="2800" dirty="0">
                    <a:solidFill>
                      <a:srgbClr val="2D00D2"/>
                    </a:solidFill>
                  </a:rPr>
                </a:br>
                <a:r>
                  <a:rPr lang="en-GB" sz="2400" dirty="0">
                    <a:solidFill>
                      <a:srgbClr val="2D00D2"/>
                    </a:solidFill>
                  </a:rPr>
                  <a:t>(T in N)</a:t>
                </a:r>
                <a:endParaRPr lang="en-GB" sz="2800" dirty="0">
                  <a:solidFill>
                    <a:srgbClr val="2D00D2"/>
                  </a:solidFill>
                </a:endParaRPr>
              </a:p>
            </p:txBody>
          </p:sp>
        </mc:Choice>
        <mc:Fallback xmlns="">
          <p:sp>
            <p:nvSpPr>
              <p:cNvPr id="23" name="TextBox 22">
                <a:extLst>
                  <a:ext uri="{FF2B5EF4-FFF2-40B4-BE49-F238E27FC236}">
                    <a16:creationId xmlns:a16="http://schemas.microsoft.com/office/drawing/2014/main" id="{D695953A-D37E-F662-C9E8-D3A9C66CBA54}"/>
                  </a:ext>
                </a:extLst>
              </p:cNvPr>
              <p:cNvSpPr txBox="1">
                <a:spLocks noRot="1" noChangeAspect="1" noMove="1" noResize="1" noEditPoints="1" noAdjustHandles="1" noChangeArrowheads="1" noChangeShapeType="1" noTextEdit="1"/>
              </p:cNvSpPr>
              <p:nvPr/>
            </p:nvSpPr>
            <p:spPr>
              <a:xfrm>
                <a:off x="300944" y="2116697"/>
                <a:ext cx="1571755" cy="933076"/>
              </a:xfrm>
              <a:prstGeom prst="rect">
                <a:avLst/>
              </a:prstGeom>
              <a:blipFill>
                <a:blip r:embed="rId4"/>
                <a:stretch>
                  <a:fillRect l="-5814" b="-14379"/>
                </a:stretch>
              </a:blipFill>
            </p:spPr>
            <p:txBody>
              <a:bodyPr/>
              <a:lstStyle/>
              <a:p>
                <a:r>
                  <a:rPr lang="en-GB">
                    <a:noFill/>
                  </a:rPr>
                  <a:t> </a:t>
                </a:r>
              </a:p>
            </p:txBody>
          </p:sp>
        </mc:Fallback>
      </mc:AlternateContent>
      <p:grpSp>
        <p:nvGrpSpPr>
          <p:cNvPr id="52" name="Group 51">
            <a:extLst>
              <a:ext uri="{FF2B5EF4-FFF2-40B4-BE49-F238E27FC236}">
                <a16:creationId xmlns:a16="http://schemas.microsoft.com/office/drawing/2014/main" id="{5DC164E1-F944-E7F4-7267-551114C05C61}"/>
              </a:ext>
            </a:extLst>
          </p:cNvPr>
          <p:cNvGrpSpPr/>
          <p:nvPr/>
        </p:nvGrpSpPr>
        <p:grpSpPr>
          <a:xfrm>
            <a:off x="1727201" y="750620"/>
            <a:ext cx="5901556" cy="2403391"/>
            <a:chOff x="1854766" y="3429000"/>
            <a:chExt cx="5562600" cy="2403391"/>
          </a:xfrm>
        </p:grpSpPr>
        <p:cxnSp>
          <p:nvCxnSpPr>
            <p:cNvPr id="47" name="Straight Connector 46">
              <a:extLst>
                <a:ext uri="{FF2B5EF4-FFF2-40B4-BE49-F238E27FC236}">
                  <a16:creationId xmlns:a16="http://schemas.microsoft.com/office/drawing/2014/main" id="{16376818-F513-E033-D602-831E1A2E825E}"/>
                </a:ext>
              </a:extLst>
            </p:cNvPr>
            <p:cNvCxnSpPr/>
            <p:nvPr/>
          </p:nvCxnSpPr>
          <p:spPr>
            <a:xfrm>
              <a:off x="1854766" y="3429002"/>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7D2559AA-92EF-83C0-A420-074394871F22}"/>
                </a:ext>
              </a:extLst>
            </p:cNvPr>
            <p:cNvCxnSpPr/>
            <p:nvPr/>
          </p:nvCxnSpPr>
          <p:spPr>
            <a:xfrm>
              <a:off x="3245416" y="3429002"/>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0A39E328-0C28-81B0-8E93-B121F339475A}"/>
                </a:ext>
              </a:extLst>
            </p:cNvPr>
            <p:cNvCxnSpPr/>
            <p:nvPr/>
          </p:nvCxnSpPr>
          <p:spPr>
            <a:xfrm>
              <a:off x="4636066" y="3429001"/>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42A892CE-911B-C135-C57C-82D521B0B456}"/>
                </a:ext>
              </a:extLst>
            </p:cNvPr>
            <p:cNvCxnSpPr/>
            <p:nvPr/>
          </p:nvCxnSpPr>
          <p:spPr>
            <a:xfrm>
              <a:off x="6026716" y="3429001"/>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63657159-E630-A650-32F8-580511995B8D}"/>
                </a:ext>
              </a:extLst>
            </p:cNvPr>
            <p:cNvCxnSpPr/>
            <p:nvPr/>
          </p:nvCxnSpPr>
          <p:spPr>
            <a:xfrm>
              <a:off x="7417366" y="3429000"/>
              <a:ext cx="0" cy="2403389"/>
            </a:xfrm>
            <a:prstGeom prst="line">
              <a:avLst/>
            </a:prstGeom>
            <a:ln w="1905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3507675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P spid="22" grpId="0"/>
      <p:bldP spid="23"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010344-AC74-8810-245B-BB6D59B62B42}"/>
            </a:ext>
          </a:extLst>
        </p:cNvPr>
        <p:cNvGrpSpPr/>
        <p:nvPr/>
      </p:nvGrpSpPr>
      <p:grpSpPr>
        <a:xfrm>
          <a:off x="0" y="0"/>
          <a:ext cx="0" cy="0"/>
          <a:chOff x="0" y="0"/>
          <a:chExt cx="0" cy="0"/>
        </a:xfrm>
      </p:grpSpPr>
      <p:pic>
        <p:nvPicPr>
          <p:cNvPr id="24" name="Picture 23">
            <a:extLst>
              <a:ext uri="{FF2B5EF4-FFF2-40B4-BE49-F238E27FC236}">
                <a16:creationId xmlns:a16="http://schemas.microsoft.com/office/drawing/2014/main" id="{3153166A-1FC3-E7DC-CEDF-5ED39BE188F0}"/>
              </a:ext>
            </a:extLst>
          </p:cNvPr>
          <p:cNvPicPr>
            <a:picLocks noChangeAspect="1"/>
          </p:cNvPicPr>
          <p:nvPr/>
        </p:nvPicPr>
        <p:blipFill>
          <a:blip r:embed="rId2">
            <a:extLst>
              <a:ext uri="{28A0092B-C50C-407E-A947-70E740481C1C}">
                <a14:useLocalDpi xmlns:a14="http://schemas.microsoft.com/office/drawing/2010/main" val="0"/>
              </a:ext>
            </a:extLst>
          </a:blip>
          <a:srcRect l="2614" t="-235" r="27120" b="17558"/>
          <a:stretch>
            <a:fillRect/>
          </a:stretch>
        </p:blipFill>
        <p:spPr>
          <a:xfrm>
            <a:off x="1424718" y="1566343"/>
            <a:ext cx="3460710" cy="3882903"/>
          </a:xfrm>
          <a:prstGeom prst="rect">
            <a:avLst/>
          </a:prstGeom>
        </p:spPr>
      </p:pic>
      <p:sp>
        <p:nvSpPr>
          <p:cNvPr id="2" name="Title 1">
            <a:extLst>
              <a:ext uri="{FF2B5EF4-FFF2-40B4-BE49-F238E27FC236}">
                <a16:creationId xmlns:a16="http://schemas.microsoft.com/office/drawing/2014/main" id="{B98586D2-64CF-A017-27DC-3FA06B70A73A}"/>
              </a:ext>
            </a:extLst>
          </p:cNvPr>
          <p:cNvSpPr>
            <a:spLocks noGrp="1"/>
          </p:cNvSpPr>
          <p:nvPr>
            <p:ph type="title"/>
          </p:nvPr>
        </p:nvSpPr>
        <p:spPr>
          <a:xfrm>
            <a:off x="122292" y="-1"/>
            <a:ext cx="7332607" cy="587034"/>
          </a:xfrm>
          <a:solidFill>
            <a:schemeClr val="accent2">
              <a:lumMod val="40000"/>
              <a:lumOff val="60000"/>
            </a:schemeClr>
          </a:solidFill>
        </p:spPr>
        <p:txBody>
          <a:bodyPr>
            <a:normAutofit/>
          </a:bodyPr>
          <a:lstStyle/>
          <a:p>
            <a:r>
              <a:rPr lang="en-GB"/>
              <a:t>Solution step 3: Draw the graph</a:t>
            </a:r>
          </a:p>
        </p:txBody>
      </p:sp>
      <p:sp>
        <p:nvSpPr>
          <p:cNvPr id="106" name="Freeform: Shape 105">
            <a:extLst>
              <a:ext uri="{FF2B5EF4-FFF2-40B4-BE49-F238E27FC236}">
                <a16:creationId xmlns:a16="http://schemas.microsoft.com/office/drawing/2014/main" id="{55350E12-DB79-2243-26FB-74859C147B25}"/>
              </a:ext>
            </a:extLst>
          </p:cNvPr>
          <p:cNvSpPr/>
          <p:nvPr/>
        </p:nvSpPr>
        <p:spPr>
          <a:xfrm>
            <a:off x="1424718" y="1186157"/>
            <a:ext cx="3460710" cy="4263089"/>
          </a:xfrm>
          <a:custGeom>
            <a:avLst/>
            <a:gdLst>
              <a:gd name="connsiteX0" fmla="*/ 16933 w 3056466"/>
              <a:gd name="connsiteY0" fmla="*/ 0 h 2988733"/>
              <a:gd name="connsiteX1" fmla="*/ 16933 w 3056466"/>
              <a:gd name="connsiteY1" fmla="*/ 0 h 2988733"/>
              <a:gd name="connsiteX2" fmla="*/ 0 w 3056466"/>
              <a:gd name="connsiteY2" fmla="*/ 2971800 h 2988733"/>
              <a:gd name="connsiteX3" fmla="*/ 3056466 w 3056466"/>
              <a:gd name="connsiteY3" fmla="*/ 2988733 h 2988733"/>
            </a:gdLst>
            <a:ahLst/>
            <a:cxnLst>
              <a:cxn ang="0">
                <a:pos x="connsiteX0" y="connsiteY0"/>
              </a:cxn>
              <a:cxn ang="0">
                <a:pos x="connsiteX1" y="connsiteY1"/>
              </a:cxn>
              <a:cxn ang="0">
                <a:pos x="connsiteX2" y="connsiteY2"/>
              </a:cxn>
              <a:cxn ang="0">
                <a:pos x="connsiteX3" y="connsiteY3"/>
              </a:cxn>
            </a:cxnLst>
            <a:rect l="l" t="t" r="r" b="b"/>
            <a:pathLst>
              <a:path w="3056466" h="2988733">
                <a:moveTo>
                  <a:pt x="16933" y="0"/>
                </a:moveTo>
                <a:lnTo>
                  <a:pt x="16933" y="0"/>
                </a:lnTo>
                <a:cubicBezTo>
                  <a:pt x="11289" y="990600"/>
                  <a:pt x="5644" y="1981200"/>
                  <a:pt x="0" y="2971800"/>
                </a:cubicBezTo>
                <a:lnTo>
                  <a:pt x="3056466" y="298873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TextBox 21">
            <a:extLst>
              <a:ext uri="{FF2B5EF4-FFF2-40B4-BE49-F238E27FC236}">
                <a16:creationId xmlns:a16="http://schemas.microsoft.com/office/drawing/2014/main" id="{547FC8B9-9D51-4028-A64A-7E8F732DA6F0}"/>
              </a:ext>
            </a:extLst>
          </p:cNvPr>
          <p:cNvSpPr txBox="1"/>
          <p:nvPr/>
        </p:nvSpPr>
        <p:spPr>
          <a:xfrm>
            <a:off x="4015455" y="5474241"/>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6</a:t>
            </a:r>
          </a:p>
        </p:txBody>
      </p:sp>
      <p:sp>
        <p:nvSpPr>
          <p:cNvPr id="98" name="TextBox 97">
            <a:extLst>
              <a:ext uri="{FF2B5EF4-FFF2-40B4-BE49-F238E27FC236}">
                <a16:creationId xmlns:a16="http://schemas.microsoft.com/office/drawing/2014/main" id="{22644748-089E-1DDA-85D4-2CD1EDD21C1F}"/>
              </a:ext>
            </a:extLst>
          </p:cNvPr>
          <p:cNvSpPr txBox="1"/>
          <p:nvPr/>
        </p:nvSpPr>
        <p:spPr>
          <a:xfrm>
            <a:off x="563772" y="3317701"/>
            <a:ext cx="785793"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200</a:t>
            </a:r>
          </a:p>
        </p:txBody>
      </p:sp>
      <p:sp>
        <p:nvSpPr>
          <p:cNvPr id="100" name="TextBox 99">
            <a:extLst>
              <a:ext uri="{FF2B5EF4-FFF2-40B4-BE49-F238E27FC236}">
                <a16:creationId xmlns:a16="http://schemas.microsoft.com/office/drawing/2014/main" id="{3CEF19A4-0ED8-9B87-DF92-792D06D9084B}"/>
              </a:ext>
            </a:extLst>
          </p:cNvPr>
          <p:cNvSpPr txBox="1"/>
          <p:nvPr/>
        </p:nvSpPr>
        <p:spPr>
          <a:xfrm>
            <a:off x="505589" y="1484288"/>
            <a:ext cx="785793"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400</a:t>
            </a:r>
          </a:p>
        </p:txBody>
      </p:sp>
      <p:cxnSp>
        <p:nvCxnSpPr>
          <p:cNvPr id="101" name="Straight Connector 100">
            <a:extLst>
              <a:ext uri="{FF2B5EF4-FFF2-40B4-BE49-F238E27FC236}">
                <a16:creationId xmlns:a16="http://schemas.microsoft.com/office/drawing/2014/main" id="{87A04A28-937D-CF04-4B8D-952DAAD8197D}"/>
              </a:ext>
            </a:extLst>
          </p:cNvPr>
          <p:cNvCxnSpPr>
            <a:cxnSpLocks/>
            <a:stCxn id="106" idx="2"/>
          </p:cNvCxnSpPr>
          <p:nvPr/>
        </p:nvCxnSpPr>
        <p:spPr>
          <a:xfrm flipV="1">
            <a:off x="1424718" y="1647432"/>
            <a:ext cx="3160885" cy="3777661"/>
          </a:xfrm>
          <a:prstGeom prst="line">
            <a:avLst/>
          </a:prstGeom>
          <a:ln w="28575">
            <a:solidFill>
              <a:srgbClr val="2D00D2"/>
            </a:solidFill>
            <a:tailEnd type="none" w="med" len="lg"/>
          </a:ln>
        </p:spPr>
        <p:style>
          <a:lnRef idx="2">
            <a:schemeClr val="accent1"/>
          </a:lnRef>
          <a:fillRef idx="0">
            <a:schemeClr val="accent1"/>
          </a:fillRef>
          <a:effectRef idx="1">
            <a:schemeClr val="accent1"/>
          </a:effectRef>
          <a:fontRef idx="minor">
            <a:schemeClr val="tx1"/>
          </a:fontRef>
        </p:style>
      </p:cxnSp>
      <p:sp>
        <p:nvSpPr>
          <p:cNvPr id="102" name="TextBox 101">
            <a:extLst>
              <a:ext uri="{FF2B5EF4-FFF2-40B4-BE49-F238E27FC236}">
                <a16:creationId xmlns:a16="http://schemas.microsoft.com/office/drawing/2014/main" id="{C09EE201-187A-D0E3-3B6E-C631C0A95692}"/>
              </a:ext>
            </a:extLst>
          </p:cNvPr>
          <p:cNvSpPr txBox="1"/>
          <p:nvPr/>
        </p:nvSpPr>
        <p:spPr>
          <a:xfrm rot="16200000">
            <a:off x="-313227" y="2131688"/>
            <a:ext cx="1854616" cy="587213"/>
          </a:xfrm>
          <a:prstGeom prst="rect">
            <a:avLst/>
          </a:prstGeom>
          <a:noFill/>
        </p:spPr>
        <p:txBody>
          <a:bodyPr wrap="square" rtlCol="0">
            <a:spAutoFit/>
          </a:bodyPr>
          <a:lstStyle/>
          <a:p>
            <a:pPr>
              <a:spcAft>
                <a:spcPts val="1200"/>
              </a:spcAft>
            </a:pPr>
            <a:r>
              <a:rPr lang="en-GB" sz="2800">
                <a:latin typeface="Arial" panose="020B0604020202020204" pitchFamily="34" charset="0"/>
                <a:cs typeface="Arial" panose="020B0604020202020204" pitchFamily="34" charset="0"/>
              </a:rPr>
              <a:t> </a:t>
            </a:r>
            <a:r>
              <a:rPr lang="en-GB" sz="2800"/>
              <a:t>𝑓 (Hz)</a:t>
            </a:r>
          </a:p>
        </p:txBody>
      </p:sp>
      <mc:AlternateContent xmlns:mc="http://schemas.openxmlformats.org/markup-compatibility/2006" xmlns:a14="http://schemas.microsoft.com/office/drawing/2010/main">
        <mc:Choice Requires="a14">
          <p:sp>
            <p:nvSpPr>
              <p:cNvPr id="103" name="TextBox 102">
                <a:extLst>
                  <a:ext uri="{FF2B5EF4-FFF2-40B4-BE49-F238E27FC236}">
                    <a16:creationId xmlns:a16="http://schemas.microsoft.com/office/drawing/2014/main" id="{70756E30-E730-3EEF-AABD-FBA4479BE5D8}"/>
                  </a:ext>
                </a:extLst>
              </p:cNvPr>
              <p:cNvSpPr txBox="1"/>
              <p:nvPr/>
            </p:nvSpPr>
            <p:spPr>
              <a:xfrm>
                <a:off x="1755664" y="5912791"/>
                <a:ext cx="3408172" cy="563744"/>
              </a:xfrm>
              <a:prstGeom prst="rect">
                <a:avLst/>
              </a:prstGeom>
              <a:noFill/>
            </p:spPr>
            <p:txBody>
              <a:bodyPr wrap="square" rtlCol="0">
                <a:spAutoFit/>
              </a:bodyPr>
              <a:lstStyle/>
              <a:p>
                <a:pPr>
                  <a:spcAft>
                    <a:spcPts val="1200"/>
                  </a:spcAft>
                </a:pPr>
                <a14:m>
                  <m:oMath xmlns:m="http://schemas.openxmlformats.org/officeDocument/2006/math">
                    <m:rad>
                      <m:radPr>
                        <m:degHide m:val="on"/>
                        <m:ctrlPr>
                          <a:rPr lang="en-GB" sz="2800" i="1">
                            <a:latin typeface="Cambria Math" panose="02040503050406030204" pitchFamily="18" charset="0"/>
                            <a:cs typeface="Times New Roman" panose="02020603050405020304" pitchFamily="18" charset="0"/>
                          </a:rPr>
                        </m:ctrlPr>
                      </m:radPr>
                      <m:deg/>
                      <m:e>
                        <m:r>
                          <a:rPr lang="en-GB" sz="2800" i="1">
                            <a:latin typeface="Cambria Math" panose="02040503050406030204" pitchFamily="18" charset="0"/>
                            <a:cs typeface="Times New Roman" panose="02020603050405020304" pitchFamily="18" charset="0"/>
                          </a:rPr>
                          <m:t>𝑇</m:t>
                        </m:r>
                      </m:e>
                    </m:rad>
                  </m:oMath>
                </a14:m>
                <a:r>
                  <a:rPr lang="en-GB" sz="2800" i="1">
                    <a:latin typeface="Times New Roman" panose="02020603050405020304" pitchFamily="18" charset="0"/>
                    <a:cs typeface="Times New Roman" panose="02020603050405020304" pitchFamily="18" charset="0"/>
                  </a:rPr>
                  <a:t> </a:t>
                </a:r>
                <a:r>
                  <a:rPr lang="en-GB" sz="2800">
                    <a:cs typeface="Times New Roman" panose="02020603050405020304" pitchFamily="18" charset="0"/>
                  </a:rPr>
                  <a:t>(</a:t>
                </a:r>
                <a14:m>
                  <m:oMath xmlns:m="http://schemas.openxmlformats.org/officeDocument/2006/math">
                    <m:r>
                      <a:rPr lang="en-GB" sz="2800" i="1" dirty="0">
                        <a:latin typeface="Cambria Math" panose="02040503050406030204" pitchFamily="18" charset="0"/>
                        <a:cs typeface="Times New Roman" panose="02020603050405020304" pitchFamily="18" charset="0"/>
                      </a:rPr>
                      <m:t>𝑇</m:t>
                    </m:r>
                    <m:r>
                      <a:rPr lang="en-GB" sz="2800" i="1" dirty="0">
                        <a:latin typeface="Cambria Math" panose="02040503050406030204" pitchFamily="18" charset="0"/>
                        <a:cs typeface="Times New Roman" panose="02020603050405020304" pitchFamily="18" charset="0"/>
                      </a:rPr>
                      <m:t> </m:t>
                    </m:r>
                    <m:r>
                      <a:rPr lang="en-GB" sz="2800" i="1" dirty="0">
                        <a:latin typeface="Cambria Math" panose="02040503050406030204" pitchFamily="18" charset="0"/>
                        <a:cs typeface="Times New Roman" panose="02020603050405020304" pitchFamily="18" charset="0"/>
                      </a:rPr>
                      <m:t>𝑖𝑛</m:t>
                    </m:r>
                    <m:r>
                      <a:rPr lang="en-GB" sz="2800" i="1" dirty="0">
                        <a:latin typeface="Cambria Math" panose="02040503050406030204" pitchFamily="18" charset="0"/>
                        <a:cs typeface="Times New Roman" panose="02020603050405020304" pitchFamily="18" charset="0"/>
                      </a:rPr>
                      <m:t> </m:t>
                    </m:r>
                    <m:r>
                      <a:rPr lang="en-GB" sz="2800" i="1" dirty="0">
                        <a:latin typeface="Cambria Math" panose="02040503050406030204" pitchFamily="18" charset="0"/>
                        <a:cs typeface="Times New Roman" panose="02020603050405020304" pitchFamily="18" charset="0"/>
                      </a:rPr>
                      <m:t>𝑛𝑒𝑤𝑡𝑜𝑛𝑠</m:t>
                    </m:r>
                  </m:oMath>
                </a14:m>
                <a:r>
                  <a:rPr lang="en-GB" sz="2800">
                    <a:cs typeface="Times New Roman" panose="02020603050405020304" pitchFamily="18" charset="0"/>
                  </a:rPr>
                  <a:t>)</a:t>
                </a:r>
                <a:endParaRPr lang="en-GB" sz="2800">
                  <a:latin typeface="Arial" panose="020B0604020202020204" pitchFamily="34" charset="0"/>
                  <a:cs typeface="Arial" panose="020B0604020202020204" pitchFamily="34" charset="0"/>
                </a:endParaRPr>
              </a:p>
            </p:txBody>
          </p:sp>
        </mc:Choice>
        <mc:Fallback xmlns="">
          <p:sp>
            <p:nvSpPr>
              <p:cNvPr id="103" name="TextBox 102">
                <a:extLst>
                  <a:ext uri="{FF2B5EF4-FFF2-40B4-BE49-F238E27FC236}">
                    <a16:creationId xmlns:a16="http://schemas.microsoft.com/office/drawing/2014/main" id="{70756E30-E730-3EEF-AABD-FBA4479BE5D8}"/>
                  </a:ext>
                </a:extLst>
              </p:cNvPr>
              <p:cNvSpPr txBox="1">
                <a:spLocks noRot="1" noChangeAspect="1" noMove="1" noResize="1" noEditPoints="1" noAdjustHandles="1" noChangeArrowheads="1" noChangeShapeType="1" noTextEdit="1"/>
              </p:cNvSpPr>
              <p:nvPr/>
            </p:nvSpPr>
            <p:spPr>
              <a:xfrm>
                <a:off x="1755664" y="5912791"/>
                <a:ext cx="3408172" cy="563744"/>
              </a:xfrm>
              <a:prstGeom prst="rect">
                <a:avLst/>
              </a:prstGeom>
              <a:blipFill>
                <a:blip r:embed="rId3"/>
                <a:stretch>
                  <a:fillRect t="-5435" b="-29348"/>
                </a:stretch>
              </a:blipFill>
            </p:spPr>
            <p:txBody>
              <a:bodyPr/>
              <a:lstStyle/>
              <a:p>
                <a:r>
                  <a:rPr lang="en-GB">
                    <a:noFill/>
                  </a:rPr>
                  <a:t> </a:t>
                </a:r>
              </a:p>
            </p:txBody>
          </p:sp>
        </mc:Fallback>
      </mc:AlternateContent>
      <p:grpSp>
        <p:nvGrpSpPr>
          <p:cNvPr id="3" name="Group 2">
            <a:extLst>
              <a:ext uri="{FF2B5EF4-FFF2-40B4-BE49-F238E27FC236}">
                <a16:creationId xmlns:a16="http://schemas.microsoft.com/office/drawing/2014/main" id="{43FD5A7F-7ED0-0EAF-98C7-12B81AF0B013}"/>
              </a:ext>
            </a:extLst>
          </p:cNvPr>
          <p:cNvGrpSpPr/>
          <p:nvPr/>
        </p:nvGrpSpPr>
        <p:grpSpPr>
          <a:xfrm>
            <a:off x="3045995" y="1879127"/>
            <a:ext cx="1406272" cy="1525103"/>
            <a:chOff x="3045995" y="1879127"/>
            <a:chExt cx="1406272" cy="1525103"/>
          </a:xfrm>
        </p:grpSpPr>
        <p:grpSp>
          <p:nvGrpSpPr>
            <p:cNvPr id="5" name="Group 4">
              <a:extLst>
                <a:ext uri="{FF2B5EF4-FFF2-40B4-BE49-F238E27FC236}">
                  <a16:creationId xmlns:a16="http://schemas.microsoft.com/office/drawing/2014/main" id="{13A9CD13-F7C1-8A79-7963-48FD493D655F}"/>
                </a:ext>
              </a:extLst>
            </p:cNvPr>
            <p:cNvGrpSpPr/>
            <p:nvPr/>
          </p:nvGrpSpPr>
          <p:grpSpPr>
            <a:xfrm>
              <a:off x="3776428" y="2218586"/>
              <a:ext cx="370586" cy="362103"/>
              <a:chOff x="6197432" y="554121"/>
              <a:chExt cx="330200" cy="322642"/>
            </a:xfrm>
          </p:grpSpPr>
          <p:sp>
            <p:nvSpPr>
              <p:cNvPr id="18" name="Oval 17">
                <a:extLst>
                  <a:ext uri="{FF2B5EF4-FFF2-40B4-BE49-F238E27FC236}">
                    <a16:creationId xmlns:a16="http://schemas.microsoft.com/office/drawing/2014/main" id="{18CC9D10-1B4B-B281-8835-78454E07280B}"/>
                  </a:ext>
                </a:extLst>
              </p:cNvPr>
              <p:cNvSpPr/>
              <p:nvPr/>
            </p:nvSpPr>
            <p:spPr>
              <a:xfrm>
                <a:off x="6197432" y="554121"/>
                <a:ext cx="330200" cy="322642"/>
              </a:xfrm>
              <a:prstGeom prst="ellipse">
                <a:avLst/>
              </a:prstGeom>
              <a:no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AD3E3D2C-4F1A-F0D7-1D56-C75C643868F5}"/>
                  </a:ext>
                </a:extLst>
              </p:cNvPr>
              <p:cNvSpPr/>
              <p:nvPr/>
            </p:nvSpPr>
            <p:spPr>
              <a:xfrm>
                <a:off x="6339137" y="692583"/>
                <a:ext cx="46790" cy="45719"/>
              </a:xfrm>
              <a:prstGeom prst="ellipse">
                <a:avLst/>
              </a:prstGeom>
              <a:solidFill>
                <a:schemeClr val="tx1"/>
              </a:solid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6" name="Group 5">
              <a:extLst>
                <a:ext uri="{FF2B5EF4-FFF2-40B4-BE49-F238E27FC236}">
                  <a16:creationId xmlns:a16="http://schemas.microsoft.com/office/drawing/2014/main" id="{5AB33921-4773-06BC-8226-9E5AC88D3F41}"/>
                </a:ext>
              </a:extLst>
            </p:cNvPr>
            <p:cNvGrpSpPr/>
            <p:nvPr/>
          </p:nvGrpSpPr>
          <p:grpSpPr>
            <a:xfrm>
              <a:off x="3547018" y="2406791"/>
              <a:ext cx="370586" cy="362103"/>
              <a:chOff x="6197432" y="554121"/>
              <a:chExt cx="330200" cy="322642"/>
            </a:xfrm>
          </p:grpSpPr>
          <p:sp>
            <p:nvSpPr>
              <p:cNvPr id="16" name="Oval 15">
                <a:extLst>
                  <a:ext uri="{FF2B5EF4-FFF2-40B4-BE49-F238E27FC236}">
                    <a16:creationId xmlns:a16="http://schemas.microsoft.com/office/drawing/2014/main" id="{78892BE9-2F27-2949-0766-29F452E27832}"/>
                  </a:ext>
                </a:extLst>
              </p:cNvPr>
              <p:cNvSpPr/>
              <p:nvPr/>
            </p:nvSpPr>
            <p:spPr>
              <a:xfrm>
                <a:off x="6197432" y="554121"/>
                <a:ext cx="330200" cy="322642"/>
              </a:xfrm>
              <a:prstGeom prst="ellipse">
                <a:avLst/>
              </a:prstGeom>
              <a:no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467A03FA-4EF9-B48D-99E6-9118A63C61E1}"/>
                  </a:ext>
                </a:extLst>
              </p:cNvPr>
              <p:cNvSpPr/>
              <p:nvPr/>
            </p:nvSpPr>
            <p:spPr>
              <a:xfrm>
                <a:off x="6339137" y="692583"/>
                <a:ext cx="46790" cy="45719"/>
              </a:xfrm>
              <a:prstGeom prst="ellipse">
                <a:avLst/>
              </a:prstGeom>
              <a:solidFill>
                <a:schemeClr val="tx1"/>
              </a:solid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7" name="Group 6">
              <a:extLst>
                <a:ext uri="{FF2B5EF4-FFF2-40B4-BE49-F238E27FC236}">
                  <a16:creationId xmlns:a16="http://schemas.microsoft.com/office/drawing/2014/main" id="{E1B4C592-6FA9-5BF0-F4E3-3D11F12A2266}"/>
                </a:ext>
              </a:extLst>
            </p:cNvPr>
            <p:cNvGrpSpPr/>
            <p:nvPr/>
          </p:nvGrpSpPr>
          <p:grpSpPr>
            <a:xfrm>
              <a:off x="3302461" y="2794822"/>
              <a:ext cx="370586" cy="362103"/>
              <a:chOff x="6197432" y="554121"/>
              <a:chExt cx="330200" cy="322642"/>
            </a:xfrm>
          </p:grpSpPr>
          <p:sp>
            <p:nvSpPr>
              <p:cNvPr id="14" name="Oval 13">
                <a:extLst>
                  <a:ext uri="{FF2B5EF4-FFF2-40B4-BE49-F238E27FC236}">
                    <a16:creationId xmlns:a16="http://schemas.microsoft.com/office/drawing/2014/main" id="{F80F88AF-1A6A-22FB-0619-8D45E8C8BC19}"/>
                  </a:ext>
                </a:extLst>
              </p:cNvPr>
              <p:cNvSpPr/>
              <p:nvPr/>
            </p:nvSpPr>
            <p:spPr>
              <a:xfrm>
                <a:off x="6197432" y="554121"/>
                <a:ext cx="330200" cy="322642"/>
              </a:xfrm>
              <a:prstGeom prst="ellipse">
                <a:avLst/>
              </a:prstGeom>
              <a:no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Oval 14">
                <a:extLst>
                  <a:ext uri="{FF2B5EF4-FFF2-40B4-BE49-F238E27FC236}">
                    <a16:creationId xmlns:a16="http://schemas.microsoft.com/office/drawing/2014/main" id="{AC6D7B30-FEB7-3C9B-1323-D78624B8037D}"/>
                  </a:ext>
                </a:extLst>
              </p:cNvPr>
              <p:cNvSpPr/>
              <p:nvPr/>
            </p:nvSpPr>
            <p:spPr>
              <a:xfrm>
                <a:off x="6339137" y="692583"/>
                <a:ext cx="46790" cy="45719"/>
              </a:xfrm>
              <a:prstGeom prst="ellipse">
                <a:avLst/>
              </a:prstGeom>
              <a:solidFill>
                <a:schemeClr val="tx1"/>
              </a:solid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8" name="Group 7">
              <a:extLst>
                <a:ext uri="{FF2B5EF4-FFF2-40B4-BE49-F238E27FC236}">
                  <a16:creationId xmlns:a16="http://schemas.microsoft.com/office/drawing/2014/main" id="{0CE6A729-33C2-5A23-6B09-E6977B02B0D2}"/>
                </a:ext>
              </a:extLst>
            </p:cNvPr>
            <p:cNvGrpSpPr/>
            <p:nvPr/>
          </p:nvGrpSpPr>
          <p:grpSpPr>
            <a:xfrm>
              <a:off x="3045995" y="3042127"/>
              <a:ext cx="370586" cy="362103"/>
              <a:chOff x="6197432" y="554121"/>
              <a:chExt cx="330200" cy="322642"/>
            </a:xfrm>
          </p:grpSpPr>
          <p:sp>
            <p:nvSpPr>
              <p:cNvPr id="12" name="Oval 11">
                <a:extLst>
                  <a:ext uri="{FF2B5EF4-FFF2-40B4-BE49-F238E27FC236}">
                    <a16:creationId xmlns:a16="http://schemas.microsoft.com/office/drawing/2014/main" id="{EA676289-50CB-C8E0-9606-EF326E26AD00}"/>
                  </a:ext>
                </a:extLst>
              </p:cNvPr>
              <p:cNvSpPr/>
              <p:nvPr/>
            </p:nvSpPr>
            <p:spPr>
              <a:xfrm>
                <a:off x="6197432" y="554121"/>
                <a:ext cx="330200" cy="322642"/>
              </a:xfrm>
              <a:prstGeom prst="ellipse">
                <a:avLst/>
              </a:prstGeom>
              <a:no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Oval 12">
                <a:extLst>
                  <a:ext uri="{FF2B5EF4-FFF2-40B4-BE49-F238E27FC236}">
                    <a16:creationId xmlns:a16="http://schemas.microsoft.com/office/drawing/2014/main" id="{C82A8A25-801C-FF6C-8CCD-CA2A5B2CBE34}"/>
                  </a:ext>
                </a:extLst>
              </p:cNvPr>
              <p:cNvSpPr/>
              <p:nvPr/>
            </p:nvSpPr>
            <p:spPr>
              <a:xfrm>
                <a:off x="6339137" y="692583"/>
                <a:ext cx="46790" cy="45719"/>
              </a:xfrm>
              <a:prstGeom prst="ellipse">
                <a:avLst/>
              </a:prstGeom>
              <a:solidFill>
                <a:schemeClr val="tx1"/>
              </a:solid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9" name="Group 8">
              <a:extLst>
                <a:ext uri="{FF2B5EF4-FFF2-40B4-BE49-F238E27FC236}">
                  <a16:creationId xmlns:a16="http://schemas.microsoft.com/office/drawing/2014/main" id="{FDFFA2A0-19B7-45D1-E580-8FC48079A6C5}"/>
                </a:ext>
              </a:extLst>
            </p:cNvPr>
            <p:cNvGrpSpPr/>
            <p:nvPr/>
          </p:nvGrpSpPr>
          <p:grpSpPr>
            <a:xfrm>
              <a:off x="4081681" y="1879127"/>
              <a:ext cx="370586" cy="362103"/>
              <a:chOff x="6197432" y="554121"/>
              <a:chExt cx="330200" cy="322642"/>
            </a:xfrm>
          </p:grpSpPr>
          <p:sp>
            <p:nvSpPr>
              <p:cNvPr id="10" name="Oval 9">
                <a:extLst>
                  <a:ext uri="{FF2B5EF4-FFF2-40B4-BE49-F238E27FC236}">
                    <a16:creationId xmlns:a16="http://schemas.microsoft.com/office/drawing/2014/main" id="{4196213A-3774-A0C9-7A92-A7F2027D28A0}"/>
                  </a:ext>
                </a:extLst>
              </p:cNvPr>
              <p:cNvSpPr/>
              <p:nvPr/>
            </p:nvSpPr>
            <p:spPr>
              <a:xfrm>
                <a:off x="6197432" y="554121"/>
                <a:ext cx="330200" cy="322642"/>
              </a:xfrm>
              <a:prstGeom prst="ellipse">
                <a:avLst/>
              </a:prstGeom>
              <a:no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Oval 10">
                <a:extLst>
                  <a:ext uri="{FF2B5EF4-FFF2-40B4-BE49-F238E27FC236}">
                    <a16:creationId xmlns:a16="http://schemas.microsoft.com/office/drawing/2014/main" id="{5E3ECDD5-EAFB-840F-D65F-AEB2703D31A1}"/>
                  </a:ext>
                </a:extLst>
              </p:cNvPr>
              <p:cNvSpPr/>
              <p:nvPr/>
            </p:nvSpPr>
            <p:spPr>
              <a:xfrm>
                <a:off x="6339137" y="692583"/>
                <a:ext cx="46790" cy="45719"/>
              </a:xfrm>
              <a:prstGeom prst="ellipse">
                <a:avLst/>
              </a:prstGeom>
              <a:solidFill>
                <a:schemeClr val="tx1"/>
              </a:solidFill>
              <a:ln w="28575">
                <a:solidFill>
                  <a:schemeClr val="tx2">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52" name="TextBox 151">
            <a:extLst>
              <a:ext uri="{FF2B5EF4-FFF2-40B4-BE49-F238E27FC236}">
                <a16:creationId xmlns:a16="http://schemas.microsoft.com/office/drawing/2014/main" id="{465B14AE-5B5E-5590-F8F7-431136DD19E2}"/>
              </a:ext>
            </a:extLst>
          </p:cNvPr>
          <p:cNvSpPr txBox="1"/>
          <p:nvPr/>
        </p:nvSpPr>
        <p:spPr>
          <a:xfrm>
            <a:off x="2160573" y="5475663"/>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2</a:t>
            </a:r>
          </a:p>
        </p:txBody>
      </p:sp>
      <p:sp>
        <p:nvSpPr>
          <p:cNvPr id="153" name="TextBox 152">
            <a:extLst>
              <a:ext uri="{FF2B5EF4-FFF2-40B4-BE49-F238E27FC236}">
                <a16:creationId xmlns:a16="http://schemas.microsoft.com/office/drawing/2014/main" id="{71B5CBB3-47BE-F216-AD7F-391D0255D266}"/>
              </a:ext>
            </a:extLst>
          </p:cNvPr>
          <p:cNvSpPr txBox="1"/>
          <p:nvPr/>
        </p:nvSpPr>
        <p:spPr>
          <a:xfrm>
            <a:off x="3074708" y="5475663"/>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4</a:t>
            </a:r>
          </a:p>
        </p:txBody>
      </p:sp>
      <p:grpSp>
        <p:nvGrpSpPr>
          <p:cNvPr id="30" name="Group 29">
            <a:extLst>
              <a:ext uri="{FF2B5EF4-FFF2-40B4-BE49-F238E27FC236}">
                <a16:creationId xmlns:a16="http://schemas.microsoft.com/office/drawing/2014/main" id="{D432B565-7F10-EBCD-D460-CCCE29D59BD5}"/>
              </a:ext>
            </a:extLst>
          </p:cNvPr>
          <p:cNvGrpSpPr/>
          <p:nvPr/>
        </p:nvGrpSpPr>
        <p:grpSpPr>
          <a:xfrm>
            <a:off x="1424718" y="5421198"/>
            <a:ext cx="2816000" cy="124566"/>
            <a:chOff x="5960533" y="2373983"/>
            <a:chExt cx="457200" cy="115217"/>
          </a:xfrm>
        </p:grpSpPr>
        <p:cxnSp>
          <p:nvCxnSpPr>
            <p:cNvPr id="26" name="Straight Connector 25">
              <a:extLst>
                <a:ext uri="{FF2B5EF4-FFF2-40B4-BE49-F238E27FC236}">
                  <a16:creationId xmlns:a16="http://schemas.microsoft.com/office/drawing/2014/main" id="{60671AE7-1D87-061C-66FE-5C48ED393CBB}"/>
                </a:ext>
              </a:extLst>
            </p:cNvPr>
            <p:cNvCxnSpPr>
              <a:cxnSpLocks/>
            </p:cNvCxnSpPr>
            <p:nvPr/>
          </p:nvCxnSpPr>
          <p:spPr>
            <a:xfrm>
              <a:off x="59605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50820E6C-6D05-DA75-76C3-C926997E2A92}"/>
                </a:ext>
              </a:extLst>
            </p:cNvPr>
            <p:cNvCxnSpPr>
              <a:cxnSpLocks/>
            </p:cNvCxnSpPr>
            <p:nvPr/>
          </p:nvCxnSpPr>
          <p:spPr>
            <a:xfrm>
              <a:off x="61129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D898B4F6-1636-4A90-D5B5-BA53E94520F3}"/>
                </a:ext>
              </a:extLst>
            </p:cNvPr>
            <p:cNvCxnSpPr>
              <a:cxnSpLocks/>
            </p:cNvCxnSpPr>
            <p:nvPr/>
          </p:nvCxnSpPr>
          <p:spPr>
            <a:xfrm>
              <a:off x="62653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7B93514F-8A08-2740-F2C8-CCDC47537114}"/>
                </a:ext>
              </a:extLst>
            </p:cNvPr>
            <p:cNvCxnSpPr>
              <a:cxnSpLocks/>
            </p:cNvCxnSpPr>
            <p:nvPr/>
          </p:nvCxnSpPr>
          <p:spPr>
            <a:xfrm>
              <a:off x="64177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31" name="Group 30">
            <a:extLst>
              <a:ext uri="{FF2B5EF4-FFF2-40B4-BE49-F238E27FC236}">
                <a16:creationId xmlns:a16="http://schemas.microsoft.com/office/drawing/2014/main" id="{9A7FA0E4-4896-EDAE-60E3-39F5F2129E87}"/>
              </a:ext>
            </a:extLst>
          </p:cNvPr>
          <p:cNvGrpSpPr/>
          <p:nvPr/>
        </p:nvGrpSpPr>
        <p:grpSpPr>
          <a:xfrm rot="16200000">
            <a:off x="-24774" y="3027827"/>
            <a:ext cx="2767053" cy="131932"/>
            <a:chOff x="5960533" y="2373983"/>
            <a:chExt cx="457200" cy="115217"/>
          </a:xfrm>
        </p:grpSpPr>
        <p:cxnSp>
          <p:nvCxnSpPr>
            <p:cNvPr id="32" name="Straight Connector 31">
              <a:extLst>
                <a:ext uri="{FF2B5EF4-FFF2-40B4-BE49-F238E27FC236}">
                  <a16:creationId xmlns:a16="http://schemas.microsoft.com/office/drawing/2014/main" id="{16FD8074-B674-6940-8913-D122142B08EF}"/>
                </a:ext>
              </a:extLst>
            </p:cNvPr>
            <p:cNvCxnSpPr>
              <a:cxnSpLocks/>
            </p:cNvCxnSpPr>
            <p:nvPr/>
          </p:nvCxnSpPr>
          <p:spPr>
            <a:xfrm>
              <a:off x="59605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03D15E54-4512-C7CC-35D7-EF7DE589C318}"/>
                </a:ext>
              </a:extLst>
            </p:cNvPr>
            <p:cNvCxnSpPr>
              <a:cxnSpLocks/>
            </p:cNvCxnSpPr>
            <p:nvPr/>
          </p:nvCxnSpPr>
          <p:spPr>
            <a:xfrm>
              <a:off x="61129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B82ADA60-A009-4B42-52D5-45AC03DD2613}"/>
                </a:ext>
              </a:extLst>
            </p:cNvPr>
            <p:cNvCxnSpPr>
              <a:cxnSpLocks/>
            </p:cNvCxnSpPr>
            <p:nvPr/>
          </p:nvCxnSpPr>
          <p:spPr>
            <a:xfrm>
              <a:off x="62653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CE903791-D3D8-EDC6-A053-5B59EAC9DE60}"/>
                </a:ext>
              </a:extLst>
            </p:cNvPr>
            <p:cNvCxnSpPr>
              <a:cxnSpLocks/>
            </p:cNvCxnSpPr>
            <p:nvPr/>
          </p:nvCxnSpPr>
          <p:spPr>
            <a:xfrm>
              <a:off x="64177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5575224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6551C9-1F72-5A59-CBAB-5CDAFD639E69}"/>
            </a:ext>
          </a:extLst>
        </p:cNvPr>
        <p:cNvGrpSpPr/>
        <p:nvPr/>
      </p:nvGrpSpPr>
      <p:grpSpPr>
        <a:xfrm>
          <a:off x="0" y="0"/>
          <a:ext cx="0" cy="0"/>
          <a:chOff x="0" y="0"/>
          <a:chExt cx="0" cy="0"/>
        </a:xfrm>
      </p:grpSpPr>
      <p:pic>
        <p:nvPicPr>
          <p:cNvPr id="27" name="Picture 26">
            <a:extLst>
              <a:ext uri="{FF2B5EF4-FFF2-40B4-BE49-F238E27FC236}">
                <a16:creationId xmlns:a16="http://schemas.microsoft.com/office/drawing/2014/main" id="{D6561F77-2249-BF0D-B149-ACBEEE3773F0}"/>
              </a:ext>
            </a:extLst>
          </p:cNvPr>
          <p:cNvPicPr>
            <a:picLocks noChangeAspect="1"/>
          </p:cNvPicPr>
          <p:nvPr/>
        </p:nvPicPr>
        <p:blipFill>
          <a:blip r:embed="rId3">
            <a:extLst>
              <a:ext uri="{28A0092B-C50C-407E-A947-70E740481C1C}">
                <a14:useLocalDpi xmlns:a14="http://schemas.microsoft.com/office/drawing/2010/main" val="0"/>
              </a:ext>
            </a:extLst>
          </a:blip>
          <a:srcRect l="2614" t="-235" r="27120" b="17558"/>
          <a:stretch>
            <a:fillRect/>
          </a:stretch>
        </p:blipFill>
        <p:spPr>
          <a:xfrm>
            <a:off x="1424718" y="1566343"/>
            <a:ext cx="3460710" cy="3882903"/>
          </a:xfrm>
          <a:prstGeom prst="rect">
            <a:avLst/>
          </a:prstGeom>
        </p:spPr>
      </p:pic>
      <p:sp>
        <p:nvSpPr>
          <p:cNvPr id="2" name="Title 1">
            <a:extLst>
              <a:ext uri="{FF2B5EF4-FFF2-40B4-BE49-F238E27FC236}">
                <a16:creationId xmlns:a16="http://schemas.microsoft.com/office/drawing/2014/main" id="{D20E4B23-85D7-49E2-4DDB-AC1D75405396}"/>
              </a:ext>
            </a:extLst>
          </p:cNvPr>
          <p:cNvSpPr>
            <a:spLocks noGrp="1"/>
          </p:cNvSpPr>
          <p:nvPr>
            <p:ph type="title"/>
          </p:nvPr>
        </p:nvSpPr>
        <p:spPr>
          <a:xfrm>
            <a:off x="122292" y="-1"/>
            <a:ext cx="7332607" cy="587034"/>
          </a:xfrm>
          <a:solidFill>
            <a:schemeClr val="accent2">
              <a:lumMod val="40000"/>
              <a:lumOff val="60000"/>
            </a:schemeClr>
          </a:solidFill>
        </p:spPr>
        <p:txBody>
          <a:bodyPr>
            <a:normAutofit/>
          </a:bodyPr>
          <a:lstStyle/>
          <a:p>
            <a:r>
              <a:rPr lang="en-GB"/>
              <a:t>Solution step 4: get the slope of the graph</a:t>
            </a:r>
          </a:p>
        </p:txBody>
      </p:sp>
      <p:cxnSp>
        <p:nvCxnSpPr>
          <p:cNvPr id="3" name="Straight Connector 2">
            <a:extLst>
              <a:ext uri="{FF2B5EF4-FFF2-40B4-BE49-F238E27FC236}">
                <a16:creationId xmlns:a16="http://schemas.microsoft.com/office/drawing/2014/main" id="{36785DFD-4058-2CD1-6645-4C54E896F60B}"/>
              </a:ext>
            </a:extLst>
          </p:cNvPr>
          <p:cNvCxnSpPr/>
          <p:nvPr/>
        </p:nvCxnSpPr>
        <p:spPr>
          <a:xfrm>
            <a:off x="3862574" y="1979373"/>
            <a:ext cx="725774" cy="415252"/>
          </a:xfrm>
          <a:prstGeom prst="line">
            <a:avLst/>
          </a:prstGeom>
          <a:ln w="28575">
            <a:solidFill>
              <a:srgbClr val="3333FF"/>
            </a:solidFill>
            <a:tailEnd type="none" w="med" len="lg"/>
          </a:ln>
        </p:spPr>
        <p:style>
          <a:lnRef idx="2">
            <a:schemeClr val="accent1"/>
          </a:lnRef>
          <a:fillRef idx="0">
            <a:schemeClr val="accent1"/>
          </a:fillRef>
          <a:effectRef idx="1">
            <a:schemeClr val="accent1"/>
          </a:effectRef>
          <a:fontRef idx="minor">
            <a:schemeClr val="tx1"/>
          </a:fontRef>
        </p:style>
      </p:cxnSp>
      <p:sp>
        <p:nvSpPr>
          <p:cNvPr id="4" name="TextBox 3">
            <a:extLst>
              <a:ext uri="{FF2B5EF4-FFF2-40B4-BE49-F238E27FC236}">
                <a16:creationId xmlns:a16="http://schemas.microsoft.com/office/drawing/2014/main" id="{1E3D168B-5D65-1C4E-2F63-BABBC32E0994}"/>
              </a:ext>
            </a:extLst>
          </p:cNvPr>
          <p:cNvSpPr txBox="1"/>
          <p:nvPr/>
        </p:nvSpPr>
        <p:spPr>
          <a:xfrm>
            <a:off x="6303824" y="654182"/>
            <a:ext cx="2483372" cy="523220"/>
          </a:xfrm>
          <a:prstGeom prst="rect">
            <a:avLst/>
          </a:prstGeom>
          <a:noFill/>
        </p:spPr>
        <p:txBody>
          <a:bodyPr wrap="none" rtlCol="0">
            <a:spAutoFit/>
          </a:bodyPr>
          <a:lstStyle/>
          <a:p>
            <a:pPr algn="l"/>
            <a:r>
              <a:rPr lang="en-GB" sz="2800" dirty="0">
                <a:solidFill>
                  <a:srgbClr val="0000FF"/>
                </a:solidFill>
                <a:latin typeface="Arial" panose="020B0604020202020204" pitchFamily="34" charset="0"/>
                <a:cs typeface="Arial" panose="020B0604020202020204" pitchFamily="34" charset="0"/>
              </a:rPr>
              <a:t>Point for slope</a:t>
            </a:r>
          </a:p>
        </p:txBody>
      </p:sp>
      <p:cxnSp>
        <p:nvCxnSpPr>
          <p:cNvPr id="5" name="Straight Arrow Connector 4">
            <a:extLst>
              <a:ext uri="{FF2B5EF4-FFF2-40B4-BE49-F238E27FC236}">
                <a16:creationId xmlns:a16="http://schemas.microsoft.com/office/drawing/2014/main" id="{565A1205-A3D4-53F4-D83B-CBF6018C6D11}"/>
              </a:ext>
            </a:extLst>
          </p:cNvPr>
          <p:cNvCxnSpPr>
            <a:cxnSpLocks/>
          </p:cNvCxnSpPr>
          <p:nvPr/>
        </p:nvCxnSpPr>
        <p:spPr>
          <a:xfrm flipH="1">
            <a:off x="4572000" y="1227825"/>
            <a:ext cx="2161945" cy="1146158"/>
          </a:xfrm>
          <a:prstGeom prst="straightConnector1">
            <a:avLst/>
          </a:prstGeom>
          <a:ln w="28575">
            <a:solidFill>
              <a:srgbClr val="3333FF"/>
            </a:solidFill>
            <a:tailEnd type="arrow" w="med" len="lg"/>
          </a:ln>
        </p:spPr>
        <p:style>
          <a:lnRef idx="2">
            <a:schemeClr val="accent1"/>
          </a:lnRef>
          <a:fillRef idx="0">
            <a:schemeClr val="accent1"/>
          </a:fillRef>
          <a:effectRef idx="1">
            <a:schemeClr val="accent1"/>
          </a:effectRef>
          <a:fontRef idx="minor">
            <a:schemeClr val="tx1"/>
          </a:fontRef>
        </p:style>
      </p:cxnSp>
      <p:sp>
        <p:nvSpPr>
          <p:cNvPr id="6" name="TextBox 5">
            <a:extLst>
              <a:ext uri="{FF2B5EF4-FFF2-40B4-BE49-F238E27FC236}">
                <a16:creationId xmlns:a16="http://schemas.microsoft.com/office/drawing/2014/main" id="{A7D197FB-0E5B-A60A-0A06-297D6BF77EA2}"/>
              </a:ext>
            </a:extLst>
          </p:cNvPr>
          <p:cNvSpPr txBox="1"/>
          <p:nvPr/>
        </p:nvSpPr>
        <p:spPr>
          <a:xfrm>
            <a:off x="6897449" y="1185351"/>
            <a:ext cx="1425390" cy="523220"/>
          </a:xfrm>
          <a:prstGeom prst="rect">
            <a:avLst/>
          </a:prstGeom>
          <a:noFill/>
        </p:spPr>
        <p:txBody>
          <a:bodyPr wrap="none" rtlCol="0">
            <a:spAutoFit/>
          </a:bodyPr>
          <a:lstStyle/>
          <a:p>
            <a:pPr algn="l"/>
            <a:r>
              <a:rPr lang="en-GB" sz="2800" dirty="0">
                <a:solidFill>
                  <a:srgbClr val="0000FF"/>
                </a:solidFill>
                <a:latin typeface="Arial" panose="020B0604020202020204" pitchFamily="34" charset="0"/>
                <a:cs typeface="Arial" panose="020B0604020202020204" pitchFamily="34" charset="0"/>
              </a:rPr>
              <a:t>(6, 380)</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388FCBA4-B9C6-4EEB-70A6-F9D307FA9985}"/>
                  </a:ext>
                </a:extLst>
              </p:cNvPr>
              <p:cNvSpPr txBox="1"/>
              <p:nvPr/>
            </p:nvSpPr>
            <p:spPr>
              <a:xfrm>
                <a:off x="6101750" y="2349363"/>
                <a:ext cx="2191048" cy="900568"/>
              </a:xfrm>
              <a:prstGeom prst="rect">
                <a:avLst/>
              </a:prstGeom>
              <a:noFill/>
            </p:spPr>
            <p:txBody>
              <a:bodyPr wrap="none" rtlCol="0">
                <a:spAutoFit/>
              </a:bodyPr>
              <a:lstStyle/>
              <a:p>
                <a:pPr algn="l"/>
                <a14:m>
                  <m:oMathPara xmlns:m="http://schemas.openxmlformats.org/officeDocument/2006/math">
                    <m:oMath>
                      <m:r>
                        <a:rPr lang="en-GB" sz="2800" b="0" i="1" dirty="0" smtClean="0">
                          <a:solidFill>
                            <a:srgbClr val="0000FF"/>
                          </a:solidFill>
                          <a:latin typeface="Cambria Math" panose="02040503050406030204" pitchFamily="18" charset="0"/>
                          <a:cs typeface="Arial" panose="020B0604020202020204" pitchFamily="34" charset="0"/>
                        </a:rPr>
                        <m:t>𝑚</m:t>
                      </m:r>
                      <m:r>
                        <a:rPr lang="en-GB" sz="2800" b="0" i="1" dirty="0" smtClean="0">
                          <a:solidFill>
                            <a:srgbClr val="0000FF"/>
                          </a:solidFill>
                          <a:latin typeface="Cambria Math" panose="02040503050406030204" pitchFamily="18" charset="0"/>
                          <a:cs typeface="Arial" panose="020B0604020202020204" pitchFamily="34" charset="0"/>
                        </a:rPr>
                        <m:t>=</m:t>
                      </m:r>
                      <m:f>
                        <m:fPr>
                          <m:ctrlPr>
                            <a:rPr lang="en-GB" sz="2800" b="0" i="1" dirty="0" smtClean="0">
                              <a:solidFill>
                                <a:srgbClr val="0000FF"/>
                              </a:solidFill>
                              <a:latin typeface="Cambria Math" panose="02040503050406030204" pitchFamily="18" charset="0"/>
                              <a:cs typeface="Arial" panose="020B0604020202020204" pitchFamily="34" charset="0"/>
                            </a:rPr>
                          </m:ctrlPr>
                        </m:fPr>
                        <m:num>
                          <m:sSub>
                            <m:sSubPr>
                              <m:ctrlPr>
                                <a:rPr lang="en-GB" sz="2800" b="0" i="1" dirty="0" smtClean="0">
                                  <a:solidFill>
                                    <a:srgbClr val="0000FF"/>
                                  </a:solidFill>
                                  <a:latin typeface="Cambria Math" panose="02040503050406030204" pitchFamily="18" charset="0"/>
                                  <a:cs typeface="Arial" panose="020B0604020202020204" pitchFamily="34" charset="0"/>
                                </a:rPr>
                              </m:ctrlPr>
                            </m:sSubPr>
                            <m:e>
                              <m:r>
                                <a:rPr lang="en-GB" sz="2800" b="0" i="1" dirty="0" smtClean="0">
                                  <a:solidFill>
                                    <a:srgbClr val="0000FF"/>
                                  </a:solidFill>
                                  <a:latin typeface="Cambria Math" panose="02040503050406030204" pitchFamily="18" charset="0"/>
                                  <a:cs typeface="Arial" panose="020B0604020202020204" pitchFamily="34" charset="0"/>
                                </a:rPr>
                                <m:t>𝑦</m:t>
                              </m:r>
                            </m:e>
                            <m:sub>
                              <m:r>
                                <a:rPr lang="en-GB" sz="2800" b="0" i="1" dirty="0" smtClean="0">
                                  <a:solidFill>
                                    <a:srgbClr val="0000FF"/>
                                  </a:solidFill>
                                  <a:latin typeface="Cambria Math" panose="02040503050406030204" pitchFamily="18" charset="0"/>
                                  <a:cs typeface="Arial" panose="020B0604020202020204" pitchFamily="34" charset="0"/>
                                </a:rPr>
                                <m:t>2</m:t>
                              </m:r>
                            </m:sub>
                          </m:sSub>
                          <m:r>
                            <a:rPr lang="en-GB" sz="2800" b="0" i="1" dirty="0" smtClean="0">
                              <a:solidFill>
                                <a:srgbClr val="0000FF"/>
                              </a:solidFill>
                              <a:latin typeface="Cambria Math" panose="02040503050406030204" pitchFamily="18" charset="0"/>
                              <a:cs typeface="Arial" panose="020B0604020202020204" pitchFamily="34" charset="0"/>
                            </a:rPr>
                            <m:t>−</m:t>
                          </m:r>
                          <m:sSub>
                            <m:sSubPr>
                              <m:ctrlPr>
                                <a:rPr lang="en-GB" sz="2800" b="0" i="1" dirty="0" smtClean="0">
                                  <a:solidFill>
                                    <a:srgbClr val="0000FF"/>
                                  </a:solidFill>
                                  <a:latin typeface="Cambria Math" panose="02040503050406030204" pitchFamily="18" charset="0"/>
                                  <a:cs typeface="Arial" panose="020B0604020202020204" pitchFamily="34" charset="0"/>
                                </a:rPr>
                              </m:ctrlPr>
                            </m:sSubPr>
                            <m:e>
                              <m:r>
                                <a:rPr lang="en-GB" sz="2800" b="0" i="1" dirty="0" smtClean="0">
                                  <a:solidFill>
                                    <a:srgbClr val="0000FF"/>
                                  </a:solidFill>
                                  <a:latin typeface="Cambria Math" panose="02040503050406030204" pitchFamily="18" charset="0"/>
                                  <a:cs typeface="Arial" panose="020B0604020202020204" pitchFamily="34" charset="0"/>
                                </a:rPr>
                                <m:t>𝑦</m:t>
                              </m:r>
                            </m:e>
                            <m:sub>
                              <m:r>
                                <a:rPr lang="en-GB" sz="2800" b="0" i="1" dirty="0" smtClean="0">
                                  <a:solidFill>
                                    <a:srgbClr val="0000FF"/>
                                  </a:solidFill>
                                  <a:latin typeface="Cambria Math" panose="02040503050406030204" pitchFamily="18" charset="0"/>
                                  <a:cs typeface="Arial" panose="020B0604020202020204" pitchFamily="34" charset="0"/>
                                </a:rPr>
                                <m:t>1</m:t>
                              </m:r>
                            </m:sub>
                          </m:sSub>
                        </m:num>
                        <m:den>
                          <m:sSub>
                            <m:sSubPr>
                              <m:ctrlPr>
                                <a:rPr lang="en-GB" sz="2800" b="0" i="1" dirty="0" smtClean="0">
                                  <a:solidFill>
                                    <a:srgbClr val="0000FF"/>
                                  </a:solidFill>
                                  <a:latin typeface="Cambria Math" panose="02040503050406030204" pitchFamily="18" charset="0"/>
                                  <a:cs typeface="Arial" panose="020B0604020202020204" pitchFamily="34" charset="0"/>
                                </a:rPr>
                              </m:ctrlPr>
                            </m:sSubPr>
                            <m:e>
                              <m:r>
                                <a:rPr lang="en-GB" sz="2800" b="0" i="1" dirty="0" smtClean="0">
                                  <a:solidFill>
                                    <a:srgbClr val="0000FF"/>
                                  </a:solidFill>
                                  <a:latin typeface="Cambria Math" panose="02040503050406030204" pitchFamily="18" charset="0"/>
                                  <a:cs typeface="Arial" panose="020B0604020202020204" pitchFamily="34" charset="0"/>
                                </a:rPr>
                                <m:t>𝑥</m:t>
                              </m:r>
                            </m:e>
                            <m:sub>
                              <m:r>
                                <a:rPr lang="en-GB" sz="2800" b="0" i="1" dirty="0" smtClean="0">
                                  <a:solidFill>
                                    <a:srgbClr val="0000FF"/>
                                  </a:solidFill>
                                  <a:latin typeface="Cambria Math" panose="02040503050406030204" pitchFamily="18" charset="0"/>
                                  <a:cs typeface="Arial" panose="020B0604020202020204" pitchFamily="34" charset="0"/>
                                </a:rPr>
                                <m:t>2</m:t>
                              </m:r>
                            </m:sub>
                          </m:sSub>
                          <m:r>
                            <a:rPr lang="en-GB" sz="2800" b="0" i="1" dirty="0" smtClean="0">
                              <a:solidFill>
                                <a:srgbClr val="0000FF"/>
                              </a:solidFill>
                              <a:latin typeface="Cambria Math" panose="02040503050406030204" pitchFamily="18" charset="0"/>
                              <a:cs typeface="Arial" panose="020B0604020202020204" pitchFamily="34" charset="0"/>
                            </a:rPr>
                            <m:t>−</m:t>
                          </m:r>
                          <m:sSub>
                            <m:sSubPr>
                              <m:ctrlPr>
                                <a:rPr lang="en-GB" sz="2800" b="0" i="1" dirty="0" smtClean="0">
                                  <a:solidFill>
                                    <a:srgbClr val="0000FF"/>
                                  </a:solidFill>
                                  <a:latin typeface="Cambria Math" panose="02040503050406030204" pitchFamily="18" charset="0"/>
                                  <a:cs typeface="Arial" panose="020B0604020202020204" pitchFamily="34" charset="0"/>
                                </a:rPr>
                              </m:ctrlPr>
                            </m:sSubPr>
                            <m:e>
                              <m:r>
                                <a:rPr lang="en-GB" sz="2800" b="0" i="1" dirty="0" smtClean="0">
                                  <a:solidFill>
                                    <a:srgbClr val="0000FF"/>
                                  </a:solidFill>
                                  <a:latin typeface="Cambria Math" panose="02040503050406030204" pitchFamily="18" charset="0"/>
                                  <a:cs typeface="Arial" panose="020B0604020202020204" pitchFamily="34" charset="0"/>
                                </a:rPr>
                                <m:t>𝑥</m:t>
                              </m:r>
                            </m:e>
                            <m:sub>
                              <m:r>
                                <a:rPr lang="en-GB" sz="2800" b="0" i="1" dirty="0" smtClean="0">
                                  <a:solidFill>
                                    <a:srgbClr val="0000FF"/>
                                  </a:solidFill>
                                  <a:latin typeface="Cambria Math" panose="02040503050406030204" pitchFamily="18" charset="0"/>
                                  <a:cs typeface="Arial" panose="020B0604020202020204" pitchFamily="34" charset="0"/>
                                </a:rPr>
                                <m:t>1</m:t>
                              </m:r>
                            </m:sub>
                          </m:sSub>
                        </m:den>
                      </m:f>
                    </m:oMath>
                  </m:oMathPara>
                </a14:m>
                <a:endParaRPr lang="en-GB" sz="2800" dirty="0">
                  <a:solidFill>
                    <a:srgbClr val="0000FF"/>
                  </a:solidFill>
                  <a:latin typeface="Arial" panose="020B0604020202020204" pitchFamily="34" charset="0"/>
                  <a:cs typeface="Arial" panose="020B0604020202020204" pitchFamily="34" charset="0"/>
                </a:endParaRPr>
              </a:p>
            </p:txBody>
          </p:sp>
        </mc:Choice>
        <mc:Fallback xmlns="">
          <p:sp>
            <p:nvSpPr>
              <p:cNvPr id="7" name="TextBox 6">
                <a:extLst>
                  <a:ext uri="{FF2B5EF4-FFF2-40B4-BE49-F238E27FC236}">
                    <a16:creationId xmlns:a16="http://schemas.microsoft.com/office/drawing/2014/main" id="{388FCBA4-B9C6-4EEB-70A6-F9D307FA9985}"/>
                  </a:ext>
                </a:extLst>
              </p:cNvPr>
              <p:cNvSpPr txBox="1">
                <a:spLocks noRot="1" noChangeAspect="1" noMove="1" noResize="1" noEditPoints="1" noAdjustHandles="1" noChangeArrowheads="1" noChangeShapeType="1" noTextEdit="1"/>
              </p:cNvSpPr>
              <p:nvPr/>
            </p:nvSpPr>
            <p:spPr>
              <a:xfrm>
                <a:off x="6101750" y="2349363"/>
                <a:ext cx="2191048" cy="900568"/>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5DD313AE-3AC3-C5AD-CF0B-73FF7D845F1B}"/>
                  </a:ext>
                </a:extLst>
              </p:cNvPr>
              <p:cNvSpPr txBox="1"/>
              <p:nvPr/>
            </p:nvSpPr>
            <p:spPr>
              <a:xfrm>
                <a:off x="6418952" y="3507390"/>
                <a:ext cx="1873846" cy="901785"/>
              </a:xfrm>
              <a:prstGeom prst="rect">
                <a:avLst/>
              </a:prstGeom>
              <a:noFill/>
            </p:spPr>
            <p:txBody>
              <a:bodyPr wrap="none" rtlCol="0">
                <a:spAutoFit/>
              </a:bodyPr>
              <a:lstStyle/>
              <a:p>
                <a:pPr algn="l"/>
                <a14:m>
                  <m:oMathPara xmlns:m="http://schemas.openxmlformats.org/officeDocument/2006/math">
                    <m:oMath>
                      <m:r>
                        <a:rPr lang="en-GB" sz="2800" b="0" i="1" dirty="0" smtClean="0">
                          <a:solidFill>
                            <a:srgbClr val="0000FF"/>
                          </a:solidFill>
                          <a:latin typeface="Cambria Math" panose="02040503050406030204" pitchFamily="18" charset="0"/>
                          <a:cs typeface="Arial" panose="020B0604020202020204" pitchFamily="34" charset="0"/>
                        </a:rPr>
                        <m:t>=</m:t>
                      </m:r>
                      <m:f>
                        <m:fPr>
                          <m:ctrlPr>
                            <a:rPr lang="en-GB" sz="2800" b="0" i="1" dirty="0" smtClean="0">
                              <a:solidFill>
                                <a:srgbClr val="0000FF"/>
                              </a:solidFill>
                              <a:latin typeface="Cambria Math" panose="02040503050406030204" pitchFamily="18" charset="0"/>
                              <a:cs typeface="Arial" panose="020B0604020202020204" pitchFamily="34" charset="0"/>
                            </a:rPr>
                          </m:ctrlPr>
                        </m:fPr>
                        <m:num>
                          <m:r>
                            <a:rPr lang="en-GB" sz="2800" b="0" i="1" dirty="0" smtClean="0">
                              <a:solidFill>
                                <a:srgbClr val="0000FF"/>
                              </a:solidFill>
                              <a:latin typeface="Cambria Math" panose="02040503050406030204" pitchFamily="18" charset="0"/>
                              <a:cs typeface="Arial" panose="020B0604020202020204" pitchFamily="34" charset="0"/>
                            </a:rPr>
                            <m:t>380−0</m:t>
                          </m:r>
                        </m:num>
                        <m:den>
                          <m:r>
                            <a:rPr lang="en-GB" sz="2800" b="0" i="1" dirty="0" smtClean="0">
                              <a:solidFill>
                                <a:srgbClr val="0000FF"/>
                              </a:solidFill>
                              <a:latin typeface="Cambria Math" panose="02040503050406030204" pitchFamily="18" charset="0"/>
                              <a:cs typeface="Arial" panose="020B0604020202020204" pitchFamily="34" charset="0"/>
                            </a:rPr>
                            <m:t>6−0</m:t>
                          </m:r>
                        </m:den>
                      </m:f>
                    </m:oMath>
                  </m:oMathPara>
                </a14:m>
                <a:endParaRPr lang="en-GB" sz="2800" dirty="0">
                  <a:solidFill>
                    <a:srgbClr val="0000FF"/>
                  </a:solidFill>
                  <a:latin typeface="Arial" panose="020B0604020202020204" pitchFamily="34" charset="0"/>
                  <a:cs typeface="Arial" panose="020B0604020202020204" pitchFamily="34" charset="0"/>
                </a:endParaRPr>
              </a:p>
            </p:txBody>
          </p:sp>
        </mc:Choice>
        <mc:Fallback xmlns="">
          <p:sp>
            <p:nvSpPr>
              <p:cNvPr id="8" name="TextBox 7">
                <a:extLst>
                  <a:ext uri="{FF2B5EF4-FFF2-40B4-BE49-F238E27FC236}">
                    <a16:creationId xmlns:a16="http://schemas.microsoft.com/office/drawing/2014/main" id="{5DD313AE-3AC3-C5AD-CF0B-73FF7D845F1B}"/>
                  </a:ext>
                </a:extLst>
              </p:cNvPr>
              <p:cNvSpPr txBox="1">
                <a:spLocks noRot="1" noChangeAspect="1" noMove="1" noResize="1" noEditPoints="1" noAdjustHandles="1" noChangeArrowheads="1" noChangeShapeType="1" noTextEdit="1"/>
              </p:cNvSpPr>
              <p:nvPr/>
            </p:nvSpPr>
            <p:spPr>
              <a:xfrm>
                <a:off x="6418952" y="3507390"/>
                <a:ext cx="1873846" cy="901785"/>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5634EAB0-31B5-4900-8E58-EB82EE2DC7AE}"/>
                  </a:ext>
                </a:extLst>
              </p:cNvPr>
              <p:cNvSpPr txBox="1"/>
              <p:nvPr/>
            </p:nvSpPr>
            <p:spPr>
              <a:xfrm>
                <a:off x="6506705" y="4706757"/>
                <a:ext cx="2514919" cy="528093"/>
              </a:xfrm>
              <a:prstGeom prst="rect">
                <a:avLst/>
              </a:prstGeom>
              <a:noFill/>
            </p:spPr>
            <p:txBody>
              <a:bodyPr wrap="none" rtlCol="0">
                <a:spAutoFit/>
              </a:bodyPr>
              <a:lstStyle/>
              <a:p>
                <a:pPr algn="l"/>
                <a14:m>
                  <m:oMathPara xmlns:m="http://schemas.openxmlformats.org/officeDocument/2006/math">
                    <m:oMath>
                      <m:r>
                        <a:rPr lang="en-GB" sz="2800" b="0" i="1" dirty="0" smtClean="0">
                          <a:solidFill>
                            <a:srgbClr val="0000FF"/>
                          </a:solidFill>
                          <a:latin typeface="Cambria Math" panose="02040503050406030204" pitchFamily="18" charset="0"/>
                          <a:cs typeface="Arial" panose="020B0604020202020204" pitchFamily="34" charset="0"/>
                        </a:rPr>
                        <m:t>=63 </m:t>
                      </m:r>
                      <m:sSup>
                        <m:sSupPr>
                          <m:ctrlPr>
                            <a:rPr lang="en-GB" sz="2800" b="0" i="1" dirty="0" smtClean="0">
                              <a:solidFill>
                                <a:srgbClr val="0000FF"/>
                              </a:solidFill>
                              <a:latin typeface="Cambria Math" panose="02040503050406030204" pitchFamily="18" charset="0"/>
                              <a:cs typeface="Arial" panose="020B0604020202020204" pitchFamily="34" charset="0"/>
                            </a:rPr>
                          </m:ctrlPr>
                        </m:sSupPr>
                        <m:e>
                          <m:r>
                            <a:rPr lang="en-GB" sz="2800" b="0" i="1" dirty="0" smtClean="0">
                              <a:solidFill>
                                <a:srgbClr val="0000FF"/>
                              </a:solidFill>
                              <a:latin typeface="Cambria Math" panose="02040503050406030204" pitchFamily="18" charset="0"/>
                              <a:cs typeface="Arial" panose="020B0604020202020204" pitchFamily="34" charset="0"/>
                            </a:rPr>
                            <m:t>𝑠</m:t>
                          </m:r>
                        </m:e>
                        <m:sup>
                          <m:r>
                            <a:rPr lang="en-GB" sz="2800" b="0" i="1" dirty="0" smtClean="0">
                              <a:solidFill>
                                <a:srgbClr val="0000FF"/>
                              </a:solidFill>
                              <a:latin typeface="Cambria Math" panose="02040503050406030204" pitchFamily="18" charset="0"/>
                              <a:cs typeface="Arial" panose="020B0604020202020204" pitchFamily="34" charset="0"/>
                            </a:rPr>
                            <m:t>−1</m:t>
                          </m:r>
                        </m:sup>
                      </m:sSup>
                      <m:sSup>
                        <m:sSupPr>
                          <m:ctrlPr>
                            <a:rPr lang="en-GB" sz="2800" b="0" i="1" dirty="0" smtClean="0">
                              <a:solidFill>
                                <a:srgbClr val="0000FF"/>
                              </a:solidFill>
                              <a:latin typeface="Cambria Math" panose="02040503050406030204" pitchFamily="18" charset="0"/>
                              <a:cs typeface="Arial" panose="020B0604020202020204" pitchFamily="34" charset="0"/>
                            </a:rPr>
                          </m:ctrlPr>
                        </m:sSupPr>
                        <m:e>
                          <m:r>
                            <a:rPr lang="en-GB" sz="2800" b="0" i="1" dirty="0" smtClean="0">
                              <a:solidFill>
                                <a:srgbClr val="0000FF"/>
                              </a:solidFill>
                              <a:latin typeface="Cambria Math" panose="02040503050406030204" pitchFamily="18" charset="0"/>
                              <a:cs typeface="Arial" panose="020B0604020202020204" pitchFamily="34" charset="0"/>
                            </a:rPr>
                            <m:t>𝑁</m:t>
                          </m:r>
                        </m:e>
                        <m:sup>
                          <m:r>
                            <a:rPr lang="en-GB" sz="2800" b="0" i="1" dirty="0" smtClean="0">
                              <a:solidFill>
                                <a:srgbClr val="0000FF"/>
                              </a:solidFill>
                              <a:latin typeface="Cambria Math" panose="02040503050406030204" pitchFamily="18" charset="0"/>
                              <a:cs typeface="Arial" panose="020B0604020202020204" pitchFamily="34" charset="0"/>
                            </a:rPr>
                            <m:t>−0.5</m:t>
                          </m:r>
                        </m:sup>
                      </m:sSup>
                    </m:oMath>
                  </m:oMathPara>
                </a14:m>
                <a:endParaRPr lang="en-GB" sz="2800" dirty="0">
                  <a:solidFill>
                    <a:srgbClr val="0000FF"/>
                  </a:solidFill>
                  <a:latin typeface="Arial" panose="020B0604020202020204" pitchFamily="34" charset="0"/>
                  <a:cs typeface="Arial" panose="020B0604020202020204" pitchFamily="34" charset="0"/>
                </a:endParaRPr>
              </a:p>
            </p:txBody>
          </p:sp>
        </mc:Choice>
        <mc:Fallback xmlns="">
          <p:sp>
            <p:nvSpPr>
              <p:cNvPr id="9" name="TextBox 8">
                <a:extLst>
                  <a:ext uri="{FF2B5EF4-FFF2-40B4-BE49-F238E27FC236}">
                    <a16:creationId xmlns:a16="http://schemas.microsoft.com/office/drawing/2014/main" id="{5634EAB0-31B5-4900-8E58-EB82EE2DC7AE}"/>
                  </a:ext>
                </a:extLst>
              </p:cNvPr>
              <p:cNvSpPr txBox="1">
                <a:spLocks noRot="1" noChangeAspect="1" noMove="1" noResize="1" noEditPoints="1" noAdjustHandles="1" noChangeArrowheads="1" noChangeShapeType="1" noTextEdit="1"/>
              </p:cNvSpPr>
              <p:nvPr/>
            </p:nvSpPr>
            <p:spPr>
              <a:xfrm>
                <a:off x="6506705" y="4706757"/>
                <a:ext cx="2514919" cy="528093"/>
              </a:xfrm>
              <a:prstGeom prst="rect">
                <a:avLst/>
              </a:prstGeom>
              <a:blipFill>
                <a:blip r:embed="rId6"/>
                <a:stretch>
                  <a:fillRect/>
                </a:stretch>
              </a:blipFill>
            </p:spPr>
            <p:txBody>
              <a:bodyPr/>
              <a:lstStyle/>
              <a:p>
                <a:r>
                  <a:rPr lang="en-GB">
                    <a:noFill/>
                  </a:rPr>
                  <a:t> </a:t>
                </a:r>
              </a:p>
            </p:txBody>
          </p:sp>
        </mc:Fallback>
      </mc:AlternateContent>
      <p:sp>
        <p:nvSpPr>
          <p:cNvPr id="110" name="Freeform: Shape 109">
            <a:extLst>
              <a:ext uri="{FF2B5EF4-FFF2-40B4-BE49-F238E27FC236}">
                <a16:creationId xmlns:a16="http://schemas.microsoft.com/office/drawing/2014/main" id="{C884252C-B7D4-26D6-08BF-74C6453D61EF}"/>
              </a:ext>
            </a:extLst>
          </p:cNvPr>
          <p:cNvSpPr/>
          <p:nvPr/>
        </p:nvSpPr>
        <p:spPr>
          <a:xfrm>
            <a:off x="1424718" y="1186157"/>
            <a:ext cx="3460710" cy="4263089"/>
          </a:xfrm>
          <a:custGeom>
            <a:avLst/>
            <a:gdLst>
              <a:gd name="connsiteX0" fmla="*/ 16933 w 3056466"/>
              <a:gd name="connsiteY0" fmla="*/ 0 h 2988733"/>
              <a:gd name="connsiteX1" fmla="*/ 16933 w 3056466"/>
              <a:gd name="connsiteY1" fmla="*/ 0 h 2988733"/>
              <a:gd name="connsiteX2" fmla="*/ 0 w 3056466"/>
              <a:gd name="connsiteY2" fmla="*/ 2971800 h 2988733"/>
              <a:gd name="connsiteX3" fmla="*/ 3056466 w 3056466"/>
              <a:gd name="connsiteY3" fmla="*/ 2988733 h 2988733"/>
            </a:gdLst>
            <a:ahLst/>
            <a:cxnLst>
              <a:cxn ang="0">
                <a:pos x="connsiteX0" y="connsiteY0"/>
              </a:cxn>
              <a:cxn ang="0">
                <a:pos x="connsiteX1" y="connsiteY1"/>
              </a:cxn>
              <a:cxn ang="0">
                <a:pos x="connsiteX2" y="connsiteY2"/>
              </a:cxn>
              <a:cxn ang="0">
                <a:pos x="connsiteX3" y="connsiteY3"/>
              </a:cxn>
            </a:cxnLst>
            <a:rect l="l" t="t" r="r" b="b"/>
            <a:pathLst>
              <a:path w="3056466" h="2988733">
                <a:moveTo>
                  <a:pt x="16933" y="0"/>
                </a:moveTo>
                <a:lnTo>
                  <a:pt x="16933" y="0"/>
                </a:lnTo>
                <a:cubicBezTo>
                  <a:pt x="11289" y="990600"/>
                  <a:pt x="5644" y="1981200"/>
                  <a:pt x="0" y="2971800"/>
                </a:cubicBezTo>
                <a:lnTo>
                  <a:pt x="3056466" y="298873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 name="Straight Connector 14">
            <a:extLst>
              <a:ext uri="{FF2B5EF4-FFF2-40B4-BE49-F238E27FC236}">
                <a16:creationId xmlns:a16="http://schemas.microsoft.com/office/drawing/2014/main" id="{817B2F65-1D6D-79ED-47BD-A7CB24AD5C4E}"/>
              </a:ext>
            </a:extLst>
          </p:cNvPr>
          <p:cNvCxnSpPr>
            <a:cxnSpLocks/>
            <a:stCxn id="110" idx="2"/>
          </p:cNvCxnSpPr>
          <p:nvPr/>
        </p:nvCxnSpPr>
        <p:spPr>
          <a:xfrm flipV="1">
            <a:off x="1424718" y="1647432"/>
            <a:ext cx="3160885" cy="3777661"/>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AEB26907-38A5-BC18-989D-E185FC03C1C0}"/>
                  </a:ext>
                </a:extLst>
              </p:cNvPr>
              <p:cNvSpPr txBox="1"/>
              <p:nvPr/>
            </p:nvSpPr>
            <p:spPr>
              <a:xfrm>
                <a:off x="1755664" y="5912791"/>
                <a:ext cx="3408172" cy="563744"/>
              </a:xfrm>
              <a:prstGeom prst="rect">
                <a:avLst/>
              </a:prstGeom>
              <a:noFill/>
            </p:spPr>
            <p:txBody>
              <a:bodyPr wrap="square" rtlCol="0">
                <a:spAutoFit/>
              </a:bodyPr>
              <a:lstStyle/>
              <a:p>
                <a:pPr>
                  <a:spcAft>
                    <a:spcPts val="1200"/>
                  </a:spcAft>
                </a:pPr>
                <a14:m>
                  <m:oMath xmlns:m="http://schemas.openxmlformats.org/officeDocument/2006/math">
                    <m:rad>
                      <m:radPr>
                        <m:degHide m:val="on"/>
                        <m:ctrlPr>
                          <a:rPr lang="en-GB" sz="2800" i="1">
                            <a:latin typeface="Cambria Math" panose="02040503050406030204" pitchFamily="18" charset="0"/>
                            <a:cs typeface="Times New Roman" panose="02020603050405020304" pitchFamily="18" charset="0"/>
                          </a:rPr>
                        </m:ctrlPr>
                      </m:radPr>
                      <m:deg/>
                      <m:e>
                        <m:r>
                          <a:rPr lang="en-GB" sz="2800" i="1">
                            <a:latin typeface="Cambria Math" panose="02040503050406030204" pitchFamily="18" charset="0"/>
                            <a:cs typeface="Times New Roman" panose="02020603050405020304" pitchFamily="18" charset="0"/>
                          </a:rPr>
                          <m:t>𝑇</m:t>
                        </m:r>
                      </m:e>
                    </m:rad>
                  </m:oMath>
                </a14:m>
                <a:r>
                  <a:rPr lang="en-GB" sz="2800" i="1">
                    <a:latin typeface="Times New Roman" panose="02020603050405020304" pitchFamily="18" charset="0"/>
                    <a:cs typeface="Times New Roman" panose="02020603050405020304" pitchFamily="18" charset="0"/>
                  </a:rPr>
                  <a:t> </a:t>
                </a:r>
                <a:r>
                  <a:rPr lang="en-GB" sz="2800">
                    <a:cs typeface="Times New Roman" panose="02020603050405020304" pitchFamily="18" charset="0"/>
                  </a:rPr>
                  <a:t>(</a:t>
                </a:r>
                <a14:m>
                  <m:oMath xmlns:m="http://schemas.openxmlformats.org/officeDocument/2006/math">
                    <m:r>
                      <a:rPr lang="en-GB" sz="2800" i="1" dirty="0">
                        <a:latin typeface="Cambria Math" panose="02040503050406030204" pitchFamily="18" charset="0"/>
                        <a:cs typeface="Times New Roman" panose="02020603050405020304" pitchFamily="18" charset="0"/>
                      </a:rPr>
                      <m:t>𝑇</m:t>
                    </m:r>
                    <m:r>
                      <a:rPr lang="en-GB" sz="2800" i="1" dirty="0">
                        <a:latin typeface="Cambria Math" panose="02040503050406030204" pitchFamily="18" charset="0"/>
                        <a:cs typeface="Times New Roman" panose="02020603050405020304" pitchFamily="18" charset="0"/>
                      </a:rPr>
                      <m:t> </m:t>
                    </m:r>
                    <m:r>
                      <a:rPr lang="en-GB" sz="2800" i="1" dirty="0">
                        <a:latin typeface="Cambria Math" panose="02040503050406030204" pitchFamily="18" charset="0"/>
                        <a:cs typeface="Times New Roman" panose="02020603050405020304" pitchFamily="18" charset="0"/>
                      </a:rPr>
                      <m:t>𝑖𝑛</m:t>
                    </m:r>
                    <m:r>
                      <a:rPr lang="en-GB" sz="2800" i="1" dirty="0">
                        <a:latin typeface="Cambria Math" panose="02040503050406030204" pitchFamily="18" charset="0"/>
                        <a:cs typeface="Times New Roman" panose="02020603050405020304" pitchFamily="18" charset="0"/>
                      </a:rPr>
                      <m:t> </m:t>
                    </m:r>
                    <m:r>
                      <a:rPr lang="en-GB" sz="2800" i="1" dirty="0">
                        <a:latin typeface="Cambria Math" panose="02040503050406030204" pitchFamily="18" charset="0"/>
                        <a:cs typeface="Times New Roman" panose="02020603050405020304" pitchFamily="18" charset="0"/>
                      </a:rPr>
                      <m:t>𝑛𝑒𝑤𝑡𝑜𝑛𝑠</m:t>
                    </m:r>
                  </m:oMath>
                </a14:m>
                <a:r>
                  <a:rPr lang="en-GB" sz="2800">
                    <a:cs typeface="Times New Roman" panose="02020603050405020304" pitchFamily="18" charset="0"/>
                  </a:rPr>
                  <a:t>)</a:t>
                </a:r>
                <a:endParaRPr lang="en-GB" sz="2800">
                  <a:latin typeface="Arial" panose="020B0604020202020204" pitchFamily="34" charset="0"/>
                  <a:cs typeface="Arial" panose="020B0604020202020204" pitchFamily="34" charset="0"/>
                </a:endParaRPr>
              </a:p>
            </p:txBody>
          </p:sp>
        </mc:Choice>
        <mc:Fallback xmlns="">
          <p:sp>
            <p:nvSpPr>
              <p:cNvPr id="17" name="TextBox 16">
                <a:extLst>
                  <a:ext uri="{FF2B5EF4-FFF2-40B4-BE49-F238E27FC236}">
                    <a16:creationId xmlns:a16="http://schemas.microsoft.com/office/drawing/2014/main" id="{AEB26907-38A5-BC18-989D-E185FC03C1C0}"/>
                  </a:ext>
                </a:extLst>
              </p:cNvPr>
              <p:cNvSpPr txBox="1">
                <a:spLocks noRot="1" noChangeAspect="1" noMove="1" noResize="1" noEditPoints="1" noAdjustHandles="1" noChangeArrowheads="1" noChangeShapeType="1" noTextEdit="1"/>
              </p:cNvSpPr>
              <p:nvPr/>
            </p:nvSpPr>
            <p:spPr>
              <a:xfrm>
                <a:off x="1755664" y="5912791"/>
                <a:ext cx="3408172" cy="563744"/>
              </a:xfrm>
              <a:prstGeom prst="rect">
                <a:avLst/>
              </a:prstGeom>
              <a:blipFill>
                <a:blip r:embed="rId7"/>
                <a:stretch>
                  <a:fillRect t="-5435" b="-29348"/>
                </a:stretch>
              </a:blipFill>
            </p:spPr>
            <p:txBody>
              <a:bodyPr/>
              <a:lstStyle/>
              <a:p>
                <a:r>
                  <a:rPr lang="en-GB">
                    <a:noFill/>
                  </a:rPr>
                  <a:t> </a:t>
                </a:r>
              </a:p>
            </p:txBody>
          </p:sp>
        </mc:Fallback>
      </mc:AlternateContent>
      <p:grpSp>
        <p:nvGrpSpPr>
          <p:cNvPr id="18" name="Group 17">
            <a:extLst>
              <a:ext uri="{FF2B5EF4-FFF2-40B4-BE49-F238E27FC236}">
                <a16:creationId xmlns:a16="http://schemas.microsoft.com/office/drawing/2014/main" id="{4DFB3DAA-AEAA-1A20-8B11-CA3AACBE6F61}"/>
              </a:ext>
            </a:extLst>
          </p:cNvPr>
          <p:cNvGrpSpPr/>
          <p:nvPr/>
        </p:nvGrpSpPr>
        <p:grpSpPr>
          <a:xfrm>
            <a:off x="3776428" y="2218586"/>
            <a:ext cx="370586" cy="362103"/>
            <a:chOff x="6197432" y="554121"/>
            <a:chExt cx="330200" cy="322642"/>
          </a:xfrm>
        </p:grpSpPr>
        <p:sp>
          <p:nvSpPr>
            <p:cNvPr id="106" name="Oval 105">
              <a:extLst>
                <a:ext uri="{FF2B5EF4-FFF2-40B4-BE49-F238E27FC236}">
                  <a16:creationId xmlns:a16="http://schemas.microsoft.com/office/drawing/2014/main" id="{10386F17-90F5-B79A-8817-37504894C6FD}"/>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Oval 106">
              <a:extLst>
                <a:ext uri="{FF2B5EF4-FFF2-40B4-BE49-F238E27FC236}">
                  <a16:creationId xmlns:a16="http://schemas.microsoft.com/office/drawing/2014/main" id="{65C1C58F-6A55-6477-89F7-7359B7DA229B}"/>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9" name="Group 18">
            <a:extLst>
              <a:ext uri="{FF2B5EF4-FFF2-40B4-BE49-F238E27FC236}">
                <a16:creationId xmlns:a16="http://schemas.microsoft.com/office/drawing/2014/main" id="{183A0CF2-655A-DBD9-3A3E-ABE761AC787B}"/>
              </a:ext>
            </a:extLst>
          </p:cNvPr>
          <p:cNvGrpSpPr/>
          <p:nvPr/>
        </p:nvGrpSpPr>
        <p:grpSpPr>
          <a:xfrm>
            <a:off x="3547018" y="2406791"/>
            <a:ext cx="370586" cy="362103"/>
            <a:chOff x="6197432" y="554121"/>
            <a:chExt cx="330200" cy="322642"/>
          </a:xfrm>
        </p:grpSpPr>
        <p:sp>
          <p:nvSpPr>
            <p:cNvPr id="104" name="Oval 103">
              <a:extLst>
                <a:ext uri="{FF2B5EF4-FFF2-40B4-BE49-F238E27FC236}">
                  <a16:creationId xmlns:a16="http://schemas.microsoft.com/office/drawing/2014/main" id="{5807E696-CF61-BDF4-07A2-ECC5101A3A57}"/>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5" name="Oval 104">
              <a:extLst>
                <a:ext uri="{FF2B5EF4-FFF2-40B4-BE49-F238E27FC236}">
                  <a16:creationId xmlns:a16="http://schemas.microsoft.com/office/drawing/2014/main" id="{E5DA84A2-53E6-450D-B752-6E486C171BA8}"/>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0" name="Group 19">
            <a:extLst>
              <a:ext uri="{FF2B5EF4-FFF2-40B4-BE49-F238E27FC236}">
                <a16:creationId xmlns:a16="http://schemas.microsoft.com/office/drawing/2014/main" id="{05742E7B-B42C-9D69-75A9-CB4CA02E742D}"/>
              </a:ext>
            </a:extLst>
          </p:cNvPr>
          <p:cNvGrpSpPr/>
          <p:nvPr/>
        </p:nvGrpSpPr>
        <p:grpSpPr>
          <a:xfrm>
            <a:off x="3302461" y="2794822"/>
            <a:ext cx="370586" cy="362103"/>
            <a:chOff x="6197432" y="554121"/>
            <a:chExt cx="330200" cy="322642"/>
          </a:xfrm>
        </p:grpSpPr>
        <p:sp>
          <p:nvSpPr>
            <p:cNvPr id="102" name="Oval 101">
              <a:extLst>
                <a:ext uri="{FF2B5EF4-FFF2-40B4-BE49-F238E27FC236}">
                  <a16:creationId xmlns:a16="http://schemas.microsoft.com/office/drawing/2014/main" id="{E81BC5DF-1CB8-0D4D-2403-3152627EA2DA}"/>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3" name="Oval 102">
              <a:extLst>
                <a:ext uri="{FF2B5EF4-FFF2-40B4-BE49-F238E27FC236}">
                  <a16:creationId xmlns:a16="http://schemas.microsoft.com/office/drawing/2014/main" id="{A622BCB4-0F45-74C9-B319-FC3BAB610C1B}"/>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1" name="Group 20">
            <a:extLst>
              <a:ext uri="{FF2B5EF4-FFF2-40B4-BE49-F238E27FC236}">
                <a16:creationId xmlns:a16="http://schemas.microsoft.com/office/drawing/2014/main" id="{EF0D3E36-B328-B576-EE96-CBB4A47941DA}"/>
              </a:ext>
            </a:extLst>
          </p:cNvPr>
          <p:cNvGrpSpPr/>
          <p:nvPr/>
        </p:nvGrpSpPr>
        <p:grpSpPr>
          <a:xfrm>
            <a:off x="3045995" y="3042127"/>
            <a:ext cx="370586" cy="362103"/>
            <a:chOff x="6197432" y="554121"/>
            <a:chExt cx="330200" cy="322642"/>
          </a:xfrm>
        </p:grpSpPr>
        <p:sp>
          <p:nvSpPr>
            <p:cNvPr id="100" name="Oval 99">
              <a:extLst>
                <a:ext uri="{FF2B5EF4-FFF2-40B4-BE49-F238E27FC236}">
                  <a16:creationId xmlns:a16="http://schemas.microsoft.com/office/drawing/2014/main" id="{44B23793-4EA4-89EB-54C7-B4C545103024}"/>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Oval 100">
              <a:extLst>
                <a:ext uri="{FF2B5EF4-FFF2-40B4-BE49-F238E27FC236}">
                  <a16:creationId xmlns:a16="http://schemas.microsoft.com/office/drawing/2014/main" id="{046CB66F-96CD-5761-5655-5B8D345AF282}"/>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2" name="Group 21">
            <a:extLst>
              <a:ext uri="{FF2B5EF4-FFF2-40B4-BE49-F238E27FC236}">
                <a16:creationId xmlns:a16="http://schemas.microsoft.com/office/drawing/2014/main" id="{F07B5A60-BD46-39D7-533F-9ED5CA200CD6}"/>
              </a:ext>
            </a:extLst>
          </p:cNvPr>
          <p:cNvGrpSpPr/>
          <p:nvPr/>
        </p:nvGrpSpPr>
        <p:grpSpPr>
          <a:xfrm>
            <a:off x="4081681" y="1879127"/>
            <a:ext cx="370586" cy="362103"/>
            <a:chOff x="6197432" y="554121"/>
            <a:chExt cx="330200" cy="322642"/>
          </a:xfrm>
        </p:grpSpPr>
        <p:sp>
          <p:nvSpPr>
            <p:cNvPr id="98" name="Oval 97">
              <a:extLst>
                <a:ext uri="{FF2B5EF4-FFF2-40B4-BE49-F238E27FC236}">
                  <a16:creationId xmlns:a16="http://schemas.microsoft.com/office/drawing/2014/main" id="{4B6FE706-6F80-1F5D-B9B5-47A82DD0D6DF}"/>
                </a:ext>
              </a:extLst>
            </p:cNvPr>
            <p:cNvSpPr/>
            <p:nvPr/>
          </p:nvSpPr>
          <p:spPr>
            <a:xfrm>
              <a:off x="6197432" y="554121"/>
              <a:ext cx="330200" cy="322642"/>
            </a:xfrm>
            <a:prstGeom prst="ellipse">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Oval 98">
              <a:extLst>
                <a:ext uri="{FF2B5EF4-FFF2-40B4-BE49-F238E27FC236}">
                  <a16:creationId xmlns:a16="http://schemas.microsoft.com/office/drawing/2014/main" id="{58E80095-58B4-0F5E-CC76-506B1D4A8010}"/>
                </a:ext>
              </a:extLst>
            </p:cNvPr>
            <p:cNvSpPr/>
            <p:nvPr/>
          </p:nvSpPr>
          <p:spPr>
            <a:xfrm>
              <a:off x="6339137" y="692583"/>
              <a:ext cx="46790" cy="45719"/>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9" name="TextBox 28">
            <a:extLst>
              <a:ext uri="{FF2B5EF4-FFF2-40B4-BE49-F238E27FC236}">
                <a16:creationId xmlns:a16="http://schemas.microsoft.com/office/drawing/2014/main" id="{CDC92ADD-8A84-0CC7-4045-AEECC10E9E4D}"/>
              </a:ext>
            </a:extLst>
          </p:cNvPr>
          <p:cNvSpPr txBox="1"/>
          <p:nvPr/>
        </p:nvSpPr>
        <p:spPr>
          <a:xfrm>
            <a:off x="4015455" y="5474241"/>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6</a:t>
            </a:r>
          </a:p>
        </p:txBody>
      </p:sp>
      <p:sp>
        <p:nvSpPr>
          <p:cNvPr id="31" name="TextBox 30">
            <a:extLst>
              <a:ext uri="{FF2B5EF4-FFF2-40B4-BE49-F238E27FC236}">
                <a16:creationId xmlns:a16="http://schemas.microsoft.com/office/drawing/2014/main" id="{B85C7B5E-6A60-F831-414C-DE2447FE4BA5}"/>
              </a:ext>
            </a:extLst>
          </p:cNvPr>
          <p:cNvSpPr txBox="1"/>
          <p:nvPr/>
        </p:nvSpPr>
        <p:spPr>
          <a:xfrm>
            <a:off x="2160573" y="5475663"/>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2</a:t>
            </a:r>
          </a:p>
        </p:txBody>
      </p:sp>
      <p:sp>
        <p:nvSpPr>
          <p:cNvPr id="33" name="TextBox 32">
            <a:extLst>
              <a:ext uri="{FF2B5EF4-FFF2-40B4-BE49-F238E27FC236}">
                <a16:creationId xmlns:a16="http://schemas.microsoft.com/office/drawing/2014/main" id="{370E60F4-81BB-927A-FFF1-1AB493FF1586}"/>
              </a:ext>
            </a:extLst>
          </p:cNvPr>
          <p:cNvSpPr txBox="1"/>
          <p:nvPr/>
        </p:nvSpPr>
        <p:spPr>
          <a:xfrm>
            <a:off x="3074708" y="5475663"/>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4</a:t>
            </a:r>
          </a:p>
        </p:txBody>
      </p:sp>
      <p:grpSp>
        <p:nvGrpSpPr>
          <p:cNvPr id="34" name="Group 33">
            <a:extLst>
              <a:ext uri="{FF2B5EF4-FFF2-40B4-BE49-F238E27FC236}">
                <a16:creationId xmlns:a16="http://schemas.microsoft.com/office/drawing/2014/main" id="{E83400A6-6B49-99EC-C73D-724EA175F5AA}"/>
              </a:ext>
            </a:extLst>
          </p:cNvPr>
          <p:cNvGrpSpPr/>
          <p:nvPr/>
        </p:nvGrpSpPr>
        <p:grpSpPr>
          <a:xfrm>
            <a:off x="1424718" y="5421198"/>
            <a:ext cx="2816000" cy="124566"/>
            <a:chOff x="5960533" y="2373983"/>
            <a:chExt cx="457200" cy="115217"/>
          </a:xfrm>
        </p:grpSpPr>
        <p:cxnSp>
          <p:nvCxnSpPr>
            <p:cNvPr id="35" name="Straight Connector 34">
              <a:extLst>
                <a:ext uri="{FF2B5EF4-FFF2-40B4-BE49-F238E27FC236}">
                  <a16:creationId xmlns:a16="http://schemas.microsoft.com/office/drawing/2014/main" id="{B4093923-1869-DF4E-8046-439B35BE1C55}"/>
                </a:ext>
              </a:extLst>
            </p:cNvPr>
            <p:cNvCxnSpPr>
              <a:cxnSpLocks/>
            </p:cNvCxnSpPr>
            <p:nvPr/>
          </p:nvCxnSpPr>
          <p:spPr>
            <a:xfrm>
              <a:off x="59605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86D27179-9286-FFD0-D76C-A91293765A41}"/>
                </a:ext>
              </a:extLst>
            </p:cNvPr>
            <p:cNvCxnSpPr>
              <a:cxnSpLocks/>
            </p:cNvCxnSpPr>
            <p:nvPr/>
          </p:nvCxnSpPr>
          <p:spPr>
            <a:xfrm>
              <a:off x="61129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840ED67-F47A-B5BD-4E84-2C33B03D49A0}"/>
                </a:ext>
              </a:extLst>
            </p:cNvPr>
            <p:cNvCxnSpPr>
              <a:cxnSpLocks/>
            </p:cNvCxnSpPr>
            <p:nvPr/>
          </p:nvCxnSpPr>
          <p:spPr>
            <a:xfrm>
              <a:off x="62653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9BF9AB58-9BB2-282D-9E3A-AF9D2A86B35C}"/>
                </a:ext>
              </a:extLst>
            </p:cNvPr>
            <p:cNvCxnSpPr>
              <a:cxnSpLocks/>
            </p:cNvCxnSpPr>
            <p:nvPr/>
          </p:nvCxnSpPr>
          <p:spPr>
            <a:xfrm>
              <a:off x="64177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44" name="TextBox 43">
            <a:extLst>
              <a:ext uri="{FF2B5EF4-FFF2-40B4-BE49-F238E27FC236}">
                <a16:creationId xmlns:a16="http://schemas.microsoft.com/office/drawing/2014/main" id="{7C72E3EC-27CC-8A20-D0F9-BA55BBD54C8A}"/>
              </a:ext>
            </a:extLst>
          </p:cNvPr>
          <p:cNvSpPr txBox="1"/>
          <p:nvPr/>
        </p:nvSpPr>
        <p:spPr>
          <a:xfrm>
            <a:off x="563772" y="3317701"/>
            <a:ext cx="785793"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200</a:t>
            </a:r>
          </a:p>
        </p:txBody>
      </p:sp>
      <p:sp>
        <p:nvSpPr>
          <p:cNvPr id="45" name="TextBox 44">
            <a:extLst>
              <a:ext uri="{FF2B5EF4-FFF2-40B4-BE49-F238E27FC236}">
                <a16:creationId xmlns:a16="http://schemas.microsoft.com/office/drawing/2014/main" id="{7C575373-5FC8-BCF2-6384-C35FA06FDAA0}"/>
              </a:ext>
            </a:extLst>
          </p:cNvPr>
          <p:cNvSpPr txBox="1"/>
          <p:nvPr/>
        </p:nvSpPr>
        <p:spPr>
          <a:xfrm>
            <a:off x="505589" y="1484288"/>
            <a:ext cx="785793"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400</a:t>
            </a:r>
          </a:p>
        </p:txBody>
      </p:sp>
      <p:sp>
        <p:nvSpPr>
          <p:cNvPr id="46" name="TextBox 45">
            <a:extLst>
              <a:ext uri="{FF2B5EF4-FFF2-40B4-BE49-F238E27FC236}">
                <a16:creationId xmlns:a16="http://schemas.microsoft.com/office/drawing/2014/main" id="{06B6D01F-6198-261C-2869-7F19331F1A54}"/>
              </a:ext>
            </a:extLst>
          </p:cNvPr>
          <p:cNvSpPr txBox="1"/>
          <p:nvPr/>
        </p:nvSpPr>
        <p:spPr>
          <a:xfrm rot="16200000">
            <a:off x="-313227" y="2131688"/>
            <a:ext cx="1854616" cy="587213"/>
          </a:xfrm>
          <a:prstGeom prst="rect">
            <a:avLst/>
          </a:prstGeom>
          <a:noFill/>
        </p:spPr>
        <p:txBody>
          <a:bodyPr wrap="square" rtlCol="0">
            <a:spAutoFit/>
          </a:bodyPr>
          <a:lstStyle/>
          <a:p>
            <a:pPr>
              <a:spcAft>
                <a:spcPts val="1200"/>
              </a:spcAft>
            </a:pPr>
            <a:r>
              <a:rPr lang="en-GB" sz="2800">
                <a:latin typeface="Arial" panose="020B0604020202020204" pitchFamily="34" charset="0"/>
                <a:cs typeface="Arial" panose="020B0604020202020204" pitchFamily="34" charset="0"/>
              </a:rPr>
              <a:t> </a:t>
            </a:r>
            <a:r>
              <a:rPr lang="en-GB" sz="2800"/>
              <a:t>𝑓 (Hz)</a:t>
            </a:r>
          </a:p>
        </p:txBody>
      </p:sp>
      <p:grpSp>
        <p:nvGrpSpPr>
          <p:cNvPr id="47" name="Group 46">
            <a:extLst>
              <a:ext uri="{FF2B5EF4-FFF2-40B4-BE49-F238E27FC236}">
                <a16:creationId xmlns:a16="http://schemas.microsoft.com/office/drawing/2014/main" id="{5E775A69-DC44-E49D-AEB2-446E98A21FED}"/>
              </a:ext>
            </a:extLst>
          </p:cNvPr>
          <p:cNvGrpSpPr/>
          <p:nvPr/>
        </p:nvGrpSpPr>
        <p:grpSpPr>
          <a:xfrm rot="16200000">
            <a:off x="-24774" y="3027827"/>
            <a:ext cx="2767053" cy="131932"/>
            <a:chOff x="5960533" y="2373983"/>
            <a:chExt cx="457200" cy="115217"/>
          </a:xfrm>
        </p:grpSpPr>
        <p:cxnSp>
          <p:nvCxnSpPr>
            <p:cNvPr id="48" name="Straight Connector 47">
              <a:extLst>
                <a:ext uri="{FF2B5EF4-FFF2-40B4-BE49-F238E27FC236}">
                  <a16:creationId xmlns:a16="http://schemas.microsoft.com/office/drawing/2014/main" id="{787E6814-67DF-4221-5B7A-A59D743DCB1C}"/>
                </a:ext>
              </a:extLst>
            </p:cNvPr>
            <p:cNvCxnSpPr>
              <a:cxnSpLocks/>
            </p:cNvCxnSpPr>
            <p:nvPr/>
          </p:nvCxnSpPr>
          <p:spPr>
            <a:xfrm>
              <a:off x="59605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6EE38AAE-02AC-D1D1-3EB3-4D7D73AEE8CB}"/>
                </a:ext>
              </a:extLst>
            </p:cNvPr>
            <p:cNvCxnSpPr>
              <a:cxnSpLocks/>
            </p:cNvCxnSpPr>
            <p:nvPr/>
          </p:nvCxnSpPr>
          <p:spPr>
            <a:xfrm>
              <a:off x="61129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EAD5EEDF-2707-25DC-B863-B7F440AC861F}"/>
                </a:ext>
              </a:extLst>
            </p:cNvPr>
            <p:cNvCxnSpPr>
              <a:cxnSpLocks/>
            </p:cNvCxnSpPr>
            <p:nvPr/>
          </p:nvCxnSpPr>
          <p:spPr>
            <a:xfrm>
              <a:off x="62653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D90A1A1E-F6B3-3B01-7D1B-F45016C3B395}"/>
                </a:ext>
              </a:extLst>
            </p:cNvPr>
            <p:cNvCxnSpPr>
              <a:cxnSpLocks/>
            </p:cNvCxnSpPr>
            <p:nvPr/>
          </p:nvCxnSpPr>
          <p:spPr>
            <a:xfrm>
              <a:off x="6417733" y="2373983"/>
              <a:ext cx="0" cy="1152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3136092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P spid="8" grpId="0"/>
      <p:bldP spid="9"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037A77-D425-0551-4642-DEA4CAB9A628}"/>
              </a:ext>
            </a:extLst>
          </p:cNvPr>
          <p:cNvSpPr>
            <a:spLocks noGrp="1"/>
          </p:cNvSpPr>
          <p:nvPr>
            <p:ph type="title"/>
          </p:nvPr>
        </p:nvSpPr>
        <p:spPr>
          <a:solidFill>
            <a:schemeClr val="accent2">
              <a:lumMod val="40000"/>
              <a:lumOff val="60000"/>
            </a:schemeClr>
          </a:solidFill>
        </p:spPr>
        <p:txBody>
          <a:bodyPr/>
          <a:lstStyle/>
          <a:p>
            <a:r>
              <a:rPr lang="en-GB"/>
              <a:t>Solution step 5: verify the model</a:t>
            </a: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1888060E-8433-3A24-C47F-37B95E8B2B71}"/>
                  </a:ext>
                </a:extLst>
              </p:cNvPr>
              <p:cNvSpPr txBox="1"/>
              <p:nvPr/>
            </p:nvSpPr>
            <p:spPr>
              <a:xfrm>
                <a:off x="282805" y="692128"/>
                <a:ext cx="7426325" cy="1039002"/>
              </a:xfrm>
              <a:prstGeom prst="rect">
                <a:avLst/>
              </a:prstGeom>
              <a:noFill/>
            </p:spPr>
            <p:txBody>
              <a:bodyPr wrap="square">
                <a:spAutoFit/>
              </a:bodyPr>
              <a:lstStyle/>
              <a:p>
                <a:pPr/>
                <a14:m>
                  <m:oMathPara xmlns:m="http://schemas.openxmlformats.org/officeDocument/2006/math">
                    <m:oMath>
                      <m:r>
                        <a:rPr lang="en-GB" sz="2800" b="0" i="0" smtClean="0">
                          <a:solidFill>
                            <a:srgbClr val="0000FF"/>
                          </a:solidFill>
                          <a:latin typeface="Cambria Math" panose="02040503050406030204" pitchFamily="18" charset="0"/>
                          <a:cs typeface="Arial" panose="020B0604020202020204" pitchFamily="34" charset="0"/>
                        </a:rPr>
                        <m:t> </m:t>
                      </m:r>
                      <m:r>
                        <m:rPr>
                          <m:sty m:val="p"/>
                        </m:rPr>
                        <a:rPr lang="en-GB" sz="2800" b="0" i="0" smtClean="0">
                          <a:solidFill>
                            <a:srgbClr val="0000FF"/>
                          </a:solidFill>
                          <a:latin typeface="Cambria Math" panose="02040503050406030204" pitchFamily="18" charset="0"/>
                          <a:cs typeface="Arial" panose="020B0604020202020204" pitchFamily="34" charset="0"/>
                        </a:rPr>
                        <m:t>theoretical</m:t>
                      </m:r>
                      <m:r>
                        <a:rPr lang="en-GB" sz="2800" b="0" i="0" smtClean="0">
                          <a:solidFill>
                            <a:srgbClr val="0000FF"/>
                          </a:solidFill>
                          <a:latin typeface="Cambria Math" panose="02040503050406030204" pitchFamily="18" charset="0"/>
                          <a:cs typeface="Arial" panose="020B0604020202020204" pitchFamily="34" charset="0"/>
                        </a:rPr>
                        <m:t> </m:t>
                      </m:r>
                      <m:r>
                        <m:rPr>
                          <m:sty m:val="p"/>
                        </m:rPr>
                        <a:rPr lang="en-GB" sz="2800" b="0" i="0" smtClean="0">
                          <a:solidFill>
                            <a:srgbClr val="0000FF"/>
                          </a:solidFill>
                          <a:latin typeface="Cambria Math" panose="02040503050406030204" pitchFamily="18" charset="0"/>
                          <a:cs typeface="Arial" panose="020B0604020202020204" pitchFamily="34" charset="0"/>
                        </a:rPr>
                        <m:t>slope</m:t>
                      </m:r>
                      <m:r>
                        <a:rPr lang="en-GB" sz="2800" b="0" i="1" smtClean="0">
                          <a:solidFill>
                            <a:srgbClr val="0000FF"/>
                          </a:solidFill>
                          <a:latin typeface="Cambria Math" panose="02040503050406030204" pitchFamily="18" charset="0"/>
                          <a:cs typeface="Arial" panose="020B0604020202020204" pitchFamily="34" charset="0"/>
                        </a:rPr>
                        <m:t>= </m:t>
                      </m:r>
                      <m:f>
                        <m:fPr>
                          <m:ctrlPr>
                            <a:rPr lang="en-GB" sz="2800" b="0" i="1" smtClean="0">
                              <a:solidFill>
                                <a:srgbClr val="0000FF"/>
                              </a:solidFill>
                              <a:latin typeface="Cambria Math" panose="02040503050406030204" pitchFamily="18" charset="0"/>
                              <a:cs typeface="Arial" panose="020B0604020202020204" pitchFamily="34" charset="0"/>
                            </a:rPr>
                          </m:ctrlPr>
                        </m:fPr>
                        <m:num>
                          <m:r>
                            <a:rPr lang="en-GB" sz="2800" b="0" i="1" smtClean="0">
                              <a:solidFill>
                                <a:srgbClr val="0000FF"/>
                              </a:solidFill>
                              <a:latin typeface="Cambria Math" panose="02040503050406030204" pitchFamily="18" charset="0"/>
                              <a:cs typeface="Arial" panose="020B0604020202020204" pitchFamily="34" charset="0"/>
                            </a:rPr>
                            <m:t>1</m:t>
                          </m:r>
                        </m:num>
                        <m:den>
                          <m:r>
                            <a:rPr lang="en-GB" sz="2800" b="0" i="1" smtClean="0">
                              <a:solidFill>
                                <a:srgbClr val="0000FF"/>
                              </a:solidFill>
                              <a:latin typeface="Cambria Math" panose="02040503050406030204" pitchFamily="18" charset="0"/>
                              <a:cs typeface="Arial" panose="020B0604020202020204" pitchFamily="34" charset="0"/>
                            </a:rPr>
                            <m:t>2</m:t>
                          </m:r>
                          <m:r>
                            <a:rPr lang="en-GB" sz="2800" b="0" i="1" smtClean="0">
                              <a:solidFill>
                                <a:srgbClr val="0000FF"/>
                              </a:solidFill>
                              <a:latin typeface="Cambria Math" panose="02040503050406030204" pitchFamily="18" charset="0"/>
                              <a:cs typeface="Arial" panose="020B0604020202020204" pitchFamily="34" charset="0"/>
                            </a:rPr>
                            <m:t>𝑙</m:t>
                          </m:r>
                          <m:rad>
                            <m:radPr>
                              <m:degHide m:val="on"/>
                              <m:ctrlPr>
                                <a:rPr lang="en-GB" sz="2800" b="0" i="1" smtClean="0">
                                  <a:solidFill>
                                    <a:srgbClr val="0000FF"/>
                                  </a:solidFill>
                                  <a:latin typeface="Cambria Math" panose="02040503050406030204" pitchFamily="18" charset="0"/>
                                  <a:cs typeface="Arial" panose="020B0604020202020204" pitchFamily="34" charset="0"/>
                                </a:rPr>
                              </m:ctrlPr>
                            </m:radPr>
                            <m:deg/>
                            <m:e>
                              <m:r>
                                <a:rPr lang="en-GB" sz="2800" b="0" i="1" smtClean="0">
                                  <a:solidFill>
                                    <a:srgbClr val="0000FF"/>
                                  </a:solidFill>
                                  <a:latin typeface="Cambria Math" panose="02040503050406030204" pitchFamily="18" charset="0"/>
                                  <a:cs typeface="Arial" panose="020B0604020202020204" pitchFamily="34" charset="0"/>
                                </a:rPr>
                                <m:t>𝜇</m:t>
                              </m:r>
                            </m:e>
                          </m:rad>
                        </m:den>
                      </m:f>
                      <m:r>
                        <a:rPr lang="en-GB" sz="2800" b="0" i="1" smtClean="0">
                          <a:solidFill>
                            <a:srgbClr val="0000FF"/>
                          </a:solidFill>
                          <a:latin typeface="Cambria Math" panose="02040503050406030204" pitchFamily="18" charset="0"/>
                          <a:cs typeface="Arial" panose="020B0604020202020204" pitchFamily="34" charset="0"/>
                        </a:rPr>
                        <m:t>= </m:t>
                      </m:r>
                      <m:f>
                        <m:fPr>
                          <m:ctrlPr>
                            <a:rPr lang="en-GB" sz="2800" i="1">
                              <a:solidFill>
                                <a:srgbClr val="0000FF"/>
                              </a:solidFill>
                              <a:latin typeface="Cambria Math" panose="02040503050406030204" pitchFamily="18" charset="0"/>
                              <a:cs typeface="Arial" panose="020B0604020202020204" pitchFamily="34" charset="0"/>
                            </a:rPr>
                          </m:ctrlPr>
                        </m:fPr>
                        <m:num>
                          <m:r>
                            <a:rPr lang="en-GB" sz="2800" i="1">
                              <a:solidFill>
                                <a:srgbClr val="0000FF"/>
                              </a:solidFill>
                              <a:latin typeface="Cambria Math" panose="02040503050406030204" pitchFamily="18" charset="0"/>
                              <a:cs typeface="Arial" panose="020B0604020202020204" pitchFamily="34" charset="0"/>
                            </a:rPr>
                            <m:t>1</m:t>
                          </m:r>
                        </m:num>
                        <m:den>
                          <m:r>
                            <a:rPr lang="en-GB" sz="2800" i="1">
                              <a:solidFill>
                                <a:srgbClr val="0000FF"/>
                              </a:solidFill>
                              <a:latin typeface="Cambria Math" panose="02040503050406030204" pitchFamily="18" charset="0"/>
                              <a:cs typeface="Arial" panose="020B0604020202020204" pitchFamily="34" charset="0"/>
                            </a:rPr>
                            <m:t>2</m:t>
                          </m:r>
                          <m:r>
                            <a:rPr lang="en-GB" sz="2800" b="0" i="1" smtClean="0">
                              <a:solidFill>
                                <a:srgbClr val="0000FF"/>
                              </a:solidFill>
                              <a:latin typeface="Cambria Math" panose="02040503050406030204" pitchFamily="18" charset="0"/>
                              <a:cs typeface="Arial" panose="020B0604020202020204" pitchFamily="34" charset="0"/>
                            </a:rPr>
                            <m:t>(0.4)</m:t>
                          </m:r>
                          <m:rad>
                            <m:radPr>
                              <m:degHide m:val="on"/>
                              <m:ctrlPr>
                                <a:rPr lang="en-GB" sz="2800" i="1">
                                  <a:solidFill>
                                    <a:srgbClr val="0000FF"/>
                                  </a:solidFill>
                                  <a:latin typeface="Cambria Math" panose="02040503050406030204" pitchFamily="18" charset="0"/>
                                  <a:cs typeface="Arial" panose="020B0604020202020204" pitchFamily="34" charset="0"/>
                                </a:rPr>
                              </m:ctrlPr>
                            </m:radPr>
                            <m:deg/>
                            <m:e>
                              <m:r>
                                <m:rPr>
                                  <m:nor/>
                                </m:rPr>
                                <a:rPr lang="en-GB" sz="2800" i="0" dirty="0">
                                  <a:solidFill>
                                    <a:srgbClr val="0000FF"/>
                                  </a:solidFill>
                                </a:rPr>
                                <m:t>4 ×10⁻⁴</m:t>
                              </m:r>
                            </m:e>
                          </m:rad>
                        </m:den>
                      </m:f>
                    </m:oMath>
                  </m:oMathPara>
                </a14:m>
                <a:endParaRPr lang="en-GB" sz="2800" dirty="0">
                  <a:solidFill>
                    <a:srgbClr val="0000FF"/>
                  </a:solidFill>
                  <a:latin typeface="Arial" panose="020B0604020202020204" pitchFamily="34" charset="0"/>
                  <a:cs typeface="Arial" panose="020B0604020202020204" pitchFamily="34" charset="0"/>
                </a:endParaRPr>
              </a:p>
            </p:txBody>
          </p:sp>
        </mc:Choice>
        <mc:Fallback xmlns="">
          <p:sp>
            <p:nvSpPr>
              <p:cNvPr id="5" name="TextBox 4">
                <a:extLst>
                  <a:ext uri="{FF2B5EF4-FFF2-40B4-BE49-F238E27FC236}">
                    <a16:creationId xmlns:a16="http://schemas.microsoft.com/office/drawing/2014/main" id="{1888060E-8433-3A24-C47F-37B95E8B2B71}"/>
                  </a:ext>
                </a:extLst>
              </p:cNvPr>
              <p:cNvSpPr txBox="1">
                <a:spLocks noRot="1" noChangeAspect="1" noMove="1" noResize="1" noEditPoints="1" noAdjustHandles="1" noChangeArrowheads="1" noChangeShapeType="1" noTextEdit="1"/>
              </p:cNvSpPr>
              <p:nvPr/>
            </p:nvSpPr>
            <p:spPr>
              <a:xfrm>
                <a:off x="282805" y="692128"/>
                <a:ext cx="7426325" cy="1039002"/>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580255B2-0139-969C-7C1D-999FD0D3C0AC}"/>
                  </a:ext>
                </a:extLst>
              </p:cNvPr>
              <p:cNvSpPr txBox="1"/>
              <p:nvPr/>
            </p:nvSpPr>
            <p:spPr>
              <a:xfrm>
                <a:off x="772999" y="2154849"/>
                <a:ext cx="5533207" cy="523220"/>
              </a:xfrm>
              <a:prstGeom prst="rect">
                <a:avLst/>
              </a:prstGeom>
              <a:noFill/>
            </p:spPr>
            <p:txBody>
              <a:bodyPr wrap="square">
                <a:spAutoFit/>
              </a:bodyPr>
              <a:lstStyle/>
              <a:p>
                <a:pPr/>
                <a14:m>
                  <m:oMathPara xmlns:m="http://schemas.openxmlformats.org/officeDocument/2006/math">
                    <m:oMath>
                      <m:r>
                        <m:rPr>
                          <m:sty m:val="p"/>
                        </m:rPr>
                        <a:rPr lang="en-GB" sz="2800" b="0" i="0" smtClean="0">
                          <a:solidFill>
                            <a:srgbClr val="0000FF"/>
                          </a:solidFill>
                          <a:latin typeface="Cambria Math" panose="02040503050406030204" pitchFamily="18" charset="0"/>
                          <a:cs typeface="Arial" panose="020B0604020202020204" pitchFamily="34" charset="0"/>
                        </a:rPr>
                        <m:t>theoretical</m:t>
                      </m:r>
                      <m:r>
                        <a:rPr lang="en-GB" sz="2800" b="0" i="0" smtClean="0">
                          <a:solidFill>
                            <a:srgbClr val="0000FF"/>
                          </a:solidFill>
                          <a:latin typeface="Cambria Math" panose="02040503050406030204" pitchFamily="18" charset="0"/>
                          <a:cs typeface="Arial" panose="020B0604020202020204" pitchFamily="34" charset="0"/>
                        </a:rPr>
                        <m:t> </m:t>
                      </m:r>
                      <m:r>
                        <m:rPr>
                          <m:sty m:val="p"/>
                        </m:rPr>
                        <a:rPr lang="en-GB" sz="2800" b="0" i="0" smtClean="0">
                          <a:solidFill>
                            <a:srgbClr val="0000FF"/>
                          </a:solidFill>
                          <a:latin typeface="Cambria Math" panose="02040503050406030204" pitchFamily="18" charset="0"/>
                          <a:cs typeface="Arial" panose="020B0604020202020204" pitchFamily="34" charset="0"/>
                        </a:rPr>
                        <m:t>slope</m:t>
                      </m:r>
                      <m:r>
                        <a:rPr lang="en-GB" sz="2800" b="0" i="1" smtClean="0">
                          <a:solidFill>
                            <a:srgbClr val="0000FF"/>
                          </a:solidFill>
                          <a:latin typeface="Cambria Math" panose="02040503050406030204" pitchFamily="18" charset="0"/>
                          <a:cs typeface="Arial" panose="020B0604020202020204" pitchFamily="34" charset="0"/>
                        </a:rPr>
                        <m:t>=62.5</m:t>
                      </m:r>
                      <m:sSup>
                        <m:sSupPr>
                          <m:ctrlPr>
                            <a:rPr lang="en-GB" sz="2800" b="0" i="1" dirty="0" smtClean="0">
                              <a:solidFill>
                                <a:srgbClr val="0000FF"/>
                              </a:solidFill>
                              <a:latin typeface="Cambria Math" panose="02040503050406030204" pitchFamily="18" charset="0"/>
                              <a:cs typeface="Arial" panose="020B0604020202020204" pitchFamily="34" charset="0"/>
                            </a:rPr>
                          </m:ctrlPr>
                        </m:sSupPr>
                        <m:e>
                          <m:r>
                            <a:rPr lang="en-GB" sz="2800" b="0" i="1" dirty="0" smtClean="0">
                              <a:solidFill>
                                <a:srgbClr val="0000FF"/>
                              </a:solidFill>
                              <a:latin typeface="Cambria Math" panose="02040503050406030204" pitchFamily="18" charset="0"/>
                              <a:cs typeface="Arial" panose="020B0604020202020204" pitchFamily="34" charset="0"/>
                            </a:rPr>
                            <m:t> </m:t>
                          </m:r>
                          <m:r>
                            <a:rPr lang="en-GB" sz="2800" i="1" dirty="0">
                              <a:solidFill>
                                <a:srgbClr val="0000FF"/>
                              </a:solidFill>
                              <a:latin typeface="Cambria Math" panose="02040503050406030204" pitchFamily="18" charset="0"/>
                              <a:cs typeface="Arial" panose="020B0604020202020204" pitchFamily="34" charset="0"/>
                            </a:rPr>
                            <m:t>𝑠</m:t>
                          </m:r>
                        </m:e>
                        <m:sup>
                          <m:r>
                            <a:rPr lang="en-GB" sz="2800" i="1" dirty="0">
                              <a:solidFill>
                                <a:srgbClr val="0000FF"/>
                              </a:solidFill>
                              <a:latin typeface="Cambria Math" panose="02040503050406030204" pitchFamily="18" charset="0"/>
                              <a:cs typeface="Arial" panose="020B0604020202020204" pitchFamily="34" charset="0"/>
                            </a:rPr>
                            <m:t>−1</m:t>
                          </m:r>
                        </m:sup>
                      </m:sSup>
                      <m:sSup>
                        <m:sSupPr>
                          <m:ctrlPr>
                            <a:rPr lang="en-GB" sz="2800" i="1" dirty="0">
                              <a:solidFill>
                                <a:srgbClr val="0000FF"/>
                              </a:solidFill>
                              <a:latin typeface="Cambria Math" panose="02040503050406030204" pitchFamily="18" charset="0"/>
                              <a:cs typeface="Arial" panose="020B0604020202020204" pitchFamily="34" charset="0"/>
                            </a:rPr>
                          </m:ctrlPr>
                        </m:sSupPr>
                        <m:e>
                          <m:r>
                            <a:rPr lang="en-GB" sz="2800" i="1" dirty="0">
                              <a:solidFill>
                                <a:srgbClr val="0000FF"/>
                              </a:solidFill>
                              <a:latin typeface="Cambria Math" panose="02040503050406030204" pitchFamily="18" charset="0"/>
                              <a:cs typeface="Arial" panose="020B0604020202020204" pitchFamily="34" charset="0"/>
                            </a:rPr>
                            <m:t>𝑁</m:t>
                          </m:r>
                        </m:e>
                        <m:sup>
                          <m:r>
                            <a:rPr lang="en-GB" sz="2800" i="1" dirty="0">
                              <a:solidFill>
                                <a:srgbClr val="0000FF"/>
                              </a:solidFill>
                              <a:latin typeface="Cambria Math" panose="02040503050406030204" pitchFamily="18" charset="0"/>
                              <a:cs typeface="Arial" panose="020B0604020202020204" pitchFamily="34" charset="0"/>
                            </a:rPr>
                            <m:t>−0.5</m:t>
                          </m:r>
                        </m:sup>
                      </m:sSup>
                    </m:oMath>
                  </m:oMathPara>
                </a14:m>
                <a:endParaRPr lang="en-GB" sz="2800" dirty="0">
                  <a:solidFill>
                    <a:srgbClr val="0000FF"/>
                  </a:solidFill>
                  <a:latin typeface="Arial" panose="020B0604020202020204" pitchFamily="34" charset="0"/>
                  <a:cs typeface="Arial" panose="020B0604020202020204" pitchFamily="34" charset="0"/>
                </a:endParaRPr>
              </a:p>
            </p:txBody>
          </p:sp>
        </mc:Choice>
        <mc:Fallback xmlns="">
          <p:sp>
            <p:nvSpPr>
              <p:cNvPr id="6" name="TextBox 5">
                <a:extLst>
                  <a:ext uri="{FF2B5EF4-FFF2-40B4-BE49-F238E27FC236}">
                    <a16:creationId xmlns:a16="http://schemas.microsoft.com/office/drawing/2014/main" id="{580255B2-0139-969C-7C1D-999FD0D3C0AC}"/>
                  </a:ext>
                </a:extLst>
              </p:cNvPr>
              <p:cNvSpPr txBox="1">
                <a:spLocks noRot="1" noChangeAspect="1" noMove="1" noResize="1" noEditPoints="1" noAdjustHandles="1" noChangeArrowheads="1" noChangeShapeType="1" noTextEdit="1"/>
              </p:cNvSpPr>
              <p:nvPr/>
            </p:nvSpPr>
            <p:spPr>
              <a:xfrm>
                <a:off x="772999" y="2154849"/>
                <a:ext cx="5533207" cy="523220"/>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C834DFE3-AAD1-2143-4259-AF0255A68AE1}"/>
                  </a:ext>
                </a:extLst>
              </p:cNvPr>
              <p:cNvSpPr txBox="1"/>
              <p:nvPr/>
            </p:nvSpPr>
            <p:spPr>
              <a:xfrm>
                <a:off x="434629" y="3230401"/>
                <a:ext cx="7426325" cy="523220"/>
              </a:xfrm>
              <a:prstGeom prst="rect">
                <a:avLst/>
              </a:prstGeom>
              <a:noFill/>
            </p:spPr>
            <p:txBody>
              <a:bodyPr wrap="square">
                <a:spAutoFit/>
              </a:bodyPr>
              <a:lstStyle/>
              <a:p>
                <a:pPr/>
                <a14:m>
                  <m:oMathPara xmlns:m="http://schemas.openxmlformats.org/officeDocument/2006/math">
                    <m:oMath>
                      <m:r>
                        <m:rPr>
                          <m:sty m:val="p"/>
                        </m:rPr>
                        <a:rPr lang="en-GB" sz="2800" b="0" i="0" smtClean="0">
                          <a:solidFill>
                            <a:srgbClr val="0000FF"/>
                          </a:solidFill>
                          <a:latin typeface="Cambria Math" panose="02040503050406030204" pitchFamily="18" charset="0"/>
                          <a:cs typeface="Arial" panose="020B0604020202020204" pitchFamily="34" charset="0"/>
                        </a:rPr>
                        <m:t>theoretical</m:t>
                      </m:r>
                      <m:r>
                        <a:rPr lang="en-GB" sz="2800" b="0" i="0" smtClean="0">
                          <a:solidFill>
                            <a:srgbClr val="0000FF"/>
                          </a:solidFill>
                          <a:latin typeface="Cambria Math" panose="02040503050406030204" pitchFamily="18" charset="0"/>
                          <a:cs typeface="Arial" panose="020B0604020202020204" pitchFamily="34" charset="0"/>
                        </a:rPr>
                        <m:t> </m:t>
                      </m:r>
                      <m:r>
                        <m:rPr>
                          <m:sty m:val="p"/>
                        </m:rPr>
                        <a:rPr lang="en-GB" sz="2800" b="0" i="0" smtClean="0">
                          <a:solidFill>
                            <a:srgbClr val="0000FF"/>
                          </a:solidFill>
                          <a:latin typeface="Cambria Math" panose="02040503050406030204" pitchFamily="18" charset="0"/>
                          <a:cs typeface="Arial" panose="020B0604020202020204" pitchFamily="34" charset="0"/>
                        </a:rPr>
                        <m:t>slope</m:t>
                      </m:r>
                      <m:r>
                        <a:rPr lang="en-GB" sz="2800" i="0">
                          <a:solidFill>
                            <a:srgbClr val="0000FF"/>
                          </a:solidFill>
                          <a:latin typeface="Cambria Math" panose="02040503050406030204" pitchFamily="18" charset="0"/>
                          <a:cs typeface="Arial" panose="020B0604020202020204" pitchFamily="34" charset="0"/>
                        </a:rPr>
                        <m:t>≈</m:t>
                      </m:r>
                      <m:r>
                        <m:rPr>
                          <m:sty m:val="p"/>
                        </m:rPr>
                        <a:rPr lang="en-GB" sz="2800" b="0" i="0" smtClean="0">
                          <a:solidFill>
                            <a:srgbClr val="0000FF"/>
                          </a:solidFill>
                          <a:latin typeface="Cambria Math" panose="02040503050406030204" pitchFamily="18" charset="0"/>
                          <a:cs typeface="Arial" panose="020B0604020202020204" pitchFamily="34" charset="0"/>
                        </a:rPr>
                        <m:t>experimental</m:t>
                      </m:r>
                      <m:r>
                        <a:rPr lang="en-GB" sz="2800" i="0">
                          <a:solidFill>
                            <a:srgbClr val="0000FF"/>
                          </a:solidFill>
                          <a:latin typeface="Cambria Math" panose="02040503050406030204" pitchFamily="18" charset="0"/>
                          <a:cs typeface="Arial" panose="020B0604020202020204" pitchFamily="34" charset="0"/>
                        </a:rPr>
                        <m:t> </m:t>
                      </m:r>
                      <m:r>
                        <m:rPr>
                          <m:sty m:val="p"/>
                        </m:rPr>
                        <a:rPr lang="en-GB" sz="2800" i="0">
                          <a:solidFill>
                            <a:srgbClr val="0000FF"/>
                          </a:solidFill>
                          <a:latin typeface="Cambria Math" panose="02040503050406030204" pitchFamily="18" charset="0"/>
                          <a:cs typeface="Arial" panose="020B0604020202020204" pitchFamily="34" charset="0"/>
                        </a:rPr>
                        <m:t>slope</m:t>
                      </m:r>
                    </m:oMath>
                  </m:oMathPara>
                </a14:m>
                <a:endParaRPr lang="en-GB" sz="2800" dirty="0">
                  <a:solidFill>
                    <a:srgbClr val="0000FF"/>
                  </a:solidFill>
                  <a:latin typeface="Cambria Math" panose="02040503050406030204" pitchFamily="18" charset="0"/>
                  <a:cs typeface="Arial" panose="020B0604020202020204" pitchFamily="34" charset="0"/>
                </a:endParaRPr>
              </a:p>
            </p:txBody>
          </p:sp>
        </mc:Choice>
        <mc:Fallback xmlns="">
          <p:sp>
            <p:nvSpPr>
              <p:cNvPr id="7" name="TextBox 6">
                <a:extLst>
                  <a:ext uri="{FF2B5EF4-FFF2-40B4-BE49-F238E27FC236}">
                    <a16:creationId xmlns:a16="http://schemas.microsoft.com/office/drawing/2014/main" id="{C834DFE3-AAD1-2143-4259-AF0255A68AE1}"/>
                  </a:ext>
                </a:extLst>
              </p:cNvPr>
              <p:cNvSpPr txBox="1">
                <a:spLocks noRot="1" noChangeAspect="1" noMove="1" noResize="1" noEditPoints="1" noAdjustHandles="1" noChangeArrowheads="1" noChangeShapeType="1" noTextEdit="1"/>
              </p:cNvSpPr>
              <p:nvPr/>
            </p:nvSpPr>
            <p:spPr>
              <a:xfrm>
                <a:off x="434629" y="3230401"/>
                <a:ext cx="7426325" cy="523220"/>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C87DB5CB-8B9D-C28B-553F-AEADA9C5623D}"/>
                  </a:ext>
                </a:extLst>
              </p:cNvPr>
              <p:cNvSpPr txBox="1"/>
              <p:nvPr/>
            </p:nvSpPr>
            <p:spPr>
              <a:xfrm>
                <a:off x="772999" y="4177340"/>
                <a:ext cx="7748832" cy="2256515"/>
              </a:xfrm>
              <a:prstGeom prst="rect">
                <a:avLst/>
              </a:prstGeom>
              <a:noFill/>
            </p:spPr>
            <p:txBody>
              <a:bodyPr wrap="square">
                <a:spAutoFit/>
              </a:bodyPr>
              <a:lstStyle/>
              <a:p>
                <a:r>
                  <a:rPr lang="en-GB" sz="2800" dirty="0">
                    <a:solidFill>
                      <a:srgbClr val="0000FF"/>
                    </a:solidFill>
                    <a:latin typeface="Arial" panose="020B0604020202020204" pitchFamily="34" charset="0"/>
                    <a:cs typeface="Arial" panose="020B0604020202020204" pitchFamily="34" charset="0"/>
                  </a:rPr>
                  <a:t>From the graph we can see that the line of best fit is a straight line through the origin with a slope of 63</a:t>
                </a:r>
                <a14:m>
                  <m:oMath xmlns:m="http://schemas.openxmlformats.org/officeDocument/2006/math">
                    <m:sSup>
                      <m:sSupPr>
                        <m:ctrlPr>
                          <a:rPr lang="en-GB" sz="2800" i="1" dirty="0">
                            <a:solidFill>
                              <a:srgbClr val="0000FF"/>
                            </a:solidFill>
                            <a:latin typeface="Cambria Math" panose="02040503050406030204" pitchFamily="18" charset="0"/>
                            <a:cs typeface="Arial" panose="020B0604020202020204" pitchFamily="34" charset="0"/>
                          </a:rPr>
                        </m:ctrlPr>
                      </m:sSupPr>
                      <m:e>
                        <m:r>
                          <a:rPr lang="en-GB" sz="2800" i="1" dirty="0">
                            <a:solidFill>
                              <a:srgbClr val="0000FF"/>
                            </a:solidFill>
                            <a:latin typeface="Cambria Math" panose="02040503050406030204" pitchFamily="18" charset="0"/>
                            <a:cs typeface="Arial" panose="020B0604020202020204" pitchFamily="34" charset="0"/>
                          </a:rPr>
                          <m:t> </m:t>
                        </m:r>
                        <m:r>
                          <a:rPr lang="en-GB" sz="2800" i="1" dirty="0">
                            <a:solidFill>
                              <a:srgbClr val="0000FF"/>
                            </a:solidFill>
                            <a:latin typeface="Cambria Math" panose="02040503050406030204" pitchFamily="18" charset="0"/>
                            <a:cs typeface="Arial" panose="020B0604020202020204" pitchFamily="34" charset="0"/>
                          </a:rPr>
                          <m:t>𝑠</m:t>
                        </m:r>
                      </m:e>
                      <m:sup>
                        <m:r>
                          <a:rPr lang="en-GB" sz="2800" i="1" dirty="0">
                            <a:solidFill>
                              <a:srgbClr val="0000FF"/>
                            </a:solidFill>
                            <a:latin typeface="Cambria Math" panose="02040503050406030204" pitchFamily="18" charset="0"/>
                            <a:cs typeface="Arial" panose="020B0604020202020204" pitchFamily="34" charset="0"/>
                          </a:rPr>
                          <m:t>−1</m:t>
                        </m:r>
                      </m:sup>
                    </m:sSup>
                    <m:sSup>
                      <m:sSupPr>
                        <m:ctrlPr>
                          <a:rPr lang="en-GB" sz="2800" i="1" dirty="0">
                            <a:solidFill>
                              <a:srgbClr val="0000FF"/>
                            </a:solidFill>
                            <a:latin typeface="Cambria Math" panose="02040503050406030204" pitchFamily="18" charset="0"/>
                            <a:cs typeface="Arial" panose="020B0604020202020204" pitchFamily="34" charset="0"/>
                          </a:rPr>
                        </m:ctrlPr>
                      </m:sSupPr>
                      <m:e>
                        <m:r>
                          <a:rPr lang="en-GB" sz="2800" i="1" dirty="0">
                            <a:solidFill>
                              <a:srgbClr val="0000FF"/>
                            </a:solidFill>
                            <a:latin typeface="Cambria Math" panose="02040503050406030204" pitchFamily="18" charset="0"/>
                            <a:cs typeface="Arial" panose="020B0604020202020204" pitchFamily="34" charset="0"/>
                          </a:rPr>
                          <m:t>𝑁</m:t>
                        </m:r>
                      </m:e>
                      <m:sup>
                        <m:r>
                          <a:rPr lang="en-GB" sz="2800" i="1" dirty="0">
                            <a:solidFill>
                              <a:srgbClr val="0000FF"/>
                            </a:solidFill>
                            <a:latin typeface="Cambria Math" panose="02040503050406030204" pitchFamily="18" charset="0"/>
                            <a:cs typeface="Arial" panose="020B0604020202020204" pitchFamily="34" charset="0"/>
                          </a:rPr>
                          <m:t>−0.5</m:t>
                        </m:r>
                      </m:sup>
                    </m:sSup>
                  </m:oMath>
                </a14:m>
                <a:r>
                  <a:rPr lang="en-GB" sz="2800" dirty="0">
                    <a:solidFill>
                      <a:srgbClr val="0000FF"/>
                    </a:solidFill>
                    <a:latin typeface="Arial" panose="020B0604020202020204" pitchFamily="34" charset="0"/>
                    <a:cs typeface="Arial" panose="020B0604020202020204" pitchFamily="34" charset="0"/>
                  </a:rPr>
                  <a:t> which agrees closely with the theoretical slope of 62.5</a:t>
                </a:r>
                <a14:m>
                  <m:oMath xmlns:m="http://schemas.openxmlformats.org/officeDocument/2006/math">
                    <m:sSup>
                      <m:sSupPr>
                        <m:ctrlPr>
                          <a:rPr lang="en-GB" sz="2800" i="1" dirty="0">
                            <a:solidFill>
                              <a:srgbClr val="0000FF"/>
                            </a:solidFill>
                            <a:latin typeface="Cambria Math" panose="02040503050406030204" pitchFamily="18" charset="0"/>
                            <a:cs typeface="Arial" panose="020B0604020202020204" pitchFamily="34" charset="0"/>
                          </a:rPr>
                        </m:ctrlPr>
                      </m:sSupPr>
                      <m:e>
                        <m:r>
                          <a:rPr lang="en-GB" sz="2800" i="1" dirty="0">
                            <a:solidFill>
                              <a:srgbClr val="0000FF"/>
                            </a:solidFill>
                            <a:latin typeface="Cambria Math" panose="02040503050406030204" pitchFamily="18" charset="0"/>
                            <a:cs typeface="Arial" panose="020B0604020202020204" pitchFamily="34" charset="0"/>
                          </a:rPr>
                          <m:t> </m:t>
                        </m:r>
                        <m:r>
                          <a:rPr lang="en-GB" sz="2800" i="1" dirty="0">
                            <a:solidFill>
                              <a:srgbClr val="0000FF"/>
                            </a:solidFill>
                            <a:latin typeface="Cambria Math" panose="02040503050406030204" pitchFamily="18" charset="0"/>
                            <a:cs typeface="Arial" panose="020B0604020202020204" pitchFamily="34" charset="0"/>
                          </a:rPr>
                          <m:t>𝑠</m:t>
                        </m:r>
                      </m:e>
                      <m:sup>
                        <m:r>
                          <a:rPr lang="en-GB" sz="2800" i="1" dirty="0">
                            <a:solidFill>
                              <a:srgbClr val="0000FF"/>
                            </a:solidFill>
                            <a:latin typeface="Cambria Math" panose="02040503050406030204" pitchFamily="18" charset="0"/>
                            <a:cs typeface="Arial" panose="020B0604020202020204" pitchFamily="34" charset="0"/>
                          </a:rPr>
                          <m:t>−1</m:t>
                        </m:r>
                      </m:sup>
                    </m:sSup>
                    <m:sSup>
                      <m:sSupPr>
                        <m:ctrlPr>
                          <a:rPr lang="en-GB" sz="2800" i="1" dirty="0">
                            <a:solidFill>
                              <a:srgbClr val="0000FF"/>
                            </a:solidFill>
                            <a:latin typeface="Cambria Math" panose="02040503050406030204" pitchFamily="18" charset="0"/>
                            <a:cs typeface="Arial" panose="020B0604020202020204" pitchFamily="34" charset="0"/>
                          </a:rPr>
                        </m:ctrlPr>
                      </m:sSupPr>
                      <m:e>
                        <m:r>
                          <a:rPr lang="en-GB" sz="2800" i="1" dirty="0">
                            <a:solidFill>
                              <a:srgbClr val="0000FF"/>
                            </a:solidFill>
                            <a:latin typeface="Cambria Math" panose="02040503050406030204" pitchFamily="18" charset="0"/>
                            <a:cs typeface="Arial" panose="020B0604020202020204" pitchFamily="34" charset="0"/>
                          </a:rPr>
                          <m:t>𝑁</m:t>
                        </m:r>
                      </m:e>
                      <m:sup>
                        <m:r>
                          <a:rPr lang="en-GB" sz="2800" i="1" dirty="0">
                            <a:solidFill>
                              <a:srgbClr val="0000FF"/>
                            </a:solidFill>
                            <a:latin typeface="Cambria Math" panose="02040503050406030204" pitchFamily="18" charset="0"/>
                            <a:cs typeface="Arial" panose="020B0604020202020204" pitchFamily="34" charset="0"/>
                          </a:rPr>
                          <m:t>−0.5</m:t>
                        </m:r>
                      </m:sup>
                    </m:sSup>
                  </m:oMath>
                </a14:m>
                <a:r>
                  <a:rPr lang="en-GB" sz="2800" dirty="0">
                    <a:solidFill>
                      <a:srgbClr val="0000FF"/>
                    </a:solidFill>
                    <a:latin typeface="Arial" panose="020B0604020202020204" pitchFamily="34" charset="0"/>
                    <a:cs typeface="Arial" panose="020B0604020202020204" pitchFamily="34" charset="0"/>
                  </a:rPr>
                  <a:t>, thus the data verifies the model.</a:t>
                </a:r>
              </a:p>
            </p:txBody>
          </p:sp>
        </mc:Choice>
        <mc:Fallback xmlns="">
          <p:sp>
            <p:nvSpPr>
              <p:cNvPr id="9" name="TextBox 8">
                <a:extLst>
                  <a:ext uri="{FF2B5EF4-FFF2-40B4-BE49-F238E27FC236}">
                    <a16:creationId xmlns:a16="http://schemas.microsoft.com/office/drawing/2014/main" id="{C87DB5CB-8B9D-C28B-553F-AEADA9C5623D}"/>
                  </a:ext>
                </a:extLst>
              </p:cNvPr>
              <p:cNvSpPr txBox="1">
                <a:spLocks noRot="1" noChangeAspect="1" noMove="1" noResize="1" noEditPoints="1" noAdjustHandles="1" noChangeArrowheads="1" noChangeShapeType="1" noTextEdit="1"/>
              </p:cNvSpPr>
              <p:nvPr/>
            </p:nvSpPr>
            <p:spPr>
              <a:xfrm>
                <a:off x="772999" y="4177340"/>
                <a:ext cx="7748832" cy="2256515"/>
              </a:xfrm>
              <a:prstGeom prst="rect">
                <a:avLst/>
              </a:prstGeom>
              <a:blipFill>
                <a:blip r:embed="rId6"/>
                <a:stretch>
                  <a:fillRect l="-1652" t="-2703" r="-1259" b="-6486"/>
                </a:stretch>
              </a:blipFill>
            </p:spPr>
            <p:txBody>
              <a:bodyPr/>
              <a:lstStyle/>
              <a:p>
                <a:r>
                  <a:rPr lang="en-GB">
                    <a:noFill/>
                  </a:rPr>
                  <a:t> </a:t>
                </a:r>
              </a:p>
            </p:txBody>
          </p:sp>
        </mc:Fallback>
      </mc:AlternateContent>
      <p:sp>
        <p:nvSpPr>
          <p:cNvPr id="3" name="TextBox 2">
            <a:extLst>
              <a:ext uri="{FF2B5EF4-FFF2-40B4-BE49-F238E27FC236}">
                <a16:creationId xmlns:a16="http://schemas.microsoft.com/office/drawing/2014/main" id="{A4AC52C8-DC4E-2502-54C3-C9B91C357022}"/>
              </a:ext>
            </a:extLst>
          </p:cNvPr>
          <p:cNvSpPr txBox="1"/>
          <p:nvPr/>
        </p:nvSpPr>
        <p:spPr>
          <a:xfrm>
            <a:off x="6739512" y="2043100"/>
            <a:ext cx="2036812" cy="954107"/>
          </a:xfrm>
          <a:prstGeom prst="rect">
            <a:avLst/>
          </a:prstGeom>
          <a:noFill/>
        </p:spPr>
        <p:txBody>
          <a:bodyPr wrap="square" rtlCol="0">
            <a:spAutoFit/>
          </a:bodyPr>
          <a:lstStyle/>
          <a:p>
            <a:pPr algn="l"/>
            <a:r>
              <a:rPr lang="en-GB" sz="2800">
                <a:solidFill>
                  <a:srgbClr val="0000FF"/>
                </a:solidFill>
                <a:latin typeface="Arial" panose="020B0604020202020204" pitchFamily="34" charset="0"/>
                <a:cs typeface="Arial" panose="020B0604020202020204" pitchFamily="34" charset="0"/>
              </a:rPr>
              <a:t>Use units from step 4</a:t>
            </a:r>
          </a:p>
        </p:txBody>
      </p:sp>
      <p:cxnSp>
        <p:nvCxnSpPr>
          <p:cNvPr id="8" name="Straight Arrow Connector 7">
            <a:extLst>
              <a:ext uri="{FF2B5EF4-FFF2-40B4-BE49-F238E27FC236}">
                <a16:creationId xmlns:a16="http://schemas.microsoft.com/office/drawing/2014/main" id="{C740DACE-A8D2-FD91-AD17-17EECB86A5E6}"/>
              </a:ext>
            </a:extLst>
          </p:cNvPr>
          <p:cNvCxnSpPr>
            <a:cxnSpLocks/>
          </p:cNvCxnSpPr>
          <p:nvPr/>
        </p:nvCxnSpPr>
        <p:spPr>
          <a:xfrm flipH="1">
            <a:off x="6193086" y="2520154"/>
            <a:ext cx="546426" cy="0"/>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957905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3"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F041C7-B405-B6F3-7538-926DA3A0E0A1}"/>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E3BB5B26-6938-D15C-57BF-189015583ED3}"/>
              </a:ext>
            </a:extLst>
          </p:cNvPr>
          <p:cNvSpPr>
            <a:spLocks noGrp="1"/>
          </p:cNvSpPr>
          <p:nvPr>
            <p:ph type="title"/>
          </p:nvPr>
        </p:nvSpPr>
        <p:spPr/>
        <p:txBody>
          <a:bodyPr>
            <a:normAutofit fontScale="90000"/>
          </a:bodyPr>
          <a:lstStyle/>
          <a:p>
            <a:r>
              <a:rPr lang="en-GB"/>
              <a:t>Exercise</a:t>
            </a:r>
          </a:p>
        </p:txBody>
      </p:sp>
      <mc:AlternateContent xmlns:mc="http://schemas.openxmlformats.org/markup-compatibility/2006" xmlns:a14="http://schemas.microsoft.com/office/drawing/2010/main">
        <mc:Choice Requires="a14">
          <p:sp>
            <p:nvSpPr>
              <p:cNvPr id="5" name="Text Placeholder 4">
                <a:extLst>
                  <a:ext uri="{FF2B5EF4-FFF2-40B4-BE49-F238E27FC236}">
                    <a16:creationId xmlns:a16="http://schemas.microsoft.com/office/drawing/2014/main" id="{31EED813-0D11-CC02-5F1A-1D45AE6200D9}"/>
                  </a:ext>
                </a:extLst>
              </p:cNvPr>
              <p:cNvSpPr>
                <a:spLocks noGrp="1"/>
              </p:cNvSpPr>
              <p:nvPr>
                <p:ph type="body" sz="quarter" idx="10"/>
              </p:nvPr>
            </p:nvSpPr>
            <p:spPr>
              <a:xfrm>
                <a:off x="122292" y="461664"/>
                <a:ext cx="8899415" cy="2285241"/>
              </a:xfrm>
            </p:spPr>
            <p:txBody>
              <a:bodyPr/>
              <a:lstStyle/>
              <a:p>
                <a:r>
                  <a:rPr lang="en-GB"/>
                  <a:t>In an experiment, T and </a:t>
                </a:r>
                <a14:m>
                  <m:oMath xmlns:m="http://schemas.openxmlformats.org/officeDocument/2006/math">
                    <m:r>
                      <a:rPr lang="en-GB" b="0" i="1" smtClean="0">
                        <a:latin typeface="Cambria Math" panose="02040503050406030204" pitchFamily="18" charset="0"/>
                      </a:rPr>
                      <m:t>𝑙</m:t>
                    </m:r>
                  </m:oMath>
                </a14:m>
                <a:r>
                  <a:rPr lang="en-GB"/>
                  <a:t> are held constant and </a:t>
                </a:r>
                <a14:m>
                  <m:oMath xmlns:m="http://schemas.openxmlformats.org/officeDocument/2006/math">
                    <m:r>
                      <a:rPr lang="en-GB" b="0" i="1" smtClean="0">
                        <a:latin typeface="Cambria Math" panose="02040503050406030204" pitchFamily="18" charset="0"/>
                      </a:rPr>
                      <m:t>𝑓</m:t>
                    </m:r>
                  </m:oMath>
                </a14:m>
                <a:r>
                  <a:rPr lang="en-GB"/>
                  <a:t> and </a:t>
                </a:r>
                <a14:m>
                  <m:oMath xmlns:m="http://schemas.openxmlformats.org/officeDocument/2006/math">
                    <m:r>
                      <a:rPr lang="en-GB" b="0" i="1" smtClean="0">
                        <a:latin typeface="Cambria Math" panose="02040503050406030204" pitchFamily="18" charset="0"/>
                      </a:rPr>
                      <m:t>𝜇</m:t>
                    </m:r>
                  </m:oMath>
                </a14:m>
                <a:r>
                  <a:rPr lang="en-GB"/>
                  <a:t> are changed. Re-arrange </a:t>
                </a:r>
                <a14:m>
                  <m:oMath xmlns:m="http://schemas.openxmlformats.org/officeDocument/2006/math">
                    <m:r>
                      <a:rPr lang="en-GB" i="1">
                        <a:latin typeface="Cambria Math" panose="02040503050406030204" pitchFamily="18" charset="0"/>
                      </a:rPr>
                      <m:t>𝑓</m:t>
                    </m:r>
                    <m:r>
                      <a:rPr lang="en-GB" i="1">
                        <a:latin typeface="Cambria Math" panose="02040503050406030204" pitchFamily="18" charset="0"/>
                      </a:rPr>
                      <m:t>=</m:t>
                    </m:r>
                    <m:f>
                      <m:fPr>
                        <m:ctrlPr>
                          <a:rPr lang="en-GB" i="1">
                            <a:latin typeface="Cambria Math" panose="02040503050406030204" pitchFamily="18" charset="0"/>
                          </a:rPr>
                        </m:ctrlPr>
                      </m:fPr>
                      <m:num>
                        <m:r>
                          <a:rPr lang="en-GB" i="1">
                            <a:latin typeface="Cambria Math" panose="02040503050406030204" pitchFamily="18" charset="0"/>
                          </a:rPr>
                          <m:t>1</m:t>
                        </m:r>
                      </m:num>
                      <m:den>
                        <m:r>
                          <a:rPr lang="en-GB" i="1">
                            <a:latin typeface="Cambria Math" panose="02040503050406030204" pitchFamily="18" charset="0"/>
                          </a:rPr>
                          <m:t>2</m:t>
                        </m:r>
                        <m:r>
                          <a:rPr lang="en-GB" i="1">
                            <a:latin typeface="Cambria Math" panose="02040503050406030204" pitchFamily="18" charset="0"/>
                          </a:rPr>
                          <m:t>𝑙</m:t>
                        </m:r>
                      </m:den>
                    </m:f>
                    <m:rad>
                      <m:radPr>
                        <m:degHide m:val="on"/>
                        <m:ctrlPr>
                          <a:rPr lang="en-GB" i="1">
                            <a:latin typeface="Cambria Math" panose="02040503050406030204" pitchFamily="18" charset="0"/>
                          </a:rPr>
                        </m:ctrlPr>
                      </m:radPr>
                      <m:deg/>
                      <m:e>
                        <m:f>
                          <m:fPr>
                            <m:ctrlPr>
                              <a:rPr lang="en-GB" i="1">
                                <a:latin typeface="Cambria Math" panose="02040503050406030204" pitchFamily="18" charset="0"/>
                              </a:rPr>
                            </m:ctrlPr>
                          </m:fPr>
                          <m:num>
                            <m:r>
                              <a:rPr lang="en-GB" i="1">
                                <a:latin typeface="Cambria Math" panose="02040503050406030204" pitchFamily="18" charset="0"/>
                              </a:rPr>
                              <m:t>𝑇</m:t>
                            </m:r>
                          </m:num>
                          <m:den>
                            <m:r>
                              <a:rPr lang="en-GB" i="1">
                                <a:latin typeface="Cambria Math" panose="02040503050406030204" pitchFamily="18" charset="0"/>
                              </a:rPr>
                              <m:t>𝜇</m:t>
                            </m:r>
                          </m:den>
                        </m:f>
                      </m:e>
                    </m:rad>
                  </m:oMath>
                </a14:m>
                <a:r>
                  <a:rPr lang="en-GB"/>
                  <a:t>.  in the form y = mx + c, Your answer should look like:  </a:t>
                </a:r>
                <a:br>
                  <a:rPr lang="en-GB"/>
                </a:br>
                <a14:m>
                  <m:oMath xmlns:m="http://schemas.openxmlformats.org/officeDocument/2006/math">
                    <m:r>
                      <a:rPr lang="en-GB" b="0" i="1" smtClean="0">
                        <a:latin typeface="Cambria Math" panose="02040503050406030204" pitchFamily="18" charset="0"/>
                      </a:rPr>
                      <m:t>𝑓</m:t>
                    </m:r>
                    <m:r>
                      <a:rPr lang="en-GB" b="0" i="1" smtClean="0">
                        <a:latin typeface="Cambria Math" panose="02040503050406030204" pitchFamily="18" charset="0"/>
                      </a:rPr>
                      <m:t>=</m:t>
                    </m:r>
                    <m:r>
                      <a:rPr lang="en-GB" b="0" i="1" smtClean="0">
                        <a:latin typeface="Cambria Math" panose="02040503050406030204" pitchFamily="18" charset="0"/>
                      </a:rPr>
                      <m:t>𝑠𝑜𝑚𝑒𝑡ℎ𝑖𝑛𝑔</m:t>
                    </m:r>
                    <m:r>
                      <a:rPr lang="en-GB" b="0" i="1" smtClean="0">
                        <a:latin typeface="Cambria Math" panose="02040503050406030204" pitchFamily="18" charset="0"/>
                      </a:rPr>
                      <m:t>×</m:t>
                    </m:r>
                    <m:f>
                      <m:fPr>
                        <m:ctrlPr>
                          <a:rPr lang="en-GB" b="0" i="1" smtClean="0">
                            <a:latin typeface="Cambria Math" panose="02040503050406030204" pitchFamily="18" charset="0"/>
                          </a:rPr>
                        </m:ctrlPr>
                      </m:fPr>
                      <m:num>
                        <m:r>
                          <a:rPr lang="en-GB" b="0" i="1" smtClean="0">
                            <a:latin typeface="Cambria Math" panose="02040503050406030204" pitchFamily="18" charset="0"/>
                          </a:rPr>
                          <m:t>1</m:t>
                        </m:r>
                      </m:num>
                      <m:den>
                        <m:rad>
                          <m:radPr>
                            <m:degHide m:val="on"/>
                            <m:ctrlPr>
                              <a:rPr lang="en-GB" b="0" i="1" smtClean="0">
                                <a:latin typeface="Cambria Math" panose="02040503050406030204" pitchFamily="18" charset="0"/>
                              </a:rPr>
                            </m:ctrlPr>
                          </m:radPr>
                          <m:deg/>
                          <m:e>
                            <m:r>
                              <a:rPr lang="en-GB" b="0" i="1" smtClean="0">
                                <a:latin typeface="Cambria Math" panose="02040503050406030204" pitchFamily="18" charset="0"/>
                              </a:rPr>
                              <m:t>𝜇</m:t>
                            </m:r>
                          </m:e>
                        </m:rad>
                      </m:den>
                    </m:f>
                  </m:oMath>
                </a14:m>
                <a:r>
                  <a:rPr lang="en-GB"/>
                  <a:t>.</a:t>
                </a:r>
              </a:p>
            </p:txBody>
          </p:sp>
        </mc:Choice>
        <mc:Fallback xmlns="">
          <p:sp>
            <p:nvSpPr>
              <p:cNvPr id="5" name="Text Placeholder 4">
                <a:extLst>
                  <a:ext uri="{FF2B5EF4-FFF2-40B4-BE49-F238E27FC236}">
                    <a16:creationId xmlns:a16="http://schemas.microsoft.com/office/drawing/2014/main" id="{31EED813-0D11-CC02-5F1A-1D45AE6200D9}"/>
                  </a:ext>
                </a:extLst>
              </p:cNvPr>
              <p:cNvSpPr>
                <a:spLocks noGrp="1" noRot="1" noChangeAspect="1" noMove="1" noResize="1" noEditPoints="1" noAdjustHandles="1" noChangeArrowheads="1" noChangeShapeType="1" noTextEdit="1"/>
              </p:cNvSpPr>
              <p:nvPr>
                <p:ph type="body" sz="quarter" idx="10"/>
              </p:nvPr>
            </p:nvSpPr>
            <p:spPr>
              <a:xfrm>
                <a:off x="122292" y="461664"/>
                <a:ext cx="8899415" cy="2285241"/>
              </a:xfrm>
              <a:blipFill>
                <a:blip r:embed="rId2"/>
                <a:stretch>
                  <a:fillRect l="-1370" t="-4800" r="-6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C8B79C50-41B1-4A78-B24D-2B9059F3E35B}"/>
                  </a:ext>
                </a:extLst>
              </p:cNvPr>
              <p:cNvSpPr txBox="1"/>
              <p:nvPr/>
            </p:nvSpPr>
            <p:spPr>
              <a:xfrm>
                <a:off x="122292" y="3586855"/>
                <a:ext cx="8899415" cy="2254720"/>
              </a:xfrm>
              <a:prstGeom prst="rect">
                <a:avLst/>
              </a:prstGeom>
              <a:solidFill>
                <a:schemeClr val="accent5">
                  <a:lumMod val="20000"/>
                  <a:lumOff val="80000"/>
                </a:schemeClr>
              </a:solidFill>
            </p:spPr>
            <p:txBody>
              <a:bodyPr vert="horz" wrap="square" lIns="91440" tIns="45720" rIns="91440" bIns="45720" rtlCol="0">
                <a:spAutoFit/>
              </a:bodyPr>
              <a:lstStyle>
                <a:lvl1pPr indent="0" defTabSz="914400">
                  <a:lnSpc>
                    <a:spcPct val="90000"/>
                  </a:lnSpc>
                  <a:spcBef>
                    <a:spcPts val="1000"/>
                  </a:spcBef>
                  <a:buFont typeface="Arial" panose="020B0604020202020204" pitchFamily="34" charset="0"/>
                  <a:buNone/>
                  <a:defRPr sz="2800"/>
                </a:lvl1pPr>
                <a:lvl2pPr marL="685800" indent="-228600" defTabSz="914400">
                  <a:lnSpc>
                    <a:spcPct val="90000"/>
                  </a:lnSpc>
                  <a:spcBef>
                    <a:spcPts val="500"/>
                  </a:spcBef>
                  <a:buFont typeface="Arial" panose="020B0604020202020204" pitchFamily="34" charset="0"/>
                  <a:buChar char="•"/>
                  <a:defRPr sz="2400"/>
                </a:lvl2pPr>
                <a:lvl3pPr marL="1143000" indent="-228600" defTabSz="914400">
                  <a:lnSpc>
                    <a:spcPct val="90000"/>
                  </a:lnSpc>
                  <a:spcBef>
                    <a:spcPts val="500"/>
                  </a:spcBef>
                  <a:buFont typeface="Arial" panose="020B0604020202020204" pitchFamily="34" charset="0"/>
                  <a:buChar char="•"/>
                  <a:defRPr sz="2000"/>
                </a:lvl3pPr>
                <a:lvl4pPr marL="1600200" indent="-228600" defTabSz="914400">
                  <a:lnSpc>
                    <a:spcPct val="90000"/>
                  </a:lnSpc>
                  <a:spcBef>
                    <a:spcPts val="500"/>
                  </a:spcBef>
                  <a:buFont typeface="Arial" panose="020B0604020202020204" pitchFamily="34" charset="0"/>
                  <a:buChar char="•"/>
                </a:lvl4pPr>
                <a:lvl5pPr marL="2057400" indent="-228600" defTabSz="914400">
                  <a:lnSpc>
                    <a:spcPct val="90000"/>
                  </a:lnSpc>
                  <a:spcBef>
                    <a:spcPts val="500"/>
                  </a:spcBef>
                  <a:buFont typeface="Arial" panose="020B0604020202020204" pitchFamily="34" charset="0"/>
                  <a:buChar char="•"/>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r>
                  <a:rPr lang="en-GB"/>
                  <a:t>A student uses a set of strings of different linear densities with the same length (0.8 m) and same tension (30 N) to verify</a:t>
                </a:r>
                <a14:m>
                  <m:oMath xmlns:m="http://schemas.openxmlformats.org/officeDocument/2006/math">
                    <m:r>
                      <a:rPr lang="en-GB">
                        <a:latin typeface="Cambria Math" panose="02040503050406030204" pitchFamily="18" charset="0"/>
                      </a:rPr>
                      <m:t> </m:t>
                    </m:r>
                  </m:oMath>
                </a14:m>
                <a:r>
                  <a:rPr lang="en-GB"/>
                  <a:t>the above model. She drew a graph of </a:t>
                </a:r>
                <a14:m>
                  <m:oMath xmlns:m="http://schemas.openxmlformats.org/officeDocument/2006/math">
                    <m:r>
                      <a:rPr lang="en-GB" i="1">
                        <a:latin typeface="Cambria Math" panose="02040503050406030204" pitchFamily="18" charset="0"/>
                      </a:rPr>
                      <m:t>𝑓</m:t>
                    </m:r>
                    <m:r>
                      <a:rPr lang="en-GB" b="0" i="1" smtClean="0">
                        <a:latin typeface="Cambria Math" panose="02040503050406030204" pitchFamily="18" charset="0"/>
                      </a:rPr>
                      <m:t> </m:t>
                    </m:r>
                  </m:oMath>
                </a14:m>
                <a:r>
                  <a:rPr lang="en-GB"/>
                  <a:t>versus </a:t>
                </a:r>
                <a14:m>
                  <m:oMath xmlns:m="http://schemas.openxmlformats.org/officeDocument/2006/math">
                    <m:f>
                      <m:fPr>
                        <m:ctrlPr>
                          <a:rPr lang="en-GB" i="1">
                            <a:latin typeface="Cambria Math" panose="02040503050406030204" pitchFamily="18" charset="0"/>
                          </a:rPr>
                        </m:ctrlPr>
                      </m:fPr>
                      <m:num>
                        <m:r>
                          <a:rPr lang="en-GB" i="1">
                            <a:latin typeface="Cambria Math" panose="02040503050406030204" pitchFamily="18" charset="0"/>
                          </a:rPr>
                          <m:t>1</m:t>
                        </m:r>
                      </m:num>
                      <m:den>
                        <m:rad>
                          <m:radPr>
                            <m:degHide m:val="on"/>
                            <m:ctrlPr>
                              <a:rPr lang="en-GB" i="1">
                                <a:latin typeface="Cambria Math" panose="02040503050406030204" pitchFamily="18" charset="0"/>
                              </a:rPr>
                            </m:ctrlPr>
                          </m:radPr>
                          <m:deg/>
                          <m:e>
                            <m:r>
                              <a:rPr lang="en-GB" i="1">
                                <a:latin typeface="Cambria Math" panose="02040503050406030204" pitchFamily="18" charset="0"/>
                              </a:rPr>
                              <m:t>𝜇</m:t>
                            </m:r>
                          </m:e>
                        </m:rad>
                      </m:den>
                    </m:f>
                  </m:oMath>
                </a14:m>
                <a:r>
                  <a:rPr lang="en-GB"/>
                  <a:t> . Calculate the theoretical slope of the graph from the mathematical model.</a:t>
                </a:r>
              </a:p>
            </p:txBody>
          </p:sp>
        </mc:Choice>
        <mc:Fallback xmlns="">
          <p:sp>
            <p:nvSpPr>
              <p:cNvPr id="3" name="TextBox 2">
                <a:extLst>
                  <a:ext uri="{FF2B5EF4-FFF2-40B4-BE49-F238E27FC236}">
                    <a16:creationId xmlns:a16="http://schemas.microsoft.com/office/drawing/2014/main" id="{C8B79C50-41B1-4A78-B24D-2B9059F3E35B}"/>
                  </a:ext>
                </a:extLst>
              </p:cNvPr>
              <p:cNvSpPr txBox="1">
                <a:spLocks noRot="1" noChangeAspect="1" noMove="1" noResize="1" noEditPoints="1" noAdjustHandles="1" noChangeArrowheads="1" noChangeShapeType="1" noTextEdit="1"/>
              </p:cNvSpPr>
              <p:nvPr/>
            </p:nvSpPr>
            <p:spPr>
              <a:xfrm>
                <a:off x="122292" y="3586855"/>
                <a:ext cx="8899415" cy="2254720"/>
              </a:xfrm>
              <a:prstGeom prst="rect">
                <a:avLst/>
              </a:prstGeom>
              <a:blipFill>
                <a:blip r:embed="rId3"/>
                <a:stretch>
                  <a:fillRect l="-1370" t="-4595" r="-1849" b="-648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68EA7013-BB23-26CA-DF46-D745C8C231D8}"/>
                  </a:ext>
                </a:extLst>
              </p:cNvPr>
              <p:cNvSpPr txBox="1"/>
              <p:nvPr/>
            </p:nvSpPr>
            <p:spPr>
              <a:xfrm>
                <a:off x="6949440" y="2746905"/>
                <a:ext cx="2286000" cy="741485"/>
              </a:xfrm>
              <a:prstGeom prst="rect">
                <a:avLst/>
              </a:prstGeom>
              <a:noFill/>
            </p:spPr>
            <p:txBody>
              <a:bodyPr wrap="square">
                <a:spAutoFit/>
              </a:bodyPr>
              <a:lstStyle/>
              <a:p>
                <a14:m>
                  <m:oMath xmlns:m="http://schemas.openxmlformats.org/officeDocument/2006/math">
                    <m:r>
                      <a:rPr lang="en-GB" sz="2400" b="0" i="1" smtClean="0">
                        <a:solidFill>
                          <a:srgbClr val="2D00D2"/>
                        </a:solidFill>
                        <a:latin typeface="Cambria Math" panose="02040503050406030204" pitchFamily="18" charset="0"/>
                      </a:rPr>
                      <m:t>𝑓</m:t>
                    </m:r>
                    <m:r>
                      <a:rPr lang="en-GB" sz="2400" b="0" i="1" smtClean="0">
                        <a:solidFill>
                          <a:srgbClr val="2D00D2"/>
                        </a:solidFill>
                        <a:latin typeface="Cambria Math" panose="02040503050406030204" pitchFamily="18" charset="0"/>
                      </a:rPr>
                      <m:t>=</m:t>
                    </m:r>
                    <m:f>
                      <m:fPr>
                        <m:ctrlPr>
                          <a:rPr lang="en-GB" sz="2400" b="0" i="1" smtClean="0">
                            <a:solidFill>
                              <a:srgbClr val="2D00D2"/>
                            </a:solidFill>
                            <a:latin typeface="Cambria Math" panose="02040503050406030204" pitchFamily="18" charset="0"/>
                          </a:rPr>
                        </m:ctrlPr>
                      </m:fPr>
                      <m:num>
                        <m:rad>
                          <m:radPr>
                            <m:degHide m:val="on"/>
                            <m:ctrlPr>
                              <a:rPr lang="en-GB" sz="2400" b="0" i="1" smtClean="0">
                                <a:solidFill>
                                  <a:srgbClr val="2D00D2"/>
                                </a:solidFill>
                                <a:latin typeface="Cambria Math" panose="02040503050406030204" pitchFamily="18" charset="0"/>
                              </a:rPr>
                            </m:ctrlPr>
                          </m:radPr>
                          <m:deg/>
                          <m:e>
                            <m:r>
                              <a:rPr lang="en-GB" sz="2400" b="0" i="1" smtClean="0">
                                <a:solidFill>
                                  <a:srgbClr val="2D00D2"/>
                                </a:solidFill>
                                <a:latin typeface="Cambria Math" panose="02040503050406030204" pitchFamily="18" charset="0"/>
                              </a:rPr>
                              <m:t>𝑇</m:t>
                            </m:r>
                          </m:e>
                        </m:rad>
                      </m:num>
                      <m:den>
                        <m:r>
                          <a:rPr lang="en-GB" sz="2400" b="0" i="1" smtClean="0">
                            <a:solidFill>
                              <a:srgbClr val="2D00D2"/>
                            </a:solidFill>
                            <a:latin typeface="Cambria Math" panose="02040503050406030204" pitchFamily="18" charset="0"/>
                          </a:rPr>
                          <m:t>2</m:t>
                        </m:r>
                        <m:r>
                          <a:rPr lang="en-GB" sz="2400" b="0" i="1" smtClean="0">
                            <a:solidFill>
                              <a:srgbClr val="2D00D2"/>
                            </a:solidFill>
                            <a:latin typeface="Cambria Math" panose="02040503050406030204" pitchFamily="18" charset="0"/>
                          </a:rPr>
                          <m:t>𝑙</m:t>
                        </m:r>
                      </m:den>
                    </m:f>
                    <m:r>
                      <a:rPr lang="en-GB" sz="2400" b="0" i="1" smtClean="0">
                        <a:solidFill>
                          <a:srgbClr val="2D00D2"/>
                        </a:solidFill>
                        <a:latin typeface="Cambria Math" panose="02040503050406030204" pitchFamily="18" charset="0"/>
                      </a:rPr>
                      <m:t>×</m:t>
                    </m:r>
                    <m:f>
                      <m:fPr>
                        <m:ctrlPr>
                          <a:rPr lang="en-GB" sz="2400" b="0" i="1" smtClean="0">
                            <a:solidFill>
                              <a:srgbClr val="2D00D2"/>
                            </a:solidFill>
                            <a:latin typeface="Cambria Math" panose="02040503050406030204" pitchFamily="18" charset="0"/>
                          </a:rPr>
                        </m:ctrlPr>
                      </m:fPr>
                      <m:num>
                        <m:r>
                          <a:rPr lang="en-GB" sz="2400" b="0" i="1" smtClean="0">
                            <a:solidFill>
                              <a:srgbClr val="2D00D2"/>
                            </a:solidFill>
                            <a:latin typeface="Cambria Math" panose="02040503050406030204" pitchFamily="18" charset="0"/>
                          </a:rPr>
                          <m:t>1</m:t>
                        </m:r>
                      </m:num>
                      <m:den>
                        <m:rad>
                          <m:radPr>
                            <m:degHide m:val="on"/>
                            <m:ctrlPr>
                              <a:rPr lang="en-GB" sz="2400" b="0" i="1" smtClean="0">
                                <a:solidFill>
                                  <a:srgbClr val="2D00D2"/>
                                </a:solidFill>
                                <a:latin typeface="Cambria Math" panose="02040503050406030204" pitchFamily="18" charset="0"/>
                              </a:rPr>
                            </m:ctrlPr>
                          </m:radPr>
                          <m:deg/>
                          <m:e>
                            <m:r>
                              <a:rPr lang="en-GB" sz="2400" b="0" i="1" smtClean="0">
                                <a:solidFill>
                                  <a:srgbClr val="2D00D2"/>
                                </a:solidFill>
                                <a:latin typeface="Cambria Math" panose="02040503050406030204" pitchFamily="18" charset="0"/>
                              </a:rPr>
                              <m:t>𝜇</m:t>
                            </m:r>
                          </m:e>
                        </m:rad>
                      </m:den>
                    </m:f>
                  </m:oMath>
                </a14:m>
                <a:r>
                  <a:rPr lang="en-GB" sz="2400" dirty="0">
                    <a:solidFill>
                      <a:srgbClr val="2D00D2"/>
                    </a:solidFill>
                  </a:rPr>
                  <a:t>.</a:t>
                </a:r>
                <a:endParaRPr lang="en-GB" sz="1600" dirty="0">
                  <a:solidFill>
                    <a:srgbClr val="2D00D2"/>
                  </a:solidFill>
                </a:endParaRPr>
              </a:p>
            </p:txBody>
          </p:sp>
        </mc:Choice>
        <mc:Fallback xmlns="">
          <p:sp>
            <p:nvSpPr>
              <p:cNvPr id="6" name="TextBox 5">
                <a:extLst>
                  <a:ext uri="{FF2B5EF4-FFF2-40B4-BE49-F238E27FC236}">
                    <a16:creationId xmlns:a16="http://schemas.microsoft.com/office/drawing/2014/main" id="{68EA7013-BB23-26CA-DF46-D745C8C231D8}"/>
                  </a:ext>
                </a:extLst>
              </p:cNvPr>
              <p:cNvSpPr txBox="1">
                <a:spLocks noRot="1" noChangeAspect="1" noMove="1" noResize="1" noEditPoints="1" noAdjustHandles="1" noChangeArrowheads="1" noChangeShapeType="1" noTextEdit="1"/>
              </p:cNvSpPr>
              <p:nvPr/>
            </p:nvSpPr>
            <p:spPr>
              <a:xfrm>
                <a:off x="6949440" y="2746905"/>
                <a:ext cx="2286000" cy="741485"/>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B8C8387F-8F2F-DA94-5011-AE5C70ABA137}"/>
                  </a:ext>
                </a:extLst>
              </p:cNvPr>
              <p:cNvSpPr txBox="1"/>
              <p:nvPr/>
            </p:nvSpPr>
            <p:spPr>
              <a:xfrm>
                <a:off x="2798913" y="5940040"/>
                <a:ext cx="6222794" cy="624273"/>
              </a:xfrm>
              <a:prstGeom prst="rect">
                <a:avLst/>
              </a:prstGeom>
              <a:noFill/>
            </p:spPr>
            <p:txBody>
              <a:bodyPr wrap="none" rtlCol="0">
                <a:spAutoFit/>
              </a:bodyPr>
              <a:lstStyle/>
              <a:p>
                <a:r>
                  <a:rPr lang="en-GB" sz="2000" dirty="0">
                    <a:solidFill>
                      <a:srgbClr val="2D00D2"/>
                    </a:solidFill>
                    <a:latin typeface="Arial" panose="020B0604020202020204" pitchFamily="34" charset="0"/>
                    <a:cs typeface="Arial" panose="020B0604020202020204" pitchFamily="34" charset="0"/>
                  </a:rPr>
                  <a:t>From previous part, slope =</a:t>
                </a:r>
                <a14:m>
                  <m:oMath xmlns:m="http://schemas.openxmlformats.org/officeDocument/2006/math">
                    <m:f>
                      <m:fPr>
                        <m:ctrlPr>
                          <a:rPr lang="en-GB" sz="2000" i="1">
                            <a:solidFill>
                              <a:srgbClr val="2D00D2"/>
                            </a:solidFill>
                            <a:latin typeface="Cambria Math" panose="02040503050406030204" pitchFamily="18" charset="0"/>
                          </a:rPr>
                        </m:ctrlPr>
                      </m:fPr>
                      <m:num>
                        <m:rad>
                          <m:radPr>
                            <m:degHide m:val="on"/>
                            <m:ctrlPr>
                              <a:rPr lang="en-GB" sz="2000" i="1">
                                <a:solidFill>
                                  <a:srgbClr val="2D00D2"/>
                                </a:solidFill>
                                <a:latin typeface="Cambria Math" panose="02040503050406030204" pitchFamily="18" charset="0"/>
                              </a:rPr>
                            </m:ctrlPr>
                          </m:radPr>
                          <m:deg/>
                          <m:e>
                            <m:r>
                              <a:rPr lang="en-GB" sz="2000" i="1">
                                <a:solidFill>
                                  <a:srgbClr val="2D00D2"/>
                                </a:solidFill>
                                <a:latin typeface="Cambria Math" panose="02040503050406030204" pitchFamily="18" charset="0"/>
                              </a:rPr>
                              <m:t>𝑇</m:t>
                            </m:r>
                          </m:e>
                        </m:rad>
                      </m:num>
                      <m:den>
                        <m:r>
                          <a:rPr lang="en-GB" sz="2000" i="1">
                            <a:solidFill>
                              <a:srgbClr val="2D00D2"/>
                            </a:solidFill>
                            <a:latin typeface="Cambria Math" panose="02040503050406030204" pitchFamily="18" charset="0"/>
                          </a:rPr>
                          <m:t>2</m:t>
                        </m:r>
                        <m:r>
                          <a:rPr lang="en-GB" sz="2000" i="1">
                            <a:solidFill>
                              <a:srgbClr val="2D00D2"/>
                            </a:solidFill>
                            <a:latin typeface="Cambria Math" panose="02040503050406030204" pitchFamily="18" charset="0"/>
                          </a:rPr>
                          <m:t>𝑙</m:t>
                        </m:r>
                      </m:den>
                    </m:f>
                    <m:r>
                      <a:rPr lang="en-GB" sz="2000" b="0" i="1" smtClean="0">
                        <a:solidFill>
                          <a:srgbClr val="2D00D2"/>
                        </a:solidFill>
                        <a:latin typeface="Cambria Math" panose="02040503050406030204" pitchFamily="18" charset="0"/>
                      </a:rPr>
                      <m:t>=</m:t>
                    </m:r>
                    <m:f>
                      <m:fPr>
                        <m:ctrlPr>
                          <a:rPr lang="en-GB" sz="2000" b="0" i="1" smtClean="0">
                            <a:solidFill>
                              <a:srgbClr val="2D00D2"/>
                            </a:solidFill>
                            <a:latin typeface="Cambria Math" panose="02040503050406030204" pitchFamily="18" charset="0"/>
                          </a:rPr>
                        </m:ctrlPr>
                      </m:fPr>
                      <m:num>
                        <m:rad>
                          <m:radPr>
                            <m:degHide m:val="on"/>
                            <m:ctrlPr>
                              <a:rPr lang="en-GB" sz="2000" b="0" i="1" smtClean="0">
                                <a:solidFill>
                                  <a:srgbClr val="2D00D2"/>
                                </a:solidFill>
                                <a:latin typeface="Cambria Math" panose="02040503050406030204" pitchFamily="18" charset="0"/>
                              </a:rPr>
                            </m:ctrlPr>
                          </m:radPr>
                          <m:deg/>
                          <m:e>
                            <m:r>
                              <a:rPr lang="en-GB" sz="2000" b="0" i="1" smtClean="0">
                                <a:solidFill>
                                  <a:srgbClr val="2D00D2"/>
                                </a:solidFill>
                                <a:latin typeface="Cambria Math" panose="02040503050406030204" pitchFamily="18" charset="0"/>
                              </a:rPr>
                              <m:t>30</m:t>
                            </m:r>
                          </m:e>
                        </m:rad>
                      </m:num>
                      <m:den>
                        <m:r>
                          <a:rPr lang="en-GB" sz="2000" b="0" i="1" smtClean="0">
                            <a:solidFill>
                              <a:srgbClr val="2D00D2"/>
                            </a:solidFill>
                            <a:latin typeface="Cambria Math" panose="02040503050406030204" pitchFamily="18" charset="0"/>
                          </a:rPr>
                          <m:t>2(0.8)</m:t>
                        </m:r>
                      </m:den>
                    </m:f>
                    <m:r>
                      <a:rPr lang="en-GB" sz="2000" b="0" i="1" smtClean="0">
                        <a:solidFill>
                          <a:srgbClr val="2D00D2"/>
                        </a:solidFill>
                        <a:latin typeface="Cambria Math" panose="02040503050406030204" pitchFamily="18" charset="0"/>
                      </a:rPr>
                      <m:t>=3.42 </m:t>
                    </m:r>
                    <m:sSup>
                      <m:sSupPr>
                        <m:ctrlPr>
                          <a:rPr lang="en-GB" sz="2000" b="0" i="1" smtClean="0">
                            <a:solidFill>
                              <a:srgbClr val="2D00D2"/>
                            </a:solidFill>
                            <a:latin typeface="Cambria Math" panose="02040503050406030204" pitchFamily="18" charset="0"/>
                          </a:rPr>
                        </m:ctrlPr>
                      </m:sSupPr>
                      <m:e>
                        <m:r>
                          <a:rPr lang="en-GB" sz="2000" b="0" i="1" smtClean="0">
                            <a:solidFill>
                              <a:srgbClr val="2D00D2"/>
                            </a:solidFill>
                            <a:latin typeface="Cambria Math" panose="02040503050406030204" pitchFamily="18" charset="0"/>
                          </a:rPr>
                          <m:t>𝑁</m:t>
                        </m:r>
                      </m:e>
                      <m:sup>
                        <m:r>
                          <a:rPr lang="en-GB" sz="2000" b="0" i="1" smtClean="0">
                            <a:solidFill>
                              <a:srgbClr val="2D00D2"/>
                            </a:solidFill>
                            <a:latin typeface="Cambria Math" panose="02040503050406030204" pitchFamily="18" charset="0"/>
                          </a:rPr>
                          <m:t>0.5</m:t>
                        </m:r>
                      </m:sup>
                    </m:sSup>
                    <m:sSup>
                      <m:sSupPr>
                        <m:ctrlPr>
                          <a:rPr lang="en-GB" sz="2000" b="0" i="1" smtClean="0">
                            <a:solidFill>
                              <a:srgbClr val="2D00D2"/>
                            </a:solidFill>
                            <a:latin typeface="Cambria Math" panose="02040503050406030204" pitchFamily="18" charset="0"/>
                          </a:rPr>
                        </m:ctrlPr>
                      </m:sSupPr>
                      <m:e>
                        <m:r>
                          <a:rPr lang="en-GB" sz="2000" b="0" i="1" smtClean="0">
                            <a:solidFill>
                              <a:srgbClr val="2D00D2"/>
                            </a:solidFill>
                            <a:latin typeface="Cambria Math" panose="02040503050406030204" pitchFamily="18" charset="0"/>
                          </a:rPr>
                          <m:t>𝑚</m:t>
                        </m:r>
                      </m:e>
                      <m:sup>
                        <m:r>
                          <a:rPr lang="en-GB" sz="2000" b="0" i="1" smtClean="0">
                            <a:solidFill>
                              <a:srgbClr val="2D00D2"/>
                            </a:solidFill>
                            <a:latin typeface="Cambria Math" panose="02040503050406030204" pitchFamily="18" charset="0"/>
                          </a:rPr>
                          <m:t>−1</m:t>
                        </m:r>
                      </m:sup>
                    </m:sSup>
                  </m:oMath>
                </a14:m>
                <a:endParaRPr lang="en-GB" sz="2000" b="0" dirty="0">
                  <a:solidFill>
                    <a:srgbClr val="2D00D2"/>
                  </a:solidFill>
                  <a:latin typeface="Arial" panose="020B0604020202020204" pitchFamily="34" charset="0"/>
                </a:endParaRPr>
              </a:p>
            </p:txBody>
          </p:sp>
        </mc:Choice>
        <mc:Fallback xmlns="">
          <p:sp>
            <p:nvSpPr>
              <p:cNvPr id="7" name="TextBox 6">
                <a:extLst>
                  <a:ext uri="{FF2B5EF4-FFF2-40B4-BE49-F238E27FC236}">
                    <a16:creationId xmlns:a16="http://schemas.microsoft.com/office/drawing/2014/main" id="{B8C8387F-8F2F-DA94-5011-AE5C70ABA137}"/>
                  </a:ext>
                </a:extLst>
              </p:cNvPr>
              <p:cNvSpPr txBox="1">
                <a:spLocks noRot="1" noChangeAspect="1" noMove="1" noResize="1" noEditPoints="1" noAdjustHandles="1" noChangeArrowheads="1" noChangeShapeType="1" noTextEdit="1"/>
              </p:cNvSpPr>
              <p:nvPr/>
            </p:nvSpPr>
            <p:spPr>
              <a:xfrm>
                <a:off x="2798913" y="5940040"/>
                <a:ext cx="6222794" cy="624273"/>
              </a:xfrm>
              <a:prstGeom prst="rect">
                <a:avLst/>
              </a:prstGeom>
              <a:blipFill>
                <a:blip r:embed="rId5"/>
                <a:stretch>
                  <a:fillRect l="-979"/>
                </a:stretch>
              </a:blipFill>
            </p:spPr>
            <p:txBody>
              <a:bodyPr/>
              <a:lstStyle/>
              <a:p>
                <a:r>
                  <a:rPr lang="en-GB">
                    <a:noFill/>
                  </a:rPr>
                  <a:t> </a:t>
                </a:r>
              </a:p>
            </p:txBody>
          </p:sp>
        </mc:Fallback>
      </mc:AlternateContent>
    </p:spTree>
    <p:extLst>
      <p:ext uri="{BB962C8B-B14F-4D97-AF65-F5344CB8AC3E}">
        <p14:creationId xmlns:p14="http://schemas.microsoft.com/office/powerpoint/2010/main" val="23132026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4" name="Title 3">
                <a:extLst>
                  <a:ext uri="{FF2B5EF4-FFF2-40B4-BE49-F238E27FC236}">
                    <a16:creationId xmlns:a16="http://schemas.microsoft.com/office/drawing/2014/main" id="{BE9DBA70-8175-6D8D-5391-6D6C5DCA8580}"/>
                  </a:ext>
                </a:extLst>
              </p:cNvPr>
              <p:cNvSpPr>
                <a:spLocks noGrp="1"/>
              </p:cNvSpPr>
              <p:nvPr>
                <p:ph type="title"/>
              </p:nvPr>
            </p:nvSpPr>
            <p:spPr>
              <a:xfrm>
                <a:off x="511944" y="1447321"/>
                <a:ext cx="7886700" cy="2529923"/>
              </a:xfrm>
            </p:spPr>
            <p:txBody>
              <a:bodyPr>
                <a:normAutofit fontScale="90000"/>
              </a:bodyPr>
              <a:lstStyle/>
              <a:p>
                <a:r>
                  <a:rPr lang="en-GB" sz="8800" dirty="0"/>
                  <a:t>Verify </a:t>
                </a:r>
                <a14:m>
                  <m:oMath xmlns:m="http://schemas.openxmlformats.org/officeDocument/2006/math">
                    <m:r>
                      <a:rPr lang="en-GB" b="0" i="1">
                        <a:latin typeface="Cambria Math" panose="02040503050406030204" pitchFamily="18" charset="0"/>
                      </a:rPr>
                      <m:t>𝑓</m:t>
                    </m:r>
                    <m:r>
                      <a:rPr lang="en-GB" b="0" i="1">
                        <a:latin typeface="Cambria Math" panose="02040503050406030204" pitchFamily="18" charset="0"/>
                      </a:rPr>
                      <m:t>=</m:t>
                    </m:r>
                    <m:f>
                      <m:fPr>
                        <m:ctrlPr>
                          <a:rPr lang="en-GB" b="0" i="1">
                            <a:latin typeface="Cambria Math" panose="02040503050406030204" pitchFamily="18" charset="0"/>
                          </a:rPr>
                        </m:ctrlPr>
                      </m:fPr>
                      <m:num>
                        <m:r>
                          <a:rPr lang="en-GB" b="0" i="1">
                            <a:latin typeface="Cambria Math" panose="02040503050406030204" pitchFamily="18" charset="0"/>
                          </a:rPr>
                          <m:t>1</m:t>
                        </m:r>
                      </m:num>
                      <m:den>
                        <m:r>
                          <a:rPr lang="en-GB" b="0" i="1">
                            <a:latin typeface="Cambria Math" panose="02040503050406030204" pitchFamily="18" charset="0"/>
                          </a:rPr>
                          <m:t>2</m:t>
                        </m:r>
                        <m:r>
                          <a:rPr lang="en-GB" b="0" i="1">
                            <a:latin typeface="Cambria Math" panose="02040503050406030204" pitchFamily="18" charset="0"/>
                          </a:rPr>
                          <m:t>𝑙</m:t>
                        </m:r>
                      </m:den>
                    </m:f>
                    <m:rad>
                      <m:radPr>
                        <m:degHide m:val="on"/>
                        <m:ctrlPr>
                          <a:rPr lang="en-GB" b="0" i="1">
                            <a:latin typeface="Cambria Math" panose="02040503050406030204" pitchFamily="18" charset="0"/>
                          </a:rPr>
                        </m:ctrlPr>
                      </m:radPr>
                      <m:deg/>
                      <m:e>
                        <m:f>
                          <m:fPr>
                            <m:ctrlPr>
                              <a:rPr lang="en-GB" b="0" i="1">
                                <a:latin typeface="Cambria Math" panose="02040503050406030204" pitchFamily="18" charset="0"/>
                              </a:rPr>
                            </m:ctrlPr>
                          </m:fPr>
                          <m:num>
                            <m:r>
                              <a:rPr lang="en-GB" b="0" i="1">
                                <a:latin typeface="Cambria Math" panose="02040503050406030204" pitchFamily="18" charset="0"/>
                              </a:rPr>
                              <m:t>𝑇</m:t>
                            </m:r>
                          </m:num>
                          <m:den>
                            <m:r>
                              <a:rPr lang="en-GB" b="0" i="1">
                                <a:latin typeface="Cambria Math" panose="02040503050406030204" pitchFamily="18" charset="0"/>
                              </a:rPr>
                              <m:t>𝜇</m:t>
                            </m:r>
                          </m:den>
                        </m:f>
                      </m:e>
                    </m:rad>
                  </m:oMath>
                </a14:m>
                <a:endParaRPr lang="en-GB" sz="8800" dirty="0"/>
              </a:p>
            </p:txBody>
          </p:sp>
        </mc:Choice>
        <mc:Fallback xmlns="">
          <p:sp>
            <p:nvSpPr>
              <p:cNvPr id="4" name="Title 3">
                <a:extLst>
                  <a:ext uri="{FF2B5EF4-FFF2-40B4-BE49-F238E27FC236}">
                    <a16:creationId xmlns:a16="http://schemas.microsoft.com/office/drawing/2014/main" id="{BE9DBA70-8175-6D8D-5391-6D6C5DCA8580}"/>
                  </a:ext>
                </a:extLst>
              </p:cNvPr>
              <p:cNvSpPr>
                <a:spLocks noGrp="1" noRot="1" noChangeAspect="1" noMove="1" noResize="1" noEditPoints="1" noAdjustHandles="1" noChangeArrowheads="1" noChangeShapeType="1" noTextEdit="1"/>
              </p:cNvSpPr>
              <p:nvPr>
                <p:ph type="title"/>
              </p:nvPr>
            </p:nvSpPr>
            <p:spPr>
              <a:xfrm>
                <a:off x="511944" y="1447321"/>
                <a:ext cx="7886700" cy="2529923"/>
              </a:xfrm>
              <a:blipFill>
                <a:blip r:embed="rId2"/>
                <a:stretch>
                  <a:fillRect l="-2164"/>
                </a:stretch>
              </a:blipFill>
            </p:spPr>
            <p:txBody>
              <a:bodyPr/>
              <a:lstStyle/>
              <a:p>
                <a:r>
                  <a:rPr lang="en-GB">
                    <a:noFill/>
                  </a:rPr>
                  <a:t> </a:t>
                </a:r>
              </a:p>
            </p:txBody>
          </p:sp>
        </mc:Fallback>
      </mc:AlternateContent>
      <p:grpSp>
        <p:nvGrpSpPr>
          <p:cNvPr id="18" name="Group 17">
            <a:extLst>
              <a:ext uri="{FF2B5EF4-FFF2-40B4-BE49-F238E27FC236}">
                <a16:creationId xmlns:a16="http://schemas.microsoft.com/office/drawing/2014/main" id="{AB9C3FE1-2FAD-193F-F9D5-0E9D3509F821}"/>
              </a:ext>
            </a:extLst>
          </p:cNvPr>
          <p:cNvGrpSpPr/>
          <p:nvPr/>
        </p:nvGrpSpPr>
        <p:grpSpPr>
          <a:xfrm>
            <a:off x="1995670" y="4667964"/>
            <a:ext cx="5152660" cy="1391961"/>
            <a:chOff x="1995670" y="4667964"/>
            <a:chExt cx="5152660" cy="1391961"/>
          </a:xfrm>
        </p:grpSpPr>
        <p:grpSp>
          <p:nvGrpSpPr>
            <p:cNvPr id="2" name="Group 1">
              <a:extLst>
                <a:ext uri="{FF2B5EF4-FFF2-40B4-BE49-F238E27FC236}">
                  <a16:creationId xmlns:a16="http://schemas.microsoft.com/office/drawing/2014/main" id="{AC451AA1-1075-002B-DEF8-B96BAE543629}"/>
                </a:ext>
              </a:extLst>
            </p:cNvPr>
            <p:cNvGrpSpPr/>
            <p:nvPr/>
          </p:nvGrpSpPr>
          <p:grpSpPr>
            <a:xfrm>
              <a:off x="1995670" y="4667964"/>
              <a:ext cx="5152660" cy="1331210"/>
              <a:chOff x="60504" y="1856192"/>
              <a:chExt cx="8828849" cy="2280968"/>
            </a:xfrm>
          </p:grpSpPr>
          <p:sp>
            <p:nvSpPr>
              <p:cNvPr id="3" name="Freeform: Shape 2">
                <a:extLst>
                  <a:ext uri="{FF2B5EF4-FFF2-40B4-BE49-F238E27FC236}">
                    <a16:creationId xmlns:a16="http://schemas.microsoft.com/office/drawing/2014/main" id="{5079453E-5EBA-42F8-25C5-554B9935B999}"/>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cxnSp>
            <p:nvCxnSpPr>
              <p:cNvPr id="5" name="Straight Connector 4">
                <a:extLst>
                  <a:ext uri="{FF2B5EF4-FFF2-40B4-BE49-F238E27FC236}">
                    <a16:creationId xmlns:a16="http://schemas.microsoft.com/office/drawing/2014/main" id="{804F8BCE-1BE9-B01A-5E48-A6BBEF5752AB}"/>
                  </a:ext>
                </a:extLst>
              </p:cNvPr>
              <p:cNvCxnSpPr>
                <a:cxnSpLocks/>
              </p:cNvCxnSpPr>
              <p:nvPr/>
            </p:nvCxnSpPr>
            <p:spPr>
              <a:xfrm flipV="1">
                <a:off x="476232" y="3452748"/>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6" name="Rectangle 5">
                <a:extLst>
                  <a:ext uri="{FF2B5EF4-FFF2-40B4-BE49-F238E27FC236}">
                    <a16:creationId xmlns:a16="http://schemas.microsoft.com/office/drawing/2014/main" id="{51DDDB01-3095-7E51-2D87-00F4159EC9D0}"/>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cxnSp>
            <p:nvCxnSpPr>
              <p:cNvPr id="7" name="Straight Connector 6">
                <a:extLst>
                  <a:ext uri="{FF2B5EF4-FFF2-40B4-BE49-F238E27FC236}">
                    <a16:creationId xmlns:a16="http://schemas.microsoft.com/office/drawing/2014/main" id="{1FC23FF7-AF9F-606F-24F2-67B3A12DE7D6}"/>
                  </a:ext>
                </a:extLst>
              </p:cNvPr>
              <p:cNvCxnSpPr>
                <a:cxnSpLocks/>
                <a:endCxn id="8"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8" name="Isosceles Triangle 7">
                <a:extLst>
                  <a:ext uri="{FF2B5EF4-FFF2-40B4-BE49-F238E27FC236}">
                    <a16:creationId xmlns:a16="http://schemas.microsoft.com/office/drawing/2014/main" id="{B7B28078-4AB0-5CCA-8E10-5995EACAF976}"/>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9" name="Rectangle 8">
                <a:extLst>
                  <a:ext uri="{FF2B5EF4-FFF2-40B4-BE49-F238E27FC236}">
                    <a16:creationId xmlns:a16="http://schemas.microsoft.com/office/drawing/2014/main" id="{BDCCFD23-F199-EDF6-2731-A2ACAEAB3884}"/>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10" name="Rectangle 9">
                <a:extLst>
                  <a:ext uri="{FF2B5EF4-FFF2-40B4-BE49-F238E27FC236}">
                    <a16:creationId xmlns:a16="http://schemas.microsoft.com/office/drawing/2014/main" id="{E987EA4D-EA6A-22DA-3F13-AD5CC734CB41}"/>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11" name="Isosceles Triangle 10">
                <a:extLst>
                  <a:ext uri="{FF2B5EF4-FFF2-40B4-BE49-F238E27FC236}">
                    <a16:creationId xmlns:a16="http://schemas.microsoft.com/office/drawing/2014/main" id="{8345F581-D91D-F1B2-C825-3DE5B4E9E1DF}"/>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grpSp>
            <p:nvGrpSpPr>
              <p:cNvPr id="12" name="Group 11">
                <a:extLst>
                  <a:ext uri="{FF2B5EF4-FFF2-40B4-BE49-F238E27FC236}">
                    <a16:creationId xmlns:a16="http://schemas.microsoft.com/office/drawing/2014/main" id="{3946FAAE-672E-FD27-A58F-A0C8C6D149FC}"/>
                  </a:ext>
                </a:extLst>
              </p:cNvPr>
              <p:cNvGrpSpPr/>
              <p:nvPr/>
            </p:nvGrpSpPr>
            <p:grpSpPr>
              <a:xfrm rot="5400000">
                <a:off x="6205569" y="2523220"/>
                <a:ext cx="1539132" cy="205076"/>
                <a:chOff x="4027493" y="1592580"/>
                <a:chExt cx="2404791" cy="217170"/>
              </a:xfrm>
            </p:grpSpPr>
            <p:sp>
              <p:nvSpPr>
                <p:cNvPr id="13" name="Freeform: Shape 12">
                  <a:extLst>
                    <a:ext uri="{FF2B5EF4-FFF2-40B4-BE49-F238E27FC236}">
                      <a16:creationId xmlns:a16="http://schemas.microsoft.com/office/drawing/2014/main" id="{677DD99B-8A20-60E1-2FF2-02100B888DAA}"/>
                    </a:ext>
                  </a:extLst>
                </p:cNvPr>
                <p:cNvSpPr/>
                <p:nvPr/>
              </p:nvSpPr>
              <p:spPr>
                <a:xfrm>
                  <a:off x="4027493" y="1592580"/>
                  <a:ext cx="1474470" cy="217170"/>
                </a:xfrm>
                <a:custGeom>
                  <a:avLst/>
                  <a:gdLst>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45720 w 1508760"/>
                    <a:gd name="connsiteY4" fmla="*/ 217170 h 217170"/>
                    <a:gd name="connsiteX0" fmla="*/ 22860 w 1531620"/>
                    <a:gd name="connsiteY0" fmla="*/ 11430 h 228600"/>
                    <a:gd name="connsiteX1" fmla="*/ 1383030 w 1531620"/>
                    <a:gd name="connsiteY1" fmla="*/ 0 h 228600"/>
                    <a:gd name="connsiteX2" fmla="*/ 1531620 w 1531620"/>
                    <a:gd name="connsiteY2" fmla="*/ 125730 h 228600"/>
                    <a:gd name="connsiteX3" fmla="*/ 1337310 w 1531620"/>
                    <a:gd name="connsiteY3" fmla="*/ 205740 h 228600"/>
                    <a:gd name="connsiteX4" fmla="*/ 0 w 1531620"/>
                    <a:gd name="connsiteY4" fmla="*/ 228600 h 228600"/>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34290 w 1508760"/>
                    <a:gd name="connsiteY4" fmla="*/ 217170 h 217170"/>
                    <a:gd name="connsiteX0" fmla="*/ 0 w 1474470"/>
                    <a:gd name="connsiteY0" fmla="*/ 11430 h 217170"/>
                    <a:gd name="connsiteX1" fmla="*/ 1325880 w 1474470"/>
                    <a:gd name="connsiteY1" fmla="*/ 0 h 217170"/>
                    <a:gd name="connsiteX2" fmla="*/ 1474470 w 1474470"/>
                    <a:gd name="connsiteY2" fmla="*/ 125730 h 217170"/>
                    <a:gd name="connsiteX3" fmla="*/ 1280160 w 1474470"/>
                    <a:gd name="connsiteY3" fmla="*/ 205740 h 217170"/>
                    <a:gd name="connsiteX4" fmla="*/ 0 w 1474470"/>
                    <a:gd name="connsiteY4" fmla="*/ 217170 h 21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470" h="217170">
                      <a:moveTo>
                        <a:pt x="0" y="11430"/>
                      </a:moveTo>
                      <a:lnTo>
                        <a:pt x="1325880" y="0"/>
                      </a:lnTo>
                      <a:lnTo>
                        <a:pt x="1474470" y="125730"/>
                      </a:lnTo>
                      <a:lnTo>
                        <a:pt x="1280160" y="205740"/>
                      </a:lnTo>
                      <a:lnTo>
                        <a:pt x="0" y="21717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14" name="Freeform: Shape 13">
                  <a:extLst>
                    <a:ext uri="{FF2B5EF4-FFF2-40B4-BE49-F238E27FC236}">
                      <a16:creationId xmlns:a16="http://schemas.microsoft.com/office/drawing/2014/main" id="{6E13DD31-91BD-567F-DB27-6D8C1A5CBF73}"/>
                    </a:ext>
                  </a:extLst>
                </p:cNvPr>
                <p:cNvSpPr/>
                <p:nvPr/>
              </p:nvSpPr>
              <p:spPr>
                <a:xfrm>
                  <a:off x="5483594" y="1685356"/>
                  <a:ext cx="948690" cy="22860"/>
                </a:xfrm>
                <a:custGeom>
                  <a:avLst/>
                  <a:gdLst>
                    <a:gd name="connsiteX0" fmla="*/ 0 w 948690"/>
                    <a:gd name="connsiteY0" fmla="*/ 11430 h 22860"/>
                    <a:gd name="connsiteX1" fmla="*/ 925830 w 948690"/>
                    <a:gd name="connsiteY1" fmla="*/ 0 h 22860"/>
                    <a:gd name="connsiteX2" fmla="*/ 948690 w 948690"/>
                    <a:gd name="connsiteY2" fmla="*/ 22860 h 22860"/>
                  </a:gdLst>
                  <a:ahLst/>
                  <a:cxnLst>
                    <a:cxn ang="0">
                      <a:pos x="connsiteX0" y="connsiteY0"/>
                    </a:cxn>
                    <a:cxn ang="0">
                      <a:pos x="connsiteX1" y="connsiteY1"/>
                    </a:cxn>
                    <a:cxn ang="0">
                      <a:pos x="connsiteX2" y="connsiteY2"/>
                    </a:cxn>
                  </a:cxnLst>
                  <a:rect l="l" t="t" r="r" b="b"/>
                  <a:pathLst>
                    <a:path w="948690" h="22860">
                      <a:moveTo>
                        <a:pt x="0" y="11430"/>
                      </a:moveTo>
                      <a:lnTo>
                        <a:pt x="925830" y="0"/>
                      </a:lnTo>
                      <a:lnTo>
                        <a:pt x="948690" y="2286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grpSp>
          <p:cxnSp>
            <p:nvCxnSpPr>
              <p:cNvPr id="15" name="Straight Connector 14">
                <a:extLst>
                  <a:ext uri="{FF2B5EF4-FFF2-40B4-BE49-F238E27FC236}">
                    <a16:creationId xmlns:a16="http://schemas.microsoft.com/office/drawing/2014/main" id="{27221546-CFF9-0842-618D-ACF1C78805C9}"/>
                  </a:ext>
                </a:extLst>
              </p:cNvPr>
              <p:cNvCxnSpPr>
                <a:cxnSpLocks/>
                <a:endCxn id="8" idx="0"/>
              </p:cNvCxnSpPr>
              <p:nvPr/>
            </p:nvCxnSpPr>
            <p:spPr>
              <a:xfrm flipV="1">
                <a:off x="2593106" y="3444052"/>
                <a:ext cx="4451509" cy="30907"/>
              </a:xfrm>
              <a:prstGeom prst="line">
                <a:avLst/>
              </a:prstGeom>
            </p:spPr>
            <p:style>
              <a:lnRef idx="3">
                <a:schemeClr val="accent4"/>
              </a:lnRef>
              <a:fillRef idx="0">
                <a:schemeClr val="accent4"/>
              </a:fillRef>
              <a:effectRef idx="2">
                <a:schemeClr val="accent4"/>
              </a:effectRef>
              <a:fontRef idx="minor">
                <a:schemeClr val="tx1"/>
              </a:fontRef>
            </p:style>
          </p:cxnSp>
        </p:grpSp>
        <p:sp>
          <p:nvSpPr>
            <p:cNvPr id="17" name="TextBox 16">
              <a:hlinkClick r:id="rId3"/>
              <a:extLst>
                <a:ext uri="{FF2B5EF4-FFF2-40B4-BE49-F238E27FC236}">
                  <a16:creationId xmlns:a16="http://schemas.microsoft.com/office/drawing/2014/main" id="{F9EC30DB-E027-40B6-7B71-3BDB7AB76E86}"/>
                </a:ext>
              </a:extLst>
            </p:cNvPr>
            <p:cNvSpPr txBox="1"/>
            <p:nvPr/>
          </p:nvSpPr>
          <p:spPr>
            <a:xfrm>
              <a:off x="6591451" y="5752148"/>
              <a:ext cx="543739" cy="307777"/>
            </a:xfrm>
            <a:prstGeom prst="rect">
              <a:avLst/>
            </a:prstGeom>
            <a:noFill/>
          </p:spPr>
          <p:txBody>
            <a:bodyPr wrap="non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1324686921"/>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4" name="Title 3">
                <a:extLst>
                  <a:ext uri="{FF2B5EF4-FFF2-40B4-BE49-F238E27FC236}">
                    <a16:creationId xmlns:a16="http://schemas.microsoft.com/office/drawing/2014/main" id="{E83E2D1D-9192-A0E0-90AB-7A4D45B1D0D9}"/>
                  </a:ext>
                </a:extLst>
              </p:cNvPr>
              <p:cNvSpPr>
                <a:spLocks noGrp="1"/>
              </p:cNvSpPr>
              <p:nvPr>
                <p:ph type="title"/>
              </p:nvPr>
            </p:nvSpPr>
            <p:spPr>
              <a:xfrm>
                <a:off x="254000" y="197771"/>
                <a:ext cx="8712200" cy="2562689"/>
              </a:xfrm>
            </p:spPr>
            <p:txBody>
              <a:bodyPr/>
              <a:lstStyle/>
              <a:p>
                <a:pPr/>
                <a:r>
                  <a:rPr lang="en-GB" dirty="0"/>
                  <a:t>Verify the model for a particular string</a:t>
                </a:r>
                <a:br>
                  <a:rPr lang="en-GB" dirty="0"/>
                </a:br>
                <a:r>
                  <a:rPr lang="en-GB" dirty="0"/>
                  <a:t> </a:t>
                </a:r>
                <a:br>
                  <a:rPr lang="en-GB" dirty="0"/>
                </a:br>
                <a14:m>
                  <m:oMathPara xmlns:m="http://schemas.openxmlformats.org/officeDocument/2006/math">
                    <m:oMath>
                      <m:r>
                        <a:rPr lang="en-GB" b="0">
                          <a:latin typeface="Cambria Math" panose="02040503050406030204" pitchFamily="18" charset="0"/>
                        </a:rPr>
                        <m:t>  </m:t>
                      </m:r>
                      <m:r>
                        <a:rPr lang="en-GB" b="0" i="1">
                          <a:latin typeface="Cambria Math" panose="02040503050406030204" pitchFamily="18" charset="0"/>
                        </a:rPr>
                        <m:t>𝑓</m:t>
                      </m:r>
                      <m:r>
                        <a:rPr lang="en-GB" b="0" i="1">
                          <a:latin typeface="Cambria Math" panose="02040503050406030204" pitchFamily="18" charset="0"/>
                        </a:rPr>
                        <m:t>=</m:t>
                      </m:r>
                      <m:f>
                        <m:fPr>
                          <m:ctrlPr>
                            <a:rPr lang="en-GB" b="0" i="1">
                              <a:latin typeface="Cambria Math" panose="02040503050406030204" pitchFamily="18" charset="0"/>
                            </a:rPr>
                          </m:ctrlPr>
                        </m:fPr>
                        <m:num>
                          <m:r>
                            <a:rPr lang="en-GB" b="0" i="1">
                              <a:latin typeface="Cambria Math" panose="02040503050406030204" pitchFamily="18" charset="0"/>
                            </a:rPr>
                            <m:t>1</m:t>
                          </m:r>
                        </m:num>
                        <m:den>
                          <m:r>
                            <a:rPr lang="en-GB" b="0" i="1">
                              <a:latin typeface="Cambria Math" panose="02040503050406030204" pitchFamily="18" charset="0"/>
                            </a:rPr>
                            <m:t>2</m:t>
                          </m:r>
                          <m:r>
                            <a:rPr lang="en-GB" b="0" i="1">
                              <a:latin typeface="Cambria Math" panose="02040503050406030204" pitchFamily="18" charset="0"/>
                            </a:rPr>
                            <m:t>𝑙</m:t>
                          </m:r>
                        </m:den>
                      </m:f>
                      <m:rad>
                        <m:radPr>
                          <m:degHide m:val="on"/>
                          <m:ctrlPr>
                            <a:rPr lang="en-GB" b="0" i="1">
                              <a:latin typeface="Cambria Math" panose="02040503050406030204" pitchFamily="18" charset="0"/>
                            </a:rPr>
                          </m:ctrlPr>
                        </m:radPr>
                        <m:deg/>
                        <m:e>
                          <m:f>
                            <m:fPr>
                              <m:ctrlPr>
                                <a:rPr lang="en-GB" b="0" i="1">
                                  <a:latin typeface="Cambria Math" panose="02040503050406030204" pitchFamily="18" charset="0"/>
                                </a:rPr>
                              </m:ctrlPr>
                            </m:fPr>
                            <m:num>
                              <m:r>
                                <a:rPr lang="en-GB" b="0" i="1">
                                  <a:latin typeface="Cambria Math" panose="02040503050406030204" pitchFamily="18" charset="0"/>
                                </a:rPr>
                                <m:t>𝑇</m:t>
                              </m:r>
                            </m:num>
                            <m:den>
                              <m:r>
                                <a:rPr lang="en-GB" b="0" i="1">
                                  <a:latin typeface="Cambria Math" panose="02040503050406030204" pitchFamily="18" charset="0"/>
                                </a:rPr>
                                <m:t>𝜇</m:t>
                              </m:r>
                            </m:den>
                          </m:f>
                        </m:e>
                      </m:rad>
                    </m:oMath>
                  </m:oMathPara>
                </a14:m>
                <a:endParaRPr lang="en-GB" dirty="0"/>
              </a:p>
            </p:txBody>
          </p:sp>
        </mc:Choice>
        <mc:Fallback xmlns="">
          <p:sp>
            <p:nvSpPr>
              <p:cNvPr id="4" name="Title 3">
                <a:extLst>
                  <a:ext uri="{FF2B5EF4-FFF2-40B4-BE49-F238E27FC236}">
                    <a16:creationId xmlns:a16="http://schemas.microsoft.com/office/drawing/2014/main" id="{E83E2D1D-9192-A0E0-90AB-7A4D45B1D0D9}"/>
                  </a:ext>
                </a:extLst>
              </p:cNvPr>
              <p:cNvSpPr>
                <a:spLocks noGrp="1" noRot="1" noChangeAspect="1" noMove="1" noResize="1" noEditPoints="1" noAdjustHandles="1" noChangeArrowheads="1" noChangeShapeType="1" noTextEdit="1"/>
              </p:cNvSpPr>
              <p:nvPr>
                <p:ph type="title"/>
              </p:nvPr>
            </p:nvSpPr>
            <p:spPr>
              <a:xfrm>
                <a:off x="254000" y="197771"/>
                <a:ext cx="8712200" cy="2562689"/>
              </a:xfrm>
              <a:blipFill>
                <a:blip r:embed="rId2"/>
                <a:stretch>
                  <a:fillRect l="-2169" t="-5701"/>
                </a:stretch>
              </a:blipFill>
            </p:spPr>
            <p:txBody>
              <a:bodyPr/>
              <a:lstStyle/>
              <a:p>
                <a:r>
                  <a:rPr lang="en-GB">
                    <a:noFill/>
                  </a:rPr>
                  <a:t> </a:t>
                </a:r>
              </a:p>
            </p:txBody>
          </p:sp>
        </mc:Fallback>
      </mc:AlternateContent>
      <p:grpSp>
        <p:nvGrpSpPr>
          <p:cNvPr id="37" name="Group 36">
            <a:extLst>
              <a:ext uri="{FF2B5EF4-FFF2-40B4-BE49-F238E27FC236}">
                <a16:creationId xmlns:a16="http://schemas.microsoft.com/office/drawing/2014/main" id="{B90DB01F-9EE1-6AAA-8CF5-2313675096AE}"/>
              </a:ext>
            </a:extLst>
          </p:cNvPr>
          <p:cNvGrpSpPr/>
          <p:nvPr/>
        </p:nvGrpSpPr>
        <p:grpSpPr>
          <a:xfrm>
            <a:off x="624885" y="3167095"/>
            <a:ext cx="8188917" cy="3400678"/>
            <a:chOff x="624885" y="3167095"/>
            <a:chExt cx="8188917" cy="3400678"/>
          </a:xfrm>
        </p:grpSpPr>
        <p:grpSp>
          <p:nvGrpSpPr>
            <p:cNvPr id="5" name="Group 4">
              <a:extLst>
                <a:ext uri="{FF2B5EF4-FFF2-40B4-BE49-F238E27FC236}">
                  <a16:creationId xmlns:a16="http://schemas.microsoft.com/office/drawing/2014/main" id="{C513630E-DC34-E822-C3E4-FA268262856E}"/>
                </a:ext>
              </a:extLst>
            </p:cNvPr>
            <p:cNvGrpSpPr/>
            <p:nvPr/>
          </p:nvGrpSpPr>
          <p:grpSpPr>
            <a:xfrm>
              <a:off x="624885" y="3167095"/>
              <a:ext cx="8188917" cy="3400678"/>
              <a:chOff x="60504" y="1364427"/>
              <a:chExt cx="9163766" cy="3805511"/>
            </a:xfrm>
          </p:grpSpPr>
          <p:sp>
            <p:nvSpPr>
              <p:cNvPr id="6" name="Freeform: Shape 5">
                <a:extLst>
                  <a:ext uri="{FF2B5EF4-FFF2-40B4-BE49-F238E27FC236}">
                    <a16:creationId xmlns:a16="http://schemas.microsoft.com/office/drawing/2014/main" id="{ECC18456-D824-371A-EF86-7473F0E2EDB6}"/>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Box 13">
                <a:extLst>
                  <a:ext uri="{FF2B5EF4-FFF2-40B4-BE49-F238E27FC236}">
                    <a16:creationId xmlns:a16="http://schemas.microsoft.com/office/drawing/2014/main" id="{D5154F00-704F-830B-7708-43164BD582A0}"/>
                  </a:ext>
                </a:extLst>
              </p:cNvPr>
              <p:cNvSpPr txBox="1">
                <a:spLocks noChangeArrowheads="1"/>
              </p:cNvSpPr>
              <p:nvPr/>
            </p:nvSpPr>
            <p:spPr bwMode="auto">
              <a:xfrm>
                <a:off x="139330" y="1920925"/>
                <a:ext cx="1730952" cy="1037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Newton balance</a:t>
                </a:r>
                <a:endParaRPr lang="en-GB" altLang="en-US" sz="2800"/>
              </a:p>
            </p:txBody>
          </p:sp>
          <p:sp>
            <p:nvSpPr>
              <p:cNvPr id="8" name="Text Box 15">
                <a:extLst>
                  <a:ext uri="{FF2B5EF4-FFF2-40B4-BE49-F238E27FC236}">
                    <a16:creationId xmlns:a16="http://schemas.microsoft.com/office/drawing/2014/main" id="{D06CB93A-9EA6-BB4D-FE94-B2F461FF61FD}"/>
                  </a:ext>
                </a:extLst>
              </p:cNvPr>
              <p:cNvSpPr txBox="1">
                <a:spLocks noChangeArrowheads="1"/>
              </p:cNvSpPr>
              <p:nvPr/>
            </p:nvSpPr>
            <p:spPr bwMode="auto">
              <a:xfrm>
                <a:off x="4038216" y="1907423"/>
                <a:ext cx="1407681" cy="1037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paper rider</a:t>
                </a:r>
                <a:endParaRPr lang="en-GB" altLang="en-US" sz="2800"/>
              </a:p>
            </p:txBody>
          </p:sp>
          <p:sp>
            <p:nvSpPr>
              <p:cNvPr id="9" name="Text Box 16">
                <a:extLst>
                  <a:ext uri="{FF2B5EF4-FFF2-40B4-BE49-F238E27FC236}">
                    <a16:creationId xmlns:a16="http://schemas.microsoft.com/office/drawing/2014/main" id="{405DB3B5-529D-540F-F0AC-8B8DECCB8F9E}"/>
                  </a:ext>
                </a:extLst>
              </p:cNvPr>
              <p:cNvSpPr txBox="1">
                <a:spLocks noChangeArrowheads="1"/>
              </p:cNvSpPr>
              <p:nvPr/>
            </p:nvSpPr>
            <p:spPr bwMode="auto">
              <a:xfrm>
                <a:off x="5351507" y="1364427"/>
                <a:ext cx="1562539" cy="1037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Tuning fork</a:t>
                </a:r>
                <a:endParaRPr lang="en-GB" altLang="en-US" sz="2800"/>
              </a:p>
            </p:txBody>
          </p:sp>
          <p:sp>
            <p:nvSpPr>
              <p:cNvPr id="10" name="Text Box 17">
                <a:extLst>
                  <a:ext uri="{FF2B5EF4-FFF2-40B4-BE49-F238E27FC236}">
                    <a16:creationId xmlns:a16="http://schemas.microsoft.com/office/drawing/2014/main" id="{E5B9C488-C198-B787-004E-640B3852F3EF}"/>
                  </a:ext>
                </a:extLst>
              </p:cNvPr>
              <p:cNvSpPr txBox="1">
                <a:spLocks noChangeArrowheads="1"/>
              </p:cNvSpPr>
              <p:nvPr/>
            </p:nvSpPr>
            <p:spPr bwMode="auto">
              <a:xfrm>
                <a:off x="7494822" y="1381582"/>
                <a:ext cx="1729448" cy="1037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Tension adjust</a:t>
                </a:r>
                <a:endParaRPr lang="en-GB" altLang="en-US" sz="2800"/>
              </a:p>
            </p:txBody>
          </p:sp>
          <p:sp>
            <p:nvSpPr>
              <p:cNvPr id="11" name="Text Box 18">
                <a:extLst>
                  <a:ext uri="{FF2B5EF4-FFF2-40B4-BE49-F238E27FC236}">
                    <a16:creationId xmlns:a16="http://schemas.microsoft.com/office/drawing/2014/main" id="{B7795553-1058-CCFD-7F34-D9395A3FE316}"/>
                  </a:ext>
                </a:extLst>
              </p:cNvPr>
              <p:cNvSpPr txBox="1">
                <a:spLocks noChangeArrowheads="1"/>
              </p:cNvSpPr>
              <p:nvPr/>
            </p:nvSpPr>
            <p:spPr bwMode="auto">
              <a:xfrm>
                <a:off x="547536" y="4646718"/>
                <a:ext cx="36629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sound box</a:t>
                </a:r>
                <a:endParaRPr lang="en-GB" altLang="en-US" sz="2800"/>
              </a:p>
            </p:txBody>
          </p:sp>
          <p:sp>
            <p:nvSpPr>
              <p:cNvPr id="12" name="Text Box 19">
                <a:extLst>
                  <a:ext uri="{FF2B5EF4-FFF2-40B4-BE49-F238E27FC236}">
                    <a16:creationId xmlns:a16="http://schemas.microsoft.com/office/drawing/2014/main" id="{42AAB449-40CD-3CBF-B5C2-BEFC5ADF7726}"/>
                  </a:ext>
                </a:extLst>
              </p:cNvPr>
              <p:cNvSpPr txBox="1">
                <a:spLocks noChangeArrowheads="1"/>
              </p:cNvSpPr>
              <p:nvPr/>
            </p:nvSpPr>
            <p:spPr bwMode="auto">
              <a:xfrm>
                <a:off x="7457123" y="4492287"/>
                <a:ext cx="1423987" cy="568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bridge</a:t>
                </a:r>
                <a:endParaRPr lang="en-GB" altLang="en-US" sz="2800"/>
              </a:p>
            </p:txBody>
          </p:sp>
          <p:cxnSp>
            <p:nvCxnSpPr>
              <p:cNvPr id="13" name="Straight Connector 12">
                <a:extLst>
                  <a:ext uri="{FF2B5EF4-FFF2-40B4-BE49-F238E27FC236}">
                    <a16:creationId xmlns:a16="http://schemas.microsoft.com/office/drawing/2014/main" id="{3AE8B1D3-F7EA-F3F4-052A-687BF27C260F}"/>
                  </a:ext>
                </a:extLst>
              </p:cNvPr>
              <p:cNvCxnSpPr>
                <a:cxnSpLocks/>
              </p:cNvCxnSpPr>
              <p:nvPr/>
            </p:nvCxnSpPr>
            <p:spPr>
              <a:xfrm flipV="1">
                <a:off x="476232" y="3440873"/>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14" name="Rectangle 13">
                <a:extLst>
                  <a:ext uri="{FF2B5EF4-FFF2-40B4-BE49-F238E27FC236}">
                    <a16:creationId xmlns:a16="http://schemas.microsoft.com/office/drawing/2014/main" id="{2B552665-CA6B-513A-A2EB-B4483BCC8CB9}"/>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 name="Straight Connector 14">
                <a:extLst>
                  <a:ext uri="{FF2B5EF4-FFF2-40B4-BE49-F238E27FC236}">
                    <a16:creationId xmlns:a16="http://schemas.microsoft.com/office/drawing/2014/main" id="{2C0F6ACB-AFDE-2D3D-B924-34CA74769D06}"/>
                  </a:ext>
                </a:extLst>
              </p:cNvPr>
              <p:cNvCxnSpPr>
                <a:cxnSpLocks/>
                <a:endCxn id="17" idx="0"/>
              </p:cNvCxnSpPr>
              <p:nvPr/>
            </p:nvCxnSpPr>
            <p:spPr>
              <a:xfrm>
                <a:off x="2611755" y="3444052"/>
                <a:ext cx="4432860" cy="0"/>
              </a:xfrm>
              <a:prstGeom prst="line">
                <a:avLst/>
              </a:prstGeom>
            </p:spPr>
            <p:style>
              <a:lnRef idx="3">
                <a:schemeClr val="accent4"/>
              </a:lnRef>
              <a:fillRef idx="0">
                <a:schemeClr val="accent4"/>
              </a:fillRef>
              <a:effectRef idx="2">
                <a:schemeClr val="accent4"/>
              </a:effectRef>
              <a:fontRef idx="minor">
                <a:schemeClr val="tx1"/>
              </a:fontRef>
            </p:style>
          </p:cxnSp>
          <p:cxnSp>
            <p:nvCxnSpPr>
              <p:cNvPr id="16" name="Straight Connector 15">
                <a:extLst>
                  <a:ext uri="{FF2B5EF4-FFF2-40B4-BE49-F238E27FC236}">
                    <a16:creationId xmlns:a16="http://schemas.microsoft.com/office/drawing/2014/main" id="{7D9754A8-387B-40D1-1218-9909150D0B5A}"/>
                  </a:ext>
                </a:extLst>
              </p:cNvPr>
              <p:cNvCxnSpPr>
                <a:cxnSpLocks/>
                <a:endCxn id="17"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17" name="Isosceles Triangle 16">
                <a:extLst>
                  <a:ext uri="{FF2B5EF4-FFF2-40B4-BE49-F238E27FC236}">
                    <a16:creationId xmlns:a16="http://schemas.microsoft.com/office/drawing/2014/main" id="{350E3268-CE64-FB00-801B-7148E054523C}"/>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extLst>
                  <a:ext uri="{FF2B5EF4-FFF2-40B4-BE49-F238E27FC236}">
                    <a16:creationId xmlns:a16="http://schemas.microsoft.com/office/drawing/2014/main" id="{3CA258B1-AE48-323A-9796-7844582D03E6}"/>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CDDC1D53-6540-5A76-0C38-98260941A405}"/>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Isosceles Triangle 19">
                <a:extLst>
                  <a:ext uri="{FF2B5EF4-FFF2-40B4-BE49-F238E27FC236}">
                    <a16:creationId xmlns:a16="http://schemas.microsoft.com/office/drawing/2014/main" id="{A3801568-DDD0-6FB0-2F20-31CD2203056D}"/>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 Box 19">
                <a:extLst>
                  <a:ext uri="{FF2B5EF4-FFF2-40B4-BE49-F238E27FC236}">
                    <a16:creationId xmlns:a16="http://schemas.microsoft.com/office/drawing/2014/main" id="{AFA2FF69-94A2-8938-9B13-AB7FEC8C4CD2}"/>
                  </a:ext>
                </a:extLst>
              </p:cNvPr>
              <p:cNvSpPr txBox="1">
                <a:spLocks noChangeArrowheads="1"/>
              </p:cNvSpPr>
              <p:nvPr/>
            </p:nvSpPr>
            <p:spPr bwMode="auto">
              <a:xfrm>
                <a:off x="1970989" y="2799894"/>
                <a:ext cx="1423987" cy="568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bridge</a:t>
                </a:r>
                <a:endParaRPr lang="en-GB" altLang="en-US" sz="2800"/>
              </a:p>
            </p:txBody>
          </p:sp>
          <p:sp>
            <p:nvSpPr>
              <p:cNvPr id="22" name="Rectangle 21">
                <a:extLst>
                  <a:ext uri="{FF2B5EF4-FFF2-40B4-BE49-F238E27FC236}">
                    <a16:creationId xmlns:a16="http://schemas.microsoft.com/office/drawing/2014/main" id="{6EA3FEA7-DDD0-E57C-662E-789148CF2219}"/>
                  </a:ext>
                </a:extLst>
              </p:cNvPr>
              <p:cNvSpPr/>
              <p:nvPr/>
            </p:nvSpPr>
            <p:spPr>
              <a:xfrm>
                <a:off x="4722670" y="3340880"/>
                <a:ext cx="261135" cy="270479"/>
              </a:xfrm>
              <a:prstGeom prst="rect">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3" name="Group 22">
                <a:extLst>
                  <a:ext uri="{FF2B5EF4-FFF2-40B4-BE49-F238E27FC236}">
                    <a16:creationId xmlns:a16="http://schemas.microsoft.com/office/drawing/2014/main" id="{049F8BFC-36BB-62CE-AAF2-A0E4592DE98A}"/>
                  </a:ext>
                </a:extLst>
              </p:cNvPr>
              <p:cNvGrpSpPr/>
              <p:nvPr/>
            </p:nvGrpSpPr>
            <p:grpSpPr>
              <a:xfrm rot="5400000">
                <a:off x="6205570" y="2523220"/>
                <a:ext cx="1539132" cy="205076"/>
                <a:chOff x="4027493" y="1592580"/>
                <a:chExt cx="2404791" cy="217170"/>
              </a:xfrm>
            </p:grpSpPr>
            <p:sp>
              <p:nvSpPr>
                <p:cNvPr id="35" name="Freeform: Shape 34">
                  <a:extLst>
                    <a:ext uri="{FF2B5EF4-FFF2-40B4-BE49-F238E27FC236}">
                      <a16:creationId xmlns:a16="http://schemas.microsoft.com/office/drawing/2014/main" id="{987943F8-5D46-FD02-DE33-089ABBDDB6DF}"/>
                    </a:ext>
                  </a:extLst>
                </p:cNvPr>
                <p:cNvSpPr/>
                <p:nvPr/>
              </p:nvSpPr>
              <p:spPr>
                <a:xfrm>
                  <a:off x="4027493" y="1592580"/>
                  <a:ext cx="1474470" cy="217170"/>
                </a:xfrm>
                <a:custGeom>
                  <a:avLst/>
                  <a:gdLst>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45720 w 1508760"/>
                    <a:gd name="connsiteY4" fmla="*/ 217170 h 217170"/>
                    <a:gd name="connsiteX0" fmla="*/ 22860 w 1531620"/>
                    <a:gd name="connsiteY0" fmla="*/ 11430 h 228600"/>
                    <a:gd name="connsiteX1" fmla="*/ 1383030 w 1531620"/>
                    <a:gd name="connsiteY1" fmla="*/ 0 h 228600"/>
                    <a:gd name="connsiteX2" fmla="*/ 1531620 w 1531620"/>
                    <a:gd name="connsiteY2" fmla="*/ 125730 h 228600"/>
                    <a:gd name="connsiteX3" fmla="*/ 1337310 w 1531620"/>
                    <a:gd name="connsiteY3" fmla="*/ 205740 h 228600"/>
                    <a:gd name="connsiteX4" fmla="*/ 0 w 1531620"/>
                    <a:gd name="connsiteY4" fmla="*/ 228600 h 228600"/>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34290 w 1508760"/>
                    <a:gd name="connsiteY4" fmla="*/ 217170 h 217170"/>
                    <a:gd name="connsiteX0" fmla="*/ 0 w 1474470"/>
                    <a:gd name="connsiteY0" fmla="*/ 11430 h 217170"/>
                    <a:gd name="connsiteX1" fmla="*/ 1325880 w 1474470"/>
                    <a:gd name="connsiteY1" fmla="*/ 0 h 217170"/>
                    <a:gd name="connsiteX2" fmla="*/ 1474470 w 1474470"/>
                    <a:gd name="connsiteY2" fmla="*/ 125730 h 217170"/>
                    <a:gd name="connsiteX3" fmla="*/ 1280160 w 1474470"/>
                    <a:gd name="connsiteY3" fmla="*/ 205740 h 217170"/>
                    <a:gd name="connsiteX4" fmla="*/ 0 w 1474470"/>
                    <a:gd name="connsiteY4" fmla="*/ 217170 h 21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470" h="217170">
                      <a:moveTo>
                        <a:pt x="0" y="11430"/>
                      </a:moveTo>
                      <a:lnTo>
                        <a:pt x="1325880" y="0"/>
                      </a:lnTo>
                      <a:lnTo>
                        <a:pt x="1474470" y="125730"/>
                      </a:lnTo>
                      <a:lnTo>
                        <a:pt x="1280160" y="205740"/>
                      </a:lnTo>
                      <a:lnTo>
                        <a:pt x="0" y="21717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Freeform: Shape 35">
                  <a:extLst>
                    <a:ext uri="{FF2B5EF4-FFF2-40B4-BE49-F238E27FC236}">
                      <a16:creationId xmlns:a16="http://schemas.microsoft.com/office/drawing/2014/main" id="{3517EEA7-AEED-28D4-CE2E-6ABE563C290B}"/>
                    </a:ext>
                  </a:extLst>
                </p:cNvPr>
                <p:cNvSpPr/>
                <p:nvPr/>
              </p:nvSpPr>
              <p:spPr>
                <a:xfrm>
                  <a:off x="5483594" y="1685356"/>
                  <a:ext cx="948690" cy="22860"/>
                </a:xfrm>
                <a:custGeom>
                  <a:avLst/>
                  <a:gdLst>
                    <a:gd name="connsiteX0" fmla="*/ 0 w 948690"/>
                    <a:gd name="connsiteY0" fmla="*/ 11430 h 22860"/>
                    <a:gd name="connsiteX1" fmla="*/ 925830 w 948690"/>
                    <a:gd name="connsiteY1" fmla="*/ 0 h 22860"/>
                    <a:gd name="connsiteX2" fmla="*/ 948690 w 948690"/>
                    <a:gd name="connsiteY2" fmla="*/ 22860 h 22860"/>
                  </a:gdLst>
                  <a:ahLst/>
                  <a:cxnLst>
                    <a:cxn ang="0">
                      <a:pos x="connsiteX0" y="connsiteY0"/>
                    </a:cxn>
                    <a:cxn ang="0">
                      <a:pos x="connsiteX1" y="connsiteY1"/>
                    </a:cxn>
                    <a:cxn ang="0">
                      <a:pos x="connsiteX2" y="connsiteY2"/>
                    </a:cxn>
                  </a:cxnLst>
                  <a:rect l="l" t="t" r="r" b="b"/>
                  <a:pathLst>
                    <a:path w="948690" h="22860">
                      <a:moveTo>
                        <a:pt x="0" y="11430"/>
                      </a:moveTo>
                      <a:lnTo>
                        <a:pt x="925830" y="0"/>
                      </a:lnTo>
                      <a:lnTo>
                        <a:pt x="948690" y="2286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24" name="Straight Connector 23">
                <a:extLst>
                  <a:ext uri="{FF2B5EF4-FFF2-40B4-BE49-F238E27FC236}">
                    <a16:creationId xmlns:a16="http://schemas.microsoft.com/office/drawing/2014/main" id="{10968F44-6532-ED9A-41C1-0EF135483517}"/>
                  </a:ext>
                </a:extLst>
              </p:cNvPr>
              <p:cNvCxnSpPr/>
              <p:nvPr/>
            </p:nvCxnSpPr>
            <p:spPr>
              <a:xfrm>
                <a:off x="813417" y="2958372"/>
                <a:ext cx="306723" cy="53442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984840A-23A4-FB86-A48C-10473C059352}"/>
                  </a:ext>
                </a:extLst>
              </p:cNvPr>
              <p:cNvCxnSpPr/>
              <p:nvPr/>
            </p:nvCxnSpPr>
            <p:spPr>
              <a:xfrm>
                <a:off x="4510636" y="2762295"/>
                <a:ext cx="306723" cy="53442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45853F0-8305-D768-506F-3B9CE8B5439F}"/>
                  </a:ext>
                </a:extLst>
              </p:cNvPr>
              <p:cNvCxnSpPr>
                <a:cxnSpLocks/>
              </p:cNvCxnSpPr>
              <p:nvPr/>
            </p:nvCxnSpPr>
            <p:spPr>
              <a:xfrm>
                <a:off x="6221451" y="1985894"/>
                <a:ext cx="487519" cy="39331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0854FE9-5CA9-345C-4F86-218D14A13A2A}"/>
                  </a:ext>
                </a:extLst>
              </p:cNvPr>
              <p:cNvCxnSpPr>
                <a:cxnSpLocks/>
              </p:cNvCxnSpPr>
              <p:nvPr/>
            </p:nvCxnSpPr>
            <p:spPr>
              <a:xfrm>
                <a:off x="8253829" y="2452639"/>
                <a:ext cx="298339" cy="5921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E0C75637-1D80-D94C-0682-2CD25F077E2E}"/>
                      </a:ext>
                    </a:extLst>
                  </p:cNvPr>
                  <p:cNvSpPr txBox="1"/>
                  <p:nvPr/>
                </p:nvSpPr>
                <p:spPr>
                  <a:xfrm>
                    <a:off x="4485938" y="4111366"/>
                    <a:ext cx="473463"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rPr>
                            <m:t>𝑙</m:t>
                          </m:r>
                        </m:oMath>
                      </m:oMathPara>
                    </a14:m>
                    <a:endParaRPr lang="en-GB" sz="3600"/>
                  </a:p>
                </p:txBody>
              </p:sp>
            </mc:Choice>
            <mc:Fallback xmlns="">
              <p:sp>
                <p:nvSpPr>
                  <p:cNvPr id="28" name="TextBox 27">
                    <a:extLst>
                      <a:ext uri="{FF2B5EF4-FFF2-40B4-BE49-F238E27FC236}">
                        <a16:creationId xmlns:a16="http://schemas.microsoft.com/office/drawing/2014/main" id="{E0C75637-1D80-D94C-0682-2CD25F077E2E}"/>
                      </a:ext>
                    </a:extLst>
                  </p:cNvPr>
                  <p:cNvSpPr txBox="1">
                    <a:spLocks noRot="1" noChangeAspect="1" noMove="1" noResize="1" noEditPoints="1" noAdjustHandles="1" noChangeArrowheads="1" noChangeShapeType="1" noTextEdit="1"/>
                  </p:cNvSpPr>
                  <p:nvPr/>
                </p:nvSpPr>
                <p:spPr>
                  <a:xfrm>
                    <a:off x="4485938" y="4111366"/>
                    <a:ext cx="473463" cy="646331"/>
                  </a:xfrm>
                  <a:prstGeom prst="rect">
                    <a:avLst/>
                  </a:prstGeom>
                  <a:blipFill>
                    <a:blip r:embed="rId3"/>
                    <a:stretch>
                      <a:fillRect/>
                    </a:stretch>
                  </a:blipFill>
                </p:spPr>
                <p:txBody>
                  <a:bodyPr/>
                  <a:lstStyle/>
                  <a:p>
                    <a:r>
                      <a:rPr lang="en-GB">
                        <a:noFill/>
                      </a:rPr>
                      <a:t> </a:t>
                    </a:r>
                  </a:p>
                </p:txBody>
              </p:sp>
            </mc:Fallback>
          </mc:AlternateContent>
          <p:cxnSp>
            <p:nvCxnSpPr>
              <p:cNvPr id="29" name="Straight Arrow Connector 28">
                <a:extLst>
                  <a:ext uri="{FF2B5EF4-FFF2-40B4-BE49-F238E27FC236}">
                    <a16:creationId xmlns:a16="http://schemas.microsoft.com/office/drawing/2014/main" id="{C6097D75-0352-946B-0B03-B9428D74A2EB}"/>
                  </a:ext>
                </a:extLst>
              </p:cNvPr>
              <p:cNvCxnSpPr/>
              <p:nvPr/>
            </p:nvCxnSpPr>
            <p:spPr>
              <a:xfrm>
                <a:off x="5050339" y="4434531"/>
                <a:ext cx="1822257"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403D50F5-207C-CF56-54D8-238521067E17}"/>
                  </a:ext>
                </a:extLst>
              </p:cNvPr>
              <p:cNvCxnSpPr>
                <a:cxnSpLocks/>
                <a:stCxn id="28" idx="1"/>
              </p:cNvCxnSpPr>
              <p:nvPr/>
            </p:nvCxnSpPr>
            <p:spPr>
              <a:xfrm flipH="1">
                <a:off x="2682982" y="4434532"/>
                <a:ext cx="1802956" cy="1144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Text Box 15">
                <a:extLst>
                  <a:ext uri="{FF2B5EF4-FFF2-40B4-BE49-F238E27FC236}">
                    <a16:creationId xmlns:a16="http://schemas.microsoft.com/office/drawing/2014/main" id="{3CEE26C8-D323-F09B-3AB9-F35B5A02CDD2}"/>
                  </a:ext>
                </a:extLst>
              </p:cNvPr>
              <p:cNvSpPr txBox="1">
                <a:spLocks noChangeArrowheads="1"/>
              </p:cNvSpPr>
              <p:nvPr/>
            </p:nvSpPr>
            <p:spPr bwMode="auto">
              <a:xfrm>
                <a:off x="2572134" y="1656138"/>
                <a:ext cx="1280867" cy="568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IE" altLang="en-US" sz="2800"/>
                  <a:t>String</a:t>
                </a:r>
                <a:endParaRPr lang="en-GB" altLang="en-US" sz="2800"/>
              </a:p>
            </p:txBody>
          </p:sp>
          <p:cxnSp>
            <p:nvCxnSpPr>
              <p:cNvPr id="32" name="Straight Connector 31">
                <a:extLst>
                  <a:ext uri="{FF2B5EF4-FFF2-40B4-BE49-F238E27FC236}">
                    <a16:creationId xmlns:a16="http://schemas.microsoft.com/office/drawing/2014/main" id="{2E526221-7037-BBE5-C78F-7DE8606DB993}"/>
                  </a:ext>
                </a:extLst>
              </p:cNvPr>
              <p:cNvCxnSpPr>
                <a:cxnSpLocks/>
              </p:cNvCxnSpPr>
              <p:nvPr/>
            </p:nvCxnSpPr>
            <p:spPr>
              <a:xfrm>
                <a:off x="3353468" y="2142062"/>
                <a:ext cx="399393" cy="122267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EA41D3E4-47A4-9480-2612-6CDE99674D5F}"/>
                  </a:ext>
                </a:extLst>
              </p:cNvPr>
              <p:cNvCxnSpPr/>
              <p:nvPr/>
            </p:nvCxnSpPr>
            <p:spPr>
              <a:xfrm>
                <a:off x="1583839" y="4113164"/>
                <a:ext cx="306723" cy="53442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30DBF941-2C80-41AC-B639-4D7994258455}"/>
                  </a:ext>
                </a:extLst>
              </p:cNvPr>
              <p:cNvCxnSpPr>
                <a:cxnSpLocks/>
              </p:cNvCxnSpPr>
              <p:nvPr/>
            </p:nvCxnSpPr>
            <p:spPr>
              <a:xfrm>
                <a:off x="7175182" y="3706038"/>
                <a:ext cx="852964" cy="78624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 name="TextBox 2">
              <a:hlinkClick r:id="rId4"/>
              <a:extLst>
                <a:ext uri="{FF2B5EF4-FFF2-40B4-BE49-F238E27FC236}">
                  <a16:creationId xmlns:a16="http://schemas.microsoft.com/office/drawing/2014/main" id="{98AB3F75-FA5E-4B0C-FB02-CC29E42944CE}"/>
                </a:ext>
              </a:extLst>
            </p:cNvPr>
            <p:cNvSpPr txBox="1"/>
            <p:nvPr/>
          </p:nvSpPr>
          <p:spPr>
            <a:xfrm>
              <a:off x="7854166" y="5429401"/>
              <a:ext cx="543739" cy="307777"/>
            </a:xfrm>
            <a:prstGeom prst="rect">
              <a:avLst/>
            </a:prstGeom>
            <a:noFill/>
          </p:spPr>
          <p:txBody>
            <a:bodyPr wrap="non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6548210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52D3DB-380C-4DA3-DADD-FD4CEB2D27D3}"/>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D6118607-348D-F131-CD0D-DD6A60C30484}"/>
              </a:ext>
            </a:extLst>
          </p:cNvPr>
          <p:cNvSpPr>
            <a:spLocks noGrp="1"/>
          </p:cNvSpPr>
          <p:nvPr>
            <p:ph type="title"/>
          </p:nvPr>
        </p:nvSpPr>
        <p:spPr/>
        <p:txBody>
          <a:bodyPr/>
          <a:lstStyle/>
          <a:p>
            <a:r>
              <a:rPr lang="en-GB"/>
              <a:t>Recap: How is the tuning fork used?</a:t>
            </a:r>
          </a:p>
        </p:txBody>
      </p:sp>
      <p:sp>
        <p:nvSpPr>
          <p:cNvPr id="60" name="Text Placeholder 59">
            <a:extLst>
              <a:ext uri="{FF2B5EF4-FFF2-40B4-BE49-F238E27FC236}">
                <a16:creationId xmlns:a16="http://schemas.microsoft.com/office/drawing/2014/main" id="{B045A505-8149-FCDC-A2F8-200ECC42F3AB}"/>
              </a:ext>
            </a:extLst>
          </p:cNvPr>
          <p:cNvSpPr>
            <a:spLocks noGrp="1"/>
          </p:cNvSpPr>
          <p:nvPr>
            <p:ph type="body" sz="quarter" idx="4294967295"/>
          </p:nvPr>
        </p:nvSpPr>
        <p:spPr>
          <a:xfrm>
            <a:off x="406400" y="1041399"/>
            <a:ext cx="8382000" cy="3174435"/>
          </a:xfrm>
        </p:spPr>
        <p:txBody>
          <a:bodyPr>
            <a:normAutofit/>
          </a:bodyPr>
          <a:lstStyle/>
          <a:p>
            <a:r>
              <a:rPr lang="en-GB" dirty="0"/>
              <a:t>Set the tuning fork vibrating</a:t>
            </a:r>
          </a:p>
          <a:p>
            <a:r>
              <a:rPr lang="en-GB" dirty="0"/>
              <a:t>Place it on top of the string at the bridge</a:t>
            </a:r>
          </a:p>
          <a:p>
            <a:r>
              <a:rPr lang="en-GB" dirty="0"/>
              <a:t>Vary </a:t>
            </a:r>
            <a:r>
              <a:rPr lang="en-GB" b="1" i="1" dirty="0">
                <a:latin typeface="Times New Roman" panose="02020603050405020304" pitchFamily="18" charset="0"/>
                <a:cs typeface="Times New Roman" panose="02020603050405020304" pitchFamily="18" charset="0"/>
              </a:rPr>
              <a:t>l</a:t>
            </a:r>
            <a:r>
              <a:rPr lang="en-GB" dirty="0"/>
              <a:t> or </a:t>
            </a:r>
            <a:r>
              <a:rPr lang="en-GB" b="1" i="1" dirty="0">
                <a:latin typeface="Times New Roman" panose="02020603050405020304" pitchFamily="18" charset="0"/>
                <a:cs typeface="Times New Roman" panose="02020603050405020304" pitchFamily="18" charset="0"/>
              </a:rPr>
              <a:t>T</a:t>
            </a:r>
            <a:r>
              <a:rPr lang="en-GB" dirty="0"/>
              <a:t> until resonance occurs</a:t>
            </a:r>
          </a:p>
          <a:p>
            <a:r>
              <a:rPr lang="en-GB" dirty="0"/>
              <a:t>Resonance is identified when the paper hops off</a:t>
            </a:r>
          </a:p>
          <a:p>
            <a:r>
              <a:rPr lang="en-GB" dirty="0"/>
              <a:t>String frequency = tuning fork frequency</a:t>
            </a:r>
          </a:p>
          <a:p>
            <a:r>
              <a:rPr lang="en-GB" b="1" dirty="0"/>
              <a:t>𝑓</a:t>
            </a:r>
            <a:r>
              <a:rPr lang="en-GB" dirty="0"/>
              <a:t> is the number stamped on the tuning fork</a:t>
            </a:r>
          </a:p>
        </p:txBody>
      </p:sp>
      <p:sp>
        <p:nvSpPr>
          <p:cNvPr id="61" name="Rectangle 60">
            <a:extLst>
              <a:ext uri="{FF2B5EF4-FFF2-40B4-BE49-F238E27FC236}">
                <a16:creationId xmlns:a16="http://schemas.microsoft.com/office/drawing/2014/main" id="{FD1656CA-E692-E2D4-480B-D045B21C32C2}"/>
              </a:ext>
            </a:extLst>
          </p:cNvPr>
          <p:cNvSpPr/>
          <p:nvPr/>
        </p:nvSpPr>
        <p:spPr>
          <a:xfrm rot="1207446">
            <a:off x="3856238" y="5138375"/>
            <a:ext cx="259875" cy="195287"/>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3" name="Straight Connector 62">
            <a:extLst>
              <a:ext uri="{FF2B5EF4-FFF2-40B4-BE49-F238E27FC236}">
                <a16:creationId xmlns:a16="http://schemas.microsoft.com/office/drawing/2014/main" id="{9B90B64E-1E75-F72B-3565-F1365A47D9B4}"/>
              </a:ext>
            </a:extLst>
          </p:cNvPr>
          <p:cNvCxnSpPr>
            <a:cxnSpLocks/>
          </p:cNvCxnSpPr>
          <p:nvPr/>
        </p:nvCxnSpPr>
        <p:spPr>
          <a:xfrm>
            <a:off x="3803295" y="5371115"/>
            <a:ext cx="230735" cy="76075"/>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5" name="Straight Connector 64">
            <a:extLst>
              <a:ext uri="{FF2B5EF4-FFF2-40B4-BE49-F238E27FC236}">
                <a16:creationId xmlns:a16="http://schemas.microsoft.com/office/drawing/2014/main" id="{E33D65D6-FD1B-F8F8-7077-EC0D105D6B55}"/>
              </a:ext>
            </a:extLst>
          </p:cNvPr>
          <p:cNvCxnSpPr>
            <a:cxnSpLocks/>
          </p:cNvCxnSpPr>
          <p:nvPr/>
        </p:nvCxnSpPr>
        <p:spPr>
          <a:xfrm>
            <a:off x="3779367" y="5437688"/>
            <a:ext cx="230735" cy="76075"/>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nvGrpSpPr>
          <p:cNvPr id="66" name="Group 65">
            <a:extLst>
              <a:ext uri="{FF2B5EF4-FFF2-40B4-BE49-F238E27FC236}">
                <a16:creationId xmlns:a16="http://schemas.microsoft.com/office/drawing/2014/main" id="{4089EBE7-493C-48B6-72AD-B228623BA4CB}"/>
              </a:ext>
            </a:extLst>
          </p:cNvPr>
          <p:cNvGrpSpPr/>
          <p:nvPr/>
        </p:nvGrpSpPr>
        <p:grpSpPr>
          <a:xfrm>
            <a:off x="2414078" y="5520446"/>
            <a:ext cx="2598301" cy="76075"/>
            <a:chOff x="665018" y="1339167"/>
            <a:chExt cx="5201392" cy="718016"/>
          </a:xfrm>
        </p:grpSpPr>
        <p:sp>
          <p:nvSpPr>
            <p:cNvPr id="67" name="Freeform: Shape 66">
              <a:extLst>
                <a:ext uri="{FF2B5EF4-FFF2-40B4-BE49-F238E27FC236}">
                  <a16:creationId xmlns:a16="http://schemas.microsoft.com/office/drawing/2014/main" id="{EBE29C3A-C8C2-89EE-529D-1A53C721A1A2}"/>
                </a:ext>
              </a:extLst>
            </p:cNvPr>
            <p:cNvSpPr/>
            <p:nvPr/>
          </p:nvSpPr>
          <p:spPr>
            <a:xfrm>
              <a:off x="665018" y="1339167"/>
              <a:ext cx="5201392" cy="359004"/>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Freeform: Shape 67">
              <a:extLst>
                <a:ext uri="{FF2B5EF4-FFF2-40B4-BE49-F238E27FC236}">
                  <a16:creationId xmlns:a16="http://schemas.microsoft.com/office/drawing/2014/main" id="{F0235692-E494-04DB-F13E-11B68543B853}"/>
                </a:ext>
              </a:extLst>
            </p:cNvPr>
            <p:cNvSpPr/>
            <p:nvPr/>
          </p:nvSpPr>
          <p:spPr>
            <a:xfrm flipV="1">
              <a:off x="665018" y="1698175"/>
              <a:ext cx="5201392" cy="359008"/>
            </a:xfrm>
            <a:custGeom>
              <a:avLst/>
              <a:gdLst>
                <a:gd name="csX0" fmla="*/ 0 w 5201392"/>
                <a:gd name="csY0" fmla="*/ 403761 h 403761"/>
                <a:gd name="csX1" fmla="*/ 2683824 w 5201392"/>
                <a:gd name="csY1" fmla="*/ 0 h 403761"/>
                <a:gd name="csX2" fmla="*/ 5201392 w 5201392"/>
                <a:gd name="csY2" fmla="*/ 403761 h 403761"/>
                <a:gd name="csX0" fmla="*/ 0 w 5201392"/>
                <a:gd name="csY0" fmla="*/ 404394 h 404394"/>
                <a:gd name="csX1" fmla="*/ 2683824 w 5201392"/>
                <a:gd name="csY1" fmla="*/ 633 h 404394"/>
                <a:gd name="csX2" fmla="*/ 5201392 w 5201392"/>
                <a:gd name="csY2" fmla="*/ 404394 h 404394"/>
                <a:gd name="csX0" fmla="*/ 0 w 5201392"/>
                <a:gd name="csY0" fmla="*/ 404394 h 404394"/>
                <a:gd name="csX1" fmla="*/ 2683824 w 5201392"/>
                <a:gd name="csY1" fmla="*/ 633 h 404394"/>
                <a:gd name="csX2" fmla="*/ 5201392 w 5201392"/>
                <a:gd name="csY2" fmla="*/ 404394 h 404394"/>
                <a:gd name="csX0" fmla="*/ 0 w 5201392"/>
                <a:gd name="csY0" fmla="*/ 404512 h 404512"/>
                <a:gd name="csX1" fmla="*/ 2683824 w 5201392"/>
                <a:gd name="csY1" fmla="*/ 751 h 404512"/>
                <a:gd name="csX2" fmla="*/ 5201392 w 5201392"/>
                <a:gd name="csY2" fmla="*/ 404512 h 404512"/>
              </a:gdLst>
              <a:ahLst/>
              <a:cxnLst>
                <a:cxn ang="0">
                  <a:pos x="csX0" y="csY0"/>
                </a:cxn>
                <a:cxn ang="0">
                  <a:pos x="csX1" y="csY1"/>
                </a:cxn>
                <a:cxn ang="0">
                  <a:pos x="csX2" y="csY2"/>
                </a:cxn>
              </a:cxnLst>
              <a:rect l="l" t="t" r="r" b="b"/>
              <a:pathLst>
                <a:path w="5201392" h="404512">
                  <a:moveTo>
                    <a:pt x="0" y="404512"/>
                  </a:moveTo>
                  <a:cubicBezTo>
                    <a:pt x="716478" y="222423"/>
                    <a:pt x="1868386" y="-15083"/>
                    <a:pt x="2683824" y="751"/>
                  </a:cubicBezTo>
                  <a:cubicBezTo>
                    <a:pt x="3499262" y="16585"/>
                    <a:pt x="4552208" y="210549"/>
                    <a:pt x="5201392" y="404512"/>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69" name="TextBox 68">
            <a:extLst>
              <a:ext uri="{FF2B5EF4-FFF2-40B4-BE49-F238E27FC236}">
                <a16:creationId xmlns:a16="http://schemas.microsoft.com/office/drawing/2014/main" id="{6A7A6061-A75D-C936-D778-94DD60968CB9}"/>
              </a:ext>
            </a:extLst>
          </p:cNvPr>
          <p:cNvSpPr txBox="1"/>
          <p:nvPr/>
        </p:nvSpPr>
        <p:spPr>
          <a:xfrm>
            <a:off x="6369932" y="4238554"/>
            <a:ext cx="2275668" cy="954107"/>
          </a:xfrm>
          <a:prstGeom prst="rect">
            <a:avLst/>
          </a:prstGeom>
          <a:noFill/>
        </p:spPr>
        <p:txBody>
          <a:bodyPr wrap="square" rtlCol="0">
            <a:spAutoFit/>
          </a:bodyPr>
          <a:lstStyle/>
          <a:p>
            <a:r>
              <a:rPr lang="en-GB" sz="2800"/>
              <a:t>𝑓</a:t>
            </a:r>
            <a:r>
              <a:rPr lang="en-GB" sz="2800">
                <a:latin typeface="Arial" panose="020B0604020202020204" pitchFamily="34" charset="0"/>
                <a:cs typeface="Arial" panose="020B0604020202020204" pitchFamily="34" charset="0"/>
              </a:rPr>
              <a:t> is written on the fork</a:t>
            </a:r>
          </a:p>
        </p:txBody>
      </p:sp>
      <p:cxnSp>
        <p:nvCxnSpPr>
          <p:cNvPr id="71" name="Straight Arrow Connector 70">
            <a:extLst>
              <a:ext uri="{FF2B5EF4-FFF2-40B4-BE49-F238E27FC236}">
                <a16:creationId xmlns:a16="http://schemas.microsoft.com/office/drawing/2014/main" id="{40B79850-D04F-7507-1630-13DCDBB28FDE}"/>
              </a:ext>
            </a:extLst>
          </p:cNvPr>
          <p:cNvCxnSpPr/>
          <p:nvPr/>
        </p:nvCxnSpPr>
        <p:spPr>
          <a:xfrm flipH="1">
            <a:off x="5277438" y="4544631"/>
            <a:ext cx="995607" cy="27538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nvGrpSpPr>
          <p:cNvPr id="6" name="Group 5">
            <a:extLst>
              <a:ext uri="{FF2B5EF4-FFF2-40B4-BE49-F238E27FC236}">
                <a16:creationId xmlns:a16="http://schemas.microsoft.com/office/drawing/2014/main" id="{DE049EEC-C99E-AB1F-0D77-90DC694AC0C0}"/>
              </a:ext>
            </a:extLst>
          </p:cNvPr>
          <p:cNvGrpSpPr/>
          <p:nvPr/>
        </p:nvGrpSpPr>
        <p:grpSpPr>
          <a:xfrm>
            <a:off x="923019" y="4633674"/>
            <a:ext cx="5152656" cy="1387454"/>
            <a:chOff x="923019" y="4633674"/>
            <a:chExt cx="5152656" cy="1387454"/>
          </a:xfrm>
        </p:grpSpPr>
        <p:grpSp>
          <p:nvGrpSpPr>
            <p:cNvPr id="5" name="Group 4">
              <a:extLst>
                <a:ext uri="{FF2B5EF4-FFF2-40B4-BE49-F238E27FC236}">
                  <a16:creationId xmlns:a16="http://schemas.microsoft.com/office/drawing/2014/main" id="{2D95BCDF-5990-0EE8-0B80-DCFAA6211FF8}"/>
                </a:ext>
              </a:extLst>
            </p:cNvPr>
            <p:cNvGrpSpPr/>
            <p:nvPr/>
          </p:nvGrpSpPr>
          <p:grpSpPr>
            <a:xfrm>
              <a:off x="923019" y="4633674"/>
              <a:ext cx="5152656" cy="1331210"/>
              <a:chOff x="60504" y="1856192"/>
              <a:chExt cx="8828849" cy="2280968"/>
            </a:xfrm>
          </p:grpSpPr>
          <p:sp>
            <p:nvSpPr>
              <p:cNvPr id="37" name="Freeform: Shape 36">
                <a:extLst>
                  <a:ext uri="{FF2B5EF4-FFF2-40B4-BE49-F238E27FC236}">
                    <a16:creationId xmlns:a16="http://schemas.microsoft.com/office/drawing/2014/main" id="{67198A2E-D592-294B-A58B-129655BACC1A}"/>
                  </a:ext>
                </a:extLst>
              </p:cNvPr>
              <p:cNvSpPr/>
              <p:nvPr/>
            </p:nvSpPr>
            <p:spPr>
              <a:xfrm>
                <a:off x="8214983" y="3120754"/>
                <a:ext cx="674370" cy="697230"/>
              </a:xfrm>
              <a:custGeom>
                <a:avLst/>
                <a:gdLst>
                  <a:gd name="connsiteX0" fmla="*/ 331470 w 628650"/>
                  <a:gd name="connsiteY0" fmla="*/ 651510 h 662940"/>
                  <a:gd name="connsiteX1" fmla="*/ 274320 w 628650"/>
                  <a:gd name="connsiteY1" fmla="*/ 240030 h 662940"/>
                  <a:gd name="connsiteX2" fmla="*/ 0 w 628650"/>
                  <a:gd name="connsiteY2" fmla="*/ 217170 h 662940"/>
                  <a:gd name="connsiteX3" fmla="*/ 45720 w 628650"/>
                  <a:gd name="connsiteY3" fmla="*/ 0 h 662940"/>
                  <a:gd name="connsiteX4" fmla="*/ 628650 w 628650"/>
                  <a:gd name="connsiteY4" fmla="*/ 0 h 662940"/>
                  <a:gd name="connsiteX5" fmla="*/ 502920 w 628650"/>
                  <a:gd name="connsiteY5" fmla="*/ 240030 h 662940"/>
                  <a:gd name="connsiteX6" fmla="*/ 365760 w 628650"/>
                  <a:gd name="connsiteY6" fmla="*/ 285750 h 662940"/>
                  <a:gd name="connsiteX7" fmla="*/ 400050 w 628650"/>
                  <a:gd name="connsiteY7" fmla="*/ 662940 h 662940"/>
                  <a:gd name="connsiteX8" fmla="*/ 331470 w 628650"/>
                  <a:gd name="connsiteY8" fmla="*/ 651510 h 66294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0292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571500 w 720090"/>
                  <a:gd name="connsiteY5" fmla="*/ 274320 h 697230"/>
                  <a:gd name="connsiteX6" fmla="*/ 365760 w 720090"/>
                  <a:gd name="connsiteY6" fmla="*/ 320040 h 697230"/>
                  <a:gd name="connsiteX7" fmla="*/ 400050 w 720090"/>
                  <a:gd name="connsiteY7" fmla="*/ 697230 h 697230"/>
                  <a:gd name="connsiteX8" fmla="*/ 331470 w 720090"/>
                  <a:gd name="connsiteY8" fmla="*/ 685800 h 697230"/>
                  <a:gd name="connsiteX0" fmla="*/ 331470 w 720090"/>
                  <a:gd name="connsiteY0" fmla="*/ 685800 h 697230"/>
                  <a:gd name="connsiteX1" fmla="*/ 274320 w 720090"/>
                  <a:gd name="connsiteY1" fmla="*/ 274320 h 697230"/>
                  <a:gd name="connsiteX2" fmla="*/ 0 w 720090"/>
                  <a:gd name="connsiteY2" fmla="*/ 251460 h 697230"/>
                  <a:gd name="connsiteX3" fmla="*/ 45720 w 720090"/>
                  <a:gd name="connsiteY3" fmla="*/ 34290 h 697230"/>
                  <a:gd name="connsiteX4" fmla="*/ 720090 w 720090"/>
                  <a:gd name="connsiteY4" fmla="*/ 0 h 697230"/>
                  <a:gd name="connsiteX5" fmla="*/ 685800 w 720090"/>
                  <a:gd name="connsiteY5" fmla="*/ 240030 h 697230"/>
                  <a:gd name="connsiteX6" fmla="*/ 365760 w 720090"/>
                  <a:gd name="connsiteY6" fmla="*/ 320040 h 697230"/>
                  <a:gd name="connsiteX7" fmla="*/ 400050 w 720090"/>
                  <a:gd name="connsiteY7" fmla="*/ 697230 h 697230"/>
                  <a:gd name="connsiteX8" fmla="*/ 331470 w 72009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20040 w 674370"/>
                  <a:gd name="connsiteY6" fmla="*/ 320040 h 697230"/>
                  <a:gd name="connsiteX7" fmla="*/ 354330 w 674370"/>
                  <a:gd name="connsiteY7" fmla="*/ 697230 h 697230"/>
                  <a:gd name="connsiteX8" fmla="*/ 285750 w 674370"/>
                  <a:gd name="connsiteY8" fmla="*/ 685800 h 697230"/>
                  <a:gd name="connsiteX0" fmla="*/ 285750 w 674370"/>
                  <a:gd name="connsiteY0" fmla="*/ 685800 h 697230"/>
                  <a:gd name="connsiteX1" fmla="*/ 228600 w 674370"/>
                  <a:gd name="connsiteY1" fmla="*/ 274320 h 697230"/>
                  <a:gd name="connsiteX2" fmla="*/ 11430 w 674370"/>
                  <a:gd name="connsiteY2" fmla="*/ 228600 h 697230"/>
                  <a:gd name="connsiteX3" fmla="*/ 0 w 674370"/>
                  <a:gd name="connsiteY3" fmla="*/ 34290 h 697230"/>
                  <a:gd name="connsiteX4" fmla="*/ 674370 w 674370"/>
                  <a:gd name="connsiteY4" fmla="*/ 0 h 697230"/>
                  <a:gd name="connsiteX5" fmla="*/ 640080 w 674370"/>
                  <a:gd name="connsiteY5" fmla="*/ 240030 h 697230"/>
                  <a:gd name="connsiteX6" fmla="*/ 388620 w 674370"/>
                  <a:gd name="connsiteY6" fmla="*/ 320040 h 697230"/>
                  <a:gd name="connsiteX7" fmla="*/ 354330 w 674370"/>
                  <a:gd name="connsiteY7" fmla="*/ 697230 h 697230"/>
                  <a:gd name="connsiteX8" fmla="*/ 285750 w 674370"/>
                  <a:gd name="connsiteY8" fmla="*/ 685800 h 69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70" h="697230">
                    <a:moveTo>
                      <a:pt x="285750" y="685800"/>
                    </a:moveTo>
                    <a:lnTo>
                      <a:pt x="228600" y="274320"/>
                    </a:lnTo>
                    <a:lnTo>
                      <a:pt x="11430" y="228600"/>
                    </a:lnTo>
                    <a:lnTo>
                      <a:pt x="0" y="34290"/>
                    </a:lnTo>
                    <a:lnTo>
                      <a:pt x="674370" y="0"/>
                    </a:lnTo>
                    <a:lnTo>
                      <a:pt x="640080" y="240030"/>
                    </a:lnTo>
                    <a:lnTo>
                      <a:pt x="388620" y="320040"/>
                    </a:lnTo>
                    <a:lnTo>
                      <a:pt x="354330" y="697230"/>
                    </a:lnTo>
                    <a:lnTo>
                      <a:pt x="285750" y="685800"/>
                    </a:lnTo>
                    <a:close/>
                  </a:path>
                </a:pathLst>
              </a:cu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cxnSp>
            <p:nvCxnSpPr>
              <p:cNvPr id="40" name="Straight Connector 39">
                <a:extLst>
                  <a:ext uri="{FF2B5EF4-FFF2-40B4-BE49-F238E27FC236}">
                    <a16:creationId xmlns:a16="http://schemas.microsoft.com/office/drawing/2014/main" id="{C498D5A2-9240-7D05-4D6B-096031B60CFE}"/>
                  </a:ext>
                </a:extLst>
              </p:cNvPr>
              <p:cNvCxnSpPr>
                <a:cxnSpLocks/>
              </p:cNvCxnSpPr>
              <p:nvPr/>
            </p:nvCxnSpPr>
            <p:spPr>
              <a:xfrm flipV="1">
                <a:off x="476232" y="3452748"/>
                <a:ext cx="2164098" cy="269329"/>
              </a:xfrm>
              <a:prstGeom prst="line">
                <a:avLst/>
              </a:prstGeom>
            </p:spPr>
            <p:style>
              <a:lnRef idx="3">
                <a:schemeClr val="accent4"/>
              </a:lnRef>
              <a:fillRef idx="0">
                <a:schemeClr val="accent4"/>
              </a:fillRef>
              <a:effectRef idx="2">
                <a:schemeClr val="accent4"/>
              </a:effectRef>
              <a:fontRef idx="minor">
                <a:schemeClr val="tx1"/>
              </a:fontRef>
            </p:style>
          </p:cxnSp>
          <p:sp>
            <p:nvSpPr>
              <p:cNvPr id="41" name="Rectangle 40">
                <a:extLst>
                  <a:ext uri="{FF2B5EF4-FFF2-40B4-BE49-F238E27FC236}">
                    <a16:creationId xmlns:a16="http://schemas.microsoft.com/office/drawing/2014/main" id="{5AE397C5-EE66-3CBD-FA88-F50D99E43956}"/>
                  </a:ext>
                </a:extLst>
              </p:cNvPr>
              <p:cNvSpPr/>
              <p:nvPr/>
            </p:nvSpPr>
            <p:spPr>
              <a:xfrm rot="21189197">
                <a:off x="823824" y="3482007"/>
                <a:ext cx="902970" cy="228600"/>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cxnSp>
            <p:nvCxnSpPr>
              <p:cNvPr id="43" name="Straight Connector 42">
                <a:extLst>
                  <a:ext uri="{FF2B5EF4-FFF2-40B4-BE49-F238E27FC236}">
                    <a16:creationId xmlns:a16="http://schemas.microsoft.com/office/drawing/2014/main" id="{D57144D8-BCBA-8F96-46E4-EA550474E39E}"/>
                  </a:ext>
                </a:extLst>
              </p:cNvPr>
              <p:cNvCxnSpPr>
                <a:cxnSpLocks/>
                <a:endCxn id="44" idx="0"/>
              </p:cNvCxnSpPr>
              <p:nvPr/>
            </p:nvCxnSpPr>
            <p:spPr>
              <a:xfrm flipH="1" flipV="1">
                <a:off x="7044615" y="3444052"/>
                <a:ext cx="1499310" cy="152255"/>
              </a:xfrm>
              <a:prstGeom prst="line">
                <a:avLst/>
              </a:prstGeom>
            </p:spPr>
            <p:style>
              <a:lnRef idx="3">
                <a:schemeClr val="accent4"/>
              </a:lnRef>
              <a:fillRef idx="0">
                <a:schemeClr val="accent4"/>
              </a:fillRef>
              <a:effectRef idx="2">
                <a:schemeClr val="accent4"/>
              </a:effectRef>
              <a:fontRef idx="minor">
                <a:schemeClr val="tx1"/>
              </a:fontRef>
            </p:style>
          </p:cxnSp>
          <p:sp>
            <p:nvSpPr>
              <p:cNvPr id="44" name="Isosceles Triangle 43">
                <a:extLst>
                  <a:ext uri="{FF2B5EF4-FFF2-40B4-BE49-F238E27FC236}">
                    <a16:creationId xmlns:a16="http://schemas.microsoft.com/office/drawing/2014/main" id="{5C20F546-AD5A-8A19-C959-B8B3DBFD5F1B}"/>
                  </a:ext>
                </a:extLst>
              </p:cNvPr>
              <p:cNvSpPr/>
              <p:nvPr/>
            </p:nvSpPr>
            <p:spPr>
              <a:xfrm>
                <a:off x="6914047" y="3444052"/>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45" name="Rectangle 44">
                <a:extLst>
                  <a:ext uri="{FF2B5EF4-FFF2-40B4-BE49-F238E27FC236}">
                    <a16:creationId xmlns:a16="http://schemas.microsoft.com/office/drawing/2014/main" id="{D6B74524-5A77-3ED8-EB0F-5169313B2637}"/>
                  </a:ext>
                </a:extLst>
              </p:cNvPr>
              <p:cNvSpPr/>
              <p:nvPr/>
            </p:nvSpPr>
            <p:spPr>
              <a:xfrm>
                <a:off x="60504" y="3802545"/>
                <a:ext cx="8820606" cy="334615"/>
              </a:xfrm>
              <a:prstGeom prst="rect">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46" name="Rectangle 45">
                <a:extLst>
                  <a:ext uri="{FF2B5EF4-FFF2-40B4-BE49-F238E27FC236}">
                    <a16:creationId xmlns:a16="http://schemas.microsoft.com/office/drawing/2014/main" id="{325D49D0-2C34-6BEF-CB9C-45C73C8621AA}"/>
                  </a:ext>
                </a:extLst>
              </p:cNvPr>
              <p:cNvSpPr/>
              <p:nvPr/>
            </p:nvSpPr>
            <p:spPr>
              <a:xfrm>
                <a:off x="321639" y="3531018"/>
                <a:ext cx="154593" cy="334617"/>
              </a:xfrm>
              <a:prstGeom prst="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0800000" scaled="1"/>
                <a:tileRect/>
              </a:gra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47" name="Isosceles Triangle 46">
                <a:extLst>
                  <a:ext uri="{FF2B5EF4-FFF2-40B4-BE49-F238E27FC236}">
                    <a16:creationId xmlns:a16="http://schemas.microsoft.com/office/drawing/2014/main" id="{1FD8DD3D-ABBD-7AED-0B86-24DFD5D5E38D}"/>
                  </a:ext>
                </a:extLst>
              </p:cNvPr>
              <p:cNvSpPr/>
              <p:nvPr/>
            </p:nvSpPr>
            <p:spPr>
              <a:xfrm>
                <a:off x="2507624" y="3467928"/>
                <a:ext cx="261135" cy="334617"/>
              </a:xfrm>
              <a:prstGeom prst="triangle">
                <a:avLst/>
              </a:prstGeom>
              <a:solidFill>
                <a:srgbClr val="D88428"/>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grpSp>
            <p:nvGrpSpPr>
              <p:cNvPr id="48" name="Group 47">
                <a:extLst>
                  <a:ext uri="{FF2B5EF4-FFF2-40B4-BE49-F238E27FC236}">
                    <a16:creationId xmlns:a16="http://schemas.microsoft.com/office/drawing/2014/main" id="{AB80AE53-7EB8-AA8A-56A5-0B5F03A4FFA6}"/>
                  </a:ext>
                </a:extLst>
              </p:cNvPr>
              <p:cNvGrpSpPr/>
              <p:nvPr/>
            </p:nvGrpSpPr>
            <p:grpSpPr>
              <a:xfrm rot="5400000">
                <a:off x="6205570" y="2523220"/>
                <a:ext cx="1539132" cy="205076"/>
                <a:chOff x="4027493" y="1592580"/>
                <a:chExt cx="2404791" cy="217170"/>
              </a:xfrm>
            </p:grpSpPr>
            <p:sp>
              <p:nvSpPr>
                <p:cNvPr id="56" name="Freeform: Shape 55">
                  <a:extLst>
                    <a:ext uri="{FF2B5EF4-FFF2-40B4-BE49-F238E27FC236}">
                      <a16:creationId xmlns:a16="http://schemas.microsoft.com/office/drawing/2014/main" id="{C89958EF-AB0C-F384-13DD-49EE95A77F35}"/>
                    </a:ext>
                  </a:extLst>
                </p:cNvPr>
                <p:cNvSpPr/>
                <p:nvPr/>
              </p:nvSpPr>
              <p:spPr>
                <a:xfrm>
                  <a:off x="4027493" y="1592580"/>
                  <a:ext cx="1474470" cy="217170"/>
                </a:xfrm>
                <a:custGeom>
                  <a:avLst/>
                  <a:gdLst>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45720 w 1508760"/>
                    <a:gd name="connsiteY4" fmla="*/ 217170 h 217170"/>
                    <a:gd name="connsiteX0" fmla="*/ 22860 w 1531620"/>
                    <a:gd name="connsiteY0" fmla="*/ 11430 h 228600"/>
                    <a:gd name="connsiteX1" fmla="*/ 1383030 w 1531620"/>
                    <a:gd name="connsiteY1" fmla="*/ 0 h 228600"/>
                    <a:gd name="connsiteX2" fmla="*/ 1531620 w 1531620"/>
                    <a:gd name="connsiteY2" fmla="*/ 125730 h 228600"/>
                    <a:gd name="connsiteX3" fmla="*/ 1337310 w 1531620"/>
                    <a:gd name="connsiteY3" fmla="*/ 205740 h 228600"/>
                    <a:gd name="connsiteX4" fmla="*/ 0 w 1531620"/>
                    <a:gd name="connsiteY4" fmla="*/ 228600 h 228600"/>
                    <a:gd name="connsiteX0" fmla="*/ 0 w 1508760"/>
                    <a:gd name="connsiteY0" fmla="*/ 11430 h 217170"/>
                    <a:gd name="connsiteX1" fmla="*/ 1360170 w 1508760"/>
                    <a:gd name="connsiteY1" fmla="*/ 0 h 217170"/>
                    <a:gd name="connsiteX2" fmla="*/ 1508760 w 1508760"/>
                    <a:gd name="connsiteY2" fmla="*/ 125730 h 217170"/>
                    <a:gd name="connsiteX3" fmla="*/ 1314450 w 1508760"/>
                    <a:gd name="connsiteY3" fmla="*/ 205740 h 217170"/>
                    <a:gd name="connsiteX4" fmla="*/ 34290 w 1508760"/>
                    <a:gd name="connsiteY4" fmla="*/ 217170 h 217170"/>
                    <a:gd name="connsiteX0" fmla="*/ 0 w 1474470"/>
                    <a:gd name="connsiteY0" fmla="*/ 11430 h 217170"/>
                    <a:gd name="connsiteX1" fmla="*/ 1325880 w 1474470"/>
                    <a:gd name="connsiteY1" fmla="*/ 0 h 217170"/>
                    <a:gd name="connsiteX2" fmla="*/ 1474470 w 1474470"/>
                    <a:gd name="connsiteY2" fmla="*/ 125730 h 217170"/>
                    <a:gd name="connsiteX3" fmla="*/ 1280160 w 1474470"/>
                    <a:gd name="connsiteY3" fmla="*/ 205740 h 217170"/>
                    <a:gd name="connsiteX4" fmla="*/ 0 w 1474470"/>
                    <a:gd name="connsiteY4" fmla="*/ 217170 h 21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4470" h="217170">
                      <a:moveTo>
                        <a:pt x="0" y="11430"/>
                      </a:moveTo>
                      <a:lnTo>
                        <a:pt x="1325880" y="0"/>
                      </a:lnTo>
                      <a:lnTo>
                        <a:pt x="1474470" y="125730"/>
                      </a:lnTo>
                      <a:lnTo>
                        <a:pt x="1280160" y="205740"/>
                      </a:lnTo>
                      <a:lnTo>
                        <a:pt x="0" y="21717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sp>
              <p:nvSpPr>
                <p:cNvPr id="57" name="Freeform: Shape 56">
                  <a:extLst>
                    <a:ext uri="{FF2B5EF4-FFF2-40B4-BE49-F238E27FC236}">
                      <a16:creationId xmlns:a16="http://schemas.microsoft.com/office/drawing/2014/main" id="{3B2E4476-34C4-AEA4-0333-0447EC435F42}"/>
                    </a:ext>
                  </a:extLst>
                </p:cNvPr>
                <p:cNvSpPr/>
                <p:nvPr/>
              </p:nvSpPr>
              <p:spPr>
                <a:xfrm>
                  <a:off x="5483594" y="1685356"/>
                  <a:ext cx="948690" cy="22860"/>
                </a:xfrm>
                <a:custGeom>
                  <a:avLst/>
                  <a:gdLst>
                    <a:gd name="connsiteX0" fmla="*/ 0 w 948690"/>
                    <a:gd name="connsiteY0" fmla="*/ 11430 h 22860"/>
                    <a:gd name="connsiteX1" fmla="*/ 925830 w 948690"/>
                    <a:gd name="connsiteY1" fmla="*/ 0 h 22860"/>
                    <a:gd name="connsiteX2" fmla="*/ 948690 w 948690"/>
                    <a:gd name="connsiteY2" fmla="*/ 22860 h 22860"/>
                  </a:gdLst>
                  <a:ahLst/>
                  <a:cxnLst>
                    <a:cxn ang="0">
                      <a:pos x="connsiteX0" y="connsiteY0"/>
                    </a:cxn>
                    <a:cxn ang="0">
                      <a:pos x="connsiteX1" y="connsiteY1"/>
                    </a:cxn>
                    <a:cxn ang="0">
                      <a:pos x="connsiteX2" y="connsiteY2"/>
                    </a:cxn>
                  </a:cxnLst>
                  <a:rect l="l" t="t" r="r" b="b"/>
                  <a:pathLst>
                    <a:path w="948690" h="22860">
                      <a:moveTo>
                        <a:pt x="0" y="11430"/>
                      </a:moveTo>
                      <a:lnTo>
                        <a:pt x="925830" y="0"/>
                      </a:lnTo>
                      <a:lnTo>
                        <a:pt x="948690" y="22860"/>
                      </a:lnTo>
                    </a:path>
                  </a:pathLst>
                </a:custGeom>
                <a:no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2800"/>
                </a:p>
              </p:txBody>
            </p:sp>
          </p:grpSp>
        </p:grpSp>
        <p:sp>
          <p:nvSpPr>
            <p:cNvPr id="4" name="TextBox 3">
              <a:hlinkClick r:id="rId2"/>
              <a:extLst>
                <a:ext uri="{FF2B5EF4-FFF2-40B4-BE49-F238E27FC236}">
                  <a16:creationId xmlns:a16="http://schemas.microsoft.com/office/drawing/2014/main" id="{9ECC0F9F-C8A3-6667-1787-2B61B7F2AB38}"/>
                </a:ext>
              </a:extLst>
            </p:cNvPr>
            <p:cNvSpPr txBox="1"/>
            <p:nvPr/>
          </p:nvSpPr>
          <p:spPr>
            <a:xfrm>
              <a:off x="5485186" y="5713351"/>
              <a:ext cx="543739" cy="307777"/>
            </a:xfrm>
            <a:prstGeom prst="rect">
              <a:avLst/>
            </a:prstGeom>
            <a:noFill/>
          </p:spPr>
          <p:txBody>
            <a:bodyPr wrap="non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2090655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BD3BA54-7897-E727-4DBB-01A068663FD0}"/>
              </a:ext>
            </a:extLst>
          </p:cNvPr>
          <p:cNvSpPr>
            <a:spLocks noGrp="1"/>
          </p:cNvSpPr>
          <p:nvPr>
            <p:ph type="title"/>
          </p:nvPr>
        </p:nvSpPr>
        <p:spPr/>
        <p:txBody>
          <a:bodyPr/>
          <a:lstStyle/>
          <a:p>
            <a:r>
              <a:rPr lang="en-GB"/>
              <a:t>Method (constant tension, change l)</a:t>
            </a:r>
          </a:p>
        </p:txBody>
      </p:sp>
      <p:sp>
        <p:nvSpPr>
          <p:cNvPr id="3" name="TextBox 2">
            <a:extLst>
              <a:ext uri="{FF2B5EF4-FFF2-40B4-BE49-F238E27FC236}">
                <a16:creationId xmlns:a16="http://schemas.microsoft.com/office/drawing/2014/main" id="{65B39A5D-AD2C-701F-D26F-B913004EFCF9}"/>
              </a:ext>
            </a:extLst>
          </p:cNvPr>
          <p:cNvSpPr txBox="1"/>
          <p:nvPr/>
        </p:nvSpPr>
        <p:spPr>
          <a:xfrm>
            <a:off x="368300" y="2521059"/>
            <a:ext cx="8407400" cy="3847207"/>
          </a:xfrm>
          <a:prstGeom prst="rect">
            <a:avLst/>
          </a:prstGeom>
          <a:noFill/>
        </p:spPr>
        <p:txBody>
          <a:bodyPr wrap="square" rtlCol="0">
            <a:spAutoFit/>
          </a:bodyPr>
          <a:lstStyle/>
          <a:p>
            <a:pPr algn="l">
              <a:spcAft>
                <a:spcPts val="1200"/>
              </a:spcAft>
            </a:pPr>
            <a:r>
              <a:rPr lang="en-GB" sz="2800" dirty="0">
                <a:latin typeface="Arial" panose="020B0604020202020204" pitchFamily="34" charset="0"/>
                <a:cs typeface="Arial" panose="020B0604020202020204" pitchFamily="34" charset="0"/>
              </a:rPr>
              <a:t>Use the lowest frequency tuning fork and find a tension that gives resonance using resonance method above. </a:t>
            </a:r>
          </a:p>
          <a:p>
            <a:pPr algn="l">
              <a:spcAft>
                <a:spcPts val="1200"/>
              </a:spcAft>
            </a:pPr>
            <a:r>
              <a:rPr lang="en-GB" sz="2800" dirty="0">
                <a:latin typeface="Arial" panose="020B0604020202020204" pitchFamily="34" charset="0"/>
                <a:cs typeface="Arial" panose="020B0604020202020204" pitchFamily="34" charset="0"/>
              </a:rPr>
              <a:t>Record the frequency and length.</a:t>
            </a:r>
          </a:p>
          <a:p>
            <a:pPr algn="l">
              <a:spcAft>
                <a:spcPts val="1200"/>
              </a:spcAft>
            </a:pPr>
            <a:r>
              <a:rPr lang="en-GB" sz="2800" dirty="0">
                <a:latin typeface="Arial" panose="020B0604020202020204" pitchFamily="34" charset="0"/>
                <a:cs typeface="Arial" panose="020B0604020202020204" pitchFamily="34" charset="0"/>
              </a:rPr>
              <a:t>Keep the tension constant. Use successively higher pitched tuning forks and adjust the string length to find resonance and record frequency and length each time.</a:t>
            </a:r>
          </a:p>
        </p:txBody>
      </p:sp>
      <p:sp>
        <p:nvSpPr>
          <p:cNvPr id="4" name="TextBox 3">
            <a:extLst>
              <a:ext uri="{FF2B5EF4-FFF2-40B4-BE49-F238E27FC236}">
                <a16:creationId xmlns:a16="http://schemas.microsoft.com/office/drawing/2014/main" id="{68AE8417-E947-0531-23B2-6F16C1DE51FC}"/>
              </a:ext>
            </a:extLst>
          </p:cNvPr>
          <p:cNvSpPr txBox="1"/>
          <p:nvPr/>
        </p:nvSpPr>
        <p:spPr>
          <a:xfrm>
            <a:off x="387350" y="963986"/>
            <a:ext cx="8407400" cy="1384995"/>
          </a:xfrm>
          <a:prstGeom prst="rect">
            <a:avLst/>
          </a:prstGeom>
          <a:noFill/>
        </p:spPr>
        <p:txBody>
          <a:bodyPr wrap="square" rtlCol="0">
            <a:spAutoFit/>
          </a:bodyPr>
          <a:lstStyle/>
          <a:p>
            <a:pPr algn="l"/>
            <a:r>
              <a:rPr lang="en-GB" sz="2800" b="1">
                <a:latin typeface="Arial" panose="020B0604020202020204" pitchFamily="34" charset="0"/>
                <a:cs typeface="Arial" panose="020B0604020202020204" pitchFamily="34" charset="0"/>
              </a:rPr>
              <a:t>Safety</a:t>
            </a:r>
            <a:r>
              <a:rPr lang="en-GB" sz="2800">
                <a:latin typeface="Arial" panose="020B0604020202020204" pitchFamily="34" charset="0"/>
                <a:cs typeface="Arial" panose="020B0604020202020204" pitchFamily="34" charset="0"/>
              </a:rPr>
              <a:t>: wear goggles in case the wire snaps</a:t>
            </a:r>
          </a:p>
          <a:p>
            <a:pPr algn="l"/>
            <a:r>
              <a:rPr lang="en-GB" sz="2800">
                <a:latin typeface="Arial" panose="020B0604020202020204" pitchFamily="34" charset="0"/>
                <a:cs typeface="Arial" panose="020B0604020202020204" pitchFamily="34" charset="0"/>
              </a:rPr>
              <a:t>Do not adjust the tension above the safe limit for your setup (e.g. 40 or 50 N)</a:t>
            </a:r>
          </a:p>
        </p:txBody>
      </p:sp>
    </p:spTree>
    <p:extLst>
      <p:ext uri="{BB962C8B-B14F-4D97-AF65-F5344CB8AC3E}">
        <p14:creationId xmlns:p14="http://schemas.microsoft.com/office/powerpoint/2010/main" val="361708099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24A135-A42D-D08F-0014-EF21DB24CB5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88E5962-B2AB-45D7-7871-0ECE0EED9011}"/>
              </a:ext>
            </a:extLst>
          </p:cNvPr>
          <p:cNvSpPr>
            <a:spLocks noGrp="1"/>
          </p:cNvSpPr>
          <p:nvPr>
            <p:ph type="title"/>
          </p:nvPr>
        </p:nvSpPr>
        <p:spPr/>
        <p:txBody>
          <a:bodyPr/>
          <a:lstStyle/>
          <a:p>
            <a:r>
              <a:rPr lang="en-GB"/>
              <a:t>Results calculations and graph</a:t>
            </a:r>
          </a:p>
        </p:txBody>
      </p:sp>
      <p:sp>
        <p:nvSpPr>
          <p:cNvPr id="6" name="Rectangle 5">
            <a:extLst>
              <a:ext uri="{FF2B5EF4-FFF2-40B4-BE49-F238E27FC236}">
                <a16:creationId xmlns:a16="http://schemas.microsoft.com/office/drawing/2014/main" id="{1CB99F36-150C-CEFA-C078-CB0D4A4CDBAF}"/>
              </a:ext>
            </a:extLst>
          </p:cNvPr>
          <p:cNvSpPr/>
          <p:nvPr/>
        </p:nvSpPr>
        <p:spPr>
          <a:xfrm>
            <a:off x="563626" y="3008664"/>
            <a:ext cx="7915148" cy="2032572"/>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9E91CFDB-F527-D180-5261-21419AE0700A}"/>
              </a:ext>
            </a:extLst>
          </p:cNvPr>
          <p:cNvSpPr txBox="1"/>
          <p:nvPr/>
        </p:nvSpPr>
        <p:spPr>
          <a:xfrm>
            <a:off x="872107" y="3631470"/>
            <a:ext cx="1411765" cy="523220"/>
          </a:xfrm>
          <a:prstGeom prst="rect">
            <a:avLst/>
          </a:prstGeom>
          <a:noFill/>
        </p:spPr>
        <p:txBody>
          <a:bodyPr wrap="square">
            <a:spAutoFit/>
          </a:bodyPr>
          <a:lstStyle/>
          <a:p>
            <a:r>
              <a:rPr lang="en-GB" sz="2800"/>
              <a:t>𝑓 (Hz)</a:t>
            </a:r>
          </a:p>
        </p:txBody>
      </p:sp>
      <p:sp>
        <p:nvSpPr>
          <p:cNvPr id="8" name="TextBox 7">
            <a:extLst>
              <a:ext uri="{FF2B5EF4-FFF2-40B4-BE49-F238E27FC236}">
                <a16:creationId xmlns:a16="http://schemas.microsoft.com/office/drawing/2014/main" id="{38EC2C3F-CAA1-7F00-9FBE-627BAA389761}"/>
              </a:ext>
            </a:extLst>
          </p:cNvPr>
          <p:cNvSpPr txBox="1"/>
          <p:nvPr/>
        </p:nvSpPr>
        <p:spPr>
          <a:xfrm>
            <a:off x="785608" y="3008663"/>
            <a:ext cx="1090491" cy="523220"/>
          </a:xfrm>
          <a:prstGeom prst="rect">
            <a:avLst/>
          </a:prstGeom>
          <a:noFill/>
        </p:spPr>
        <p:txBody>
          <a:bodyPr wrap="square">
            <a:spAutoFit/>
          </a:bodyPr>
          <a:lstStyle/>
          <a:p>
            <a:r>
              <a:rPr lang="en-GB" sz="2800" i="1">
                <a:latin typeface="Times New Roman" panose="02020603050405020304" pitchFamily="18" charset="0"/>
                <a:cs typeface="Times New Roman" panose="02020603050405020304" pitchFamily="18" charset="0"/>
              </a:rPr>
              <a:t>l  </a:t>
            </a:r>
            <a:r>
              <a:rPr lang="en-GB" sz="2800">
                <a:cs typeface="Times New Roman" panose="02020603050405020304" pitchFamily="18" charset="0"/>
              </a:rPr>
              <a:t>(m)</a:t>
            </a:r>
            <a:endParaRPr lang="en-GB" sz="2800"/>
          </a:p>
        </p:txBody>
      </p:sp>
      <p:cxnSp>
        <p:nvCxnSpPr>
          <p:cNvPr id="19" name="Straight Connector 18">
            <a:extLst>
              <a:ext uri="{FF2B5EF4-FFF2-40B4-BE49-F238E27FC236}">
                <a16:creationId xmlns:a16="http://schemas.microsoft.com/office/drawing/2014/main" id="{2D4D95B6-6D76-611E-4083-33D0BB6FCB00}"/>
              </a:ext>
            </a:extLst>
          </p:cNvPr>
          <p:cNvCxnSpPr>
            <a:cxnSpLocks/>
          </p:cNvCxnSpPr>
          <p:nvPr/>
        </p:nvCxnSpPr>
        <p:spPr>
          <a:xfrm>
            <a:off x="538175" y="3617678"/>
            <a:ext cx="7927899"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BC2FC831-5731-6EC8-9696-12C4884B66FB}"/>
              </a:ext>
            </a:extLst>
          </p:cNvPr>
          <p:cNvCxnSpPr>
            <a:cxnSpLocks/>
          </p:cNvCxnSpPr>
          <p:nvPr/>
        </p:nvCxnSpPr>
        <p:spPr>
          <a:xfrm>
            <a:off x="538175" y="4200630"/>
            <a:ext cx="7927899" cy="1379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68F30324-F47B-814A-A1ED-CA07BACBDF1C}"/>
                  </a:ext>
                </a:extLst>
              </p:cNvPr>
              <p:cNvSpPr txBox="1"/>
              <p:nvPr/>
            </p:nvSpPr>
            <p:spPr>
              <a:xfrm>
                <a:off x="785608" y="4163622"/>
                <a:ext cx="1733442" cy="877613"/>
              </a:xfrm>
              <a:prstGeom prst="rect">
                <a:avLst/>
              </a:prstGeom>
              <a:noFill/>
            </p:spPr>
            <p:txBody>
              <a:bodyPr wrap="square">
                <a:spAutoFit/>
              </a:bodyPr>
              <a:lstStyle/>
              <a:p>
                <a14:m>
                  <m:oMath xmlns:m="http://schemas.openxmlformats.org/officeDocument/2006/math">
                    <m:f>
                      <m:fPr>
                        <m:ctrlPr>
                          <a:rPr lang="en-GB" sz="3600" b="0" i="1" smtClean="0">
                            <a:latin typeface="Cambria Math" panose="02040503050406030204" pitchFamily="18" charset="0"/>
                            <a:cs typeface="Times New Roman" panose="02020603050405020304" pitchFamily="18" charset="0"/>
                          </a:rPr>
                        </m:ctrlPr>
                      </m:fPr>
                      <m:num>
                        <m:r>
                          <a:rPr lang="en-GB" sz="3600" b="0" i="1" smtClean="0">
                            <a:latin typeface="Cambria Math" panose="02040503050406030204" pitchFamily="18" charset="0"/>
                            <a:cs typeface="Times New Roman" panose="02020603050405020304" pitchFamily="18" charset="0"/>
                          </a:rPr>
                          <m:t>1</m:t>
                        </m:r>
                      </m:num>
                      <m:den>
                        <m:r>
                          <a:rPr lang="en-GB" sz="3600" b="0" i="1" smtClean="0">
                            <a:latin typeface="Cambria Math" panose="02040503050406030204" pitchFamily="18" charset="0"/>
                            <a:cs typeface="Times New Roman" panose="02020603050405020304" pitchFamily="18" charset="0"/>
                          </a:rPr>
                          <m:t>𝑙</m:t>
                        </m:r>
                      </m:den>
                    </m:f>
                  </m:oMath>
                </a14:m>
                <a:r>
                  <a:rPr lang="en-GB" sz="2800" i="1">
                    <a:latin typeface="Times New Roman" panose="02020603050405020304" pitchFamily="18" charset="0"/>
                    <a:cs typeface="Times New Roman" panose="02020603050405020304" pitchFamily="18" charset="0"/>
                  </a:rPr>
                  <a:t> </a:t>
                </a:r>
                <a:r>
                  <a:rPr lang="en-GB" sz="2800">
                    <a:cs typeface="Times New Roman" panose="02020603050405020304" pitchFamily="18" charset="0"/>
                  </a:rPr>
                  <a:t>(</a:t>
                </a:r>
                <a14:m>
                  <m:oMath xmlns:m="http://schemas.openxmlformats.org/officeDocument/2006/math">
                    <m:sSup>
                      <m:sSupPr>
                        <m:ctrlPr>
                          <a:rPr lang="en-GB" sz="2800" b="0" i="1" dirty="0" smtClean="0">
                            <a:latin typeface="Cambria Math" panose="02040503050406030204" pitchFamily="18" charset="0"/>
                            <a:cs typeface="Times New Roman" panose="02020603050405020304" pitchFamily="18" charset="0"/>
                          </a:rPr>
                        </m:ctrlPr>
                      </m:sSupPr>
                      <m:e>
                        <m:r>
                          <a:rPr lang="en-GB" sz="2800" b="0" i="1" dirty="0" smtClean="0">
                            <a:latin typeface="Cambria Math" panose="02040503050406030204" pitchFamily="18" charset="0"/>
                            <a:cs typeface="Times New Roman" panose="02020603050405020304" pitchFamily="18" charset="0"/>
                          </a:rPr>
                          <m:t>𝑚</m:t>
                        </m:r>
                      </m:e>
                      <m:sup>
                        <m:r>
                          <a:rPr lang="en-GB" sz="2800" b="0" i="1" dirty="0" smtClean="0">
                            <a:latin typeface="Cambria Math" panose="02040503050406030204" pitchFamily="18" charset="0"/>
                            <a:cs typeface="Times New Roman" panose="02020603050405020304" pitchFamily="18" charset="0"/>
                          </a:rPr>
                          <m:t>−1</m:t>
                        </m:r>
                      </m:sup>
                    </m:sSup>
                  </m:oMath>
                </a14:m>
                <a:r>
                  <a:rPr lang="en-GB" sz="2800">
                    <a:cs typeface="Times New Roman" panose="02020603050405020304" pitchFamily="18" charset="0"/>
                  </a:rPr>
                  <a:t>)</a:t>
                </a:r>
                <a:endParaRPr lang="en-GB" sz="2800"/>
              </a:p>
            </p:txBody>
          </p:sp>
        </mc:Choice>
        <mc:Fallback xmlns="">
          <p:sp>
            <p:nvSpPr>
              <p:cNvPr id="21" name="TextBox 20">
                <a:extLst>
                  <a:ext uri="{FF2B5EF4-FFF2-40B4-BE49-F238E27FC236}">
                    <a16:creationId xmlns:a16="http://schemas.microsoft.com/office/drawing/2014/main" id="{68F30324-F47B-814A-A1ED-CA07BACBDF1C}"/>
                  </a:ext>
                </a:extLst>
              </p:cNvPr>
              <p:cNvSpPr txBox="1">
                <a:spLocks noRot="1" noChangeAspect="1" noMove="1" noResize="1" noEditPoints="1" noAdjustHandles="1" noChangeArrowheads="1" noChangeShapeType="1" noTextEdit="1"/>
              </p:cNvSpPr>
              <p:nvPr/>
            </p:nvSpPr>
            <p:spPr>
              <a:xfrm>
                <a:off x="785608" y="4163622"/>
                <a:ext cx="1733442" cy="877613"/>
              </a:xfrm>
              <a:prstGeom prst="rect">
                <a:avLst/>
              </a:prstGeom>
              <a:blipFill>
                <a:blip r:embed="rId3"/>
                <a:stretch>
                  <a:fillRect b="-694"/>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AE0344BF-CC47-4B1E-4980-52509530C181}"/>
                  </a:ext>
                </a:extLst>
              </p:cNvPr>
              <p:cNvSpPr txBox="1"/>
              <p:nvPr/>
            </p:nvSpPr>
            <p:spPr>
              <a:xfrm>
                <a:off x="406618" y="859748"/>
                <a:ext cx="3126768" cy="1365374"/>
              </a:xfrm>
              <a:prstGeom prst="rect">
                <a:avLst/>
              </a:prstGeom>
              <a:noFill/>
            </p:spPr>
            <p:txBody>
              <a:bodyPr wrap="square">
                <a:spAutoFit/>
              </a:bodyPr>
              <a:lstStyle/>
              <a:p>
                <a:pPr/>
                <a14:m>
                  <m:oMathPara xmlns:m="http://schemas.openxmlformats.org/officeDocument/2006/math">
                    <m:oMath>
                      <m:r>
                        <a:rPr lang="en-GB" sz="2800" i="1" smtClean="0">
                          <a:latin typeface="Cambria Math" panose="02040503050406030204" pitchFamily="18" charset="0"/>
                        </a:rPr>
                        <m:t>𝑓</m:t>
                      </m:r>
                      <m:r>
                        <a:rPr lang="en-GB" sz="2800" i="1" smtClean="0">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r>
                            <a:rPr lang="en-GB" sz="2800" i="1">
                              <a:latin typeface="Cambria Math" panose="02040503050406030204" pitchFamily="18" charset="0"/>
                            </a:rPr>
                            <m:t>𝑙</m:t>
                          </m:r>
                        </m:den>
                      </m:f>
                      <m:rad>
                        <m:radPr>
                          <m:degHide m:val="on"/>
                          <m:ctrlPr>
                            <a:rPr lang="en-GB" sz="2800" i="1">
                              <a:latin typeface="Cambria Math" panose="02040503050406030204" pitchFamily="18" charset="0"/>
                            </a:rPr>
                          </m:ctrlPr>
                        </m:radPr>
                        <m:deg/>
                        <m:e>
                          <m:f>
                            <m:fPr>
                              <m:ctrlPr>
                                <a:rPr lang="en-GB" sz="2800" i="1">
                                  <a:latin typeface="Cambria Math" panose="02040503050406030204" pitchFamily="18" charset="0"/>
                                </a:rPr>
                              </m:ctrlPr>
                            </m:fPr>
                            <m:num>
                              <m:r>
                                <a:rPr lang="en-GB" sz="2800" i="1">
                                  <a:latin typeface="Cambria Math" panose="02040503050406030204" pitchFamily="18" charset="0"/>
                                </a:rPr>
                                <m:t>𝑇</m:t>
                              </m:r>
                            </m:num>
                            <m:den>
                              <m:r>
                                <a:rPr lang="en-GB" sz="2800" i="1">
                                  <a:latin typeface="Cambria Math" panose="02040503050406030204" pitchFamily="18" charset="0"/>
                                </a:rPr>
                                <m:t>𝜇</m:t>
                              </m:r>
                            </m:den>
                          </m:f>
                        </m:e>
                      </m:rad>
                    </m:oMath>
                  </m:oMathPara>
                </a14:m>
                <a:endParaRPr lang="en-GB" sz="2800" i="1">
                  <a:latin typeface="Cambria Math" panose="02040503050406030204" pitchFamily="18" charset="0"/>
                </a:endParaRPr>
              </a:p>
            </p:txBody>
          </p:sp>
        </mc:Choice>
        <mc:Fallback xmlns="">
          <p:sp>
            <p:nvSpPr>
              <p:cNvPr id="27" name="TextBox 26">
                <a:extLst>
                  <a:ext uri="{FF2B5EF4-FFF2-40B4-BE49-F238E27FC236}">
                    <a16:creationId xmlns:a16="http://schemas.microsoft.com/office/drawing/2014/main" id="{AE0344BF-CC47-4B1E-4980-52509530C181}"/>
                  </a:ext>
                </a:extLst>
              </p:cNvPr>
              <p:cNvSpPr txBox="1">
                <a:spLocks noRot="1" noChangeAspect="1" noMove="1" noResize="1" noEditPoints="1" noAdjustHandles="1" noChangeArrowheads="1" noChangeShapeType="1" noTextEdit="1"/>
              </p:cNvSpPr>
              <p:nvPr/>
            </p:nvSpPr>
            <p:spPr>
              <a:xfrm>
                <a:off x="406618" y="859748"/>
                <a:ext cx="3126768" cy="1365374"/>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9" name="TextBox 28">
                <a:extLst>
                  <a:ext uri="{FF2B5EF4-FFF2-40B4-BE49-F238E27FC236}">
                    <a16:creationId xmlns:a16="http://schemas.microsoft.com/office/drawing/2014/main" id="{17927E90-8D05-BFD9-8B30-0E870FCA7BCE}"/>
                  </a:ext>
                </a:extLst>
              </p:cNvPr>
              <p:cNvSpPr txBox="1"/>
              <p:nvPr/>
            </p:nvSpPr>
            <p:spPr>
              <a:xfrm>
                <a:off x="3072206" y="892031"/>
                <a:ext cx="3126768" cy="1365374"/>
              </a:xfrm>
              <a:prstGeom prst="rect">
                <a:avLst/>
              </a:prstGeom>
              <a:noFill/>
            </p:spPr>
            <p:txBody>
              <a:bodyPr wrap="square">
                <a:spAutoFit/>
              </a:bodyPr>
              <a:lstStyle/>
              <a:p>
                <a:pPr/>
                <a14:m>
                  <m:oMathPara xmlns:m="http://schemas.openxmlformats.org/officeDocument/2006/math">
                    <m:oMath>
                      <m:r>
                        <a:rPr lang="en-GB" sz="2800" b="0" i="1" smtClean="0">
                          <a:latin typeface="Cambria Math" panose="02040503050406030204" pitchFamily="18" charset="0"/>
                        </a:rPr>
                        <m:t>⇒</m:t>
                      </m:r>
                      <m:r>
                        <a:rPr lang="en-GB" sz="2800" b="0" i="1" smtClean="0">
                          <a:latin typeface="Cambria Math" panose="02040503050406030204" pitchFamily="18" charset="0"/>
                        </a:rPr>
                        <m:t>𝑓</m:t>
                      </m:r>
                      <m:r>
                        <a:rPr lang="en-GB" sz="2800" b="0" i="1" smtClean="0">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den>
                      </m:f>
                      <m:rad>
                        <m:radPr>
                          <m:degHide m:val="on"/>
                          <m:ctrlPr>
                            <a:rPr lang="en-GB" sz="2800" i="1">
                              <a:latin typeface="Cambria Math" panose="02040503050406030204" pitchFamily="18" charset="0"/>
                            </a:rPr>
                          </m:ctrlPr>
                        </m:radPr>
                        <m:deg/>
                        <m:e>
                          <m:f>
                            <m:fPr>
                              <m:ctrlPr>
                                <a:rPr lang="en-GB" sz="2800" i="1">
                                  <a:latin typeface="Cambria Math" panose="02040503050406030204" pitchFamily="18" charset="0"/>
                                </a:rPr>
                              </m:ctrlPr>
                            </m:fPr>
                            <m:num>
                              <m:r>
                                <a:rPr lang="en-GB" sz="2800" i="1">
                                  <a:latin typeface="Cambria Math" panose="02040503050406030204" pitchFamily="18" charset="0"/>
                                </a:rPr>
                                <m:t>𝑇</m:t>
                              </m:r>
                            </m:num>
                            <m:den>
                              <m:r>
                                <a:rPr lang="en-GB" sz="2800" i="1">
                                  <a:latin typeface="Cambria Math" panose="02040503050406030204" pitchFamily="18" charset="0"/>
                                </a:rPr>
                                <m:t>𝜇</m:t>
                              </m:r>
                            </m:den>
                          </m:f>
                        </m:e>
                      </m:rad>
                      <m:r>
                        <a:rPr lang="en-GB" sz="2800" b="0" i="1" smtClean="0">
                          <a:latin typeface="Cambria Math" panose="02040503050406030204" pitchFamily="18" charset="0"/>
                        </a:rPr>
                        <m:t>×</m:t>
                      </m:r>
                      <m:f>
                        <m:fPr>
                          <m:ctrlPr>
                            <a:rPr lang="en-GB" sz="2800" b="0" i="1" smtClean="0">
                              <a:latin typeface="Cambria Math" panose="02040503050406030204" pitchFamily="18" charset="0"/>
                            </a:rPr>
                          </m:ctrlPr>
                        </m:fPr>
                        <m:num>
                          <m:r>
                            <a:rPr lang="en-GB" sz="2800" b="0" i="1" smtClean="0">
                              <a:latin typeface="Cambria Math" panose="02040503050406030204" pitchFamily="18" charset="0"/>
                            </a:rPr>
                            <m:t>1</m:t>
                          </m:r>
                        </m:num>
                        <m:den>
                          <m:r>
                            <a:rPr lang="en-GB" sz="2800" b="0" i="1" smtClean="0">
                              <a:latin typeface="Cambria Math" panose="02040503050406030204" pitchFamily="18" charset="0"/>
                            </a:rPr>
                            <m:t>𝑙</m:t>
                          </m:r>
                        </m:den>
                      </m:f>
                    </m:oMath>
                  </m:oMathPara>
                </a14:m>
                <a:endParaRPr lang="en-GB" sz="2800"/>
              </a:p>
            </p:txBody>
          </p:sp>
        </mc:Choice>
        <mc:Fallback xmlns="">
          <p:sp>
            <p:nvSpPr>
              <p:cNvPr id="29" name="TextBox 28">
                <a:extLst>
                  <a:ext uri="{FF2B5EF4-FFF2-40B4-BE49-F238E27FC236}">
                    <a16:creationId xmlns:a16="http://schemas.microsoft.com/office/drawing/2014/main" id="{17927E90-8D05-BFD9-8B30-0E870FCA7BCE}"/>
                  </a:ext>
                </a:extLst>
              </p:cNvPr>
              <p:cNvSpPr txBox="1">
                <a:spLocks noRot="1" noChangeAspect="1" noMove="1" noResize="1" noEditPoints="1" noAdjustHandles="1" noChangeArrowheads="1" noChangeShapeType="1" noTextEdit="1"/>
              </p:cNvSpPr>
              <p:nvPr/>
            </p:nvSpPr>
            <p:spPr>
              <a:xfrm>
                <a:off x="3072206" y="892031"/>
                <a:ext cx="3126768" cy="1365374"/>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1" name="TextBox 30">
                <a:extLst>
                  <a:ext uri="{FF2B5EF4-FFF2-40B4-BE49-F238E27FC236}">
                    <a16:creationId xmlns:a16="http://schemas.microsoft.com/office/drawing/2014/main" id="{7DDAD848-8035-B9F8-13D2-09C7B90FE362}"/>
                  </a:ext>
                </a:extLst>
              </p:cNvPr>
              <p:cNvSpPr txBox="1"/>
              <p:nvPr/>
            </p:nvSpPr>
            <p:spPr>
              <a:xfrm>
                <a:off x="6733759" y="1362193"/>
                <a:ext cx="1936749" cy="703013"/>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Calculate </a:t>
                </a:r>
                <a14:m>
                  <m:oMath xmlns:m="http://schemas.openxmlformats.org/officeDocument/2006/math">
                    <m:f>
                      <m:fPr>
                        <m:ctrlPr>
                          <a:rPr lang="en-GB" sz="2800" b="0" i="1" smtClean="0">
                            <a:latin typeface="Cambria Math" panose="02040503050406030204" pitchFamily="18" charset="0"/>
                            <a:cs typeface="Arial" panose="020B0604020202020204" pitchFamily="34" charset="0"/>
                          </a:rPr>
                        </m:ctrlPr>
                      </m:fPr>
                      <m:num>
                        <m:r>
                          <a:rPr lang="en-GB" sz="2800" b="0" i="1" smtClean="0">
                            <a:latin typeface="Cambria Math" panose="02040503050406030204" pitchFamily="18" charset="0"/>
                            <a:cs typeface="Arial" panose="020B0604020202020204" pitchFamily="34" charset="0"/>
                          </a:rPr>
                          <m:t>1</m:t>
                        </m:r>
                      </m:num>
                      <m:den>
                        <m:r>
                          <a:rPr lang="en-GB" sz="2800" b="0" i="1" smtClean="0">
                            <a:latin typeface="Cambria Math" panose="02040503050406030204" pitchFamily="18" charset="0"/>
                            <a:cs typeface="Arial" panose="020B0604020202020204" pitchFamily="34" charset="0"/>
                          </a:rPr>
                          <m:t>𝑙</m:t>
                        </m:r>
                      </m:den>
                    </m:f>
                  </m:oMath>
                </a14:m>
                <a:endParaRPr lang="en-GB" sz="2800">
                  <a:latin typeface="Arial" panose="020B0604020202020204" pitchFamily="34" charset="0"/>
                  <a:cs typeface="Arial" panose="020B0604020202020204" pitchFamily="34" charset="0"/>
                </a:endParaRPr>
              </a:p>
            </p:txBody>
          </p:sp>
        </mc:Choice>
        <mc:Fallback xmlns="">
          <p:sp>
            <p:nvSpPr>
              <p:cNvPr id="31" name="TextBox 30">
                <a:extLst>
                  <a:ext uri="{FF2B5EF4-FFF2-40B4-BE49-F238E27FC236}">
                    <a16:creationId xmlns:a16="http://schemas.microsoft.com/office/drawing/2014/main" id="{7DDAD848-8035-B9F8-13D2-09C7B90FE362}"/>
                  </a:ext>
                </a:extLst>
              </p:cNvPr>
              <p:cNvSpPr txBox="1">
                <a:spLocks noRot="1" noChangeAspect="1" noMove="1" noResize="1" noEditPoints="1" noAdjustHandles="1" noChangeArrowheads="1" noChangeShapeType="1" noTextEdit="1"/>
              </p:cNvSpPr>
              <p:nvPr/>
            </p:nvSpPr>
            <p:spPr>
              <a:xfrm>
                <a:off x="6733759" y="1362193"/>
                <a:ext cx="1936749" cy="703013"/>
              </a:xfrm>
              <a:prstGeom prst="rect">
                <a:avLst/>
              </a:prstGeom>
              <a:blipFill>
                <a:blip r:embed="rId6"/>
                <a:stretch>
                  <a:fillRect l="-6625" b="-8621"/>
                </a:stretch>
              </a:blipFill>
            </p:spPr>
            <p:txBody>
              <a:bodyPr/>
              <a:lstStyle/>
              <a:p>
                <a:r>
                  <a:rPr lang="en-GB">
                    <a:noFill/>
                  </a:rPr>
                  <a:t> </a:t>
                </a:r>
              </a:p>
            </p:txBody>
          </p:sp>
        </mc:Fallback>
      </mc:AlternateContent>
      <p:sp>
        <p:nvSpPr>
          <p:cNvPr id="32" name="Freeform: Shape 31">
            <a:extLst>
              <a:ext uri="{FF2B5EF4-FFF2-40B4-BE49-F238E27FC236}">
                <a16:creationId xmlns:a16="http://schemas.microsoft.com/office/drawing/2014/main" id="{67EDBF87-9183-7E29-F0CB-BCF54D26DCFE}"/>
              </a:ext>
            </a:extLst>
          </p:cNvPr>
          <p:cNvSpPr/>
          <p:nvPr/>
        </p:nvSpPr>
        <p:spPr>
          <a:xfrm>
            <a:off x="4073320" y="5374592"/>
            <a:ext cx="1124539" cy="1027619"/>
          </a:xfrm>
          <a:custGeom>
            <a:avLst/>
            <a:gdLst>
              <a:gd name="connsiteX0" fmla="*/ 16933 w 3056466"/>
              <a:gd name="connsiteY0" fmla="*/ 0 h 2988733"/>
              <a:gd name="connsiteX1" fmla="*/ 16933 w 3056466"/>
              <a:gd name="connsiteY1" fmla="*/ 0 h 2988733"/>
              <a:gd name="connsiteX2" fmla="*/ 0 w 3056466"/>
              <a:gd name="connsiteY2" fmla="*/ 2971800 h 2988733"/>
              <a:gd name="connsiteX3" fmla="*/ 3056466 w 3056466"/>
              <a:gd name="connsiteY3" fmla="*/ 2988733 h 2988733"/>
            </a:gdLst>
            <a:ahLst/>
            <a:cxnLst>
              <a:cxn ang="0">
                <a:pos x="connsiteX0" y="connsiteY0"/>
              </a:cxn>
              <a:cxn ang="0">
                <a:pos x="connsiteX1" y="connsiteY1"/>
              </a:cxn>
              <a:cxn ang="0">
                <a:pos x="connsiteX2" y="connsiteY2"/>
              </a:cxn>
              <a:cxn ang="0">
                <a:pos x="connsiteX3" y="connsiteY3"/>
              </a:cxn>
            </a:cxnLst>
            <a:rect l="l" t="t" r="r" b="b"/>
            <a:pathLst>
              <a:path w="3056466" h="2988733">
                <a:moveTo>
                  <a:pt x="16933" y="0"/>
                </a:moveTo>
                <a:lnTo>
                  <a:pt x="16933" y="0"/>
                </a:lnTo>
                <a:cubicBezTo>
                  <a:pt x="11289" y="990600"/>
                  <a:pt x="5644" y="1981200"/>
                  <a:pt x="0" y="2971800"/>
                </a:cubicBezTo>
                <a:lnTo>
                  <a:pt x="3056466" y="298873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TextBox 33">
            <a:extLst>
              <a:ext uri="{FF2B5EF4-FFF2-40B4-BE49-F238E27FC236}">
                <a16:creationId xmlns:a16="http://schemas.microsoft.com/office/drawing/2014/main" id="{5A68839C-0055-FFBB-2D84-97CDE31EDCA8}"/>
              </a:ext>
            </a:extLst>
          </p:cNvPr>
          <p:cNvSpPr txBox="1"/>
          <p:nvPr/>
        </p:nvSpPr>
        <p:spPr>
          <a:xfrm>
            <a:off x="2421276" y="5322760"/>
            <a:ext cx="1854616" cy="587213"/>
          </a:xfrm>
          <a:prstGeom prst="rect">
            <a:avLst/>
          </a:prstGeom>
          <a:noFill/>
        </p:spPr>
        <p:txBody>
          <a:bodyPr wrap="square" rtlCol="0">
            <a:spAutoFit/>
          </a:bodyPr>
          <a:lstStyle/>
          <a:p>
            <a:pPr>
              <a:spcAft>
                <a:spcPts val="1200"/>
              </a:spcAft>
            </a:pPr>
            <a:r>
              <a:rPr lang="en-GB" sz="2800">
                <a:latin typeface="Arial" panose="020B0604020202020204" pitchFamily="34" charset="0"/>
                <a:cs typeface="Arial" panose="020B0604020202020204" pitchFamily="34" charset="0"/>
              </a:rPr>
              <a:t> </a:t>
            </a:r>
            <a:r>
              <a:rPr lang="en-GB" sz="2800"/>
              <a:t>𝑓 (Hz)</a:t>
            </a:r>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CF1A3482-B0CC-547A-B46D-375A8CAC9DAD}"/>
                  </a:ext>
                </a:extLst>
              </p:cNvPr>
              <p:cNvSpPr txBox="1"/>
              <p:nvPr/>
            </p:nvSpPr>
            <p:spPr>
              <a:xfrm>
                <a:off x="5474940" y="5792495"/>
                <a:ext cx="1987251" cy="877613"/>
              </a:xfrm>
              <a:prstGeom prst="rect">
                <a:avLst/>
              </a:prstGeom>
              <a:noFill/>
            </p:spPr>
            <p:txBody>
              <a:bodyPr wrap="square" rtlCol="0">
                <a:spAutoFit/>
              </a:bodyPr>
              <a:lstStyle/>
              <a:p>
                <a:pPr>
                  <a:spcAft>
                    <a:spcPts val="1200"/>
                  </a:spcAft>
                </a:pPr>
                <a14:m>
                  <m:oMath xmlns:m="http://schemas.openxmlformats.org/officeDocument/2006/math">
                    <m:f>
                      <m:fPr>
                        <m:ctrlPr>
                          <a:rPr lang="en-GB" sz="3600" i="1">
                            <a:latin typeface="Cambria Math" panose="02040503050406030204" pitchFamily="18" charset="0"/>
                            <a:cs typeface="Times New Roman" panose="02020603050405020304" pitchFamily="18" charset="0"/>
                          </a:rPr>
                        </m:ctrlPr>
                      </m:fPr>
                      <m:num>
                        <m:r>
                          <a:rPr lang="en-GB" sz="3600" i="1">
                            <a:latin typeface="Cambria Math" panose="02040503050406030204" pitchFamily="18" charset="0"/>
                            <a:cs typeface="Times New Roman" panose="02020603050405020304" pitchFamily="18" charset="0"/>
                          </a:rPr>
                          <m:t>1</m:t>
                        </m:r>
                      </m:num>
                      <m:den>
                        <m:r>
                          <a:rPr lang="en-GB" sz="3600" i="1">
                            <a:latin typeface="Cambria Math" panose="02040503050406030204" pitchFamily="18" charset="0"/>
                            <a:cs typeface="Times New Roman" panose="02020603050405020304" pitchFamily="18" charset="0"/>
                          </a:rPr>
                          <m:t>𝑙</m:t>
                        </m:r>
                      </m:den>
                    </m:f>
                  </m:oMath>
                </a14:m>
                <a:r>
                  <a:rPr lang="en-GB" sz="3600" i="1">
                    <a:latin typeface="Times New Roman" panose="02020603050405020304" pitchFamily="18" charset="0"/>
                    <a:cs typeface="Times New Roman" panose="02020603050405020304" pitchFamily="18" charset="0"/>
                  </a:rPr>
                  <a:t> </a:t>
                </a:r>
                <a:r>
                  <a:rPr lang="en-GB" sz="2800">
                    <a:cs typeface="Times New Roman" panose="02020603050405020304" pitchFamily="18" charset="0"/>
                  </a:rPr>
                  <a:t>(</a:t>
                </a:r>
                <a14:m>
                  <m:oMath xmlns:m="http://schemas.openxmlformats.org/officeDocument/2006/math">
                    <m:sSup>
                      <m:sSupPr>
                        <m:ctrlPr>
                          <a:rPr lang="en-GB" sz="2800" i="1" dirty="0">
                            <a:latin typeface="Cambria Math" panose="02040503050406030204" pitchFamily="18" charset="0"/>
                            <a:cs typeface="Times New Roman" panose="02020603050405020304" pitchFamily="18" charset="0"/>
                          </a:rPr>
                        </m:ctrlPr>
                      </m:sSupPr>
                      <m:e>
                        <m:r>
                          <a:rPr lang="en-GB" sz="2800" i="1" dirty="0">
                            <a:latin typeface="Cambria Math" panose="02040503050406030204" pitchFamily="18" charset="0"/>
                            <a:cs typeface="Times New Roman" panose="02020603050405020304" pitchFamily="18" charset="0"/>
                          </a:rPr>
                          <m:t>𝑚</m:t>
                        </m:r>
                      </m:e>
                      <m:sup>
                        <m:r>
                          <a:rPr lang="en-GB" sz="2800" i="1" dirty="0">
                            <a:latin typeface="Cambria Math" panose="02040503050406030204" pitchFamily="18" charset="0"/>
                            <a:cs typeface="Times New Roman" panose="02020603050405020304" pitchFamily="18" charset="0"/>
                          </a:rPr>
                          <m:t>−1</m:t>
                        </m:r>
                      </m:sup>
                    </m:sSup>
                  </m:oMath>
                </a14:m>
                <a:r>
                  <a:rPr lang="en-GB" sz="2800">
                    <a:cs typeface="Times New Roman" panose="02020603050405020304" pitchFamily="18" charset="0"/>
                  </a:rPr>
                  <a:t>)</a:t>
                </a:r>
                <a:endParaRPr lang="en-GB" sz="2800">
                  <a:latin typeface="Arial" panose="020B0604020202020204" pitchFamily="34" charset="0"/>
                  <a:cs typeface="Arial" panose="020B0604020202020204" pitchFamily="34" charset="0"/>
                </a:endParaRPr>
              </a:p>
            </p:txBody>
          </p:sp>
        </mc:Choice>
        <mc:Fallback xmlns="">
          <p:sp>
            <p:nvSpPr>
              <p:cNvPr id="35" name="TextBox 34">
                <a:extLst>
                  <a:ext uri="{FF2B5EF4-FFF2-40B4-BE49-F238E27FC236}">
                    <a16:creationId xmlns:a16="http://schemas.microsoft.com/office/drawing/2014/main" id="{CF1A3482-B0CC-547A-B46D-375A8CAC9DAD}"/>
                  </a:ext>
                </a:extLst>
              </p:cNvPr>
              <p:cNvSpPr txBox="1">
                <a:spLocks noRot="1" noChangeAspect="1" noMove="1" noResize="1" noEditPoints="1" noAdjustHandles="1" noChangeArrowheads="1" noChangeShapeType="1" noTextEdit="1"/>
              </p:cNvSpPr>
              <p:nvPr/>
            </p:nvSpPr>
            <p:spPr>
              <a:xfrm>
                <a:off x="5474940" y="5792495"/>
                <a:ext cx="1987251" cy="877613"/>
              </a:xfrm>
              <a:prstGeom prst="rect">
                <a:avLst/>
              </a:prstGeom>
              <a:blipFill>
                <a:blip r:embed="rId7"/>
                <a:stretch>
                  <a:fillRect b="-694"/>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98D19AAB-A1C0-6890-D3B5-36BBB61136F2}"/>
                  </a:ext>
                </a:extLst>
              </p:cNvPr>
              <p:cNvSpPr txBox="1"/>
              <p:nvPr/>
            </p:nvSpPr>
            <p:spPr>
              <a:xfrm>
                <a:off x="4073320" y="2189007"/>
                <a:ext cx="1186960"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solidFill>
                            <a:srgbClr val="FF0000"/>
                          </a:solidFill>
                          <a:latin typeface="Cambria Math" panose="02040503050406030204" pitchFamily="18" charset="0"/>
                        </a:rPr>
                        <m:t>𝑠𝑙𝑜𝑝𝑒</m:t>
                      </m:r>
                    </m:oMath>
                  </m:oMathPara>
                </a14:m>
                <a:endParaRPr lang="en-GB" sz="2800">
                  <a:solidFill>
                    <a:srgbClr val="FF0000"/>
                  </a:solidFill>
                </a:endParaRPr>
              </a:p>
            </p:txBody>
          </p:sp>
        </mc:Choice>
        <mc:Fallback xmlns="">
          <p:sp>
            <p:nvSpPr>
              <p:cNvPr id="36" name="TextBox 35">
                <a:extLst>
                  <a:ext uri="{FF2B5EF4-FFF2-40B4-BE49-F238E27FC236}">
                    <a16:creationId xmlns:a16="http://schemas.microsoft.com/office/drawing/2014/main" id="{98D19AAB-A1C0-6890-D3B5-36BBB61136F2}"/>
                  </a:ext>
                </a:extLst>
              </p:cNvPr>
              <p:cNvSpPr txBox="1">
                <a:spLocks noRot="1" noChangeAspect="1" noMove="1" noResize="1" noEditPoints="1" noAdjustHandles="1" noChangeArrowheads="1" noChangeShapeType="1" noTextEdit="1"/>
              </p:cNvSpPr>
              <p:nvPr/>
            </p:nvSpPr>
            <p:spPr>
              <a:xfrm>
                <a:off x="4073320" y="2189007"/>
                <a:ext cx="1186960" cy="523220"/>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B401DBC9-7067-B00C-D32A-323065949975}"/>
                  </a:ext>
                </a:extLst>
              </p:cNvPr>
              <p:cNvSpPr txBox="1"/>
              <p:nvPr/>
            </p:nvSpPr>
            <p:spPr>
              <a:xfrm>
                <a:off x="5474940" y="2189007"/>
                <a:ext cx="509373"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solidFill>
                            <a:srgbClr val="FF0000"/>
                          </a:solidFill>
                          <a:latin typeface="Cambria Math" panose="02040503050406030204" pitchFamily="18" charset="0"/>
                        </a:rPr>
                        <m:t>𝑥</m:t>
                      </m:r>
                    </m:oMath>
                  </m:oMathPara>
                </a14:m>
                <a:endParaRPr lang="en-GB" sz="2800">
                  <a:solidFill>
                    <a:srgbClr val="FF0000"/>
                  </a:solidFill>
                </a:endParaRPr>
              </a:p>
            </p:txBody>
          </p:sp>
        </mc:Choice>
        <mc:Fallback xmlns="">
          <p:sp>
            <p:nvSpPr>
              <p:cNvPr id="37" name="TextBox 36">
                <a:extLst>
                  <a:ext uri="{FF2B5EF4-FFF2-40B4-BE49-F238E27FC236}">
                    <a16:creationId xmlns:a16="http://schemas.microsoft.com/office/drawing/2014/main" id="{B401DBC9-7067-B00C-D32A-323065949975}"/>
                  </a:ext>
                </a:extLst>
              </p:cNvPr>
              <p:cNvSpPr txBox="1">
                <a:spLocks noRot="1" noChangeAspect="1" noMove="1" noResize="1" noEditPoints="1" noAdjustHandles="1" noChangeArrowheads="1" noChangeShapeType="1" noTextEdit="1"/>
              </p:cNvSpPr>
              <p:nvPr/>
            </p:nvSpPr>
            <p:spPr>
              <a:xfrm>
                <a:off x="5474940" y="2189007"/>
                <a:ext cx="509373" cy="523220"/>
              </a:xfrm>
              <a:prstGeom prst="rect">
                <a:avLst/>
              </a:prstGeom>
              <a:blipFill>
                <a:blip r:embed="rId9"/>
                <a:stretch>
                  <a:fillRect/>
                </a:stretch>
              </a:blipFill>
            </p:spPr>
            <p:txBody>
              <a:bodyPr/>
              <a:lstStyle/>
              <a:p>
                <a:r>
                  <a:rPr lang="en-GB">
                    <a:noFill/>
                  </a:rPr>
                  <a:t> </a:t>
                </a:r>
              </a:p>
            </p:txBody>
          </p:sp>
        </mc:Fallback>
      </mc:AlternateContent>
      <p:sp>
        <p:nvSpPr>
          <p:cNvPr id="38" name="Left Brace 37">
            <a:extLst>
              <a:ext uri="{FF2B5EF4-FFF2-40B4-BE49-F238E27FC236}">
                <a16:creationId xmlns:a16="http://schemas.microsoft.com/office/drawing/2014/main" id="{CAF1684D-FAAE-63F5-D5A7-29A13779D543}"/>
              </a:ext>
            </a:extLst>
          </p:cNvPr>
          <p:cNvSpPr/>
          <p:nvPr/>
        </p:nvSpPr>
        <p:spPr>
          <a:xfrm rot="16200000">
            <a:off x="4615588" y="1756609"/>
            <a:ext cx="207196" cy="957345"/>
          </a:xfrm>
          <a:prstGeom prst="leftBrace">
            <a:avLst/>
          </a:prstGeom>
          <a:ln w="28575">
            <a:solidFill>
              <a:srgbClr val="FF0000"/>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AE2EC8C8-F143-2F13-3327-F83C9D3F8560}"/>
                  </a:ext>
                </a:extLst>
              </p:cNvPr>
              <p:cNvSpPr txBox="1"/>
              <p:nvPr/>
            </p:nvSpPr>
            <p:spPr>
              <a:xfrm>
                <a:off x="6366166" y="2189007"/>
                <a:ext cx="1186960"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solidFill>
                            <a:srgbClr val="FF0000"/>
                          </a:solidFill>
                          <a:latin typeface="Cambria Math" panose="02040503050406030204" pitchFamily="18" charset="0"/>
                        </a:rPr>
                        <m:t>𝑐</m:t>
                      </m:r>
                      <m:r>
                        <a:rPr lang="en-GB" sz="2800" b="0" i="1" smtClean="0">
                          <a:solidFill>
                            <a:srgbClr val="FF0000"/>
                          </a:solidFill>
                          <a:latin typeface="Cambria Math" panose="02040503050406030204" pitchFamily="18" charset="0"/>
                        </a:rPr>
                        <m:t>=0</m:t>
                      </m:r>
                    </m:oMath>
                  </m:oMathPara>
                </a14:m>
                <a:endParaRPr lang="en-GB" sz="2800">
                  <a:solidFill>
                    <a:srgbClr val="FF0000"/>
                  </a:solidFill>
                </a:endParaRPr>
              </a:p>
            </p:txBody>
          </p:sp>
        </mc:Choice>
        <mc:Fallback xmlns="">
          <p:sp>
            <p:nvSpPr>
              <p:cNvPr id="39" name="TextBox 38">
                <a:extLst>
                  <a:ext uri="{FF2B5EF4-FFF2-40B4-BE49-F238E27FC236}">
                    <a16:creationId xmlns:a16="http://schemas.microsoft.com/office/drawing/2014/main" id="{AE2EC8C8-F143-2F13-3327-F83C9D3F8560}"/>
                  </a:ext>
                </a:extLst>
              </p:cNvPr>
              <p:cNvSpPr txBox="1">
                <a:spLocks noRot="1" noChangeAspect="1" noMove="1" noResize="1" noEditPoints="1" noAdjustHandles="1" noChangeArrowheads="1" noChangeShapeType="1" noTextEdit="1"/>
              </p:cNvSpPr>
              <p:nvPr/>
            </p:nvSpPr>
            <p:spPr>
              <a:xfrm>
                <a:off x="6366166" y="2189007"/>
                <a:ext cx="1186960" cy="523220"/>
              </a:xfrm>
              <a:prstGeom prst="rect">
                <a:avLst/>
              </a:prstGeom>
              <a:blipFill>
                <a:blip r:embed="rId10"/>
                <a:stretch>
                  <a:fillRect/>
                </a:stretch>
              </a:blipFill>
            </p:spPr>
            <p:txBody>
              <a:bodyPr/>
              <a:lstStyle/>
              <a:p>
                <a:r>
                  <a:rPr lang="en-GB">
                    <a:noFill/>
                  </a:rPr>
                  <a:t> </a:t>
                </a:r>
              </a:p>
            </p:txBody>
          </p:sp>
        </mc:Fallback>
      </mc:AlternateContent>
      <p:sp>
        <p:nvSpPr>
          <p:cNvPr id="40" name="Left Brace 39">
            <a:extLst>
              <a:ext uri="{FF2B5EF4-FFF2-40B4-BE49-F238E27FC236}">
                <a16:creationId xmlns:a16="http://schemas.microsoft.com/office/drawing/2014/main" id="{E257028B-8B16-8FF9-8A35-CA7EF85E0E1F}"/>
              </a:ext>
            </a:extLst>
          </p:cNvPr>
          <p:cNvSpPr/>
          <p:nvPr/>
        </p:nvSpPr>
        <p:spPr>
          <a:xfrm rot="16200000">
            <a:off x="5690767" y="1978279"/>
            <a:ext cx="202566" cy="509375"/>
          </a:xfrm>
          <a:prstGeom prst="leftBrace">
            <a:avLst/>
          </a:prstGeom>
          <a:ln w="28575">
            <a:solidFill>
              <a:srgbClr val="FF0000"/>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8885A2E5-5A1E-D535-6215-654A31EF5D5A}"/>
                  </a:ext>
                </a:extLst>
              </p:cNvPr>
              <p:cNvSpPr txBox="1"/>
              <p:nvPr/>
            </p:nvSpPr>
            <p:spPr>
              <a:xfrm>
                <a:off x="3354817" y="2189007"/>
                <a:ext cx="509373"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solidFill>
                            <a:srgbClr val="FF0000"/>
                          </a:solidFill>
                          <a:latin typeface="Cambria Math" panose="02040503050406030204" pitchFamily="18" charset="0"/>
                        </a:rPr>
                        <m:t>𝑦</m:t>
                      </m:r>
                    </m:oMath>
                  </m:oMathPara>
                </a14:m>
                <a:endParaRPr lang="en-GB" sz="2800">
                  <a:solidFill>
                    <a:srgbClr val="FF0000"/>
                  </a:solidFill>
                </a:endParaRPr>
              </a:p>
            </p:txBody>
          </p:sp>
        </mc:Choice>
        <mc:Fallback xmlns="">
          <p:sp>
            <p:nvSpPr>
              <p:cNvPr id="41" name="TextBox 40">
                <a:extLst>
                  <a:ext uri="{FF2B5EF4-FFF2-40B4-BE49-F238E27FC236}">
                    <a16:creationId xmlns:a16="http://schemas.microsoft.com/office/drawing/2014/main" id="{8885A2E5-5A1E-D535-6215-654A31EF5D5A}"/>
                  </a:ext>
                </a:extLst>
              </p:cNvPr>
              <p:cNvSpPr txBox="1">
                <a:spLocks noRot="1" noChangeAspect="1" noMove="1" noResize="1" noEditPoints="1" noAdjustHandles="1" noChangeArrowheads="1" noChangeShapeType="1" noTextEdit="1"/>
              </p:cNvSpPr>
              <p:nvPr/>
            </p:nvSpPr>
            <p:spPr>
              <a:xfrm>
                <a:off x="3354817" y="2189007"/>
                <a:ext cx="509373" cy="523220"/>
              </a:xfrm>
              <a:prstGeom prst="rect">
                <a:avLst/>
              </a:prstGeom>
              <a:blipFill>
                <a:blip r:embed="rId11"/>
                <a:stretch>
                  <a:fillRect/>
                </a:stretch>
              </a:blipFill>
            </p:spPr>
            <p:txBody>
              <a:bodyPr/>
              <a:lstStyle/>
              <a:p>
                <a:r>
                  <a:rPr lang="en-GB">
                    <a:noFill/>
                  </a:rPr>
                  <a:t> </a:t>
                </a:r>
              </a:p>
            </p:txBody>
          </p:sp>
        </mc:Fallback>
      </mc:AlternateContent>
      <p:sp>
        <p:nvSpPr>
          <p:cNvPr id="42" name="Left Brace 41">
            <a:extLst>
              <a:ext uri="{FF2B5EF4-FFF2-40B4-BE49-F238E27FC236}">
                <a16:creationId xmlns:a16="http://schemas.microsoft.com/office/drawing/2014/main" id="{267C7CDD-F206-3C15-9F9E-4B732C71E7B0}"/>
              </a:ext>
            </a:extLst>
          </p:cNvPr>
          <p:cNvSpPr/>
          <p:nvPr/>
        </p:nvSpPr>
        <p:spPr>
          <a:xfrm rot="16200000">
            <a:off x="3570644" y="1978279"/>
            <a:ext cx="202566" cy="509375"/>
          </a:xfrm>
          <a:prstGeom prst="leftBrace">
            <a:avLst/>
          </a:prstGeom>
          <a:ln w="28575">
            <a:solidFill>
              <a:srgbClr val="FF0000"/>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267447847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9C94F6-3ADE-23B2-BB8F-CFF8E924C68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403065D-7090-4669-EA8E-7D1A23FBDE7A}"/>
              </a:ext>
            </a:extLst>
          </p:cNvPr>
          <p:cNvSpPr>
            <a:spLocks noGrp="1"/>
          </p:cNvSpPr>
          <p:nvPr>
            <p:ph type="title"/>
          </p:nvPr>
        </p:nvSpPr>
        <p:spPr/>
        <p:txBody>
          <a:bodyPr/>
          <a:lstStyle/>
          <a:p>
            <a:r>
              <a:rPr lang="en-GB"/>
              <a:t>Method (constant length, change T)</a:t>
            </a:r>
          </a:p>
        </p:txBody>
      </p:sp>
      <p:sp>
        <p:nvSpPr>
          <p:cNvPr id="3" name="TextBox 2">
            <a:extLst>
              <a:ext uri="{FF2B5EF4-FFF2-40B4-BE49-F238E27FC236}">
                <a16:creationId xmlns:a16="http://schemas.microsoft.com/office/drawing/2014/main" id="{14C94DBF-9B30-E439-BAB9-F56FAA5B27C5}"/>
              </a:ext>
            </a:extLst>
          </p:cNvPr>
          <p:cNvSpPr txBox="1"/>
          <p:nvPr/>
        </p:nvSpPr>
        <p:spPr>
          <a:xfrm>
            <a:off x="368300" y="2521059"/>
            <a:ext cx="8407400" cy="4154984"/>
          </a:xfrm>
          <a:prstGeom prst="rect">
            <a:avLst/>
          </a:prstGeom>
          <a:noFill/>
        </p:spPr>
        <p:txBody>
          <a:bodyPr wrap="square" rtlCol="0">
            <a:spAutoFit/>
          </a:bodyPr>
          <a:lstStyle/>
          <a:p>
            <a:pPr algn="l">
              <a:spcAft>
                <a:spcPts val="1200"/>
              </a:spcAft>
            </a:pPr>
            <a:r>
              <a:rPr lang="en-GB" sz="2800" dirty="0">
                <a:latin typeface="Arial" panose="020B0604020202020204" pitchFamily="34" charset="0"/>
                <a:cs typeface="Arial" panose="020B0604020202020204" pitchFamily="34" charset="0"/>
              </a:rPr>
              <a:t>This is typically not practical with tuning forks. If you can, use a signal generator setup:</a:t>
            </a:r>
          </a:p>
          <a:p>
            <a:pPr algn="l">
              <a:spcAft>
                <a:spcPts val="1200"/>
              </a:spcAft>
            </a:pPr>
            <a:r>
              <a:rPr lang="en-GB" sz="2800" dirty="0">
                <a:latin typeface="Arial" panose="020B0604020202020204" pitchFamily="34" charset="0"/>
                <a:cs typeface="Arial" panose="020B0604020202020204" pitchFamily="34" charset="0"/>
              </a:rPr>
              <a:t>Decide on a wire length and keep it fixed.</a:t>
            </a:r>
          </a:p>
          <a:p>
            <a:pPr algn="l">
              <a:spcAft>
                <a:spcPts val="1200"/>
              </a:spcAft>
            </a:pPr>
            <a:r>
              <a:rPr lang="en-GB" sz="2800" dirty="0">
                <a:latin typeface="Arial" panose="020B0604020202020204" pitchFamily="34" charset="0"/>
                <a:cs typeface="Arial" panose="020B0604020202020204" pitchFamily="34" charset="0"/>
              </a:rPr>
              <a:t>Adjust the tension to about 1/3 of the maximum</a:t>
            </a:r>
          </a:p>
          <a:p>
            <a:pPr algn="l">
              <a:spcAft>
                <a:spcPts val="1200"/>
              </a:spcAft>
            </a:pPr>
            <a:r>
              <a:rPr lang="en-GB" sz="2800" dirty="0">
                <a:latin typeface="Arial" panose="020B0604020202020204" pitchFamily="34" charset="0"/>
                <a:cs typeface="Arial" panose="020B0604020202020204" pitchFamily="34" charset="0"/>
              </a:rPr>
              <a:t>Switch on the generator and vary the frequency until resonance occurs (rider hops off). </a:t>
            </a:r>
          </a:p>
          <a:p>
            <a:pPr algn="l">
              <a:spcAft>
                <a:spcPts val="1200"/>
              </a:spcAft>
            </a:pPr>
            <a:r>
              <a:rPr lang="en-GB" sz="2800" dirty="0">
                <a:latin typeface="Arial" panose="020B0604020202020204" pitchFamily="34" charset="0"/>
                <a:cs typeface="Arial" panose="020B0604020202020204" pitchFamily="34" charset="0"/>
              </a:rPr>
              <a:t>Note the frequency and tension and repeat for different tensions.</a:t>
            </a:r>
          </a:p>
        </p:txBody>
      </p:sp>
      <p:sp>
        <p:nvSpPr>
          <p:cNvPr id="4" name="TextBox 3">
            <a:extLst>
              <a:ext uri="{FF2B5EF4-FFF2-40B4-BE49-F238E27FC236}">
                <a16:creationId xmlns:a16="http://schemas.microsoft.com/office/drawing/2014/main" id="{54011F33-41D8-9768-0A7F-873496114D7F}"/>
              </a:ext>
            </a:extLst>
          </p:cNvPr>
          <p:cNvSpPr txBox="1"/>
          <p:nvPr/>
        </p:nvSpPr>
        <p:spPr>
          <a:xfrm>
            <a:off x="387350" y="963986"/>
            <a:ext cx="8407400" cy="1384995"/>
          </a:xfrm>
          <a:prstGeom prst="rect">
            <a:avLst/>
          </a:prstGeom>
          <a:noFill/>
        </p:spPr>
        <p:txBody>
          <a:bodyPr wrap="square" rtlCol="0">
            <a:spAutoFit/>
          </a:bodyPr>
          <a:lstStyle/>
          <a:p>
            <a:pPr algn="l"/>
            <a:r>
              <a:rPr lang="en-GB" sz="2800" b="1">
                <a:latin typeface="Arial" panose="020B0604020202020204" pitchFamily="34" charset="0"/>
                <a:cs typeface="Arial" panose="020B0604020202020204" pitchFamily="34" charset="0"/>
              </a:rPr>
              <a:t>Safety</a:t>
            </a:r>
            <a:r>
              <a:rPr lang="en-GB" sz="2800">
                <a:latin typeface="Arial" panose="020B0604020202020204" pitchFamily="34" charset="0"/>
                <a:cs typeface="Arial" panose="020B0604020202020204" pitchFamily="34" charset="0"/>
              </a:rPr>
              <a:t>: wear goggles in case the wire snaps</a:t>
            </a:r>
          </a:p>
          <a:p>
            <a:pPr algn="l"/>
            <a:r>
              <a:rPr lang="en-GB" sz="2800">
                <a:latin typeface="Arial" panose="020B0604020202020204" pitchFamily="34" charset="0"/>
                <a:cs typeface="Arial" panose="020B0604020202020204" pitchFamily="34" charset="0"/>
              </a:rPr>
              <a:t>Do not adjust the tension above the safe limit for your setup (e.g. 40 or 50 N)</a:t>
            </a:r>
          </a:p>
        </p:txBody>
      </p:sp>
    </p:spTree>
    <p:extLst>
      <p:ext uri="{BB962C8B-B14F-4D97-AF65-F5344CB8AC3E}">
        <p14:creationId xmlns:p14="http://schemas.microsoft.com/office/powerpoint/2010/main" val="135068898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0D3A4A-F882-0D8D-3A4D-29CF3B20922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C05E1A2-1C0E-4CD8-DEA9-AD305704ECBB}"/>
              </a:ext>
            </a:extLst>
          </p:cNvPr>
          <p:cNvSpPr>
            <a:spLocks noGrp="1"/>
          </p:cNvSpPr>
          <p:nvPr>
            <p:ph type="title"/>
          </p:nvPr>
        </p:nvSpPr>
        <p:spPr/>
        <p:txBody>
          <a:bodyPr/>
          <a:lstStyle/>
          <a:p>
            <a:r>
              <a:rPr lang="en-GB"/>
              <a:t>Results calculations and graph</a:t>
            </a:r>
          </a:p>
        </p:txBody>
      </p:sp>
      <p:sp>
        <p:nvSpPr>
          <p:cNvPr id="6" name="Rectangle 5">
            <a:extLst>
              <a:ext uri="{FF2B5EF4-FFF2-40B4-BE49-F238E27FC236}">
                <a16:creationId xmlns:a16="http://schemas.microsoft.com/office/drawing/2014/main" id="{67FA0A5E-FBDD-F179-1EF0-192DFE57FAC7}"/>
              </a:ext>
            </a:extLst>
          </p:cNvPr>
          <p:cNvSpPr/>
          <p:nvPr/>
        </p:nvSpPr>
        <p:spPr>
          <a:xfrm>
            <a:off x="563626" y="3008664"/>
            <a:ext cx="7915148" cy="2032572"/>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FAFB1656-D19B-A0F6-E41E-3CBC486F0F83}"/>
              </a:ext>
            </a:extLst>
          </p:cNvPr>
          <p:cNvSpPr txBox="1"/>
          <p:nvPr/>
        </p:nvSpPr>
        <p:spPr>
          <a:xfrm>
            <a:off x="872107" y="3631470"/>
            <a:ext cx="1411765" cy="523220"/>
          </a:xfrm>
          <a:prstGeom prst="rect">
            <a:avLst/>
          </a:prstGeom>
          <a:noFill/>
        </p:spPr>
        <p:txBody>
          <a:bodyPr wrap="square">
            <a:spAutoFit/>
          </a:bodyPr>
          <a:lstStyle/>
          <a:p>
            <a:r>
              <a:rPr lang="en-GB" sz="2800"/>
              <a:t>𝑓 (Hz)</a:t>
            </a:r>
          </a:p>
        </p:txBody>
      </p:sp>
      <p:sp>
        <p:nvSpPr>
          <p:cNvPr id="8" name="TextBox 7">
            <a:extLst>
              <a:ext uri="{FF2B5EF4-FFF2-40B4-BE49-F238E27FC236}">
                <a16:creationId xmlns:a16="http://schemas.microsoft.com/office/drawing/2014/main" id="{B35EFA0B-01BE-67ED-755C-227EFCFACC48}"/>
              </a:ext>
            </a:extLst>
          </p:cNvPr>
          <p:cNvSpPr txBox="1"/>
          <p:nvPr/>
        </p:nvSpPr>
        <p:spPr>
          <a:xfrm>
            <a:off x="785608" y="3008663"/>
            <a:ext cx="1090491" cy="523220"/>
          </a:xfrm>
          <a:prstGeom prst="rect">
            <a:avLst/>
          </a:prstGeom>
          <a:noFill/>
        </p:spPr>
        <p:txBody>
          <a:bodyPr wrap="square">
            <a:spAutoFit/>
          </a:bodyPr>
          <a:lstStyle/>
          <a:p>
            <a:r>
              <a:rPr lang="en-GB" sz="2800" i="1">
                <a:latin typeface="Times New Roman" panose="02020603050405020304" pitchFamily="18" charset="0"/>
                <a:cs typeface="Times New Roman" panose="02020603050405020304" pitchFamily="18" charset="0"/>
              </a:rPr>
              <a:t>T  </a:t>
            </a:r>
            <a:r>
              <a:rPr lang="en-GB" sz="2800">
                <a:cs typeface="Times New Roman" panose="02020603050405020304" pitchFamily="18" charset="0"/>
              </a:rPr>
              <a:t>(N)</a:t>
            </a:r>
            <a:endParaRPr lang="en-GB" sz="2800"/>
          </a:p>
        </p:txBody>
      </p:sp>
      <p:cxnSp>
        <p:nvCxnSpPr>
          <p:cNvPr id="19" name="Straight Connector 18">
            <a:extLst>
              <a:ext uri="{FF2B5EF4-FFF2-40B4-BE49-F238E27FC236}">
                <a16:creationId xmlns:a16="http://schemas.microsoft.com/office/drawing/2014/main" id="{9A753A5C-CCC2-8DE5-B92A-513EB2DB2B2E}"/>
              </a:ext>
            </a:extLst>
          </p:cNvPr>
          <p:cNvCxnSpPr>
            <a:cxnSpLocks/>
          </p:cNvCxnSpPr>
          <p:nvPr/>
        </p:nvCxnSpPr>
        <p:spPr>
          <a:xfrm>
            <a:off x="538175" y="3617678"/>
            <a:ext cx="7927899"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E6094DD6-A74B-EFEF-F46A-9877F50B4825}"/>
              </a:ext>
            </a:extLst>
          </p:cNvPr>
          <p:cNvCxnSpPr>
            <a:cxnSpLocks/>
          </p:cNvCxnSpPr>
          <p:nvPr/>
        </p:nvCxnSpPr>
        <p:spPr>
          <a:xfrm>
            <a:off x="538175" y="4200630"/>
            <a:ext cx="7927899" cy="13792"/>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7F53FC5B-1A84-5886-EA07-796A606DBBFF}"/>
                  </a:ext>
                </a:extLst>
              </p:cNvPr>
              <p:cNvSpPr txBox="1"/>
              <p:nvPr/>
            </p:nvSpPr>
            <p:spPr>
              <a:xfrm>
                <a:off x="785608" y="4163622"/>
                <a:ext cx="1733442" cy="680764"/>
              </a:xfrm>
              <a:prstGeom prst="rect">
                <a:avLst/>
              </a:prstGeom>
              <a:noFill/>
            </p:spPr>
            <p:txBody>
              <a:bodyPr wrap="square">
                <a:spAutoFit/>
              </a:bodyPr>
              <a:lstStyle/>
              <a:p>
                <a14:m>
                  <m:oMath xmlns:m="http://schemas.openxmlformats.org/officeDocument/2006/math">
                    <m:rad>
                      <m:radPr>
                        <m:degHide m:val="on"/>
                        <m:ctrlPr>
                          <a:rPr lang="en-GB" sz="2800" b="0" i="1" smtClean="0">
                            <a:latin typeface="Cambria Math" panose="02040503050406030204" pitchFamily="18" charset="0"/>
                            <a:cs typeface="Times New Roman" panose="02020603050405020304" pitchFamily="18" charset="0"/>
                          </a:rPr>
                        </m:ctrlPr>
                      </m:radPr>
                      <m:deg/>
                      <m:e>
                        <m:r>
                          <a:rPr lang="en-GB" sz="2800" b="0" i="1" smtClean="0">
                            <a:latin typeface="Cambria Math" panose="02040503050406030204" pitchFamily="18" charset="0"/>
                            <a:cs typeface="Times New Roman" panose="02020603050405020304" pitchFamily="18" charset="0"/>
                          </a:rPr>
                          <m:t>𝑇</m:t>
                        </m:r>
                      </m:e>
                    </m:rad>
                  </m:oMath>
                </a14:m>
                <a:r>
                  <a:rPr lang="en-GB" sz="2800" i="1" dirty="0">
                    <a:latin typeface="Times New Roman" panose="02020603050405020304" pitchFamily="18" charset="0"/>
                    <a:cs typeface="Times New Roman" panose="02020603050405020304" pitchFamily="18" charset="0"/>
                  </a:rPr>
                  <a:t> </a:t>
                </a:r>
                <a:r>
                  <a:rPr lang="en-GB" sz="2800" dirty="0">
                    <a:cs typeface="Times New Roman" panose="02020603050405020304" pitchFamily="18" charset="0"/>
                  </a:rPr>
                  <a:t>(</a:t>
                </a:r>
                <a14:m>
                  <m:oMath xmlns:m="http://schemas.openxmlformats.org/officeDocument/2006/math">
                    <m:sSup>
                      <m:sSupPr>
                        <m:ctrlPr>
                          <a:rPr lang="en-GB" sz="2800" b="0" i="1" dirty="0" smtClean="0">
                            <a:latin typeface="Cambria Math" panose="02040503050406030204" pitchFamily="18" charset="0"/>
                            <a:cs typeface="Times New Roman" panose="02020603050405020304" pitchFamily="18" charset="0"/>
                          </a:rPr>
                        </m:ctrlPr>
                      </m:sSupPr>
                      <m:e>
                        <m:r>
                          <a:rPr lang="en-GB" sz="2800" b="0" i="1" dirty="0" smtClean="0">
                            <a:latin typeface="Cambria Math" panose="02040503050406030204" pitchFamily="18" charset="0"/>
                            <a:cs typeface="Times New Roman" panose="02020603050405020304" pitchFamily="18" charset="0"/>
                          </a:rPr>
                          <m:t>𝑁</m:t>
                        </m:r>
                      </m:e>
                      <m:sup>
                        <m:f>
                          <m:fPr>
                            <m:ctrlPr>
                              <a:rPr lang="en-GB" sz="2800" b="0" i="1" dirty="0" smtClean="0">
                                <a:latin typeface="Cambria Math" panose="02040503050406030204" pitchFamily="18" charset="0"/>
                                <a:cs typeface="Times New Roman" panose="02020603050405020304" pitchFamily="18" charset="0"/>
                              </a:rPr>
                            </m:ctrlPr>
                          </m:fPr>
                          <m:num>
                            <m:r>
                              <a:rPr lang="en-GB" sz="2800" b="0" i="1" dirty="0" smtClean="0">
                                <a:latin typeface="Cambria Math" panose="02040503050406030204" pitchFamily="18" charset="0"/>
                                <a:cs typeface="Times New Roman" panose="02020603050405020304" pitchFamily="18" charset="0"/>
                              </a:rPr>
                              <m:t>1</m:t>
                            </m:r>
                          </m:num>
                          <m:den>
                            <m:r>
                              <a:rPr lang="en-GB" sz="2800" b="0" i="1" dirty="0" smtClean="0">
                                <a:latin typeface="Cambria Math" panose="02040503050406030204" pitchFamily="18" charset="0"/>
                                <a:cs typeface="Times New Roman" panose="02020603050405020304" pitchFamily="18" charset="0"/>
                              </a:rPr>
                              <m:t>2</m:t>
                            </m:r>
                          </m:den>
                        </m:f>
                      </m:sup>
                    </m:sSup>
                  </m:oMath>
                </a14:m>
                <a:r>
                  <a:rPr lang="en-GB" sz="2800" dirty="0">
                    <a:cs typeface="Times New Roman" panose="02020603050405020304" pitchFamily="18" charset="0"/>
                  </a:rPr>
                  <a:t>)</a:t>
                </a:r>
                <a:endParaRPr lang="en-GB" sz="2800" dirty="0"/>
              </a:p>
            </p:txBody>
          </p:sp>
        </mc:Choice>
        <mc:Fallback xmlns="">
          <p:sp>
            <p:nvSpPr>
              <p:cNvPr id="21" name="TextBox 20">
                <a:extLst>
                  <a:ext uri="{FF2B5EF4-FFF2-40B4-BE49-F238E27FC236}">
                    <a16:creationId xmlns:a16="http://schemas.microsoft.com/office/drawing/2014/main" id="{7F53FC5B-1A84-5886-EA07-796A606DBBFF}"/>
                  </a:ext>
                </a:extLst>
              </p:cNvPr>
              <p:cNvSpPr txBox="1">
                <a:spLocks noRot="1" noChangeAspect="1" noMove="1" noResize="1" noEditPoints="1" noAdjustHandles="1" noChangeArrowheads="1" noChangeShapeType="1" noTextEdit="1"/>
              </p:cNvSpPr>
              <p:nvPr/>
            </p:nvSpPr>
            <p:spPr>
              <a:xfrm>
                <a:off x="785608" y="4163622"/>
                <a:ext cx="1733442" cy="680764"/>
              </a:xfrm>
              <a:prstGeom prst="rect">
                <a:avLst/>
              </a:prstGeom>
              <a:blipFill>
                <a:blip r:embed="rId3"/>
                <a:stretch>
                  <a:fillRect b="-23214"/>
                </a:stretch>
              </a:blipFill>
            </p:spPr>
            <p:txBody>
              <a:bodyPr/>
              <a:lstStyle/>
              <a:p>
                <a:r>
                  <a:rPr lang="en-GB">
                    <a:noFill/>
                  </a:rPr>
                  <a:t> </a:t>
                </a:r>
              </a:p>
            </p:txBody>
          </p:sp>
        </mc:Fallback>
      </mc:AlternateContent>
      <p:sp>
        <p:nvSpPr>
          <p:cNvPr id="32" name="Freeform: Shape 31">
            <a:extLst>
              <a:ext uri="{FF2B5EF4-FFF2-40B4-BE49-F238E27FC236}">
                <a16:creationId xmlns:a16="http://schemas.microsoft.com/office/drawing/2014/main" id="{8CD6B542-5BB2-FC10-A194-EE6A24ABEE84}"/>
              </a:ext>
            </a:extLst>
          </p:cNvPr>
          <p:cNvSpPr/>
          <p:nvPr/>
        </p:nvSpPr>
        <p:spPr>
          <a:xfrm>
            <a:off x="4073320" y="5374592"/>
            <a:ext cx="1124539" cy="1027619"/>
          </a:xfrm>
          <a:custGeom>
            <a:avLst/>
            <a:gdLst>
              <a:gd name="connsiteX0" fmla="*/ 16933 w 3056466"/>
              <a:gd name="connsiteY0" fmla="*/ 0 h 2988733"/>
              <a:gd name="connsiteX1" fmla="*/ 16933 w 3056466"/>
              <a:gd name="connsiteY1" fmla="*/ 0 h 2988733"/>
              <a:gd name="connsiteX2" fmla="*/ 0 w 3056466"/>
              <a:gd name="connsiteY2" fmla="*/ 2971800 h 2988733"/>
              <a:gd name="connsiteX3" fmla="*/ 3056466 w 3056466"/>
              <a:gd name="connsiteY3" fmla="*/ 2988733 h 2988733"/>
            </a:gdLst>
            <a:ahLst/>
            <a:cxnLst>
              <a:cxn ang="0">
                <a:pos x="connsiteX0" y="connsiteY0"/>
              </a:cxn>
              <a:cxn ang="0">
                <a:pos x="connsiteX1" y="connsiteY1"/>
              </a:cxn>
              <a:cxn ang="0">
                <a:pos x="connsiteX2" y="connsiteY2"/>
              </a:cxn>
              <a:cxn ang="0">
                <a:pos x="connsiteX3" y="connsiteY3"/>
              </a:cxn>
            </a:cxnLst>
            <a:rect l="l" t="t" r="r" b="b"/>
            <a:pathLst>
              <a:path w="3056466" h="2988733">
                <a:moveTo>
                  <a:pt x="16933" y="0"/>
                </a:moveTo>
                <a:lnTo>
                  <a:pt x="16933" y="0"/>
                </a:lnTo>
                <a:cubicBezTo>
                  <a:pt x="11289" y="990600"/>
                  <a:pt x="5644" y="1981200"/>
                  <a:pt x="0" y="2971800"/>
                </a:cubicBezTo>
                <a:lnTo>
                  <a:pt x="3056466" y="298873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TextBox 33">
            <a:extLst>
              <a:ext uri="{FF2B5EF4-FFF2-40B4-BE49-F238E27FC236}">
                <a16:creationId xmlns:a16="http://schemas.microsoft.com/office/drawing/2014/main" id="{56DBECC4-0ACE-631C-CF9B-A0A393BFAF80}"/>
              </a:ext>
            </a:extLst>
          </p:cNvPr>
          <p:cNvSpPr txBox="1"/>
          <p:nvPr/>
        </p:nvSpPr>
        <p:spPr>
          <a:xfrm>
            <a:off x="2421276" y="5322760"/>
            <a:ext cx="1854616" cy="587213"/>
          </a:xfrm>
          <a:prstGeom prst="rect">
            <a:avLst/>
          </a:prstGeom>
          <a:noFill/>
        </p:spPr>
        <p:txBody>
          <a:bodyPr wrap="square" rtlCol="0">
            <a:spAutoFit/>
          </a:bodyPr>
          <a:lstStyle/>
          <a:p>
            <a:pPr>
              <a:spcAft>
                <a:spcPts val="1200"/>
              </a:spcAft>
            </a:pPr>
            <a:r>
              <a:rPr lang="en-GB" sz="2800">
                <a:latin typeface="Arial" panose="020B0604020202020204" pitchFamily="34" charset="0"/>
                <a:cs typeface="Arial" panose="020B0604020202020204" pitchFamily="34" charset="0"/>
              </a:rPr>
              <a:t> </a:t>
            </a:r>
            <a:r>
              <a:rPr lang="en-GB" sz="2800"/>
              <a:t>𝑓 (Hz)</a:t>
            </a:r>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82C4BA7F-98EF-2356-99C1-679AE84FC6BB}"/>
                  </a:ext>
                </a:extLst>
              </p:cNvPr>
              <p:cNvSpPr txBox="1"/>
              <p:nvPr/>
            </p:nvSpPr>
            <p:spPr>
              <a:xfrm>
                <a:off x="5397888" y="5981180"/>
                <a:ext cx="3466712" cy="563744"/>
              </a:xfrm>
              <a:prstGeom prst="rect">
                <a:avLst/>
              </a:prstGeom>
              <a:noFill/>
            </p:spPr>
            <p:txBody>
              <a:bodyPr wrap="square" rtlCol="0">
                <a:spAutoFit/>
              </a:bodyPr>
              <a:lstStyle/>
              <a:p>
                <a:pPr>
                  <a:spcAft>
                    <a:spcPts val="1200"/>
                  </a:spcAft>
                </a:pPr>
                <a14:m>
                  <m:oMath xmlns:m="http://schemas.openxmlformats.org/officeDocument/2006/math">
                    <m:rad>
                      <m:radPr>
                        <m:degHide m:val="on"/>
                        <m:ctrlPr>
                          <a:rPr lang="en-GB" sz="2800" b="0" i="1" smtClean="0">
                            <a:latin typeface="Cambria Math" panose="02040503050406030204" pitchFamily="18" charset="0"/>
                            <a:cs typeface="Times New Roman" panose="02020603050405020304" pitchFamily="18" charset="0"/>
                          </a:rPr>
                        </m:ctrlPr>
                      </m:radPr>
                      <m:deg/>
                      <m:e>
                        <m:r>
                          <a:rPr lang="en-GB" sz="2800" b="0" i="1" smtClean="0">
                            <a:latin typeface="Cambria Math" panose="02040503050406030204" pitchFamily="18" charset="0"/>
                            <a:cs typeface="Times New Roman" panose="02020603050405020304" pitchFamily="18" charset="0"/>
                          </a:rPr>
                          <m:t>𝑇</m:t>
                        </m:r>
                      </m:e>
                    </m:rad>
                    <m:r>
                      <a:rPr lang="en-GB" sz="2800" b="0" i="1" smtClean="0">
                        <a:latin typeface="Cambria Math" panose="02040503050406030204" pitchFamily="18" charset="0"/>
                        <a:cs typeface="Times New Roman" panose="02020603050405020304" pitchFamily="18" charset="0"/>
                      </a:rPr>
                      <m:t> </m:t>
                    </m:r>
                  </m:oMath>
                </a14:m>
                <a:r>
                  <a:rPr lang="en-GB" sz="2800">
                    <a:cs typeface="Times New Roman" panose="02020603050405020304" pitchFamily="18" charset="0"/>
                  </a:rPr>
                  <a:t>(</a:t>
                </a:r>
                <a14:m>
                  <m:oMath xmlns:m="http://schemas.openxmlformats.org/officeDocument/2006/math">
                    <m:r>
                      <a:rPr lang="en-GB" sz="2800" b="0" i="1" dirty="0" smtClean="0">
                        <a:latin typeface="Cambria Math" panose="02040503050406030204" pitchFamily="18" charset="0"/>
                        <a:cs typeface="Times New Roman" panose="02020603050405020304" pitchFamily="18" charset="0"/>
                      </a:rPr>
                      <m:t>𝑇</m:t>
                    </m:r>
                    <m:r>
                      <a:rPr lang="en-GB" sz="2800" b="0" i="1" dirty="0" smtClean="0">
                        <a:latin typeface="Cambria Math" panose="02040503050406030204" pitchFamily="18" charset="0"/>
                        <a:cs typeface="Times New Roman" panose="02020603050405020304" pitchFamily="18" charset="0"/>
                      </a:rPr>
                      <m:t> </m:t>
                    </m:r>
                    <m:r>
                      <a:rPr lang="en-GB" sz="2800" b="0" i="1" dirty="0" smtClean="0">
                        <a:latin typeface="Cambria Math" panose="02040503050406030204" pitchFamily="18" charset="0"/>
                        <a:cs typeface="Times New Roman" panose="02020603050405020304" pitchFamily="18" charset="0"/>
                      </a:rPr>
                      <m:t>𝑖𝑛</m:t>
                    </m:r>
                    <m:r>
                      <a:rPr lang="en-GB" sz="2800" b="0" i="1" dirty="0" smtClean="0">
                        <a:latin typeface="Cambria Math" panose="02040503050406030204" pitchFamily="18" charset="0"/>
                        <a:cs typeface="Times New Roman" panose="02020603050405020304" pitchFamily="18" charset="0"/>
                      </a:rPr>
                      <m:t> </m:t>
                    </m:r>
                    <m:r>
                      <a:rPr lang="en-GB" sz="2800" b="0" i="1" dirty="0" smtClean="0">
                        <a:latin typeface="Cambria Math" panose="02040503050406030204" pitchFamily="18" charset="0"/>
                        <a:cs typeface="Times New Roman" panose="02020603050405020304" pitchFamily="18" charset="0"/>
                      </a:rPr>
                      <m:t>𝑛𝑒𝑤𝑡𝑜𝑛𝑠</m:t>
                    </m:r>
                    <m:r>
                      <a:rPr lang="en-GB" sz="2800" b="0" i="1" dirty="0" smtClean="0">
                        <a:latin typeface="Cambria Math" panose="02040503050406030204" pitchFamily="18" charset="0"/>
                        <a:cs typeface="Times New Roman" panose="02020603050405020304" pitchFamily="18" charset="0"/>
                      </a:rPr>
                      <m:t>)</m:t>
                    </m:r>
                  </m:oMath>
                </a14:m>
                <a:endParaRPr lang="en-GB" sz="2800">
                  <a:latin typeface="Arial" panose="020B0604020202020204" pitchFamily="34" charset="0"/>
                  <a:cs typeface="Arial" panose="020B0604020202020204" pitchFamily="34" charset="0"/>
                </a:endParaRPr>
              </a:p>
            </p:txBody>
          </p:sp>
        </mc:Choice>
        <mc:Fallback xmlns="">
          <p:sp>
            <p:nvSpPr>
              <p:cNvPr id="35" name="TextBox 34">
                <a:extLst>
                  <a:ext uri="{FF2B5EF4-FFF2-40B4-BE49-F238E27FC236}">
                    <a16:creationId xmlns:a16="http://schemas.microsoft.com/office/drawing/2014/main" id="{82C4BA7F-98EF-2356-99C1-679AE84FC6BB}"/>
                  </a:ext>
                </a:extLst>
              </p:cNvPr>
              <p:cNvSpPr txBox="1">
                <a:spLocks noRot="1" noChangeAspect="1" noMove="1" noResize="1" noEditPoints="1" noAdjustHandles="1" noChangeArrowheads="1" noChangeShapeType="1" noTextEdit="1"/>
              </p:cNvSpPr>
              <p:nvPr/>
            </p:nvSpPr>
            <p:spPr>
              <a:xfrm>
                <a:off x="5397888" y="5981180"/>
                <a:ext cx="3466712" cy="563744"/>
              </a:xfrm>
              <a:prstGeom prst="rect">
                <a:avLst/>
              </a:prstGeom>
              <a:blipFill>
                <a:blip r:embed="rId4"/>
                <a:stretch>
                  <a:fillRect t="-4301" b="-2795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4BC305E6-79AF-5063-93F7-53BC28209B29}"/>
                  </a:ext>
                </a:extLst>
              </p:cNvPr>
              <p:cNvSpPr txBox="1"/>
              <p:nvPr/>
            </p:nvSpPr>
            <p:spPr>
              <a:xfrm>
                <a:off x="406618" y="859748"/>
                <a:ext cx="3126768" cy="1365374"/>
              </a:xfrm>
              <a:prstGeom prst="rect">
                <a:avLst/>
              </a:prstGeom>
              <a:noFill/>
            </p:spPr>
            <p:txBody>
              <a:bodyPr wrap="square">
                <a:spAutoFit/>
              </a:bodyPr>
              <a:lstStyle/>
              <a:p>
                <a:pPr/>
                <a14:m>
                  <m:oMathPara xmlns:m="http://schemas.openxmlformats.org/officeDocument/2006/math">
                    <m:oMath>
                      <m:r>
                        <a:rPr lang="en-GB" sz="2800" i="1" smtClean="0">
                          <a:latin typeface="Cambria Math" panose="02040503050406030204" pitchFamily="18" charset="0"/>
                        </a:rPr>
                        <m:t>𝑓</m:t>
                      </m:r>
                      <m:r>
                        <a:rPr lang="en-GB" sz="2800" i="1" smtClean="0">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r>
                            <a:rPr lang="en-GB" sz="2800" i="1">
                              <a:latin typeface="Cambria Math" panose="02040503050406030204" pitchFamily="18" charset="0"/>
                            </a:rPr>
                            <m:t>𝑙</m:t>
                          </m:r>
                        </m:den>
                      </m:f>
                      <m:rad>
                        <m:radPr>
                          <m:degHide m:val="on"/>
                          <m:ctrlPr>
                            <a:rPr lang="en-GB" sz="2800" i="1">
                              <a:latin typeface="Cambria Math" panose="02040503050406030204" pitchFamily="18" charset="0"/>
                            </a:rPr>
                          </m:ctrlPr>
                        </m:radPr>
                        <m:deg/>
                        <m:e>
                          <m:f>
                            <m:fPr>
                              <m:ctrlPr>
                                <a:rPr lang="en-GB" sz="2800" i="1">
                                  <a:latin typeface="Cambria Math" panose="02040503050406030204" pitchFamily="18" charset="0"/>
                                </a:rPr>
                              </m:ctrlPr>
                            </m:fPr>
                            <m:num>
                              <m:r>
                                <a:rPr lang="en-GB" sz="2800" i="1">
                                  <a:latin typeface="Cambria Math" panose="02040503050406030204" pitchFamily="18" charset="0"/>
                                </a:rPr>
                                <m:t>𝑇</m:t>
                              </m:r>
                            </m:num>
                            <m:den>
                              <m:r>
                                <a:rPr lang="en-GB" sz="2800" i="1">
                                  <a:latin typeface="Cambria Math" panose="02040503050406030204" pitchFamily="18" charset="0"/>
                                </a:rPr>
                                <m:t>𝜇</m:t>
                              </m:r>
                            </m:den>
                          </m:f>
                        </m:e>
                      </m:rad>
                    </m:oMath>
                  </m:oMathPara>
                </a14:m>
                <a:endParaRPr lang="en-GB" sz="2800" i="1">
                  <a:latin typeface="Cambria Math" panose="02040503050406030204" pitchFamily="18" charset="0"/>
                </a:endParaRPr>
              </a:p>
            </p:txBody>
          </p:sp>
        </mc:Choice>
        <mc:Fallback xmlns="">
          <p:sp>
            <p:nvSpPr>
              <p:cNvPr id="3" name="TextBox 2">
                <a:extLst>
                  <a:ext uri="{FF2B5EF4-FFF2-40B4-BE49-F238E27FC236}">
                    <a16:creationId xmlns:a16="http://schemas.microsoft.com/office/drawing/2014/main" id="{4BC305E6-79AF-5063-93F7-53BC28209B29}"/>
                  </a:ext>
                </a:extLst>
              </p:cNvPr>
              <p:cNvSpPr txBox="1">
                <a:spLocks noRot="1" noChangeAspect="1" noMove="1" noResize="1" noEditPoints="1" noAdjustHandles="1" noChangeArrowheads="1" noChangeShapeType="1" noTextEdit="1"/>
              </p:cNvSpPr>
              <p:nvPr/>
            </p:nvSpPr>
            <p:spPr>
              <a:xfrm>
                <a:off x="406618" y="859748"/>
                <a:ext cx="3126768" cy="1365374"/>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15FC66C3-5E8F-8EAE-1459-A04DD413B5A7}"/>
                  </a:ext>
                </a:extLst>
              </p:cNvPr>
              <p:cNvSpPr txBox="1"/>
              <p:nvPr/>
            </p:nvSpPr>
            <p:spPr>
              <a:xfrm>
                <a:off x="3072205" y="1073432"/>
                <a:ext cx="3126768" cy="999761"/>
              </a:xfrm>
              <a:prstGeom prst="rect">
                <a:avLst/>
              </a:prstGeom>
              <a:noFill/>
            </p:spPr>
            <p:txBody>
              <a:bodyPr wrap="square">
                <a:spAutoFit/>
              </a:bodyPr>
              <a:lstStyle/>
              <a:p>
                <a:pPr/>
                <a14:m>
                  <m:oMathPara xmlns:m="http://schemas.openxmlformats.org/officeDocument/2006/math">
                    <m:oMath>
                      <m:r>
                        <a:rPr lang="en-GB" sz="2800" b="0" i="1" smtClean="0">
                          <a:latin typeface="Cambria Math" panose="02040503050406030204" pitchFamily="18" charset="0"/>
                        </a:rPr>
                        <m:t>⇒</m:t>
                      </m:r>
                      <m:r>
                        <a:rPr lang="en-GB" sz="2800" b="0" i="1" smtClean="0">
                          <a:latin typeface="Cambria Math" panose="02040503050406030204" pitchFamily="18" charset="0"/>
                        </a:rPr>
                        <m:t>𝑓</m:t>
                      </m:r>
                      <m:r>
                        <a:rPr lang="en-GB" sz="2800" b="0" i="1" smtClean="0">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r>
                            <a:rPr lang="en-GB" sz="2800" b="0" i="1" smtClean="0">
                              <a:latin typeface="Cambria Math" panose="02040503050406030204" pitchFamily="18" charset="0"/>
                            </a:rPr>
                            <m:t>𝑙</m:t>
                          </m:r>
                          <m:rad>
                            <m:radPr>
                              <m:degHide m:val="on"/>
                              <m:ctrlPr>
                                <a:rPr lang="en-GB" sz="2800" b="0" i="1" smtClean="0">
                                  <a:latin typeface="Cambria Math" panose="02040503050406030204" pitchFamily="18" charset="0"/>
                                </a:rPr>
                              </m:ctrlPr>
                            </m:radPr>
                            <m:deg/>
                            <m:e>
                              <m:r>
                                <a:rPr lang="en-GB" sz="2800" b="0" i="1" smtClean="0">
                                  <a:latin typeface="Cambria Math" panose="02040503050406030204" pitchFamily="18" charset="0"/>
                                </a:rPr>
                                <m:t>𝜇</m:t>
                              </m:r>
                            </m:e>
                          </m:rad>
                        </m:den>
                      </m:f>
                      <m:r>
                        <a:rPr lang="en-GB" sz="2800" b="0" i="1" smtClean="0">
                          <a:latin typeface="Cambria Math" panose="02040503050406030204" pitchFamily="18" charset="0"/>
                        </a:rPr>
                        <m:t>×</m:t>
                      </m:r>
                      <m:rad>
                        <m:radPr>
                          <m:degHide m:val="on"/>
                          <m:ctrlPr>
                            <a:rPr lang="en-GB" sz="2800" b="0" i="1" smtClean="0">
                              <a:latin typeface="Cambria Math" panose="02040503050406030204" pitchFamily="18" charset="0"/>
                            </a:rPr>
                          </m:ctrlPr>
                        </m:radPr>
                        <m:deg/>
                        <m:e>
                          <m:r>
                            <a:rPr lang="en-GB" sz="2800" b="0" i="1" smtClean="0">
                              <a:latin typeface="Cambria Math" panose="02040503050406030204" pitchFamily="18" charset="0"/>
                            </a:rPr>
                            <m:t>𝑇</m:t>
                          </m:r>
                        </m:e>
                      </m:rad>
                    </m:oMath>
                  </m:oMathPara>
                </a14:m>
                <a:endParaRPr lang="en-GB" sz="2800"/>
              </a:p>
            </p:txBody>
          </p:sp>
        </mc:Choice>
        <mc:Fallback xmlns="">
          <p:sp>
            <p:nvSpPr>
              <p:cNvPr id="4" name="TextBox 3">
                <a:extLst>
                  <a:ext uri="{FF2B5EF4-FFF2-40B4-BE49-F238E27FC236}">
                    <a16:creationId xmlns:a16="http://schemas.microsoft.com/office/drawing/2014/main" id="{15FC66C3-5E8F-8EAE-1459-A04DD413B5A7}"/>
                  </a:ext>
                </a:extLst>
              </p:cNvPr>
              <p:cNvSpPr txBox="1">
                <a:spLocks noRot="1" noChangeAspect="1" noMove="1" noResize="1" noEditPoints="1" noAdjustHandles="1" noChangeArrowheads="1" noChangeShapeType="1" noTextEdit="1"/>
              </p:cNvSpPr>
              <p:nvPr/>
            </p:nvSpPr>
            <p:spPr>
              <a:xfrm>
                <a:off x="3072205" y="1073432"/>
                <a:ext cx="3126768" cy="999761"/>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083CC01D-29DE-9A7B-C781-0D090234B1A0}"/>
                  </a:ext>
                </a:extLst>
              </p:cNvPr>
              <p:cNvSpPr txBox="1"/>
              <p:nvPr/>
            </p:nvSpPr>
            <p:spPr>
              <a:xfrm>
                <a:off x="4073320" y="2044177"/>
                <a:ext cx="1186960"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solidFill>
                            <a:srgbClr val="FF0000"/>
                          </a:solidFill>
                          <a:latin typeface="Cambria Math" panose="02040503050406030204" pitchFamily="18" charset="0"/>
                        </a:rPr>
                        <m:t>𝑠𝑙𝑜𝑝𝑒</m:t>
                      </m:r>
                    </m:oMath>
                  </m:oMathPara>
                </a14:m>
                <a:endParaRPr lang="en-GB" sz="2800">
                  <a:solidFill>
                    <a:srgbClr val="FF0000"/>
                  </a:solidFill>
                </a:endParaRPr>
              </a:p>
            </p:txBody>
          </p:sp>
        </mc:Choice>
        <mc:Fallback xmlns="">
          <p:sp>
            <p:nvSpPr>
              <p:cNvPr id="10" name="TextBox 9">
                <a:extLst>
                  <a:ext uri="{FF2B5EF4-FFF2-40B4-BE49-F238E27FC236}">
                    <a16:creationId xmlns:a16="http://schemas.microsoft.com/office/drawing/2014/main" id="{083CC01D-29DE-9A7B-C781-0D090234B1A0}"/>
                  </a:ext>
                </a:extLst>
              </p:cNvPr>
              <p:cNvSpPr txBox="1">
                <a:spLocks noRot="1" noChangeAspect="1" noMove="1" noResize="1" noEditPoints="1" noAdjustHandles="1" noChangeArrowheads="1" noChangeShapeType="1" noTextEdit="1"/>
              </p:cNvSpPr>
              <p:nvPr/>
            </p:nvSpPr>
            <p:spPr>
              <a:xfrm>
                <a:off x="4073320" y="2044177"/>
                <a:ext cx="1186960" cy="523220"/>
              </a:xfrm>
              <a:prstGeom prst="rect">
                <a:avLst/>
              </a:prstGeom>
              <a:blipFill>
                <a:blip r:embed="rId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89265EF4-B2C5-960B-D4C2-9EFE829DF9A5}"/>
                  </a:ext>
                </a:extLst>
              </p:cNvPr>
              <p:cNvSpPr txBox="1"/>
              <p:nvPr/>
            </p:nvSpPr>
            <p:spPr>
              <a:xfrm>
                <a:off x="5474940" y="2014180"/>
                <a:ext cx="509373"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solidFill>
                            <a:srgbClr val="FF0000"/>
                          </a:solidFill>
                          <a:latin typeface="Cambria Math" panose="02040503050406030204" pitchFamily="18" charset="0"/>
                        </a:rPr>
                        <m:t>𝑥</m:t>
                      </m:r>
                    </m:oMath>
                  </m:oMathPara>
                </a14:m>
                <a:endParaRPr lang="en-GB" sz="2800">
                  <a:solidFill>
                    <a:srgbClr val="FF0000"/>
                  </a:solidFill>
                </a:endParaRPr>
              </a:p>
            </p:txBody>
          </p:sp>
        </mc:Choice>
        <mc:Fallback xmlns="">
          <p:sp>
            <p:nvSpPr>
              <p:cNvPr id="11" name="TextBox 10">
                <a:extLst>
                  <a:ext uri="{FF2B5EF4-FFF2-40B4-BE49-F238E27FC236}">
                    <a16:creationId xmlns:a16="http://schemas.microsoft.com/office/drawing/2014/main" id="{89265EF4-B2C5-960B-D4C2-9EFE829DF9A5}"/>
                  </a:ext>
                </a:extLst>
              </p:cNvPr>
              <p:cNvSpPr txBox="1">
                <a:spLocks noRot="1" noChangeAspect="1" noMove="1" noResize="1" noEditPoints="1" noAdjustHandles="1" noChangeArrowheads="1" noChangeShapeType="1" noTextEdit="1"/>
              </p:cNvSpPr>
              <p:nvPr/>
            </p:nvSpPr>
            <p:spPr>
              <a:xfrm>
                <a:off x="5474940" y="2014180"/>
                <a:ext cx="509373" cy="523220"/>
              </a:xfrm>
              <a:prstGeom prst="rect">
                <a:avLst/>
              </a:prstGeom>
              <a:blipFill>
                <a:blip r:embed="rId8"/>
                <a:stretch>
                  <a:fillRect/>
                </a:stretch>
              </a:blipFill>
            </p:spPr>
            <p:txBody>
              <a:bodyPr/>
              <a:lstStyle/>
              <a:p>
                <a:r>
                  <a:rPr lang="en-GB">
                    <a:noFill/>
                  </a:rPr>
                  <a:t> </a:t>
                </a:r>
              </a:p>
            </p:txBody>
          </p:sp>
        </mc:Fallback>
      </mc:AlternateContent>
      <p:sp>
        <p:nvSpPr>
          <p:cNvPr id="12" name="Left Brace 11">
            <a:extLst>
              <a:ext uri="{FF2B5EF4-FFF2-40B4-BE49-F238E27FC236}">
                <a16:creationId xmlns:a16="http://schemas.microsoft.com/office/drawing/2014/main" id="{B891E8CE-CF37-FA86-B637-A55C9F786897}"/>
              </a:ext>
            </a:extLst>
          </p:cNvPr>
          <p:cNvSpPr/>
          <p:nvPr/>
        </p:nvSpPr>
        <p:spPr>
          <a:xfrm rot="16200000">
            <a:off x="4615588" y="1618302"/>
            <a:ext cx="207196" cy="957345"/>
          </a:xfrm>
          <a:prstGeom prst="leftBrace">
            <a:avLst/>
          </a:prstGeom>
          <a:ln w="28575">
            <a:solidFill>
              <a:srgbClr val="FF0000"/>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103FEBCD-C08B-8F09-DCA9-12F9C245AA4E}"/>
                  </a:ext>
                </a:extLst>
              </p:cNvPr>
              <p:cNvSpPr txBox="1"/>
              <p:nvPr/>
            </p:nvSpPr>
            <p:spPr>
              <a:xfrm>
                <a:off x="6366166" y="2014180"/>
                <a:ext cx="1186960"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solidFill>
                            <a:srgbClr val="FF0000"/>
                          </a:solidFill>
                          <a:latin typeface="Cambria Math" panose="02040503050406030204" pitchFamily="18" charset="0"/>
                        </a:rPr>
                        <m:t>𝑐</m:t>
                      </m:r>
                      <m:r>
                        <a:rPr lang="en-GB" sz="2800" b="0" i="1" smtClean="0">
                          <a:solidFill>
                            <a:srgbClr val="FF0000"/>
                          </a:solidFill>
                          <a:latin typeface="Cambria Math" panose="02040503050406030204" pitchFamily="18" charset="0"/>
                        </a:rPr>
                        <m:t>=0</m:t>
                      </m:r>
                    </m:oMath>
                  </m:oMathPara>
                </a14:m>
                <a:endParaRPr lang="en-GB" sz="2800">
                  <a:solidFill>
                    <a:srgbClr val="FF0000"/>
                  </a:solidFill>
                </a:endParaRPr>
              </a:p>
            </p:txBody>
          </p:sp>
        </mc:Choice>
        <mc:Fallback xmlns="">
          <p:sp>
            <p:nvSpPr>
              <p:cNvPr id="13" name="TextBox 12">
                <a:extLst>
                  <a:ext uri="{FF2B5EF4-FFF2-40B4-BE49-F238E27FC236}">
                    <a16:creationId xmlns:a16="http://schemas.microsoft.com/office/drawing/2014/main" id="{103FEBCD-C08B-8F09-DCA9-12F9C245AA4E}"/>
                  </a:ext>
                </a:extLst>
              </p:cNvPr>
              <p:cNvSpPr txBox="1">
                <a:spLocks noRot="1" noChangeAspect="1" noMove="1" noResize="1" noEditPoints="1" noAdjustHandles="1" noChangeArrowheads="1" noChangeShapeType="1" noTextEdit="1"/>
              </p:cNvSpPr>
              <p:nvPr/>
            </p:nvSpPr>
            <p:spPr>
              <a:xfrm>
                <a:off x="6366166" y="2014180"/>
                <a:ext cx="1186960" cy="523220"/>
              </a:xfrm>
              <a:prstGeom prst="rect">
                <a:avLst/>
              </a:prstGeom>
              <a:blipFill>
                <a:blip r:embed="rId9"/>
                <a:stretch>
                  <a:fillRect/>
                </a:stretch>
              </a:blipFill>
            </p:spPr>
            <p:txBody>
              <a:bodyPr/>
              <a:lstStyle/>
              <a:p>
                <a:r>
                  <a:rPr lang="en-GB">
                    <a:noFill/>
                  </a:rPr>
                  <a:t> </a:t>
                </a:r>
              </a:p>
            </p:txBody>
          </p:sp>
        </mc:Fallback>
      </mc:AlternateContent>
      <p:sp>
        <p:nvSpPr>
          <p:cNvPr id="14" name="Left Brace 13">
            <a:extLst>
              <a:ext uri="{FF2B5EF4-FFF2-40B4-BE49-F238E27FC236}">
                <a16:creationId xmlns:a16="http://schemas.microsoft.com/office/drawing/2014/main" id="{2BF74F5B-6D44-A70C-97D6-941DB763DB91}"/>
              </a:ext>
            </a:extLst>
          </p:cNvPr>
          <p:cNvSpPr/>
          <p:nvPr/>
        </p:nvSpPr>
        <p:spPr>
          <a:xfrm rot="16200000">
            <a:off x="5690767" y="1825879"/>
            <a:ext cx="202566" cy="509375"/>
          </a:xfrm>
          <a:prstGeom prst="leftBrace">
            <a:avLst/>
          </a:prstGeom>
          <a:ln w="28575">
            <a:solidFill>
              <a:srgbClr val="FF0000"/>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1B1B4FAE-4F7B-43D9-AFF2-801DA1145E36}"/>
                  </a:ext>
                </a:extLst>
              </p:cNvPr>
              <p:cNvSpPr txBox="1"/>
              <p:nvPr/>
            </p:nvSpPr>
            <p:spPr>
              <a:xfrm>
                <a:off x="3354817" y="2049307"/>
                <a:ext cx="509373" cy="523220"/>
              </a:xfrm>
              <a:prstGeom prst="rect">
                <a:avLst/>
              </a:prstGeom>
              <a:noFill/>
            </p:spPr>
            <p:txBody>
              <a:bodyPr wrap="square">
                <a:spAutoFit/>
              </a:bodyPr>
              <a:lstStyle/>
              <a:p>
                <a:pPr/>
                <a14:m>
                  <m:oMathPara xmlns:m="http://schemas.openxmlformats.org/officeDocument/2006/math">
                    <m:oMathParaPr>
                      <m:jc m:val="right"/>
                    </m:oMathParaPr>
                    <m:oMath>
                      <m:r>
                        <a:rPr lang="en-GB" sz="2800" b="0" i="1" smtClean="0">
                          <a:solidFill>
                            <a:srgbClr val="FF0000"/>
                          </a:solidFill>
                          <a:latin typeface="Cambria Math" panose="02040503050406030204" pitchFamily="18" charset="0"/>
                        </a:rPr>
                        <m:t>𝑦</m:t>
                      </m:r>
                    </m:oMath>
                  </m:oMathPara>
                </a14:m>
                <a:endParaRPr lang="en-GB" sz="2800">
                  <a:solidFill>
                    <a:srgbClr val="FF0000"/>
                  </a:solidFill>
                </a:endParaRPr>
              </a:p>
            </p:txBody>
          </p:sp>
        </mc:Choice>
        <mc:Fallback xmlns="">
          <p:sp>
            <p:nvSpPr>
              <p:cNvPr id="15" name="TextBox 14">
                <a:extLst>
                  <a:ext uri="{FF2B5EF4-FFF2-40B4-BE49-F238E27FC236}">
                    <a16:creationId xmlns:a16="http://schemas.microsoft.com/office/drawing/2014/main" id="{1B1B4FAE-4F7B-43D9-AFF2-801DA1145E36}"/>
                  </a:ext>
                </a:extLst>
              </p:cNvPr>
              <p:cNvSpPr txBox="1">
                <a:spLocks noRot="1" noChangeAspect="1" noMove="1" noResize="1" noEditPoints="1" noAdjustHandles="1" noChangeArrowheads="1" noChangeShapeType="1" noTextEdit="1"/>
              </p:cNvSpPr>
              <p:nvPr/>
            </p:nvSpPr>
            <p:spPr>
              <a:xfrm>
                <a:off x="3354817" y="2049307"/>
                <a:ext cx="509373" cy="523220"/>
              </a:xfrm>
              <a:prstGeom prst="rect">
                <a:avLst/>
              </a:prstGeom>
              <a:blipFill>
                <a:blip r:embed="rId10"/>
                <a:stretch>
                  <a:fillRect/>
                </a:stretch>
              </a:blipFill>
            </p:spPr>
            <p:txBody>
              <a:bodyPr/>
              <a:lstStyle/>
              <a:p>
                <a:r>
                  <a:rPr lang="en-GB">
                    <a:noFill/>
                  </a:rPr>
                  <a:t> </a:t>
                </a:r>
              </a:p>
            </p:txBody>
          </p:sp>
        </mc:Fallback>
      </mc:AlternateContent>
      <p:sp>
        <p:nvSpPr>
          <p:cNvPr id="16" name="Left Brace 15">
            <a:extLst>
              <a:ext uri="{FF2B5EF4-FFF2-40B4-BE49-F238E27FC236}">
                <a16:creationId xmlns:a16="http://schemas.microsoft.com/office/drawing/2014/main" id="{681F7ADA-6AC1-A8C1-8137-AF3D471EDA81}"/>
              </a:ext>
            </a:extLst>
          </p:cNvPr>
          <p:cNvSpPr/>
          <p:nvPr/>
        </p:nvSpPr>
        <p:spPr>
          <a:xfrm rot="16200000">
            <a:off x="3570644" y="1861006"/>
            <a:ext cx="202566" cy="509375"/>
          </a:xfrm>
          <a:prstGeom prst="leftBrace">
            <a:avLst/>
          </a:prstGeom>
          <a:ln w="28575">
            <a:solidFill>
              <a:srgbClr val="FF0000"/>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17151306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C3A680-734F-0431-AFBE-6CA744E69933}"/>
            </a:ext>
          </a:extLst>
        </p:cNvPr>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Title 1">
                <a:extLst>
                  <a:ext uri="{FF2B5EF4-FFF2-40B4-BE49-F238E27FC236}">
                    <a16:creationId xmlns:a16="http://schemas.microsoft.com/office/drawing/2014/main" id="{1578515C-EB36-1786-FAD0-BC626AFAC93F}"/>
                  </a:ext>
                </a:extLst>
              </p:cNvPr>
              <p:cNvSpPr>
                <a:spLocks noGrp="1"/>
              </p:cNvSpPr>
              <p:nvPr>
                <p:ph type="title"/>
              </p:nvPr>
            </p:nvSpPr>
            <p:spPr>
              <a:xfrm>
                <a:off x="254000" y="197771"/>
                <a:ext cx="8712200" cy="1625894"/>
              </a:xfrm>
              <a:solidFill>
                <a:schemeClr val="accent2">
                  <a:lumMod val="20000"/>
                  <a:lumOff val="80000"/>
                </a:schemeClr>
              </a:solidFill>
            </p:spPr>
            <p:txBody>
              <a:bodyPr/>
              <a:lstStyle/>
              <a:p>
                <a:pPr/>
                <a14:m>
                  <m:oMathPara xmlns:m="http://schemas.openxmlformats.org/officeDocument/2006/math">
                    <m:oMath>
                      <m:r>
                        <a:rPr lang="en-GB" sz="2800" b="0" i="1">
                          <a:latin typeface="Cambria Math" panose="02040503050406030204" pitchFamily="18" charset="0"/>
                        </a:rPr>
                        <m:t>𝑓</m:t>
                      </m:r>
                      <m:r>
                        <a:rPr lang="en-GB" sz="2800" b="0" i="1">
                          <a:latin typeface="Cambria Math" panose="02040503050406030204" pitchFamily="18" charset="0"/>
                        </a:rPr>
                        <m:t>=</m:t>
                      </m:r>
                      <m:f>
                        <m:fPr>
                          <m:ctrlPr>
                            <a:rPr lang="en-GB" sz="2800" b="0" i="1">
                              <a:latin typeface="Cambria Math" panose="02040503050406030204" pitchFamily="18" charset="0"/>
                            </a:rPr>
                          </m:ctrlPr>
                        </m:fPr>
                        <m:num>
                          <m:r>
                            <a:rPr lang="en-GB" sz="2800" b="0" i="1">
                              <a:latin typeface="Cambria Math" panose="02040503050406030204" pitchFamily="18" charset="0"/>
                            </a:rPr>
                            <m:t>1</m:t>
                          </m:r>
                        </m:num>
                        <m:den>
                          <m:r>
                            <a:rPr lang="en-GB" sz="2800" b="0" i="1">
                              <a:latin typeface="Cambria Math" panose="02040503050406030204" pitchFamily="18" charset="0"/>
                            </a:rPr>
                            <m:t>2</m:t>
                          </m:r>
                          <m:r>
                            <a:rPr lang="en-GB" sz="2800" b="0" i="1">
                              <a:latin typeface="Cambria Math" panose="02040503050406030204" pitchFamily="18" charset="0"/>
                            </a:rPr>
                            <m:t>𝑙</m:t>
                          </m:r>
                        </m:den>
                      </m:f>
                      <m:rad>
                        <m:radPr>
                          <m:degHide m:val="on"/>
                          <m:ctrlPr>
                            <a:rPr lang="en-GB" sz="2800" b="0" i="1">
                              <a:latin typeface="Cambria Math" panose="02040503050406030204" pitchFamily="18" charset="0"/>
                            </a:rPr>
                          </m:ctrlPr>
                        </m:radPr>
                        <m:deg/>
                        <m:e>
                          <m:f>
                            <m:fPr>
                              <m:ctrlPr>
                                <a:rPr lang="en-GB" sz="2800" b="0" i="1">
                                  <a:latin typeface="Cambria Math" panose="02040503050406030204" pitchFamily="18" charset="0"/>
                                </a:rPr>
                              </m:ctrlPr>
                            </m:fPr>
                            <m:num>
                              <m:r>
                                <a:rPr lang="en-GB" sz="2800" b="0" i="1">
                                  <a:latin typeface="Cambria Math" panose="02040503050406030204" pitchFamily="18" charset="0"/>
                                </a:rPr>
                                <m:t>𝑇</m:t>
                              </m:r>
                            </m:num>
                            <m:den>
                              <m:r>
                                <a:rPr lang="en-GB" sz="2800" b="0" i="1">
                                  <a:latin typeface="Cambria Math" panose="02040503050406030204" pitchFamily="18" charset="0"/>
                                </a:rPr>
                                <m:t>𝜇</m:t>
                              </m:r>
                            </m:den>
                          </m:f>
                        </m:e>
                      </m:rad>
                    </m:oMath>
                  </m:oMathPara>
                </a14:m>
                <a:br>
                  <a:rPr lang="en-GB" sz="2800" b="0" dirty="0"/>
                </a:br>
                <a:r>
                  <a:rPr lang="en-GB" sz="2800" b="0" dirty="0"/>
                  <a:t>Sketch the 3 non-linear graphs based on the model.</a:t>
                </a:r>
              </a:p>
            </p:txBody>
          </p:sp>
        </mc:Choice>
        <mc:Fallback xmlns="">
          <p:sp>
            <p:nvSpPr>
              <p:cNvPr id="2" name="Title 1">
                <a:extLst>
                  <a:ext uri="{FF2B5EF4-FFF2-40B4-BE49-F238E27FC236}">
                    <a16:creationId xmlns:a16="http://schemas.microsoft.com/office/drawing/2014/main" id="{1578515C-EB36-1786-FAD0-BC626AFAC93F}"/>
                  </a:ext>
                </a:extLst>
              </p:cNvPr>
              <p:cNvSpPr>
                <a:spLocks noGrp="1" noRot="1" noChangeAspect="1" noMove="1" noResize="1" noEditPoints="1" noAdjustHandles="1" noChangeArrowheads="1" noChangeShapeType="1" noTextEdit="1"/>
              </p:cNvSpPr>
              <p:nvPr>
                <p:ph type="title"/>
              </p:nvPr>
            </p:nvSpPr>
            <p:spPr>
              <a:xfrm>
                <a:off x="254000" y="197771"/>
                <a:ext cx="8712200" cy="1625894"/>
              </a:xfrm>
              <a:blipFill>
                <a:blip r:embed="rId3"/>
                <a:stretch>
                  <a:fillRect l="-1470" b="-9363"/>
                </a:stretch>
              </a:blipFill>
            </p:spPr>
            <p:txBody>
              <a:bodyPr/>
              <a:lstStyle/>
              <a:p>
                <a:r>
                  <a:rPr lang="en-GB">
                    <a:noFill/>
                  </a:rPr>
                  <a:t> </a:t>
                </a:r>
              </a:p>
            </p:txBody>
          </p:sp>
        </mc:Fallback>
      </mc:AlternateContent>
      <p:sp>
        <p:nvSpPr>
          <p:cNvPr id="32" name="Freeform: Shape 31">
            <a:extLst>
              <a:ext uri="{FF2B5EF4-FFF2-40B4-BE49-F238E27FC236}">
                <a16:creationId xmlns:a16="http://schemas.microsoft.com/office/drawing/2014/main" id="{CD812C67-3D12-5299-B55B-192688B52FC9}"/>
              </a:ext>
            </a:extLst>
          </p:cNvPr>
          <p:cNvSpPr/>
          <p:nvPr/>
        </p:nvSpPr>
        <p:spPr>
          <a:xfrm>
            <a:off x="1550444" y="2422818"/>
            <a:ext cx="1624556" cy="1583851"/>
          </a:xfrm>
          <a:custGeom>
            <a:avLst/>
            <a:gdLst>
              <a:gd name="connsiteX0" fmla="*/ 16933 w 3056466"/>
              <a:gd name="connsiteY0" fmla="*/ 0 h 2988733"/>
              <a:gd name="connsiteX1" fmla="*/ 16933 w 3056466"/>
              <a:gd name="connsiteY1" fmla="*/ 0 h 2988733"/>
              <a:gd name="connsiteX2" fmla="*/ 0 w 3056466"/>
              <a:gd name="connsiteY2" fmla="*/ 2971800 h 2988733"/>
              <a:gd name="connsiteX3" fmla="*/ 3056466 w 3056466"/>
              <a:gd name="connsiteY3" fmla="*/ 2988733 h 2988733"/>
            </a:gdLst>
            <a:ahLst/>
            <a:cxnLst>
              <a:cxn ang="0">
                <a:pos x="connsiteX0" y="connsiteY0"/>
              </a:cxn>
              <a:cxn ang="0">
                <a:pos x="connsiteX1" y="connsiteY1"/>
              </a:cxn>
              <a:cxn ang="0">
                <a:pos x="connsiteX2" y="connsiteY2"/>
              </a:cxn>
              <a:cxn ang="0">
                <a:pos x="connsiteX3" y="connsiteY3"/>
              </a:cxn>
            </a:cxnLst>
            <a:rect l="l" t="t" r="r" b="b"/>
            <a:pathLst>
              <a:path w="3056466" h="2988733">
                <a:moveTo>
                  <a:pt x="16933" y="0"/>
                </a:moveTo>
                <a:lnTo>
                  <a:pt x="16933" y="0"/>
                </a:lnTo>
                <a:cubicBezTo>
                  <a:pt x="11289" y="990600"/>
                  <a:pt x="5644" y="1981200"/>
                  <a:pt x="0" y="2971800"/>
                </a:cubicBezTo>
                <a:lnTo>
                  <a:pt x="3056466" y="298873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TextBox 33">
            <a:extLst>
              <a:ext uri="{FF2B5EF4-FFF2-40B4-BE49-F238E27FC236}">
                <a16:creationId xmlns:a16="http://schemas.microsoft.com/office/drawing/2014/main" id="{6F16080B-BE31-40B6-C5CA-344E1F7BE17A}"/>
              </a:ext>
            </a:extLst>
          </p:cNvPr>
          <p:cNvSpPr txBox="1"/>
          <p:nvPr/>
        </p:nvSpPr>
        <p:spPr>
          <a:xfrm>
            <a:off x="292100" y="2279518"/>
            <a:ext cx="1385344" cy="523220"/>
          </a:xfrm>
          <a:prstGeom prst="rect">
            <a:avLst/>
          </a:prstGeom>
          <a:noFill/>
        </p:spPr>
        <p:txBody>
          <a:bodyPr wrap="square" rtlCol="0">
            <a:spAutoFit/>
          </a:bodyPr>
          <a:lstStyle/>
          <a:p>
            <a:pPr>
              <a:spcAft>
                <a:spcPts val="1200"/>
              </a:spcAft>
            </a:pPr>
            <a:r>
              <a:rPr lang="en-GB" sz="2800" dirty="0">
                <a:latin typeface="Arial" panose="020B0604020202020204" pitchFamily="34" charset="0"/>
                <a:cs typeface="Arial" panose="020B0604020202020204" pitchFamily="34" charset="0"/>
              </a:rPr>
              <a:t> </a:t>
            </a:r>
            <a:r>
              <a:rPr lang="en-GB" sz="2800" dirty="0"/>
              <a:t>𝑓 (Hz)</a:t>
            </a:r>
          </a:p>
        </p:txBody>
      </p:sp>
      <p:sp>
        <p:nvSpPr>
          <p:cNvPr id="35" name="TextBox 34">
            <a:extLst>
              <a:ext uri="{FF2B5EF4-FFF2-40B4-BE49-F238E27FC236}">
                <a16:creationId xmlns:a16="http://schemas.microsoft.com/office/drawing/2014/main" id="{4574C1CA-93BB-9A40-14E2-3E211B5E8BAE}"/>
              </a:ext>
            </a:extLst>
          </p:cNvPr>
          <p:cNvSpPr txBox="1"/>
          <p:nvPr/>
        </p:nvSpPr>
        <p:spPr>
          <a:xfrm>
            <a:off x="2221181" y="4051376"/>
            <a:ext cx="1124539" cy="523220"/>
          </a:xfrm>
          <a:prstGeom prst="rect">
            <a:avLst/>
          </a:prstGeom>
          <a:noFill/>
        </p:spPr>
        <p:txBody>
          <a:bodyPr wrap="square" rtlCol="0">
            <a:spAutoFit/>
          </a:bodyPr>
          <a:lstStyle/>
          <a:p>
            <a:pPr>
              <a:spcAft>
                <a:spcPts val="1200"/>
              </a:spcAft>
            </a:pPr>
            <a:r>
              <a:rPr lang="en-GB" sz="2800" i="1" dirty="0">
                <a:latin typeface="Times New Roman" panose="02020603050405020304" pitchFamily="18" charset="0"/>
                <a:cs typeface="Times New Roman" panose="02020603050405020304" pitchFamily="18" charset="0"/>
              </a:rPr>
              <a:t>l </a:t>
            </a:r>
            <a:r>
              <a:rPr lang="en-GB" sz="2800" dirty="0">
                <a:latin typeface="Times New Roman" panose="02020603050405020304" pitchFamily="18" charset="0"/>
                <a:cs typeface="Times New Roman" panose="02020603050405020304" pitchFamily="18" charset="0"/>
              </a:rPr>
              <a:t>(m)</a:t>
            </a:r>
            <a:endParaRPr lang="en-GB" sz="2800" dirty="0">
              <a:latin typeface="Arial" panose="020B0604020202020204" pitchFamily="34" charset="0"/>
              <a:cs typeface="Arial" panose="020B0604020202020204" pitchFamily="34" charset="0"/>
            </a:endParaRPr>
          </a:p>
        </p:txBody>
      </p:sp>
      <p:sp>
        <p:nvSpPr>
          <p:cNvPr id="9" name="Freeform: Shape 8">
            <a:extLst>
              <a:ext uri="{FF2B5EF4-FFF2-40B4-BE49-F238E27FC236}">
                <a16:creationId xmlns:a16="http://schemas.microsoft.com/office/drawing/2014/main" id="{9173D824-4A5E-9FD4-FAD7-3DE77EA8018B}"/>
              </a:ext>
            </a:extLst>
          </p:cNvPr>
          <p:cNvSpPr/>
          <p:nvPr/>
        </p:nvSpPr>
        <p:spPr>
          <a:xfrm>
            <a:off x="4159564" y="2422818"/>
            <a:ext cx="1624556" cy="1583851"/>
          </a:xfrm>
          <a:custGeom>
            <a:avLst/>
            <a:gdLst>
              <a:gd name="connsiteX0" fmla="*/ 16933 w 3056466"/>
              <a:gd name="connsiteY0" fmla="*/ 0 h 2988733"/>
              <a:gd name="connsiteX1" fmla="*/ 16933 w 3056466"/>
              <a:gd name="connsiteY1" fmla="*/ 0 h 2988733"/>
              <a:gd name="connsiteX2" fmla="*/ 0 w 3056466"/>
              <a:gd name="connsiteY2" fmla="*/ 2971800 h 2988733"/>
              <a:gd name="connsiteX3" fmla="*/ 3056466 w 3056466"/>
              <a:gd name="connsiteY3" fmla="*/ 2988733 h 2988733"/>
            </a:gdLst>
            <a:ahLst/>
            <a:cxnLst>
              <a:cxn ang="0">
                <a:pos x="connsiteX0" y="connsiteY0"/>
              </a:cxn>
              <a:cxn ang="0">
                <a:pos x="connsiteX1" y="connsiteY1"/>
              </a:cxn>
              <a:cxn ang="0">
                <a:pos x="connsiteX2" y="connsiteY2"/>
              </a:cxn>
              <a:cxn ang="0">
                <a:pos x="connsiteX3" y="connsiteY3"/>
              </a:cxn>
            </a:cxnLst>
            <a:rect l="l" t="t" r="r" b="b"/>
            <a:pathLst>
              <a:path w="3056466" h="2988733">
                <a:moveTo>
                  <a:pt x="16933" y="0"/>
                </a:moveTo>
                <a:lnTo>
                  <a:pt x="16933" y="0"/>
                </a:lnTo>
                <a:cubicBezTo>
                  <a:pt x="11289" y="990600"/>
                  <a:pt x="5644" y="1981200"/>
                  <a:pt x="0" y="2971800"/>
                </a:cubicBezTo>
                <a:lnTo>
                  <a:pt x="3056466" y="298873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945610B5-6A8C-15C5-9D9D-3C338B168C21}"/>
              </a:ext>
            </a:extLst>
          </p:cNvPr>
          <p:cNvSpPr txBox="1"/>
          <p:nvPr/>
        </p:nvSpPr>
        <p:spPr>
          <a:xfrm>
            <a:off x="2901220" y="2279518"/>
            <a:ext cx="1385344" cy="523220"/>
          </a:xfrm>
          <a:prstGeom prst="rect">
            <a:avLst/>
          </a:prstGeom>
          <a:noFill/>
        </p:spPr>
        <p:txBody>
          <a:bodyPr wrap="square" rtlCol="0">
            <a:spAutoFit/>
          </a:bodyPr>
          <a:lstStyle/>
          <a:p>
            <a:pPr>
              <a:spcAft>
                <a:spcPts val="1200"/>
              </a:spcAft>
            </a:pPr>
            <a:r>
              <a:rPr lang="en-GB" sz="2800" dirty="0">
                <a:latin typeface="Arial" panose="020B0604020202020204" pitchFamily="34" charset="0"/>
                <a:cs typeface="Arial" panose="020B0604020202020204" pitchFamily="34" charset="0"/>
              </a:rPr>
              <a:t> </a:t>
            </a:r>
            <a:r>
              <a:rPr lang="en-GB" sz="2800" dirty="0"/>
              <a:t>𝑓 (Hz)</a:t>
            </a:r>
          </a:p>
        </p:txBody>
      </p:sp>
      <p:sp>
        <p:nvSpPr>
          <p:cNvPr id="18" name="TextBox 17">
            <a:extLst>
              <a:ext uri="{FF2B5EF4-FFF2-40B4-BE49-F238E27FC236}">
                <a16:creationId xmlns:a16="http://schemas.microsoft.com/office/drawing/2014/main" id="{5A5DD9E4-49FA-927F-20DD-550AB8717B24}"/>
              </a:ext>
            </a:extLst>
          </p:cNvPr>
          <p:cNvSpPr txBox="1"/>
          <p:nvPr/>
        </p:nvSpPr>
        <p:spPr>
          <a:xfrm>
            <a:off x="4792201" y="4006669"/>
            <a:ext cx="1124539" cy="523220"/>
          </a:xfrm>
          <a:prstGeom prst="rect">
            <a:avLst/>
          </a:prstGeom>
          <a:noFill/>
        </p:spPr>
        <p:txBody>
          <a:bodyPr wrap="square" rtlCol="0">
            <a:spAutoFit/>
          </a:bodyPr>
          <a:lstStyle/>
          <a:p>
            <a:pPr>
              <a:spcAft>
                <a:spcPts val="1200"/>
              </a:spcAft>
            </a:pPr>
            <a:r>
              <a:rPr lang="en-GB" sz="2800" i="1" dirty="0">
                <a:latin typeface="Times New Roman" panose="02020603050405020304" pitchFamily="18" charset="0"/>
                <a:cs typeface="Times New Roman" panose="02020603050405020304" pitchFamily="18" charset="0"/>
              </a:rPr>
              <a:t>T</a:t>
            </a:r>
            <a:r>
              <a:rPr lang="en-GB" sz="2800" dirty="0">
                <a:latin typeface="Times New Roman" panose="02020603050405020304" pitchFamily="18" charset="0"/>
                <a:cs typeface="Times New Roman" panose="02020603050405020304" pitchFamily="18" charset="0"/>
              </a:rPr>
              <a:t> (N)</a:t>
            </a:r>
          </a:p>
        </p:txBody>
      </p:sp>
      <p:sp>
        <p:nvSpPr>
          <p:cNvPr id="22" name="Freeform: Shape 21">
            <a:extLst>
              <a:ext uri="{FF2B5EF4-FFF2-40B4-BE49-F238E27FC236}">
                <a16:creationId xmlns:a16="http://schemas.microsoft.com/office/drawing/2014/main" id="{37750157-D754-6FF9-7A85-E2CAC873745D}"/>
              </a:ext>
            </a:extLst>
          </p:cNvPr>
          <p:cNvSpPr/>
          <p:nvPr/>
        </p:nvSpPr>
        <p:spPr>
          <a:xfrm>
            <a:off x="6810563" y="2422818"/>
            <a:ext cx="1624556" cy="1583851"/>
          </a:xfrm>
          <a:custGeom>
            <a:avLst/>
            <a:gdLst>
              <a:gd name="connsiteX0" fmla="*/ 16933 w 3056466"/>
              <a:gd name="connsiteY0" fmla="*/ 0 h 2988733"/>
              <a:gd name="connsiteX1" fmla="*/ 16933 w 3056466"/>
              <a:gd name="connsiteY1" fmla="*/ 0 h 2988733"/>
              <a:gd name="connsiteX2" fmla="*/ 0 w 3056466"/>
              <a:gd name="connsiteY2" fmla="*/ 2971800 h 2988733"/>
              <a:gd name="connsiteX3" fmla="*/ 3056466 w 3056466"/>
              <a:gd name="connsiteY3" fmla="*/ 2988733 h 2988733"/>
            </a:gdLst>
            <a:ahLst/>
            <a:cxnLst>
              <a:cxn ang="0">
                <a:pos x="connsiteX0" y="connsiteY0"/>
              </a:cxn>
              <a:cxn ang="0">
                <a:pos x="connsiteX1" y="connsiteY1"/>
              </a:cxn>
              <a:cxn ang="0">
                <a:pos x="connsiteX2" y="connsiteY2"/>
              </a:cxn>
              <a:cxn ang="0">
                <a:pos x="connsiteX3" y="connsiteY3"/>
              </a:cxn>
            </a:cxnLst>
            <a:rect l="l" t="t" r="r" b="b"/>
            <a:pathLst>
              <a:path w="3056466" h="2988733">
                <a:moveTo>
                  <a:pt x="16933" y="0"/>
                </a:moveTo>
                <a:lnTo>
                  <a:pt x="16933" y="0"/>
                </a:lnTo>
                <a:cubicBezTo>
                  <a:pt x="11289" y="990600"/>
                  <a:pt x="5644" y="1981200"/>
                  <a:pt x="0" y="2971800"/>
                </a:cubicBezTo>
                <a:lnTo>
                  <a:pt x="3056466" y="2988733"/>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TextBox 22">
            <a:extLst>
              <a:ext uri="{FF2B5EF4-FFF2-40B4-BE49-F238E27FC236}">
                <a16:creationId xmlns:a16="http://schemas.microsoft.com/office/drawing/2014/main" id="{D3592CB7-64A4-514B-D2FA-B24BF0002800}"/>
              </a:ext>
            </a:extLst>
          </p:cNvPr>
          <p:cNvSpPr txBox="1"/>
          <p:nvPr/>
        </p:nvSpPr>
        <p:spPr>
          <a:xfrm>
            <a:off x="5552219" y="2279518"/>
            <a:ext cx="1385344" cy="523220"/>
          </a:xfrm>
          <a:prstGeom prst="rect">
            <a:avLst/>
          </a:prstGeom>
          <a:noFill/>
        </p:spPr>
        <p:txBody>
          <a:bodyPr wrap="square" rtlCol="0">
            <a:spAutoFit/>
          </a:bodyPr>
          <a:lstStyle/>
          <a:p>
            <a:pPr>
              <a:spcAft>
                <a:spcPts val="1200"/>
              </a:spcAft>
            </a:pPr>
            <a:r>
              <a:rPr lang="en-GB" sz="2800" dirty="0">
                <a:latin typeface="Arial" panose="020B0604020202020204" pitchFamily="34" charset="0"/>
                <a:cs typeface="Arial" panose="020B0604020202020204" pitchFamily="34" charset="0"/>
              </a:rPr>
              <a:t> </a:t>
            </a:r>
            <a:r>
              <a:rPr lang="en-GB" sz="2800" dirty="0"/>
              <a:t>𝑓 (Hz)</a:t>
            </a:r>
          </a:p>
        </p:txBody>
      </p:sp>
      <p:sp>
        <p:nvSpPr>
          <p:cNvPr id="24" name="TextBox 23">
            <a:extLst>
              <a:ext uri="{FF2B5EF4-FFF2-40B4-BE49-F238E27FC236}">
                <a16:creationId xmlns:a16="http://schemas.microsoft.com/office/drawing/2014/main" id="{5194B28E-3A23-1EA4-D5F8-C35E2A99500D}"/>
              </a:ext>
            </a:extLst>
          </p:cNvPr>
          <p:cNvSpPr txBox="1"/>
          <p:nvPr/>
        </p:nvSpPr>
        <p:spPr>
          <a:xfrm>
            <a:off x="6937564" y="4006669"/>
            <a:ext cx="1927036" cy="523220"/>
          </a:xfrm>
          <a:prstGeom prst="rect">
            <a:avLst/>
          </a:prstGeom>
          <a:noFill/>
        </p:spPr>
        <p:txBody>
          <a:bodyPr wrap="square" rtlCol="0">
            <a:spAutoFit/>
          </a:bodyPr>
          <a:lstStyle/>
          <a:p>
            <a:pPr>
              <a:spcAft>
                <a:spcPts val="1200"/>
              </a:spcAft>
            </a:pPr>
            <a:r>
              <a:rPr lang="en-GB" sz="2800" dirty="0"/>
              <a:t>𝜇</a:t>
            </a:r>
            <a:r>
              <a:rPr lang="en-GB" sz="2800" dirty="0">
                <a:latin typeface="Times New Roman" panose="02020603050405020304" pitchFamily="18" charset="0"/>
                <a:cs typeface="Times New Roman" panose="02020603050405020304" pitchFamily="18" charset="0"/>
              </a:rPr>
              <a:t> (kg m⁻¹)</a:t>
            </a:r>
          </a:p>
        </p:txBody>
      </p:sp>
      <p:grpSp>
        <p:nvGrpSpPr>
          <p:cNvPr id="29" name="Group 28">
            <a:extLst>
              <a:ext uri="{FF2B5EF4-FFF2-40B4-BE49-F238E27FC236}">
                <a16:creationId xmlns:a16="http://schemas.microsoft.com/office/drawing/2014/main" id="{82DA8D5C-DF57-E27B-8041-39E757B54E4B}"/>
              </a:ext>
            </a:extLst>
          </p:cNvPr>
          <p:cNvGrpSpPr/>
          <p:nvPr/>
        </p:nvGrpSpPr>
        <p:grpSpPr>
          <a:xfrm>
            <a:off x="1759472" y="2477628"/>
            <a:ext cx="6593619" cy="1505465"/>
            <a:chOff x="1759472" y="2477628"/>
            <a:chExt cx="6593619" cy="1505465"/>
          </a:xfrm>
        </p:grpSpPr>
        <p:sp>
          <p:nvSpPr>
            <p:cNvPr id="26" name="Freeform: Shape 25">
              <a:extLst>
                <a:ext uri="{FF2B5EF4-FFF2-40B4-BE49-F238E27FC236}">
                  <a16:creationId xmlns:a16="http://schemas.microsoft.com/office/drawing/2014/main" id="{E3E523A9-625C-CDFA-E14A-FD7EFDFD419E}"/>
                </a:ext>
              </a:extLst>
            </p:cNvPr>
            <p:cNvSpPr/>
            <p:nvPr/>
          </p:nvSpPr>
          <p:spPr>
            <a:xfrm>
              <a:off x="1759472" y="2541128"/>
              <a:ext cx="1333500" cy="1231900"/>
            </a:xfrm>
            <a:custGeom>
              <a:avLst/>
              <a:gdLst>
                <a:gd name="csX0" fmla="*/ 0 w 1333500"/>
                <a:gd name="csY0" fmla="*/ 0 h 1231900"/>
                <a:gd name="csX1" fmla="*/ 279400 w 1333500"/>
                <a:gd name="csY1" fmla="*/ 889000 h 1231900"/>
                <a:gd name="csX2" fmla="*/ 1333500 w 1333500"/>
                <a:gd name="csY2" fmla="*/ 1231900 h 1231900"/>
              </a:gdLst>
              <a:ahLst/>
              <a:cxnLst>
                <a:cxn ang="0">
                  <a:pos x="csX0" y="csY0"/>
                </a:cxn>
                <a:cxn ang="0">
                  <a:pos x="csX1" y="csY1"/>
                </a:cxn>
                <a:cxn ang="0">
                  <a:pos x="csX2" y="csY2"/>
                </a:cxn>
              </a:cxnLst>
              <a:rect l="l" t="t" r="r" b="b"/>
              <a:pathLst>
                <a:path w="1333500" h="1231900">
                  <a:moveTo>
                    <a:pt x="0" y="0"/>
                  </a:moveTo>
                  <a:cubicBezTo>
                    <a:pt x="46567" y="296333"/>
                    <a:pt x="57150" y="683683"/>
                    <a:pt x="279400" y="889000"/>
                  </a:cubicBezTo>
                  <a:cubicBezTo>
                    <a:pt x="501650" y="1094317"/>
                    <a:pt x="935567" y="1172633"/>
                    <a:pt x="1333500" y="1231900"/>
                  </a:cubicBezTo>
                </a:path>
              </a:pathLst>
            </a:custGeom>
            <a:noFill/>
            <a:ln w="57150">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7" name="Freeform: Shape 26">
              <a:extLst>
                <a:ext uri="{FF2B5EF4-FFF2-40B4-BE49-F238E27FC236}">
                  <a16:creationId xmlns:a16="http://schemas.microsoft.com/office/drawing/2014/main" id="{28365FA5-60A7-381E-F721-4924C8830E68}"/>
                </a:ext>
              </a:extLst>
            </p:cNvPr>
            <p:cNvSpPr/>
            <p:nvPr/>
          </p:nvSpPr>
          <p:spPr>
            <a:xfrm>
              <a:off x="6905291" y="2477628"/>
              <a:ext cx="1447800" cy="1168400"/>
            </a:xfrm>
            <a:custGeom>
              <a:avLst/>
              <a:gdLst>
                <a:gd name="csX0" fmla="*/ 0 w 1447800"/>
                <a:gd name="csY0" fmla="*/ 0 h 1168400"/>
                <a:gd name="csX1" fmla="*/ 393700 w 1447800"/>
                <a:gd name="csY1" fmla="*/ 952500 h 1168400"/>
                <a:gd name="csX2" fmla="*/ 1447800 w 1447800"/>
                <a:gd name="csY2" fmla="*/ 1168400 h 1168400"/>
              </a:gdLst>
              <a:ahLst/>
              <a:cxnLst>
                <a:cxn ang="0">
                  <a:pos x="csX0" y="csY0"/>
                </a:cxn>
                <a:cxn ang="0">
                  <a:pos x="csX1" y="csY1"/>
                </a:cxn>
                <a:cxn ang="0">
                  <a:pos x="csX2" y="csY2"/>
                </a:cxn>
              </a:cxnLst>
              <a:rect l="l" t="t" r="r" b="b"/>
              <a:pathLst>
                <a:path w="1447800" h="1168400">
                  <a:moveTo>
                    <a:pt x="0" y="0"/>
                  </a:moveTo>
                  <a:cubicBezTo>
                    <a:pt x="46567" y="334433"/>
                    <a:pt x="152400" y="757767"/>
                    <a:pt x="393700" y="952500"/>
                  </a:cubicBezTo>
                  <a:cubicBezTo>
                    <a:pt x="635000" y="1147233"/>
                    <a:pt x="1113367" y="1159933"/>
                    <a:pt x="1447800" y="1168400"/>
                  </a:cubicBezTo>
                </a:path>
              </a:pathLst>
            </a:custGeom>
            <a:noFill/>
            <a:ln w="57150">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8" name="Freeform: Shape 27">
              <a:extLst>
                <a:ext uri="{FF2B5EF4-FFF2-40B4-BE49-F238E27FC236}">
                  <a16:creationId xmlns:a16="http://schemas.microsoft.com/office/drawing/2014/main" id="{841C87CE-BCF7-7566-0DA0-080019B8F83F}"/>
                </a:ext>
              </a:extLst>
            </p:cNvPr>
            <p:cNvSpPr/>
            <p:nvPr/>
          </p:nvSpPr>
          <p:spPr>
            <a:xfrm>
              <a:off x="4164225" y="2776593"/>
              <a:ext cx="1372766" cy="1206500"/>
            </a:xfrm>
            <a:custGeom>
              <a:avLst/>
              <a:gdLst>
                <a:gd name="csX0" fmla="*/ 1372766 w 1372766"/>
                <a:gd name="csY0" fmla="*/ 0 h 1206500"/>
                <a:gd name="csX1" fmla="*/ 382166 w 1372766"/>
                <a:gd name="csY1" fmla="*/ 558800 h 1206500"/>
                <a:gd name="csX2" fmla="*/ 1166 w 1372766"/>
                <a:gd name="csY2" fmla="*/ 1206500 h 1206500"/>
              </a:gdLst>
              <a:ahLst/>
              <a:cxnLst>
                <a:cxn ang="0">
                  <a:pos x="csX0" y="csY0"/>
                </a:cxn>
                <a:cxn ang="0">
                  <a:pos x="csX1" y="csY1"/>
                </a:cxn>
                <a:cxn ang="0">
                  <a:pos x="csX2" y="csY2"/>
                </a:cxn>
              </a:cxnLst>
              <a:rect l="l" t="t" r="r" b="b"/>
              <a:pathLst>
                <a:path w="1372766" h="1206500">
                  <a:moveTo>
                    <a:pt x="1372766" y="0"/>
                  </a:moveTo>
                  <a:cubicBezTo>
                    <a:pt x="962133" y="148167"/>
                    <a:pt x="610766" y="357717"/>
                    <a:pt x="382166" y="558800"/>
                  </a:cubicBezTo>
                  <a:cubicBezTo>
                    <a:pt x="153566" y="759883"/>
                    <a:pt x="-15767" y="960966"/>
                    <a:pt x="1166" y="1206500"/>
                  </a:cubicBezTo>
                </a:path>
              </a:pathLst>
            </a:custGeom>
            <a:noFill/>
            <a:ln w="57150">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Tree>
    <p:extLst>
      <p:ext uri="{BB962C8B-B14F-4D97-AF65-F5344CB8AC3E}">
        <p14:creationId xmlns:p14="http://schemas.microsoft.com/office/powerpoint/2010/main" val="1448084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FBEF1E-BC5E-5AE9-7F6A-DA197CDD6E9D}"/>
              </a:ext>
            </a:extLst>
          </p:cNvPr>
          <p:cNvSpPr>
            <a:spLocks noGrp="1"/>
          </p:cNvSpPr>
          <p:nvPr>
            <p:ph type="title"/>
          </p:nvPr>
        </p:nvSpPr>
        <p:spPr/>
        <p:txBody>
          <a:bodyPr>
            <a:normAutofit fontScale="90000"/>
          </a:bodyPr>
          <a:lstStyle/>
          <a:p>
            <a:r>
              <a:rPr lang="en-GB"/>
              <a:t>Exercise</a:t>
            </a:r>
          </a:p>
        </p:txBody>
      </p:sp>
      <p:sp>
        <p:nvSpPr>
          <p:cNvPr id="3" name="Text Placeholder 2">
            <a:extLst>
              <a:ext uri="{FF2B5EF4-FFF2-40B4-BE49-F238E27FC236}">
                <a16:creationId xmlns:a16="http://schemas.microsoft.com/office/drawing/2014/main" id="{CE278809-1E3E-588A-5CD5-93C975577D1F}"/>
              </a:ext>
            </a:extLst>
          </p:cNvPr>
          <p:cNvSpPr>
            <a:spLocks noGrp="1"/>
          </p:cNvSpPr>
          <p:nvPr>
            <p:ph type="body" sz="quarter" idx="10"/>
          </p:nvPr>
        </p:nvSpPr>
        <p:spPr>
          <a:xfrm>
            <a:off x="122292" y="461664"/>
            <a:ext cx="8899415" cy="1643527"/>
          </a:xfrm>
        </p:spPr>
        <p:txBody>
          <a:bodyPr/>
          <a:lstStyle/>
          <a:p>
            <a:r>
              <a:rPr lang="en-GB" dirty="0"/>
              <a:t>(</a:t>
            </a:r>
            <a:r>
              <a:rPr lang="en-GB" dirty="0" err="1"/>
              <a:t>i</a:t>
            </a:r>
            <a:r>
              <a:rPr lang="en-GB" dirty="0"/>
              <a:t>) When you pluck a string, multiple harmonics are generated. Use this fact to explain why we use resonance with a known driving frequency instead of plucking and measuring with a frequency meter?</a:t>
            </a:r>
          </a:p>
        </p:txBody>
      </p:sp>
      <p:sp>
        <p:nvSpPr>
          <p:cNvPr id="5" name="TextBox 4">
            <a:extLst>
              <a:ext uri="{FF2B5EF4-FFF2-40B4-BE49-F238E27FC236}">
                <a16:creationId xmlns:a16="http://schemas.microsoft.com/office/drawing/2014/main" id="{10B70D9F-DB6C-0886-418F-B8DBD45A38D8}"/>
              </a:ext>
            </a:extLst>
          </p:cNvPr>
          <p:cNvSpPr txBox="1"/>
          <p:nvPr/>
        </p:nvSpPr>
        <p:spPr>
          <a:xfrm>
            <a:off x="1220123" y="2212913"/>
            <a:ext cx="7801584" cy="707886"/>
          </a:xfrm>
          <a:prstGeom prst="rect">
            <a:avLst/>
          </a:prstGeom>
          <a:noFill/>
        </p:spPr>
        <p:txBody>
          <a:bodyPr wrap="square" rtlCol="0">
            <a:spAutoFit/>
          </a:bodyPr>
          <a:lstStyle/>
          <a:p>
            <a:pPr algn="l"/>
            <a:r>
              <a:rPr lang="en-GB" sz="2000" dirty="0">
                <a:solidFill>
                  <a:srgbClr val="2D00D2"/>
                </a:solidFill>
                <a:latin typeface="Arial" panose="020B0604020202020204" pitchFamily="34" charset="0"/>
                <a:cs typeface="Arial" panose="020B0604020202020204" pitchFamily="34" charset="0"/>
              </a:rPr>
              <a:t>The frequency meter could measure one of the higher harmonics instead of the fundamental</a:t>
            </a:r>
          </a:p>
        </p:txBody>
      </p:sp>
      <p:sp>
        <p:nvSpPr>
          <p:cNvPr id="6" name="Text Placeholder 2">
            <a:extLst>
              <a:ext uri="{FF2B5EF4-FFF2-40B4-BE49-F238E27FC236}">
                <a16:creationId xmlns:a16="http://schemas.microsoft.com/office/drawing/2014/main" id="{A927F124-3742-FB27-7A73-9532F51BBB48}"/>
              </a:ext>
            </a:extLst>
          </p:cNvPr>
          <p:cNvSpPr txBox="1">
            <a:spLocks/>
          </p:cNvSpPr>
          <p:nvPr/>
        </p:nvSpPr>
        <p:spPr>
          <a:xfrm>
            <a:off x="122292" y="3395496"/>
            <a:ext cx="8899415" cy="480131"/>
          </a:xfrm>
          <a:prstGeom prst="rect">
            <a:avLst/>
          </a:prstGeom>
          <a:solidFill>
            <a:schemeClr val="accent5">
              <a:lumMod val="20000"/>
              <a:lumOff val="80000"/>
            </a:schemeClr>
          </a:solidFill>
        </p:spPr>
        <p:txBody>
          <a:bodyPr vert="horz" wrap="square" lIns="91440" tIns="45720" rIns="91440" bIns="45720" rtlCol="0">
            <a:spAutoFit/>
          </a:bodyPr>
          <a:lst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dirty="0"/>
              <a:t>(ii) Why was the paper rider placed on the string?</a:t>
            </a:r>
          </a:p>
        </p:txBody>
      </p:sp>
      <p:sp>
        <p:nvSpPr>
          <p:cNvPr id="7" name="TextBox 6">
            <a:extLst>
              <a:ext uri="{FF2B5EF4-FFF2-40B4-BE49-F238E27FC236}">
                <a16:creationId xmlns:a16="http://schemas.microsoft.com/office/drawing/2014/main" id="{BAEF0803-C450-5397-C6BA-22ABCE66282B}"/>
              </a:ext>
            </a:extLst>
          </p:cNvPr>
          <p:cNvSpPr txBox="1"/>
          <p:nvPr/>
        </p:nvSpPr>
        <p:spPr>
          <a:xfrm>
            <a:off x="1220123" y="4075311"/>
            <a:ext cx="7801584" cy="400110"/>
          </a:xfrm>
          <a:prstGeom prst="rect">
            <a:avLst/>
          </a:prstGeom>
          <a:noFill/>
        </p:spPr>
        <p:txBody>
          <a:bodyPr wrap="square" rtlCol="0">
            <a:spAutoFit/>
          </a:bodyPr>
          <a:lstStyle/>
          <a:p>
            <a:pPr algn="l"/>
            <a:r>
              <a:rPr lang="en-GB" sz="2000">
                <a:solidFill>
                  <a:srgbClr val="2D00D2"/>
                </a:solidFill>
                <a:latin typeface="Arial" panose="020B0604020202020204" pitchFamily="34" charset="0"/>
                <a:cs typeface="Arial" panose="020B0604020202020204" pitchFamily="34" charset="0"/>
              </a:rPr>
              <a:t>So that the resonance would be visible even at low amplitude</a:t>
            </a:r>
          </a:p>
        </p:txBody>
      </p:sp>
      <p:sp>
        <p:nvSpPr>
          <p:cNvPr id="8" name="Text Placeholder 2">
            <a:extLst>
              <a:ext uri="{FF2B5EF4-FFF2-40B4-BE49-F238E27FC236}">
                <a16:creationId xmlns:a16="http://schemas.microsoft.com/office/drawing/2014/main" id="{BEC00200-8B14-D6EB-66D7-05DA9EB8B20D}"/>
              </a:ext>
            </a:extLst>
          </p:cNvPr>
          <p:cNvSpPr txBox="1">
            <a:spLocks/>
          </p:cNvSpPr>
          <p:nvPr/>
        </p:nvSpPr>
        <p:spPr>
          <a:xfrm>
            <a:off x="122292" y="4894323"/>
            <a:ext cx="8899415" cy="1255728"/>
          </a:xfrm>
          <a:prstGeom prst="rect">
            <a:avLst/>
          </a:prstGeom>
          <a:solidFill>
            <a:schemeClr val="accent5">
              <a:lumMod val="20000"/>
              <a:lumOff val="80000"/>
            </a:schemeClr>
          </a:solidFill>
        </p:spPr>
        <p:txBody>
          <a:bodyPr vert="horz" wrap="square" lIns="91440" tIns="45720" rIns="91440" bIns="45720" rtlCol="0">
            <a:spAutoFit/>
          </a:bodyPr>
          <a:lst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dirty="0"/>
              <a:t>(iii) Why was the tension kept constant when verifying the relationship between the length of a string and the frequency?</a:t>
            </a:r>
          </a:p>
        </p:txBody>
      </p:sp>
      <p:sp>
        <p:nvSpPr>
          <p:cNvPr id="9" name="TextBox 8">
            <a:extLst>
              <a:ext uri="{FF2B5EF4-FFF2-40B4-BE49-F238E27FC236}">
                <a16:creationId xmlns:a16="http://schemas.microsoft.com/office/drawing/2014/main" id="{172DAE1F-87BC-66FB-F394-189CF7D4753A}"/>
              </a:ext>
            </a:extLst>
          </p:cNvPr>
          <p:cNvSpPr txBox="1"/>
          <p:nvPr/>
        </p:nvSpPr>
        <p:spPr>
          <a:xfrm>
            <a:off x="1220123" y="6272481"/>
            <a:ext cx="7801584" cy="400110"/>
          </a:xfrm>
          <a:prstGeom prst="rect">
            <a:avLst/>
          </a:prstGeom>
          <a:noFill/>
        </p:spPr>
        <p:txBody>
          <a:bodyPr wrap="square" rtlCol="0">
            <a:spAutoFit/>
          </a:bodyPr>
          <a:lstStyle/>
          <a:p>
            <a:pPr algn="l"/>
            <a:r>
              <a:rPr lang="en-GB" sz="2000" dirty="0">
                <a:solidFill>
                  <a:srgbClr val="2D00D2"/>
                </a:solidFill>
                <a:latin typeface="Arial" panose="020B0604020202020204" pitchFamily="34" charset="0"/>
                <a:cs typeface="Arial" panose="020B0604020202020204" pitchFamily="34" charset="0"/>
              </a:rPr>
              <a:t>So as not to introduce a 3</a:t>
            </a:r>
            <a:r>
              <a:rPr lang="en-GB" sz="2000" baseline="30000" dirty="0">
                <a:solidFill>
                  <a:srgbClr val="2D00D2"/>
                </a:solidFill>
                <a:latin typeface="Arial" panose="020B0604020202020204" pitchFamily="34" charset="0"/>
                <a:cs typeface="Arial" panose="020B0604020202020204" pitchFamily="34" charset="0"/>
              </a:rPr>
              <a:t>rd</a:t>
            </a:r>
            <a:r>
              <a:rPr lang="en-GB" sz="2000" dirty="0">
                <a:solidFill>
                  <a:srgbClr val="2D00D2"/>
                </a:solidFill>
                <a:latin typeface="Arial" panose="020B0604020202020204" pitchFamily="34" charset="0"/>
                <a:cs typeface="Arial" panose="020B0604020202020204" pitchFamily="34" charset="0"/>
              </a:rPr>
              <a:t> variable</a:t>
            </a:r>
          </a:p>
        </p:txBody>
      </p:sp>
    </p:spTree>
    <p:extLst>
      <p:ext uri="{BB962C8B-B14F-4D97-AF65-F5344CB8AC3E}">
        <p14:creationId xmlns:p14="http://schemas.microsoft.com/office/powerpoint/2010/main" val="3457444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p:bldP spid="9"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C126D7-812A-4F57-2B3C-864AE4226025}"/>
            </a:ext>
          </a:extLst>
        </p:cNvPr>
        <p:cNvGrpSpPr/>
        <p:nvPr/>
      </p:nvGrpSpPr>
      <p:grpSpPr>
        <a:xfrm>
          <a:off x="0" y="0"/>
          <a:ext cx="0" cy="0"/>
          <a:chOff x="0" y="0"/>
          <a:chExt cx="0" cy="0"/>
        </a:xfrm>
      </p:grpSpPr>
      <p:pic>
        <p:nvPicPr>
          <p:cNvPr id="14" name="Picture 13">
            <a:extLst>
              <a:ext uri="{FF2B5EF4-FFF2-40B4-BE49-F238E27FC236}">
                <a16:creationId xmlns:a16="http://schemas.microsoft.com/office/drawing/2014/main" id="{B7806F7E-C37A-7D2A-5214-5963A76A9703}"/>
              </a:ext>
            </a:extLst>
          </p:cNvPr>
          <p:cNvPicPr>
            <a:picLocks noChangeAspect="1"/>
          </p:cNvPicPr>
          <p:nvPr/>
        </p:nvPicPr>
        <p:blipFill>
          <a:blip r:embed="rId2">
            <a:extLst>
              <a:ext uri="{28A0092B-C50C-407E-A947-70E740481C1C}">
                <a14:useLocalDpi xmlns:a14="http://schemas.microsoft.com/office/drawing/2010/main" val="0"/>
              </a:ext>
            </a:extLst>
          </a:blip>
          <a:srcRect l="2614" t="-235" r="10351" b="17558"/>
          <a:stretch>
            <a:fillRect/>
          </a:stretch>
        </p:blipFill>
        <p:spPr>
          <a:xfrm>
            <a:off x="1530523" y="1791259"/>
            <a:ext cx="4615431" cy="4180793"/>
          </a:xfrm>
          <a:prstGeom prst="rect">
            <a:avLst/>
          </a:prstGeom>
        </p:spPr>
      </p:pic>
      <p:sp>
        <p:nvSpPr>
          <p:cNvPr id="2" name="Title 1">
            <a:extLst>
              <a:ext uri="{FF2B5EF4-FFF2-40B4-BE49-F238E27FC236}">
                <a16:creationId xmlns:a16="http://schemas.microsoft.com/office/drawing/2014/main" id="{FAE2A4A0-BD71-BAC9-C2A9-1E1EAFC0DEEE}"/>
              </a:ext>
            </a:extLst>
          </p:cNvPr>
          <p:cNvSpPr>
            <a:spLocks noGrp="1"/>
          </p:cNvSpPr>
          <p:nvPr>
            <p:ph type="title"/>
          </p:nvPr>
        </p:nvSpPr>
        <p:spPr/>
        <p:txBody>
          <a:bodyPr>
            <a:normAutofit fontScale="90000"/>
          </a:bodyPr>
          <a:lstStyle/>
          <a:p>
            <a:r>
              <a:rPr lang="en-GB"/>
              <a:t>Exercise HL</a:t>
            </a:r>
          </a:p>
        </p:txBody>
      </p:sp>
      <p:sp>
        <p:nvSpPr>
          <p:cNvPr id="3" name="Text Placeholder 2">
            <a:extLst>
              <a:ext uri="{FF2B5EF4-FFF2-40B4-BE49-F238E27FC236}">
                <a16:creationId xmlns:a16="http://schemas.microsoft.com/office/drawing/2014/main" id="{CB15AFB1-A4E4-7D44-8B32-1176755BD63D}"/>
              </a:ext>
            </a:extLst>
          </p:cNvPr>
          <p:cNvSpPr>
            <a:spLocks noGrp="1"/>
          </p:cNvSpPr>
          <p:nvPr>
            <p:ph type="body" sz="quarter" idx="10"/>
          </p:nvPr>
        </p:nvSpPr>
        <p:spPr>
          <a:xfrm>
            <a:off x="122292" y="461664"/>
            <a:ext cx="8899415" cy="867930"/>
          </a:xfrm>
        </p:spPr>
        <p:txBody>
          <a:bodyPr/>
          <a:lstStyle/>
          <a:p>
            <a:r>
              <a:rPr lang="en-GB" dirty="0"/>
              <a:t>Using the graph, determine the mass per unit length of the sonometer wire if it was 0.5 m long.</a:t>
            </a:r>
          </a:p>
        </p:txBody>
      </p:sp>
      <p:sp>
        <p:nvSpPr>
          <p:cNvPr id="42" name="TextBox 41">
            <a:extLst>
              <a:ext uri="{FF2B5EF4-FFF2-40B4-BE49-F238E27FC236}">
                <a16:creationId xmlns:a16="http://schemas.microsoft.com/office/drawing/2014/main" id="{B10F3C84-B7D6-3A44-F2DF-A81DCCF48E9E}"/>
              </a:ext>
            </a:extLst>
          </p:cNvPr>
          <p:cNvSpPr txBox="1"/>
          <p:nvPr/>
        </p:nvSpPr>
        <p:spPr>
          <a:xfrm>
            <a:off x="4346953" y="5906838"/>
            <a:ext cx="326188" cy="443246"/>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6</a:t>
            </a:r>
          </a:p>
        </p:txBody>
      </p:sp>
      <p:sp>
        <p:nvSpPr>
          <p:cNvPr id="43" name="TextBox 42">
            <a:extLst>
              <a:ext uri="{FF2B5EF4-FFF2-40B4-BE49-F238E27FC236}">
                <a16:creationId xmlns:a16="http://schemas.microsoft.com/office/drawing/2014/main" id="{37B66B3F-159C-99E2-BEE9-C0C20D5CDAF9}"/>
              </a:ext>
            </a:extLst>
          </p:cNvPr>
          <p:cNvSpPr txBox="1"/>
          <p:nvPr/>
        </p:nvSpPr>
        <p:spPr>
          <a:xfrm>
            <a:off x="3345986" y="5897459"/>
            <a:ext cx="326188" cy="443246"/>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4</a:t>
            </a:r>
          </a:p>
        </p:txBody>
      </p:sp>
      <p:sp>
        <p:nvSpPr>
          <p:cNvPr id="44" name="TextBox 43">
            <a:extLst>
              <a:ext uri="{FF2B5EF4-FFF2-40B4-BE49-F238E27FC236}">
                <a16:creationId xmlns:a16="http://schemas.microsoft.com/office/drawing/2014/main" id="{D11AFC00-AA1A-7525-C42F-F6412F4753EE}"/>
              </a:ext>
            </a:extLst>
          </p:cNvPr>
          <p:cNvSpPr txBox="1"/>
          <p:nvPr/>
        </p:nvSpPr>
        <p:spPr>
          <a:xfrm>
            <a:off x="2334887" y="5917556"/>
            <a:ext cx="326188" cy="443246"/>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2</a:t>
            </a:r>
          </a:p>
        </p:txBody>
      </p:sp>
      <p:sp>
        <p:nvSpPr>
          <p:cNvPr id="45" name="TextBox 44">
            <a:extLst>
              <a:ext uri="{FF2B5EF4-FFF2-40B4-BE49-F238E27FC236}">
                <a16:creationId xmlns:a16="http://schemas.microsoft.com/office/drawing/2014/main" id="{432C342F-BF65-0B42-DF52-36D5A79F7841}"/>
              </a:ext>
            </a:extLst>
          </p:cNvPr>
          <p:cNvSpPr txBox="1"/>
          <p:nvPr/>
        </p:nvSpPr>
        <p:spPr>
          <a:xfrm>
            <a:off x="620571" y="4744943"/>
            <a:ext cx="853307" cy="523220"/>
          </a:xfrm>
          <a:prstGeom prst="rect">
            <a:avLst/>
          </a:prstGeom>
          <a:noFill/>
        </p:spPr>
        <p:txBody>
          <a:bodyPr wrap="square" rtlCol="0">
            <a:spAutoFit/>
          </a:bodyPr>
          <a:lstStyle/>
          <a:p>
            <a:pPr algn="l">
              <a:spcAft>
                <a:spcPts val="1200"/>
              </a:spcAft>
            </a:pPr>
            <a:r>
              <a:rPr lang="en-GB" sz="2800" dirty="0">
                <a:latin typeface="Arial" panose="020B0604020202020204" pitchFamily="34" charset="0"/>
                <a:cs typeface="Arial" panose="020B0604020202020204" pitchFamily="34" charset="0"/>
              </a:rPr>
              <a:t>100</a:t>
            </a:r>
          </a:p>
        </p:txBody>
      </p:sp>
      <p:sp>
        <p:nvSpPr>
          <p:cNvPr id="46" name="TextBox 45">
            <a:extLst>
              <a:ext uri="{FF2B5EF4-FFF2-40B4-BE49-F238E27FC236}">
                <a16:creationId xmlns:a16="http://schemas.microsoft.com/office/drawing/2014/main" id="{1389041B-3F0A-011F-89BF-FED80F6D77FE}"/>
              </a:ext>
            </a:extLst>
          </p:cNvPr>
          <p:cNvSpPr txBox="1"/>
          <p:nvPr/>
        </p:nvSpPr>
        <p:spPr>
          <a:xfrm>
            <a:off x="628152" y="3726844"/>
            <a:ext cx="980515" cy="523220"/>
          </a:xfrm>
          <a:prstGeom prst="rect">
            <a:avLst/>
          </a:prstGeom>
          <a:noFill/>
        </p:spPr>
        <p:txBody>
          <a:bodyPr wrap="square" rtlCol="0">
            <a:spAutoFit/>
          </a:bodyPr>
          <a:lstStyle/>
          <a:p>
            <a:pPr algn="l">
              <a:spcAft>
                <a:spcPts val="1200"/>
              </a:spcAft>
            </a:pPr>
            <a:r>
              <a:rPr lang="en-GB" sz="2800" dirty="0">
                <a:latin typeface="Arial" panose="020B0604020202020204" pitchFamily="34" charset="0"/>
                <a:cs typeface="Arial" panose="020B0604020202020204" pitchFamily="34" charset="0"/>
              </a:rPr>
              <a:t>200</a:t>
            </a:r>
          </a:p>
        </p:txBody>
      </p:sp>
      <p:sp>
        <p:nvSpPr>
          <p:cNvPr id="47" name="TextBox 46">
            <a:extLst>
              <a:ext uri="{FF2B5EF4-FFF2-40B4-BE49-F238E27FC236}">
                <a16:creationId xmlns:a16="http://schemas.microsoft.com/office/drawing/2014/main" id="{D805CB69-E3A4-19CE-78A6-8ECB84BDB0E7}"/>
              </a:ext>
            </a:extLst>
          </p:cNvPr>
          <p:cNvSpPr txBox="1"/>
          <p:nvPr/>
        </p:nvSpPr>
        <p:spPr>
          <a:xfrm>
            <a:off x="619958" y="2720841"/>
            <a:ext cx="799108" cy="523220"/>
          </a:xfrm>
          <a:prstGeom prst="rect">
            <a:avLst/>
          </a:prstGeom>
          <a:noFill/>
        </p:spPr>
        <p:txBody>
          <a:bodyPr wrap="square" rtlCol="0">
            <a:spAutoFit/>
          </a:bodyPr>
          <a:lstStyle/>
          <a:p>
            <a:pPr algn="l">
              <a:spcAft>
                <a:spcPts val="1200"/>
              </a:spcAft>
            </a:pPr>
            <a:r>
              <a:rPr lang="en-GB" sz="2800" dirty="0">
                <a:latin typeface="Arial" panose="020B0604020202020204" pitchFamily="34" charset="0"/>
                <a:cs typeface="Arial" panose="020B0604020202020204" pitchFamily="34" charset="0"/>
              </a:rPr>
              <a:t>300</a:t>
            </a:r>
          </a:p>
        </p:txBody>
      </p:sp>
      <p:sp>
        <p:nvSpPr>
          <p:cNvPr id="48" name="TextBox 47">
            <a:extLst>
              <a:ext uri="{FF2B5EF4-FFF2-40B4-BE49-F238E27FC236}">
                <a16:creationId xmlns:a16="http://schemas.microsoft.com/office/drawing/2014/main" id="{124A1202-4C59-8FA6-923D-C5C8FF1E1784}"/>
              </a:ext>
            </a:extLst>
          </p:cNvPr>
          <p:cNvSpPr txBox="1"/>
          <p:nvPr/>
        </p:nvSpPr>
        <p:spPr>
          <a:xfrm>
            <a:off x="634926" y="1714335"/>
            <a:ext cx="799107" cy="523220"/>
          </a:xfrm>
          <a:prstGeom prst="rect">
            <a:avLst/>
          </a:prstGeom>
          <a:noFill/>
        </p:spPr>
        <p:txBody>
          <a:bodyPr wrap="square" rtlCol="0">
            <a:spAutoFit/>
          </a:bodyPr>
          <a:lstStyle/>
          <a:p>
            <a:pPr algn="l">
              <a:spcAft>
                <a:spcPts val="1200"/>
              </a:spcAft>
            </a:pPr>
            <a:r>
              <a:rPr lang="en-GB" sz="2800" dirty="0">
                <a:latin typeface="Arial" panose="020B0604020202020204" pitchFamily="34" charset="0"/>
                <a:cs typeface="Arial" panose="020B0604020202020204" pitchFamily="34" charset="0"/>
              </a:rPr>
              <a:t>400</a:t>
            </a:r>
          </a:p>
        </p:txBody>
      </p:sp>
      <p:cxnSp>
        <p:nvCxnSpPr>
          <p:cNvPr id="49" name="Straight Connector 48">
            <a:extLst>
              <a:ext uri="{FF2B5EF4-FFF2-40B4-BE49-F238E27FC236}">
                <a16:creationId xmlns:a16="http://schemas.microsoft.com/office/drawing/2014/main" id="{3F67B7A7-9FC8-8D78-F320-D1E5539C7EB9}"/>
              </a:ext>
            </a:extLst>
          </p:cNvPr>
          <p:cNvCxnSpPr>
            <a:cxnSpLocks/>
          </p:cNvCxnSpPr>
          <p:nvPr/>
        </p:nvCxnSpPr>
        <p:spPr>
          <a:xfrm flipV="1">
            <a:off x="1507901" y="2637649"/>
            <a:ext cx="4202227" cy="3326438"/>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50" name="TextBox 49">
            <a:extLst>
              <a:ext uri="{FF2B5EF4-FFF2-40B4-BE49-F238E27FC236}">
                <a16:creationId xmlns:a16="http://schemas.microsoft.com/office/drawing/2014/main" id="{A69F4736-D071-021E-B463-B9617FCB2667}"/>
              </a:ext>
            </a:extLst>
          </p:cNvPr>
          <p:cNvSpPr txBox="1"/>
          <p:nvPr/>
        </p:nvSpPr>
        <p:spPr>
          <a:xfrm rot="16200000">
            <a:off x="-414547" y="1981618"/>
            <a:ext cx="1571137" cy="497458"/>
          </a:xfrm>
          <a:prstGeom prst="rect">
            <a:avLst/>
          </a:prstGeom>
          <a:noFill/>
        </p:spPr>
        <p:txBody>
          <a:bodyPr wrap="square" rtlCol="0">
            <a:spAutoFit/>
          </a:bodyPr>
          <a:lstStyle/>
          <a:p>
            <a:pPr>
              <a:spcAft>
                <a:spcPts val="1200"/>
              </a:spcAft>
            </a:pPr>
            <a:r>
              <a:rPr lang="en-GB" sz="2800">
                <a:latin typeface="Arial" panose="020B0604020202020204" pitchFamily="34" charset="0"/>
                <a:cs typeface="Arial" panose="020B0604020202020204" pitchFamily="34" charset="0"/>
              </a:rPr>
              <a:t> </a:t>
            </a:r>
            <a:r>
              <a:rPr lang="en-GB" sz="2800"/>
              <a:t>𝑓 (Hz)</a:t>
            </a:r>
          </a:p>
        </p:txBody>
      </p:sp>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CC3F6A7E-3E98-AD85-D2D6-F928253F0325}"/>
                  </a:ext>
                </a:extLst>
              </p:cNvPr>
              <p:cNvSpPr txBox="1"/>
              <p:nvPr/>
            </p:nvSpPr>
            <p:spPr>
              <a:xfrm>
                <a:off x="3288648" y="6340705"/>
                <a:ext cx="3311008" cy="563744"/>
              </a:xfrm>
              <a:prstGeom prst="rect">
                <a:avLst/>
              </a:prstGeom>
              <a:noFill/>
            </p:spPr>
            <p:txBody>
              <a:bodyPr wrap="square" rtlCol="0">
                <a:spAutoFit/>
              </a:bodyPr>
              <a:lstStyle/>
              <a:p>
                <a:pPr>
                  <a:spcAft>
                    <a:spcPts val="1200"/>
                  </a:spcAft>
                </a:pPr>
                <a14:m>
                  <m:oMath xmlns:m="http://schemas.openxmlformats.org/officeDocument/2006/math">
                    <m:rad>
                      <m:radPr>
                        <m:degHide m:val="on"/>
                        <m:ctrlPr>
                          <a:rPr lang="en-GB" sz="2800" b="0" i="1" smtClean="0">
                            <a:latin typeface="Cambria Math" panose="02040503050406030204" pitchFamily="18" charset="0"/>
                            <a:cs typeface="Times New Roman" panose="02020603050405020304" pitchFamily="18" charset="0"/>
                          </a:rPr>
                        </m:ctrlPr>
                      </m:radPr>
                      <m:deg/>
                      <m:e>
                        <m:r>
                          <a:rPr lang="en-GB" sz="2800" b="0" i="1" smtClean="0">
                            <a:latin typeface="Cambria Math" panose="02040503050406030204" pitchFamily="18" charset="0"/>
                            <a:cs typeface="Times New Roman" panose="02020603050405020304" pitchFamily="18" charset="0"/>
                          </a:rPr>
                          <m:t>𝑇</m:t>
                        </m:r>
                      </m:e>
                    </m:rad>
                  </m:oMath>
                </a14:m>
                <a:r>
                  <a:rPr lang="en-GB" sz="2800" i="1">
                    <a:latin typeface="Times New Roman" panose="02020603050405020304" pitchFamily="18" charset="0"/>
                    <a:cs typeface="Times New Roman" panose="02020603050405020304" pitchFamily="18" charset="0"/>
                  </a:rPr>
                  <a:t> </a:t>
                </a:r>
                <a:r>
                  <a:rPr lang="en-GB" sz="2800">
                    <a:cs typeface="Times New Roman" panose="02020603050405020304" pitchFamily="18" charset="0"/>
                  </a:rPr>
                  <a:t>(</a:t>
                </a:r>
                <a14:m>
                  <m:oMath xmlns:m="http://schemas.openxmlformats.org/officeDocument/2006/math">
                    <m:r>
                      <a:rPr lang="en-GB" sz="2800" b="0" i="1" dirty="0" smtClean="0">
                        <a:latin typeface="Cambria Math" panose="02040503050406030204" pitchFamily="18" charset="0"/>
                        <a:cs typeface="Times New Roman" panose="02020603050405020304" pitchFamily="18" charset="0"/>
                      </a:rPr>
                      <m:t>𝑇</m:t>
                    </m:r>
                    <m:r>
                      <a:rPr lang="en-GB" sz="2800" b="0" i="1" dirty="0" smtClean="0">
                        <a:latin typeface="Cambria Math" panose="02040503050406030204" pitchFamily="18" charset="0"/>
                        <a:cs typeface="Times New Roman" panose="02020603050405020304" pitchFamily="18" charset="0"/>
                      </a:rPr>
                      <m:t> </m:t>
                    </m:r>
                    <m:r>
                      <a:rPr lang="en-GB" sz="2800" b="0" i="1" dirty="0" smtClean="0">
                        <a:latin typeface="Cambria Math" panose="02040503050406030204" pitchFamily="18" charset="0"/>
                        <a:cs typeface="Times New Roman" panose="02020603050405020304" pitchFamily="18" charset="0"/>
                      </a:rPr>
                      <m:t>𝑖𝑛</m:t>
                    </m:r>
                    <m:r>
                      <a:rPr lang="en-GB" sz="2800" b="0" i="1" dirty="0" smtClean="0">
                        <a:latin typeface="Cambria Math" panose="02040503050406030204" pitchFamily="18" charset="0"/>
                        <a:cs typeface="Times New Roman" panose="02020603050405020304" pitchFamily="18" charset="0"/>
                      </a:rPr>
                      <m:t> </m:t>
                    </m:r>
                    <m:r>
                      <a:rPr lang="en-GB" sz="2800" b="0" i="1" dirty="0" smtClean="0">
                        <a:latin typeface="Cambria Math" panose="02040503050406030204" pitchFamily="18" charset="0"/>
                        <a:cs typeface="Times New Roman" panose="02020603050405020304" pitchFamily="18" charset="0"/>
                      </a:rPr>
                      <m:t>𝑛𝑒𝑤𝑡𝑜𝑛𝑠</m:t>
                    </m:r>
                  </m:oMath>
                </a14:m>
                <a:r>
                  <a:rPr lang="en-GB" sz="2800">
                    <a:cs typeface="Times New Roman" panose="02020603050405020304" pitchFamily="18" charset="0"/>
                  </a:rPr>
                  <a:t>)</a:t>
                </a:r>
                <a:endParaRPr lang="en-GB" sz="2800">
                  <a:latin typeface="Arial" panose="020B0604020202020204" pitchFamily="34" charset="0"/>
                  <a:cs typeface="Arial" panose="020B0604020202020204" pitchFamily="34" charset="0"/>
                </a:endParaRPr>
              </a:p>
            </p:txBody>
          </p:sp>
        </mc:Choice>
        <mc:Fallback xmlns="">
          <p:sp>
            <p:nvSpPr>
              <p:cNvPr id="51" name="TextBox 50">
                <a:extLst>
                  <a:ext uri="{FF2B5EF4-FFF2-40B4-BE49-F238E27FC236}">
                    <a16:creationId xmlns:a16="http://schemas.microsoft.com/office/drawing/2014/main" id="{CC3F6A7E-3E98-AD85-D2D6-F928253F0325}"/>
                  </a:ext>
                </a:extLst>
              </p:cNvPr>
              <p:cNvSpPr txBox="1">
                <a:spLocks noRot="1" noChangeAspect="1" noMove="1" noResize="1" noEditPoints="1" noAdjustHandles="1" noChangeArrowheads="1" noChangeShapeType="1" noTextEdit="1"/>
              </p:cNvSpPr>
              <p:nvPr/>
            </p:nvSpPr>
            <p:spPr>
              <a:xfrm>
                <a:off x="3288648" y="6340705"/>
                <a:ext cx="3311008" cy="563744"/>
              </a:xfrm>
              <a:prstGeom prst="rect">
                <a:avLst/>
              </a:prstGeom>
              <a:blipFill>
                <a:blip r:embed="rId3"/>
                <a:stretch>
                  <a:fillRect t="-4301" b="-27957"/>
                </a:stretch>
              </a:blipFill>
            </p:spPr>
            <p:txBody>
              <a:bodyPr/>
              <a:lstStyle/>
              <a:p>
                <a:r>
                  <a:rPr lang="en-GB">
                    <a:noFill/>
                  </a:rPr>
                  <a:t> </a:t>
                </a:r>
              </a:p>
            </p:txBody>
          </p:sp>
        </mc:Fallback>
      </mc:AlternateContent>
      <p:sp>
        <p:nvSpPr>
          <p:cNvPr id="4" name="TextBox 3">
            <a:extLst>
              <a:ext uri="{FF2B5EF4-FFF2-40B4-BE49-F238E27FC236}">
                <a16:creationId xmlns:a16="http://schemas.microsoft.com/office/drawing/2014/main" id="{DEC6A3D1-36A7-938D-2FD7-22B2F64F2062}"/>
              </a:ext>
            </a:extLst>
          </p:cNvPr>
          <p:cNvSpPr txBox="1"/>
          <p:nvPr/>
        </p:nvSpPr>
        <p:spPr>
          <a:xfrm>
            <a:off x="5359109" y="5905551"/>
            <a:ext cx="385042" cy="523220"/>
          </a:xfrm>
          <a:prstGeom prst="rect">
            <a:avLst/>
          </a:prstGeom>
          <a:noFill/>
        </p:spPr>
        <p:txBody>
          <a:bodyPr wrap="none" rtlCol="0">
            <a:spAutoFit/>
          </a:bodyPr>
          <a:lstStyle/>
          <a:p>
            <a:pPr algn="l">
              <a:spcAft>
                <a:spcPts val="1200"/>
              </a:spcAft>
            </a:pPr>
            <a:r>
              <a:rPr lang="en-GB" sz="2800">
                <a:latin typeface="Arial" panose="020B0604020202020204" pitchFamily="34" charset="0"/>
                <a:cs typeface="Arial" panose="020B0604020202020204" pitchFamily="34" charset="0"/>
              </a:rPr>
              <a:t>8</a:t>
            </a:r>
          </a:p>
        </p:txBody>
      </p:sp>
      <p:sp>
        <p:nvSpPr>
          <p:cNvPr id="15" name="Rectangle 14">
            <a:extLst>
              <a:ext uri="{FF2B5EF4-FFF2-40B4-BE49-F238E27FC236}">
                <a16:creationId xmlns:a16="http://schemas.microsoft.com/office/drawing/2014/main" id="{EB4A9256-4BC1-E06B-6AAF-8C93471B4573}"/>
              </a:ext>
            </a:extLst>
          </p:cNvPr>
          <p:cNvSpPr/>
          <p:nvPr/>
        </p:nvSpPr>
        <p:spPr>
          <a:xfrm>
            <a:off x="1530522" y="1792367"/>
            <a:ext cx="4503977" cy="4161441"/>
          </a:xfrm>
          <a:custGeom>
            <a:avLst/>
            <a:gdLst>
              <a:gd name="csX0" fmla="*/ 0 w 812800"/>
              <a:gd name="csY0" fmla="*/ 0 h 562757"/>
              <a:gd name="csX1" fmla="*/ 812800 w 812800"/>
              <a:gd name="csY1" fmla="*/ 0 h 562757"/>
              <a:gd name="csX2" fmla="*/ 812800 w 812800"/>
              <a:gd name="csY2" fmla="*/ 562757 h 562757"/>
              <a:gd name="csX3" fmla="*/ 0 w 812800"/>
              <a:gd name="csY3" fmla="*/ 562757 h 562757"/>
              <a:gd name="csX4" fmla="*/ 0 w 812800"/>
              <a:gd name="csY4" fmla="*/ 0 h 562757"/>
              <a:gd name="csX0" fmla="*/ 812800 w 904240"/>
              <a:gd name="csY0" fmla="*/ 0 h 562757"/>
              <a:gd name="csX1" fmla="*/ 812800 w 904240"/>
              <a:gd name="csY1" fmla="*/ 562757 h 562757"/>
              <a:gd name="csX2" fmla="*/ 0 w 904240"/>
              <a:gd name="csY2" fmla="*/ 562757 h 562757"/>
              <a:gd name="csX3" fmla="*/ 0 w 904240"/>
              <a:gd name="csY3" fmla="*/ 0 h 562757"/>
              <a:gd name="csX4" fmla="*/ 904240 w 904240"/>
              <a:gd name="csY4" fmla="*/ 91440 h 562757"/>
              <a:gd name="csX0" fmla="*/ 812800 w 812800"/>
              <a:gd name="csY0" fmla="*/ 0 h 562757"/>
              <a:gd name="csX1" fmla="*/ 812800 w 812800"/>
              <a:gd name="csY1" fmla="*/ 562757 h 562757"/>
              <a:gd name="csX2" fmla="*/ 0 w 812800"/>
              <a:gd name="csY2" fmla="*/ 562757 h 562757"/>
              <a:gd name="csX3" fmla="*/ 0 w 812800"/>
              <a:gd name="csY3" fmla="*/ 0 h 562757"/>
              <a:gd name="csX0" fmla="*/ 812800 w 812800"/>
              <a:gd name="csY0" fmla="*/ 562757 h 562757"/>
              <a:gd name="csX1" fmla="*/ 0 w 812800"/>
              <a:gd name="csY1" fmla="*/ 562757 h 562757"/>
              <a:gd name="csX2" fmla="*/ 0 w 812800"/>
              <a:gd name="csY2" fmla="*/ 0 h 562757"/>
            </a:gdLst>
            <a:ahLst/>
            <a:cxnLst>
              <a:cxn ang="0">
                <a:pos x="csX0" y="csY0"/>
              </a:cxn>
              <a:cxn ang="0">
                <a:pos x="csX1" y="csY1"/>
              </a:cxn>
              <a:cxn ang="0">
                <a:pos x="csX2" y="csY2"/>
              </a:cxn>
            </a:cxnLst>
            <a:rect l="l" t="t" r="r" b="b"/>
            <a:pathLst>
              <a:path w="812800" h="562757">
                <a:moveTo>
                  <a:pt x="812800" y="562757"/>
                </a:moveTo>
                <a:lnTo>
                  <a:pt x="0" y="562757"/>
                </a:lnTo>
                <a:lnTo>
                  <a:pt x="0" y="0"/>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1" name="Group 30">
            <a:extLst>
              <a:ext uri="{FF2B5EF4-FFF2-40B4-BE49-F238E27FC236}">
                <a16:creationId xmlns:a16="http://schemas.microsoft.com/office/drawing/2014/main" id="{4D107C1B-BBDE-1DEC-3870-DFEF76906861}"/>
              </a:ext>
            </a:extLst>
          </p:cNvPr>
          <p:cNvGrpSpPr/>
          <p:nvPr/>
        </p:nvGrpSpPr>
        <p:grpSpPr>
          <a:xfrm>
            <a:off x="1419067" y="1948320"/>
            <a:ext cx="111454" cy="4005488"/>
            <a:chOff x="7607300" y="2387600"/>
            <a:chExt cx="304800" cy="609600"/>
          </a:xfrm>
        </p:grpSpPr>
        <p:cxnSp>
          <p:nvCxnSpPr>
            <p:cNvPr id="26" name="Straight Connector 25">
              <a:extLst>
                <a:ext uri="{FF2B5EF4-FFF2-40B4-BE49-F238E27FC236}">
                  <a16:creationId xmlns:a16="http://schemas.microsoft.com/office/drawing/2014/main" id="{6C26FE2B-E3ED-FC9A-45A1-A93A6387AA77}"/>
                </a:ext>
              </a:extLst>
            </p:cNvPr>
            <p:cNvCxnSpPr>
              <a:cxnSpLocks/>
            </p:cNvCxnSpPr>
            <p:nvPr/>
          </p:nvCxnSpPr>
          <p:spPr>
            <a:xfrm>
              <a:off x="7607300" y="23876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8C413E42-4C72-4B3A-7C64-B2610FD8C434}"/>
                </a:ext>
              </a:extLst>
            </p:cNvPr>
            <p:cNvCxnSpPr>
              <a:cxnSpLocks/>
            </p:cNvCxnSpPr>
            <p:nvPr/>
          </p:nvCxnSpPr>
          <p:spPr>
            <a:xfrm>
              <a:off x="7607300" y="25400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0B7398F9-449E-8A96-6273-83850F03D745}"/>
                </a:ext>
              </a:extLst>
            </p:cNvPr>
            <p:cNvCxnSpPr>
              <a:cxnSpLocks/>
            </p:cNvCxnSpPr>
            <p:nvPr/>
          </p:nvCxnSpPr>
          <p:spPr>
            <a:xfrm>
              <a:off x="7607300" y="26924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32193F3C-85B8-D852-D33E-7F6BBB45267E}"/>
                </a:ext>
              </a:extLst>
            </p:cNvPr>
            <p:cNvCxnSpPr>
              <a:cxnSpLocks/>
            </p:cNvCxnSpPr>
            <p:nvPr/>
          </p:nvCxnSpPr>
          <p:spPr>
            <a:xfrm>
              <a:off x="7607300" y="28448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54CD0BE1-D659-EF64-B293-126636CB2DEC}"/>
                </a:ext>
              </a:extLst>
            </p:cNvPr>
            <p:cNvCxnSpPr>
              <a:cxnSpLocks/>
            </p:cNvCxnSpPr>
            <p:nvPr/>
          </p:nvCxnSpPr>
          <p:spPr>
            <a:xfrm>
              <a:off x="7607300" y="29972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32" name="Group 31">
            <a:extLst>
              <a:ext uri="{FF2B5EF4-FFF2-40B4-BE49-F238E27FC236}">
                <a16:creationId xmlns:a16="http://schemas.microsoft.com/office/drawing/2014/main" id="{95957AF2-9599-2400-5921-4964BB6FDBF6}"/>
              </a:ext>
            </a:extLst>
          </p:cNvPr>
          <p:cNvGrpSpPr/>
          <p:nvPr/>
        </p:nvGrpSpPr>
        <p:grpSpPr>
          <a:xfrm rot="5400000">
            <a:off x="3493159" y="3993786"/>
            <a:ext cx="111454" cy="4005488"/>
            <a:chOff x="7607300" y="2387600"/>
            <a:chExt cx="304800" cy="609600"/>
          </a:xfrm>
        </p:grpSpPr>
        <p:cxnSp>
          <p:nvCxnSpPr>
            <p:cNvPr id="33" name="Straight Connector 32">
              <a:extLst>
                <a:ext uri="{FF2B5EF4-FFF2-40B4-BE49-F238E27FC236}">
                  <a16:creationId xmlns:a16="http://schemas.microsoft.com/office/drawing/2014/main" id="{ACE46EAF-C11E-1F50-D23B-F16CB2619B25}"/>
                </a:ext>
              </a:extLst>
            </p:cNvPr>
            <p:cNvCxnSpPr>
              <a:cxnSpLocks/>
            </p:cNvCxnSpPr>
            <p:nvPr/>
          </p:nvCxnSpPr>
          <p:spPr>
            <a:xfrm>
              <a:off x="7607300" y="23876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D44CF032-568B-CE2C-8C14-E89771217375}"/>
                </a:ext>
              </a:extLst>
            </p:cNvPr>
            <p:cNvCxnSpPr>
              <a:cxnSpLocks/>
            </p:cNvCxnSpPr>
            <p:nvPr/>
          </p:nvCxnSpPr>
          <p:spPr>
            <a:xfrm>
              <a:off x="7607300" y="25400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C5C85ED7-3399-D209-AADB-ED6F8C000864}"/>
                </a:ext>
              </a:extLst>
            </p:cNvPr>
            <p:cNvCxnSpPr>
              <a:cxnSpLocks/>
            </p:cNvCxnSpPr>
            <p:nvPr/>
          </p:nvCxnSpPr>
          <p:spPr>
            <a:xfrm>
              <a:off x="7607300" y="26924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2107073A-77DA-C2A8-DAF9-E48CCE277E81}"/>
                </a:ext>
              </a:extLst>
            </p:cNvPr>
            <p:cNvCxnSpPr>
              <a:cxnSpLocks/>
            </p:cNvCxnSpPr>
            <p:nvPr/>
          </p:nvCxnSpPr>
          <p:spPr>
            <a:xfrm>
              <a:off x="7607300" y="28448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26AE8F1D-4AF0-CF30-4D37-F01428BBD804}"/>
                </a:ext>
              </a:extLst>
            </p:cNvPr>
            <p:cNvCxnSpPr>
              <a:cxnSpLocks/>
            </p:cNvCxnSpPr>
            <p:nvPr/>
          </p:nvCxnSpPr>
          <p:spPr>
            <a:xfrm>
              <a:off x="7607300" y="2997200"/>
              <a:ext cx="304800"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C004D97C-6553-EEC3-7E20-4DE8D39B5223}"/>
                  </a:ext>
                </a:extLst>
              </p:cNvPr>
              <p:cNvSpPr txBox="1"/>
              <p:nvPr/>
            </p:nvSpPr>
            <p:spPr>
              <a:xfrm>
                <a:off x="6730758" y="1408851"/>
                <a:ext cx="2221698" cy="670568"/>
              </a:xfrm>
              <a:prstGeom prst="rect">
                <a:avLst/>
              </a:prstGeom>
              <a:noFill/>
            </p:spPr>
            <p:txBody>
              <a:bodyPr wrap="none" rtlCol="0">
                <a:spAutoFit/>
              </a:bodyPr>
              <a:lstStyle/>
              <a:p>
                <a:pPr algn="l"/>
                <a14:m>
                  <m:oMathPara xmlns:m="http://schemas.openxmlformats.org/officeDocument/2006/math">
                    <m:oMath>
                      <m:r>
                        <m:rPr>
                          <m:sty m:val="p"/>
                        </m:rPr>
                        <a:rPr lang="en-GB" sz="2000" b="0" i="0" smtClean="0">
                          <a:solidFill>
                            <a:srgbClr val="2D00D2"/>
                          </a:solidFill>
                          <a:latin typeface="Cambria Math" panose="02040503050406030204" pitchFamily="18" charset="0"/>
                          <a:cs typeface="Arial" panose="020B0604020202020204" pitchFamily="34" charset="0"/>
                        </a:rPr>
                        <m:t>slope</m:t>
                      </m:r>
                      <m:r>
                        <a:rPr lang="en-GB" sz="2000" b="0" i="1" smtClean="0">
                          <a:solidFill>
                            <a:srgbClr val="2D00D2"/>
                          </a:solidFill>
                          <a:latin typeface="Cambria Math" panose="02040503050406030204" pitchFamily="18" charset="0"/>
                          <a:cs typeface="Arial" panose="020B0604020202020204" pitchFamily="34" charset="0"/>
                        </a:rPr>
                        <m:t>=</m:t>
                      </m:r>
                      <m:f>
                        <m:fPr>
                          <m:ctrlPr>
                            <a:rPr lang="en-GB" sz="2000" b="0" i="1" smtClean="0">
                              <a:solidFill>
                                <a:srgbClr val="2D00D2"/>
                              </a:solidFill>
                              <a:latin typeface="Cambria Math" panose="02040503050406030204" pitchFamily="18" charset="0"/>
                              <a:cs typeface="Arial" panose="020B0604020202020204" pitchFamily="34" charset="0"/>
                            </a:rPr>
                          </m:ctrlPr>
                        </m:fPr>
                        <m:num>
                          <m:r>
                            <a:rPr lang="en-GB" sz="2000" b="0" i="1" smtClean="0">
                              <a:solidFill>
                                <a:srgbClr val="2D00D2"/>
                              </a:solidFill>
                              <a:latin typeface="Cambria Math" panose="02040503050406030204" pitchFamily="18" charset="0"/>
                              <a:cs typeface="Arial" panose="020B0604020202020204" pitchFamily="34" charset="0"/>
                            </a:rPr>
                            <m:t>320</m:t>
                          </m:r>
                        </m:num>
                        <m:den>
                          <m:r>
                            <a:rPr lang="en-GB" sz="2000" b="0" i="1" smtClean="0">
                              <a:solidFill>
                                <a:srgbClr val="2D00D2"/>
                              </a:solidFill>
                              <a:latin typeface="Cambria Math" panose="02040503050406030204" pitchFamily="18" charset="0"/>
                              <a:cs typeface="Arial" panose="020B0604020202020204" pitchFamily="34" charset="0"/>
                            </a:rPr>
                            <m:t>8</m:t>
                          </m:r>
                        </m:den>
                      </m:f>
                      <m:r>
                        <a:rPr lang="en-GB" sz="2000" b="0" i="1" smtClean="0">
                          <a:solidFill>
                            <a:srgbClr val="2D00D2"/>
                          </a:solidFill>
                          <a:latin typeface="Cambria Math" panose="02040503050406030204" pitchFamily="18" charset="0"/>
                          <a:cs typeface="Arial" panose="020B0604020202020204" pitchFamily="34" charset="0"/>
                        </a:rPr>
                        <m:t>=40</m:t>
                      </m:r>
                    </m:oMath>
                  </m:oMathPara>
                </a14:m>
                <a:endParaRPr lang="en-GB" sz="2000" dirty="0">
                  <a:solidFill>
                    <a:srgbClr val="2D00D2"/>
                  </a:solidFill>
                  <a:latin typeface="Arial" panose="020B0604020202020204" pitchFamily="34" charset="0"/>
                  <a:cs typeface="Arial" panose="020B0604020202020204" pitchFamily="34" charset="0"/>
                </a:endParaRPr>
              </a:p>
            </p:txBody>
          </p:sp>
        </mc:Choice>
        <mc:Fallback xmlns="">
          <p:sp>
            <p:nvSpPr>
              <p:cNvPr id="5" name="TextBox 4">
                <a:extLst>
                  <a:ext uri="{FF2B5EF4-FFF2-40B4-BE49-F238E27FC236}">
                    <a16:creationId xmlns:a16="http://schemas.microsoft.com/office/drawing/2014/main" id="{C004D97C-6553-EEC3-7E20-4DE8D39B5223}"/>
                  </a:ext>
                </a:extLst>
              </p:cNvPr>
              <p:cNvSpPr txBox="1">
                <a:spLocks noRot="1" noChangeAspect="1" noMove="1" noResize="1" noEditPoints="1" noAdjustHandles="1" noChangeArrowheads="1" noChangeShapeType="1" noTextEdit="1"/>
              </p:cNvSpPr>
              <p:nvPr/>
            </p:nvSpPr>
            <p:spPr>
              <a:xfrm>
                <a:off x="6730758" y="1408851"/>
                <a:ext cx="2221698" cy="670568"/>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E7DAF1A7-0838-442A-609E-6083061497F1}"/>
                  </a:ext>
                </a:extLst>
              </p:cNvPr>
              <p:cNvSpPr txBox="1"/>
              <p:nvPr/>
            </p:nvSpPr>
            <p:spPr>
              <a:xfrm>
                <a:off x="7246259" y="4015850"/>
                <a:ext cx="957347" cy="398985"/>
              </a:xfrm>
              <a:prstGeom prst="rect">
                <a:avLst/>
              </a:prstGeom>
              <a:noFill/>
            </p:spPr>
            <p:txBody>
              <a:bodyPr wrap="square">
                <a:spAutoFit/>
              </a:bodyPr>
              <a:lstStyle/>
              <a:p>
                <a:pPr/>
                <a14:m>
                  <m:oMathPara xmlns:m="http://schemas.openxmlformats.org/officeDocument/2006/math">
                    <m:oMathParaPr>
                      <m:jc m:val="right"/>
                    </m:oMathParaPr>
                    <m:oMath>
                      <m:r>
                        <a:rPr lang="en-GB" sz="2000" b="0" i="1" smtClean="0">
                          <a:solidFill>
                            <a:srgbClr val="2D00D2"/>
                          </a:solidFill>
                          <a:latin typeface="Cambria Math" panose="02040503050406030204" pitchFamily="18" charset="0"/>
                        </a:rPr>
                        <m:t>𝑠𝑙𝑜𝑝𝑒</m:t>
                      </m:r>
                    </m:oMath>
                  </m:oMathPara>
                </a14:m>
                <a:endParaRPr lang="en-GB" sz="2000">
                  <a:solidFill>
                    <a:srgbClr val="2D00D2"/>
                  </a:solidFill>
                </a:endParaRPr>
              </a:p>
            </p:txBody>
          </p:sp>
        </mc:Choice>
        <mc:Fallback xmlns="">
          <p:sp>
            <p:nvSpPr>
              <p:cNvPr id="8" name="TextBox 7">
                <a:extLst>
                  <a:ext uri="{FF2B5EF4-FFF2-40B4-BE49-F238E27FC236}">
                    <a16:creationId xmlns:a16="http://schemas.microsoft.com/office/drawing/2014/main" id="{E7DAF1A7-0838-442A-609E-6083061497F1}"/>
                  </a:ext>
                </a:extLst>
              </p:cNvPr>
              <p:cNvSpPr txBox="1">
                <a:spLocks noRot="1" noChangeAspect="1" noMove="1" noResize="1" noEditPoints="1" noAdjustHandles="1" noChangeArrowheads="1" noChangeShapeType="1" noTextEdit="1"/>
              </p:cNvSpPr>
              <p:nvPr/>
            </p:nvSpPr>
            <p:spPr>
              <a:xfrm>
                <a:off x="7246259" y="4015850"/>
                <a:ext cx="957347" cy="398985"/>
              </a:xfrm>
              <a:prstGeom prst="rect">
                <a:avLst/>
              </a:prstGeom>
              <a:blipFill>
                <a:blip r:embed="rId5"/>
                <a:stretch>
                  <a:fillRect r="-1274" b="-1846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7AC3074B-268D-BDE5-1B86-CD282A38C5F2}"/>
                  </a:ext>
                </a:extLst>
              </p:cNvPr>
              <p:cNvSpPr txBox="1"/>
              <p:nvPr/>
            </p:nvSpPr>
            <p:spPr>
              <a:xfrm>
                <a:off x="8158319" y="3899114"/>
                <a:ext cx="509373" cy="400110"/>
              </a:xfrm>
              <a:prstGeom prst="rect">
                <a:avLst/>
              </a:prstGeom>
              <a:noFill/>
            </p:spPr>
            <p:txBody>
              <a:bodyPr wrap="square">
                <a:spAutoFit/>
              </a:bodyPr>
              <a:lstStyle/>
              <a:p>
                <a:pPr/>
                <a14:m>
                  <m:oMathPara xmlns:m="http://schemas.openxmlformats.org/officeDocument/2006/math">
                    <m:oMathParaPr>
                      <m:jc m:val="right"/>
                    </m:oMathParaPr>
                    <m:oMath>
                      <m:r>
                        <a:rPr lang="en-GB" sz="2000" b="0" i="1" smtClean="0">
                          <a:solidFill>
                            <a:srgbClr val="2D00D2"/>
                          </a:solidFill>
                          <a:latin typeface="Cambria Math" panose="02040503050406030204" pitchFamily="18" charset="0"/>
                        </a:rPr>
                        <m:t>𝑥</m:t>
                      </m:r>
                    </m:oMath>
                  </m:oMathPara>
                </a14:m>
                <a:endParaRPr lang="en-GB" sz="2000">
                  <a:solidFill>
                    <a:srgbClr val="2D00D2"/>
                  </a:solidFill>
                </a:endParaRPr>
              </a:p>
            </p:txBody>
          </p:sp>
        </mc:Choice>
        <mc:Fallback xmlns="">
          <p:sp>
            <p:nvSpPr>
              <p:cNvPr id="10" name="TextBox 9">
                <a:extLst>
                  <a:ext uri="{FF2B5EF4-FFF2-40B4-BE49-F238E27FC236}">
                    <a16:creationId xmlns:a16="http://schemas.microsoft.com/office/drawing/2014/main" id="{7AC3074B-268D-BDE5-1B86-CD282A38C5F2}"/>
                  </a:ext>
                </a:extLst>
              </p:cNvPr>
              <p:cNvSpPr txBox="1">
                <a:spLocks noRot="1" noChangeAspect="1" noMove="1" noResize="1" noEditPoints="1" noAdjustHandles="1" noChangeArrowheads="1" noChangeShapeType="1" noTextEdit="1"/>
              </p:cNvSpPr>
              <p:nvPr/>
            </p:nvSpPr>
            <p:spPr>
              <a:xfrm>
                <a:off x="8158319" y="3899114"/>
                <a:ext cx="509373" cy="400110"/>
              </a:xfrm>
              <a:prstGeom prst="rect">
                <a:avLst/>
              </a:prstGeom>
              <a:blipFill>
                <a:blip r:embed="rId6"/>
                <a:stretch>
                  <a:fillRect/>
                </a:stretch>
              </a:blipFill>
            </p:spPr>
            <p:txBody>
              <a:bodyPr/>
              <a:lstStyle/>
              <a:p>
                <a:r>
                  <a:rPr lang="en-GB">
                    <a:noFill/>
                  </a:rPr>
                  <a:t> </a:t>
                </a:r>
              </a:p>
            </p:txBody>
          </p:sp>
        </mc:Fallback>
      </mc:AlternateContent>
      <p:sp>
        <p:nvSpPr>
          <p:cNvPr id="12" name="Left Brace 11">
            <a:extLst>
              <a:ext uri="{FF2B5EF4-FFF2-40B4-BE49-F238E27FC236}">
                <a16:creationId xmlns:a16="http://schemas.microsoft.com/office/drawing/2014/main" id="{B78E66CA-F696-3C34-F5B3-8A90FADD2878}"/>
              </a:ext>
            </a:extLst>
          </p:cNvPr>
          <p:cNvSpPr/>
          <p:nvPr/>
        </p:nvSpPr>
        <p:spPr>
          <a:xfrm rot="16200000">
            <a:off x="7545703" y="3512080"/>
            <a:ext cx="246312" cy="719801"/>
          </a:xfrm>
          <a:prstGeom prst="leftBrace">
            <a:avLst/>
          </a:prstGeom>
          <a:ln w="28575">
            <a:solidFill>
              <a:srgbClr val="FF0000"/>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sz="1400">
              <a:solidFill>
                <a:srgbClr val="2D00D2"/>
              </a:solidFill>
            </a:endParaRPr>
          </a:p>
        </p:txBody>
      </p:sp>
      <p:sp>
        <p:nvSpPr>
          <p:cNvPr id="18" name="Left Brace 17">
            <a:extLst>
              <a:ext uri="{FF2B5EF4-FFF2-40B4-BE49-F238E27FC236}">
                <a16:creationId xmlns:a16="http://schemas.microsoft.com/office/drawing/2014/main" id="{DAB06168-4E44-EAB5-7366-54EC74770AC1}"/>
              </a:ext>
            </a:extLst>
          </p:cNvPr>
          <p:cNvSpPr/>
          <p:nvPr/>
        </p:nvSpPr>
        <p:spPr>
          <a:xfrm rot="16200000">
            <a:off x="8357011" y="3569963"/>
            <a:ext cx="202566" cy="509375"/>
          </a:xfrm>
          <a:prstGeom prst="leftBrace">
            <a:avLst/>
          </a:prstGeom>
          <a:ln w="28575">
            <a:solidFill>
              <a:srgbClr val="FF0000"/>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sz="1400">
              <a:solidFill>
                <a:srgbClr val="2D00D2"/>
              </a:solidFill>
            </a:endParaRPr>
          </a:p>
        </p:txBody>
      </p: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FCD81D9E-6356-EB88-DC04-A9BA125C0CD4}"/>
                  </a:ext>
                </a:extLst>
              </p:cNvPr>
              <p:cNvSpPr txBox="1"/>
              <p:nvPr/>
            </p:nvSpPr>
            <p:spPr>
              <a:xfrm>
                <a:off x="6736886" y="4010093"/>
                <a:ext cx="509373" cy="400110"/>
              </a:xfrm>
              <a:prstGeom prst="rect">
                <a:avLst/>
              </a:prstGeom>
              <a:noFill/>
            </p:spPr>
            <p:txBody>
              <a:bodyPr wrap="square">
                <a:spAutoFit/>
              </a:bodyPr>
              <a:lstStyle/>
              <a:p>
                <a:pPr/>
                <a14:m>
                  <m:oMathPara xmlns:m="http://schemas.openxmlformats.org/officeDocument/2006/math">
                    <m:oMathParaPr>
                      <m:jc m:val="right"/>
                    </m:oMathParaPr>
                    <m:oMath>
                      <m:r>
                        <a:rPr lang="en-GB" sz="2000" b="0" i="1" smtClean="0">
                          <a:solidFill>
                            <a:srgbClr val="2D00D2"/>
                          </a:solidFill>
                          <a:latin typeface="Cambria Math" panose="02040503050406030204" pitchFamily="18" charset="0"/>
                        </a:rPr>
                        <m:t>𝑦</m:t>
                      </m:r>
                    </m:oMath>
                  </m:oMathPara>
                </a14:m>
                <a:endParaRPr lang="en-GB" sz="2000">
                  <a:solidFill>
                    <a:srgbClr val="2D00D2"/>
                  </a:solidFill>
                </a:endParaRPr>
              </a:p>
            </p:txBody>
          </p:sp>
        </mc:Choice>
        <mc:Fallback xmlns="">
          <p:sp>
            <p:nvSpPr>
              <p:cNvPr id="20" name="TextBox 19">
                <a:extLst>
                  <a:ext uri="{FF2B5EF4-FFF2-40B4-BE49-F238E27FC236}">
                    <a16:creationId xmlns:a16="http://schemas.microsoft.com/office/drawing/2014/main" id="{FCD81D9E-6356-EB88-DC04-A9BA125C0CD4}"/>
                  </a:ext>
                </a:extLst>
              </p:cNvPr>
              <p:cNvSpPr txBox="1">
                <a:spLocks noRot="1" noChangeAspect="1" noMove="1" noResize="1" noEditPoints="1" noAdjustHandles="1" noChangeArrowheads="1" noChangeShapeType="1" noTextEdit="1"/>
              </p:cNvSpPr>
              <p:nvPr/>
            </p:nvSpPr>
            <p:spPr>
              <a:xfrm>
                <a:off x="6736886" y="4010093"/>
                <a:ext cx="509373" cy="400110"/>
              </a:xfrm>
              <a:prstGeom prst="rect">
                <a:avLst/>
              </a:prstGeom>
              <a:blipFill>
                <a:blip r:embed="rId7"/>
                <a:stretch>
                  <a:fillRect b="-10769"/>
                </a:stretch>
              </a:blipFill>
            </p:spPr>
            <p:txBody>
              <a:bodyPr/>
              <a:lstStyle/>
              <a:p>
                <a:r>
                  <a:rPr lang="en-GB">
                    <a:noFill/>
                  </a:rPr>
                  <a:t> </a:t>
                </a:r>
              </a:p>
            </p:txBody>
          </p:sp>
        </mc:Fallback>
      </mc:AlternateContent>
      <p:sp>
        <p:nvSpPr>
          <p:cNvPr id="22" name="Left Brace 21">
            <a:extLst>
              <a:ext uri="{FF2B5EF4-FFF2-40B4-BE49-F238E27FC236}">
                <a16:creationId xmlns:a16="http://schemas.microsoft.com/office/drawing/2014/main" id="{84B02880-69B2-711E-97D6-1A04B368EA36}"/>
              </a:ext>
            </a:extLst>
          </p:cNvPr>
          <p:cNvSpPr/>
          <p:nvPr/>
        </p:nvSpPr>
        <p:spPr>
          <a:xfrm rot="16200000">
            <a:off x="6903764" y="3769035"/>
            <a:ext cx="202983" cy="216280"/>
          </a:xfrm>
          <a:prstGeom prst="leftBrace">
            <a:avLst/>
          </a:prstGeom>
          <a:ln w="28575">
            <a:solidFill>
              <a:srgbClr val="FF0000"/>
            </a:solidFill>
            <a:tailEnd type="none" w="med" len="lg"/>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GB" sz="1400">
              <a:solidFill>
                <a:srgbClr val="2D00D2"/>
              </a:solidFill>
            </a:endParaRPr>
          </a:p>
        </p:txBody>
      </p:sp>
      <mc:AlternateContent xmlns:mc="http://schemas.openxmlformats.org/markup-compatibility/2006" xmlns:a14="http://schemas.microsoft.com/office/drawing/2010/main">
        <mc:Choice Requires="a14">
          <p:sp>
            <p:nvSpPr>
              <p:cNvPr id="24" name="TextBox 23">
                <a:extLst>
                  <a:ext uri="{FF2B5EF4-FFF2-40B4-BE49-F238E27FC236}">
                    <a16:creationId xmlns:a16="http://schemas.microsoft.com/office/drawing/2014/main" id="{A0A7F80A-9F9D-05F7-9E21-A257F386FBAC}"/>
                  </a:ext>
                </a:extLst>
              </p:cNvPr>
              <p:cNvSpPr txBox="1"/>
              <p:nvPr/>
            </p:nvSpPr>
            <p:spPr>
              <a:xfrm>
                <a:off x="6576984" y="3096236"/>
                <a:ext cx="2375472" cy="740524"/>
              </a:xfrm>
              <a:prstGeom prst="rect">
                <a:avLst/>
              </a:prstGeom>
              <a:noFill/>
            </p:spPr>
            <p:txBody>
              <a:bodyPr wrap="square">
                <a:spAutoFit/>
              </a:bodyPr>
              <a:lstStyle/>
              <a:p>
                <a:pPr/>
                <a14:m>
                  <m:oMathPara xmlns:m="http://schemas.openxmlformats.org/officeDocument/2006/math">
                    <m:oMath>
                      <m:r>
                        <a:rPr lang="en-GB" sz="2000" b="0" i="1" smtClean="0">
                          <a:solidFill>
                            <a:srgbClr val="2D00D2"/>
                          </a:solidFill>
                          <a:latin typeface="Cambria Math" panose="02040503050406030204" pitchFamily="18" charset="0"/>
                        </a:rPr>
                        <m:t>𝑓</m:t>
                      </m:r>
                      <m:r>
                        <a:rPr lang="en-GB" sz="2000" b="0" i="1" smtClean="0">
                          <a:solidFill>
                            <a:srgbClr val="2D00D2"/>
                          </a:solidFill>
                          <a:latin typeface="Cambria Math" panose="02040503050406030204" pitchFamily="18" charset="0"/>
                        </a:rPr>
                        <m:t>=</m:t>
                      </m:r>
                      <m:f>
                        <m:fPr>
                          <m:ctrlPr>
                            <a:rPr lang="en-GB" sz="2000" i="1">
                              <a:solidFill>
                                <a:srgbClr val="2D00D2"/>
                              </a:solidFill>
                              <a:latin typeface="Cambria Math" panose="02040503050406030204" pitchFamily="18" charset="0"/>
                            </a:rPr>
                          </m:ctrlPr>
                        </m:fPr>
                        <m:num>
                          <m:r>
                            <a:rPr lang="en-GB" sz="2000" i="1">
                              <a:solidFill>
                                <a:srgbClr val="2D00D2"/>
                              </a:solidFill>
                              <a:latin typeface="Cambria Math" panose="02040503050406030204" pitchFamily="18" charset="0"/>
                            </a:rPr>
                            <m:t>1</m:t>
                          </m:r>
                        </m:num>
                        <m:den>
                          <m:r>
                            <a:rPr lang="en-GB" sz="2000" i="1">
                              <a:solidFill>
                                <a:srgbClr val="2D00D2"/>
                              </a:solidFill>
                              <a:latin typeface="Cambria Math" panose="02040503050406030204" pitchFamily="18" charset="0"/>
                            </a:rPr>
                            <m:t>2</m:t>
                          </m:r>
                          <m:r>
                            <a:rPr lang="en-GB" sz="2000" b="0" i="1" smtClean="0">
                              <a:solidFill>
                                <a:srgbClr val="2D00D2"/>
                              </a:solidFill>
                              <a:latin typeface="Cambria Math" panose="02040503050406030204" pitchFamily="18" charset="0"/>
                            </a:rPr>
                            <m:t>𝑙</m:t>
                          </m:r>
                          <m:rad>
                            <m:radPr>
                              <m:degHide m:val="on"/>
                              <m:ctrlPr>
                                <a:rPr lang="en-GB" sz="2000" b="0" i="1" smtClean="0">
                                  <a:solidFill>
                                    <a:srgbClr val="2D00D2"/>
                                  </a:solidFill>
                                  <a:latin typeface="Cambria Math" panose="02040503050406030204" pitchFamily="18" charset="0"/>
                                </a:rPr>
                              </m:ctrlPr>
                            </m:radPr>
                            <m:deg/>
                            <m:e>
                              <m:r>
                                <a:rPr lang="en-GB" sz="2000" b="0" i="1" smtClean="0">
                                  <a:solidFill>
                                    <a:srgbClr val="2D00D2"/>
                                  </a:solidFill>
                                  <a:latin typeface="Cambria Math" panose="02040503050406030204" pitchFamily="18" charset="0"/>
                                </a:rPr>
                                <m:t>𝜇</m:t>
                              </m:r>
                            </m:e>
                          </m:rad>
                        </m:den>
                      </m:f>
                      <m:r>
                        <a:rPr lang="en-GB" sz="2000" b="0" i="1" smtClean="0">
                          <a:solidFill>
                            <a:srgbClr val="2D00D2"/>
                          </a:solidFill>
                          <a:latin typeface="Cambria Math" panose="02040503050406030204" pitchFamily="18" charset="0"/>
                        </a:rPr>
                        <m:t>×</m:t>
                      </m:r>
                      <m:rad>
                        <m:radPr>
                          <m:degHide m:val="on"/>
                          <m:ctrlPr>
                            <a:rPr lang="en-GB" sz="2000" b="0" i="1" smtClean="0">
                              <a:solidFill>
                                <a:srgbClr val="2D00D2"/>
                              </a:solidFill>
                              <a:latin typeface="Cambria Math" panose="02040503050406030204" pitchFamily="18" charset="0"/>
                            </a:rPr>
                          </m:ctrlPr>
                        </m:radPr>
                        <m:deg/>
                        <m:e>
                          <m:r>
                            <a:rPr lang="en-GB" sz="2000" b="0" i="1" smtClean="0">
                              <a:solidFill>
                                <a:srgbClr val="2D00D2"/>
                              </a:solidFill>
                              <a:latin typeface="Cambria Math" panose="02040503050406030204" pitchFamily="18" charset="0"/>
                            </a:rPr>
                            <m:t>𝑇</m:t>
                          </m:r>
                        </m:e>
                      </m:rad>
                    </m:oMath>
                  </m:oMathPara>
                </a14:m>
                <a:endParaRPr lang="en-GB" sz="2000" dirty="0">
                  <a:solidFill>
                    <a:srgbClr val="2D00D2"/>
                  </a:solidFill>
                </a:endParaRPr>
              </a:p>
            </p:txBody>
          </p:sp>
        </mc:Choice>
        <mc:Fallback xmlns="">
          <p:sp>
            <p:nvSpPr>
              <p:cNvPr id="24" name="TextBox 23">
                <a:extLst>
                  <a:ext uri="{FF2B5EF4-FFF2-40B4-BE49-F238E27FC236}">
                    <a16:creationId xmlns:a16="http://schemas.microsoft.com/office/drawing/2014/main" id="{A0A7F80A-9F9D-05F7-9E21-A257F386FBAC}"/>
                  </a:ext>
                </a:extLst>
              </p:cNvPr>
              <p:cNvSpPr txBox="1">
                <a:spLocks noRot="1" noChangeAspect="1" noMove="1" noResize="1" noEditPoints="1" noAdjustHandles="1" noChangeArrowheads="1" noChangeShapeType="1" noTextEdit="1"/>
              </p:cNvSpPr>
              <p:nvPr/>
            </p:nvSpPr>
            <p:spPr>
              <a:xfrm>
                <a:off x="6576984" y="3096236"/>
                <a:ext cx="2375472" cy="740524"/>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309B13BA-92C2-1DA6-32BA-170A4E50C24F}"/>
                  </a:ext>
                </a:extLst>
              </p:cNvPr>
              <p:cNvSpPr txBox="1"/>
              <p:nvPr/>
            </p:nvSpPr>
            <p:spPr>
              <a:xfrm>
                <a:off x="6324254" y="5115368"/>
                <a:ext cx="2578446" cy="844655"/>
              </a:xfrm>
              <a:prstGeom prst="rect">
                <a:avLst/>
              </a:prstGeom>
              <a:noFill/>
            </p:spPr>
            <p:txBody>
              <a:bodyPr wrap="square">
                <a:spAutoFit/>
              </a:bodyPr>
              <a:lstStyle/>
              <a:p>
                <a:pPr/>
                <a14:m>
                  <m:oMathPara xmlns:m="http://schemas.openxmlformats.org/officeDocument/2006/math">
                    <m:oMath>
                      <m:r>
                        <a:rPr lang="en-GB" sz="2000" b="0" i="1" smtClean="0">
                          <a:solidFill>
                            <a:srgbClr val="2D00D2"/>
                          </a:solidFill>
                          <a:latin typeface="Cambria Math" panose="02040503050406030204" pitchFamily="18" charset="0"/>
                        </a:rPr>
                        <m:t>𝜇</m:t>
                      </m:r>
                      <m:r>
                        <a:rPr lang="en-GB" sz="2000" b="0" i="1" smtClean="0">
                          <a:solidFill>
                            <a:srgbClr val="2D00D2"/>
                          </a:solidFill>
                          <a:latin typeface="Cambria Math" panose="02040503050406030204" pitchFamily="18" charset="0"/>
                        </a:rPr>
                        <m:t>=</m:t>
                      </m:r>
                      <m:sSup>
                        <m:sSupPr>
                          <m:ctrlPr>
                            <a:rPr lang="en-GB" sz="2000" i="1">
                              <a:solidFill>
                                <a:srgbClr val="2D00D2"/>
                              </a:solidFill>
                              <a:latin typeface="Cambria Math" panose="02040503050406030204" pitchFamily="18" charset="0"/>
                            </a:rPr>
                          </m:ctrlPr>
                        </m:sSupPr>
                        <m:e>
                          <m:d>
                            <m:dPr>
                              <m:ctrlPr>
                                <a:rPr lang="en-GB" sz="2000" i="1">
                                  <a:solidFill>
                                    <a:srgbClr val="2D00D2"/>
                                  </a:solidFill>
                                  <a:latin typeface="Cambria Math" panose="02040503050406030204" pitchFamily="18" charset="0"/>
                                </a:rPr>
                              </m:ctrlPr>
                            </m:dPr>
                            <m:e>
                              <m:f>
                                <m:fPr>
                                  <m:ctrlPr>
                                    <a:rPr lang="en-GB" sz="2000" i="1">
                                      <a:solidFill>
                                        <a:srgbClr val="2D00D2"/>
                                      </a:solidFill>
                                      <a:latin typeface="Cambria Math" panose="02040503050406030204" pitchFamily="18" charset="0"/>
                                    </a:rPr>
                                  </m:ctrlPr>
                                </m:fPr>
                                <m:num>
                                  <m:r>
                                    <a:rPr lang="en-GB" sz="2000" i="1">
                                      <a:solidFill>
                                        <a:srgbClr val="2D00D2"/>
                                      </a:solidFill>
                                      <a:latin typeface="Cambria Math" panose="02040503050406030204" pitchFamily="18" charset="0"/>
                                    </a:rPr>
                                    <m:t>1</m:t>
                                  </m:r>
                                </m:num>
                                <m:den>
                                  <m:r>
                                    <a:rPr lang="en-GB" sz="2000" i="1">
                                      <a:solidFill>
                                        <a:srgbClr val="2D00D2"/>
                                      </a:solidFill>
                                      <a:latin typeface="Cambria Math" panose="02040503050406030204" pitchFamily="18" charset="0"/>
                                    </a:rPr>
                                    <m:t>2</m:t>
                                  </m:r>
                                  <m:r>
                                    <a:rPr lang="en-GB" sz="2000" b="0" i="1" smtClean="0">
                                      <a:solidFill>
                                        <a:srgbClr val="2D00D2"/>
                                      </a:solidFill>
                                      <a:latin typeface="Cambria Math" panose="02040503050406030204" pitchFamily="18" charset="0"/>
                                    </a:rPr>
                                    <m:t>𝑙</m:t>
                                  </m:r>
                                  <m:d>
                                    <m:dPr>
                                      <m:ctrlPr>
                                        <a:rPr lang="en-GB" sz="2000" b="0" i="0" smtClean="0">
                                          <a:solidFill>
                                            <a:srgbClr val="2D00D2"/>
                                          </a:solidFill>
                                          <a:latin typeface="Cambria Math" panose="02040503050406030204" pitchFamily="18" charset="0"/>
                                        </a:rPr>
                                      </m:ctrlPr>
                                    </m:dPr>
                                    <m:e>
                                      <m:r>
                                        <m:rPr>
                                          <m:sty m:val="p"/>
                                        </m:rPr>
                                        <a:rPr lang="en-GB" sz="2000" b="0" i="0" smtClean="0">
                                          <a:solidFill>
                                            <a:srgbClr val="2D00D2"/>
                                          </a:solidFill>
                                          <a:latin typeface="Cambria Math" panose="02040503050406030204" pitchFamily="18" charset="0"/>
                                        </a:rPr>
                                        <m:t>slope</m:t>
                                      </m:r>
                                    </m:e>
                                  </m:d>
                                </m:den>
                              </m:f>
                            </m:e>
                          </m:d>
                        </m:e>
                        <m:sup>
                          <m:r>
                            <a:rPr lang="en-GB" sz="2000" b="0" i="1" smtClean="0">
                              <a:solidFill>
                                <a:srgbClr val="2D00D2"/>
                              </a:solidFill>
                              <a:latin typeface="Cambria Math" panose="02040503050406030204" pitchFamily="18" charset="0"/>
                            </a:rPr>
                            <m:t>2</m:t>
                          </m:r>
                        </m:sup>
                      </m:sSup>
                    </m:oMath>
                  </m:oMathPara>
                </a14:m>
                <a:endParaRPr lang="en-GB" sz="2000" dirty="0">
                  <a:solidFill>
                    <a:srgbClr val="2D00D2"/>
                  </a:solidFill>
                </a:endParaRPr>
              </a:p>
            </p:txBody>
          </p:sp>
        </mc:Choice>
        <mc:Fallback xmlns="">
          <p:sp>
            <p:nvSpPr>
              <p:cNvPr id="25" name="TextBox 24">
                <a:extLst>
                  <a:ext uri="{FF2B5EF4-FFF2-40B4-BE49-F238E27FC236}">
                    <a16:creationId xmlns:a16="http://schemas.microsoft.com/office/drawing/2014/main" id="{309B13BA-92C2-1DA6-32BA-170A4E50C24F}"/>
                  </a:ext>
                </a:extLst>
              </p:cNvPr>
              <p:cNvSpPr txBox="1">
                <a:spLocks noRot="1" noChangeAspect="1" noMove="1" noResize="1" noEditPoints="1" noAdjustHandles="1" noChangeArrowheads="1" noChangeShapeType="1" noTextEdit="1"/>
              </p:cNvSpPr>
              <p:nvPr/>
            </p:nvSpPr>
            <p:spPr>
              <a:xfrm>
                <a:off x="6324254" y="5115368"/>
                <a:ext cx="2578446" cy="844655"/>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B832B812-37DC-8902-7363-19D8A5D586FF}"/>
                  </a:ext>
                </a:extLst>
              </p:cNvPr>
              <p:cNvSpPr txBox="1"/>
              <p:nvPr/>
            </p:nvSpPr>
            <p:spPr>
              <a:xfrm>
                <a:off x="6324254" y="6118537"/>
                <a:ext cx="2819745" cy="400110"/>
              </a:xfrm>
              <a:prstGeom prst="rect">
                <a:avLst/>
              </a:prstGeom>
              <a:noFill/>
            </p:spPr>
            <p:txBody>
              <a:bodyPr wrap="square">
                <a:spAutoFit/>
              </a:bodyPr>
              <a:lstStyle/>
              <a:p>
                <a:pPr/>
                <a14:m>
                  <m:oMathPara xmlns:m="http://schemas.openxmlformats.org/officeDocument/2006/math">
                    <m:oMath>
                      <m:r>
                        <a:rPr lang="en-GB" sz="2000" b="0" i="1" smtClean="0">
                          <a:solidFill>
                            <a:srgbClr val="2D00D2"/>
                          </a:solidFill>
                          <a:latin typeface="Cambria Math" panose="02040503050406030204" pitchFamily="18" charset="0"/>
                        </a:rPr>
                        <m:t>𝜇</m:t>
                      </m:r>
                      <m:r>
                        <a:rPr lang="en-GB" sz="2000" b="0" i="1" smtClean="0">
                          <a:solidFill>
                            <a:srgbClr val="2D00D2"/>
                          </a:solidFill>
                          <a:latin typeface="Cambria Math" panose="02040503050406030204" pitchFamily="18" charset="0"/>
                        </a:rPr>
                        <m:t>=6.25×</m:t>
                      </m:r>
                      <m:sSup>
                        <m:sSupPr>
                          <m:ctrlPr>
                            <a:rPr lang="en-GB" sz="2000" i="1">
                              <a:solidFill>
                                <a:srgbClr val="2D00D2"/>
                              </a:solidFill>
                              <a:latin typeface="Cambria Math" panose="02040503050406030204" pitchFamily="18" charset="0"/>
                            </a:rPr>
                          </m:ctrlPr>
                        </m:sSupPr>
                        <m:e>
                          <m:r>
                            <a:rPr lang="en-GB" sz="2000" i="1">
                              <a:solidFill>
                                <a:srgbClr val="2D00D2"/>
                              </a:solidFill>
                              <a:latin typeface="Cambria Math" panose="02040503050406030204" pitchFamily="18" charset="0"/>
                            </a:rPr>
                            <m:t>10</m:t>
                          </m:r>
                        </m:e>
                        <m:sup>
                          <m:r>
                            <a:rPr lang="en-GB" sz="2000" i="1">
                              <a:solidFill>
                                <a:srgbClr val="2D00D2"/>
                              </a:solidFill>
                              <a:latin typeface="Cambria Math" panose="02040503050406030204" pitchFamily="18" charset="0"/>
                            </a:rPr>
                            <m:t>−4</m:t>
                          </m:r>
                        </m:sup>
                      </m:sSup>
                      <m:r>
                        <a:rPr lang="en-GB" sz="2000" b="0" i="1" smtClean="0">
                          <a:solidFill>
                            <a:srgbClr val="2D00D2"/>
                          </a:solidFill>
                          <a:latin typeface="Cambria Math" panose="02040503050406030204" pitchFamily="18" charset="0"/>
                        </a:rPr>
                        <m:t> </m:t>
                      </m:r>
                      <m:r>
                        <m:rPr>
                          <m:sty m:val="p"/>
                        </m:rPr>
                        <a:rPr lang="en-GB" sz="2000" b="0" i="0" smtClean="0">
                          <a:solidFill>
                            <a:srgbClr val="2D00D2"/>
                          </a:solidFill>
                          <a:latin typeface="Cambria Math" panose="02040503050406030204" pitchFamily="18" charset="0"/>
                        </a:rPr>
                        <m:t>kg</m:t>
                      </m:r>
                      <m:r>
                        <a:rPr lang="en-GB" sz="2000" b="0" i="0" smtClean="0">
                          <a:solidFill>
                            <a:srgbClr val="2D00D2"/>
                          </a:solidFill>
                          <a:latin typeface="Cambria Math" panose="02040503050406030204" pitchFamily="18" charset="0"/>
                        </a:rPr>
                        <m:t> </m:t>
                      </m:r>
                      <m:sSup>
                        <m:sSupPr>
                          <m:ctrlPr>
                            <a:rPr lang="en-GB" sz="2000" b="0" i="0" smtClean="0">
                              <a:solidFill>
                                <a:srgbClr val="2D00D2"/>
                              </a:solidFill>
                              <a:latin typeface="Cambria Math" panose="02040503050406030204" pitchFamily="18" charset="0"/>
                            </a:rPr>
                          </m:ctrlPr>
                        </m:sSupPr>
                        <m:e>
                          <m:r>
                            <m:rPr>
                              <m:sty m:val="p"/>
                            </m:rPr>
                            <a:rPr lang="en-GB" sz="2000" b="0" i="0" smtClean="0">
                              <a:solidFill>
                                <a:srgbClr val="2D00D2"/>
                              </a:solidFill>
                              <a:latin typeface="Cambria Math" panose="02040503050406030204" pitchFamily="18" charset="0"/>
                            </a:rPr>
                            <m:t>m</m:t>
                          </m:r>
                        </m:e>
                        <m:sup>
                          <m:r>
                            <a:rPr lang="en-GB" sz="2000" b="0" i="0" smtClean="0">
                              <a:solidFill>
                                <a:srgbClr val="2D00D2"/>
                              </a:solidFill>
                              <a:latin typeface="Cambria Math" panose="02040503050406030204" pitchFamily="18" charset="0"/>
                            </a:rPr>
                            <m:t>−1</m:t>
                          </m:r>
                        </m:sup>
                      </m:sSup>
                    </m:oMath>
                  </m:oMathPara>
                </a14:m>
                <a:endParaRPr lang="en-GB" sz="2000" dirty="0">
                  <a:solidFill>
                    <a:srgbClr val="2D00D2"/>
                  </a:solidFill>
                </a:endParaRPr>
              </a:p>
            </p:txBody>
          </p:sp>
        </mc:Choice>
        <mc:Fallback xmlns="">
          <p:sp>
            <p:nvSpPr>
              <p:cNvPr id="38" name="TextBox 37">
                <a:extLst>
                  <a:ext uri="{FF2B5EF4-FFF2-40B4-BE49-F238E27FC236}">
                    <a16:creationId xmlns:a16="http://schemas.microsoft.com/office/drawing/2014/main" id="{B832B812-37DC-8902-7363-19D8A5D586FF}"/>
                  </a:ext>
                </a:extLst>
              </p:cNvPr>
              <p:cNvSpPr txBox="1">
                <a:spLocks noRot="1" noChangeAspect="1" noMove="1" noResize="1" noEditPoints="1" noAdjustHandles="1" noChangeArrowheads="1" noChangeShapeType="1" noTextEdit="1"/>
              </p:cNvSpPr>
              <p:nvPr/>
            </p:nvSpPr>
            <p:spPr>
              <a:xfrm>
                <a:off x="6324254" y="6118537"/>
                <a:ext cx="2819745" cy="400110"/>
              </a:xfrm>
              <a:prstGeom prst="rect">
                <a:avLst/>
              </a:prstGeom>
              <a:blipFill>
                <a:blip r:embed="rId10"/>
                <a:stretch>
                  <a:fillRect b="-1846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4EE303D0-14C6-57FB-7D70-CB8DF812BA5C}"/>
                  </a:ext>
                </a:extLst>
              </p:cNvPr>
              <p:cNvSpPr txBox="1"/>
              <p:nvPr/>
            </p:nvSpPr>
            <p:spPr>
              <a:xfrm>
                <a:off x="6598278" y="4442966"/>
                <a:ext cx="1948800" cy="740524"/>
              </a:xfrm>
              <a:prstGeom prst="rect">
                <a:avLst/>
              </a:prstGeom>
              <a:noFill/>
            </p:spPr>
            <p:txBody>
              <a:bodyPr wrap="square">
                <a:spAutoFit/>
              </a:bodyPr>
              <a:lstStyle/>
              <a:p>
                <a:pPr/>
                <a14:m>
                  <m:oMathPara xmlns:m="http://schemas.openxmlformats.org/officeDocument/2006/math">
                    <m:oMath>
                      <m:r>
                        <m:rPr>
                          <m:sty m:val="p"/>
                        </m:rPr>
                        <a:rPr lang="en-GB" sz="2000" b="0" i="0" smtClean="0">
                          <a:solidFill>
                            <a:srgbClr val="2D00D2"/>
                          </a:solidFill>
                          <a:latin typeface="Cambria Math" panose="02040503050406030204" pitchFamily="18" charset="0"/>
                        </a:rPr>
                        <m:t>slope</m:t>
                      </m:r>
                      <m:r>
                        <a:rPr lang="en-GB" sz="2000" b="0" i="1" smtClean="0">
                          <a:solidFill>
                            <a:srgbClr val="2D00D2"/>
                          </a:solidFill>
                          <a:latin typeface="Cambria Math" panose="02040503050406030204" pitchFamily="18" charset="0"/>
                        </a:rPr>
                        <m:t>=</m:t>
                      </m:r>
                      <m:f>
                        <m:fPr>
                          <m:ctrlPr>
                            <a:rPr lang="en-GB" sz="2000" i="1">
                              <a:solidFill>
                                <a:srgbClr val="2D00D2"/>
                              </a:solidFill>
                              <a:latin typeface="Cambria Math" panose="02040503050406030204" pitchFamily="18" charset="0"/>
                            </a:rPr>
                          </m:ctrlPr>
                        </m:fPr>
                        <m:num>
                          <m:r>
                            <a:rPr lang="en-GB" sz="2000" i="1">
                              <a:solidFill>
                                <a:srgbClr val="2D00D2"/>
                              </a:solidFill>
                              <a:latin typeface="Cambria Math" panose="02040503050406030204" pitchFamily="18" charset="0"/>
                            </a:rPr>
                            <m:t>1</m:t>
                          </m:r>
                        </m:num>
                        <m:den>
                          <m:r>
                            <a:rPr lang="en-GB" sz="2000" i="1">
                              <a:solidFill>
                                <a:srgbClr val="2D00D2"/>
                              </a:solidFill>
                              <a:latin typeface="Cambria Math" panose="02040503050406030204" pitchFamily="18" charset="0"/>
                            </a:rPr>
                            <m:t>2</m:t>
                          </m:r>
                          <m:r>
                            <a:rPr lang="en-GB" sz="2000" b="0" i="1" smtClean="0">
                              <a:solidFill>
                                <a:srgbClr val="2D00D2"/>
                              </a:solidFill>
                              <a:latin typeface="Cambria Math" panose="02040503050406030204" pitchFamily="18" charset="0"/>
                            </a:rPr>
                            <m:t>𝑙</m:t>
                          </m:r>
                          <m:rad>
                            <m:radPr>
                              <m:degHide m:val="on"/>
                              <m:ctrlPr>
                                <a:rPr lang="en-GB" sz="2000" i="1">
                                  <a:solidFill>
                                    <a:srgbClr val="2D00D2"/>
                                  </a:solidFill>
                                  <a:latin typeface="Cambria Math" panose="02040503050406030204" pitchFamily="18" charset="0"/>
                                </a:rPr>
                              </m:ctrlPr>
                            </m:radPr>
                            <m:deg/>
                            <m:e>
                              <m:r>
                                <a:rPr lang="en-GB" sz="2000" i="1">
                                  <a:solidFill>
                                    <a:srgbClr val="2D00D2"/>
                                  </a:solidFill>
                                  <a:latin typeface="Cambria Math" panose="02040503050406030204" pitchFamily="18" charset="0"/>
                                </a:rPr>
                                <m:t>𝜇</m:t>
                              </m:r>
                            </m:e>
                          </m:rad>
                        </m:den>
                      </m:f>
                    </m:oMath>
                  </m:oMathPara>
                </a14:m>
                <a:endParaRPr lang="en-GB" sz="2000" dirty="0">
                  <a:solidFill>
                    <a:srgbClr val="2D00D2"/>
                  </a:solidFill>
                </a:endParaRPr>
              </a:p>
            </p:txBody>
          </p:sp>
        </mc:Choice>
        <mc:Fallback xmlns="">
          <p:sp>
            <p:nvSpPr>
              <p:cNvPr id="39" name="TextBox 38">
                <a:extLst>
                  <a:ext uri="{FF2B5EF4-FFF2-40B4-BE49-F238E27FC236}">
                    <a16:creationId xmlns:a16="http://schemas.microsoft.com/office/drawing/2014/main" id="{4EE303D0-14C6-57FB-7D70-CB8DF812BA5C}"/>
                  </a:ext>
                </a:extLst>
              </p:cNvPr>
              <p:cNvSpPr txBox="1">
                <a:spLocks noRot="1" noChangeAspect="1" noMove="1" noResize="1" noEditPoints="1" noAdjustHandles="1" noChangeArrowheads="1" noChangeShapeType="1" noTextEdit="1"/>
              </p:cNvSpPr>
              <p:nvPr/>
            </p:nvSpPr>
            <p:spPr>
              <a:xfrm>
                <a:off x="6598278" y="4442966"/>
                <a:ext cx="1948800" cy="740524"/>
              </a:xfrm>
              <a:prstGeom prst="rect">
                <a:avLst/>
              </a:prstGeom>
              <a:blipFill>
                <a:blip r:embed="rId1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1" name="TextBox 40">
                <a:extLst>
                  <a:ext uri="{FF2B5EF4-FFF2-40B4-BE49-F238E27FC236}">
                    <a16:creationId xmlns:a16="http://schemas.microsoft.com/office/drawing/2014/main" id="{A878549D-9ACF-48F7-FC50-F2DF1618DECA}"/>
                  </a:ext>
                </a:extLst>
              </p:cNvPr>
              <p:cNvSpPr txBox="1"/>
              <p:nvPr/>
            </p:nvSpPr>
            <p:spPr>
              <a:xfrm>
                <a:off x="6672334" y="2116420"/>
                <a:ext cx="2105196" cy="1001684"/>
              </a:xfrm>
              <a:prstGeom prst="rect">
                <a:avLst/>
              </a:prstGeom>
              <a:noFill/>
            </p:spPr>
            <p:txBody>
              <a:bodyPr wrap="square">
                <a:spAutoFit/>
              </a:bodyPr>
              <a:lstStyle/>
              <a:p>
                <a:pPr/>
                <a14:m>
                  <m:oMathPara xmlns:m="http://schemas.openxmlformats.org/officeDocument/2006/math">
                    <m:oMath>
                      <m:r>
                        <a:rPr lang="en-GB" sz="2000" i="1" smtClean="0">
                          <a:solidFill>
                            <a:srgbClr val="2D00D2"/>
                          </a:solidFill>
                          <a:latin typeface="Cambria Math" panose="02040503050406030204" pitchFamily="18" charset="0"/>
                        </a:rPr>
                        <m:t>𝑓</m:t>
                      </m:r>
                      <m:r>
                        <a:rPr lang="en-GB" sz="2000" i="1" smtClean="0">
                          <a:solidFill>
                            <a:srgbClr val="2D00D2"/>
                          </a:solidFill>
                          <a:latin typeface="Cambria Math" panose="02040503050406030204" pitchFamily="18" charset="0"/>
                        </a:rPr>
                        <m:t>=</m:t>
                      </m:r>
                      <m:f>
                        <m:fPr>
                          <m:ctrlPr>
                            <a:rPr lang="en-GB" sz="2000" i="1">
                              <a:solidFill>
                                <a:srgbClr val="2D00D2"/>
                              </a:solidFill>
                              <a:latin typeface="Cambria Math" panose="02040503050406030204" pitchFamily="18" charset="0"/>
                            </a:rPr>
                          </m:ctrlPr>
                        </m:fPr>
                        <m:num>
                          <m:r>
                            <a:rPr lang="en-GB" sz="2000" i="1">
                              <a:solidFill>
                                <a:srgbClr val="2D00D2"/>
                              </a:solidFill>
                              <a:latin typeface="Cambria Math" panose="02040503050406030204" pitchFamily="18" charset="0"/>
                            </a:rPr>
                            <m:t>1</m:t>
                          </m:r>
                        </m:num>
                        <m:den>
                          <m:r>
                            <a:rPr lang="en-GB" sz="2000" i="1">
                              <a:solidFill>
                                <a:srgbClr val="2D00D2"/>
                              </a:solidFill>
                              <a:latin typeface="Cambria Math" panose="02040503050406030204" pitchFamily="18" charset="0"/>
                            </a:rPr>
                            <m:t>2</m:t>
                          </m:r>
                          <m:r>
                            <a:rPr lang="en-GB" sz="2000" i="1">
                              <a:solidFill>
                                <a:srgbClr val="2D00D2"/>
                              </a:solidFill>
                              <a:latin typeface="Cambria Math" panose="02040503050406030204" pitchFamily="18" charset="0"/>
                            </a:rPr>
                            <m:t>𝑙</m:t>
                          </m:r>
                        </m:den>
                      </m:f>
                      <m:rad>
                        <m:radPr>
                          <m:degHide m:val="on"/>
                          <m:ctrlPr>
                            <a:rPr lang="en-GB" sz="2000" i="1">
                              <a:solidFill>
                                <a:srgbClr val="2D00D2"/>
                              </a:solidFill>
                              <a:latin typeface="Cambria Math" panose="02040503050406030204" pitchFamily="18" charset="0"/>
                            </a:rPr>
                          </m:ctrlPr>
                        </m:radPr>
                        <m:deg/>
                        <m:e>
                          <m:f>
                            <m:fPr>
                              <m:ctrlPr>
                                <a:rPr lang="en-GB" sz="2000" i="1">
                                  <a:solidFill>
                                    <a:srgbClr val="2D00D2"/>
                                  </a:solidFill>
                                  <a:latin typeface="Cambria Math" panose="02040503050406030204" pitchFamily="18" charset="0"/>
                                </a:rPr>
                              </m:ctrlPr>
                            </m:fPr>
                            <m:num>
                              <m:r>
                                <a:rPr lang="en-GB" sz="2000" i="1">
                                  <a:solidFill>
                                    <a:srgbClr val="2D00D2"/>
                                  </a:solidFill>
                                  <a:latin typeface="Cambria Math" panose="02040503050406030204" pitchFamily="18" charset="0"/>
                                </a:rPr>
                                <m:t>𝑇</m:t>
                              </m:r>
                            </m:num>
                            <m:den>
                              <m:r>
                                <a:rPr lang="en-GB" sz="2000" i="1">
                                  <a:solidFill>
                                    <a:srgbClr val="2D00D2"/>
                                  </a:solidFill>
                                  <a:latin typeface="Cambria Math" panose="02040503050406030204" pitchFamily="18" charset="0"/>
                                </a:rPr>
                                <m:t>𝜇</m:t>
                              </m:r>
                            </m:den>
                          </m:f>
                        </m:e>
                      </m:rad>
                    </m:oMath>
                  </m:oMathPara>
                </a14:m>
                <a:endParaRPr lang="en-GB" sz="2000" i="1" dirty="0">
                  <a:solidFill>
                    <a:srgbClr val="2D00D2"/>
                  </a:solidFill>
                  <a:latin typeface="Cambria Math" panose="02040503050406030204" pitchFamily="18" charset="0"/>
                </a:endParaRPr>
              </a:p>
            </p:txBody>
          </p:sp>
        </mc:Choice>
        <mc:Fallback xmlns="">
          <p:sp>
            <p:nvSpPr>
              <p:cNvPr id="41" name="TextBox 40">
                <a:extLst>
                  <a:ext uri="{FF2B5EF4-FFF2-40B4-BE49-F238E27FC236}">
                    <a16:creationId xmlns:a16="http://schemas.microsoft.com/office/drawing/2014/main" id="{A878549D-9ACF-48F7-FC50-F2DF1618DECA}"/>
                  </a:ext>
                </a:extLst>
              </p:cNvPr>
              <p:cNvSpPr txBox="1">
                <a:spLocks noRot="1" noChangeAspect="1" noMove="1" noResize="1" noEditPoints="1" noAdjustHandles="1" noChangeArrowheads="1" noChangeShapeType="1" noTextEdit="1"/>
              </p:cNvSpPr>
              <p:nvPr/>
            </p:nvSpPr>
            <p:spPr>
              <a:xfrm>
                <a:off x="6672334" y="2116420"/>
                <a:ext cx="2105196" cy="1001684"/>
              </a:xfrm>
              <a:prstGeom prst="rect">
                <a:avLst/>
              </a:prstGeom>
              <a:blipFill>
                <a:blip r:embed="rId1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256056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9"/>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10" grpId="0"/>
      <p:bldP spid="12" grpId="0" animBg="1"/>
      <p:bldP spid="18" grpId="0" animBg="1"/>
      <p:bldP spid="20" grpId="0"/>
      <p:bldP spid="22" grpId="0" animBg="1"/>
      <p:bldP spid="24" grpId="0"/>
      <p:bldP spid="25" grpId="0"/>
      <p:bldP spid="38" grpId="0"/>
      <p:bldP spid="39" grpId="0"/>
      <p:bldP spid="41"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77F10E-3AE9-1FBA-E8AC-C760617CC4EB}"/>
            </a:ext>
          </a:extLst>
        </p:cNvPr>
        <p:cNvGrpSpPr/>
        <p:nvPr/>
      </p:nvGrpSpPr>
      <p:grpSpPr>
        <a:xfrm>
          <a:off x="0" y="0"/>
          <a:ext cx="0" cy="0"/>
          <a:chOff x="0" y="0"/>
          <a:chExt cx="0" cy="0"/>
        </a:xfrm>
      </p:grpSpPr>
      <p:sp>
        <p:nvSpPr>
          <p:cNvPr id="11" name="Title 10">
            <a:extLst>
              <a:ext uri="{FF2B5EF4-FFF2-40B4-BE49-F238E27FC236}">
                <a16:creationId xmlns:a16="http://schemas.microsoft.com/office/drawing/2014/main" id="{C741B689-B29B-811D-074E-91984FD89080}"/>
              </a:ext>
            </a:extLst>
          </p:cNvPr>
          <p:cNvSpPr>
            <a:spLocks noGrp="1"/>
          </p:cNvSpPr>
          <p:nvPr>
            <p:ph type="title"/>
          </p:nvPr>
        </p:nvSpPr>
        <p:spPr>
          <a:xfrm>
            <a:off x="484271" y="772178"/>
            <a:ext cx="7886700" cy="2656822"/>
          </a:xfrm>
        </p:spPr>
        <p:txBody>
          <a:bodyPr>
            <a:noAutofit/>
          </a:bodyPr>
          <a:lstStyle/>
          <a:p>
            <a:r>
              <a:rPr lang="en-GB" sz="8800"/>
              <a:t>Interference patterns</a:t>
            </a:r>
          </a:p>
        </p:txBody>
      </p:sp>
    </p:spTree>
    <p:extLst>
      <p:ext uri="{BB962C8B-B14F-4D97-AF65-F5344CB8AC3E}">
        <p14:creationId xmlns:p14="http://schemas.microsoft.com/office/powerpoint/2010/main" val="88626016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3EA245-CD5B-0F48-E7CC-C43C57D073D5}"/>
              </a:ext>
            </a:extLst>
          </p:cNvPr>
          <p:cNvSpPr>
            <a:spLocks noGrp="1"/>
          </p:cNvSpPr>
          <p:nvPr>
            <p:ph type="title"/>
          </p:nvPr>
        </p:nvSpPr>
        <p:spPr/>
        <p:txBody>
          <a:bodyPr/>
          <a:lstStyle/>
          <a:p>
            <a:r>
              <a:rPr lang="en-GB"/>
              <a:t>What are coherent wave sources?</a:t>
            </a:r>
          </a:p>
        </p:txBody>
      </p:sp>
      <p:sp>
        <p:nvSpPr>
          <p:cNvPr id="3" name="Text Placeholder 2">
            <a:extLst>
              <a:ext uri="{FF2B5EF4-FFF2-40B4-BE49-F238E27FC236}">
                <a16:creationId xmlns:a16="http://schemas.microsoft.com/office/drawing/2014/main" id="{C72E991E-9C95-DE16-0931-48D6A4F565FB}"/>
              </a:ext>
            </a:extLst>
          </p:cNvPr>
          <p:cNvSpPr>
            <a:spLocks noGrp="1"/>
          </p:cNvSpPr>
          <p:nvPr>
            <p:ph type="body" sz="quarter" idx="10"/>
          </p:nvPr>
        </p:nvSpPr>
        <p:spPr>
          <a:xfrm>
            <a:off x="456946" y="1161795"/>
            <a:ext cx="8324174" cy="867930"/>
          </a:xfrm>
          <a:solidFill>
            <a:srgbClr val="FFFFCC"/>
          </a:solidFill>
        </p:spPr>
        <p:txBody>
          <a:bodyPr/>
          <a:lstStyle/>
          <a:p>
            <a:r>
              <a:rPr lang="en-GB"/>
              <a:t>Wave sources are coherent if they have the same frequency and a constant or zero time difference.</a:t>
            </a:r>
          </a:p>
        </p:txBody>
      </p:sp>
      <p:sp>
        <p:nvSpPr>
          <p:cNvPr id="4" name="TextBox 3">
            <a:extLst>
              <a:ext uri="{FF2B5EF4-FFF2-40B4-BE49-F238E27FC236}">
                <a16:creationId xmlns:a16="http://schemas.microsoft.com/office/drawing/2014/main" id="{F09C989C-C49A-1AA1-2C9A-0992B227F052}"/>
              </a:ext>
            </a:extLst>
          </p:cNvPr>
          <p:cNvSpPr txBox="1"/>
          <p:nvPr/>
        </p:nvSpPr>
        <p:spPr>
          <a:xfrm>
            <a:off x="642027" y="4016070"/>
            <a:ext cx="1794710" cy="535505"/>
          </a:xfrm>
          <a:prstGeom prst="rect">
            <a:avLst/>
          </a:prstGeom>
          <a:solidFill>
            <a:schemeClr val="bg1"/>
          </a:solidFill>
          <a:ln w="28575">
            <a:solidFill>
              <a:schemeClr val="tx1"/>
            </a:solidFill>
          </a:ln>
        </p:spPr>
        <p:txBody>
          <a:bodyPr wrap="square" rtlCol="0">
            <a:spAutoFit/>
          </a:bodyPr>
          <a:lstStyle/>
          <a:p>
            <a:pPr algn="l"/>
            <a:r>
              <a:rPr lang="en-GB" sz="2800"/>
              <a:t>400 Hz</a:t>
            </a:r>
          </a:p>
        </p:txBody>
      </p:sp>
      <p:cxnSp>
        <p:nvCxnSpPr>
          <p:cNvPr id="5" name="Connector: Elbow 4">
            <a:extLst>
              <a:ext uri="{FF2B5EF4-FFF2-40B4-BE49-F238E27FC236}">
                <a16:creationId xmlns:a16="http://schemas.microsoft.com/office/drawing/2014/main" id="{80347F89-A1C6-DBB2-2288-62C004227A78}"/>
              </a:ext>
            </a:extLst>
          </p:cNvPr>
          <p:cNvCxnSpPr>
            <a:cxnSpLocks/>
            <a:stCxn id="4" idx="0"/>
            <a:endCxn id="15" idx="1"/>
          </p:cNvCxnSpPr>
          <p:nvPr/>
        </p:nvCxnSpPr>
        <p:spPr>
          <a:xfrm rot="5400000" flipH="1" flipV="1">
            <a:off x="1345519" y="3383003"/>
            <a:ext cx="826930" cy="439204"/>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nector: Elbow 5">
            <a:extLst>
              <a:ext uri="{FF2B5EF4-FFF2-40B4-BE49-F238E27FC236}">
                <a16:creationId xmlns:a16="http://schemas.microsoft.com/office/drawing/2014/main" id="{5F9C362E-9D8B-4AB0-EE4D-7015BB2370CA}"/>
              </a:ext>
            </a:extLst>
          </p:cNvPr>
          <p:cNvCxnSpPr>
            <a:cxnSpLocks/>
            <a:stCxn id="4" idx="2"/>
            <a:endCxn id="9" idx="1"/>
          </p:cNvCxnSpPr>
          <p:nvPr/>
        </p:nvCxnSpPr>
        <p:spPr>
          <a:xfrm rot="16200000" flipH="1">
            <a:off x="1229411" y="4861546"/>
            <a:ext cx="1059147" cy="439204"/>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3B91439D-7125-88A8-79BD-AB67E8C69697}"/>
              </a:ext>
            </a:extLst>
          </p:cNvPr>
          <p:cNvGrpSpPr/>
          <p:nvPr/>
        </p:nvGrpSpPr>
        <p:grpSpPr>
          <a:xfrm>
            <a:off x="1978586" y="5137830"/>
            <a:ext cx="900510" cy="945785"/>
            <a:chOff x="4820315" y="4301550"/>
            <a:chExt cx="1261795" cy="1325234"/>
          </a:xfrm>
        </p:grpSpPr>
        <p:sp>
          <p:nvSpPr>
            <p:cNvPr id="8" name="Isosceles Triangle 7">
              <a:extLst>
                <a:ext uri="{FF2B5EF4-FFF2-40B4-BE49-F238E27FC236}">
                  <a16:creationId xmlns:a16="http://schemas.microsoft.com/office/drawing/2014/main" id="{2C223FDE-D5F1-F6E8-6AC7-CA473770ACEF}"/>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FD15C61E-199B-B0A0-E0E4-7E81DCA1CDAE}"/>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Freeform: Shape 9">
              <a:extLst>
                <a:ext uri="{FF2B5EF4-FFF2-40B4-BE49-F238E27FC236}">
                  <a16:creationId xmlns:a16="http://schemas.microsoft.com/office/drawing/2014/main" id="{BBE30514-067D-468C-CC88-2B3E3589DB42}"/>
                </a:ext>
              </a:extLst>
            </p:cNvPr>
            <p:cNvSpPr/>
            <p:nvPr/>
          </p:nvSpPr>
          <p:spPr>
            <a:xfrm>
              <a:off x="5562194" y="4563425"/>
              <a:ext cx="259334" cy="833120"/>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Freeform: Shape 10">
              <a:extLst>
                <a:ext uri="{FF2B5EF4-FFF2-40B4-BE49-F238E27FC236}">
                  <a16:creationId xmlns:a16="http://schemas.microsoft.com/office/drawing/2014/main" id="{F2869F26-A38B-1626-F424-5CDBE1E317F5}"/>
                </a:ext>
              </a:extLst>
            </p:cNvPr>
            <p:cNvSpPr/>
            <p:nvPr/>
          </p:nvSpPr>
          <p:spPr>
            <a:xfrm>
              <a:off x="5653483" y="4480758"/>
              <a:ext cx="292889" cy="996933"/>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Freeform: Shape 11">
              <a:extLst>
                <a:ext uri="{FF2B5EF4-FFF2-40B4-BE49-F238E27FC236}">
                  <a16:creationId xmlns:a16="http://schemas.microsoft.com/office/drawing/2014/main" id="{4C4EEF06-BB28-2995-2574-5690E0162DF1}"/>
                </a:ext>
              </a:extLst>
            </p:cNvPr>
            <p:cNvSpPr/>
            <p:nvPr/>
          </p:nvSpPr>
          <p:spPr>
            <a:xfrm>
              <a:off x="5759081" y="4377985"/>
              <a:ext cx="323029" cy="1195778"/>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3" name="Group 12">
            <a:extLst>
              <a:ext uri="{FF2B5EF4-FFF2-40B4-BE49-F238E27FC236}">
                <a16:creationId xmlns:a16="http://schemas.microsoft.com/office/drawing/2014/main" id="{9B8CAD1C-0580-EA11-E8C1-E2BA99406078}"/>
              </a:ext>
            </a:extLst>
          </p:cNvPr>
          <p:cNvGrpSpPr/>
          <p:nvPr/>
        </p:nvGrpSpPr>
        <p:grpSpPr>
          <a:xfrm>
            <a:off x="1978586" y="2716248"/>
            <a:ext cx="900510" cy="945785"/>
            <a:chOff x="4820315" y="4301550"/>
            <a:chExt cx="1261795" cy="1325234"/>
          </a:xfrm>
        </p:grpSpPr>
        <p:sp>
          <p:nvSpPr>
            <p:cNvPr id="14" name="Isosceles Triangle 13">
              <a:extLst>
                <a:ext uri="{FF2B5EF4-FFF2-40B4-BE49-F238E27FC236}">
                  <a16:creationId xmlns:a16="http://schemas.microsoft.com/office/drawing/2014/main" id="{97715D43-3DF1-21D2-7099-004E80D99073}"/>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38FDF576-0D25-5999-E9D9-6FA0260755AD}"/>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Freeform: Shape 15">
              <a:extLst>
                <a:ext uri="{FF2B5EF4-FFF2-40B4-BE49-F238E27FC236}">
                  <a16:creationId xmlns:a16="http://schemas.microsoft.com/office/drawing/2014/main" id="{176B63D0-3B08-41D3-68A6-FF8AE69CC3CD}"/>
                </a:ext>
              </a:extLst>
            </p:cNvPr>
            <p:cNvSpPr/>
            <p:nvPr/>
          </p:nvSpPr>
          <p:spPr>
            <a:xfrm>
              <a:off x="5562194" y="4563425"/>
              <a:ext cx="259334" cy="833120"/>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Freeform: Shape 16">
              <a:extLst>
                <a:ext uri="{FF2B5EF4-FFF2-40B4-BE49-F238E27FC236}">
                  <a16:creationId xmlns:a16="http://schemas.microsoft.com/office/drawing/2014/main" id="{4731A1D0-B31B-DABC-042C-7C5EF3A9EEA1}"/>
                </a:ext>
              </a:extLst>
            </p:cNvPr>
            <p:cNvSpPr/>
            <p:nvPr/>
          </p:nvSpPr>
          <p:spPr>
            <a:xfrm>
              <a:off x="5653483" y="4480758"/>
              <a:ext cx="292889" cy="996933"/>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Freeform: Shape 17">
              <a:extLst>
                <a:ext uri="{FF2B5EF4-FFF2-40B4-BE49-F238E27FC236}">
                  <a16:creationId xmlns:a16="http://schemas.microsoft.com/office/drawing/2014/main" id="{34FB0E67-79B6-9AA2-738C-9D95E41D809C}"/>
                </a:ext>
              </a:extLst>
            </p:cNvPr>
            <p:cNvSpPr/>
            <p:nvPr/>
          </p:nvSpPr>
          <p:spPr>
            <a:xfrm>
              <a:off x="5759081" y="4377985"/>
              <a:ext cx="323029" cy="1195778"/>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1" name="TextBox 20">
            <a:extLst>
              <a:ext uri="{FF2B5EF4-FFF2-40B4-BE49-F238E27FC236}">
                <a16:creationId xmlns:a16="http://schemas.microsoft.com/office/drawing/2014/main" id="{35BF7FE0-AD19-F5A4-F1C0-FC9A13A2A30C}"/>
              </a:ext>
            </a:extLst>
          </p:cNvPr>
          <p:cNvSpPr txBox="1"/>
          <p:nvPr/>
        </p:nvSpPr>
        <p:spPr>
          <a:xfrm>
            <a:off x="3579778" y="3429000"/>
            <a:ext cx="5000017" cy="1384995"/>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Two loudspeakers connected to the same tone source give coherent waves. </a:t>
            </a:r>
          </a:p>
        </p:txBody>
      </p:sp>
    </p:spTree>
    <p:extLst>
      <p:ext uri="{BB962C8B-B14F-4D97-AF65-F5344CB8AC3E}">
        <p14:creationId xmlns:p14="http://schemas.microsoft.com/office/powerpoint/2010/main" val="42078948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animBg="1"/>
      <p:bldP spid="4" grpId="0" animBg="1"/>
      <p:bldP spid="2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0D1FAC-BFA7-8D7E-D3E7-AC20EFF6932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9919D33-A6F0-53BF-C700-D1AF40B77106}"/>
              </a:ext>
            </a:extLst>
          </p:cNvPr>
          <p:cNvSpPr>
            <a:spLocks noGrp="1"/>
          </p:cNvSpPr>
          <p:nvPr>
            <p:ph type="title"/>
          </p:nvPr>
        </p:nvSpPr>
        <p:spPr>
          <a:xfrm>
            <a:off x="241300" y="155246"/>
            <a:ext cx="8724900" cy="1089529"/>
          </a:xfrm>
        </p:spPr>
        <p:txBody>
          <a:bodyPr/>
          <a:lstStyle/>
          <a:p>
            <a:r>
              <a:rPr lang="en-GB" dirty="0"/>
              <a:t>Do sound waves make interference patterns?</a:t>
            </a:r>
            <a:endParaRPr lang="en-US" dirty="0"/>
          </a:p>
        </p:txBody>
      </p:sp>
      <p:sp>
        <p:nvSpPr>
          <p:cNvPr id="3" name="Text Placeholder 2">
            <a:extLst>
              <a:ext uri="{FF2B5EF4-FFF2-40B4-BE49-F238E27FC236}">
                <a16:creationId xmlns:a16="http://schemas.microsoft.com/office/drawing/2014/main" id="{8BDAC85F-D8D2-E3CC-308F-BEEFF8AFBCEA}"/>
              </a:ext>
            </a:extLst>
          </p:cNvPr>
          <p:cNvSpPr>
            <a:spLocks noGrp="1"/>
          </p:cNvSpPr>
          <p:nvPr>
            <p:ph type="body" sz="quarter" idx="10"/>
          </p:nvPr>
        </p:nvSpPr>
        <p:spPr>
          <a:xfrm>
            <a:off x="241300" y="1272843"/>
            <a:ext cx="8724900" cy="1255728"/>
          </a:xfrm>
        </p:spPr>
        <p:txBody>
          <a:bodyPr/>
          <a:lstStyle/>
          <a:p>
            <a:r>
              <a:rPr lang="en-GB" dirty="0"/>
              <a:t>Yes, you can demonstrate sound interference using two loudspeakers about a metre apart emitting the same frequency. </a:t>
            </a:r>
            <a:endParaRPr lang="en-US" dirty="0"/>
          </a:p>
        </p:txBody>
      </p:sp>
      <p:sp>
        <p:nvSpPr>
          <p:cNvPr id="6" name="TextBox 5">
            <a:extLst>
              <a:ext uri="{FF2B5EF4-FFF2-40B4-BE49-F238E27FC236}">
                <a16:creationId xmlns:a16="http://schemas.microsoft.com/office/drawing/2014/main" id="{9D64548E-8942-D9B2-DDC0-BC6BF09A23B9}"/>
              </a:ext>
            </a:extLst>
          </p:cNvPr>
          <p:cNvSpPr txBox="1"/>
          <p:nvPr/>
        </p:nvSpPr>
        <p:spPr>
          <a:xfrm>
            <a:off x="5203790" y="2667255"/>
            <a:ext cx="444352" cy="523220"/>
          </a:xfrm>
          <a:prstGeom prst="rect">
            <a:avLst/>
          </a:prstGeom>
          <a:noFill/>
        </p:spPr>
        <p:txBody>
          <a:bodyPr wrap="none" rtlCol="0">
            <a:spAutoFit/>
          </a:bodyPr>
          <a:lstStyle/>
          <a:p>
            <a:pPr algn="l"/>
            <a:r>
              <a:rPr lang="en-GB" sz="2800" b="1"/>
              <a:t>A</a:t>
            </a:r>
          </a:p>
        </p:txBody>
      </p:sp>
      <p:sp>
        <p:nvSpPr>
          <p:cNvPr id="7" name="TextBox 6">
            <a:extLst>
              <a:ext uri="{FF2B5EF4-FFF2-40B4-BE49-F238E27FC236}">
                <a16:creationId xmlns:a16="http://schemas.microsoft.com/office/drawing/2014/main" id="{DC6F0603-E070-7232-6B18-15EA89EA7BC2}"/>
              </a:ext>
            </a:extLst>
          </p:cNvPr>
          <p:cNvSpPr txBox="1"/>
          <p:nvPr/>
        </p:nvSpPr>
        <p:spPr>
          <a:xfrm>
            <a:off x="5203790" y="6012980"/>
            <a:ext cx="444352" cy="523220"/>
          </a:xfrm>
          <a:prstGeom prst="rect">
            <a:avLst/>
          </a:prstGeom>
          <a:noFill/>
        </p:spPr>
        <p:txBody>
          <a:bodyPr wrap="none" rtlCol="0">
            <a:spAutoFit/>
          </a:bodyPr>
          <a:lstStyle/>
          <a:p>
            <a:pPr algn="l"/>
            <a:r>
              <a:rPr lang="en-GB" sz="2800" b="1"/>
              <a:t>B</a:t>
            </a:r>
          </a:p>
        </p:txBody>
      </p:sp>
      <p:cxnSp>
        <p:nvCxnSpPr>
          <p:cNvPr id="8" name="Straight Arrow Connector 7">
            <a:extLst>
              <a:ext uri="{FF2B5EF4-FFF2-40B4-BE49-F238E27FC236}">
                <a16:creationId xmlns:a16="http://schemas.microsoft.com/office/drawing/2014/main" id="{8B7940AA-E7FE-6678-459B-C771CD3BF04D}"/>
              </a:ext>
            </a:extLst>
          </p:cNvPr>
          <p:cNvCxnSpPr>
            <a:cxnSpLocks/>
          </p:cNvCxnSpPr>
          <p:nvPr/>
        </p:nvCxnSpPr>
        <p:spPr>
          <a:xfrm>
            <a:off x="5412587" y="4769009"/>
            <a:ext cx="0" cy="547735"/>
          </a:xfrm>
          <a:prstGeom prst="straightConnector1">
            <a:avLst/>
          </a:prstGeom>
          <a:ln w="57150" cap="flat" cmpd="sng" algn="ctr">
            <a:solidFill>
              <a:schemeClr val="tx1"/>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9" name="TextBox 8">
            <a:extLst>
              <a:ext uri="{FF2B5EF4-FFF2-40B4-BE49-F238E27FC236}">
                <a16:creationId xmlns:a16="http://schemas.microsoft.com/office/drawing/2014/main" id="{0482D89E-D9CB-678C-1922-14CEB89B61D4}"/>
              </a:ext>
            </a:extLst>
          </p:cNvPr>
          <p:cNvSpPr txBox="1"/>
          <p:nvPr/>
        </p:nvSpPr>
        <p:spPr>
          <a:xfrm>
            <a:off x="737009" y="4223053"/>
            <a:ext cx="1008113" cy="523220"/>
          </a:xfrm>
          <a:prstGeom prst="rect">
            <a:avLst/>
          </a:prstGeom>
          <a:solidFill>
            <a:schemeClr val="bg1"/>
          </a:solidFill>
          <a:ln w="28575">
            <a:solidFill>
              <a:schemeClr val="tx1"/>
            </a:solidFill>
          </a:ln>
        </p:spPr>
        <p:txBody>
          <a:bodyPr wrap="square" rtlCol="0">
            <a:spAutoFit/>
          </a:bodyPr>
          <a:lstStyle/>
          <a:p>
            <a:pPr algn="l"/>
            <a:r>
              <a:rPr lang="en-GB" sz="2800"/>
              <a:t>Tone</a:t>
            </a:r>
          </a:p>
        </p:txBody>
      </p:sp>
      <p:cxnSp>
        <p:nvCxnSpPr>
          <p:cNvPr id="10" name="Connector: Elbow 9">
            <a:extLst>
              <a:ext uri="{FF2B5EF4-FFF2-40B4-BE49-F238E27FC236}">
                <a16:creationId xmlns:a16="http://schemas.microsoft.com/office/drawing/2014/main" id="{3D53BA02-2C46-71CB-BE2B-8086ED93D7D8}"/>
              </a:ext>
            </a:extLst>
          </p:cNvPr>
          <p:cNvCxnSpPr>
            <a:cxnSpLocks/>
            <a:stCxn id="9" idx="0"/>
            <a:endCxn id="21" idx="1"/>
          </p:cNvCxnSpPr>
          <p:nvPr/>
        </p:nvCxnSpPr>
        <p:spPr>
          <a:xfrm rot="5400000" flipH="1" flipV="1">
            <a:off x="1079629" y="3557560"/>
            <a:ext cx="826931" cy="504056"/>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18734674-CF76-4F97-4B90-F28A8C22F736}"/>
              </a:ext>
            </a:extLst>
          </p:cNvPr>
          <p:cNvCxnSpPr>
            <a:cxnSpLocks/>
            <a:stCxn id="9" idx="2"/>
            <a:endCxn id="15" idx="1"/>
          </p:cNvCxnSpPr>
          <p:nvPr/>
        </p:nvCxnSpPr>
        <p:spPr>
          <a:xfrm rot="16200000" flipH="1">
            <a:off x="957379" y="5029960"/>
            <a:ext cx="1071431" cy="504056"/>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6C24535A-0112-B510-DE71-0CB935EC0993}"/>
              </a:ext>
            </a:extLst>
          </p:cNvPr>
          <p:cNvGrpSpPr/>
          <p:nvPr/>
        </p:nvGrpSpPr>
        <p:grpSpPr>
          <a:xfrm>
            <a:off x="1745122" y="5344812"/>
            <a:ext cx="900510" cy="945785"/>
            <a:chOff x="4820315" y="4301550"/>
            <a:chExt cx="1261795" cy="1325234"/>
          </a:xfrm>
        </p:grpSpPr>
        <p:sp>
          <p:nvSpPr>
            <p:cNvPr id="14" name="Isosceles Triangle 13">
              <a:extLst>
                <a:ext uri="{FF2B5EF4-FFF2-40B4-BE49-F238E27FC236}">
                  <a16:creationId xmlns:a16="http://schemas.microsoft.com/office/drawing/2014/main" id="{AE6FD837-A589-7A12-AA59-DD3CE963D945}"/>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CCF2ED3C-1064-5671-5224-0D2C61266914}"/>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Freeform: Shape 15">
              <a:extLst>
                <a:ext uri="{FF2B5EF4-FFF2-40B4-BE49-F238E27FC236}">
                  <a16:creationId xmlns:a16="http://schemas.microsoft.com/office/drawing/2014/main" id="{18F1220C-A70C-9765-F60A-24F482847B02}"/>
                </a:ext>
              </a:extLst>
            </p:cNvPr>
            <p:cNvSpPr/>
            <p:nvPr/>
          </p:nvSpPr>
          <p:spPr>
            <a:xfrm>
              <a:off x="5562194" y="4563425"/>
              <a:ext cx="259334" cy="833120"/>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Freeform: Shape 16">
              <a:extLst>
                <a:ext uri="{FF2B5EF4-FFF2-40B4-BE49-F238E27FC236}">
                  <a16:creationId xmlns:a16="http://schemas.microsoft.com/office/drawing/2014/main" id="{81DA2ED5-6DDC-9F82-A078-878BD849222E}"/>
                </a:ext>
              </a:extLst>
            </p:cNvPr>
            <p:cNvSpPr/>
            <p:nvPr/>
          </p:nvSpPr>
          <p:spPr>
            <a:xfrm>
              <a:off x="5653483" y="4480758"/>
              <a:ext cx="292889" cy="996933"/>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Freeform: Shape 17">
              <a:extLst>
                <a:ext uri="{FF2B5EF4-FFF2-40B4-BE49-F238E27FC236}">
                  <a16:creationId xmlns:a16="http://schemas.microsoft.com/office/drawing/2014/main" id="{9F843A20-6A4A-DC36-9E0F-59603B179E89}"/>
                </a:ext>
              </a:extLst>
            </p:cNvPr>
            <p:cNvSpPr/>
            <p:nvPr/>
          </p:nvSpPr>
          <p:spPr>
            <a:xfrm>
              <a:off x="5759081" y="4377985"/>
              <a:ext cx="323029" cy="1195778"/>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4" name="Freeform: Shape 33">
            <a:extLst>
              <a:ext uri="{FF2B5EF4-FFF2-40B4-BE49-F238E27FC236}">
                <a16:creationId xmlns:a16="http://schemas.microsoft.com/office/drawing/2014/main" id="{6274B803-AACF-1E76-4DCC-77FA4D3946EE}"/>
              </a:ext>
            </a:extLst>
          </p:cNvPr>
          <p:cNvSpPr/>
          <p:nvPr/>
        </p:nvSpPr>
        <p:spPr>
          <a:xfrm>
            <a:off x="4656853" y="3739885"/>
            <a:ext cx="607485" cy="752740"/>
          </a:xfrm>
          <a:custGeom>
            <a:avLst/>
            <a:gdLst>
              <a:gd name="csX0" fmla="*/ 262467 w 262467"/>
              <a:gd name="csY0" fmla="*/ 120513 h 569246"/>
              <a:gd name="csX1" fmla="*/ 262467 w 262467"/>
              <a:gd name="csY1" fmla="*/ 120513 h 569246"/>
              <a:gd name="csX2" fmla="*/ 228600 w 262467"/>
              <a:gd name="csY2" fmla="*/ 27380 h 569246"/>
              <a:gd name="csX3" fmla="*/ 160867 w 262467"/>
              <a:gd name="csY3" fmla="*/ 1980 h 569246"/>
              <a:gd name="csX4" fmla="*/ 25400 w 262467"/>
              <a:gd name="csY4" fmla="*/ 35846 h 569246"/>
              <a:gd name="csX5" fmla="*/ 0 w 262467"/>
              <a:gd name="csY5" fmla="*/ 213646 h 569246"/>
              <a:gd name="csX6" fmla="*/ 59267 w 262467"/>
              <a:gd name="csY6" fmla="*/ 433780 h 569246"/>
              <a:gd name="csX7" fmla="*/ 160867 w 262467"/>
              <a:gd name="csY7" fmla="*/ 569246 h 569246"/>
              <a:gd name="csX8" fmla="*/ 160867 w 262467"/>
              <a:gd name="csY8" fmla="*/ 569246 h 569246"/>
              <a:gd name="csX0" fmla="*/ 564287 w 564287"/>
              <a:gd name="csY0" fmla="*/ 120513 h 1084640"/>
              <a:gd name="csX1" fmla="*/ 564287 w 564287"/>
              <a:gd name="csY1" fmla="*/ 120513 h 1084640"/>
              <a:gd name="csX2" fmla="*/ 530420 w 564287"/>
              <a:gd name="csY2" fmla="*/ 27380 h 1084640"/>
              <a:gd name="csX3" fmla="*/ 462687 w 564287"/>
              <a:gd name="csY3" fmla="*/ 1980 h 1084640"/>
              <a:gd name="csX4" fmla="*/ 327220 w 564287"/>
              <a:gd name="csY4" fmla="*/ 35846 h 1084640"/>
              <a:gd name="csX5" fmla="*/ 301820 w 564287"/>
              <a:gd name="csY5" fmla="*/ 213646 h 1084640"/>
              <a:gd name="csX6" fmla="*/ 361087 w 564287"/>
              <a:gd name="csY6" fmla="*/ 433780 h 1084640"/>
              <a:gd name="csX7" fmla="*/ 462687 w 564287"/>
              <a:gd name="csY7" fmla="*/ 569246 h 1084640"/>
              <a:gd name="csX8" fmla="*/ 0 w 564287"/>
              <a:gd name="csY8" fmla="*/ 1084640 h 1084640"/>
              <a:gd name="csX0" fmla="*/ 651041 w 651041"/>
              <a:gd name="csY0" fmla="*/ 120513 h 1108066"/>
              <a:gd name="csX1" fmla="*/ 651041 w 651041"/>
              <a:gd name="csY1" fmla="*/ 120513 h 1108066"/>
              <a:gd name="csX2" fmla="*/ 617174 w 651041"/>
              <a:gd name="csY2" fmla="*/ 27380 h 1108066"/>
              <a:gd name="csX3" fmla="*/ 549441 w 651041"/>
              <a:gd name="csY3" fmla="*/ 1980 h 1108066"/>
              <a:gd name="csX4" fmla="*/ 413974 w 651041"/>
              <a:gd name="csY4" fmla="*/ 35846 h 1108066"/>
              <a:gd name="csX5" fmla="*/ 388574 w 651041"/>
              <a:gd name="csY5" fmla="*/ 213646 h 1108066"/>
              <a:gd name="csX6" fmla="*/ 447841 w 651041"/>
              <a:gd name="csY6" fmla="*/ 433780 h 1108066"/>
              <a:gd name="csX7" fmla="*/ 549441 w 651041"/>
              <a:gd name="csY7" fmla="*/ 569246 h 1108066"/>
              <a:gd name="csX8" fmla="*/ 0 w 651041"/>
              <a:gd name="csY8" fmla="*/ 1108066 h 1108066"/>
              <a:gd name="csX0" fmla="*/ 651041 w 651041"/>
              <a:gd name="csY0" fmla="*/ 120513 h 1108066"/>
              <a:gd name="csX1" fmla="*/ 617174 w 651041"/>
              <a:gd name="csY1" fmla="*/ 27380 h 1108066"/>
              <a:gd name="csX2" fmla="*/ 549441 w 651041"/>
              <a:gd name="csY2" fmla="*/ 1980 h 1108066"/>
              <a:gd name="csX3" fmla="*/ 413974 w 651041"/>
              <a:gd name="csY3" fmla="*/ 35846 h 1108066"/>
              <a:gd name="csX4" fmla="*/ 388574 w 651041"/>
              <a:gd name="csY4" fmla="*/ 213646 h 1108066"/>
              <a:gd name="csX5" fmla="*/ 447841 w 651041"/>
              <a:gd name="csY5" fmla="*/ 433780 h 1108066"/>
              <a:gd name="csX6" fmla="*/ 549441 w 651041"/>
              <a:gd name="csY6" fmla="*/ 569246 h 1108066"/>
              <a:gd name="csX7" fmla="*/ 0 w 651041"/>
              <a:gd name="csY7" fmla="*/ 1108066 h 1108066"/>
              <a:gd name="csX0" fmla="*/ 617174 w 617174"/>
              <a:gd name="csY0" fmla="*/ 27380 h 1108066"/>
              <a:gd name="csX1" fmla="*/ 549441 w 617174"/>
              <a:gd name="csY1" fmla="*/ 1980 h 1108066"/>
              <a:gd name="csX2" fmla="*/ 413974 w 617174"/>
              <a:gd name="csY2" fmla="*/ 35846 h 1108066"/>
              <a:gd name="csX3" fmla="*/ 388574 w 617174"/>
              <a:gd name="csY3" fmla="*/ 213646 h 1108066"/>
              <a:gd name="csX4" fmla="*/ 447841 w 617174"/>
              <a:gd name="csY4" fmla="*/ 433780 h 1108066"/>
              <a:gd name="csX5" fmla="*/ 549441 w 617174"/>
              <a:gd name="csY5" fmla="*/ 569246 h 1108066"/>
              <a:gd name="csX6" fmla="*/ 0 w 617174"/>
              <a:gd name="csY6" fmla="*/ 1108066 h 1108066"/>
              <a:gd name="csX0" fmla="*/ 617174 w 617174"/>
              <a:gd name="csY0" fmla="*/ 40042 h 1120728"/>
              <a:gd name="csX1" fmla="*/ 494015 w 617174"/>
              <a:gd name="csY1" fmla="*/ 0 h 1120728"/>
              <a:gd name="csX2" fmla="*/ 413974 w 617174"/>
              <a:gd name="csY2" fmla="*/ 48508 h 1120728"/>
              <a:gd name="csX3" fmla="*/ 388574 w 617174"/>
              <a:gd name="csY3" fmla="*/ 226308 h 1120728"/>
              <a:gd name="csX4" fmla="*/ 447841 w 617174"/>
              <a:gd name="csY4" fmla="*/ 446442 h 1120728"/>
              <a:gd name="csX5" fmla="*/ 549441 w 617174"/>
              <a:gd name="csY5" fmla="*/ 581908 h 1120728"/>
              <a:gd name="csX6" fmla="*/ 0 w 617174"/>
              <a:gd name="csY6" fmla="*/ 1120728 h 1120728"/>
              <a:gd name="csX0" fmla="*/ 617174 w 617174"/>
              <a:gd name="csY0" fmla="*/ 55998 h 1136684"/>
              <a:gd name="csX1" fmla="*/ 494015 w 617174"/>
              <a:gd name="csY1" fmla="*/ 15956 h 1136684"/>
              <a:gd name="csX2" fmla="*/ 413974 w 617174"/>
              <a:gd name="csY2" fmla="*/ 64464 h 1136684"/>
              <a:gd name="csX3" fmla="*/ 388574 w 617174"/>
              <a:gd name="csY3" fmla="*/ 242264 h 1136684"/>
              <a:gd name="csX4" fmla="*/ 447841 w 617174"/>
              <a:gd name="csY4" fmla="*/ 462398 h 1136684"/>
              <a:gd name="csX5" fmla="*/ 549441 w 617174"/>
              <a:gd name="csY5" fmla="*/ 597864 h 1136684"/>
              <a:gd name="csX6" fmla="*/ 0 w 617174"/>
              <a:gd name="csY6" fmla="*/ 1136684 h 1136684"/>
              <a:gd name="csX0" fmla="*/ 573797 w 573797"/>
              <a:gd name="csY0" fmla="*/ 39320 h 1155147"/>
              <a:gd name="csX1" fmla="*/ 494015 w 573797"/>
              <a:gd name="csY1" fmla="*/ 34419 h 1155147"/>
              <a:gd name="csX2" fmla="*/ 413974 w 573797"/>
              <a:gd name="csY2" fmla="*/ 82927 h 1155147"/>
              <a:gd name="csX3" fmla="*/ 388574 w 573797"/>
              <a:gd name="csY3" fmla="*/ 260727 h 1155147"/>
              <a:gd name="csX4" fmla="*/ 447841 w 573797"/>
              <a:gd name="csY4" fmla="*/ 480861 h 1155147"/>
              <a:gd name="csX5" fmla="*/ 549441 w 573797"/>
              <a:gd name="csY5" fmla="*/ 616327 h 1155147"/>
              <a:gd name="csX6" fmla="*/ 0 w 573797"/>
              <a:gd name="csY6" fmla="*/ 1155147 h 1155147"/>
              <a:gd name="csX0" fmla="*/ 573797 w 573797"/>
              <a:gd name="csY0" fmla="*/ 38309 h 1154136"/>
              <a:gd name="csX1" fmla="*/ 469917 w 573797"/>
              <a:gd name="csY1" fmla="*/ 36337 h 1154136"/>
              <a:gd name="csX2" fmla="*/ 413974 w 573797"/>
              <a:gd name="csY2" fmla="*/ 81916 h 1154136"/>
              <a:gd name="csX3" fmla="*/ 388574 w 573797"/>
              <a:gd name="csY3" fmla="*/ 259716 h 1154136"/>
              <a:gd name="csX4" fmla="*/ 447841 w 573797"/>
              <a:gd name="csY4" fmla="*/ 479850 h 1154136"/>
              <a:gd name="csX5" fmla="*/ 549441 w 573797"/>
              <a:gd name="csY5" fmla="*/ 615316 h 1154136"/>
              <a:gd name="csX6" fmla="*/ 0 w 573797"/>
              <a:gd name="csY6" fmla="*/ 1154136 h 1154136"/>
              <a:gd name="csX0" fmla="*/ 573797 w 573797"/>
              <a:gd name="csY0" fmla="*/ 11962 h 1127789"/>
              <a:gd name="csX1" fmla="*/ 469917 w 573797"/>
              <a:gd name="csY1" fmla="*/ 9990 h 1127789"/>
              <a:gd name="csX2" fmla="*/ 413974 w 573797"/>
              <a:gd name="csY2" fmla="*/ 55569 h 1127789"/>
              <a:gd name="csX3" fmla="*/ 388574 w 573797"/>
              <a:gd name="csY3" fmla="*/ 233369 h 1127789"/>
              <a:gd name="csX4" fmla="*/ 447841 w 573797"/>
              <a:gd name="csY4" fmla="*/ 453503 h 1127789"/>
              <a:gd name="csX5" fmla="*/ 549441 w 573797"/>
              <a:gd name="csY5" fmla="*/ 588969 h 1127789"/>
              <a:gd name="csX6" fmla="*/ 0 w 573797"/>
              <a:gd name="csY6" fmla="*/ 1127789 h 1127789"/>
              <a:gd name="csX0" fmla="*/ 590666 w 590666"/>
              <a:gd name="csY0" fmla="*/ 11962 h 1127789"/>
              <a:gd name="csX1" fmla="*/ 486786 w 590666"/>
              <a:gd name="csY1" fmla="*/ 9990 h 1127789"/>
              <a:gd name="csX2" fmla="*/ 430843 w 590666"/>
              <a:gd name="csY2" fmla="*/ 55569 h 1127789"/>
              <a:gd name="csX3" fmla="*/ 405443 w 590666"/>
              <a:gd name="csY3" fmla="*/ 233369 h 1127789"/>
              <a:gd name="csX4" fmla="*/ 464710 w 590666"/>
              <a:gd name="csY4" fmla="*/ 453503 h 1127789"/>
              <a:gd name="csX5" fmla="*/ 0 w 590666"/>
              <a:gd name="csY5" fmla="*/ 952088 h 1127789"/>
              <a:gd name="csX6" fmla="*/ 16869 w 590666"/>
              <a:gd name="csY6" fmla="*/ 1127789 h 1127789"/>
              <a:gd name="csX0" fmla="*/ 590666 w 590666"/>
              <a:gd name="csY0" fmla="*/ 11962 h 1239068"/>
              <a:gd name="csX1" fmla="*/ 486786 w 590666"/>
              <a:gd name="csY1" fmla="*/ 9990 h 1239068"/>
              <a:gd name="csX2" fmla="*/ 430843 w 590666"/>
              <a:gd name="csY2" fmla="*/ 55569 h 1239068"/>
              <a:gd name="csX3" fmla="*/ 405443 w 590666"/>
              <a:gd name="csY3" fmla="*/ 233369 h 1239068"/>
              <a:gd name="csX4" fmla="*/ 464710 w 590666"/>
              <a:gd name="csY4" fmla="*/ 453503 h 1239068"/>
              <a:gd name="csX5" fmla="*/ 0 w 590666"/>
              <a:gd name="csY5" fmla="*/ 952088 h 1239068"/>
              <a:gd name="csX6" fmla="*/ 91574 w 590666"/>
              <a:gd name="csY6" fmla="*/ 1239068 h 1239068"/>
              <a:gd name="csX0" fmla="*/ 590666 w 590666"/>
              <a:gd name="csY0" fmla="*/ 11962 h 1239068"/>
              <a:gd name="csX1" fmla="*/ 486786 w 590666"/>
              <a:gd name="csY1" fmla="*/ 9990 h 1239068"/>
              <a:gd name="csX2" fmla="*/ 430843 w 590666"/>
              <a:gd name="csY2" fmla="*/ 55569 h 1239068"/>
              <a:gd name="csX3" fmla="*/ 405443 w 590666"/>
              <a:gd name="csY3" fmla="*/ 233369 h 1239068"/>
              <a:gd name="csX4" fmla="*/ 464710 w 590666"/>
              <a:gd name="csY4" fmla="*/ 453503 h 1239068"/>
              <a:gd name="csX5" fmla="*/ 0 w 590666"/>
              <a:gd name="csY5" fmla="*/ 952088 h 1239068"/>
              <a:gd name="csX6" fmla="*/ 40753 w 590666"/>
              <a:gd name="csY6" fmla="*/ 1095579 h 1239068"/>
              <a:gd name="csX7" fmla="*/ 91574 w 590666"/>
              <a:gd name="csY7" fmla="*/ 1239068 h 1239068"/>
              <a:gd name="csX0" fmla="*/ 590666 w 590666"/>
              <a:gd name="csY0" fmla="*/ 11962 h 1239068"/>
              <a:gd name="csX1" fmla="*/ 486786 w 590666"/>
              <a:gd name="csY1" fmla="*/ 9990 h 1239068"/>
              <a:gd name="csX2" fmla="*/ 430843 w 590666"/>
              <a:gd name="csY2" fmla="*/ 55569 h 1239068"/>
              <a:gd name="csX3" fmla="*/ 405443 w 590666"/>
              <a:gd name="csY3" fmla="*/ 233369 h 1239068"/>
              <a:gd name="csX4" fmla="*/ 464710 w 590666"/>
              <a:gd name="csY4" fmla="*/ 453503 h 1239068"/>
              <a:gd name="csX5" fmla="*/ 0 w 590666"/>
              <a:gd name="csY5" fmla="*/ 952088 h 1239068"/>
              <a:gd name="csX6" fmla="*/ 11835 w 590666"/>
              <a:gd name="csY6" fmla="*/ 1151218 h 1239068"/>
              <a:gd name="csX7" fmla="*/ 91574 w 590666"/>
              <a:gd name="csY7" fmla="*/ 1239068 h 1239068"/>
              <a:gd name="csX0" fmla="*/ 590666 w 590666"/>
              <a:gd name="csY0" fmla="*/ 11962 h 1203928"/>
              <a:gd name="csX1" fmla="*/ 486786 w 590666"/>
              <a:gd name="csY1" fmla="*/ 9990 h 1203928"/>
              <a:gd name="csX2" fmla="*/ 430843 w 590666"/>
              <a:gd name="csY2" fmla="*/ 55569 h 1203928"/>
              <a:gd name="csX3" fmla="*/ 405443 w 590666"/>
              <a:gd name="csY3" fmla="*/ 233369 h 1203928"/>
              <a:gd name="csX4" fmla="*/ 464710 w 590666"/>
              <a:gd name="csY4" fmla="*/ 453503 h 1203928"/>
              <a:gd name="csX5" fmla="*/ 0 w 590666"/>
              <a:gd name="csY5" fmla="*/ 952088 h 1203928"/>
              <a:gd name="csX6" fmla="*/ 11835 w 590666"/>
              <a:gd name="csY6" fmla="*/ 1151218 h 1203928"/>
              <a:gd name="csX7" fmla="*/ 421721 w 590666"/>
              <a:gd name="csY7" fmla="*/ 1203928 h 1203928"/>
              <a:gd name="csX0" fmla="*/ 590666 w 595229"/>
              <a:gd name="csY0" fmla="*/ 11962 h 1151219"/>
              <a:gd name="csX1" fmla="*/ 486786 w 595229"/>
              <a:gd name="csY1" fmla="*/ 9990 h 1151219"/>
              <a:gd name="csX2" fmla="*/ 430843 w 595229"/>
              <a:gd name="csY2" fmla="*/ 55569 h 1151219"/>
              <a:gd name="csX3" fmla="*/ 405443 w 595229"/>
              <a:gd name="csY3" fmla="*/ 233369 h 1151219"/>
              <a:gd name="csX4" fmla="*/ 464710 w 595229"/>
              <a:gd name="csY4" fmla="*/ 453503 h 1151219"/>
              <a:gd name="csX5" fmla="*/ 0 w 595229"/>
              <a:gd name="csY5" fmla="*/ 952088 h 1151219"/>
              <a:gd name="csX6" fmla="*/ 11835 w 595229"/>
              <a:gd name="csY6" fmla="*/ 1151218 h 1151219"/>
              <a:gd name="csX7" fmla="*/ 595229 w 595229"/>
              <a:gd name="csY7" fmla="*/ 747102 h 1151219"/>
              <a:gd name="csX0" fmla="*/ 619584 w 624147"/>
              <a:gd name="csY0" fmla="*/ 11962 h 1151218"/>
              <a:gd name="csX1" fmla="*/ 515704 w 624147"/>
              <a:gd name="csY1" fmla="*/ 9990 h 1151218"/>
              <a:gd name="csX2" fmla="*/ 459761 w 624147"/>
              <a:gd name="csY2" fmla="*/ 55569 h 1151218"/>
              <a:gd name="csX3" fmla="*/ 434361 w 624147"/>
              <a:gd name="csY3" fmla="*/ 233369 h 1151218"/>
              <a:gd name="csX4" fmla="*/ 493628 w 624147"/>
              <a:gd name="csY4" fmla="*/ 453503 h 1151218"/>
              <a:gd name="csX5" fmla="*/ 0 w 624147"/>
              <a:gd name="csY5" fmla="*/ 834953 h 1151218"/>
              <a:gd name="csX6" fmla="*/ 40753 w 624147"/>
              <a:gd name="csY6" fmla="*/ 1151218 h 1151218"/>
              <a:gd name="csX7" fmla="*/ 624147 w 624147"/>
              <a:gd name="csY7" fmla="*/ 747102 h 1151218"/>
              <a:gd name="csX0" fmla="*/ 600306 w 604869"/>
              <a:gd name="csY0" fmla="*/ 11962 h 1151218"/>
              <a:gd name="csX1" fmla="*/ 496426 w 604869"/>
              <a:gd name="csY1" fmla="*/ 9990 h 1151218"/>
              <a:gd name="csX2" fmla="*/ 440483 w 604869"/>
              <a:gd name="csY2" fmla="*/ 55569 h 1151218"/>
              <a:gd name="csX3" fmla="*/ 415083 w 604869"/>
              <a:gd name="csY3" fmla="*/ 233369 h 1151218"/>
              <a:gd name="csX4" fmla="*/ 474350 w 604869"/>
              <a:gd name="csY4" fmla="*/ 453503 h 1151218"/>
              <a:gd name="csX5" fmla="*/ 0 w 604869"/>
              <a:gd name="csY5" fmla="*/ 905234 h 1151218"/>
              <a:gd name="csX6" fmla="*/ 21475 w 604869"/>
              <a:gd name="csY6" fmla="*/ 1151218 h 1151218"/>
              <a:gd name="csX7" fmla="*/ 604869 w 604869"/>
              <a:gd name="csY7" fmla="*/ 747102 h 1151218"/>
              <a:gd name="csX0" fmla="*/ 600306 w 691623"/>
              <a:gd name="csY0" fmla="*/ 11962 h 1151218"/>
              <a:gd name="csX1" fmla="*/ 496426 w 691623"/>
              <a:gd name="csY1" fmla="*/ 9990 h 1151218"/>
              <a:gd name="csX2" fmla="*/ 440483 w 691623"/>
              <a:gd name="csY2" fmla="*/ 55569 h 1151218"/>
              <a:gd name="csX3" fmla="*/ 415083 w 691623"/>
              <a:gd name="csY3" fmla="*/ 233369 h 1151218"/>
              <a:gd name="csX4" fmla="*/ 474350 w 691623"/>
              <a:gd name="csY4" fmla="*/ 453503 h 1151218"/>
              <a:gd name="csX5" fmla="*/ 0 w 691623"/>
              <a:gd name="csY5" fmla="*/ 905234 h 1151218"/>
              <a:gd name="csX6" fmla="*/ 21475 w 691623"/>
              <a:gd name="csY6" fmla="*/ 1151218 h 1151218"/>
              <a:gd name="csX7" fmla="*/ 691623 w 691623"/>
              <a:gd name="csY7" fmla="*/ 524547 h 1151218"/>
              <a:gd name="csX0" fmla="*/ 600306 w 691623"/>
              <a:gd name="csY0" fmla="*/ 11962 h 1041404"/>
              <a:gd name="csX1" fmla="*/ 496426 w 691623"/>
              <a:gd name="csY1" fmla="*/ 9990 h 1041404"/>
              <a:gd name="csX2" fmla="*/ 440483 w 691623"/>
              <a:gd name="csY2" fmla="*/ 55569 h 1041404"/>
              <a:gd name="csX3" fmla="*/ 415083 w 691623"/>
              <a:gd name="csY3" fmla="*/ 233369 h 1041404"/>
              <a:gd name="csX4" fmla="*/ 474350 w 691623"/>
              <a:gd name="csY4" fmla="*/ 453503 h 1041404"/>
              <a:gd name="csX5" fmla="*/ 0 w 691623"/>
              <a:gd name="csY5" fmla="*/ 905234 h 1041404"/>
              <a:gd name="csX6" fmla="*/ 68467 w 691623"/>
              <a:gd name="csY6" fmla="*/ 1041404 h 1041404"/>
              <a:gd name="csX7" fmla="*/ 691623 w 691623"/>
              <a:gd name="csY7" fmla="*/ 524547 h 10414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1623" h="1041404">
                <a:moveTo>
                  <a:pt x="600306" y="11962"/>
                </a:moveTo>
                <a:cubicBezTo>
                  <a:pt x="553481" y="5979"/>
                  <a:pt x="532574" y="-10544"/>
                  <a:pt x="496426" y="9990"/>
                </a:cubicBezTo>
                <a:lnTo>
                  <a:pt x="440483" y="55569"/>
                </a:lnTo>
                <a:lnTo>
                  <a:pt x="415083" y="233369"/>
                </a:lnTo>
                <a:lnTo>
                  <a:pt x="474350" y="453503"/>
                </a:lnTo>
                <a:lnTo>
                  <a:pt x="0" y="905234"/>
                </a:lnTo>
                <a:lnTo>
                  <a:pt x="68467" y="1041404"/>
                </a:lnTo>
                <a:cubicBezTo>
                  <a:pt x="291850" y="832514"/>
                  <a:pt x="468240" y="733437"/>
                  <a:pt x="691623" y="524547"/>
                </a:cubicBezTo>
              </a:path>
            </a:pathLst>
          </a:custGeom>
          <a:solidFill>
            <a:srgbClr val="E4DCB4"/>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9" name="Group 18">
            <a:extLst>
              <a:ext uri="{FF2B5EF4-FFF2-40B4-BE49-F238E27FC236}">
                <a16:creationId xmlns:a16="http://schemas.microsoft.com/office/drawing/2014/main" id="{C9D3A5B7-F4A3-3400-FC3A-0916E5CADEFF}"/>
              </a:ext>
            </a:extLst>
          </p:cNvPr>
          <p:cNvGrpSpPr/>
          <p:nvPr/>
        </p:nvGrpSpPr>
        <p:grpSpPr>
          <a:xfrm>
            <a:off x="1745122" y="2923230"/>
            <a:ext cx="900510" cy="945785"/>
            <a:chOff x="4820315" y="4301550"/>
            <a:chExt cx="1261795" cy="1325234"/>
          </a:xfrm>
        </p:grpSpPr>
        <p:sp>
          <p:nvSpPr>
            <p:cNvPr id="20" name="Isosceles Triangle 19">
              <a:extLst>
                <a:ext uri="{FF2B5EF4-FFF2-40B4-BE49-F238E27FC236}">
                  <a16:creationId xmlns:a16="http://schemas.microsoft.com/office/drawing/2014/main" id="{59C71CFF-2719-05D1-B909-387516674E97}"/>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AA8360C8-3EB4-3129-9B3A-145E21BB7BE6}"/>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Freeform: Shape 21">
              <a:extLst>
                <a:ext uri="{FF2B5EF4-FFF2-40B4-BE49-F238E27FC236}">
                  <a16:creationId xmlns:a16="http://schemas.microsoft.com/office/drawing/2014/main" id="{E9D9625B-BE43-5144-54EF-E79EB9DB0C8F}"/>
                </a:ext>
              </a:extLst>
            </p:cNvPr>
            <p:cNvSpPr/>
            <p:nvPr/>
          </p:nvSpPr>
          <p:spPr>
            <a:xfrm>
              <a:off x="5562194" y="4563425"/>
              <a:ext cx="259334" cy="833120"/>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Freeform: Shape 22">
              <a:extLst>
                <a:ext uri="{FF2B5EF4-FFF2-40B4-BE49-F238E27FC236}">
                  <a16:creationId xmlns:a16="http://schemas.microsoft.com/office/drawing/2014/main" id="{B88BACB6-0145-0B65-0231-9177352736AD}"/>
                </a:ext>
              </a:extLst>
            </p:cNvPr>
            <p:cNvSpPr/>
            <p:nvPr/>
          </p:nvSpPr>
          <p:spPr>
            <a:xfrm>
              <a:off x="5653483" y="4480758"/>
              <a:ext cx="292889" cy="996933"/>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Shape 23">
              <a:extLst>
                <a:ext uri="{FF2B5EF4-FFF2-40B4-BE49-F238E27FC236}">
                  <a16:creationId xmlns:a16="http://schemas.microsoft.com/office/drawing/2014/main" id="{BAAC3FF6-6FA7-69A5-DA40-F7CDA8DC5C7A}"/>
                </a:ext>
              </a:extLst>
            </p:cNvPr>
            <p:cNvSpPr/>
            <p:nvPr/>
          </p:nvSpPr>
          <p:spPr>
            <a:xfrm>
              <a:off x="5759081" y="4377985"/>
              <a:ext cx="323029" cy="1195778"/>
            </a:xfrm>
            <a:custGeom>
              <a:avLst/>
              <a:gdLst>
                <a:gd name="csX0" fmla="*/ 0 w 259080"/>
                <a:gd name="csY0" fmla="*/ 0 h 833120"/>
                <a:gd name="csX1" fmla="*/ 259080 w 259080"/>
                <a:gd name="csY1" fmla="*/ 441960 h 833120"/>
                <a:gd name="csX2" fmla="*/ 45720 w 259080"/>
                <a:gd name="csY2" fmla="*/ 833120 h 833120"/>
                <a:gd name="csX0" fmla="*/ 0 w 259208"/>
                <a:gd name="csY0" fmla="*/ 0 h 833120"/>
                <a:gd name="csX1" fmla="*/ 259080 w 259208"/>
                <a:gd name="csY1" fmla="*/ 441960 h 833120"/>
                <a:gd name="csX2" fmla="*/ 45720 w 259208"/>
                <a:gd name="csY2" fmla="*/ 833120 h 833120"/>
                <a:gd name="csX0" fmla="*/ 0 w 259334"/>
                <a:gd name="csY0" fmla="*/ 0 h 833120"/>
                <a:gd name="csX1" fmla="*/ 259080 w 259334"/>
                <a:gd name="csY1" fmla="*/ 441960 h 833120"/>
                <a:gd name="csX2" fmla="*/ 45720 w 259334"/>
                <a:gd name="csY2" fmla="*/ 833120 h 833120"/>
                <a:gd name="csX0" fmla="*/ 0 w 259334"/>
                <a:gd name="csY0" fmla="*/ 0 h 833120"/>
                <a:gd name="csX1" fmla="*/ 259080 w 259334"/>
                <a:gd name="csY1" fmla="*/ 441960 h 833120"/>
                <a:gd name="csX2" fmla="*/ 45720 w 259334"/>
                <a:gd name="csY2" fmla="*/ 833120 h 833120"/>
              </a:gdLst>
              <a:ahLst/>
              <a:cxnLst>
                <a:cxn ang="0">
                  <a:pos x="csX0" y="csY0"/>
                </a:cxn>
                <a:cxn ang="0">
                  <a:pos x="csX1" y="csY1"/>
                </a:cxn>
                <a:cxn ang="0">
                  <a:pos x="csX2" y="csY2"/>
                </a:cxn>
              </a:cxnLst>
              <a:rect l="l" t="t" r="r" b="b"/>
              <a:pathLst>
                <a:path w="259334" h="833120">
                  <a:moveTo>
                    <a:pt x="0" y="0"/>
                  </a:moveTo>
                  <a:cubicBezTo>
                    <a:pt x="147320" y="86360"/>
                    <a:pt x="254000" y="228600"/>
                    <a:pt x="259080" y="441960"/>
                  </a:cubicBezTo>
                  <a:cubicBezTo>
                    <a:pt x="264160" y="655320"/>
                    <a:pt x="193040" y="733213"/>
                    <a:pt x="45720" y="83312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7" name="TextBox 36">
            <a:extLst>
              <a:ext uri="{FF2B5EF4-FFF2-40B4-BE49-F238E27FC236}">
                <a16:creationId xmlns:a16="http://schemas.microsoft.com/office/drawing/2014/main" id="{82E23604-BF24-4DFA-0281-B1602DCA73C3}"/>
              </a:ext>
            </a:extLst>
          </p:cNvPr>
          <p:cNvSpPr txBox="1"/>
          <p:nvPr/>
        </p:nvSpPr>
        <p:spPr>
          <a:xfrm>
            <a:off x="737009" y="2760561"/>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sp>
        <p:nvSpPr>
          <p:cNvPr id="38" name="TextBox 37">
            <a:extLst>
              <a:ext uri="{FF2B5EF4-FFF2-40B4-BE49-F238E27FC236}">
                <a16:creationId xmlns:a16="http://schemas.microsoft.com/office/drawing/2014/main" id="{31AEF6CC-099A-78D7-C904-8992A0499BF8}"/>
              </a:ext>
            </a:extLst>
          </p:cNvPr>
          <p:cNvSpPr txBox="1"/>
          <p:nvPr/>
        </p:nvSpPr>
        <p:spPr>
          <a:xfrm>
            <a:off x="737009" y="5980353"/>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grpSp>
        <p:nvGrpSpPr>
          <p:cNvPr id="26" name="Group 25">
            <a:extLst>
              <a:ext uri="{FF2B5EF4-FFF2-40B4-BE49-F238E27FC236}">
                <a16:creationId xmlns:a16="http://schemas.microsoft.com/office/drawing/2014/main" id="{38BFFC10-8321-8E73-6AB6-9E48D2C7DC67}"/>
              </a:ext>
            </a:extLst>
          </p:cNvPr>
          <p:cNvGrpSpPr/>
          <p:nvPr/>
        </p:nvGrpSpPr>
        <p:grpSpPr>
          <a:xfrm>
            <a:off x="6365567" y="2667255"/>
            <a:ext cx="1779242" cy="3913042"/>
            <a:chOff x="6365567" y="2446850"/>
            <a:chExt cx="1779242" cy="4135041"/>
          </a:xfrm>
        </p:grpSpPr>
        <p:sp>
          <p:nvSpPr>
            <p:cNvPr id="36" name="TextBox 35">
              <a:extLst>
                <a:ext uri="{FF2B5EF4-FFF2-40B4-BE49-F238E27FC236}">
                  <a16:creationId xmlns:a16="http://schemas.microsoft.com/office/drawing/2014/main" id="{C74E1034-F0DA-13FF-D412-53ACBCB73997}"/>
                </a:ext>
              </a:extLst>
            </p:cNvPr>
            <p:cNvSpPr txBox="1"/>
            <p:nvPr/>
          </p:nvSpPr>
          <p:spPr>
            <a:xfrm>
              <a:off x="6365567" y="4237918"/>
              <a:ext cx="1779242" cy="552904"/>
            </a:xfrm>
            <a:prstGeom prst="rect">
              <a:avLst/>
            </a:prstGeom>
            <a:noFill/>
          </p:spPr>
          <p:txBody>
            <a:bodyPr wrap="square" rtlCol="0">
              <a:spAutoFit/>
            </a:bodyPr>
            <a:lstStyle/>
            <a:p>
              <a:pPr algn="l"/>
              <a:r>
                <a:rPr lang="en-GB" sz="2800">
                  <a:solidFill>
                    <a:schemeClr val="bg1">
                      <a:lumMod val="50000"/>
                    </a:schemeClr>
                  </a:solidFill>
                  <a:latin typeface="Arial" panose="020B0604020202020204" pitchFamily="34" charset="0"/>
                  <a:cs typeface="Arial" panose="020B0604020202020204" pitchFamily="34" charset="0"/>
                </a:rPr>
                <a:t>loud</a:t>
              </a:r>
            </a:p>
          </p:txBody>
        </p:sp>
        <p:sp>
          <p:nvSpPr>
            <p:cNvPr id="4" name="TextBox 3">
              <a:extLst>
                <a:ext uri="{FF2B5EF4-FFF2-40B4-BE49-F238E27FC236}">
                  <a16:creationId xmlns:a16="http://schemas.microsoft.com/office/drawing/2014/main" id="{A24A9FFA-54EE-B0FE-F4C8-332B2A077173}"/>
                </a:ext>
              </a:extLst>
            </p:cNvPr>
            <p:cNvSpPr txBox="1"/>
            <p:nvPr/>
          </p:nvSpPr>
          <p:spPr>
            <a:xfrm>
              <a:off x="6365567" y="5133452"/>
              <a:ext cx="1779242" cy="552904"/>
            </a:xfrm>
            <a:prstGeom prst="rect">
              <a:avLst/>
            </a:prstGeom>
            <a:noFill/>
          </p:spPr>
          <p:txBody>
            <a:bodyPr wrap="square" rtlCol="0">
              <a:spAutoFit/>
            </a:bodyPr>
            <a:lstStyle/>
            <a:p>
              <a:pPr algn="l"/>
              <a:r>
                <a:rPr lang="en-GB" sz="2800">
                  <a:solidFill>
                    <a:schemeClr val="bg1">
                      <a:lumMod val="50000"/>
                    </a:schemeClr>
                  </a:solidFill>
                  <a:latin typeface="Arial" panose="020B0604020202020204" pitchFamily="34" charset="0"/>
                  <a:cs typeface="Arial" panose="020B0604020202020204" pitchFamily="34" charset="0"/>
                </a:rPr>
                <a:t>quiet</a:t>
              </a:r>
            </a:p>
          </p:txBody>
        </p:sp>
        <p:sp>
          <p:nvSpPr>
            <p:cNvPr id="5" name="TextBox 4">
              <a:extLst>
                <a:ext uri="{FF2B5EF4-FFF2-40B4-BE49-F238E27FC236}">
                  <a16:creationId xmlns:a16="http://schemas.microsoft.com/office/drawing/2014/main" id="{5C42FA8E-5373-4732-5EBE-2CB5B506746B}"/>
                </a:ext>
              </a:extLst>
            </p:cNvPr>
            <p:cNvSpPr txBox="1"/>
            <p:nvPr/>
          </p:nvSpPr>
          <p:spPr>
            <a:xfrm>
              <a:off x="6365567" y="2446850"/>
              <a:ext cx="1779242" cy="552904"/>
            </a:xfrm>
            <a:prstGeom prst="rect">
              <a:avLst/>
            </a:prstGeom>
            <a:noFill/>
          </p:spPr>
          <p:txBody>
            <a:bodyPr wrap="square" rtlCol="0">
              <a:spAutoFit/>
            </a:bodyPr>
            <a:lstStyle/>
            <a:p>
              <a:pPr algn="l"/>
              <a:r>
                <a:rPr lang="en-GB" sz="2800">
                  <a:solidFill>
                    <a:schemeClr val="bg1">
                      <a:lumMod val="50000"/>
                    </a:schemeClr>
                  </a:solidFill>
                  <a:latin typeface="Arial" panose="020B0604020202020204" pitchFamily="34" charset="0"/>
                  <a:cs typeface="Arial" panose="020B0604020202020204" pitchFamily="34" charset="0"/>
                </a:rPr>
                <a:t>loud</a:t>
              </a:r>
            </a:p>
          </p:txBody>
        </p:sp>
        <p:sp>
          <p:nvSpPr>
            <p:cNvPr id="12" name="TextBox 11">
              <a:extLst>
                <a:ext uri="{FF2B5EF4-FFF2-40B4-BE49-F238E27FC236}">
                  <a16:creationId xmlns:a16="http://schemas.microsoft.com/office/drawing/2014/main" id="{FEA7ABF3-DFDF-18AD-909D-A6C3F44B6B6E}"/>
                </a:ext>
              </a:extLst>
            </p:cNvPr>
            <p:cNvSpPr txBox="1"/>
            <p:nvPr/>
          </p:nvSpPr>
          <p:spPr>
            <a:xfrm>
              <a:off x="6365567" y="3342384"/>
              <a:ext cx="1779242" cy="552904"/>
            </a:xfrm>
            <a:prstGeom prst="rect">
              <a:avLst/>
            </a:prstGeom>
            <a:noFill/>
          </p:spPr>
          <p:txBody>
            <a:bodyPr wrap="square" rtlCol="0">
              <a:spAutoFit/>
            </a:bodyPr>
            <a:lstStyle/>
            <a:p>
              <a:pPr algn="l"/>
              <a:r>
                <a:rPr lang="en-GB" sz="2800">
                  <a:solidFill>
                    <a:schemeClr val="bg1">
                      <a:lumMod val="50000"/>
                    </a:schemeClr>
                  </a:solidFill>
                  <a:latin typeface="Arial" panose="020B0604020202020204" pitchFamily="34" charset="0"/>
                  <a:cs typeface="Arial" panose="020B0604020202020204" pitchFamily="34" charset="0"/>
                </a:rPr>
                <a:t>quiet</a:t>
              </a:r>
            </a:p>
          </p:txBody>
        </p:sp>
        <p:sp>
          <p:nvSpPr>
            <p:cNvPr id="25" name="TextBox 24">
              <a:extLst>
                <a:ext uri="{FF2B5EF4-FFF2-40B4-BE49-F238E27FC236}">
                  <a16:creationId xmlns:a16="http://schemas.microsoft.com/office/drawing/2014/main" id="{FDE0D4F9-23C2-63A3-F395-A74628E1DED7}"/>
                </a:ext>
              </a:extLst>
            </p:cNvPr>
            <p:cNvSpPr txBox="1"/>
            <p:nvPr/>
          </p:nvSpPr>
          <p:spPr>
            <a:xfrm>
              <a:off x="6365567" y="6028987"/>
              <a:ext cx="1779242" cy="552904"/>
            </a:xfrm>
            <a:prstGeom prst="rect">
              <a:avLst/>
            </a:prstGeom>
            <a:noFill/>
          </p:spPr>
          <p:txBody>
            <a:bodyPr wrap="square" rtlCol="0">
              <a:spAutoFit/>
            </a:bodyPr>
            <a:lstStyle/>
            <a:p>
              <a:pPr algn="l"/>
              <a:r>
                <a:rPr lang="en-GB" sz="2800">
                  <a:solidFill>
                    <a:schemeClr val="bg1">
                      <a:lumMod val="50000"/>
                    </a:schemeClr>
                  </a:solidFill>
                  <a:latin typeface="Arial" panose="020B0604020202020204" pitchFamily="34" charset="0"/>
                  <a:cs typeface="Arial" panose="020B0604020202020204" pitchFamily="34" charset="0"/>
                </a:rPr>
                <a:t>loud</a:t>
              </a:r>
            </a:p>
          </p:txBody>
        </p:sp>
      </p:grpSp>
      <p:sp>
        <p:nvSpPr>
          <p:cNvPr id="39" name="Freeform: Shape 38">
            <a:extLst>
              <a:ext uri="{FF2B5EF4-FFF2-40B4-BE49-F238E27FC236}">
                <a16:creationId xmlns:a16="http://schemas.microsoft.com/office/drawing/2014/main" id="{0C18E259-E3C7-9848-48BD-AF8A886EABF5}"/>
              </a:ext>
            </a:extLst>
          </p:cNvPr>
          <p:cNvSpPr/>
          <p:nvPr/>
        </p:nvSpPr>
        <p:spPr>
          <a:xfrm>
            <a:off x="4662488" y="4165597"/>
            <a:ext cx="1365776" cy="575733"/>
          </a:xfrm>
          <a:custGeom>
            <a:avLst/>
            <a:gdLst>
              <a:gd name="csX0" fmla="*/ 0 w 1028700"/>
              <a:gd name="csY0" fmla="*/ 533400 h 533400"/>
              <a:gd name="csX1" fmla="*/ 1028700 w 1028700"/>
              <a:gd name="csY1" fmla="*/ 431800 h 533400"/>
              <a:gd name="csX2" fmla="*/ 977900 w 1028700"/>
              <a:gd name="csY2" fmla="*/ 50800 h 533400"/>
              <a:gd name="csX3" fmla="*/ 685800 w 1028700"/>
              <a:gd name="csY3" fmla="*/ 0 h 533400"/>
              <a:gd name="csX4" fmla="*/ 355600 w 1028700"/>
              <a:gd name="csY4" fmla="*/ 12700 h 533400"/>
              <a:gd name="csX5" fmla="*/ 50800 w 1028700"/>
              <a:gd name="csY5" fmla="*/ 228600 h 533400"/>
              <a:gd name="csX6" fmla="*/ 0 w 1028700"/>
              <a:gd name="csY6" fmla="*/ 533400 h 533400"/>
              <a:gd name="csX0" fmla="*/ 0 w 1028700"/>
              <a:gd name="csY0" fmla="*/ 533400 h 533400"/>
              <a:gd name="csX1" fmla="*/ 1028700 w 1028700"/>
              <a:gd name="csY1" fmla="*/ 533400 h 533400"/>
              <a:gd name="csX2" fmla="*/ 977900 w 1028700"/>
              <a:gd name="csY2" fmla="*/ 50800 h 533400"/>
              <a:gd name="csX3" fmla="*/ 685800 w 1028700"/>
              <a:gd name="csY3" fmla="*/ 0 h 533400"/>
              <a:gd name="csX4" fmla="*/ 355600 w 1028700"/>
              <a:gd name="csY4" fmla="*/ 12700 h 533400"/>
              <a:gd name="csX5" fmla="*/ 50800 w 1028700"/>
              <a:gd name="csY5" fmla="*/ 228600 h 533400"/>
              <a:gd name="csX6" fmla="*/ 0 w 1028700"/>
              <a:gd name="csY6" fmla="*/ 533400 h 533400"/>
              <a:gd name="csX0" fmla="*/ 38100 w 1066800"/>
              <a:gd name="csY0" fmla="*/ 533400 h 533400"/>
              <a:gd name="csX1" fmla="*/ 1066800 w 1066800"/>
              <a:gd name="csY1" fmla="*/ 533400 h 533400"/>
              <a:gd name="csX2" fmla="*/ 1016000 w 1066800"/>
              <a:gd name="csY2" fmla="*/ 50800 h 533400"/>
              <a:gd name="csX3" fmla="*/ 723900 w 1066800"/>
              <a:gd name="csY3" fmla="*/ 0 h 533400"/>
              <a:gd name="csX4" fmla="*/ 393700 w 1066800"/>
              <a:gd name="csY4" fmla="*/ 12700 h 533400"/>
              <a:gd name="csX5" fmla="*/ 0 w 1066800"/>
              <a:gd name="csY5" fmla="*/ 139700 h 533400"/>
              <a:gd name="csX6" fmla="*/ 38100 w 1066800"/>
              <a:gd name="csY6" fmla="*/ 533400 h 533400"/>
              <a:gd name="csX0" fmla="*/ 0 w 1028700"/>
              <a:gd name="csY0" fmla="*/ 533400 h 533400"/>
              <a:gd name="csX1" fmla="*/ 1028700 w 1028700"/>
              <a:gd name="csY1" fmla="*/ 533400 h 533400"/>
              <a:gd name="csX2" fmla="*/ 977900 w 1028700"/>
              <a:gd name="csY2" fmla="*/ 50800 h 533400"/>
              <a:gd name="csX3" fmla="*/ 685800 w 1028700"/>
              <a:gd name="csY3" fmla="*/ 0 h 533400"/>
              <a:gd name="csX4" fmla="*/ 355600 w 1028700"/>
              <a:gd name="csY4" fmla="*/ 12700 h 533400"/>
              <a:gd name="csX5" fmla="*/ 12700 w 1028700"/>
              <a:gd name="csY5" fmla="*/ 165100 h 533400"/>
              <a:gd name="csX6" fmla="*/ 0 w 1028700"/>
              <a:gd name="csY6" fmla="*/ 533400 h 533400"/>
              <a:gd name="csX0" fmla="*/ 0 w 1028700"/>
              <a:gd name="csY0" fmla="*/ 533400 h 533400"/>
              <a:gd name="csX1" fmla="*/ 1028700 w 1028700"/>
              <a:gd name="csY1" fmla="*/ 533400 h 533400"/>
              <a:gd name="csX2" fmla="*/ 977900 w 1028700"/>
              <a:gd name="csY2" fmla="*/ 50800 h 533400"/>
              <a:gd name="csX3" fmla="*/ 685800 w 1028700"/>
              <a:gd name="csY3" fmla="*/ 0 h 533400"/>
              <a:gd name="csX4" fmla="*/ 355600 w 1028700"/>
              <a:gd name="csY4" fmla="*/ 12700 h 533400"/>
              <a:gd name="csX5" fmla="*/ 81672 w 1028700"/>
              <a:gd name="csY5" fmla="*/ 88900 h 533400"/>
              <a:gd name="csX6" fmla="*/ 0 w 1028700"/>
              <a:gd name="csY6" fmla="*/ 533400 h 533400"/>
              <a:gd name="csX0" fmla="*/ 0 w 1028700"/>
              <a:gd name="csY0" fmla="*/ 558800 h 558800"/>
              <a:gd name="csX1" fmla="*/ 1028700 w 1028700"/>
              <a:gd name="csY1" fmla="*/ 558800 h 558800"/>
              <a:gd name="csX2" fmla="*/ 977900 w 1028700"/>
              <a:gd name="csY2" fmla="*/ 76200 h 558800"/>
              <a:gd name="csX3" fmla="*/ 685800 w 1028700"/>
              <a:gd name="csY3" fmla="*/ 25400 h 558800"/>
              <a:gd name="csX4" fmla="*/ 355600 w 1028700"/>
              <a:gd name="csY4" fmla="*/ 0 h 558800"/>
              <a:gd name="csX5" fmla="*/ 81672 w 1028700"/>
              <a:gd name="csY5" fmla="*/ 114300 h 558800"/>
              <a:gd name="csX6" fmla="*/ 0 w 1028700"/>
              <a:gd name="csY6" fmla="*/ 558800 h 558800"/>
              <a:gd name="csX0" fmla="*/ 0 w 1028700"/>
              <a:gd name="csY0" fmla="*/ 558800 h 558800"/>
              <a:gd name="csX1" fmla="*/ 1028700 w 1028700"/>
              <a:gd name="csY1" fmla="*/ 558800 h 558800"/>
              <a:gd name="csX2" fmla="*/ 977900 w 1028700"/>
              <a:gd name="csY2" fmla="*/ 76200 h 558800"/>
              <a:gd name="csX3" fmla="*/ 685800 w 1028700"/>
              <a:gd name="csY3" fmla="*/ 25400 h 558800"/>
              <a:gd name="csX4" fmla="*/ 355600 w 1028700"/>
              <a:gd name="csY4" fmla="*/ 0 h 558800"/>
              <a:gd name="csX5" fmla="*/ 12700 w 1028700"/>
              <a:gd name="csY5" fmla="*/ 139700 h 558800"/>
              <a:gd name="csX6" fmla="*/ 0 w 1028700"/>
              <a:gd name="csY6" fmla="*/ 558800 h 558800"/>
              <a:gd name="csX0" fmla="*/ 60871 w 1016000"/>
              <a:gd name="csY0" fmla="*/ 550333 h 558800"/>
              <a:gd name="csX1" fmla="*/ 1016000 w 1016000"/>
              <a:gd name="csY1" fmla="*/ 558800 h 558800"/>
              <a:gd name="csX2" fmla="*/ 965200 w 1016000"/>
              <a:gd name="csY2" fmla="*/ 76200 h 558800"/>
              <a:gd name="csX3" fmla="*/ 673100 w 1016000"/>
              <a:gd name="csY3" fmla="*/ 25400 h 558800"/>
              <a:gd name="csX4" fmla="*/ 342900 w 1016000"/>
              <a:gd name="csY4" fmla="*/ 0 h 558800"/>
              <a:gd name="csX5" fmla="*/ 0 w 1016000"/>
              <a:gd name="csY5" fmla="*/ 139700 h 558800"/>
              <a:gd name="csX6" fmla="*/ 60871 w 1016000"/>
              <a:gd name="csY6" fmla="*/ 550333 h 558800"/>
              <a:gd name="csX0" fmla="*/ 60871 w 1016000"/>
              <a:gd name="csY0" fmla="*/ 550333 h 558800"/>
              <a:gd name="csX1" fmla="*/ 1016000 w 1016000"/>
              <a:gd name="csY1" fmla="*/ 558800 h 558800"/>
              <a:gd name="csX2" fmla="*/ 946807 w 1016000"/>
              <a:gd name="csY2" fmla="*/ 42333 h 558800"/>
              <a:gd name="csX3" fmla="*/ 673100 w 1016000"/>
              <a:gd name="csY3" fmla="*/ 25400 h 558800"/>
              <a:gd name="csX4" fmla="*/ 342900 w 1016000"/>
              <a:gd name="csY4" fmla="*/ 0 h 558800"/>
              <a:gd name="csX5" fmla="*/ 0 w 1016000"/>
              <a:gd name="csY5" fmla="*/ 139700 h 558800"/>
              <a:gd name="csX6" fmla="*/ 60871 w 1016000"/>
              <a:gd name="csY6" fmla="*/ 550333 h 558800"/>
              <a:gd name="csX0" fmla="*/ 60871 w 1016000"/>
              <a:gd name="csY0" fmla="*/ 567266 h 575733"/>
              <a:gd name="csX1" fmla="*/ 1016000 w 1016000"/>
              <a:gd name="csY1" fmla="*/ 575733 h 575733"/>
              <a:gd name="csX2" fmla="*/ 946807 w 1016000"/>
              <a:gd name="csY2" fmla="*/ 59266 h 575733"/>
              <a:gd name="csX3" fmla="*/ 673100 w 1016000"/>
              <a:gd name="csY3" fmla="*/ 0 h 575733"/>
              <a:gd name="csX4" fmla="*/ 342900 w 1016000"/>
              <a:gd name="csY4" fmla="*/ 16933 h 575733"/>
              <a:gd name="csX5" fmla="*/ 0 w 1016000"/>
              <a:gd name="csY5" fmla="*/ 156633 h 575733"/>
              <a:gd name="csX6" fmla="*/ 60871 w 1016000"/>
              <a:gd name="csY6" fmla="*/ 567266 h 575733"/>
              <a:gd name="csX0" fmla="*/ 60871 w 1016000"/>
              <a:gd name="csY0" fmla="*/ 567266 h 575733"/>
              <a:gd name="csX1" fmla="*/ 1016000 w 1016000"/>
              <a:gd name="csY1" fmla="*/ 575733 h 575733"/>
              <a:gd name="csX2" fmla="*/ 946807 w 1016000"/>
              <a:gd name="csY2" fmla="*/ 59266 h 575733"/>
              <a:gd name="csX3" fmla="*/ 673100 w 1016000"/>
              <a:gd name="csY3" fmla="*/ 0 h 575733"/>
              <a:gd name="csX4" fmla="*/ 342900 w 1016000"/>
              <a:gd name="csY4" fmla="*/ 16933 h 575733"/>
              <a:gd name="csX5" fmla="*/ 0 w 1016000"/>
              <a:gd name="csY5" fmla="*/ 156633 h 575733"/>
              <a:gd name="csX6" fmla="*/ 22800 w 1016000"/>
              <a:gd name="csY6" fmla="*/ 304803 h 575733"/>
              <a:gd name="csX7" fmla="*/ 60871 w 1016000"/>
              <a:gd name="csY7"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617439 w 1572568"/>
              <a:gd name="csY7"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386245 w 1572568"/>
              <a:gd name="csY7" fmla="*/ 499536 h 575733"/>
              <a:gd name="csX8" fmla="*/ 617439 w 1572568"/>
              <a:gd name="csY8"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597760 w 1572568"/>
              <a:gd name="csY7" fmla="*/ 287869 h 575733"/>
              <a:gd name="csX8" fmla="*/ 617439 w 1572568"/>
              <a:gd name="csY8"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597760 w 1572568"/>
              <a:gd name="csY7" fmla="*/ 321736 h 575733"/>
              <a:gd name="csX8" fmla="*/ 617439 w 1572568"/>
              <a:gd name="csY8" fmla="*/ 567266 h 575733"/>
              <a:gd name="csX0" fmla="*/ 507083 w 1462212"/>
              <a:gd name="csY0" fmla="*/ 567266 h 575733"/>
              <a:gd name="csX1" fmla="*/ 1462212 w 1462212"/>
              <a:gd name="csY1" fmla="*/ 575733 h 575733"/>
              <a:gd name="csX2" fmla="*/ 1393019 w 1462212"/>
              <a:gd name="csY2" fmla="*/ 59266 h 575733"/>
              <a:gd name="csX3" fmla="*/ 1119312 w 1462212"/>
              <a:gd name="csY3" fmla="*/ 0 h 575733"/>
              <a:gd name="csX4" fmla="*/ 789112 w 1462212"/>
              <a:gd name="csY4" fmla="*/ 16933 h 575733"/>
              <a:gd name="csX5" fmla="*/ 446212 w 1462212"/>
              <a:gd name="csY5" fmla="*/ 156633 h 575733"/>
              <a:gd name="csX6" fmla="*/ 0 w 1462212"/>
              <a:gd name="csY6" fmla="*/ 364070 h 575733"/>
              <a:gd name="csX7" fmla="*/ 487404 w 1462212"/>
              <a:gd name="csY7" fmla="*/ 321736 h 575733"/>
              <a:gd name="csX8" fmla="*/ 507083 w 1462212"/>
              <a:gd name="csY8" fmla="*/ 567266 h 575733"/>
              <a:gd name="csX0" fmla="*/ 472597 w 1427726"/>
              <a:gd name="csY0" fmla="*/ 567266 h 575733"/>
              <a:gd name="csX1" fmla="*/ 1427726 w 1427726"/>
              <a:gd name="csY1" fmla="*/ 575733 h 575733"/>
              <a:gd name="csX2" fmla="*/ 1358533 w 1427726"/>
              <a:gd name="csY2" fmla="*/ 59266 h 575733"/>
              <a:gd name="csX3" fmla="*/ 1084826 w 1427726"/>
              <a:gd name="csY3" fmla="*/ 0 h 575733"/>
              <a:gd name="csX4" fmla="*/ 754626 w 1427726"/>
              <a:gd name="csY4" fmla="*/ 16933 h 575733"/>
              <a:gd name="csX5" fmla="*/ 411726 w 1427726"/>
              <a:gd name="csY5" fmla="*/ 156633 h 575733"/>
              <a:gd name="csX6" fmla="*/ 0 w 1427726"/>
              <a:gd name="csY6" fmla="*/ 346607 h 575733"/>
              <a:gd name="csX7" fmla="*/ 452918 w 1427726"/>
              <a:gd name="csY7" fmla="*/ 321736 h 575733"/>
              <a:gd name="csX8" fmla="*/ 472597 w 1427726"/>
              <a:gd name="csY8" fmla="*/ 567266 h 575733"/>
              <a:gd name="csX0" fmla="*/ 488115 w 1443244"/>
              <a:gd name="csY0" fmla="*/ 567266 h 575733"/>
              <a:gd name="csX1" fmla="*/ 1443244 w 1443244"/>
              <a:gd name="csY1" fmla="*/ 575733 h 575733"/>
              <a:gd name="csX2" fmla="*/ 1374051 w 1443244"/>
              <a:gd name="csY2" fmla="*/ 59266 h 575733"/>
              <a:gd name="csX3" fmla="*/ 1100344 w 1443244"/>
              <a:gd name="csY3" fmla="*/ 0 h 575733"/>
              <a:gd name="csX4" fmla="*/ 770144 w 1443244"/>
              <a:gd name="csY4" fmla="*/ 16933 h 575733"/>
              <a:gd name="csX5" fmla="*/ 427244 w 1443244"/>
              <a:gd name="csY5" fmla="*/ 156633 h 575733"/>
              <a:gd name="csX6" fmla="*/ 0 w 1443244"/>
              <a:gd name="csY6" fmla="*/ 330732 h 575733"/>
              <a:gd name="csX7" fmla="*/ 468436 w 1443244"/>
              <a:gd name="csY7" fmla="*/ 321736 h 575733"/>
              <a:gd name="csX8" fmla="*/ 488115 w 1443244"/>
              <a:gd name="csY8" fmla="*/ 567266 h 575733"/>
              <a:gd name="csX0" fmla="*/ 493288 w 1448417"/>
              <a:gd name="csY0" fmla="*/ 567266 h 575733"/>
              <a:gd name="csX1" fmla="*/ 1448417 w 1448417"/>
              <a:gd name="csY1" fmla="*/ 575733 h 575733"/>
              <a:gd name="csX2" fmla="*/ 1379224 w 1448417"/>
              <a:gd name="csY2" fmla="*/ 59266 h 575733"/>
              <a:gd name="csX3" fmla="*/ 1105517 w 1448417"/>
              <a:gd name="csY3" fmla="*/ 0 h 575733"/>
              <a:gd name="csX4" fmla="*/ 775317 w 1448417"/>
              <a:gd name="csY4" fmla="*/ 16933 h 575733"/>
              <a:gd name="csX5" fmla="*/ 432417 w 1448417"/>
              <a:gd name="csY5" fmla="*/ 156633 h 575733"/>
              <a:gd name="csX6" fmla="*/ 0 w 1448417"/>
              <a:gd name="csY6" fmla="*/ 359307 h 575733"/>
              <a:gd name="csX7" fmla="*/ 473609 w 1448417"/>
              <a:gd name="csY7" fmla="*/ 321736 h 575733"/>
              <a:gd name="csX8" fmla="*/ 493288 w 1448417"/>
              <a:gd name="csY8" fmla="*/ 567266 h 575733"/>
              <a:gd name="csX0" fmla="*/ 474320 w 1429449"/>
              <a:gd name="csY0" fmla="*/ 567266 h 575733"/>
              <a:gd name="csX1" fmla="*/ 1429449 w 1429449"/>
              <a:gd name="csY1" fmla="*/ 575733 h 575733"/>
              <a:gd name="csX2" fmla="*/ 1360256 w 1429449"/>
              <a:gd name="csY2" fmla="*/ 59266 h 575733"/>
              <a:gd name="csX3" fmla="*/ 1086549 w 1429449"/>
              <a:gd name="csY3" fmla="*/ 0 h 575733"/>
              <a:gd name="csX4" fmla="*/ 756349 w 1429449"/>
              <a:gd name="csY4" fmla="*/ 16933 h 575733"/>
              <a:gd name="csX5" fmla="*/ 413449 w 1429449"/>
              <a:gd name="csY5" fmla="*/ 156633 h 575733"/>
              <a:gd name="csX6" fmla="*/ 0 w 1429449"/>
              <a:gd name="csY6" fmla="*/ 348195 h 575733"/>
              <a:gd name="csX7" fmla="*/ 454641 w 1429449"/>
              <a:gd name="csY7" fmla="*/ 321736 h 575733"/>
              <a:gd name="csX8" fmla="*/ 474320 w 1429449"/>
              <a:gd name="csY8" fmla="*/ 567266 h 575733"/>
              <a:gd name="csX0" fmla="*/ 474320 w 1429449"/>
              <a:gd name="csY0" fmla="*/ 567266 h 575733"/>
              <a:gd name="csX1" fmla="*/ 1429449 w 1429449"/>
              <a:gd name="csY1" fmla="*/ 575733 h 575733"/>
              <a:gd name="csX2" fmla="*/ 1360256 w 1429449"/>
              <a:gd name="csY2" fmla="*/ 59266 h 575733"/>
              <a:gd name="csX3" fmla="*/ 1086549 w 1429449"/>
              <a:gd name="csY3" fmla="*/ 0 h 575733"/>
              <a:gd name="csX4" fmla="*/ 756349 w 1429449"/>
              <a:gd name="csY4" fmla="*/ 16933 h 575733"/>
              <a:gd name="csX5" fmla="*/ 413449 w 1429449"/>
              <a:gd name="csY5" fmla="*/ 156633 h 575733"/>
              <a:gd name="csX6" fmla="*/ 70123 w 1429449"/>
              <a:gd name="csY6" fmla="*/ 319091 h 575733"/>
              <a:gd name="csX7" fmla="*/ 0 w 1429449"/>
              <a:gd name="csY7" fmla="*/ 348195 h 575733"/>
              <a:gd name="csX8" fmla="*/ 454641 w 1429449"/>
              <a:gd name="csY8" fmla="*/ 321736 h 575733"/>
              <a:gd name="csX9" fmla="*/ 474320 w 1429449"/>
              <a:gd name="csY9" fmla="*/ 567266 h 575733"/>
              <a:gd name="csX0" fmla="*/ 474320 w 1429449"/>
              <a:gd name="csY0" fmla="*/ 567266 h 575733"/>
              <a:gd name="csX1" fmla="*/ 1429449 w 1429449"/>
              <a:gd name="csY1" fmla="*/ 575733 h 575733"/>
              <a:gd name="csX2" fmla="*/ 1360256 w 1429449"/>
              <a:gd name="csY2" fmla="*/ 59266 h 575733"/>
              <a:gd name="csX3" fmla="*/ 1086549 w 1429449"/>
              <a:gd name="csY3" fmla="*/ 0 h 575733"/>
              <a:gd name="csX4" fmla="*/ 756349 w 1429449"/>
              <a:gd name="csY4" fmla="*/ 16933 h 575733"/>
              <a:gd name="csX5" fmla="*/ 413449 w 1429449"/>
              <a:gd name="csY5" fmla="*/ 156633 h 575733"/>
              <a:gd name="csX6" fmla="*/ 45982 w 1429449"/>
              <a:gd name="csY6" fmla="*/ 238128 h 575733"/>
              <a:gd name="csX7" fmla="*/ 0 w 1429449"/>
              <a:gd name="csY7" fmla="*/ 348195 h 575733"/>
              <a:gd name="csX8" fmla="*/ 454641 w 1429449"/>
              <a:gd name="csY8" fmla="*/ 321736 h 575733"/>
              <a:gd name="csX9" fmla="*/ 474320 w 1429449"/>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467477 w 1483477"/>
              <a:gd name="csY5" fmla="*/ 156633 h 575733"/>
              <a:gd name="csX6" fmla="*/ 0 w 1483477"/>
              <a:gd name="csY6" fmla="*/ 246065 h 575733"/>
              <a:gd name="csX7" fmla="*/ 54028 w 1483477"/>
              <a:gd name="csY7" fmla="*/ 3481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55416 w 1483477"/>
              <a:gd name="csY5" fmla="*/ 86783 h 575733"/>
              <a:gd name="csX6" fmla="*/ 0 w 1483477"/>
              <a:gd name="csY6" fmla="*/ 246065 h 575733"/>
              <a:gd name="csX7" fmla="*/ 54028 w 1483477"/>
              <a:gd name="csY7" fmla="*/ 3481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54028 w 1483477"/>
              <a:gd name="csY7" fmla="*/ 3481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26439 w 1483477"/>
              <a:gd name="csY7" fmla="*/ 3989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26439 w 1483477"/>
              <a:gd name="csY7" fmla="*/ 358355 h 575733"/>
              <a:gd name="csX8" fmla="*/ 508669 w 1483477"/>
              <a:gd name="csY8" fmla="*/ 321736 h 575733"/>
              <a:gd name="csX9" fmla="*/ 528348 w 1483477"/>
              <a:gd name="csY9" fmla="*/ 567266 h 575733"/>
              <a:gd name="csX0" fmla="*/ 571202 w 1526331"/>
              <a:gd name="csY0" fmla="*/ 567266 h 575733"/>
              <a:gd name="csX1" fmla="*/ 1526331 w 1526331"/>
              <a:gd name="csY1" fmla="*/ 575733 h 575733"/>
              <a:gd name="csX2" fmla="*/ 1457138 w 1526331"/>
              <a:gd name="csY2" fmla="*/ 59266 h 575733"/>
              <a:gd name="csX3" fmla="*/ 1183431 w 1526331"/>
              <a:gd name="csY3" fmla="*/ 0 h 575733"/>
              <a:gd name="csX4" fmla="*/ 853231 w 1526331"/>
              <a:gd name="csY4" fmla="*/ 16933 h 575733"/>
              <a:gd name="csX5" fmla="*/ 615514 w 1526331"/>
              <a:gd name="csY5" fmla="*/ 64558 h 575733"/>
              <a:gd name="csX6" fmla="*/ 42854 w 1526331"/>
              <a:gd name="csY6" fmla="*/ 246065 h 575733"/>
              <a:gd name="csX7" fmla="*/ 0 w 1526331"/>
              <a:gd name="csY7" fmla="*/ 422150 h 575733"/>
              <a:gd name="csX8" fmla="*/ 551523 w 1526331"/>
              <a:gd name="csY8" fmla="*/ 321736 h 575733"/>
              <a:gd name="csX9" fmla="*/ 571202 w 1526331"/>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3342 w 1483477"/>
              <a:gd name="csY7" fmla="*/ 411517 h 575733"/>
              <a:gd name="csX8" fmla="*/ 508669 w 1483477"/>
              <a:gd name="csY8" fmla="*/ 321736 h 575733"/>
              <a:gd name="csX9" fmla="*/ 528348 w 1483477"/>
              <a:gd name="csY9" fmla="*/ 567266 h 5757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483477" h="575733">
                <a:moveTo>
                  <a:pt x="528348" y="567266"/>
                </a:moveTo>
                <a:lnTo>
                  <a:pt x="1483477" y="575733"/>
                </a:lnTo>
                <a:lnTo>
                  <a:pt x="1414284" y="59266"/>
                </a:lnTo>
                <a:lnTo>
                  <a:pt x="1140577" y="0"/>
                </a:lnTo>
                <a:lnTo>
                  <a:pt x="810377" y="16933"/>
                </a:lnTo>
                <a:lnTo>
                  <a:pt x="572660" y="64558"/>
                </a:lnTo>
                <a:lnTo>
                  <a:pt x="0" y="246065"/>
                </a:lnTo>
                <a:lnTo>
                  <a:pt x="3342" y="411517"/>
                </a:lnTo>
                <a:lnTo>
                  <a:pt x="508669" y="321736"/>
                </a:lnTo>
                <a:lnTo>
                  <a:pt x="528348" y="567266"/>
                </a:lnTo>
                <a:close/>
              </a:path>
            </a:pathLst>
          </a:cu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Freeform: Shape 34">
            <a:extLst>
              <a:ext uri="{FF2B5EF4-FFF2-40B4-BE49-F238E27FC236}">
                <a16:creationId xmlns:a16="http://schemas.microsoft.com/office/drawing/2014/main" id="{65E0E775-39B4-4DBD-F16F-522F9F483EE7}"/>
              </a:ext>
            </a:extLst>
          </p:cNvPr>
          <p:cNvSpPr/>
          <p:nvPr/>
        </p:nvSpPr>
        <p:spPr>
          <a:xfrm>
            <a:off x="4572528" y="4114801"/>
            <a:ext cx="566737" cy="455084"/>
          </a:xfrm>
          <a:custGeom>
            <a:avLst/>
            <a:gdLst>
              <a:gd name="csX0" fmla="*/ 16933 w 533400"/>
              <a:gd name="csY0" fmla="*/ 287867 h 474134"/>
              <a:gd name="csX1" fmla="*/ 414867 w 533400"/>
              <a:gd name="csY1" fmla="*/ 0 h 474134"/>
              <a:gd name="csX2" fmla="*/ 533400 w 533400"/>
              <a:gd name="csY2" fmla="*/ 186267 h 474134"/>
              <a:gd name="csX3" fmla="*/ 59267 w 533400"/>
              <a:gd name="csY3" fmla="*/ 474134 h 474134"/>
              <a:gd name="csX4" fmla="*/ 0 w 533400"/>
              <a:gd name="csY4" fmla="*/ 423334 h 474134"/>
              <a:gd name="csX5" fmla="*/ 16933 w 533400"/>
              <a:gd name="csY5" fmla="*/ 287867 h 474134"/>
              <a:gd name="csX0" fmla="*/ 16933 w 533400"/>
              <a:gd name="csY0" fmla="*/ 287867 h 443972"/>
              <a:gd name="csX1" fmla="*/ 414867 w 533400"/>
              <a:gd name="csY1" fmla="*/ 0 h 443972"/>
              <a:gd name="csX2" fmla="*/ 533400 w 533400"/>
              <a:gd name="csY2" fmla="*/ 186267 h 443972"/>
              <a:gd name="csX3" fmla="*/ 110067 w 533400"/>
              <a:gd name="csY3" fmla="*/ 443972 h 443972"/>
              <a:gd name="csX4" fmla="*/ 0 w 533400"/>
              <a:gd name="csY4" fmla="*/ 423334 h 443972"/>
              <a:gd name="csX5" fmla="*/ 16933 w 533400"/>
              <a:gd name="csY5" fmla="*/ 287867 h 443972"/>
              <a:gd name="csX0" fmla="*/ 0 w 516467"/>
              <a:gd name="csY0" fmla="*/ 287867 h 443972"/>
              <a:gd name="csX1" fmla="*/ 397934 w 516467"/>
              <a:gd name="csY1" fmla="*/ 0 h 443972"/>
              <a:gd name="csX2" fmla="*/ 516467 w 516467"/>
              <a:gd name="csY2" fmla="*/ 186267 h 443972"/>
              <a:gd name="csX3" fmla="*/ 93134 w 516467"/>
              <a:gd name="csY3" fmla="*/ 443972 h 443972"/>
              <a:gd name="csX4" fmla="*/ 6880 w 516467"/>
              <a:gd name="csY4" fmla="*/ 407459 h 443972"/>
              <a:gd name="csX5" fmla="*/ 0 w 516467"/>
              <a:gd name="csY5" fmla="*/ 287867 h 443972"/>
              <a:gd name="csX0" fmla="*/ 0 w 516467"/>
              <a:gd name="csY0" fmla="*/ 287867 h 413809"/>
              <a:gd name="csX1" fmla="*/ 397934 w 516467"/>
              <a:gd name="csY1" fmla="*/ 0 h 413809"/>
              <a:gd name="csX2" fmla="*/ 516467 w 516467"/>
              <a:gd name="csY2" fmla="*/ 186267 h 413809"/>
              <a:gd name="csX3" fmla="*/ 93134 w 516467"/>
              <a:gd name="csY3" fmla="*/ 413809 h 413809"/>
              <a:gd name="csX4" fmla="*/ 6880 w 516467"/>
              <a:gd name="csY4" fmla="*/ 407459 h 413809"/>
              <a:gd name="csX5" fmla="*/ 0 w 516467"/>
              <a:gd name="csY5" fmla="*/ 287867 h 413809"/>
              <a:gd name="csX0" fmla="*/ 0 w 516467"/>
              <a:gd name="csY0" fmla="*/ 287867 h 455084"/>
              <a:gd name="csX1" fmla="*/ 397934 w 516467"/>
              <a:gd name="csY1" fmla="*/ 0 h 455084"/>
              <a:gd name="csX2" fmla="*/ 516467 w 516467"/>
              <a:gd name="csY2" fmla="*/ 186267 h 455084"/>
              <a:gd name="csX3" fmla="*/ 51859 w 516467"/>
              <a:gd name="csY3" fmla="*/ 455084 h 455084"/>
              <a:gd name="csX4" fmla="*/ 6880 w 516467"/>
              <a:gd name="csY4" fmla="*/ 407459 h 455084"/>
              <a:gd name="csX5" fmla="*/ 0 w 516467"/>
              <a:gd name="csY5" fmla="*/ 287867 h 455084"/>
              <a:gd name="csX0" fmla="*/ 50270 w 566737"/>
              <a:gd name="csY0" fmla="*/ 287867 h 455084"/>
              <a:gd name="csX1" fmla="*/ 448204 w 566737"/>
              <a:gd name="csY1" fmla="*/ 0 h 455084"/>
              <a:gd name="csX2" fmla="*/ 566737 w 566737"/>
              <a:gd name="csY2" fmla="*/ 186267 h 455084"/>
              <a:gd name="csX3" fmla="*/ 102129 w 566737"/>
              <a:gd name="csY3" fmla="*/ 455084 h 455084"/>
              <a:gd name="csX4" fmla="*/ 0 w 566737"/>
              <a:gd name="csY4" fmla="*/ 420159 h 455084"/>
              <a:gd name="csX5" fmla="*/ 50270 w 566737"/>
              <a:gd name="csY5" fmla="*/ 287867 h 455084"/>
              <a:gd name="csX0" fmla="*/ 5820 w 566737"/>
              <a:gd name="csY0" fmla="*/ 306917 h 455084"/>
              <a:gd name="csX1" fmla="*/ 448204 w 566737"/>
              <a:gd name="csY1" fmla="*/ 0 h 455084"/>
              <a:gd name="csX2" fmla="*/ 566737 w 566737"/>
              <a:gd name="csY2" fmla="*/ 186267 h 455084"/>
              <a:gd name="csX3" fmla="*/ 102129 w 566737"/>
              <a:gd name="csY3" fmla="*/ 455084 h 455084"/>
              <a:gd name="csX4" fmla="*/ 0 w 566737"/>
              <a:gd name="csY4" fmla="*/ 420159 h 455084"/>
              <a:gd name="csX5" fmla="*/ 5820 w 566737"/>
              <a:gd name="csY5" fmla="*/ 306917 h 455084"/>
            </a:gdLst>
            <a:ahLst/>
            <a:cxnLst>
              <a:cxn ang="0">
                <a:pos x="csX0" y="csY0"/>
              </a:cxn>
              <a:cxn ang="0">
                <a:pos x="csX1" y="csY1"/>
              </a:cxn>
              <a:cxn ang="0">
                <a:pos x="csX2" y="csY2"/>
              </a:cxn>
              <a:cxn ang="0">
                <a:pos x="csX3" y="csY3"/>
              </a:cxn>
              <a:cxn ang="0">
                <a:pos x="csX4" y="csY4"/>
              </a:cxn>
              <a:cxn ang="0">
                <a:pos x="csX5" y="csY5"/>
              </a:cxn>
            </a:cxnLst>
            <a:rect l="l" t="t" r="r" b="b"/>
            <a:pathLst>
              <a:path w="566737" h="455084">
                <a:moveTo>
                  <a:pt x="5820" y="306917"/>
                </a:moveTo>
                <a:lnTo>
                  <a:pt x="448204" y="0"/>
                </a:lnTo>
                <a:lnTo>
                  <a:pt x="566737" y="186267"/>
                </a:lnTo>
                <a:lnTo>
                  <a:pt x="102129" y="455084"/>
                </a:lnTo>
                <a:lnTo>
                  <a:pt x="0" y="420159"/>
                </a:lnTo>
                <a:lnTo>
                  <a:pt x="5820" y="306917"/>
                </a:lnTo>
                <a:close/>
              </a:path>
            </a:pathLst>
          </a:cu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0" name="Group 29">
            <a:extLst>
              <a:ext uri="{FF2B5EF4-FFF2-40B4-BE49-F238E27FC236}">
                <a16:creationId xmlns:a16="http://schemas.microsoft.com/office/drawing/2014/main" id="{6A5E5B3B-ACAF-7B1C-0BDB-3A6DC5415CAC}"/>
              </a:ext>
            </a:extLst>
          </p:cNvPr>
          <p:cNvGrpSpPr/>
          <p:nvPr/>
        </p:nvGrpSpPr>
        <p:grpSpPr>
          <a:xfrm>
            <a:off x="5078593" y="3516107"/>
            <a:ext cx="688257" cy="698477"/>
            <a:chOff x="5132572" y="3608891"/>
            <a:chExt cx="515564" cy="523220"/>
          </a:xfrm>
        </p:grpSpPr>
        <p:sp>
          <p:nvSpPr>
            <p:cNvPr id="27" name="Oval 26">
              <a:extLst>
                <a:ext uri="{FF2B5EF4-FFF2-40B4-BE49-F238E27FC236}">
                  <a16:creationId xmlns:a16="http://schemas.microsoft.com/office/drawing/2014/main" id="{3490C388-4A06-1B6D-9C59-46436DEE070D}"/>
                </a:ext>
              </a:extLst>
            </p:cNvPr>
            <p:cNvSpPr/>
            <p:nvPr/>
          </p:nvSpPr>
          <p:spPr>
            <a:xfrm>
              <a:off x="5203790" y="3608891"/>
              <a:ext cx="444346" cy="523220"/>
            </a:xfrm>
            <a:prstGeom prst="ellipse">
              <a:avLst/>
            </a:prstGeom>
            <a:solidFill>
              <a:srgbClr val="E4DCB4"/>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Freeform: Shape 27">
              <a:extLst>
                <a:ext uri="{FF2B5EF4-FFF2-40B4-BE49-F238E27FC236}">
                  <a16:creationId xmlns:a16="http://schemas.microsoft.com/office/drawing/2014/main" id="{FA595FDB-9BB6-82F0-43F6-C10F05936CC8}"/>
                </a:ext>
              </a:extLst>
            </p:cNvPr>
            <p:cNvSpPr/>
            <p:nvPr/>
          </p:nvSpPr>
          <p:spPr>
            <a:xfrm>
              <a:off x="5132572" y="3829051"/>
              <a:ext cx="108880" cy="208375"/>
            </a:xfrm>
            <a:custGeom>
              <a:avLst/>
              <a:gdLst>
                <a:gd name="csX0" fmla="*/ 84083 w 126124"/>
                <a:gd name="csY0" fmla="*/ 0 h 147145"/>
                <a:gd name="csX1" fmla="*/ 0 w 126124"/>
                <a:gd name="csY1" fmla="*/ 84083 h 147145"/>
                <a:gd name="csX2" fmla="*/ 126124 w 126124"/>
                <a:gd name="csY2" fmla="*/ 147145 h 147145"/>
                <a:gd name="csX0" fmla="*/ 90065 w 132106"/>
                <a:gd name="csY0" fmla="*/ 0 h 147145"/>
                <a:gd name="csX1" fmla="*/ 5982 w 132106"/>
                <a:gd name="csY1" fmla="*/ 84083 h 147145"/>
                <a:gd name="csX2" fmla="*/ 132106 w 132106"/>
                <a:gd name="csY2" fmla="*/ 147145 h 147145"/>
                <a:gd name="csX0" fmla="*/ 90065 w 132106"/>
                <a:gd name="csY0" fmla="*/ 0 h 147145"/>
                <a:gd name="csX1" fmla="*/ 5982 w 132106"/>
                <a:gd name="csY1" fmla="*/ 84083 h 147145"/>
                <a:gd name="csX2" fmla="*/ 132106 w 132106"/>
                <a:gd name="csY2" fmla="*/ 147145 h 147145"/>
                <a:gd name="csX0" fmla="*/ 75214 w 133130"/>
                <a:gd name="csY0" fmla="*/ 0 h 159845"/>
                <a:gd name="csX1" fmla="*/ 7006 w 133130"/>
                <a:gd name="csY1" fmla="*/ 96783 h 159845"/>
                <a:gd name="csX2" fmla="*/ 133130 w 133130"/>
                <a:gd name="csY2" fmla="*/ 159845 h 159845"/>
                <a:gd name="csX0" fmla="*/ 75214 w 107730"/>
                <a:gd name="csY0" fmla="*/ 0 h 175720"/>
                <a:gd name="csX1" fmla="*/ 7006 w 107730"/>
                <a:gd name="csY1" fmla="*/ 96783 h 175720"/>
                <a:gd name="csX2" fmla="*/ 107730 w 107730"/>
                <a:gd name="csY2" fmla="*/ 175720 h 175720"/>
                <a:gd name="csX0" fmla="*/ 75214 w 107730"/>
                <a:gd name="csY0" fmla="*/ 0 h 196326"/>
                <a:gd name="csX1" fmla="*/ 7006 w 107730"/>
                <a:gd name="csY1" fmla="*/ 96783 h 196326"/>
                <a:gd name="csX2" fmla="*/ 107730 w 107730"/>
                <a:gd name="csY2" fmla="*/ 175720 h 196326"/>
                <a:gd name="csX0" fmla="*/ 76364 w 108880"/>
                <a:gd name="csY0" fmla="*/ 12049 h 208375"/>
                <a:gd name="csX1" fmla="*/ 8156 w 108880"/>
                <a:gd name="csY1" fmla="*/ 108832 h 208375"/>
                <a:gd name="csX2" fmla="*/ 108880 w 108880"/>
                <a:gd name="csY2" fmla="*/ 187769 h 208375"/>
              </a:gdLst>
              <a:ahLst/>
              <a:cxnLst>
                <a:cxn ang="0">
                  <a:pos x="csX0" y="csY0"/>
                </a:cxn>
                <a:cxn ang="0">
                  <a:pos x="csX1" y="csY1"/>
                </a:cxn>
                <a:cxn ang="0">
                  <a:pos x="csX2" y="csY2"/>
                </a:cxn>
              </a:cxnLst>
              <a:rect l="l" t="t" r="r" b="b"/>
              <a:pathLst>
                <a:path w="108880" h="208375">
                  <a:moveTo>
                    <a:pt x="76364" y="12049"/>
                  </a:moveTo>
                  <a:cubicBezTo>
                    <a:pt x="34048" y="-31361"/>
                    <a:pt x="-20966" y="52229"/>
                    <a:pt x="8156" y="108832"/>
                  </a:cubicBezTo>
                  <a:cubicBezTo>
                    <a:pt x="-603" y="172716"/>
                    <a:pt x="70014" y="244536"/>
                    <a:pt x="108880" y="187769"/>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475CC97E-3C38-8FE9-6276-22EDFDF302EF}"/>
                </a:ext>
              </a:extLst>
            </p:cNvPr>
            <p:cNvSpPr/>
            <p:nvPr/>
          </p:nvSpPr>
          <p:spPr>
            <a:xfrm>
              <a:off x="5294313" y="3796775"/>
              <a:ext cx="108880" cy="142875"/>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6AF710C3-9D90-52A0-937B-88C0340A7CF8}"/>
                </a:ext>
              </a:extLst>
            </p:cNvPr>
            <p:cNvSpPr/>
            <p:nvPr/>
          </p:nvSpPr>
          <p:spPr>
            <a:xfrm>
              <a:off x="5478389" y="3796775"/>
              <a:ext cx="108880" cy="142875"/>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5308C60A-F6D2-90B8-0852-3003BFA84199}"/>
                </a:ext>
              </a:extLst>
            </p:cNvPr>
            <p:cNvSpPr/>
            <p:nvPr/>
          </p:nvSpPr>
          <p:spPr>
            <a:xfrm>
              <a:off x="5482030" y="3832396"/>
              <a:ext cx="45719" cy="60666"/>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8D7F8181-DFDE-764C-3446-CA2ED3CEC11A}"/>
                </a:ext>
              </a:extLst>
            </p:cNvPr>
            <p:cNvSpPr/>
            <p:nvPr/>
          </p:nvSpPr>
          <p:spPr>
            <a:xfrm>
              <a:off x="5303034" y="3837879"/>
              <a:ext cx="45719" cy="60666"/>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0" name="Freeform: Shape 39">
            <a:extLst>
              <a:ext uri="{FF2B5EF4-FFF2-40B4-BE49-F238E27FC236}">
                <a16:creationId xmlns:a16="http://schemas.microsoft.com/office/drawing/2014/main" id="{39BC23AF-FFD7-A30B-168A-697E3DEEB868}"/>
              </a:ext>
            </a:extLst>
          </p:cNvPr>
          <p:cNvSpPr/>
          <p:nvPr/>
        </p:nvSpPr>
        <p:spPr>
          <a:xfrm>
            <a:off x="5375274" y="4207931"/>
            <a:ext cx="241300" cy="177800"/>
          </a:xfrm>
          <a:custGeom>
            <a:avLst/>
            <a:gdLst>
              <a:gd name="csX0" fmla="*/ 241300 w 241300"/>
              <a:gd name="csY0" fmla="*/ 3175 h 177800"/>
              <a:gd name="csX1" fmla="*/ 152400 w 241300"/>
              <a:gd name="csY1" fmla="*/ 177800 h 177800"/>
              <a:gd name="csX2" fmla="*/ 0 w 241300"/>
              <a:gd name="csY2" fmla="*/ 0 h 177800"/>
            </a:gdLst>
            <a:ahLst/>
            <a:cxnLst>
              <a:cxn ang="0">
                <a:pos x="csX0" y="csY0"/>
              </a:cxn>
              <a:cxn ang="0">
                <a:pos x="csX1" y="csY1"/>
              </a:cxn>
              <a:cxn ang="0">
                <a:pos x="csX2" y="csY2"/>
              </a:cxn>
            </a:cxnLst>
            <a:rect l="l" t="t" r="r" b="b"/>
            <a:pathLst>
              <a:path w="241300" h="177800">
                <a:moveTo>
                  <a:pt x="241300" y="3175"/>
                </a:moveTo>
                <a:lnTo>
                  <a:pt x="152400" y="177800"/>
                </a:lnTo>
                <a:lnTo>
                  <a:pt x="0" y="0"/>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TextBox 40">
            <a:hlinkClick r:id="rId3"/>
            <a:extLst>
              <a:ext uri="{FF2B5EF4-FFF2-40B4-BE49-F238E27FC236}">
                <a16:creationId xmlns:a16="http://schemas.microsoft.com/office/drawing/2014/main" id="{0D7ABD90-4C64-FF75-9393-33AC81EB5753}"/>
              </a:ext>
            </a:extLst>
          </p:cNvPr>
          <p:cNvSpPr txBox="1"/>
          <p:nvPr/>
        </p:nvSpPr>
        <p:spPr>
          <a:xfrm>
            <a:off x="3668341" y="6485234"/>
            <a:ext cx="543739" cy="307777"/>
          </a:xfrm>
          <a:prstGeom prst="rect">
            <a:avLst/>
          </a:prstGeom>
          <a:noFill/>
        </p:spPr>
        <p:txBody>
          <a:bodyPr wrap="none" rtlCol="0">
            <a:spAutoFit/>
          </a:bodyPr>
          <a:lstStyle/>
          <a:p>
            <a:pPr algn="l"/>
            <a:r>
              <a:rPr lang="en-GB" sz="1400" dirty="0">
                <a:solidFill>
                  <a:schemeClr val="bg1">
                    <a:lumMod val="7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149010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9"/>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6" grpId="0"/>
      <p:bldP spid="7" grpId="0"/>
      <p:bldP spid="34" grpId="0" animBg="1"/>
      <p:bldP spid="37" grpId="0"/>
      <p:bldP spid="38" grpId="0"/>
      <p:bldP spid="39" grpId="0" animBg="1"/>
      <p:bldP spid="35" grpId="0" animBg="1"/>
      <p:bldP spid="40" grpId="0" animBg="1"/>
      <p:bldP spid="41"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035307-0123-4806-FF8C-8CB5280D693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6DFC45F-8C0A-E27A-D0C6-51474F224D93}"/>
              </a:ext>
            </a:extLst>
          </p:cNvPr>
          <p:cNvSpPr>
            <a:spLocks noGrp="1"/>
          </p:cNvSpPr>
          <p:nvPr>
            <p:ph type="title"/>
          </p:nvPr>
        </p:nvSpPr>
        <p:spPr>
          <a:xfrm>
            <a:off x="241300" y="155246"/>
            <a:ext cx="8724900" cy="590931"/>
          </a:xfrm>
        </p:spPr>
        <p:txBody>
          <a:bodyPr/>
          <a:lstStyle/>
          <a:p>
            <a:r>
              <a:rPr lang="en-GB"/>
              <a:t>How does it work?</a:t>
            </a:r>
            <a:endParaRPr lang="en-US"/>
          </a:p>
        </p:txBody>
      </p:sp>
      <p:sp>
        <p:nvSpPr>
          <p:cNvPr id="9" name="TextBox 8">
            <a:extLst>
              <a:ext uri="{FF2B5EF4-FFF2-40B4-BE49-F238E27FC236}">
                <a16:creationId xmlns:a16="http://schemas.microsoft.com/office/drawing/2014/main" id="{24D651FA-3C49-B1D8-9C10-1244AA8E3C7D}"/>
              </a:ext>
            </a:extLst>
          </p:cNvPr>
          <p:cNvSpPr txBox="1"/>
          <p:nvPr/>
        </p:nvSpPr>
        <p:spPr>
          <a:xfrm>
            <a:off x="750275" y="4086570"/>
            <a:ext cx="1008113" cy="523220"/>
          </a:xfrm>
          <a:prstGeom prst="rect">
            <a:avLst/>
          </a:prstGeom>
          <a:solidFill>
            <a:schemeClr val="bg1"/>
          </a:solidFill>
          <a:ln w="28575">
            <a:solidFill>
              <a:schemeClr val="tx1"/>
            </a:solidFill>
          </a:ln>
        </p:spPr>
        <p:txBody>
          <a:bodyPr wrap="square" rtlCol="0">
            <a:spAutoFit/>
          </a:bodyPr>
          <a:lstStyle/>
          <a:p>
            <a:pPr algn="l"/>
            <a:r>
              <a:rPr lang="en-GB" sz="2800"/>
              <a:t>Tone</a:t>
            </a:r>
          </a:p>
        </p:txBody>
      </p:sp>
      <p:cxnSp>
        <p:nvCxnSpPr>
          <p:cNvPr id="10" name="Connector: Elbow 9">
            <a:extLst>
              <a:ext uri="{FF2B5EF4-FFF2-40B4-BE49-F238E27FC236}">
                <a16:creationId xmlns:a16="http://schemas.microsoft.com/office/drawing/2014/main" id="{5CE5B0A0-DAFD-AD2A-F805-70DF69039134}"/>
              </a:ext>
            </a:extLst>
          </p:cNvPr>
          <p:cNvCxnSpPr>
            <a:cxnSpLocks/>
            <a:stCxn id="9" idx="0"/>
            <a:endCxn id="21" idx="1"/>
          </p:cNvCxnSpPr>
          <p:nvPr/>
        </p:nvCxnSpPr>
        <p:spPr>
          <a:xfrm rot="5400000" flipH="1" flipV="1">
            <a:off x="1217912" y="3591534"/>
            <a:ext cx="531456" cy="458617"/>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233A3213-50A2-DA72-A40C-269EFB2274CE}"/>
              </a:ext>
            </a:extLst>
          </p:cNvPr>
          <p:cNvCxnSpPr>
            <a:cxnSpLocks/>
            <a:stCxn id="9" idx="2"/>
            <a:endCxn id="15" idx="1"/>
          </p:cNvCxnSpPr>
          <p:nvPr/>
        </p:nvCxnSpPr>
        <p:spPr>
          <a:xfrm rot="16200000" flipH="1">
            <a:off x="1300040" y="4564082"/>
            <a:ext cx="394389" cy="485804"/>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7E8C3438-B061-C45B-F51B-DE6E26E85819}"/>
              </a:ext>
            </a:extLst>
          </p:cNvPr>
          <p:cNvGrpSpPr/>
          <p:nvPr/>
        </p:nvGrpSpPr>
        <p:grpSpPr>
          <a:xfrm>
            <a:off x="1740136" y="4531287"/>
            <a:ext cx="458149" cy="945785"/>
            <a:chOff x="4820315" y="4301550"/>
            <a:chExt cx="641959" cy="1325234"/>
          </a:xfrm>
        </p:grpSpPr>
        <p:sp>
          <p:nvSpPr>
            <p:cNvPr id="14" name="Isosceles Triangle 13">
              <a:extLst>
                <a:ext uri="{FF2B5EF4-FFF2-40B4-BE49-F238E27FC236}">
                  <a16:creationId xmlns:a16="http://schemas.microsoft.com/office/drawing/2014/main" id="{C6BAE632-042E-E949-6644-CD991789A95A}"/>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AFADDE73-B515-B6D6-1FB6-B1934358C926}"/>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4" name="Freeform: Shape 33">
            <a:extLst>
              <a:ext uri="{FF2B5EF4-FFF2-40B4-BE49-F238E27FC236}">
                <a16:creationId xmlns:a16="http://schemas.microsoft.com/office/drawing/2014/main" id="{C104C774-A566-FEB1-7B6D-011FB8E05862}"/>
              </a:ext>
            </a:extLst>
          </p:cNvPr>
          <p:cNvSpPr/>
          <p:nvPr/>
        </p:nvSpPr>
        <p:spPr>
          <a:xfrm>
            <a:off x="7425416" y="3137435"/>
            <a:ext cx="607485" cy="752740"/>
          </a:xfrm>
          <a:custGeom>
            <a:avLst/>
            <a:gdLst>
              <a:gd name="csX0" fmla="*/ 262467 w 262467"/>
              <a:gd name="csY0" fmla="*/ 120513 h 569246"/>
              <a:gd name="csX1" fmla="*/ 262467 w 262467"/>
              <a:gd name="csY1" fmla="*/ 120513 h 569246"/>
              <a:gd name="csX2" fmla="*/ 228600 w 262467"/>
              <a:gd name="csY2" fmla="*/ 27380 h 569246"/>
              <a:gd name="csX3" fmla="*/ 160867 w 262467"/>
              <a:gd name="csY3" fmla="*/ 1980 h 569246"/>
              <a:gd name="csX4" fmla="*/ 25400 w 262467"/>
              <a:gd name="csY4" fmla="*/ 35846 h 569246"/>
              <a:gd name="csX5" fmla="*/ 0 w 262467"/>
              <a:gd name="csY5" fmla="*/ 213646 h 569246"/>
              <a:gd name="csX6" fmla="*/ 59267 w 262467"/>
              <a:gd name="csY6" fmla="*/ 433780 h 569246"/>
              <a:gd name="csX7" fmla="*/ 160867 w 262467"/>
              <a:gd name="csY7" fmla="*/ 569246 h 569246"/>
              <a:gd name="csX8" fmla="*/ 160867 w 262467"/>
              <a:gd name="csY8" fmla="*/ 569246 h 569246"/>
              <a:gd name="csX0" fmla="*/ 564287 w 564287"/>
              <a:gd name="csY0" fmla="*/ 120513 h 1084640"/>
              <a:gd name="csX1" fmla="*/ 564287 w 564287"/>
              <a:gd name="csY1" fmla="*/ 120513 h 1084640"/>
              <a:gd name="csX2" fmla="*/ 530420 w 564287"/>
              <a:gd name="csY2" fmla="*/ 27380 h 1084640"/>
              <a:gd name="csX3" fmla="*/ 462687 w 564287"/>
              <a:gd name="csY3" fmla="*/ 1980 h 1084640"/>
              <a:gd name="csX4" fmla="*/ 327220 w 564287"/>
              <a:gd name="csY4" fmla="*/ 35846 h 1084640"/>
              <a:gd name="csX5" fmla="*/ 301820 w 564287"/>
              <a:gd name="csY5" fmla="*/ 213646 h 1084640"/>
              <a:gd name="csX6" fmla="*/ 361087 w 564287"/>
              <a:gd name="csY6" fmla="*/ 433780 h 1084640"/>
              <a:gd name="csX7" fmla="*/ 462687 w 564287"/>
              <a:gd name="csY7" fmla="*/ 569246 h 1084640"/>
              <a:gd name="csX8" fmla="*/ 0 w 564287"/>
              <a:gd name="csY8" fmla="*/ 1084640 h 1084640"/>
              <a:gd name="csX0" fmla="*/ 651041 w 651041"/>
              <a:gd name="csY0" fmla="*/ 120513 h 1108066"/>
              <a:gd name="csX1" fmla="*/ 651041 w 651041"/>
              <a:gd name="csY1" fmla="*/ 120513 h 1108066"/>
              <a:gd name="csX2" fmla="*/ 617174 w 651041"/>
              <a:gd name="csY2" fmla="*/ 27380 h 1108066"/>
              <a:gd name="csX3" fmla="*/ 549441 w 651041"/>
              <a:gd name="csY3" fmla="*/ 1980 h 1108066"/>
              <a:gd name="csX4" fmla="*/ 413974 w 651041"/>
              <a:gd name="csY4" fmla="*/ 35846 h 1108066"/>
              <a:gd name="csX5" fmla="*/ 388574 w 651041"/>
              <a:gd name="csY5" fmla="*/ 213646 h 1108066"/>
              <a:gd name="csX6" fmla="*/ 447841 w 651041"/>
              <a:gd name="csY6" fmla="*/ 433780 h 1108066"/>
              <a:gd name="csX7" fmla="*/ 549441 w 651041"/>
              <a:gd name="csY7" fmla="*/ 569246 h 1108066"/>
              <a:gd name="csX8" fmla="*/ 0 w 651041"/>
              <a:gd name="csY8" fmla="*/ 1108066 h 1108066"/>
              <a:gd name="csX0" fmla="*/ 651041 w 651041"/>
              <a:gd name="csY0" fmla="*/ 120513 h 1108066"/>
              <a:gd name="csX1" fmla="*/ 617174 w 651041"/>
              <a:gd name="csY1" fmla="*/ 27380 h 1108066"/>
              <a:gd name="csX2" fmla="*/ 549441 w 651041"/>
              <a:gd name="csY2" fmla="*/ 1980 h 1108066"/>
              <a:gd name="csX3" fmla="*/ 413974 w 651041"/>
              <a:gd name="csY3" fmla="*/ 35846 h 1108066"/>
              <a:gd name="csX4" fmla="*/ 388574 w 651041"/>
              <a:gd name="csY4" fmla="*/ 213646 h 1108066"/>
              <a:gd name="csX5" fmla="*/ 447841 w 651041"/>
              <a:gd name="csY5" fmla="*/ 433780 h 1108066"/>
              <a:gd name="csX6" fmla="*/ 549441 w 651041"/>
              <a:gd name="csY6" fmla="*/ 569246 h 1108066"/>
              <a:gd name="csX7" fmla="*/ 0 w 651041"/>
              <a:gd name="csY7" fmla="*/ 1108066 h 1108066"/>
              <a:gd name="csX0" fmla="*/ 617174 w 617174"/>
              <a:gd name="csY0" fmla="*/ 27380 h 1108066"/>
              <a:gd name="csX1" fmla="*/ 549441 w 617174"/>
              <a:gd name="csY1" fmla="*/ 1980 h 1108066"/>
              <a:gd name="csX2" fmla="*/ 413974 w 617174"/>
              <a:gd name="csY2" fmla="*/ 35846 h 1108066"/>
              <a:gd name="csX3" fmla="*/ 388574 w 617174"/>
              <a:gd name="csY3" fmla="*/ 213646 h 1108066"/>
              <a:gd name="csX4" fmla="*/ 447841 w 617174"/>
              <a:gd name="csY4" fmla="*/ 433780 h 1108066"/>
              <a:gd name="csX5" fmla="*/ 549441 w 617174"/>
              <a:gd name="csY5" fmla="*/ 569246 h 1108066"/>
              <a:gd name="csX6" fmla="*/ 0 w 617174"/>
              <a:gd name="csY6" fmla="*/ 1108066 h 1108066"/>
              <a:gd name="csX0" fmla="*/ 617174 w 617174"/>
              <a:gd name="csY0" fmla="*/ 40042 h 1120728"/>
              <a:gd name="csX1" fmla="*/ 494015 w 617174"/>
              <a:gd name="csY1" fmla="*/ 0 h 1120728"/>
              <a:gd name="csX2" fmla="*/ 413974 w 617174"/>
              <a:gd name="csY2" fmla="*/ 48508 h 1120728"/>
              <a:gd name="csX3" fmla="*/ 388574 w 617174"/>
              <a:gd name="csY3" fmla="*/ 226308 h 1120728"/>
              <a:gd name="csX4" fmla="*/ 447841 w 617174"/>
              <a:gd name="csY4" fmla="*/ 446442 h 1120728"/>
              <a:gd name="csX5" fmla="*/ 549441 w 617174"/>
              <a:gd name="csY5" fmla="*/ 581908 h 1120728"/>
              <a:gd name="csX6" fmla="*/ 0 w 617174"/>
              <a:gd name="csY6" fmla="*/ 1120728 h 1120728"/>
              <a:gd name="csX0" fmla="*/ 617174 w 617174"/>
              <a:gd name="csY0" fmla="*/ 55998 h 1136684"/>
              <a:gd name="csX1" fmla="*/ 494015 w 617174"/>
              <a:gd name="csY1" fmla="*/ 15956 h 1136684"/>
              <a:gd name="csX2" fmla="*/ 413974 w 617174"/>
              <a:gd name="csY2" fmla="*/ 64464 h 1136684"/>
              <a:gd name="csX3" fmla="*/ 388574 w 617174"/>
              <a:gd name="csY3" fmla="*/ 242264 h 1136684"/>
              <a:gd name="csX4" fmla="*/ 447841 w 617174"/>
              <a:gd name="csY4" fmla="*/ 462398 h 1136684"/>
              <a:gd name="csX5" fmla="*/ 549441 w 617174"/>
              <a:gd name="csY5" fmla="*/ 597864 h 1136684"/>
              <a:gd name="csX6" fmla="*/ 0 w 617174"/>
              <a:gd name="csY6" fmla="*/ 1136684 h 1136684"/>
              <a:gd name="csX0" fmla="*/ 573797 w 573797"/>
              <a:gd name="csY0" fmla="*/ 39320 h 1155147"/>
              <a:gd name="csX1" fmla="*/ 494015 w 573797"/>
              <a:gd name="csY1" fmla="*/ 34419 h 1155147"/>
              <a:gd name="csX2" fmla="*/ 413974 w 573797"/>
              <a:gd name="csY2" fmla="*/ 82927 h 1155147"/>
              <a:gd name="csX3" fmla="*/ 388574 w 573797"/>
              <a:gd name="csY3" fmla="*/ 260727 h 1155147"/>
              <a:gd name="csX4" fmla="*/ 447841 w 573797"/>
              <a:gd name="csY4" fmla="*/ 480861 h 1155147"/>
              <a:gd name="csX5" fmla="*/ 549441 w 573797"/>
              <a:gd name="csY5" fmla="*/ 616327 h 1155147"/>
              <a:gd name="csX6" fmla="*/ 0 w 573797"/>
              <a:gd name="csY6" fmla="*/ 1155147 h 1155147"/>
              <a:gd name="csX0" fmla="*/ 573797 w 573797"/>
              <a:gd name="csY0" fmla="*/ 38309 h 1154136"/>
              <a:gd name="csX1" fmla="*/ 469917 w 573797"/>
              <a:gd name="csY1" fmla="*/ 36337 h 1154136"/>
              <a:gd name="csX2" fmla="*/ 413974 w 573797"/>
              <a:gd name="csY2" fmla="*/ 81916 h 1154136"/>
              <a:gd name="csX3" fmla="*/ 388574 w 573797"/>
              <a:gd name="csY3" fmla="*/ 259716 h 1154136"/>
              <a:gd name="csX4" fmla="*/ 447841 w 573797"/>
              <a:gd name="csY4" fmla="*/ 479850 h 1154136"/>
              <a:gd name="csX5" fmla="*/ 549441 w 573797"/>
              <a:gd name="csY5" fmla="*/ 615316 h 1154136"/>
              <a:gd name="csX6" fmla="*/ 0 w 573797"/>
              <a:gd name="csY6" fmla="*/ 1154136 h 1154136"/>
              <a:gd name="csX0" fmla="*/ 573797 w 573797"/>
              <a:gd name="csY0" fmla="*/ 11962 h 1127789"/>
              <a:gd name="csX1" fmla="*/ 469917 w 573797"/>
              <a:gd name="csY1" fmla="*/ 9990 h 1127789"/>
              <a:gd name="csX2" fmla="*/ 413974 w 573797"/>
              <a:gd name="csY2" fmla="*/ 55569 h 1127789"/>
              <a:gd name="csX3" fmla="*/ 388574 w 573797"/>
              <a:gd name="csY3" fmla="*/ 233369 h 1127789"/>
              <a:gd name="csX4" fmla="*/ 447841 w 573797"/>
              <a:gd name="csY4" fmla="*/ 453503 h 1127789"/>
              <a:gd name="csX5" fmla="*/ 549441 w 573797"/>
              <a:gd name="csY5" fmla="*/ 588969 h 1127789"/>
              <a:gd name="csX6" fmla="*/ 0 w 573797"/>
              <a:gd name="csY6" fmla="*/ 1127789 h 1127789"/>
              <a:gd name="csX0" fmla="*/ 590666 w 590666"/>
              <a:gd name="csY0" fmla="*/ 11962 h 1127789"/>
              <a:gd name="csX1" fmla="*/ 486786 w 590666"/>
              <a:gd name="csY1" fmla="*/ 9990 h 1127789"/>
              <a:gd name="csX2" fmla="*/ 430843 w 590666"/>
              <a:gd name="csY2" fmla="*/ 55569 h 1127789"/>
              <a:gd name="csX3" fmla="*/ 405443 w 590666"/>
              <a:gd name="csY3" fmla="*/ 233369 h 1127789"/>
              <a:gd name="csX4" fmla="*/ 464710 w 590666"/>
              <a:gd name="csY4" fmla="*/ 453503 h 1127789"/>
              <a:gd name="csX5" fmla="*/ 0 w 590666"/>
              <a:gd name="csY5" fmla="*/ 952088 h 1127789"/>
              <a:gd name="csX6" fmla="*/ 16869 w 590666"/>
              <a:gd name="csY6" fmla="*/ 1127789 h 1127789"/>
              <a:gd name="csX0" fmla="*/ 590666 w 590666"/>
              <a:gd name="csY0" fmla="*/ 11962 h 1239068"/>
              <a:gd name="csX1" fmla="*/ 486786 w 590666"/>
              <a:gd name="csY1" fmla="*/ 9990 h 1239068"/>
              <a:gd name="csX2" fmla="*/ 430843 w 590666"/>
              <a:gd name="csY2" fmla="*/ 55569 h 1239068"/>
              <a:gd name="csX3" fmla="*/ 405443 w 590666"/>
              <a:gd name="csY3" fmla="*/ 233369 h 1239068"/>
              <a:gd name="csX4" fmla="*/ 464710 w 590666"/>
              <a:gd name="csY4" fmla="*/ 453503 h 1239068"/>
              <a:gd name="csX5" fmla="*/ 0 w 590666"/>
              <a:gd name="csY5" fmla="*/ 952088 h 1239068"/>
              <a:gd name="csX6" fmla="*/ 91574 w 590666"/>
              <a:gd name="csY6" fmla="*/ 1239068 h 1239068"/>
              <a:gd name="csX0" fmla="*/ 590666 w 590666"/>
              <a:gd name="csY0" fmla="*/ 11962 h 1239068"/>
              <a:gd name="csX1" fmla="*/ 486786 w 590666"/>
              <a:gd name="csY1" fmla="*/ 9990 h 1239068"/>
              <a:gd name="csX2" fmla="*/ 430843 w 590666"/>
              <a:gd name="csY2" fmla="*/ 55569 h 1239068"/>
              <a:gd name="csX3" fmla="*/ 405443 w 590666"/>
              <a:gd name="csY3" fmla="*/ 233369 h 1239068"/>
              <a:gd name="csX4" fmla="*/ 464710 w 590666"/>
              <a:gd name="csY4" fmla="*/ 453503 h 1239068"/>
              <a:gd name="csX5" fmla="*/ 0 w 590666"/>
              <a:gd name="csY5" fmla="*/ 952088 h 1239068"/>
              <a:gd name="csX6" fmla="*/ 40753 w 590666"/>
              <a:gd name="csY6" fmla="*/ 1095579 h 1239068"/>
              <a:gd name="csX7" fmla="*/ 91574 w 590666"/>
              <a:gd name="csY7" fmla="*/ 1239068 h 1239068"/>
              <a:gd name="csX0" fmla="*/ 590666 w 590666"/>
              <a:gd name="csY0" fmla="*/ 11962 h 1239068"/>
              <a:gd name="csX1" fmla="*/ 486786 w 590666"/>
              <a:gd name="csY1" fmla="*/ 9990 h 1239068"/>
              <a:gd name="csX2" fmla="*/ 430843 w 590666"/>
              <a:gd name="csY2" fmla="*/ 55569 h 1239068"/>
              <a:gd name="csX3" fmla="*/ 405443 w 590666"/>
              <a:gd name="csY3" fmla="*/ 233369 h 1239068"/>
              <a:gd name="csX4" fmla="*/ 464710 w 590666"/>
              <a:gd name="csY4" fmla="*/ 453503 h 1239068"/>
              <a:gd name="csX5" fmla="*/ 0 w 590666"/>
              <a:gd name="csY5" fmla="*/ 952088 h 1239068"/>
              <a:gd name="csX6" fmla="*/ 11835 w 590666"/>
              <a:gd name="csY6" fmla="*/ 1151218 h 1239068"/>
              <a:gd name="csX7" fmla="*/ 91574 w 590666"/>
              <a:gd name="csY7" fmla="*/ 1239068 h 1239068"/>
              <a:gd name="csX0" fmla="*/ 590666 w 590666"/>
              <a:gd name="csY0" fmla="*/ 11962 h 1203928"/>
              <a:gd name="csX1" fmla="*/ 486786 w 590666"/>
              <a:gd name="csY1" fmla="*/ 9990 h 1203928"/>
              <a:gd name="csX2" fmla="*/ 430843 w 590666"/>
              <a:gd name="csY2" fmla="*/ 55569 h 1203928"/>
              <a:gd name="csX3" fmla="*/ 405443 w 590666"/>
              <a:gd name="csY3" fmla="*/ 233369 h 1203928"/>
              <a:gd name="csX4" fmla="*/ 464710 w 590666"/>
              <a:gd name="csY4" fmla="*/ 453503 h 1203928"/>
              <a:gd name="csX5" fmla="*/ 0 w 590666"/>
              <a:gd name="csY5" fmla="*/ 952088 h 1203928"/>
              <a:gd name="csX6" fmla="*/ 11835 w 590666"/>
              <a:gd name="csY6" fmla="*/ 1151218 h 1203928"/>
              <a:gd name="csX7" fmla="*/ 421721 w 590666"/>
              <a:gd name="csY7" fmla="*/ 1203928 h 1203928"/>
              <a:gd name="csX0" fmla="*/ 590666 w 595229"/>
              <a:gd name="csY0" fmla="*/ 11962 h 1151219"/>
              <a:gd name="csX1" fmla="*/ 486786 w 595229"/>
              <a:gd name="csY1" fmla="*/ 9990 h 1151219"/>
              <a:gd name="csX2" fmla="*/ 430843 w 595229"/>
              <a:gd name="csY2" fmla="*/ 55569 h 1151219"/>
              <a:gd name="csX3" fmla="*/ 405443 w 595229"/>
              <a:gd name="csY3" fmla="*/ 233369 h 1151219"/>
              <a:gd name="csX4" fmla="*/ 464710 w 595229"/>
              <a:gd name="csY4" fmla="*/ 453503 h 1151219"/>
              <a:gd name="csX5" fmla="*/ 0 w 595229"/>
              <a:gd name="csY5" fmla="*/ 952088 h 1151219"/>
              <a:gd name="csX6" fmla="*/ 11835 w 595229"/>
              <a:gd name="csY6" fmla="*/ 1151218 h 1151219"/>
              <a:gd name="csX7" fmla="*/ 595229 w 595229"/>
              <a:gd name="csY7" fmla="*/ 747102 h 1151219"/>
              <a:gd name="csX0" fmla="*/ 619584 w 624147"/>
              <a:gd name="csY0" fmla="*/ 11962 h 1151218"/>
              <a:gd name="csX1" fmla="*/ 515704 w 624147"/>
              <a:gd name="csY1" fmla="*/ 9990 h 1151218"/>
              <a:gd name="csX2" fmla="*/ 459761 w 624147"/>
              <a:gd name="csY2" fmla="*/ 55569 h 1151218"/>
              <a:gd name="csX3" fmla="*/ 434361 w 624147"/>
              <a:gd name="csY3" fmla="*/ 233369 h 1151218"/>
              <a:gd name="csX4" fmla="*/ 493628 w 624147"/>
              <a:gd name="csY4" fmla="*/ 453503 h 1151218"/>
              <a:gd name="csX5" fmla="*/ 0 w 624147"/>
              <a:gd name="csY5" fmla="*/ 834953 h 1151218"/>
              <a:gd name="csX6" fmla="*/ 40753 w 624147"/>
              <a:gd name="csY6" fmla="*/ 1151218 h 1151218"/>
              <a:gd name="csX7" fmla="*/ 624147 w 624147"/>
              <a:gd name="csY7" fmla="*/ 747102 h 1151218"/>
              <a:gd name="csX0" fmla="*/ 600306 w 604869"/>
              <a:gd name="csY0" fmla="*/ 11962 h 1151218"/>
              <a:gd name="csX1" fmla="*/ 496426 w 604869"/>
              <a:gd name="csY1" fmla="*/ 9990 h 1151218"/>
              <a:gd name="csX2" fmla="*/ 440483 w 604869"/>
              <a:gd name="csY2" fmla="*/ 55569 h 1151218"/>
              <a:gd name="csX3" fmla="*/ 415083 w 604869"/>
              <a:gd name="csY3" fmla="*/ 233369 h 1151218"/>
              <a:gd name="csX4" fmla="*/ 474350 w 604869"/>
              <a:gd name="csY4" fmla="*/ 453503 h 1151218"/>
              <a:gd name="csX5" fmla="*/ 0 w 604869"/>
              <a:gd name="csY5" fmla="*/ 905234 h 1151218"/>
              <a:gd name="csX6" fmla="*/ 21475 w 604869"/>
              <a:gd name="csY6" fmla="*/ 1151218 h 1151218"/>
              <a:gd name="csX7" fmla="*/ 604869 w 604869"/>
              <a:gd name="csY7" fmla="*/ 747102 h 1151218"/>
              <a:gd name="csX0" fmla="*/ 600306 w 691623"/>
              <a:gd name="csY0" fmla="*/ 11962 h 1151218"/>
              <a:gd name="csX1" fmla="*/ 496426 w 691623"/>
              <a:gd name="csY1" fmla="*/ 9990 h 1151218"/>
              <a:gd name="csX2" fmla="*/ 440483 w 691623"/>
              <a:gd name="csY2" fmla="*/ 55569 h 1151218"/>
              <a:gd name="csX3" fmla="*/ 415083 w 691623"/>
              <a:gd name="csY3" fmla="*/ 233369 h 1151218"/>
              <a:gd name="csX4" fmla="*/ 474350 w 691623"/>
              <a:gd name="csY4" fmla="*/ 453503 h 1151218"/>
              <a:gd name="csX5" fmla="*/ 0 w 691623"/>
              <a:gd name="csY5" fmla="*/ 905234 h 1151218"/>
              <a:gd name="csX6" fmla="*/ 21475 w 691623"/>
              <a:gd name="csY6" fmla="*/ 1151218 h 1151218"/>
              <a:gd name="csX7" fmla="*/ 691623 w 691623"/>
              <a:gd name="csY7" fmla="*/ 524547 h 1151218"/>
              <a:gd name="csX0" fmla="*/ 600306 w 691623"/>
              <a:gd name="csY0" fmla="*/ 11962 h 1041404"/>
              <a:gd name="csX1" fmla="*/ 496426 w 691623"/>
              <a:gd name="csY1" fmla="*/ 9990 h 1041404"/>
              <a:gd name="csX2" fmla="*/ 440483 w 691623"/>
              <a:gd name="csY2" fmla="*/ 55569 h 1041404"/>
              <a:gd name="csX3" fmla="*/ 415083 w 691623"/>
              <a:gd name="csY3" fmla="*/ 233369 h 1041404"/>
              <a:gd name="csX4" fmla="*/ 474350 w 691623"/>
              <a:gd name="csY4" fmla="*/ 453503 h 1041404"/>
              <a:gd name="csX5" fmla="*/ 0 w 691623"/>
              <a:gd name="csY5" fmla="*/ 905234 h 1041404"/>
              <a:gd name="csX6" fmla="*/ 68467 w 691623"/>
              <a:gd name="csY6" fmla="*/ 1041404 h 1041404"/>
              <a:gd name="csX7" fmla="*/ 691623 w 691623"/>
              <a:gd name="csY7" fmla="*/ 524547 h 10414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1623" h="1041404">
                <a:moveTo>
                  <a:pt x="600306" y="11962"/>
                </a:moveTo>
                <a:cubicBezTo>
                  <a:pt x="553481" y="5979"/>
                  <a:pt x="532574" y="-10544"/>
                  <a:pt x="496426" y="9990"/>
                </a:cubicBezTo>
                <a:lnTo>
                  <a:pt x="440483" y="55569"/>
                </a:lnTo>
                <a:lnTo>
                  <a:pt x="415083" y="233369"/>
                </a:lnTo>
                <a:lnTo>
                  <a:pt x="474350" y="453503"/>
                </a:lnTo>
                <a:lnTo>
                  <a:pt x="0" y="905234"/>
                </a:lnTo>
                <a:lnTo>
                  <a:pt x="68467" y="1041404"/>
                </a:lnTo>
                <a:cubicBezTo>
                  <a:pt x="291850" y="832514"/>
                  <a:pt x="468240" y="733437"/>
                  <a:pt x="691623" y="524547"/>
                </a:cubicBezTo>
              </a:path>
            </a:pathLst>
          </a:custGeom>
          <a:solidFill>
            <a:srgbClr val="E4DCB4"/>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9" name="Group 18">
            <a:extLst>
              <a:ext uri="{FF2B5EF4-FFF2-40B4-BE49-F238E27FC236}">
                <a16:creationId xmlns:a16="http://schemas.microsoft.com/office/drawing/2014/main" id="{A4237E2A-2A5F-E781-1BFD-BC9B5B9BE507}"/>
              </a:ext>
            </a:extLst>
          </p:cNvPr>
          <p:cNvGrpSpPr/>
          <p:nvPr/>
        </p:nvGrpSpPr>
        <p:grpSpPr>
          <a:xfrm>
            <a:off x="1712949" y="3082222"/>
            <a:ext cx="458149" cy="945785"/>
            <a:chOff x="4820315" y="4301550"/>
            <a:chExt cx="641959" cy="1325234"/>
          </a:xfrm>
        </p:grpSpPr>
        <p:sp>
          <p:nvSpPr>
            <p:cNvPr id="20" name="Isosceles Triangle 19">
              <a:extLst>
                <a:ext uri="{FF2B5EF4-FFF2-40B4-BE49-F238E27FC236}">
                  <a16:creationId xmlns:a16="http://schemas.microsoft.com/office/drawing/2014/main" id="{145C3380-C7A9-D029-A658-24D22D7C4715}"/>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F0C1C4BC-08E4-FFE5-3C5D-9AE37459D571}"/>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7" name="TextBox 36">
            <a:extLst>
              <a:ext uri="{FF2B5EF4-FFF2-40B4-BE49-F238E27FC236}">
                <a16:creationId xmlns:a16="http://schemas.microsoft.com/office/drawing/2014/main" id="{27927C6E-9E5E-17A4-C4B8-F40761AE4DF4}"/>
              </a:ext>
            </a:extLst>
          </p:cNvPr>
          <p:cNvSpPr txBox="1"/>
          <p:nvPr/>
        </p:nvSpPr>
        <p:spPr>
          <a:xfrm>
            <a:off x="737009" y="2760561"/>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sp>
        <p:nvSpPr>
          <p:cNvPr id="38" name="TextBox 37">
            <a:extLst>
              <a:ext uri="{FF2B5EF4-FFF2-40B4-BE49-F238E27FC236}">
                <a16:creationId xmlns:a16="http://schemas.microsoft.com/office/drawing/2014/main" id="{C44E7C17-4594-EC4A-E39D-FBBDC5FCB93A}"/>
              </a:ext>
            </a:extLst>
          </p:cNvPr>
          <p:cNvSpPr txBox="1"/>
          <p:nvPr/>
        </p:nvSpPr>
        <p:spPr>
          <a:xfrm>
            <a:off x="750275" y="5321847"/>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sp>
        <p:nvSpPr>
          <p:cNvPr id="39" name="Freeform: Shape 38">
            <a:extLst>
              <a:ext uri="{FF2B5EF4-FFF2-40B4-BE49-F238E27FC236}">
                <a16:creationId xmlns:a16="http://schemas.microsoft.com/office/drawing/2014/main" id="{681D63AB-0226-22B9-1698-AD62EF815F5D}"/>
              </a:ext>
            </a:extLst>
          </p:cNvPr>
          <p:cNvSpPr/>
          <p:nvPr/>
        </p:nvSpPr>
        <p:spPr>
          <a:xfrm>
            <a:off x="7431051" y="3563147"/>
            <a:ext cx="1365776" cy="575733"/>
          </a:xfrm>
          <a:custGeom>
            <a:avLst/>
            <a:gdLst>
              <a:gd name="csX0" fmla="*/ 0 w 1028700"/>
              <a:gd name="csY0" fmla="*/ 533400 h 533400"/>
              <a:gd name="csX1" fmla="*/ 1028700 w 1028700"/>
              <a:gd name="csY1" fmla="*/ 431800 h 533400"/>
              <a:gd name="csX2" fmla="*/ 977900 w 1028700"/>
              <a:gd name="csY2" fmla="*/ 50800 h 533400"/>
              <a:gd name="csX3" fmla="*/ 685800 w 1028700"/>
              <a:gd name="csY3" fmla="*/ 0 h 533400"/>
              <a:gd name="csX4" fmla="*/ 355600 w 1028700"/>
              <a:gd name="csY4" fmla="*/ 12700 h 533400"/>
              <a:gd name="csX5" fmla="*/ 50800 w 1028700"/>
              <a:gd name="csY5" fmla="*/ 228600 h 533400"/>
              <a:gd name="csX6" fmla="*/ 0 w 1028700"/>
              <a:gd name="csY6" fmla="*/ 533400 h 533400"/>
              <a:gd name="csX0" fmla="*/ 0 w 1028700"/>
              <a:gd name="csY0" fmla="*/ 533400 h 533400"/>
              <a:gd name="csX1" fmla="*/ 1028700 w 1028700"/>
              <a:gd name="csY1" fmla="*/ 533400 h 533400"/>
              <a:gd name="csX2" fmla="*/ 977900 w 1028700"/>
              <a:gd name="csY2" fmla="*/ 50800 h 533400"/>
              <a:gd name="csX3" fmla="*/ 685800 w 1028700"/>
              <a:gd name="csY3" fmla="*/ 0 h 533400"/>
              <a:gd name="csX4" fmla="*/ 355600 w 1028700"/>
              <a:gd name="csY4" fmla="*/ 12700 h 533400"/>
              <a:gd name="csX5" fmla="*/ 50800 w 1028700"/>
              <a:gd name="csY5" fmla="*/ 228600 h 533400"/>
              <a:gd name="csX6" fmla="*/ 0 w 1028700"/>
              <a:gd name="csY6" fmla="*/ 533400 h 533400"/>
              <a:gd name="csX0" fmla="*/ 38100 w 1066800"/>
              <a:gd name="csY0" fmla="*/ 533400 h 533400"/>
              <a:gd name="csX1" fmla="*/ 1066800 w 1066800"/>
              <a:gd name="csY1" fmla="*/ 533400 h 533400"/>
              <a:gd name="csX2" fmla="*/ 1016000 w 1066800"/>
              <a:gd name="csY2" fmla="*/ 50800 h 533400"/>
              <a:gd name="csX3" fmla="*/ 723900 w 1066800"/>
              <a:gd name="csY3" fmla="*/ 0 h 533400"/>
              <a:gd name="csX4" fmla="*/ 393700 w 1066800"/>
              <a:gd name="csY4" fmla="*/ 12700 h 533400"/>
              <a:gd name="csX5" fmla="*/ 0 w 1066800"/>
              <a:gd name="csY5" fmla="*/ 139700 h 533400"/>
              <a:gd name="csX6" fmla="*/ 38100 w 1066800"/>
              <a:gd name="csY6" fmla="*/ 533400 h 533400"/>
              <a:gd name="csX0" fmla="*/ 0 w 1028700"/>
              <a:gd name="csY0" fmla="*/ 533400 h 533400"/>
              <a:gd name="csX1" fmla="*/ 1028700 w 1028700"/>
              <a:gd name="csY1" fmla="*/ 533400 h 533400"/>
              <a:gd name="csX2" fmla="*/ 977900 w 1028700"/>
              <a:gd name="csY2" fmla="*/ 50800 h 533400"/>
              <a:gd name="csX3" fmla="*/ 685800 w 1028700"/>
              <a:gd name="csY3" fmla="*/ 0 h 533400"/>
              <a:gd name="csX4" fmla="*/ 355600 w 1028700"/>
              <a:gd name="csY4" fmla="*/ 12700 h 533400"/>
              <a:gd name="csX5" fmla="*/ 12700 w 1028700"/>
              <a:gd name="csY5" fmla="*/ 165100 h 533400"/>
              <a:gd name="csX6" fmla="*/ 0 w 1028700"/>
              <a:gd name="csY6" fmla="*/ 533400 h 533400"/>
              <a:gd name="csX0" fmla="*/ 0 w 1028700"/>
              <a:gd name="csY0" fmla="*/ 533400 h 533400"/>
              <a:gd name="csX1" fmla="*/ 1028700 w 1028700"/>
              <a:gd name="csY1" fmla="*/ 533400 h 533400"/>
              <a:gd name="csX2" fmla="*/ 977900 w 1028700"/>
              <a:gd name="csY2" fmla="*/ 50800 h 533400"/>
              <a:gd name="csX3" fmla="*/ 685800 w 1028700"/>
              <a:gd name="csY3" fmla="*/ 0 h 533400"/>
              <a:gd name="csX4" fmla="*/ 355600 w 1028700"/>
              <a:gd name="csY4" fmla="*/ 12700 h 533400"/>
              <a:gd name="csX5" fmla="*/ 81672 w 1028700"/>
              <a:gd name="csY5" fmla="*/ 88900 h 533400"/>
              <a:gd name="csX6" fmla="*/ 0 w 1028700"/>
              <a:gd name="csY6" fmla="*/ 533400 h 533400"/>
              <a:gd name="csX0" fmla="*/ 0 w 1028700"/>
              <a:gd name="csY0" fmla="*/ 558800 h 558800"/>
              <a:gd name="csX1" fmla="*/ 1028700 w 1028700"/>
              <a:gd name="csY1" fmla="*/ 558800 h 558800"/>
              <a:gd name="csX2" fmla="*/ 977900 w 1028700"/>
              <a:gd name="csY2" fmla="*/ 76200 h 558800"/>
              <a:gd name="csX3" fmla="*/ 685800 w 1028700"/>
              <a:gd name="csY3" fmla="*/ 25400 h 558800"/>
              <a:gd name="csX4" fmla="*/ 355600 w 1028700"/>
              <a:gd name="csY4" fmla="*/ 0 h 558800"/>
              <a:gd name="csX5" fmla="*/ 81672 w 1028700"/>
              <a:gd name="csY5" fmla="*/ 114300 h 558800"/>
              <a:gd name="csX6" fmla="*/ 0 w 1028700"/>
              <a:gd name="csY6" fmla="*/ 558800 h 558800"/>
              <a:gd name="csX0" fmla="*/ 0 w 1028700"/>
              <a:gd name="csY0" fmla="*/ 558800 h 558800"/>
              <a:gd name="csX1" fmla="*/ 1028700 w 1028700"/>
              <a:gd name="csY1" fmla="*/ 558800 h 558800"/>
              <a:gd name="csX2" fmla="*/ 977900 w 1028700"/>
              <a:gd name="csY2" fmla="*/ 76200 h 558800"/>
              <a:gd name="csX3" fmla="*/ 685800 w 1028700"/>
              <a:gd name="csY3" fmla="*/ 25400 h 558800"/>
              <a:gd name="csX4" fmla="*/ 355600 w 1028700"/>
              <a:gd name="csY4" fmla="*/ 0 h 558800"/>
              <a:gd name="csX5" fmla="*/ 12700 w 1028700"/>
              <a:gd name="csY5" fmla="*/ 139700 h 558800"/>
              <a:gd name="csX6" fmla="*/ 0 w 1028700"/>
              <a:gd name="csY6" fmla="*/ 558800 h 558800"/>
              <a:gd name="csX0" fmla="*/ 60871 w 1016000"/>
              <a:gd name="csY0" fmla="*/ 550333 h 558800"/>
              <a:gd name="csX1" fmla="*/ 1016000 w 1016000"/>
              <a:gd name="csY1" fmla="*/ 558800 h 558800"/>
              <a:gd name="csX2" fmla="*/ 965200 w 1016000"/>
              <a:gd name="csY2" fmla="*/ 76200 h 558800"/>
              <a:gd name="csX3" fmla="*/ 673100 w 1016000"/>
              <a:gd name="csY3" fmla="*/ 25400 h 558800"/>
              <a:gd name="csX4" fmla="*/ 342900 w 1016000"/>
              <a:gd name="csY4" fmla="*/ 0 h 558800"/>
              <a:gd name="csX5" fmla="*/ 0 w 1016000"/>
              <a:gd name="csY5" fmla="*/ 139700 h 558800"/>
              <a:gd name="csX6" fmla="*/ 60871 w 1016000"/>
              <a:gd name="csY6" fmla="*/ 550333 h 558800"/>
              <a:gd name="csX0" fmla="*/ 60871 w 1016000"/>
              <a:gd name="csY0" fmla="*/ 550333 h 558800"/>
              <a:gd name="csX1" fmla="*/ 1016000 w 1016000"/>
              <a:gd name="csY1" fmla="*/ 558800 h 558800"/>
              <a:gd name="csX2" fmla="*/ 946807 w 1016000"/>
              <a:gd name="csY2" fmla="*/ 42333 h 558800"/>
              <a:gd name="csX3" fmla="*/ 673100 w 1016000"/>
              <a:gd name="csY3" fmla="*/ 25400 h 558800"/>
              <a:gd name="csX4" fmla="*/ 342900 w 1016000"/>
              <a:gd name="csY4" fmla="*/ 0 h 558800"/>
              <a:gd name="csX5" fmla="*/ 0 w 1016000"/>
              <a:gd name="csY5" fmla="*/ 139700 h 558800"/>
              <a:gd name="csX6" fmla="*/ 60871 w 1016000"/>
              <a:gd name="csY6" fmla="*/ 550333 h 558800"/>
              <a:gd name="csX0" fmla="*/ 60871 w 1016000"/>
              <a:gd name="csY0" fmla="*/ 567266 h 575733"/>
              <a:gd name="csX1" fmla="*/ 1016000 w 1016000"/>
              <a:gd name="csY1" fmla="*/ 575733 h 575733"/>
              <a:gd name="csX2" fmla="*/ 946807 w 1016000"/>
              <a:gd name="csY2" fmla="*/ 59266 h 575733"/>
              <a:gd name="csX3" fmla="*/ 673100 w 1016000"/>
              <a:gd name="csY3" fmla="*/ 0 h 575733"/>
              <a:gd name="csX4" fmla="*/ 342900 w 1016000"/>
              <a:gd name="csY4" fmla="*/ 16933 h 575733"/>
              <a:gd name="csX5" fmla="*/ 0 w 1016000"/>
              <a:gd name="csY5" fmla="*/ 156633 h 575733"/>
              <a:gd name="csX6" fmla="*/ 60871 w 1016000"/>
              <a:gd name="csY6" fmla="*/ 567266 h 575733"/>
              <a:gd name="csX0" fmla="*/ 60871 w 1016000"/>
              <a:gd name="csY0" fmla="*/ 567266 h 575733"/>
              <a:gd name="csX1" fmla="*/ 1016000 w 1016000"/>
              <a:gd name="csY1" fmla="*/ 575733 h 575733"/>
              <a:gd name="csX2" fmla="*/ 946807 w 1016000"/>
              <a:gd name="csY2" fmla="*/ 59266 h 575733"/>
              <a:gd name="csX3" fmla="*/ 673100 w 1016000"/>
              <a:gd name="csY3" fmla="*/ 0 h 575733"/>
              <a:gd name="csX4" fmla="*/ 342900 w 1016000"/>
              <a:gd name="csY4" fmla="*/ 16933 h 575733"/>
              <a:gd name="csX5" fmla="*/ 0 w 1016000"/>
              <a:gd name="csY5" fmla="*/ 156633 h 575733"/>
              <a:gd name="csX6" fmla="*/ 22800 w 1016000"/>
              <a:gd name="csY6" fmla="*/ 304803 h 575733"/>
              <a:gd name="csX7" fmla="*/ 60871 w 1016000"/>
              <a:gd name="csY7"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617439 w 1572568"/>
              <a:gd name="csY7"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386245 w 1572568"/>
              <a:gd name="csY7" fmla="*/ 499536 h 575733"/>
              <a:gd name="csX8" fmla="*/ 617439 w 1572568"/>
              <a:gd name="csY8"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597760 w 1572568"/>
              <a:gd name="csY7" fmla="*/ 287869 h 575733"/>
              <a:gd name="csX8" fmla="*/ 617439 w 1572568"/>
              <a:gd name="csY8"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597760 w 1572568"/>
              <a:gd name="csY7" fmla="*/ 321736 h 575733"/>
              <a:gd name="csX8" fmla="*/ 617439 w 1572568"/>
              <a:gd name="csY8" fmla="*/ 567266 h 575733"/>
              <a:gd name="csX0" fmla="*/ 507083 w 1462212"/>
              <a:gd name="csY0" fmla="*/ 567266 h 575733"/>
              <a:gd name="csX1" fmla="*/ 1462212 w 1462212"/>
              <a:gd name="csY1" fmla="*/ 575733 h 575733"/>
              <a:gd name="csX2" fmla="*/ 1393019 w 1462212"/>
              <a:gd name="csY2" fmla="*/ 59266 h 575733"/>
              <a:gd name="csX3" fmla="*/ 1119312 w 1462212"/>
              <a:gd name="csY3" fmla="*/ 0 h 575733"/>
              <a:gd name="csX4" fmla="*/ 789112 w 1462212"/>
              <a:gd name="csY4" fmla="*/ 16933 h 575733"/>
              <a:gd name="csX5" fmla="*/ 446212 w 1462212"/>
              <a:gd name="csY5" fmla="*/ 156633 h 575733"/>
              <a:gd name="csX6" fmla="*/ 0 w 1462212"/>
              <a:gd name="csY6" fmla="*/ 364070 h 575733"/>
              <a:gd name="csX7" fmla="*/ 487404 w 1462212"/>
              <a:gd name="csY7" fmla="*/ 321736 h 575733"/>
              <a:gd name="csX8" fmla="*/ 507083 w 1462212"/>
              <a:gd name="csY8" fmla="*/ 567266 h 575733"/>
              <a:gd name="csX0" fmla="*/ 472597 w 1427726"/>
              <a:gd name="csY0" fmla="*/ 567266 h 575733"/>
              <a:gd name="csX1" fmla="*/ 1427726 w 1427726"/>
              <a:gd name="csY1" fmla="*/ 575733 h 575733"/>
              <a:gd name="csX2" fmla="*/ 1358533 w 1427726"/>
              <a:gd name="csY2" fmla="*/ 59266 h 575733"/>
              <a:gd name="csX3" fmla="*/ 1084826 w 1427726"/>
              <a:gd name="csY3" fmla="*/ 0 h 575733"/>
              <a:gd name="csX4" fmla="*/ 754626 w 1427726"/>
              <a:gd name="csY4" fmla="*/ 16933 h 575733"/>
              <a:gd name="csX5" fmla="*/ 411726 w 1427726"/>
              <a:gd name="csY5" fmla="*/ 156633 h 575733"/>
              <a:gd name="csX6" fmla="*/ 0 w 1427726"/>
              <a:gd name="csY6" fmla="*/ 346607 h 575733"/>
              <a:gd name="csX7" fmla="*/ 452918 w 1427726"/>
              <a:gd name="csY7" fmla="*/ 321736 h 575733"/>
              <a:gd name="csX8" fmla="*/ 472597 w 1427726"/>
              <a:gd name="csY8" fmla="*/ 567266 h 575733"/>
              <a:gd name="csX0" fmla="*/ 488115 w 1443244"/>
              <a:gd name="csY0" fmla="*/ 567266 h 575733"/>
              <a:gd name="csX1" fmla="*/ 1443244 w 1443244"/>
              <a:gd name="csY1" fmla="*/ 575733 h 575733"/>
              <a:gd name="csX2" fmla="*/ 1374051 w 1443244"/>
              <a:gd name="csY2" fmla="*/ 59266 h 575733"/>
              <a:gd name="csX3" fmla="*/ 1100344 w 1443244"/>
              <a:gd name="csY3" fmla="*/ 0 h 575733"/>
              <a:gd name="csX4" fmla="*/ 770144 w 1443244"/>
              <a:gd name="csY4" fmla="*/ 16933 h 575733"/>
              <a:gd name="csX5" fmla="*/ 427244 w 1443244"/>
              <a:gd name="csY5" fmla="*/ 156633 h 575733"/>
              <a:gd name="csX6" fmla="*/ 0 w 1443244"/>
              <a:gd name="csY6" fmla="*/ 330732 h 575733"/>
              <a:gd name="csX7" fmla="*/ 468436 w 1443244"/>
              <a:gd name="csY7" fmla="*/ 321736 h 575733"/>
              <a:gd name="csX8" fmla="*/ 488115 w 1443244"/>
              <a:gd name="csY8" fmla="*/ 567266 h 575733"/>
              <a:gd name="csX0" fmla="*/ 493288 w 1448417"/>
              <a:gd name="csY0" fmla="*/ 567266 h 575733"/>
              <a:gd name="csX1" fmla="*/ 1448417 w 1448417"/>
              <a:gd name="csY1" fmla="*/ 575733 h 575733"/>
              <a:gd name="csX2" fmla="*/ 1379224 w 1448417"/>
              <a:gd name="csY2" fmla="*/ 59266 h 575733"/>
              <a:gd name="csX3" fmla="*/ 1105517 w 1448417"/>
              <a:gd name="csY3" fmla="*/ 0 h 575733"/>
              <a:gd name="csX4" fmla="*/ 775317 w 1448417"/>
              <a:gd name="csY4" fmla="*/ 16933 h 575733"/>
              <a:gd name="csX5" fmla="*/ 432417 w 1448417"/>
              <a:gd name="csY5" fmla="*/ 156633 h 575733"/>
              <a:gd name="csX6" fmla="*/ 0 w 1448417"/>
              <a:gd name="csY6" fmla="*/ 359307 h 575733"/>
              <a:gd name="csX7" fmla="*/ 473609 w 1448417"/>
              <a:gd name="csY7" fmla="*/ 321736 h 575733"/>
              <a:gd name="csX8" fmla="*/ 493288 w 1448417"/>
              <a:gd name="csY8" fmla="*/ 567266 h 575733"/>
              <a:gd name="csX0" fmla="*/ 474320 w 1429449"/>
              <a:gd name="csY0" fmla="*/ 567266 h 575733"/>
              <a:gd name="csX1" fmla="*/ 1429449 w 1429449"/>
              <a:gd name="csY1" fmla="*/ 575733 h 575733"/>
              <a:gd name="csX2" fmla="*/ 1360256 w 1429449"/>
              <a:gd name="csY2" fmla="*/ 59266 h 575733"/>
              <a:gd name="csX3" fmla="*/ 1086549 w 1429449"/>
              <a:gd name="csY3" fmla="*/ 0 h 575733"/>
              <a:gd name="csX4" fmla="*/ 756349 w 1429449"/>
              <a:gd name="csY4" fmla="*/ 16933 h 575733"/>
              <a:gd name="csX5" fmla="*/ 413449 w 1429449"/>
              <a:gd name="csY5" fmla="*/ 156633 h 575733"/>
              <a:gd name="csX6" fmla="*/ 0 w 1429449"/>
              <a:gd name="csY6" fmla="*/ 348195 h 575733"/>
              <a:gd name="csX7" fmla="*/ 454641 w 1429449"/>
              <a:gd name="csY7" fmla="*/ 321736 h 575733"/>
              <a:gd name="csX8" fmla="*/ 474320 w 1429449"/>
              <a:gd name="csY8" fmla="*/ 567266 h 575733"/>
              <a:gd name="csX0" fmla="*/ 474320 w 1429449"/>
              <a:gd name="csY0" fmla="*/ 567266 h 575733"/>
              <a:gd name="csX1" fmla="*/ 1429449 w 1429449"/>
              <a:gd name="csY1" fmla="*/ 575733 h 575733"/>
              <a:gd name="csX2" fmla="*/ 1360256 w 1429449"/>
              <a:gd name="csY2" fmla="*/ 59266 h 575733"/>
              <a:gd name="csX3" fmla="*/ 1086549 w 1429449"/>
              <a:gd name="csY3" fmla="*/ 0 h 575733"/>
              <a:gd name="csX4" fmla="*/ 756349 w 1429449"/>
              <a:gd name="csY4" fmla="*/ 16933 h 575733"/>
              <a:gd name="csX5" fmla="*/ 413449 w 1429449"/>
              <a:gd name="csY5" fmla="*/ 156633 h 575733"/>
              <a:gd name="csX6" fmla="*/ 70123 w 1429449"/>
              <a:gd name="csY6" fmla="*/ 319091 h 575733"/>
              <a:gd name="csX7" fmla="*/ 0 w 1429449"/>
              <a:gd name="csY7" fmla="*/ 348195 h 575733"/>
              <a:gd name="csX8" fmla="*/ 454641 w 1429449"/>
              <a:gd name="csY8" fmla="*/ 321736 h 575733"/>
              <a:gd name="csX9" fmla="*/ 474320 w 1429449"/>
              <a:gd name="csY9" fmla="*/ 567266 h 575733"/>
              <a:gd name="csX0" fmla="*/ 474320 w 1429449"/>
              <a:gd name="csY0" fmla="*/ 567266 h 575733"/>
              <a:gd name="csX1" fmla="*/ 1429449 w 1429449"/>
              <a:gd name="csY1" fmla="*/ 575733 h 575733"/>
              <a:gd name="csX2" fmla="*/ 1360256 w 1429449"/>
              <a:gd name="csY2" fmla="*/ 59266 h 575733"/>
              <a:gd name="csX3" fmla="*/ 1086549 w 1429449"/>
              <a:gd name="csY3" fmla="*/ 0 h 575733"/>
              <a:gd name="csX4" fmla="*/ 756349 w 1429449"/>
              <a:gd name="csY4" fmla="*/ 16933 h 575733"/>
              <a:gd name="csX5" fmla="*/ 413449 w 1429449"/>
              <a:gd name="csY5" fmla="*/ 156633 h 575733"/>
              <a:gd name="csX6" fmla="*/ 45982 w 1429449"/>
              <a:gd name="csY6" fmla="*/ 238128 h 575733"/>
              <a:gd name="csX7" fmla="*/ 0 w 1429449"/>
              <a:gd name="csY7" fmla="*/ 348195 h 575733"/>
              <a:gd name="csX8" fmla="*/ 454641 w 1429449"/>
              <a:gd name="csY8" fmla="*/ 321736 h 575733"/>
              <a:gd name="csX9" fmla="*/ 474320 w 1429449"/>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467477 w 1483477"/>
              <a:gd name="csY5" fmla="*/ 156633 h 575733"/>
              <a:gd name="csX6" fmla="*/ 0 w 1483477"/>
              <a:gd name="csY6" fmla="*/ 246065 h 575733"/>
              <a:gd name="csX7" fmla="*/ 54028 w 1483477"/>
              <a:gd name="csY7" fmla="*/ 3481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55416 w 1483477"/>
              <a:gd name="csY5" fmla="*/ 86783 h 575733"/>
              <a:gd name="csX6" fmla="*/ 0 w 1483477"/>
              <a:gd name="csY6" fmla="*/ 246065 h 575733"/>
              <a:gd name="csX7" fmla="*/ 54028 w 1483477"/>
              <a:gd name="csY7" fmla="*/ 3481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54028 w 1483477"/>
              <a:gd name="csY7" fmla="*/ 3481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26439 w 1483477"/>
              <a:gd name="csY7" fmla="*/ 3989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26439 w 1483477"/>
              <a:gd name="csY7" fmla="*/ 358355 h 575733"/>
              <a:gd name="csX8" fmla="*/ 508669 w 1483477"/>
              <a:gd name="csY8" fmla="*/ 321736 h 575733"/>
              <a:gd name="csX9" fmla="*/ 528348 w 1483477"/>
              <a:gd name="csY9" fmla="*/ 567266 h 575733"/>
              <a:gd name="csX0" fmla="*/ 571202 w 1526331"/>
              <a:gd name="csY0" fmla="*/ 567266 h 575733"/>
              <a:gd name="csX1" fmla="*/ 1526331 w 1526331"/>
              <a:gd name="csY1" fmla="*/ 575733 h 575733"/>
              <a:gd name="csX2" fmla="*/ 1457138 w 1526331"/>
              <a:gd name="csY2" fmla="*/ 59266 h 575733"/>
              <a:gd name="csX3" fmla="*/ 1183431 w 1526331"/>
              <a:gd name="csY3" fmla="*/ 0 h 575733"/>
              <a:gd name="csX4" fmla="*/ 853231 w 1526331"/>
              <a:gd name="csY4" fmla="*/ 16933 h 575733"/>
              <a:gd name="csX5" fmla="*/ 615514 w 1526331"/>
              <a:gd name="csY5" fmla="*/ 64558 h 575733"/>
              <a:gd name="csX6" fmla="*/ 42854 w 1526331"/>
              <a:gd name="csY6" fmla="*/ 246065 h 575733"/>
              <a:gd name="csX7" fmla="*/ 0 w 1526331"/>
              <a:gd name="csY7" fmla="*/ 422150 h 575733"/>
              <a:gd name="csX8" fmla="*/ 551523 w 1526331"/>
              <a:gd name="csY8" fmla="*/ 321736 h 575733"/>
              <a:gd name="csX9" fmla="*/ 571202 w 1526331"/>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3342 w 1483477"/>
              <a:gd name="csY7" fmla="*/ 411517 h 575733"/>
              <a:gd name="csX8" fmla="*/ 508669 w 1483477"/>
              <a:gd name="csY8" fmla="*/ 321736 h 575733"/>
              <a:gd name="csX9" fmla="*/ 528348 w 1483477"/>
              <a:gd name="csY9" fmla="*/ 567266 h 5757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483477" h="575733">
                <a:moveTo>
                  <a:pt x="528348" y="567266"/>
                </a:moveTo>
                <a:lnTo>
                  <a:pt x="1483477" y="575733"/>
                </a:lnTo>
                <a:lnTo>
                  <a:pt x="1414284" y="59266"/>
                </a:lnTo>
                <a:lnTo>
                  <a:pt x="1140577" y="0"/>
                </a:lnTo>
                <a:lnTo>
                  <a:pt x="810377" y="16933"/>
                </a:lnTo>
                <a:lnTo>
                  <a:pt x="572660" y="64558"/>
                </a:lnTo>
                <a:lnTo>
                  <a:pt x="0" y="246065"/>
                </a:lnTo>
                <a:lnTo>
                  <a:pt x="3342" y="411517"/>
                </a:lnTo>
                <a:lnTo>
                  <a:pt x="508669" y="321736"/>
                </a:lnTo>
                <a:lnTo>
                  <a:pt x="528348" y="567266"/>
                </a:lnTo>
                <a:close/>
              </a:path>
            </a:pathLst>
          </a:cu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Freeform: Shape 34">
            <a:extLst>
              <a:ext uri="{FF2B5EF4-FFF2-40B4-BE49-F238E27FC236}">
                <a16:creationId xmlns:a16="http://schemas.microsoft.com/office/drawing/2014/main" id="{73C47DA2-29CF-8376-8EC8-7BFA08A81A97}"/>
              </a:ext>
            </a:extLst>
          </p:cNvPr>
          <p:cNvSpPr/>
          <p:nvPr/>
        </p:nvSpPr>
        <p:spPr>
          <a:xfrm>
            <a:off x="7341091" y="3512351"/>
            <a:ext cx="566737" cy="455084"/>
          </a:xfrm>
          <a:custGeom>
            <a:avLst/>
            <a:gdLst>
              <a:gd name="csX0" fmla="*/ 16933 w 533400"/>
              <a:gd name="csY0" fmla="*/ 287867 h 474134"/>
              <a:gd name="csX1" fmla="*/ 414867 w 533400"/>
              <a:gd name="csY1" fmla="*/ 0 h 474134"/>
              <a:gd name="csX2" fmla="*/ 533400 w 533400"/>
              <a:gd name="csY2" fmla="*/ 186267 h 474134"/>
              <a:gd name="csX3" fmla="*/ 59267 w 533400"/>
              <a:gd name="csY3" fmla="*/ 474134 h 474134"/>
              <a:gd name="csX4" fmla="*/ 0 w 533400"/>
              <a:gd name="csY4" fmla="*/ 423334 h 474134"/>
              <a:gd name="csX5" fmla="*/ 16933 w 533400"/>
              <a:gd name="csY5" fmla="*/ 287867 h 474134"/>
              <a:gd name="csX0" fmla="*/ 16933 w 533400"/>
              <a:gd name="csY0" fmla="*/ 287867 h 443972"/>
              <a:gd name="csX1" fmla="*/ 414867 w 533400"/>
              <a:gd name="csY1" fmla="*/ 0 h 443972"/>
              <a:gd name="csX2" fmla="*/ 533400 w 533400"/>
              <a:gd name="csY2" fmla="*/ 186267 h 443972"/>
              <a:gd name="csX3" fmla="*/ 110067 w 533400"/>
              <a:gd name="csY3" fmla="*/ 443972 h 443972"/>
              <a:gd name="csX4" fmla="*/ 0 w 533400"/>
              <a:gd name="csY4" fmla="*/ 423334 h 443972"/>
              <a:gd name="csX5" fmla="*/ 16933 w 533400"/>
              <a:gd name="csY5" fmla="*/ 287867 h 443972"/>
              <a:gd name="csX0" fmla="*/ 0 w 516467"/>
              <a:gd name="csY0" fmla="*/ 287867 h 443972"/>
              <a:gd name="csX1" fmla="*/ 397934 w 516467"/>
              <a:gd name="csY1" fmla="*/ 0 h 443972"/>
              <a:gd name="csX2" fmla="*/ 516467 w 516467"/>
              <a:gd name="csY2" fmla="*/ 186267 h 443972"/>
              <a:gd name="csX3" fmla="*/ 93134 w 516467"/>
              <a:gd name="csY3" fmla="*/ 443972 h 443972"/>
              <a:gd name="csX4" fmla="*/ 6880 w 516467"/>
              <a:gd name="csY4" fmla="*/ 407459 h 443972"/>
              <a:gd name="csX5" fmla="*/ 0 w 516467"/>
              <a:gd name="csY5" fmla="*/ 287867 h 443972"/>
              <a:gd name="csX0" fmla="*/ 0 w 516467"/>
              <a:gd name="csY0" fmla="*/ 287867 h 413809"/>
              <a:gd name="csX1" fmla="*/ 397934 w 516467"/>
              <a:gd name="csY1" fmla="*/ 0 h 413809"/>
              <a:gd name="csX2" fmla="*/ 516467 w 516467"/>
              <a:gd name="csY2" fmla="*/ 186267 h 413809"/>
              <a:gd name="csX3" fmla="*/ 93134 w 516467"/>
              <a:gd name="csY3" fmla="*/ 413809 h 413809"/>
              <a:gd name="csX4" fmla="*/ 6880 w 516467"/>
              <a:gd name="csY4" fmla="*/ 407459 h 413809"/>
              <a:gd name="csX5" fmla="*/ 0 w 516467"/>
              <a:gd name="csY5" fmla="*/ 287867 h 413809"/>
              <a:gd name="csX0" fmla="*/ 0 w 516467"/>
              <a:gd name="csY0" fmla="*/ 287867 h 455084"/>
              <a:gd name="csX1" fmla="*/ 397934 w 516467"/>
              <a:gd name="csY1" fmla="*/ 0 h 455084"/>
              <a:gd name="csX2" fmla="*/ 516467 w 516467"/>
              <a:gd name="csY2" fmla="*/ 186267 h 455084"/>
              <a:gd name="csX3" fmla="*/ 51859 w 516467"/>
              <a:gd name="csY3" fmla="*/ 455084 h 455084"/>
              <a:gd name="csX4" fmla="*/ 6880 w 516467"/>
              <a:gd name="csY4" fmla="*/ 407459 h 455084"/>
              <a:gd name="csX5" fmla="*/ 0 w 516467"/>
              <a:gd name="csY5" fmla="*/ 287867 h 455084"/>
              <a:gd name="csX0" fmla="*/ 50270 w 566737"/>
              <a:gd name="csY0" fmla="*/ 287867 h 455084"/>
              <a:gd name="csX1" fmla="*/ 448204 w 566737"/>
              <a:gd name="csY1" fmla="*/ 0 h 455084"/>
              <a:gd name="csX2" fmla="*/ 566737 w 566737"/>
              <a:gd name="csY2" fmla="*/ 186267 h 455084"/>
              <a:gd name="csX3" fmla="*/ 102129 w 566737"/>
              <a:gd name="csY3" fmla="*/ 455084 h 455084"/>
              <a:gd name="csX4" fmla="*/ 0 w 566737"/>
              <a:gd name="csY4" fmla="*/ 420159 h 455084"/>
              <a:gd name="csX5" fmla="*/ 50270 w 566737"/>
              <a:gd name="csY5" fmla="*/ 287867 h 455084"/>
              <a:gd name="csX0" fmla="*/ 5820 w 566737"/>
              <a:gd name="csY0" fmla="*/ 306917 h 455084"/>
              <a:gd name="csX1" fmla="*/ 448204 w 566737"/>
              <a:gd name="csY1" fmla="*/ 0 h 455084"/>
              <a:gd name="csX2" fmla="*/ 566737 w 566737"/>
              <a:gd name="csY2" fmla="*/ 186267 h 455084"/>
              <a:gd name="csX3" fmla="*/ 102129 w 566737"/>
              <a:gd name="csY3" fmla="*/ 455084 h 455084"/>
              <a:gd name="csX4" fmla="*/ 0 w 566737"/>
              <a:gd name="csY4" fmla="*/ 420159 h 455084"/>
              <a:gd name="csX5" fmla="*/ 5820 w 566737"/>
              <a:gd name="csY5" fmla="*/ 306917 h 455084"/>
            </a:gdLst>
            <a:ahLst/>
            <a:cxnLst>
              <a:cxn ang="0">
                <a:pos x="csX0" y="csY0"/>
              </a:cxn>
              <a:cxn ang="0">
                <a:pos x="csX1" y="csY1"/>
              </a:cxn>
              <a:cxn ang="0">
                <a:pos x="csX2" y="csY2"/>
              </a:cxn>
              <a:cxn ang="0">
                <a:pos x="csX3" y="csY3"/>
              </a:cxn>
              <a:cxn ang="0">
                <a:pos x="csX4" y="csY4"/>
              </a:cxn>
              <a:cxn ang="0">
                <a:pos x="csX5" y="csY5"/>
              </a:cxn>
            </a:cxnLst>
            <a:rect l="l" t="t" r="r" b="b"/>
            <a:pathLst>
              <a:path w="566737" h="455084">
                <a:moveTo>
                  <a:pt x="5820" y="306917"/>
                </a:moveTo>
                <a:lnTo>
                  <a:pt x="448204" y="0"/>
                </a:lnTo>
                <a:lnTo>
                  <a:pt x="566737" y="186267"/>
                </a:lnTo>
                <a:lnTo>
                  <a:pt x="102129" y="455084"/>
                </a:lnTo>
                <a:lnTo>
                  <a:pt x="0" y="420159"/>
                </a:lnTo>
                <a:lnTo>
                  <a:pt x="5820" y="306917"/>
                </a:lnTo>
                <a:close/>
              </a:path>
            </a:pathLst>
          </a:cu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0" name="Group 29">
            <a:extLst>
              <a:ext uri="{FF2B5EF4-FFF2-40B4-BE49-F238E27FC236}">
                <a16:creationId xmlns:a16="http://schemas.microsoft.com/office/drawing/2014/main" id="{B1F496CF-A5E0-729B-415B-A000CAFFA32A}"/>
              </a:ext>
            </a:extLst>
          </p:cNvPr>
          <p:cNvGrpSpPr/>
          <p:nvPr/>
        </p:nvGrpSpPr>
        <p:grpSpPr>
          <a:xfrm>
            <a:off x="7847156" y="2913657"/>
            <a:ext cx="688257" cy="698477"/>
            <a:chOff x="5132572" y="3608891"/>
            <a:chExt cx="515564" cy="523220"/>
          </a:xfrm>
        </p:grpSpPr>
        <p:sp>
          <p:nvSpPr>
            <p:cNvPr id="27" name="Oval 26">
              <a:extLst>
                <a:ext uri="{FF2B5EF4-FFF2-40B4-BE49-F238E27FC236}">
                  <a16:creationId xmlns:a16="http://schemas.microsoft.com/office/drawing/2014/main" id="{84197133-824E-4FF0-AAE8-71F0B1A0F959}"/>
                </a:ext>
              </a:extLst>
            </p:cNvPr>
            <p:cNvSpPr/>
            <p:nvPr/>
          </p:nvSpPr>
          <p:spPr>
            <a:xfrm>
              <a:off x="5203790" y="3608891"/>
              <a:ext cx="444346" cy="523220"/>
            </a:xfrm>
            <a:prstGeom prst="ellipse">
              <a:avLst/>
            </a:prstGeom>
            <a:solidFill>
              <a:srgbClr val="E4DCB4"/>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Freeform: Shape 27">
              <a:extLst>
                <a:ext uri="{FF2B5EF4-FFF2-40B4-BE49-F238E27FC236}">
                  <a16:creationId xmlns:a16="http://schemas.microsoft.com/office/drawing/2014/main" id="{F38543A4-EB78-488C-A8D5-0AC4E8AB3247}"/>
                </a:ext>
              </a:extLst>
            </p:cNvPr>
            <p:cNvSpPr/>
            <p:nvPr/>
          </p:nvSpPr>
          <p:spPr>
            <a:xfrm>
              <a:off x="5132572" y="3829051"/>
              <a:ext cx="108880" cy="208375"/>
            </a:xfrm>
            <a:custGeom>
              <a:avLst/>
              <a:gdLst>
                <a:gd name="csX0" fmla="*/ 84083 w 126124"/>
                <a:gd name="csY0" fmla="*/ 0 h 147145"/>
                <a:gd name="csX1" fmla="*/ 0 w 126124"/>
                <a:gd name="csY1" fmla="*/ 84083 h 147145"/>
                <a:gd name="csX2" fmla="*/ 126124 w 126124"/>
                <a:gd name="csY2" fmla="*/ 147145 h 147145"/>
                <a:gd name="csX0" fmla="*/ 90065 w 132106"/>
                <a:gd name="csY0" fmla="*/ 0 h 147145"/>
                <a:gd name="csX1" fmla="*/ 5982 w 132106"/>
                <a:gd name="csY1" fmla="*/ 84083 h 147145"/>
                <a:gd name="csX2" fmla="*/ 132106 w 132106"/>
                <a:gd name="csY2" fmla="*/ 147145 h 147145"/>
                <a:gd name="csX0" fmla="*/ 90065 w 132106"/>
                <a:gd name="csY0" fmla="*/ 0 h 147145"/>
                <a:gd name="csX1" fmla="*/ 5982 w 132106"/>
                <a:gd name="csY1" fmla="*/ 84083 h 147145"/>
                <a:gd name="csX2" fmla="*/ 132106 w 132106"/>
                <a:gd name="csY2" fmla="*/ 147145 h 147145"/>
                <a:gd name="csX0" fmla="*/ 75214 w 133130"/>
                <a:gd name="csY0" fmla="*/ 0 h 159845"/>
                <a:gd name="csX1" fmla="*/ 7006 w 133130"/>
                <a:gd name="csY1" fmla="*/ 96783 h 159845"/>
                <a:gd name="csX2" fmla="*/ 133130 w 133130"/>
                <a:gd name="csY2" fmla="*/ 159845 h 159845"/>
                <a:gd name="csX0" fmla="*/ 75214 w 107730"/>
                <a:gd name="csY0" fmla="*/ 0 h 175720"/>
                <a:gd name="csX1" fmla="*/ 7006 w 107730"/>
                <a:gd name="csY1" fmla="*/ 96783 h 175720"/>
                <a:gd name="csX2" fmla="*/ 107730 w 107730"/>
                <a:gd name="csY2" fmla="*/ 175720 h 175720"/>
                <a:gd name="csX0" fmla="*/ 75214 w 107730"/>
                <a:gd name="csY0" fmla="*/ 0 h 196326"/>
                <a:gd name="csX1" fmla="*/ 7006 w 107730"/>
                <a:gd name="csY1" fmla="*/ 96783 h 196326"/>
                <a:gd name="csX2" fmla="*/ 107730 w 107730"/>
                <a:gd name="csY2" fmla="*/ 175720 h 196326"/>
                <a:gd name="csX0" fmla="*/ 76364 w 108880"/>
                <a:gd name="csY0" fmla="*/ 12049 h 208375"/>
                <a:gd name="csX1" fmla="*/ 8156 w 108880"/>
                <a:gd name="csY1" fmla="*/ 108832 h 208375"/>
                <a:gd name="csX2" fmla="*/ 108880 w 108880"/>
                <a:gd name="csY2" fmla="*/ 187769 h 208375"/>
              </a:gdLst>
              <a:ahLst/>
              <a:cxnLst>
                <a:cxn ang="0">
                  <a:pos x="csX0" y="csY0"/>
                </a:cxn>
                <a:cxn ang="0">
                  <a:pos x="csX1" y="csY1"/>
                </a:cxn>
                <a:cxn ang="0">
                  <a:pos x="csX2" y="csY2"/>
                </a:cxn>
              </a:cxnLst>
              <a:rect l="l" t="t" r="r" b="b"/>
              <a:pathLst>
                <a:path w="108880" h="208375">
                  <a:moveTo>
                    <a:pt x="76364" y="12049"/>
                  </a:moveTo>
                  <a:cubicBezTo>
                    <a:pt x="34048" y="-31361"/>
                    <a:pt x="-20966" y="52229"/>
                    <a:pt x="8156" y="108832"/>
                  </a:cubicBezTo>
                  <a:cubicBezTo>
                    <a:pt x="-603" y="172716"/>
                    <a:pt x="70014" y="244536"/>
                    <a:pt x="108880" y="187769"/>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8705169F-0148-6B61-6FCD-1E631010ECC0}"/>
                </a:ext>
              </a:extLst>
            </p:cNvPr>
            <p:cNvSpPr/>
            <p:nvPr/>
          </p:nvSpPr>
          <p:spPr>
            <a:xfrm>
              <a:off x="5294313" y="3796775"/>
              <a:ext cx="108880" cy="142875"/>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732B8CCC-F674-AE8C-6D77-B6B8CAD6AD75}"/>
                </a:ext>
              </a:extLst>
            </p:cNvPr>
            <p:cNvSpPr/>
            <p:nvPr/>
          </p:nvSpPr>
          <p:spPr>
            <a:xfrm>
              <a:off x="5478389" y="3796775"/>
              <a:ext cx="108880" cy="142875"/>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202AE12B-060F-4CB1-C1E8-77B0502D0312}"/>
                </a:ext>
              </a:extLst>
            </p:cNvPr>
            <p:cNvSpPr/>
            <p:nvPr/>
          </p:nvSpPr>
          <p:spPr>
            <a:xfrm>
              <a:off x="5482030" y="3832396"/>
              <a:ext cx="45719" cy="60666"/>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EA7A9D21-B267-E923-1F98-E7FECBAE3522}"/>
                </a:ext>
              </a:extLst>
            </p:cNvPr>
            <p:cNvSpPr/>
            <p:nvPr/>
          </p:nvSpPr>
          <p:spPr>
            <a:xfrm>
              <a:off x="5303034" y="3837879"/>
              <a:ext cx="45719" cy="60666"/>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0" name="Freeform: Shape 39">
            <a:extLst>
              <a:ext uri="{FF2B5EF4-FFF2-40B4-BE49-F238E27FC236}">
                <a16:creationId xmlns:a16="http://schemas.microsoft.com/office/drawing/2014/main" id="{A43E6503-6839-1695-2225-A710F4D269C2}"/>
              </a:ext>
            </a:extLst>
          </p:cNvPr>
          <p:cNvSpPr/>
          <p:nvPr/>
        </p:nvSpPr>
        <p:spPr>
          <a:xfrm>
            <a:off x="8143837" y="3605481"/>
            <a:ext cx="241300" cy="177800"/>
          </a:xfrm>
          <a:custGeom>
            <a:avLst/>
            <a:gdLst>
              <a:gd name="csX0" fmla="*/ 241300 w 241300"/>
              <a:gd name="csY0" fmla="*/ 3175 h 177800"/>
              <a:gd name="csX1" fmla="*/ 152400 w 241300"/>
              <a:gd name="csY1" fmla="*/ 177800 h 177800"/>
              <a:gd name="csX2" fmla="*/ 0 w 241300"/>
              <a:gd name="csY2" fmla="*/ 0 h 177800"/>
            </a:gdLst>
            <a:ahLst/>
            <a:cxnLst>
              <a:cxn ang="0">
                <a:pos x="csX0" y="csY0"/>
              </a:cxn>
              <a:cxn ang="0">
                <a:pos x="csX1" y="csY1"/>
              </a:cxn>
              <a:cxn ang="0">
                <a:pos x="csX2" y="csY2"/>
              </a:cxn>
            </a:cxnLst>
            <a:rect l="l" t="t" r="r" b="b"/>
            <a:pathLst>
              <a:path w="241300" h="177800">
                <a:moveTo>
                  <a:pt x="241300" y="3175"/>
                </a:moveTo>
                <a:lnTo>
                  <a:pt x="152400" y="177800"/>
                </a:lnTo>
                <a:lnTo>
                  <a:pt x="0" y="0"/>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7" name="Group 46">
            <a:extLst>
              <a:ext uri="{FF2B5EF4-FFF2-40B4-BE49-F238E27FC236}">
                <a16:creationId xmlns:a16="http://schemas.microsoft.com/office/drawing/2014/main" id="{E1A0280E-9DB3-D736-3E7F-278FAD76A972}"/>
              </a:ext>
            </a:extLst>
          </p:cNvPr>
          <p:cNvGrpSpPr/>
          <p:nvPr/>
        </p:nvGrpSpPr>
        <p:grpSpPr>
          <a:xfrm rot="21360441">
            <a:off x="2123520" y="3274551"/>
            <a:ext cx="5362155" cy="291869"/>
            <a:chOff x="7043847" y="3368143"/>
            <a:chExt cx="2008126" cy="281460"/>
          </a:xfrm>
        </p:grpSpPr>
        <p:sp>
          <p:nvSpPr>
            <p:cNvPr id="48" name="Freeform: Shape 47">
              <a:extLst>
                <a:ext uri="{FF2B5EF4-FFF2-40B4-BE49-F238E27FC236}">
                  <a16:creationId xmlns:a16="http://schemas.microsoft.com/office/drawing/2014/main" id="{E30FF953-6737-9199-1DA1-A728116C8B3D}"/>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9" name="Freeform: Shape 48">
              <a:extLst>
                <a:ext uri="{FF2B5EF4-FFF2-40B4-BE49-F238E27FC236}">
                  <a16:creationId xmlns:a16="http://schemas.microsoft.com/office/drawing/2014/main" id="{2B15A5BD-121C-E039-04B8-FA1BC2C11B79}"/>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0" name="Freeform: Shape 49">
              <a:extLst>
                <a:ext uri="{FF2B5EF4-FFF2-40B4-BE49-F238E27FC236}">
                  <a16:creationId xmlns:a16="http://schemas.microsoft.com/office/drawing/2014/main" id="{645DCEED-9D6D-14B0-9132-5E9768CD37F1}"/>
                </a:ext>
              </a:extLst>
            </p:cNvPr>
            <p:cNvSpPr/>
            <p:nvPr/>
          </p:nvSpPr>
          <p:spPr>
            <a:xfrm flipV="1">
              <a:off x="8442208" y="3371643"/>
              <a:ext cx="609765"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sX0" fmla="*/ 0 w 6155430"/>
                <a:gd name="csY0" fmla="*/ 24200 h 2230453"/>
                <a:gd name="csX1" fmla="*/ 825909 w 6155430"/>
                <a:gd name="csY1" fmla="*/ 2230135 h 2230453"/>
                <a:gd name="csX2" fmla="*/ 1746759 w 6155430"/>
                <a:gd name="csY2" fmla="*/ 135 h 2230453"/>
                <a:gd name="csX3" fmla="*/ 2607443 w 6155430"/>
                <a:gd name="csY3" fmla="*/ 2228916 h 2230453"/>
                <a:gd name="csX4" fmla="*/ 3494380 w 6155430"/>
                <a:gd name="csY4" fmla="*/ 14828 h 2230453"/>
                <a:gd name="csX5" fmla="*/ 4360636 w 6155430"/>
                <a:gd name="csY5" fmla="*/ 2229451 h 2230453"/>
                <a:gd name="csX6" fmla="*/ 5275324 w 6155430"/>
                <a:gd name="csY6" fmla="*/ 135 h 2230453"/>
                <a:gd name="csX7" fmla="*/ 6155428 w 6155430"/>
                <a:gd name="csY7" fmla="*/ 2210910 h 22304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155430"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grpSp>
        <p:nvGrpSpPr>
          <p:cNvPr id="51" name="Group 50">
            <a:extLst>
              <a:ext uri="{FF2B5EF4-FFF2-40B4-BE49-F238E27FC236}">
                <a16:creationId xmlns:a16="http://schemas.microsoft.com/office/drawing/2014/main" id="{F40232B2-3319-CAC1-4BEA-E0D684F31EF2}"/>
              </a:ext>
            </a:extLst>
          </p:cNvPr>
          <p:cNvGrpSpPr/>
          <p:nvPr/>
        </p:nvGrpSpPr>
        <p:grpSpPr>
          <a:xfrm rot="20481657">
            <a:off x="2032847" y="3912713"/>
            <a:ext cx="5590644" cy="271802"/>
            <a:chOff x="7043847" y="3368143"/>
            <a:chExt cx="2093695" cy="281459"/>
          </a:xfrm>
        </p:grpSpPr>
        <p:sp>
          <p:nvSpPr>
            <p:cNvPr id="52" name="Freeform: Shape 51">
              <a:extLst>
                <a:ext uri="{FF2B5EF4-FFF2-40B4-BE49-F238E27FC236}">
                  <a16:creationId xmlns:a16="http://schemas.microsoft.com/office/drawing/2014/main" id="{FFF5B121-110A-E7D9-12B6-F26BE352BBDA}"/>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3" name="Freeform: Shape 52">
              <a:extLst>
                <a:ext uri="{FF2B5EF4-FFF2-40B4-BE49-F238E27FC236}">
                  <a16:creationId xmlns:a16="http://schemas.microsoft.com/office/drawing/2014/main" id="{2B22AAD5-F217-4793-8480-83A045436B6D}"/>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4" name="Freeform: Shape 53">
              <a:extLst>
                <a:ext uri="{FF2B5EF4-FFF2-40B4-BE49-F238E27FC236}">
                  <a16:creationId xmlns:a16="http://schemas.microsoft.com/office/drawing/2014/main" id="{190BBE0E-AC5A-660B-462D-D08779E0231D}"/>
                </a:ext>
              </a:extLst>
            </p:cNvPr>
            <p:cNvSpPr/>
            <p:nvPr/>
          </p:nvSpPr>
          <p:spPr>
            <a:xfrm flipV="1">
              <a:off x="8442208" y="3371642"/>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58" name="TextBox 57">
            <a:extLst>
              <a:ext uri="{FF2B5EF4-FFF2-40B4-BE49-F238E27FC236}">
                <a16:creationId xmlns:a16="http://schemas.microsoft.com/office/drawing/2014/main" id="{18EA7362-F3D7-AB8C-FE8C-877E0A859995}"/>
              </a:ext>
            </a:extLst>
          </p:cNvPr>
          <p:cNvSpPr txBox="1"/>
          <p:nvPr/>
        </p:nvSpPr>
        <p:spPr>
          <a:xfrm>
            <a:off x="7729158" y="2278548"/>
            <a:ext cx="1141019" cy="523220"/>
          </a:xfrm>
          <a:prstGeom prst="rect">
            <a:avLst/>
          </a:prstGeom>
          <a:noFill/>
        </p:spPr>
        <p:txBody>
          <a:bodyPr wrap="square" rtlCol="0">
            <a:spAutoFit/>
          </a:bodyPr>
          <a:lstStyle/>
          <a:p>
            <a:pPr algn="l"/>
            <a:r>
              <a:rPr lang="en-GB" sz="2800" dirty="0">
                <a:solidFill>
                  <a:schemeClr val="bg1">
                    <a:lumMod val="50000"/>
                  </a:schemeClr>
                </a:solidFill>
                <a:latin typeface="Arial" panose="020B0604020202020204" pitchFamily="34" charset="0"/>
                <a:cs typeface="Arial" panose="020B0604020202020204" pitchFamily="34" charset="0"/>
              </a:rPr>
              <a:t>quiet</a:t>
            </a:r>
          </a:p>
        </p:txBody>
      </p:sp>
      <p:sp>
        <p:nvSpPr>
          <p:cNvPr id="60" name="TextBox 59">
            <a:extLst>
              <a:ext uri="{FF2B5EF4-FFF2-40B4-BE49-F238E27FC236}">
                <a16:creationId xmlns:a16="http://schemas.microsoft.com/office/drawing/2014/main" id="{DC5FEB5D-E948-EE55-A1AA-A08733A53EA8}"/>
              </a:ext>
            </a:extLst>
          </p:cNvPr>
          <p:cNvSpPr txBox="1"/>
          <p:nvPr/>
        </p:nvSpPr>
        <p:spPr>
          <a:xfrm>
            <a:off x="5967388" y="1121457"/>
            <a:ext cx="1552926" cy="1384995"/>
          </a:xfrm>
          <a:prstGeom prst="rect">
            <a:avLst/>
          </a:prstGeom>
          <a:noFill/>
        </p:spPr>
        <p:txBody>
          <a:bodyPr wrap="square">
            <a:spAutoFit/>
          </a:bodyPr>
          <a:lstStyle/>
          <a:p>
            <a:r>
              <a:rPr lang="en-GB" sz="2800"/>
              <a:t>crest meets trough </a:t>
            </a:r>
          </a:p>
        </p:txBody>
      </p:sp>
      <p:cxnSp>
        <p:nvCxnSpPr>
          <p:cNvPr id="6" name="Straight Arrow Connector 5">
            <a:extLst>
              <a:ext uri="{FF2B5EF4-FFF2-40B4-BE49-F238E27FC236}">
                <a16:creationId xmlns:a16="http://schemas.microsoft.com/office/drawing/2014/main" id="{4AEBAEDD-F6DC-0DAE-29FA-C5BAD7711D3D}"/>
              </a:ext>
            </a:extLst>
          </p:cNvPr>
          <p:cNvCxnSpPr/>
          <p:nvPr/>
        </p:nvCxnSpPr>
        <p:spPr>
          <a:xfrm>
            <a:off x="6709144" y="2583712"/>
            <a:ext cx="223284" cy="445931"/>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771DDC24-AA6A-C157-4EFA-5E3943D51783}"/>
              </a:ext>
            </a:extLst>
          </p:cNvPr>
          <p:cNvSpPr txBox="1"/>
          <p:nvPr/>
        </p:nvSpPr>
        <p:spPr>
          <a:xfrm>
            <a:off x="5015986" y="4823624"/>
            <a:ext cx="4128014" cy="523220"/>
          </a:xfrm>
          <a:prstGeom prst="rect">
            <a:avLst/>
          </a:prstGeom>
          <a:noFill/>
        </p:spPr>
        <p:txBody>
          <a:bodyPr wrap="square">
            <a:spAutoFit/>
          </a:bodyPr>
          <a:lstStyle/>
          <a:p>
            <a:r>
              <a:rPr lang="en-GB" sz="2800" dirty="0"/>
              <a:t>Destructive interference</a:t>
            </a:r>
          </a:p>
        </p:txBody>
      </p:sp>
      <p:sp>
        <p:nvSpPr>
          <p:cNvPr id="3" name="TextBox 2">
            <a:extLst>
              <a:ext uri="{FF2B5EF4-FFF2-40B4-BE49-F238E27FC236}">
                <a16:creationId xmlns:a16="http://schemas.microsoft.com/office/drawing/2014/main" id="{3EB8AD13-55CF-CF78-1C1C-0C73030C2BE8}"/>
              </a:ext>
            </a:extLst>
          </p:cNvPr>
          <p:cNvSpPr txBox="1"/>
          <p:nvPr/>
        </p:nvSpPr>
        <p:spPr>
          <a:xfrm>
            <a:off x="7520314" y="1062845"/>
            <a:ext cx="1445886" cy="954107"/>
          </a:xfrm>
          <a:prstGeom prst="rect">
            <a:avLst/>
          </a:prstGeom>
          <a:solidFill>
            <a:schemeClr val="accent2">
              <a:lumMod val="20000"/>
              <a:lumOff val="80000"/>
            </a:schemeClr>
          </a:solidFill>
        </p:spPr>
        <p:txBody>
          <a:bodyPr wrap="square" rtlCol="0">
            <a:spAutoFit/>
          </a:bodyPr>
          <a:lstStyle/>
          <a:p>
            <a:pPr algn="l"/>
            <a:r>
              <a:rPr lang="en-GB" sz="2800" dirty="0">
                <a:latin typeface="Arial" panose="020B0604020202020204" pitchFamily="34" charset="0"/>
                <a:cs typeface="Arial" panose="020B0604020202020204" pitchFamily="34" charset="0"/>
              </a:rPr>
              <a:t>Loud or quiet?</a:t>
            </a:r>
          </a:p>
        </p:txBody>
      </p:sp>
      <p:sp>
        <p:nvSpPr>
          <p:cNvPr id="5" name="TextBox 4">
            <a:hlinkClick r:id="rId3"/>
            <a:extLst>
              <a:ext uri="{FF2B5EF4-FFF2-40B4-BE49-F238E27FC236}">
                <a16:creationId xmlns:a16="http://schemas.microsoft.com/office/drawing/2014/main" id="{D02EFE8A-387C-67E7-B443-EC12B5549DB6}"/>
              </a:ext>
            </a:extLst>
          </p:cNvPr>
          <p:cNvSpPr txBox="1"/>
          <p:nvPr/>
        </p:nvSpPr>
        <p:spPr>
          <a:xfrm>
            <a:off x="7069221" y="4147533"/>
            <a:ext cx="543739" cy="307777"/>
          </a:xfrm>
          <a:prstGeom prst="rect">
            <a:avLst/>
          </a:prstGeom>
          <a:noFill/>
        </p:spPr>
        <p:txBody>
          <a:bodyPr wrap="none" rtlCol="0">
            <a:spAutoFit/>
          </a:bodyPr>
          <a:lstStyle/>
          <a:p>
            <a:pPr algn="l"/>
            <a:r>
              <a:rPr lang="en-GB" sz="1400" dirty="0">
                <a:solidFill>
                  <a:schemeClr val="bg1">
                    <a:lumMod val="8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2434456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60" grpId="0"/>
      <p:bldP spid="7" grpId="0"/>
      <p:bldP spid="3"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D88DFB-841A-B195-6B64-E69C3CB7A3F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607F6D5-347B-FFFB-6A0E-A879562D5528}"/>
              </a:ext>
            </a:extLst>
          </p:cNvPr>
          <p:cNvSpPr>
            <a:spLocks noGrp="1"/>
          </p:cNvSpPr>
          <p:nvPr>
            <p:ph type="title"/>
          </p:nvPr>
        </p:nvSpPr>
        <p:spPr>
          <a:xfrm>
            <a:off x="241300" y="155246"/>
            <a:ext cx="8724900" cy="590931"/>
          </a:xfrm>
        </p:spPr>
        <p:txBody>
          <a:bodyPr/>
          <a:lstStyle/>
          <a:p>
            <a:r>
              <a:rPr lang="en-GB"/>
              <a:t>How does it work?</a:t>
            </a:r>
            <a:endParaRPr lang="en-US"/>
          </a:p>
        </p:txBody>
      </p:sp>
      <p:sp>
        <p:nvSpPr>
          <p:cNvPr id="9" name="TextBox 8">
            <a:extLst>
              <a:ext uri="{FF2B5EF4-FFF2-40B4-BE49-F238E27FC236}">
                <a16:creationId xmlns:a16="http://schemas.microsoft.com/office/drawing/2014/main" id="{40ECAAEE-BF49-DAE8-676B-2E83290DBF27}"/>
              </a:ext>
            </a:extLst>
          </p:cNvPr>
          <p:cNvSpPr txBox="1"/>
          <p:nvPr/>
        </p:nvSpPr>
        <p:spPr>
          <a:xfrm>
            <a:off x="750275" y="4086570"/>
            <a:ext cx="1008113" cy="523220"/>
          </a:xfrm>
          <a:prstGeom prst="rect">
            <a:avLst/>
          </a:prstGeom>
          <a:solidFill>
            <a:schemeClr val="bg1"/>
          </a:solidFill>
          <a:ln w="28575">
            <a:solidFill>
              <a:schemeClr val="tx1"/>
            </a:solidFill>
          </a:ln>
        </p:spPr>
        <p:txBody>
          <a:bodyPr wrap="square" rtlCol="0">
            <a:spAutoFit/>
          </a:bodyPr>
          <a:lstStyle/>
          <a:p>
            <a:pPr algn="l"/>
            <a:r>
              <a:rPr lang="en-GB" sz="2800"/>
              <a:t>Tone</a:t>
            </a:r>
          </a:p>
        </p:txBody>
      </p:sp>
      <p:cxnSp>
        <p:nvCxnSpPr>
          <p:cNvPr id="10" name="Connector: Elbow 9">
            <a:extLst>
              <a:ext uri="{FF2B5EF4-FFF2-40B4-BE49-F238E27FC236}">
                <a16:creationId xmlns:a16="http://schemas.microsoft.com/office/drawing/2014/main" id="{0FEB30C6-4F9E-E2A9-C744-4CF294F33A82}"/>
              </a:ext>
            </a:extLst>
          </p:cNvPr>
          <p:cNvCxnSpPr>
            <a:cxnSpLocks/>
            <a:stCxn id="9" idx="0"/>
            <a:endCxn id="21" idx="1"/>
          </p:cNvCxnSpPr>
          <p:nvPr/>
        </p:nvCxnSpPr>
        <p:spPr>
          <a:xfrm rot="5400000" flipH="1" flipV="1">
            <a:off x="1217912" y="3591534"/>
            <a:ext cx="531456" cy="458617"/>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nector: Elbow 10">
            <a:extLst>
              <a:ext uri="{FF2B5EF4-FFF2-40B4-BE49-F238E27FC236}">
                <a16:creationId xmlns:a16="http://schemas.microsoft.com/office/drawing/2014/main" id="{10244154-19B2-B23F-9BB9-6CB26C56D3D8}"/>
              </a:ext>
            </a:extLst>
          </p:cNvPr>
          <p:cNvCxnSpPr>
            <a:cxnSpLocks/>
            <a:stCxn id="9" idx="2"/>
            <a:endCxn id="15" idx="1"/>
          </p:cNvCxnSpPr>
          <p:nvPr/>
        </p:nvCxnSpPr>
        <p:spPr>
          <a:xfrm rot="16200000" flipH="1">
            <a:off x="1300040" y="4564082"/>
            <a:ext cx="394389" cy="485804"/>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D84D0F7D-F26A-98D0-9173-95040EE4F27B}"/>
              </a:ext>
            </a:extLst>
          </p:cNvPr>
          <p:cNvGrpSpPr/>
          <p:nvPr/>
        </p:nvGrpSpPr>
        <p:grpSpPr>
          <a:xfrm>
            <a:off x="1740136" y="4531287"/>
            <a:ext cx="458149" cy="945785"/>
            <a:chOff x="4820315" y="4301550"/>
            <a:chExt cx="641959" cy="1325234"/>
          </a:xfrm>
        </p:grpSpPr>
        <p:sp>
          <p:nvSpPr>
            <p:cNvPr id="14" name="Isosceles Triangle 13">
              <a:extLst>
                <a:ext uri="{FF2B5EF4-FFF2-40B4-BE49-F238E27FC236}">
                  <a16:creationId xmlns:a16="http://schemas.microsoft.com/office/drawing/2014/main" id="{680F1601-B404-FAAE-530A-9557C3983A5B}"/>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1DD7D61E-286A-1116-AC26-4F726293E233}"/>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4" name="Freeform: Shape 33">
            <a:extLst>
              <a:ext uri="{FF2B5EF4-FFF2-40B4-BE49-F238E27FC236}">
                <a16:creationId xmlns:a16="http://schemas.microsoft.com/office/drawing/2014/main" id="{0E28D486-E72E-36BF-6420-3C4ABA0D63E2}"/>
              </a:ext>
            </a:extLst>
          </p:cNvPr>
          <p:cNvSpPr/>
          <p:nvPr/>
        </p:nvSpPr>
        <p:spPr>
          <a:xfrm>
            <a:off x="7425416" y="3942313"/>
            <a:ext cx="607485" cy="752740"/>
          </a:xfrm>
          <a:custGeom>
            <a:avLst/>
            <a:gdLst>
              <a:gd name="csX0" fmla="*/ 262467 w 262467"/>
              <a:gd name="csY0" fmla="*/ 120513 h 569246"/>
              <a:gd name="csX1" fmla="*/ 262467 w 262467"/>
              <a:gd name="csY1" fmla="*/ 120513 h 569246"/>
              <a:gd name="csX2" fmla="*/ 228600 w 262467"/>
              <a:gd name="csY2" fmla="*/ 27380 h 569246"/>
              <a:gd name="csX3" fmla="*/ 160867 w 262467"/>
              <a:gd name="csY3" fmla="*/ 1980 h 569246"/>
              <a:gd name="csX4" fmla="*/ 25400 w 262467"/>
              <a:gd name="csY4" fmla="*/ 35846 h 569246"/>
              <a:gd name="csX5" fmla="*/ 0 w 262467"/>
              <a:gd name="csY5" fmla="*/ 213646 h 569246"/>
              <a:gd name="csX6" fmla="*/ 59267 w 262467"/>
              <a:gd name="csY6" fmla="*/ 433780 h 569246"/>
              <a:gd name="csX7" fmla="*/ 160867 w 262467"/>
              <a:gd name="csY7" fmla="*/ 569246 h 569246"/>
              <a:gd name="csX8" fmla="*/ 160867 w 262467"/>
              <a:gd name="csY8" fmla="*/ 569246 h 569246"/>
              <a:gd name="csX0" fmla="*/ 564287 w 564287"/>
              <a:gd name="csY0" fmla="*/ 120513 h 1084640"/>
              <a:gd name="csX1" fmla="*/ 564287 w 564287"/>
              <a:gd name="csY1" fmla="*/ 120513 h 1084640"/>
              <a:gd name="csX2" fmla="*/ 530420 w 564287"/>
              <a:gd name="csY2" fmla="*/ 27380 h 1084640"/>
              <a:gd name="csX3" fmla="*/ 462687 w 564287"/>
              <a:gd name="csY3" fmla="*/ 1980 h 1084640"/>
              <a:gd name="csX4" fmla="*/ 327220 w 564287"/>
              <a:gd name="csY4" fmla="*/ 35846 h 1084640"/>
              <a:gd name="csX5" fmla="*/ 301820 w 564287"/>
              <a:gd name="csY5" fmla="*/ 213646 h 1084640"/>
              <a:gd name="csX6" fmla="*/ 361087 w 564287"/>
              <a:gd name="csY6" fmla="*/ 433780 h 1084640"/>
              <a:gd name="csX7" fmla="*/ 462687 w 564287"/>
              <a:gd name="csY7" fmla="*/ 569246 h 1084640"/>
              <a:gd name="csX8" fmla="*/ 0 w 564287"/>
              <a:gd name="csY8" fmla="*/ 1084640 h 1084640"/>
              <a:gd name="csX0" fmla="*/ 651041 w 651041"/>
              <a:gd name="csY0" fmla="*/ 120513 h 1108066"/>
              <a:gd name="csX1" fmla="*/ 651041 w 651041"/>
              <a:gd name="csY1" fmla="*/ 120513 h 1108066"/>
              <a:gd name="csX2" fmla="*/ 617174 w 651041"/>
              <a:gd name="csY2" fmla="*/ 27380 h 1108066"/>
              <a:gd name="csX3" fmla="*/ 549441 w 651041"/>
              <a:gd name="csY3" fmla="*/ 1980 h 1108066"/>
              <a:gd name="csX4" fmla="*/ 413974 w 651041"/>
              <a:gd name="csY4" fmla="*/ 35846 h 1108066"/>
              <a:gd name="csX5" fmla="*/ 388574 w 651041"/>
              <a:gd name="csY5" fmla="*/ 213646 h 1108066"/>
              <a:gd name="csX6" fmla="*/ 447841 w 651041"/>
              <a:gd name="csY6" fmla="*/ 433780 h 1108066"/>
              <a:gd name="csX7" fmla="*/ 549441 w 651041"/>
              <a:gd name="csY7" fmla="*/ 569246 h 1108066"/>
              <a:gd name="csX8" fmla="*/ 0 w 651041"/>
              <a:gd name="csY8" fmla="*/ 1108066 h 1108066"/>
              <a:gd name="csX0" fmla="*/ 651041 w 651041"/>
              <a:gd name="csY0" fmla="*/ 120513 h 1108066"/>
              <a:gd name="csX1" fmla="*/ 617174 w 651041"/>
              <a:gd name="csY1" fmla="*/ 27380 h 1108066"/>
              <a:gd name="csX2" fmla="*/ 549441 w 651041"/>
              <a:gd name="csY2" fmla="*/ 1980 h 1108066"/>
              <a:gd name="csX3" fmla="*/ 413974 w 651041"/>
              <a:gd name="csY3" fmla="*/ 35846 h 1108066"/>
              <a:gd name="csX4" fmla="*/ 388574 w 651041"/>
              <a:gd name="csY4" fmla="*/ 213646 h 1108066"/>
              <a:gd name="csX5" fmla="*/ 447841 w 651041"/>
              <a:gd name="csY5" fmla="*/ 433780 h 1108066"/>
              <a:gd name="csX6" fmla="*/ 549441 w 651041"/>
              <a:gd name="csY6" fmla="*/ 569246 h 1108066"/>
              <a:gd name="csX7" fmla="*/ 0 w 651041"/>
              <a:gd name="csY7" fmla="*/ 1108066 h 1108066"/>
              <a:gd name="csX0" fmla="*/ 617174 w 617174"/>
              <a:gd name="csY0" fmla="*/ 27380 h 1108066"/>
              <a:gd name="csX1" fmla="*/ 549441 w 617174"/>
              <a:gd name="csY1" fmla="*/ 1980 h 1108066"/>
              <a:gd name="csX2" fmla="*/ 413974 w 617174"/>
              <a:gd name="csY2" fmla="*/ 35846 h 1108066"/>
              <a:gd name="csX3" fmla="*/ 388574 w 617174"/>
              <a:gd name="csY3" fmla="*/ 213646 h 1108066"/>
              <a:gd name="csX4" fmla="*/ 447841 w 617174"/>
              <a:gd name="csY4" fmla="*/ 433780 h 1108066"/>
              <a:gd name="csX5" fmla="*/ 549441 w 617174"/>
              <a:gd name="csY5" fmla="*/ 569246 h 1108066"/>
              <a:gd name="csX6" fmla="*/ 0 w 617174"/>
              <a:gd name="csY6" fmla="*/ 1108066 h 1108066"/>
              <a:gd name="csX0" fmla="*/ 617174 w 617174"/>
              <a:gd name="csY0" fmla="*/ 40042 h 1120728"/>
              <a:gd name="csX1" fmla="*/ 494015 w 617174"/>
              <a:gd name="csY1" fmla="*/ 0 h 1120728"/>
              <a:gd name="csX2" fmla="*/ 413974 w 617174"/>
              <a:gd name="csY2" fmla="*/ 48508 h 1120728"/>
              <a:gd name="csX3" fmla="*/ 388574 w 617174"/>
              <a:gd name="csY3" fmla="*/ 226308 h 1120728"/>
              <a:gd name="csX4" fmla="*/ 447841 w 617174"/>
              <a:gd name="csY4" fmla="*/ 446442 h 1120728"/>
              <a:gd name="csX5" fmla="*/ 549441 w 617174"/>
              <a:gd name="csY5" fmla="*/ 581908 h 1120728"/>
              <a:gd name="csX6" fmla="*/ 0 w 617174"/>
              <a:gd name="csY6" fmla="*/ 1120728 h 1120728"/>
              <a:gd name="csX0" fmla="*/ 617174 w 617174"/>
              <a:gd name="csY0" fmla="*/ 55998 h 1136684"/>
              <a:gd name="csX1" fmla="*/ 494015 w 617174"/>
              <a:gd name="csY1" fmla="*/ 15956 h 1136684"/>
              <a:gd name="csX2" fmla="*/ 413974 w 617174"/>
              <a:gd name="csY2" fmla="*/ 64464 h 1136684"/>
              <a:gd name="csX3" fmla="*/ 388574 w 617174"/>
              <a:gd name="csY3" fmla="*/ 242264 h 1136684"/>
              <a:gd name="csX4" fmla="*/ 447841 w 617174"/>
              <a:gd name="csY4" fmla="*/ 462398 h 1136684"/>
              <a:gd name="csX5" fmla="*/ 549441 w 617174"/>
              <a:gd name="csY5" fmla="*/ 597864 h 1136684"/>
              <a:gd name="csX6" fmla="*/ 0 w 617174"/>
              <a:gd name="csY6" fmla="*/ 1136684 h 1136684"/>
              <a:gd name="csX0" fmla="*/ 573797 w 573797"/>
              <a:gd name="csY0" fmla="*/ 39320 h 1155147"/>
              <a:gd name="csX1" fmla="*/ 494015 w 573797"/>
              <a:gd name="csY1" fmla="*/ 34419 h 1155147"/>
              <a:gd name="csX2" fmla="*/ 413974 w 573797"/>
              <a:gd name="csY2" fmla="*/ 82927 h 1155147"/>
              <a:gd name="csX3" fmla="*/ 388574 w 573797"/>
              <a:gd name="csY3" fmla="*/ 260727 h 1155147"/>
              <a:gd name="csX4" fmla="*/ 447841 w 573797"/>
              <a:gd name="csY4" fmla="*/ 480861 h 1155147"/>
              <a:gd name="csX5" fmla="*/ 549441 w 573797"/>
              <a:gd name="csY5" fmla="*/ 616327 h 1155147"/>
              <a:gd name="csX6" fmla="*/ 0 w 573797"/>
              <a:gd name="csY6" fmla="*/ 1155147 h 1155147"/>
              <a:gd name="csX0" fmla="*/ 573797 w 573797"/>
              <a:gd name="csY0" fmla="*/ 38309 h 1154136"/>
              <a:gd name="csX1" fmla="*/ 469917 w 573797"/>
              <a:gd name="csY1" fmla="*/ 36337 h 1154136"/>
              <a:gd name="csX2" fmla="*/ 413974 w 573797"/>
              <a:gd name="csY2" fmla="*/ 81916 h 1154136"/>
              <a:gd name="csX3" fmla="*/ 388574 w 573797"/>
              <a:gd name="csY3" fmla="*/ 259716 h 1154136"/>
              <a:gd name="csX4" fmla="*/ 447841 w 573797"/>
              <a:gd name="csY4" fmla="*/ 479850 h 1154136"/>
              <a:gd name="csX5" fmla="*/ 549441 w 573797"/>
              <a:gd name="csY5" fmla="*/ 615316 h 1154136"/>
              <a:gd name="csX6" fmla="*/ 0 w 573797"/>
              <a:gd name="csY6" fmla="*/ 1154136 h 1154136"/>
              <a:gd name="csX0" fmla="*/ 573797 w 573797"/>
              <a:gd name="csY0" fmla="*/ 11962 h 1127789"/>
              <a:gd name="csX1" fmla="*/ 469917 w 573797"/>
              <a:gd name="csY1" fmla="*/ 9990 h 1127789"/>
              <a:gd name="csX2" fmla="*/ 413974 w 573797"/>
              <a:gd name="csY2" fmla="*/ 55569 h 1127789"/>
              <a:gd name="csX3" fmla="*/ 388574 w 573797"/>
              <a:gd name="csY3" fmla="*/ 233369 h 1127789"/>
              <a:gd name="csX4" fmla="*/ 447841 w 573797"/>
              <a:gd name="csY4" fmla="*/ 453503 h 1127789"/>
              <a:gd name="csX5" fmla="*/ 549441 w 573797"/>
              <a:gd name="csY5" fmla="*/ 588969 h 1127789"/>
              <a:gd name="csX6" fmla="*/ 0 w 573797"/>
              <a:gd name="csY6" fmla="*/ 1127789 h 1127789"/>
              <a:gd name="csX0" fmla="*/ 590666 w 590666"/>
              <a:gd name="csY0" fmla="*/ 11962 h 1127789"/>
              <a:gd name="csX1" fmla="*/ 486786 w 590666"/>
              <a:gd name="csY1" fmla="*/ 9990 h 1127789"/>
              <a:gd name="csX2" fmla="*/ 430843 w 590666"/>
              <a:gd name="csY2" fmla="*/ 55569 h 1127789"/>
              <a:gd name="csX3" fmla="*/ 405443 w 590666"/>
              <a:gd name="csY3" fmla="*/ 233369 h 1127789"/>
              <a:gd name="csX4" fmla="*/ 464710 w 590666"/>
              <a:gd name="csY4" fmla="*/ 453503 h 1127789"/>
              <a:gd name="csX5" fmla="*/ 0 w 590666"/>
              <a:gd name="csY5" fmla="*/ 952088 h 1127789"/>
              <a:gd name="csX6" fmla="*/ 16869 w 590666"/>
              <a:gd name="csY6" fmla="*/ 1127789 h 1127789"/>
              <a:gd name="csX0" fmla="*/ 590666 w 590666"/>
              <a:gd name="csY0" fmla="*/ 11962 h 1239068"/>
              <a:gd name="csX1" fmla="*/ 486786 w 590666"/>
              <a:gd name="csY1" fmla="*/ 9990 h 1239068"/>
              <a:gd name="csX2" fmla="*/ 430843 w 590666"/>
              <a:gd name="csY2" fmla="*/ 55569 h 1239068"/>
              <a:gd name="csX3" fmla="*/ 405443 w 590666"/>
              <a:gd name="csY3" fmla="*/ 233369 h 1239068"/>
              <a:gd name="csX4" fmla="*/ 464710 w 590666"/>
              <a:gd name="csY4" fmla="*/ 453503 h 1239068"/>
              <a:gd name="csX5" fmla="*/ 0 w 590666"/>
              <a:gd name="csY5" fmla="*/ 952088 h 1239068"/>
              <a:gd name="csX6" fmla="*/ 91574 w 590666"/>
              <a:gd name="csY6" fmla="*/ 1239068 h 1239068"/>
              <a:gd name="csX0" fmla="*/ 590666 w 590666"/>
              <a:gd name="csY0" fmla="*/ 11962 h 1239068"/>
              <a:gd name="csX1" fmla="*/ 486786 w 590666"/>
              <a:gd name="csY1" fmla="*/ 9990 h 1239068"/>
              <a:gd name="csX2" fmla="*/ 430843 w 590666"/>
              <a:gd name="csY2" fmla="*/ 55569 h 1239068"/>
              <a:gd name="csX3" fmla="*/ 405443 w 590666"/>
              <a:gd name="csY3" fmla="*/ 233369 h 1239068"/>
              <a:gd name="csX4" fmla="*/ 464710 w 590666"/>
              <a:gd name="csY4" fmla="*/ 453503 h 1239068"/>
              <a:gd name="csX5" fmla="*/ 0 w 590666"/>
              <a:gd name="csY5" fmla="*/ 952088 h 1239068"/>
              <a:gd name="csX6" fmla="*/ 40753 w 590666"/>
              <a:gd name="csY6" fmla="*/ 1095579 h 1239068"/>
              <a:gd name="csX7" fmla="*/ 91574 w 590666"/>
              <a:gd name="csY7" fmla="*/ 1239068 h 1239068"/>
              <a:gd name="csX0" fmla="*/ 590666 w 590666"/>
              <a:gd name="csY0" fmla="*/ 11962 h 1239068"/>
              <a:gd name="csX1" fmla="*/ 486786 w 590666"/>
              <a:gd name="csY1" fmla="*/ 9990 h 1239068"/>
              <a:gd name="csX2" fmla="*/ 430843 w 590666"/>
              <a:gd name="csY2" fmla="*/ 55569 h 1239068"/>
              <a:gd name="csX3" fmla="*/ 405443 w 590666"/>
              <a:gd name="csY3" fmla="*/ 233369 h 1239068"/>
              <a:gd name="csX4" fmla="*/ 464710 w 590666"/>
              <a:gd name="csY4" fmla="*/ 453503 h 1239068"/>
              <a:gd name="csX5" fmla="*/ 0 w 590666"/>
              <a:gd name="csY5" fmla="*/ 952088 h 1239068"/>
              <a:gd name="csX6" fmla="*/ 11835 w 590666"/>
              <a:gd name="csY6" fmla="*/ 1151218 h 1239068"/>
              <a:gd name="csX7" fmla="*/ 91574 w 590666"/>
              <a:gd name="csY7" fmla="*/ 1239068 h 1239068"/>
              <a:gd name="csX0" fmla="*/ 590666 w 590666"/>
              <a:gd name="csY0" fmla="*/ 11962 h 1203928"/>
              <a:gd name="csX1" fmla="*/ 486786 w 590666"/>
              <a:gd name="csY1" fmla="*/ 9990 h 1203928"/>
              <a:gd name="csX2" fmla="*/ 430843 w 590666"/>
              <a:gd name="csY2" fmla="*/ 55569 h 1203928"/>
              <a:gd name="csX3" fmla="*/ 405443 w 590666"/>
              <a:gd name="csY3" fmla="*/ 233369 h 1203928"/>
              <a:gd name="csX4" fmla="*/ 464710 w 590666"/>
              <a:gd name="csY4" fmla="*/ 453503 h 1203928"/>
              <a:gd name="csX5" fmla="*/ 0 w 590666"/>
              <a:gd name="csY5" fmla="*/ 952088 h 1203928"/>
              <a:gd name="csX6" fmla="*/ 11835 w 590666"/>
              <a:gd name="csY6" fmla="*/ 1151218 h 1203928"/>
              <a:gd name="csX7" fmla="*/ 421721 w 590666"/>
              <a:gd name="csY7" fmla="*/ 1203928 h 1203928"/>
              <a:gd name="csX0" fmla="*/ 590666 w 595229"/>
              <a:gd name="csY0" fmla="*/ 11962 h 1151219"/>
              <a:gd name="csX1" fmla="*/ 486786 w 595229"/>
              <a:gd name="csY1" fmla="*/ 9990 h 1151219"/>
              <a:gd name="csX2" fmla="*/ 430843 w 595229"/>
              <a:gd name="csY2" fmla="*/ 55569 h 1151219"/>
              <a:gd name="csX3" fmla="*/ 405443 w 595229"/>
              <a:gd name="csY3" fmla="*/ 233369 h 1151219"/>
              <a:gd name="csX4" fmla="*/ 464710 w 595229"/>
              <a:gd name="csY4" fmla="*/ 453503 h 1151219"/>
              <a:gd name="csX5" fmla="*/ 0 w 595229"/>
              <a:gd name="csY5" fmla="*/ 952088 h 1151219"/>
              <a:gd name="csX6" fmla="*/ 11835 w 595229"/>
              <a:gd name="csY6" fmla="*/ 1151218 h 1151219"/>
              <a:gd name="csX7" fmla="*/ 595229 w 595229"/>
              <a:gd name="csY7" fmla="*/ 747102 h 1151219"/>
              <a:gd name="csX0" fmla="*/ 619584 w 624147"/>
              <a:gd name="csY0" fmla="*/ 11962 h 1151218"/>
              <a:gd name="csX1" fmla="*/ 515704 w 624147"/>
              <a:gd name="csY1" fmla="*/ 9990 h 1151218"/>
              <a:gd name="csX2" fmla="*/ 459761 w 624147"/>
              <a:gd name="csY2" fmla="*/ 55569 h 1151218"/>
              <a:gd name="csX3" fmla="*/ 434361 w 624147"/>
              <a:gd name="csY3" fmla="*/ 233369 h 1151218"/>
              <a:gd name="csX4" fmla="*/ 493628 w 624147"/>
              <a:gd name="csY4" fmla="*/ 453503 h 1151218"/>
              <a:gd name="csX5" fmla="*/ 0 w 624147"/>
              <a:gd name="csY5" fmla="*/ 834953 h 1151218"/>
              <a:gd name="csX6" fmla="*/ 40753 w 624147"/>
              <a:gd name="csY6" fmla="*/ 1151218 h 1151218"/>
              <a:gd name="csX7" fmla="*/ 624147 w 624147"/>
              <a:gd name="csY7" fmla="*/ 747102 h 1151218"/>
              <a:gd name="csX0" fmla="*/ 600306 w 604869"/>
              <a:gd name="csY0" fmla="*/ 11962 h 1151218"/>
              <a:gd name="csX1" fmla="*/ 496426 w 604869"/>
              <a:gd name="csY1" fmla="*/ 9990 h 1151218"/>
              <a:gd name="csX2" fmla="*/ 440483 w 604869"/>
              <a:gd name="csY2" fmla="*/ 55569 h 1151218"/>
              <a:gd name="csX3" fmla="*/ 415083 w 604869"/>
              <a:gd name="csY3" fmla="*/ 233369 h 1151218"/>
              <a:gd name="csX4" fmla="*/ 474350 w 604869"/>
              <a:gd name="csY4" fmla="*/ 453503 h 1151218"/>
              <a:gd name="csX5" fmla="*/ 0 w 604869"/>
              <a:gd name="csY5" fmla="*/ 905234 h 1151218"/>
              <a:gd name="csX6" fmla="*/ 21475 w 604869"/>
              <a:gd name="csY6" fmla="*/ 1151218 h 1151218"/>
              <a:gd name="csX7" fmla="*/ 604869 w 604869"/>
              <a:gd name="csY7" fmla="*/ 747102 h 1151218"/>
              <a:gd name="csX0" fmla="*/ 600306 w 691623"/>
              <a:gd name="csY0" fmla="*/ 11962 h 1151218"/>
              <a:gd name="csX1" fmla="*/ 496426 w 691623"/>
              <a:gd name="csY1" fmla="*/ 9990 h 1151218"/>
              <a:gd name="csX2" fmla="*/ 440483 w 691623"/>
              <a:gd name="csY2" fmla="*/ 55569 h 1151218"/>
              <a:gd name="csX3" fmla="*/ 415083 w 691623"/>
              <a:gd name="csY3" fmla="*/ 233369 h 1151218"/>
              <a:gd name="csX4" fmla="*/ 474350 w 691623"/>
              <a:gd name="csY4" fmla="*/ 453503 h 1151218"/>
              <a:gd name="csX5" fmla="*/ 0 w 691623"/>
              <a:gd name="csY5" fmla="*/ 905234 h 1151218"/>
              <a:gd name="csX6" fmla="*/ 21475 w 691623"/>
              <a:gd name="csY6" fmla="*/ 1151218 h 1151218"/>
              <a:gd name="csX7" fmla="*/ 691623 w 691623"/>
              <a:gd name="csY7" fmla="*/ 524547 h 1151218"/>
              <a:gd name="csX0" fmla="*/ 600306 w 691623"/>
              <a:gd name="csY0" fmla="*/ 11962 h 1041404"/>
              <a:gd name="csX1" fmla="*/ 496426 w 691623"/>
              <a:gd name="csY1" fmla="*/ 9990 h 1041404"/>
              <a:gd name="csX2" fmla="*/ 440483 w 691623"/>
              <a:gd name="csY2" fmla="*/ 55569 h 1041404"/>
              <a:gd name="csX3" fmla="*/ 415083 w 691623"/>
              <a:gd name="csY3" fmla="*/ 233369 h 1041404"/>
              <a:gd name="csX4" fmla="*/ 474350 w 691623"/>
              <a:gd name="csY4" fmla="*/ 453503 h 1041404"/>
              <a:gd name="csX5" fmla="*/ 0 w 691623"/>
              <a:gd name="csY5" fmla="*/ 905234 h 1041404"/>
              <a:gd name="csX6" fmla="*/ 68467 w 691623"/>
              <a:gd name="csY6" fmla="*/ 1041404 h 1041404"/>
              <a:gd name="csX7" fmla="*/ 691623 w 691623"/>
              <a:gd name="csY7" fmla="*/ 524547 h 10414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91623" h="1041404">
                <a:moveTo>
                  <a:pt x="600306" y="11962"/>
                </a:moveTo>
                <a:cubicBezTo>
                  <a:pt x="553481" y="5979"/>
                  <a:pt x="532574" y="-10544"/>
                  <a:pt x="496426" y="9990"/>
                </a:cubicBezTo>
                <a:lnTo>
                  <a:pt x="440483" y="55569"/>
                </a:lnTo>
                <a:lnTo>
                  <a:pt x="415083" y="233369"/>
                </a:lnTo>
                <a:lnTo>
                  <a:pt x="474350" y="453503"/>
                </a:lnTo>
                <a:lnTo>
                  <a:pt x="0" y="905234"/>
                </a:lnTo>
                <a:lnTo>
                  <a:pt x="68467" y="1041404"/>
                </a:lnTo>
                <a:cubicBezTo>
                  <a:pt x="291850" y="832514"/>
                  <a:pt x="468240" y="733437"/>
                  <a:pt x="691623" y="524547"/>
                </a:cubicBezTo>
              </a:path>
            </a:pathLst>
          </a:custGeom>
          <a:solidFill>
            <a:srgbClr val="E4DCB4"/>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9" name="Group 18">
            <a:extLst>
              <a:ext uri="{FF2B5EF4-FFF2-40B4-BE49-F238E27FC236}">
                <a16:creationId xmlns:a16="http://schemas.microsoft.com/office/drawing/2014/main" id="{03C0356B-2066-9191-75F8-D90624839391}"/>
              </a:ext>
            </a:extLst>
          </p:cNvPr>
          <p:cNvGrpSpPr/>
          <p:nvPr/>
        </p:nvGrpSpPr>
        <p:grpSpPr>
          <a:xfrm>
            <a:off x="1712949" y="3082222"/>
            <a:ext cx="458149" cy="945785"/>
            <a:chOff x="4820315" y="4301550"/>
            <a:chExt cx="641959" cy="1325234"/>
          </a:xfrm>
        </p:grpSpPr>
        <p:sp>
          <p:nvSpPr>
            <p:cNvPr id="20" name="Isosceles Triangle 19">
              <a:extLst>
                <a:ext uri="{FF2B5EF4-FFF2-40B4-BE49-F238E27FC236}">
                  <a16:creationId xmlns:a16="http://schemas.microsoft.com/office/drawing/2014/main" id="{6B093035-79F6-8874-FC91-7579D0300202}"/>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077C6DE0-3E70-ADBF-77E5-B8CF8503E973}"/>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7" name="TextBox 36">
            <a:extLst>
              <a:ext uri="{FF2B5EF4-FFF2-40B4-BE49-F238E27FC236}">
                <a16:creationId xmlns:a16="http://schemas.microsoft.com/office/drawing/2014/main" id="{32B24A97-0CAA-CC03-23DA-E2DFD17A7E7C}"/>
              </a:ext>
            </a:extLst>
          </p:cNvPr>
          <p:cNvSpPr txBox="1"/>
          <p:nvPr/>
        </p:nvSpPr>
        <p:spPr>
          <a:xfrm>
            <a:off x="737009" y="2760561"/>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sp>
        <p:nvSpPr>
          <p:cNvPr id="38" name="TextBox 37">
            <a:extLst>
              <a:ext uri="{FF2B5EF4-FFF2-40B4-BE49-F238E27FC236}">
                <a16:creationId xmlns:a16="http://schemas.microsoft.com/office/drawing/2014/main" id="{9F582417-52FD-D835-8BB0-E6C4151E1E1F}"/>
              </a:ext>
            </a:extLst>
          </p:cNvPr>
          <p:cNvSpPr txBox="1"/>
          <p:nvPr/>
        </p:nvSpPr>
        <p:spPr>
          <a:xfrm>
            <a:off x="722523" y="5293380"/>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sp>
        <p:nvSpPr>
          <p:cNvPr id="39" name="Freeform: Shape 38">
            <a:extLst>
              <a:ext uri="{FF2B5EF4-FFF2-40B4-BE49-F238E27FC236}">
                <a16:creationId xmlns:a16="http://schemas.microsoft.com/office/drawing/2014/main" id="{7015A34B-EF2F-EA12-1E69-2CC0D4189826}"/>
              </a:ext>
            </a:extLst>
          </p:cNvPr>
          <p:cNvSpPr/>
          <p:nvPr/>
        </p:nvSpPr>
        <p:spPr>
          <a:xfrm>
            <a:off x="7431051" y="4368025"/>
            <a:ext cx="1365776" cy="575733"/>
          </a:xfrm>
          <a:custGeom>
            <a:avLst/>
            <a:gdLst>
              <a:gd name="csX0" fmla="*/ 0 w 1028700"/>
              <a:gd name="csY0" fmla="*/ 533400 h 533400"/>
              <a:gd name="csX1" fmla="*/ 1028700 w 1028700"/>
              <a:gd name="csY1" fmla="*/ 431800 h 533400"/>
              <a:gd name="csX2" fmla="*/ 977900 w 1028700"/>
              <a:gd name="csY2" fmla="*/ 50800 h 533400"/>
              <a:gd name="csX3" fmla="*/ 685800 w 1028700"/>
              <a:gd name="csY3" fmla="*/ 0 h 533400"/>
              <a:gd name="csX4" fmla="*/ 355600 w 1028700"/>
              <a:gd name="csY4" fmla="*/ 12700 h 533400"/>
              <a:gd name="csX5" fmla="*/ 50800 w 1028700"/>
              <a:gd name="csY5" fmla="*/ 228600 h 533400"/>
              <a:gd name="csX6" fmla="*/ 0 w 1028700"/>
              <a:gd name="csY6" fmla="*/ 533400 h 533400"/>
              <a:gd name="csX0" fmla="*/ 0 w 1028700"/>
              <a:gd name="csY0" fmla="*/ 533400 h 533400"/>
              <a:gd name="csX1" fmla="*/ 1028700 w 1028700"/>
              <a:gd name="csY1" fmla="*/ 533400 h 533400"/>
              <a:gd name="csX2" fmla="*/ 977900 w 1028700"/>
              <a:gd name="csY2" fmla="*/ 50800 h 533400"/>
              <a:gd name="csX3" fmla="*/ 685800 w 1028700"/>
              <a:gd name="csY3" fmla="*/ 0 h 533400"/>
              <a:gd name="csX4" fmla="*/ 355600 w 1028700"/>
              <a:gd name="csY4" fmla="*/ 12700 h 533400"/>
              <a:gd name="csX5" fmla="*/ 50800 w 1028700"/>
              <a:gd name="csY5" fmla="*/ 228600 h 533400"/>
              <a:gd name="csX6" fmla="*/ 0 w 1028700"/>
              <a:gd name="csY6" fmla="*/ 533400 h 533400"/>
              <a:gd name="csX0" fmla="*/ 38100 w 1066800"/>
              <a:gd name="csY0" fmla="*/ 533400 h 533400"/>
              <a:gd name="csX1" fmla="*/ 1066800 w 1066800"/>
              <a:gd name="csY1" fmla="*/ 533400 h 533400"/>
              <a:gd name="csX2" fmla="*/ 1016000 w 1066800"/>
              <a:gd name="csY2" fmla="*/ 50800 h 533400"/>
              <a:gd name="csX3" fmla="*/ 723900 w 1066800"/>
              <a:gd name="csY3" fmla="*/ 0 h 533400"/>
              <a:gd name="csX4" fmla="*/ 393700 w 1066800"/>
              <a:gd name="csY4" fmla="*/ 12700 h 533400"/>
              <a:gd name="csX5" fmla="*/ 0 w 1066800"/>
              <a:gd name="csY5" fmla="*/ 139700 h 533400"/>
              <a:gd name="csX6" fmla="*/ 38100 w 1066800"/>
              <a:gd name="csY6" fmla="*/ 533400 h 533400"/>
              <a:gd name="csX0" fmla="*/ 0 w 1028700"/>
              <a:gd name="csY0" fmla="*/ 533400 h 533400"/>
              <a:gd name="csX1" fmla="*/ 1028700 w 1028700"/>
              <a:gd name="csY1" fmla="*/ 533400 h 533400"/>
              <a:gd name="csX2" fmla="*/ 977900 w 1028700"/>
              <a:gd name="csY2" fmla="*/ 50800 h 533400"/>
              <a:gd name="csX3" fmla="*/ 685800 w 1028700"/>
              <a:gd name="csY3" fmla="*/ 0 h 533400"/>
              <a:gd name="csX4" fmla="*/ 355600 w 1028700"/>
              <a:gd name="csY4" fmla="*/ 12700 h 533400"/>
              <a:gd name="csX5" fmla="*/ 12700 w 1028700"/>
              <a:gd name="csY5" fmla="*/ 165100 h 533400"/>
              <a:gd name="csX6" fmla="*/ 0 w 1028700"/>
              <a:gd name="csY6" fmla="*/ 533400 h 533400"/>
              <a:gd name="csX0" fmla="*/ 0 w 1028700"/>
              <a:gd name="csY0" fmla="*/ 533400 h 533400"/>
              <a:gd name="csX1" fmla="*/ 1028700 w 1028700"/>
              <a:gd name="csY1" fmla="*/ 533400 h 533400"/>
              <a:gd name="csX2" fmla="*/ 977900 w 1028700"/>
              <a:gd name="csY2" fmla="*/ 50800 h 533400"/>
              <a:gd name="csX3" fmla="*/ 685800 w 1028700"/>
              <a:gd name="csY3" fmla="*/ 0 h 533400"/>
              <a:gd name="csX4" fmla="*/ 355600 w 1028700"/>
              <a:gd name="csY4" fmla="*/ 12700 h 533400"/>
              <a:gd name="csX5" fmla="*/ 81672 w 1028700"/>
              <a:gd name="csY5" fmla="*/ 88900 h 533400"/>
              <a:gd name="csX6" fmla="*/ 0 w 1028700"/>
              <a:gd name="csY6" fmla="*/ 533400 h 533400"/>
              <a:gd name="csX0" fmla="*/ 0 w 1028700"/>
              <a:gd name="csY0" fmla="*/ 558800 h 558800"/>
              <a:gd name="csX1" fmla="*/ 1028700 w 1028700"/>
              <a:gd name="csY1" fmla="*/ 558800 h 558800"/>
              <a:gd name="csX2" fmla="*/ 977900 w 1028700"/>
              <a:gd name="csY2" fmla="*/ 76200 h 558800"/>
              <a:gd name="csX3" fmla="*/ 685800 w 1028700"/>
              <a:gd name="csY3" fmla="*/ 25400 h 558800"/>
              <a:gd name="csX4" fmla="*/ 355600 w 1028700"/>
              <a:gd name="csY4" fmla="*/ 0 h 558800"/>
              <a:gd name="csX5" fmla="*/ 81672 w 1028700"/>
              <a:gd name="csY5" fmla="*/ 114300 h 558800"/>
              <a:gd name="csX6" fmla="*/ 0 w 1028700"/>
              <a:gd name="csY6" fmla="*/ 558800 h 558800"/>
              <a:gd name="csX0" fmla="*/ 0 w 1028700"/>
              <a:gd name="csY0" fmla="*/ 558800 h 558800"/>
              <a:gd name="csX1" fmla="*/ 1028700 w 1028700"/>
              <a:gd name="csY1" fmla="*/ 558800 h 558800"/>
              <a:gd name="csX2" fmla="*/ 977900 w 1028700"/>
              <a:gd name="csY2" fmla="*/ 76200 h 558800"/>
              <a:gd name="csX3" fmla="*/ 685800 w 1028700"/>
              <a:gd name="csY3" fmla="*/ 25400 h 558800"/>
              <a:gd name="csX4" fmla="*/ 355600 w 1028700"/>
              <a:gd name="csY4" fmla="*/ 0 h 558800"/>
              <a:gd name="csX5" fmla="*/ 12700 w 1028700"/>
              <a:gd name="csY5" fmla="*/ 139700 h 558800"/>
              <a:gd name="csX6" fmla="*/ 0 w 1028700"/>
              <a:gd name="csY6" fmla="*/ 558800 h 558800"/>
              <a:gd name="csX0" fmla="*/ 60871 w 1016000"/>
              <a:gd name="csY0" fmla="*/ 550333 h 558800"/>
              <a:gd name="csX1" fmla="*/ 1016000 w 1016000"/>
              <a:gd name="csY1" fmla="*/ 558800 h 558800"/>
              <a:gd name="csX2" fmla="*/ 965200 w 1016000"/>
              <a:gd name="csY2" fmla="*/ 76200 h 558800"/>
              <a:gd name="csX3" fmla="*/ 673100 w 1016000"/>
              <a:gd name="csY3" fmla="*/ 25400 h 558800"/>
              <a:gd name="csX4" fmla="*/ 342900 w 1016000"/>
              <a:gd name="csY4" fmla="*/ 0 h 558800"/>
              <a:gd name="csX5" fmla="*/ 0 w 1016000"/>
              <a:gd name="csY5" fmla="*/ 139700 h 558800"/>
              <a:gd name="csX6" fmla="*/ 60871 w 1016000"/>
              <a:gd name="csY6" fmla="*/ 550333 h 558800"/>
              <a:gd name="csX0" fmla="*/ 60871 w 1016000"/>
              <a:gd name="csY0" fmla="*/ 550333 h 558800"/>
              <a:gd name="csX1" fmla="*/ 1016000 w 1016000"/>
              <a:gd name="csY1" fmla="*/ 558800 h 558800"/>
              <a:gd name="csX2" fmla="*/ 946807 w 1016000"/>
              <a:gd name="csY2" fmla="*/ 42333 h 558800"/>
              <a:gd name="csX3" fmla="*/ 673100 w 1016000"/>
              <a:gd name="csY3" fmla="*/ 25400 h 558800"/>
              <a:gd name="csX4" fmla="*/ 342900 w 1016000"/>
              <a:gd name="csY4" fmla="*/ 0 h 558800"/>
              <a:gd name="csX5" fmla="*/ 0 w 1016000"/>
              <a:gd name="csY5" fmla="*/ 139700 h 558800"/>
              <a:gd name="csX6" fmla="*/ 60871 w 1016000"/>
              <a:gd name="csY6" fmla="*/ 550333 h 558800"/>
              <a:gd name="csX0" fmla="*/ 60871 w 1016000"/>
              <a:gd name="csY0" fmla="*/ 567266 h 575733"/>
              <a:gd name="csX1" fmla="*/ 1016000 w 1016000"/>
              <a:gd name="csY1" fmla="*/ 575733 h 575733"/>
              <a:gd name="csX2" fmla="*/ 946807 w 1016000"/>
              <a:gd name="csY2" fmla="*/ 59266 h 575733"/>
              <a:gd name="csX3" fmla="*/ 673100 w 1016000"/>
              <a:gd name="csY3" fmla="*/ 0 h 575733"/>
              <a:gd name="csX4" fmla="*/ 342900 w 1016000"/>
              <a:gd name="csY4" fmla="*/ 16933 h 575733"/>
              <a:gd name="csX5" fmla="*/ 0 w 1016000"/>
              <a:gd name="csY5" fmla="*/ 156633 h 575733"/>
              <a:gd name="csX6" fmla="*/ 60871 w 1016000"/>
              <a:gd name="csY6" fmla="*/ 567266 h 575733"/>
              <a:gd name="csX0" fmla="*/ 60871 w 1016000"/>
              <a:gd name="csY0" fmla="*/ 567266 h 575733"/>
              <a:gd name="csX1" fmla="*/ 1016000 w 1016000"/>
              <a:gd name="csY1" fmla="*/ 575733 h 575733"/>
              <a:gd name="csX2" fmla="*/ 946807 w 1016000"/>
              <a:gd name="csY2" fmla="*/ 59266 h 575733"/>
              <a:gd name="csX3" fmla="*/ 673100 w 1016000"/>
              <a:gd name="csY3" fmla="*/ 0 h 575733"/>
              <a:gd name="csX4" fmla="*/ 342900 w 1016000"/>
              <a:gd name="csY4" fmla="*/ 16933 h 575733"/>
              <a:gd name="csX5" fmla="*/ 0 w 1016000"/>
              <a:gd name="csY5" fmla="*/ 156633 h 575733"/>
              <a:gd name="csX6" fmla="*/ 22800 w 1016000"/>
              <a:gd name="csY6" fmla="*/ 304803 h 575733"/>
              <a:gd name="csX7" fmla="*/ 60871 w 1016000"/>
              <a:gd name="csY7"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617439 w 1572568"/>
              <a:gd name="csY7"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386245 w 1572568"/>
              <a:gd name="csY7" fmla="*/ 499536 h 575733"/>
              <a:gd name="csX8" fmla="*/ 617439 w 1572568"/>
              <a:gd name="csY8"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597760 w 1572568"/>
              <a:gd name="csY7" fmla="*/ 287869 h 575733"/>
              <a:gd name="csX8" fmla="*/ 617439 w 1572568"/>
              <a:gd name="csY8" fmla="*/ 567266 h 575733"/>
              <a:gd name="csX0" fmla="*/ 617439 w 1572568"/>
              <a:gd name="csY0" fmla="*/ 567266 h 575733"/>
              <a:gd name="csX1" fmla="*/ 1572568 w 1572568"/>
              <a:gd name="csY1" fmla="*/ 575733 h 575733"/>
              <a:gd name="csX2" fmla="*/ 1503375 w 1572568"/>
              <a:gd name="csY2" fmla="*/ 59266 h 575733"/>
              <a:gd name="csX3" fmla="*/ 1229668 w 1572568"/>
              <a:gd name="csY3" fmla="*/ 0 h 575733"/>
              <a:gd name="csX4" fmla="*/ 899468 w 1572568"/>
              <a:gd name="csY4" fmla="*/ 16933 h 575733"/>
              <a:gd name="csX5" fmla="*/ 556568 w 1572568"/>
              <a:gd name="csY5" fmla="*/ 156633 h 575733"/>
              <a:gd name="csX6" fmla="*/ 0 w 1572568"/>
              <a:gd name="csY6" fmla="*/ 406403 h 575733"/>
              <a:gd name="csX7" fmla="*/ 597760 w 1572568"/>
              <a:gd name="csY7" fmla="*/ 321736 h 575733"/>
              <a:gd name="csX8" fmla="*/ 617439 w 1572568"/>
              <a:gd name="csY8" fmla="*/ 567266 h 575733"/>
              <a:gd name="csX0" fmla="*/ 507083 w 1462212"/>
              <a:gd name="csY0" fmla="*/ 567266 h 575733"/>
              <a:gd name="csX1" fmla="*/ 1462212 w 1462212"/>
              <a:gd name="csY1" fmla="*/ 575733 h 575733"/>
              <a:gd name="csX2" fmla="*/ 1393019 w 1462212"/>
              <a:gd name="csY2" fmla="*/ 59266 h 575733"/>
              <a:gd name="csX3" fmla="*/ 1119312 w 1462212"/>
              <a:gd name="csY3" fmla="*/ 0 h 575733"/>
              <a:gd name="csX4" fmla="*/ 789112 w 1462212"/>
              <a:gd name="csY4" fmla="*/ 16933 h 575733"/>
              <a:gd name="csX5" fmla="*/ 446212 w 1462212"/>
              <a:gd name="csY5" fmla="*/ 156633 h 575733"/>
              <a:gd name="csX6" fmla="*/ 0 w 1462212"/>
              <a:gd name="csY6" fmla="*/ 364070 h 575733"/>
              <a:gd name="csX7" fmla="*/ 487404 w 1462212"/>
              <a:gd name="csY7" fmla="*/ 321736 h 575733"/>
              <a:gd name="csX8" fmla="*/ 507083 w 1462212"/>
              <a:gd name="csY8" fmla="*/ 567266 h 575733"/>
              <a:gd name="csX0" fmla="*/ 472597 w 1427726"/>
              <a:gd name="csY0" fmla="*/ 567266 h 575733"/>
              <a:gd name="csX1" fmla="*/ 1427726 w 1427726"/>
              <a:gd name="csY1" fmla="*/ 575733 h 575733"/>
              <a:gd name="csX2" fmla="*/ 1358533 w 1427726"/>
              <a:gd name="csY2" fmla="*/ 59266 h 575733"/>
              <a:gd name="csX3" fmla="*/ 1084826 w 1427726"/>
              <a:gd name="csY3" fmla="*/ 0 h 575733"/>
              <a:gd name="csX4" fmla="*/ 754626 w 1427726"/>
              <a:gd name="csY4" fmla="*/ 16933 h 575733"/>
              <a:gd name="csX5" fmla="*/ 411726 w 1427726"/>
              <a:gd name="csY5" fmla="*/ 156633 h 575733"/>
              <a:gd name="csX6" fmla="*/ 0 w 1427726"/>
              <a:gd name="csY6" fmla="*/ 346607 h 575733"/>
              <a:gd name="csX7" fmla="*/ 452918 w 1427726"/>
              <a:gd name="csY7" fmla="*/ 321736 h 575733"/>
              <a:gd name="csX8" fmla="*/ 472597 w 1427726"/>
              <a:gd name="csY8" fmla="*/ 567266 h 575733"/>
              <a:gd name="csX0" fmla="*/ 488115 w 1443244"/>
              <a:gd name="csY0" fmla="*/ 567266 h 575733"/>
              <a:gd name="csX1" fmla="*/ 1443244 w 1443244"/>
              <a:gd name="csY1" fmla="*/ 575733 h 575733"/>
              <a:gd name="csX2" fmla="*/ 1374051 w 1443244"/>
              <a:gd name="csY2" fmla="*/ 59266 h 575733"/>
              <a:gd name="csX3" fmla="*/ 1100344 w 1443244"/>
              <a:gd name="csY3" fmla="*/ 0 h 575733"/>
              <a:gd name="csX4" fmla="*/ 770144 w 1443244"/>
              <a:gd name="csY4" fmla="*/ 16933 h 575733"/>
              <a:gd name="csX5" fmla="*/ 427244 w 1443244"/>
              <a:gd name="csY5" fmla="*/ 156633 h 575733"/>
              <a:gd name="csX6" fmla="*/ 0 w 1443244"/>
              <a:gd name="csY6" fmla="*/ 330732 h 575733"/>
              <a:gd name="csX7" fmla="*/ 468436 w 1443244"/>
              <a:gd name="csY7" fmla="*/ 321736 h 575733"/>
              <a:gd name="csX8" fmla="*/ 488115 w 1443244"/>
              <a:gd name="csY8" fmla="*/ 567266 h 575733"/>
              <a:gd name="csX0" fmla="*/ 493288 w 1448417"/>
              <a:gd name="csY0" fmla="*/ 567266 h 575733"/>
              <a:gd name="csX1" fmla="*/ 1448417 w 1448417"/>
              <a:gd name="csY1" fmla="*/ 575733 h 575733"/>
              <a:gd name="csX2" fmla="*/ 1379224 w 1448417"/>
              <a:gd name="csY2" fmla="*/ 59266 h 575733"/>
              <a:gd name="csX3" fmla="*/ 1105517 w 1448417"/>
              <a:gd name="csY3" fmla="*/ 0 h 575733"/>
              <a:gd name="csX4" fmla="*/ 775317 w 1448417"/>
              <a:gd name="csY4" fmla="*/ 16933 h 575733"/>
              <a:gd name="csX5" fmla="*/ 432417 w 1448417"/>
              <a:gd name="csY5" fmla="*/ 156633 h 575733"/>
              <a:gd name="csX6" fmla="*/ 0 w 1448417"/>
              <a:gd name="csY6" fmla="*/ 359307 h 575733"/>
              <a:gd name="csX7" fmla="*/ 473609 w 1448417"/>
              <a:gd name="csY7" fmla="*/ 321736 h 575733"/>
              <a:gd name="csX8" fmla="*/ 493288 w 1448417"/>
              <a:gd name="csY8" fmla="*/ 567266 h 575733"/>
              <a:gd name="csX0" fmla="*/ 474320 w 1429449"/>
              <a:gd name="csY0" fmla="*/ 567266 h 575733"/>
              <a:gd name="csX1" fmla="*/ 1429449 w 1429449"/>
              <a:gd name="csY1" fmla="*/ 575733 h 575733"/>
              <a:gd name="csX2" fmla="*/ 1360256 w 1429449"/>
              <a:gd name="csY2" fmla="*/ 59266 h 575733"/>
              <a:gd name="csX3" fmla="*/ 1086549 w 1429449"/>
              <a:gd name="csY3" fmla="*/ 0 h 575733"/>
              <a:gd name="csX4" fmla="*/ 756349 w 1429449"/>
              <a:gd name="csY4" fmla="*/ 16933 h 575733"/>
              <a:gd name="csX5" fmla="*/ 413449 w 1429449"/>
              <a:gd name="csY5" fmla="*/ 156633 h 575733"/>
              <a:gd name="csX6" fmla="*/ 0 w 1429449"/>
              <a:gd name="csY6" fmla="*/ 348195 h 575733"/>
              <a:gd name="csX7" fmla="*/ 454641 w 1429449"/>
              <a:gd name="csY7" fmla="*/ 321736 h 575733"/>
              <a:gd name="csX8" fmla="*/ 474320 w 1429449"/>
              <a:gd name="csY8" fmla="*/ 567266 h 575733"/>
              <a:gd name="csX0" fmla="*/ 474320 w 1429449"/>
              <a:gd name="csY0" fmla="*/ 567266 h 575733"/>
              <a:gd name="csX1" fmla="*/ 1429449 w 1429449"/>
              <a:gd name="csY1" fmla="*/ 575733 h 575733"/>
              <a:gd name="csX2" fmla="*/ 1360256 w 1429449"/>
              <a:gd name="csY2" fmla="*/ 59266 h 575733"/>
              <a:gd name="csX3" fmla="*/ 1086549 w 1429449"/>
              <a:gd name="csY3" fmla="*/ 0 h 575733"/>
              <a:gd name="csX4" fmla="*/ 756349 w 1429449"/>
              <a:gd name="csY4" fmla="*/ 16933 h 575733"/>
              <a:gd name="csX5" fmla="*/ 413449 w 1429449"/>
              <a:gd name="csY5" fmla="*/ 156633 h 575733"/>
              <a:gd name="csX6" fmla="*/ 70123 w 1429449"/>
              <a:gd name="csY6" fmla="*/ 319091 h 575733"/>
              <a:gd name="csX7" fmla="*/ 0 w 1429449"/>
              <a:gd name="csY7" fmla="*/ 348195 h 575733"/>
              <a:gd name="csX8" fmla="*/ 454641 w 1429449"/>
              <a:gd name="csY8" fmla="*/ 321736 h 575733"/>
              <a:gd name="csX9" fmla="*/ 474320 w 1429449"/>
              <a:gd name="csY9" fmla="*/ 567266 h 575733"/>
              <a:gd name="csX0" fmla="*/ 474320 w 1429449"/>
              <a:gd name="csY0" fmla="*/ 567266 h 575733"/>
              <a:gd name="csX1" fmla="*/ 1429449 w 1429449"/>
              <a:gd name="csY1" fmla="*/ 575733 h 575733"/>
              <a:gd name="csX2" fmla="*/ 1360256 w 1429449"/>
              <a:gd name="csY2" fmla="*/ 59266 h 575733"/>
              <a:gd name="csX3" fmla="*/ 1086549 w 1429449"/>
              <a:gd name="csY3" fmla="*/ 0 h 575733"/>
              <a:gd name="csX4" fmla="*/ 756349 w 1429449"/>
              <a:gd name="csY4" fmla="*/ 16933 h 575733"/>
              <a:gd name="csX5" fmla="*/ 413449 w 1429449"/>
              <a:gd name="csY5" fmla="*/ 156633 h 575733"/>
              <a:gd name="csX6" fmla="*/ 45982 w 1429449"/>
              <a:gd name="csY6" fmla="*/ 238128 h 575733"/>
              <a:gd name="csX7" fmla="*/ 0 w 1429449"/>
              <a:gd name="csY7" fmla="*/ 348195 h 575733"/>
              <a:gd name="csX8" fmla="*/ 454641 w 1429449"/>
              <a:gd name="csY8" fmla="*/ 321736 h 575733"/>
              <a:gd name="csX9" fmla="*/ 474320 w 1429449"/>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467477 w 1483477"/>
              <a:gd name="csY5" fmla="*/ 156633 h 575733"/>
              <a:gd name="csX6" fmla="*/ 0 w 1483477"/>
              <a:gd name="csY6" fmla="*/ 246065 h 575733"/>
              <a:gd name="csX7" fmla="*/ 54028 w 1483477"/>
              <a:gd name="csY7" fmla="*/ 3481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55416 w 1483477"/>
              <a:gd name="csY5" fmla="*/ 86783 h 575733"/>
              <a:gd name="csX6" fmla="*/ 0 w 1483477"/>
              <a:gd name="csY6" fmla="*/ 246065 h 575733"/>
              <a:gd name="csX7" fmla="*/ 54028 w 1483477"/>
              <a:gd name="csY7" fmla="*/ 3481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54028 w 1483477"/>
              <a:gd name="csY7" fmla="*/ 3481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26439 w 1483477"/>
              <a:gd name="csY7" fmla="*/ 398995 h 575733"/>
              <a:gd name="csX8" fmla="*/ 508669 w 1483477"/>
              <a:gd name="csY8" fmla="*/ 321736 h 575733"/>
              <a:gd name="csX9" fmla="*/ 528348 w 1483477"/>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26439 w 1483477"/>
              <a:gd name="csY7" fmla="*/ 358355 h 575733"/>
              <a:gd name="csX8" fmla="*/ 508669 w 1483477"/>
              <a:gd name="csY8" fmla="*/ 321736 h 575733"/>
              <a:gd name="csX9" fmla="*/ 528348 w 1483477"/>
              <a:gd name="csY9" fmla="*/ 567266 h 575733"/>
              <a:gd name="csX0" fmla="*/ 571202 w 1526331"/>
              <a:gd name="csY0" fmla="*/ 567266 h 575733"/>
              <a:gd name="csX1" fmla="*/ 1526331 w 1526331"/>
              <a:gd name="csY1" fmla="*/ 575733 h 575733"/>
              <a:gd name="csX2" fmla="*/ 1457138 w 1526331"/>
              <a:gd name="csY2" fmla="*/ 59266 h 575733"/>
              <a:gd name="csX3" fmla="*/ 1183431 w 1526331"/>
              <a:gd name="csY3" fmla="*/ 0 h 575733"/>
              <a:gd name="csX4" fmla="*/ 853231 w 1526331"/>
              <a:gd name="csY4" fmla="*/ 16933 h 575733"/>
              <a:gd name="csX5" fmla="*/ 615514 w 1526331"/>
              <a:gd name="csY5" fmla="*/ 64558 h 575733"/>
              <a:gd name="csX6" fmla="*/ 42854 w 1526331"/>
              <a:gd name="csY6" fmla="*/ 246065 h 575733"/>
              <a:gd name="csX7" fmla="*/ 0 w 1526331"/>
              <a:gd name="csY7" fmla="*/ 422150 h 575733"/>
              <a:gd name="csX8" fmla="*/ 551523 w 1526331"/>
              <a:gd name="csY8" fmla="*/ 321736 h 575733"/>
              <a:gd name="csX9" fmla="*/ 571202 w 1526331"/>
              <a:gd name="csY9" fmla="*/ 567266 h 575733"/>
              <a:gd name="csX0" fmla="*/ 528348 w 1483477"/>
              <a:gd name="csY0" fmla="*/ 567266 h 575733"/>
              <a:gd name="csX1" fmla="*/ 1483477 w 1483477"/>
              <a:gd name="csY1" fmla="*/ 575733 h 575733"/>
              <a:gd name="csX2" fmla="*/ 1414284 w 1483477"/>
              <a:gd name="csY2" fmla="*/ 59266 h 575733"/>
              <a:gd name="csX3" fmla="*/ 1140577 w 1483477"/>
              <a:gd name="csY3" fmla="*/ 0 h 575733"/>
              <a:gd name="csX4" fmla="*/ 810377 w 1483477"/>
              <a:gd name="csY4" fmla="*/ 16933 h 575733"/>
              <a:gd name="csX5" fmla="*/ 572660 w 1483477"/>
              <a:gd name="csY5" fmla="*/ 64558 h 575733"/>
              <a:gd name="csX6" fmla="*/ 0 w 1483477"/>
              <a:gd name="csY6" fmla="*/ 246065 h 575733"/>
              <a:gd name="csX7" fmla="*/ 3342 w 1483477"/>
              <a:gd name="csY7" fmla="*/ 411517 h 575733"/>
              <a:gd name="csX8" fmla="*/ 508669 w 1483477"/>
              <a:gd name="csY8" fmla="*/ 321736 h 575733"/>
              <a:gd name="csX9" fmla="*/ 528348 w 1483477"/>
              <a:gd name="csY9" fmla="*/ 567266 h 5757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483477" h="575733">
                <a:moveTo>
                  <a:pt x="528348" y="567266"/>
                </a:moveTo>
                <a:lnTo>
                  <a:pt x="1483477" y="575733"/>
                </a:lnTo>
                <a:lnTo>
                  <a:pt x="1414284" y="59266"/>
                </a:lnTo>
                <a:lnTo>
                  <a:pt x="1140577" y="0"/>
                </a:lnTo>
                <a:lnTo>
                  <a:pt x="810377" y="16933"/>
                </a:lnTo>
                <a:lnTo>
                  <a:pt x="572660" y="64558"/>
                </a:lnTo>
                <a:lnTo>
                  <a:pt x="0" y="246065"/>
                </a:lnTo>
                <a:lnTo>
                  <a:pt x="3342" y="411517"/>
                </a:lnTo>
                <a:lnTo>
                  <a:pt x="508669" y="321736"/>
                </a:lnTo>
                <a:lnTo>
                  <a:pt x="528348" y="567266"/>
                </a:lnTo>
                <a:close/>
              </a:path>
            </a:pathLst>
          </a:cu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Freeform: Shape 34">
            <a:extLst>
              <a:ext uri="{FF2B5EF4-FFF2-40B4-BE49-F238E27FC236}">
                <a16:creationId xmlns:a16="http://schemas.microsoft.com/office/drawing/2014/main" id="{33085E15-5BBE-606C-8817-4EEFA6922576}"/>
              </a:ext>
            </a:extLst>
          </p:cNvPr>
          <p:cNvSpPr/>
          <p:nvPr/>
        </p:nvSpPr>
        <p:spPr>
          <a:xfrm>
            <a:off x="7341091" y="4317229"/>
            <a:ext cx="566737" cy="455084"/>
          </a:xfrm>
          <a:custGeom>
            <a:avLst/>
            <a:gdLst>
              <a:gd name="csX0" fmla="*/ 16933 w 533400"/>
              <a:gd name="csY0" fmla="*/ 287867 h 474134"/>
              <a:gd name="csX1" fmla="*/ 414867 w 533400"/>
              <a:gd name="csY1" fmla="*/ 0 h 474134"/>
              <a:gd name="csX2" fmla="*/ 533400 w 533400"/>
              <a:gd name="csY2" fmla="*/ 186267 h 474134"/>
              <a:gd name="csX3" fmla="*/ 59267 w 533400"/>
              <a:gd name="csY3" fmla="*/ 474134 h 474134"/>
              <a:gd name="csX4" fmla="*/ 0 w 533400"/>
              <a:gd name="csY4" fmla="*/ 423334 h 474134"/>
              <a:gd name="csX5" fmla="*/ 16933 w 533400"/>
              <a:gd name="csY5" fmla="*/ 287867 h 474134"/>
              <a:gd name="csX0" fmla="*/ 16933 w 533400"/>
              <a:gd name="csY0" fmla="*/ 287867 h 443972"/>
              <a:gd name="csX1" fmla="*/ 414867 w 533400"/>
              <a:gd name="csY1" fmla="*/ 0 h 443972"/>
              <a:gd name="csX2" fmla="*/ 533400 w 533400"/>
              <a:gd name="csY2" fmla="*/ 186267 h 443972"/>
              <a:gd name="csX3" fmla="*/ 110067 w 533400"/>
              <a:gd name="csY3" fmla="*/ 443972 h 443972"/>
              <a:gd name="csX4" fmla="*/ 0 w 533400"/>
              <a:gd name="csY4" fmla="*/ 423334 h 443972"/>
              <a:gd name="csX5" fmla="*/ 16933 w 533400"/>
              <a:gd name="csY5" fmla="*/ 287867 h 443972"/>
              <a:gd name="csX0" fmla="*/ 0 w 516467"/>
              <a:gd name="csY0" fmla="*/ 287867 h 443972"/>
              <a:gd name="csX1" fmla="*/ 397934 w 516467"/>
              <a:gd name="csY1" fmla="*/ 0 h 443972"/>
              <a:gd name="csX2" fmla="*/ 516467 w 516467"/>
              <a:gd name="csY2" fmla="*/ 186267 h 443972"/>
              <a:gd name="csX3" fmla="*/ 93134 w 516467"/>
              <a:gd name="csY3" fmla="*/ 443972 h 443972"/>
              <a:gd name="csX4" fmla="*/ 6880 w 516467"/>
              <a:gd name="csY4" fmla="*/ 407459 h 443972"/>
              <a:gd name="csX5" fmla="*/ 0 w 516467"/>
              <a:gd name="csY5" fmla="*/ 287867 h 443972"/>
              <a:gd name="csX0" fmla="*/ 0 w 516467"/>
              <a:gd name="csY0" fmla="*/ 287867 h 413809"/>
              <a:gd name="csX1" fmla="*/ 397934 w 516467"/>
              <a:gd name="csY1" fmla="*/ 0 h 413809"/>
              <a:gd name="csX2" fmla="*/ 516467 w 516467"/>
              <a:gd name="csY2" fmla="*/ 186267 h 413809"/>
              <a:gd name="csX3" fmla="*/ 93134 w 516467"/>
              <a:gd name="csY3" fmla="*/ 413809 h 413809"/>
              <a:gd name="csX4" fmla="*/ 6880 w 516467"/>
              <a:gd name="csY4" fmla="*/ 407459 h 413809"/>
              <a:gd name="csX5" fmla="*/ 0 w 516467"/>
              <a:gd name="csY5" fmla="*/ 287867 h 413809"/>
              <a:gd name="csX0" fmla="*/ 0 w 516467"/>
              <a:gd name="csY0" fmla="*/ 287867 h 455084"/>
              <a:gd name="csX1" fmla="*/ 397934 w 516467"/>
              <a:gd name="csY1" fmla="*/ 0 h 455084"/>
              <a:gd name="csX2" fmla="*/ 516467 w 516467"/>
              <a:gd name="csY2" fmla="*/ 186267 h 455084"/>
              <a:gd name="csX3" fmla="*/ 51859 w 516467"/>
              <a:gd name="csY3" fmla="*/ 455084 h 455084"/>
              <a:gd name="csX4" fmla="*/ 6880 w 516467"/>
              <a:gd name="csY4" fmla="*/ 407459 h 455084"/>
              <a:gd name="csX5" fmla="*/ 0 w 516467"/>
              <a:gd name="csY5" fmla="*/ 287867 h 455084"/>
              <a:gd name="csX0" fmla="*/ 50270 w 566737"/>
              <a:gd name="csY0" fmla="*/ 287867 h 455084"/>
              <a:gd name="csX1" fmla="*/ 448204 w 566737"/>
              <a:gd name="csY1" fmla="*/ 0 h 455084"/>
              <a:gd name="csX2" fmla="*/ 566737 w 566737"/>
              <a:gd name="csY2" fmla="*/ 186267 h 455084"/>
              <a:gd name="csX3" fmla="*/ 102129 w 566737"/>
              <a:gd name="csY3" fmla="*/ 455084 h 455084"/>
              <a:gd name="csX4" fmla="*/ 0 w 566737"/>
              <a:gd name="csY4" fmla="*/ 420159 h 455084"/>
              <a:gd name="csX5" fmla="*/ 50270 w 566737"/>
              <a:gd name="csY5" fmla="*/ 287867 h 455084"/>
              <a:gd name="csX0" fmla="*/ 5820 w 566737"/>
              <a:gd name="csY0" fmla="*/ 306917 h 455084"/>
              <a:gd name="csX1" fmla="*/ 448204 w 566737"/>
              <a:gd name="csY1" fmla="*/ 0 h 455084"/>
              <a:gd name="csX2" fmla="*/ 566737 w 566737"/>
              <a:gd name="csY2" fmla="*/ 186267 h 455084"/>
              <a:gd name="csX3" fmla="*/ 102129 w 566737"/>
              <a:gd name="csY3" fmla="*/ 455084 h 455084"/>
              <a:gd name="csX4" fmla="*/ 0 w 566737"/>
              <a:gd name="csY4" fmla="*/ 420159 h 455084"/>
              <a:gd name="csX5" fmla="*/ 5820 w 566737"/>
              <a:gd name="csY5" fmla="*/ 306917 h 455084"/>
            </a:gdLst>
            <a:ahLst/>
            <a:cxnLst>
              <a:cxn ang="0">
                <a:pos x="csX0" y="csY0"/>
              </a:cxn>
              <a:cxn ang="0">
                <a:pos x="csX1" y="csY1"/>
              </a:cxn>
              <a:cxn ang="0">
                <a:pos x="csX2" y="csY2"/>
              </a:cxn>
              <a:cxn ang="0">
                <a:pos x="csX3" y="csY3"/>
              </a:cxn>
              <a:cxn ang="0">
                <a:pos x="csX4" y="csY4"/>
              </a:cxn>
              <a:cxn ang="0">
                <a:pos x="csX5" y="csY5"/>
              </a:cxn>
            </a:cxnLst>
            <a:rect l="l" t="t" r="r" b="b"/>
            <a:pathLst>
              <a:path w="566737" h="455084">
                <a:moveTo>
                  <a:pt x="5820" y="306917"/>
                </a:moveTo>
                <a:lnTo>
                  <a:pt x="448204" y="0"/>
                </a:lnTo>
                <a:lnTo>
                  <a:pt x="566737" y="186267"/>
                </a:lnTo>
                <a:lnTo>
                  <a:pt x="102129" y="455084"/>
                </a:lnTo>
                <a:lnTo>
                  <a:pt x="0" y="420159"/>
                </a:lnTo>
                <a:lnTo>
                  <a:pt x="5820" y="306917"/>
                </a:lnTo>
                <a:close/>
              </a:path>
            </a:pathLst>
          </a:cu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0" name="Group 29">
            <a:extLst>
              <a:ext uri="{FF2B5EF4-FFF2-40B4-BE49-F238E27FC236}">
                <a16:creationId xmlns:a16="http://schemas.microsoft.com/office/drawing/2014/main" id="{1789B460-66ED-8899-7BEB-4B74C2108333}"/>
              </a:ext>
            </a:extLst>
          </p:cNvPr>
          <p:cNvGrpSpPr/>
          <p:nvPr/>
        </p:nvGrpSpPr>
        <p:grpSpPr>
          <a:xfrm>
            <a:off x="7847156" y="3718535"/>
            <a:ext cx="688257" cy="698477"/>
            <a:chOff x="5132572" y="3608891"/>
            <a:chExt cx="515564" cy="523220"/>
          </a:xfrm>
        </p:grpSpPr>
        <p:sp>
          <p:nvSpPr>
            <p:cNvPr id="27" name="Oval 26">
              <a:extLst>
                <a:ext uri="{FF2B5EF4-FFF2-40B4-BE49-F238E27FC236}">
                  <a16:creationId xmlns:a16="http://schemas.microsoft.com/office/drawing/2014/main" id="{E81F4288-18EE-CEC5-1818-1C3F4DCA4AEC}"/>
                </a:ext>
              </a:extLst>
            </p:cNvPr>
            <p:cNvSpPr/>
            <p:nvPr/>
          </p:nvSpPr>
          <p:spPr>
            <a:xfrm>
              <a:off x="5203790" y="3608891"/>
              <a:ext cx="444346" cy="523220"/>
            </a:xfrm>
            <a:prstGeom prst="ellipse">
              <a:avLst/>
            </a:prstGeom>
            <a:solidFill>
              <a:srgbClr val="E4DCB4"/>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Freeform: Shape 27">
              <a:extLst>
                <a:ext uri="{FF2B5EF4-FFF2-40B4-BE49-F238E27FC236}">
                  <a16:creationId xmlns:a16="http://schemas.microsoft.com/office/drawing/2014/main" id="{8EF38BC8-4945-EA04-DD68-05CF34D98677}"/>
                </a:ext>
              </a:extLst>
            </p:cNvPr>
            <p:cNvSpPr/>
            <p:nvPr/>
          </p:nvSpPr>
          <p:spPr>
            <a:xfrm>
              <a:off x="5132572" y="3829051"/>
              <a:ext cx="108880" cy="208375"/>
            </a:xfrm>
            <a:custGeom>
              <a:avLst/>
              <a:gdLst>
                <a:gd name="csX0" fmla="*/ 84083 w 126124"/>
                <a:gd name="csY0" fmla="*/ 0 h 147145"/>
                <a:gd name="csX1" fmla="*/ 0 w 126124"/>
                <a:gd name="csY1" fmla="*/ 84083 h 147145"/>
                <a:gd name="csX2" fmla="*/ 126124 w 126124"/>
                <a:gd name="csY2" fmla="*/ 147145 h 147145"/>
                <a:gd name="csX0" fmla="*/ 90065 w 132106"/>
                <a:gd name="csY0" fmla="*/ 0 h 147145"/>
                <a:gd name="csX1" fmla="*/ 5982 w 132106"/>
                <a:gd name="csY1" fmla="*/ 84083 h 147145"/>
                <a:gd name="csX2" fmla="*/ 132106 w 132106"/>
                <a:gd name="csY2" fmla="*/ 147145 h 147145"/>
                <a:gd name="csX0" fmla="*/ 90065 w 132106"/>
                <a:gd name="csY0" fmla="*/ 0 h 147145"/>
                <a:gd name="csX1" fmla="*/ 5982 w 132106"/>
                <a:gd name="csY1" fmla="*/ 84083 h 147145"/>
                <a:gd name="csX2" fmla="*/ 132106 w 132106"/>
                <a:gd name="csY2" fmla="*/ 147145 h 147145"/>
                <a:gd name="csX0" fmla="*/ 75214 w 133130"/>
                <a:gd name="csY0" fmla="*/ 0 h 159845"/>
                <a:gd name="csX1" fmla="*/ 7006 w 133130"/>
                <a:gd name="csY1" fmla="*/ 96783 h 159845"/>
                <a:gd name="csX2" fmla="*/ 133130 w 133130"/>
                <a:gd name="csY2" fmla="*/ 159845 h 159845"/>
                <a:gd name="csX0" fmla="*/ 75214 w 107730"/>
                <a:gd name="csY0" fmla="*/ 0 h 175720"/>
                <a:gd name="csX1" fmla="*/ 7006 w 107730"/>
                <a:gd name="csY1" fmla="*/ 96783 h 175720"/>
                <a:gd name="csX2" fmla="*/ 107730 w 107730"/>
                <a:gd name="csY2" fmla="*/ 175720 h 175720"/>
                <a:gd name="csX0" fmla="*/ 75214 w 107730"/>
                <a:gd name="csY0" fmla="*/ 0 h 196326"/>
                <a:gd name="csX1" fmla="*/ 7006 w 107730"/>
                <a:gd name="csY1" fmla="*/ 96783 h 196326"/>
                <a:gd name="csX2" fmla="*/ 107730 w 107730"/>
                <a:gd name="csY2" fmla="*/ 175720 h 196326"/>
                <a:gd name="csX0" fmla="*/ 76364 w 108880"/>
                <a:gd name="csY0" fmla="*/ 12049 h 208375"/>
                <a:gd name="csX1" fmla="*/ 8156 w 108880"/>
                <a:gd name="csY1" fmla="*/ 108832 h 208375"/>
                <a:gd name="csX2" fmla="*/ 108880 w 108880"/>
                <a:gd name="csY2" fmla="*/ 187769 h 208375"/>
              </a:gdLst>
              <a:ahLst/>
              <a:cxnLst>
                <a:cxn ang="0">
                  <a:pos x="csX0" y="csY0"/>
                </a:cxn>
                <a:cxn ang="0">
                  <a:pos x="csX1" y="csY1"/>
                </a:cxn>
                <a:cxn ang="0">
                  <a:pos x="csX2" y="csY2"/>
                </a:cxn>
              </a:cxnLst>
              <a:rect l="l" t="t" r="r" b="b"/>
              <a:pathLst>
                <a:path w="108880" h="208375">
                  <a:moveTo>
                    <a:pt x="76364" y="12049"/>
                  </a:moveTo>
                  <a:cubicBezTo>
                    <a:pt x="34048" y="-31361"/>
                    <a:pt x="-20966" y="52229"/>
                    <a:pt x="8156" y="108832"/>
                  </a:cubicBezTo>
                  <a:cubicBezTo>
                    <a:pt x="-603" y="172716"/>
                    <a:pt x="70014" y="244536"/>
                    <a:pt x="108880" y="187769"/>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5BF3CF56-8884-A8CE-70B4-0881053D4218}"/>
                </a:ext>
              </a:extLst>
            </p:cNvPr>
            <p:cNvSpPr/>
            <p:nvPr/>
          </p:nvSpPr>
          <p:spPr>
            <a:xfrm>
              <a:off x="5294313" y="3796775"/>
              <a:ext cx="108880" cy="142875"/>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638C3050-051B-9809-DE25-6AF20AD87A10}"/>
                </a:ext>
              </a:extLst>
            </p:cNvPr>
            <p:cNvSpPr/>
            <p:nvPr/>
          </p:nvSpPr>
          <p:spPr>
            <a:xfrm>
              <a:off x="5478389" y="3796775"/>
              <a:ext cx="108880" cy="142875"/>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2EB9C6E3-F95F-22BF-FED9-41245BB1B9E3}"/>
                </a:ext>
              </a:extLst>
            </p:cNvPr>
            <p:cNvSpPr/>
            <p:nvPr/>
          </p:nvSpPr>
          <p:spPr>
            <a:xfrm>
              <a:off x="5482030" y="3832396"/>
              <a:ext cx="45719" cy="60666"/>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DCEF8BCA-9641-5BAF-AFD4-4CBDF41A0D6A}"/>
                </a:ext>
              </a:extLst>
            </p:cNvPr>
            <p:cNvSpPr/>
            <p:nvPr/>
          </p:nvSpPr>
          <p:spPr>
            <a:xfrm>
              <a:off x="5303034" y="3837879"/>
              <a:ext cx="45719" cy="60666"/>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40" name="Freeform: Shape 39">
            <a:extLst>
              <a:ext uri="{FF2B5EF4-FFF2-40B4-BE49-F238E27FC236}">
                <a16:creationId xmlns:a16="http://schemas.microsoft.com/office/drawing/2014/main" id="{6D5CB374-BF47-C03E-D1D5-08DA460A7421}"/>
              </a:ext>
            </a:extLst>
          </p:cNvPr>
          <p:cNvSpPr/>
          <p:nvPr/>
        </p:nvSpPr>
        <p:spPr>
          <a:xfrm>
            <a:off x="8143837" y="4410359"/>
            <a:ext cx="241300" cy="177800"/>
          </a:xfrm>
          <a:custGeom>
            <a:avLst/>
            <a:gdLst>
              <a:gd name="csX0" fmla="*/ 241300 w 241300"/>
              <a:gd name="csY0" fmla="*/ 3175 h 177800"/>
              <a:gd name="csX1" fmla="*/ 152400 w 241300"/>
              <a:gd name="csY1" fmla="*/ 177800 h 177800"/>
              <a:gd name="csX2" fmla="*/ 0 w 241300"/>
              <a:gd name="csY2" fmla="*/ 0 h 177800"/>
            </a:gdLst>
            <a:ahLst/>
            <a:cxnLst>
              <a:cxn ang="0">
                <a:pos x="csX0" y="csY0"/>
              </a:cxn>
              <a:cxn ang="0">
                <a:pos x="csX1" y="csY1"/>
              </a:cxn>
              <a:cxn ang="0">
                <a:pos x="csX2" y="csY2"/>
              </a:cxn>
            </a:cxnLst>
            <a:rect l="l" t="t" r="r" b="b"/>
            <a:pathLst>
              <a:path w="241300" h="177800">
                <a:moveTo>
                  <a:pt x="241300" y="3175"/>
                </a:moveTo>
                <a:lnTo>
                  <a:pt x="152400" y="177800"/>
                </a:lnTo>
                <a:lnTo>
                  <a:pt x="0" y="0"/>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7" name="Group 46">
            <a:extLst>
              <a:ext uri="{FF2B5EF4-FFF2-40B4-BE49-F238E27FC236}">
                <a16:creationId xmlns:a16="http://schemas.microsoft.com/office/drawing/2014/main" id="{21613BAE-60C5-B21E-3A8E-16B086A30AA5}"/>
              </a:ext>
            </a:extLst>
          </p:cNvPr>
          <p:cNvGrpSpPr/>
          <p:nvPr/>
        </p:nvGrpSpPr>
        <p:grpSpPr>
          <a:xfrm rot="454112">
            <a:off x="2165964" y="3709250"/>
            <a:ext cx="5590644" cy="291868"/>
            <a:chOff x="7043847" y="3368143"/>
            <a:chExt cx="2093695" cy="281459"/>
          </a:xfrm>
        </p:grpSpPr>
        <p:sp>
          <p:nvSpPr>
            <p:cNvPr id="48" name="Freeform: Shape 47">
              <a:extLst>
                <a:ext uri="{FF2B5EF4-FFF2-40B4-BE49-F238E27FC236}">
                  <a16:creationId xmlns:a16="http://schemas.microsoft.com/office/drawing/2014/main" id="{5964997C-E8D9-890D-E763-20667C3B5389}"/>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9" name="Freeform: Shape 48">
              <a:extLst>
                <a:ext uri="{FF2B5EF4-FFF2-40B4-BE49-F238E27FC236}">
                  <a16:creationId xmlns:a16="http://schemas.microsoft.com/office/drawing/2014/main" id="{4D3C3688-0141-86D0-8670-A3970DE43379}"/>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0" name="Freeform: Shape 49">
              <a:extLst>
                <a:ext uri="{FF2B5EF4-FFF2-40B4-BE49-F238E27FC236}">
                  <a16:creationId xmlns:a16="http://schemas.microsoft.com/office/drawing/2014/main" id="{6985E776-7811-D52E-49C6-016F2195C504}"/>
                </a:ext>
              </a:extLst>
            </p:cNvPr>
            <p:cNvSpPr/>
            <p:nvPr/>
          </p:nvSpPr>
          <p:spPr>
            <a:xfrm flipV="1">
              <a:off x="8442208" y="3371642"/>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grpSp>
        <p:nvGrpSpPr>
          <p:cNvPr id="51" name="Group 50">
            <a:extLst>
              <a:ext uri="{FF2B5EF4-FFF2-40B4-BE49-F238E27FC236}">
                <a16:creationId xmlns:a16="http://schemas.microsoft.com/office/drawing/2014/main" id="{8E72A295-783C-62BA-387B-77631926619B}"/>
              </a:ext>
            </a:extLst>
          </p:cNvPr>
          <p:cNvGrpSpPr/>
          <p:nvPr/>
        </p:nvGrpSpPr>
        <p:grpSpPr>
          <a:xfrm rot="21091262">
            <a:off x="2165977" y="4414426"/>
            <a:ext cx="5590644" cy="271802"/>
            <a:chOff x="7043847" y="3368143"/>
            <a:chExt cx="2093695" cy="281459"/>
          </a:xfrm>
        </p:grpSpPr>
        <p:sp>
          <p:nvSpPr>
            <p:cNvPr id="52" name="Freeform: Shape 51">
              <a:extLst>
                <a:ext uri="{FF2B5EF4-FFF2-40B4-BE49-F238E27FC236}">
                  <a16:creationId xmlns:a16="http://schemas.microsoft.com/office/drawing/2014/main" id="{4ED63855-A081-228E-0F12-40A922F415AA}"/>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3" name="Freeform: Shape 52">
              <a:extLst>
                <a:ext uri="{FF2B5EF4-FFF2-40B4-BE49-F238E27FC236}">
                  <a16:creationId xmlns:a16="http://schemas.microsoft.com/office/drawing/2014/main" id="{64477938-99A4-3F4D-73DD-ACD78EEDB0EC}"/>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4" name="Freeform: Shape 53">
              <a:extLst>
                <a:ext uri="{FF2B5EF4-FFF2-40B4-BE49-F238E27FC236}">
                  <a16:creationId xmlns:a16="http://schemas.microsoft.com/office/drawing/2014/main" id="{6F839565-6A8F-5A13-0404-C45FBACD71C0}"/>
                </a:ext>
              </a:extLst>
            </p:cNvPr>
            <p:cNvSpPr/>
            <p:nvPr/>
          </p:nvSpPr>
          <p:spPr>
            <a:xfrm flipV="1">
              <a:off x="8442208" y="3371642"/>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4" name="TextBox 3">
            <a:extLst>
              <a:ext uri="{FF2B5EF4-FFF2-40B4-BE49-F238E27FC236}">
                <a16:creationId xmlns:a16="http://schemas.microsoft.com/office/drawing/2014/main" id="{6357C615-3DBB-61B1-CA56-E9A7D41001B5}"/>
              </a:ext>
            </a:extLst>
          </p:cNvPr>
          <p:cNvSpPr txBox="1"/>
          <p:nvPr/>
        </p:nvSpPr>
        <p:spPr>
          <a:xfrm>
            <a:off x="7738298" y="2927507"/>
            <a:ext cx="1141019" cy="523220"/>
          </a:xfrm>
          <a:prstGeom prst="rect">
            <a:avLst/>
          </a:prstGeom>
          <a:noFill/>
        </p:spPr>
        <p:txBody>
          <a:bodyPr wrap="square" rtlCol="0">
            <a:spAutoFit/>
          </a:bodyPr>
          <a:lstStyle/>
          <a:p>
            <a:pPr algn="l"/>
            <a:r>
              <a:rPr lang="en-GB" sz="2800" dirty="0">
                <a:solidFill>
                  <a:schemeClr val="bg1">
                    <a:lumMod val="50000"/>
                  </a:schemeClr>
                </a:solidFill>
                <a:latin typeface="Arial" panose="020B0604020202020204" pitchFamily="34" charset="0"/>
                <a:cs typeface="Arial" panose="020B0604020202020204" pitchFamily="34" charset="0"/>
              </a:rPr>
              <a:t>loud</a:t>
            </a:r>
          </a:p>
        </p:txBody>
      </p:sp>
      <p:sp>
        <p:nvSpPr>
          <p:cNvPr id="6" name="TextBox 5">
            <a:extLst>
              <a:ext uri="{FF2B5EF4-FFF2-40B4-BE49-F238E27FC236}">
                <a16:creationId xmlns:a16="http://schemas.microsoft.com/office/drawing/2014/main" id="{11BCEC42-273D-EAD2-6D53-EF64534151FC}"/>
              </a:ext>
            </a:extLst>
          </p:cNvPr>
          <p:cNvSpPr txBox="1"/>
          <p:nvPr/>
        </p:nvSpPr>
        <p:spPr>
          <a:xfrm>
            <a:off x="5900886" y="2036865"/>
            <a:ext cx="1309519" cy="1384995"/>
          </a:xfrm>
          <a:prstGeom prst="rect">
            <a:avLst/>
          </a:prstGeom>
          <a:noFill/>
        </p:spPr>
        <p:txBody>
          <a:bodyPr wrap="square">
            <a:spAutoFit/>
          </a:bodyPr>
          <a:lstStyle/>
          <a:p>
            <a:r>
              <a:rPr lang="en-GB" sz="2800"/>
              <a:t>crest meets crest </a:t>
            </a:r>
          </a:p>
        </p:txBody>
      </p:sp>
      <p:sp>
        <p:nvSpPr>
          <p:cNvPr id="8" name="TextBox 7">
            <a:extLst>
              <a:ext uri="{FF2B5EF4-FFF2-40B4-BE49-F238E27FC236}">
                <a16:creationId xmlns:a16="http://schemas.microsoft.com/office/drawing/2014/main" id="{7CDC8ED1-B5EB-2B04-CC31-F22F9B423A41}"/>
              </a:ext>
            </a:extLst>
          </p:cNvPr>
          <p:cNvSpPr txBox="1"/>
          <p:nvPr/>
        </p:nvSpPr>
        <p:spPr>
          <a:xfrm>
            <a:off x="4962892" y="5463644"/>
            <a:ext cx="4128014" cy="523220"/>
          </a:xfrm>
          <a:prstGeom prst="rect">
            <a:avLst/>
          </a:prstGeom>
          <a:noFill/>
        </p:spPr>
        <p:txBody>
          <a:bodyPr wrap="square">
            <a:spAutoFit/>
          </a:bodyPr>
          <a:lstStyle/>
          <a:p>
            <a:r>
              <a:rPr lang="en-GB" sz="2800"/>
              <a:t>constructive interference</a:t>
            </a:r>
          </a:p>
        </p:txBody>
      </p:sp>
      <p:cxnSp>
        <p:nvCxnSpPr>
          <p:cNvPr id="3" name="Straight Arrow Connector 2">
            <a:extLst>
              <a:ext uri="{FF2B5EF4-FFF2-40B4-BE49-F238E27FC236}">
                <a16:creationId xmlns:a16="http://schemas.microsoft.com/office/drawing/2014/main" id="{866A4779-B2D8-9286-5AD9-9C7B6B610573}"/>
              </a:ext>
            </a:extLst>
          </p:cNvPr>
          <p:cNvCxnSpPr>
            <a:cxnSpLocks/>
          </p:cNvCxnSpPr>
          <p:nvPr/>
        </p:nvCxnSpPr>
        <p:spPr>
          <a:xfrm>
            <a:off x="6922904" y="3406837"/>
            <a:ext cx="464382" cy="561685"/>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0325779F-0658-CF74-2A84-7B3C719CB45F}"/>
              </a:ext>
            </a:extLst>
          </p:cNvPr>
          <p:cNvSpPr txBox="1"/>
          <p:nvPr/>
        </p:nvSpPr>
        <p:spPr>
          <a:xfrm>
            <a:off x="7541544" y="1599453"/>
            <a:ext cx="1445886" cy="954107"/>
          </a:xfrm>
          <a:prstGeom prst="rect">
            <a:avLst/>
          </a:prstGeom>
          <a:solidFill>
            <a:schemeClr val="accent2">
              <a:lumMod val="20000"/>
              <a:lumOff val="80000"/>
            </a:schemeClr>
          </a:solidFill>
        </p:spPr>
        <p:txBody>
          <a:bodyPr wrap="square" rtlCol="0">
            <a:spAutoFit/>
          </a:bodyPr>
          <a:lstStyle/>
          <a:p>
            <a:pPr algn="l"/>
            <a:r>
              <a:rPr lang="en-GB" sz="2800">
                <a:latin typeface="Arial" panose="020B0604020202020204" pitchFamily="34" charset="0"/>
                <a:cs typeface="Arial" panose="020B0604020202020204" pitchFamily="34" charset="0"/>
              </a:rPr>
              <a:t>Loud or quiet?</a:t>
            </a:r>
          </a:p>
        </p:txBody>
      </p:sp>
      <p:sp>
        <p:nvSpPr>
          <p:cNvPr id="12" name="TextBox 11">
            <a:hlinkClick r:id="rId3"/>
            <a:extLst>
              <a:ext uri="{FF2B5EF4-FFF2-40B4-BE49-F238E27FC236}">
                <a16:creationId xmlns:a16="http://schemas.microsoft.com/office/drawing/2014/main" id="{AD3DF00C-5EEF-D1F4-9541-B5153E739743}"/>
              </a:ext>
            </a:extLst>
          </p:cNvPr>
          <p:cNvSpPr txBox="1"/>
          <p:nvPr/>
        </p:nvSpPr>
        <p:spPr>
          <a:xfrm>
            <a:off x="6521445" y="4626211"/>
            <a:ext cx="543739" cy="307777"/>
          </a:xfrm>
          <a:prstGeom prst="rect">
            <a:avLst/>
          </a:prstGeom>
          <a:noFill/>
        </p:spPr>
        <p:txBody>
          <a:bodyPr wrap="none" rtlCol="0">
            <a:spAutoFit/>
          </a:bodyPr>
          <a:lstStyle/>
          <a:p>
            <a:pPr algn="l"/>
            <a:r>
              <a:rPr lang="en-GB" sz="1400" dirty="0">
                <a:solidFill>
                  <a:schemeClr val="bg1">
                    <a:lumMod val="8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059765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8" grpId="0"/>
      <p:bldP spid="7"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614F0F-0B4F-9B1E-2740-3C56682F545F}"/>
              </a:ext>
            </a:extLst>
          </p:cNvPr>
          <p:cNvSpPr>
            <a:spLocks noGrp="1"/>
          </p:cNvSpPr>
          <p:nvPr>
            <p:ph type="title"/>
          </p:nvPr>
        </p:nvSpPr>
        <p:spPr/>
        <p:txBody>
          <a:bodyPr/>
          <a:lstStyle/>
          <a:p>
            <a:r>
              <a:rPr lang="en-GB"/>
              <a:t>Ray and Wavefront diagrams</a:t>
            </a:r>
          </a:p>
        </p:txBody>
      </p:sp>
      <p:cxnSp>
        <p:nvCxnSpPr>
          <p:cNvPr id="11" name="Straight Arrow Connector 10">
            <a:extLst>
              <a:ext uri="{FF2B5EF4-FFF2-40B4-BE49-F238E27FC236}">
                <a16:creationId xmlns:a16="http://schemas.microsoft.com/office/drawing/2014/main" id="{465F1DF1-4D9F-71C8-0D80-20D995A65C24}"/>
              </a:ext>
            </a:extLst>
          </p:cNvPr>
          <p:cNvCxnSpPr>
            <a:cxnSpLocks/>
            <a:stCxn id="6" idx="7"/>
          </p:cNvCxnSpPr>
          <p:nvPr/>
        </p:nvCxnSpPr>
        <p:spPr>
          <a:xfrm flipV="1">
            <a:off x="1080857" y="2647507"/>
            <a:ext cx="1694241" cy="1797689"/>
          </a:xfrm>
          <a:prstGeom prst="straightConnector1">
            <a:avLst/>
          </a:prstGeom>
          <a:ln w="28575">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841B9B6A-9A16-7D59-D37B-EAC7EA9B411A}"/>
              </a:ext>
            </a:extLst>
          </p:cNvPr>
          <p:cNvCxnSpPr>
            <a:cxnSpLocks/>
          </p:cNvCxnSpPr>
          <p:nvPr/>
        </p:nvCxnSpPr>
        <p:spPr>
          <a:xfrm flipV="1">
            <a:off x="1101725" y="3750568"/>
            <a:ext cx="1911624" cy="732565"/>
          </a:xfrm>
          <a:prstGeom prst="straightConnector1">
            <a:avLst/>
          </a:prstGeom>
          <a:ln w="28575">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ADEFDA6F-89E0-16B3-9C58-38E7AF861528}"/>
              </a:ext>
            </a:extLst>
          </p:cNvPr>
          <p:cNvCxnSpPr>
            <a:cxnSpLocks/>
          </p:cNvCxnSpPr>
          <p:nvPr/>
        </p:nvCxnSpPr>
        <p:spPr>
          <a:xfrm>
            <a:off x="1104900" y="4529170"/>
            <a:ext cx="1908449" cy="549804"/>
          </a:xfrm>
          <a:prstGeom prst="straightConnector1">
            <a:avLst/>
          </a:prstGeom>
          <a:ln w="28575">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325A7717-88C5-2661-629D-2EFF58DB3060}"/>
              </a:ext>
            </a:extLst>
          </p:cNvPr>
          <p:cNvCxnSpPr>
            <a:cxnSpLocks/>
            <a:stCxn id="6" idx="5"/>
          </p:cNvCxnSpPr>
          <p:nvPr/>
        </p:nvCxnSpPr>
        <p:spPr>
          <a:xfrm>
            <a:off x="1080857" y="4560959"/>
            <a:ext cx="1932492" cy="1776046"/>
          </a:xfrm>
          <a:prstGeom prst="straightConnector1">
            <a:avLst/>
          </a:prstGeom>
          <a:ln w="28575">
            <a:solidFill>
              <a:schemeClr val="tx1"/>
            </a:solidFill>
            <a:tailEnd type="triangle" w="med" len="lg"/>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AF423066-5D9F-250E-FF7B-53A3A724A9D3}"/>
              </a:ext>
            </a:extLst>
          </p:cNvPr>
          <p:cNvSpPr/>
          <p:nvPr/>
        </p:nvSpPr>
        <p:spPr>
          <a:xfrm>
            <a:off x="5279111" y="4282476"/>
            <a:ext cx="128088" cy="314318"/>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1" name="Freeform: Shape 20">
            <a:extLst>
              <a:ext uri="{FF2B5EF4-FFF2-40B4-BE49-F238E27FC236}">
                <a16:creationId xmlns:a16="http://schemas.microsoft.com/office/drawing/2014/main" id="{5B43987D-A542-C2E3-F50D-ED360DB1C993}"/>
              </a:ext>
            </a:extLst>
          </p:cNvPr>
          <p:cNvSpPr/>
          <p:nvPr/>
        </p:nvSpPr>
        <p:spPr>
          <a:xfrm>
            <a:off x="5343155" y="3790832"/>
            <a:ext cx="524932" cy="1288142"/>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2" name="Freeform: Shape 21">
            <a:extLst>
              <a:ext uri="{FF2B5EF4-FFF2-40B4-BE49-F238E27FC236}">
                <a16:creationId xmlns:a16="http://schemas.microsoft.com/office/drawing/2014/main" id="{C91ABDD1-3798-EA4D-03A7-BD90EB770C50}"/>
              </a:ext>
            </a:extLst>
          </p:cNvPr>
          <p:cNvSpPr/>
          <p:nvPr/>
        </p:nvSpPr>
        <p:spPr>
          <a:xfrm>
            <a:off x="5401253" y="3174375"/>
            <a:ext cx="1058718" cy="2598009"/>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Freeform: Shape 22">
            <a:extLst>
              <a:ext uri="{FF2B5EF4-FFF2-40B4-BE49-F238E27FC236}">
                <a16:creationId xmlns:a16="http://schemas.microsoft.com/office/drawing/2014/main" id="{E2140B3E-55B2-B25F-5989-0D2CB4AD5A0A}"/>
              </a:ext>
            </a:extLst>
          </p:cNvPr>
          <p:cNvSpPr/>
          <p:nvPr/>
        </p:nvSpPr>
        <p:spPr>
          <a:xfrm>
            <a:off x="5477763" y="2545143"/>
            <a:ext cx="1610466" cy="3951954"/>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4" name="TextBox 23">
            <a:extLst>
              <a:ext uri="{FF2B5EF4-FFF2-40B4-BE49-F238E27FC236}">
                <a16:creationId xmlns:a16="http://schemas.microsoft.com/office/drawing/2014/main" id="{BCBA4BC6-9F4D-A460-8EEC-D4DE4972E76C}"/>
              </a:ext>
            </a:extLst>
          </p:cNvPr>
          <p:cNvSpPr txBox="1"/>
          <p:nvPr/>
        </p:nvSpPr>
        <p:spPr>
          <a:xfrm>
            <a:off x="1117542" y="1237281"/>
            <a:ext cx="2497667" cy="523220"/>
          </a:xfrm>
          <a:prstGeom prst="rect">
            <a:avLst/>
          </a:prstGeom>
          <a:noFill/>
        </p:spPr>
        <p:txBody>
          <a:bodyPr wrap="square" rtlCol="0">
            <a:spAutoFit/>
          </a:bodyPr>
          <a:lstStyle/>
          <a:p>
            <a:pPr algn="l"/>
            <a:r>
              <a:rPr lang="en-GB" sz="2800"/>
              <a:t>Ray Diagram</a:t>
            </a:r>
          </a:p>
        </p:txBody>
      </p:sp>
      <p:sp>
        <p:nvSpPr>
          <p:cNvPr id="25" name="TextBox 24">
            <a:extLst>
              <a:ext uri="{FF2B5EF4-FFF2-40B4-BE49-F238E27FC236}">
                <a16:creationId xmlns:a16="http://schemas.microsoft.com/office/drawing/2014/main" id="{2C5FF501-9C6D-4AC1-F2BD-916EC565E18C}"/>
              </a:ext>
            </a:extLst>
          </p:cNvPr>
          <p:cNvSpPr txBox="1"/>
          <p:nvPr/>
        </p:nvSpPr>
        <p:spPr>
          <a:xfrm>
            <a:off x="5300077" y="1237281"/>
            <a:ext cx="2055771" cy="954107"/>
          </a:xfrm>
          <a:prstGeom prst="rect">
            <a:avLst/>
          </a:prstGeom>
          <a:noFill/>
        </p:spPr>
        <p:txBody>
          <a:bodyPr wrap="square" rtlCol="0">
            <a:spAutoFit/>
          </a:bodyPr>
          <a:lstStyle/>
          <a:p>
            <a:pPr algn="l"/>
            <a:r>
              <a:rPr lang="en-GB" sz="2800"/>
              <a:t>Wavefront Diagram</a:t>
            </a:r>
          </a:p>
        </p:txBody>
      </p:sp>
      <p:sp>
        <p:nvSpPr>
          <p:cNvPr id="4" name="TextBox 3">
            <a:extLst>
              <a:ext uri="{FF2B5EF4-FFF2-40B4-BE49-F238E27FC236}">
                <a16:creationId xmlns:a16="http://schemas.microsoft.com/office/drawing/2014/main" id="{6AB44C24-95D1-7209-C17B-8B266CD5C3ED}"/>
              </a:ext>
            </a:extLst>
          </p:cNvPr>
          <p:cNvSpPr txBox="1"/>
          <p:nvPr/>
        </p:nvSpPr>
        <p:spPr>
          <a:xfrm>
            <a:off x="82558" y="3839018"/>
            <a:ext cx="132440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Source</a:t>
            </a:r>
          </a:p>
        </p:txBody>
      </p:sp>
      <p:sp>
        <p:nvSpPr>
          <p:cNvPr id="5" name="TextBox 4">
            <a:extLst>
              <a:ext uri="{FF2B5EF4-FFF2-40B4-BE49-F238E27FC236}">
                <a16:creationId xmlns:a16="http://schemas.microsoft.com/office/drawing/2014/main" id="{B2E3128E-66D0-E80C-AA08-84DA7B826C4E}"/>
              </a:ext>
            </a:extLst>
          </p:cNvPr>
          <p:cNvSpPr txBox="1"/>
          <p:nvPr/>
        </p:nvSpPr>
        <p:spPr>
          <a:xfrm>
            <a:off x="4246569" y="3750568"/>
            <a:ext cx="132440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Source</a:t>
            </a:r>
          </a:p>
        </p:txBody>
      </p:sp>
      <p:sp>
        <p:nvSpPr>
          <p:cNvPr id="6" name="Oval 5">
            <a:extLst>
              <a:ext uri="{FF2B5EF4-FFF2-40B4-BE49-F238E27FC236}">
                <a16:creationId xmlns:a16="http://schemas.microsoft.com/office/drawing/2014/main" id="{B0861B8E-25B6-BE34-50D2-EAC06C28D536}"/>
              </a:ext>
            </a:extLst>
          </p:cNvPr>
          <p:cNvSpPr/>
          <p:nvPr/>
        </p:nvSpPr>
        <p:spPr>
          <a:xfrm>
            <a:off x="950775" y="4421220"/>
            <a:ext cx="152400" cy="163715"/>
          </a:xfrm>
          <a:prstGeom prst="ellipse">
            <a:avLst/>
          </a:prstGeom>
          <a:solidFill>
            <a:schemeClr val="tx1">
              <a:lumMod val="50000"/>
              <a:lumOff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Oval 18">
            <a:extLst>
              <a:ext uri="{FF2B5EF4-FFF2-40B4-BE49-F238E27FC236}">
                <a16:creationId xmlns:a16="http://schemas.microsoft.com/office/drawing/2014/main" id="{DF91E12B-B04B-4A06-0581-4B739FD774EC}"/>
              </a:ext>
            </a:extLst>
          </p:cNvPr>
          <p:cNvSpPr/>
          <p:nvPr/>
        </p:nvSpPr>
        <p:spPr>
          <a:xfrm>
            <a:off x="5147677" y="4339362"/>
            <a:ext cx="152400" cy="163715"/>
          </a:xfrm>
          <a:prstGeom prst="ellipse">
            <a:avLst/>
          </a:prstGeom>
          <a:solidFill>
            <a:schemeClr val="tx1">
              <a:lumMod val="50000"/>
              <a:lumOff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9744651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1EF1AE-A7D4-5E0C-5B1C-8893193195B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1D023E3-77E0-418E-2AC9-451E5EA8614A}"/>
              </a:ext>
            </a:extLst>
          </p:cNvPr>
          <p:cNvSpPr>
            <a:spLocks noGrp="1"/>
          </p:cNvSpPr>
          <p:nvPr>
            <p:ph type="title"/>
          </p:nvPr>
        </p:nvSpPr>
        <p:spPr/>
        <p:txBody>
          <a:bodyPr/>
          <a:lstStyle/>
          <a:p>
            <a:r>
              <a:rPr lang="en-GB"/>
              <a:t>Wavefronts</a:t>
            </a:r>
          </a:p>
        </p:txBody>
      </p:sp>
      <p:sp>
        <p:nvSpPr>
          <p:cNvPr id="21" name="Freeform: Shape 20">
            <a:extLst>
              <a:ext uri="{FF2B5EF4-FFF2-40B4-BE49-F238E27FC236}">
                <a16:creationId xmlns:a16="http://schemas.microsoft.com/office/drawing/2014/main" id="{4C849BFA-3D7C-E2DF-CEA4-625B4C2A3764}"/>
              </a:ext>
            </a:extLst>
          </p:cNvPr>
          <p:cNvSpPr/>
          <p:nvPr/>
        </p:nvSpPr>
        <p:spPr>
          <a:xfrm>
            <a:off x="2206582" y="2799882"/>
            <a:ext cx="524932" cy="1288142"/>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2" name="Freeform: Shape 21">
            <a:extLst>
              <a:ext uri="{FF2B5EF4-FFF2-40B4-BE49-F238E27FC236}">
                <a16:creationId xmlns:a16="http://schemas.microsoft.com/office/drawing/2014/main" id="{D6A39409-53ED-E761-49B8-3D6E9E0D682A}"/>
              </a:ext>
            </a:extLst>
          </p:cNvPr>
          <p:cNvSpPr/>
          <p:nvPr/>
        </p:nvSpPr>
        <p:spPr>
          <a:xfrm>
            <a:off x="2254520" y="2183425"/>
            <a:ext cx="1058718" cy="2598009"/>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Freeform: Shape 22">
            <a:extLst>
              <a:ext uri="{FF2B5EF4-FFF2-40B4-BE49-F238E27FC236}">
                <a16:creationId xmlns:a16="http://schemas.microsoft.com/office/drawing/2014/main" id="{F850BFBD-C0AD-6752-13B0-7458E38AE922}"/>
              </a:ext>
            </a:extLst>
          </p:cNvPr>
          <p:cNvSpPr/>
          <p:nvPr/>
        </p:nvSpPr>
        <p:spPr>
          <a:xfrm>
            <a:off x="2267764" y="1453023"/>
            <a:ext cx="1610466" cy="3951954"/>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6" name="Freeform: Shape 25">
            <a:extLst>
              <a:ext uri="{FF2B5EF4-FFF2-40B4-BE49-F238E27FC236}">
                <a16:creationId xmlns:a16="http://schemas.microsoft.com/office/drawing/2014/main" id="{FF6940D6-0D84-FC1D-D78B-6762B2550E54}"/>
              </a:ext>
            </a:extLst>
          </p:cNvPr>
          <p:cNvSpPr/>
          <p:nvPr/>
        </p:nvSpPr>
        <p:spPr>
          <a:xfrm flipV="1">
            <a:off x="1930788" y="3398233"/>
            <a:ext cx="2204332" cy="20287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3" name="TextBox 2">
            <a:extLst>
              <a:ext uri="{FF2B5EF4-FFF2-40B4-BE49-F238E27FC236}">
                <a16:creationId xmlns:a16="http://schemas.microsoft.com/office/drawing/2014/main" id="{C74D988A-B686-02A1-65D7-E11714EAA53C}"/>
              </a:ext>
            </a:extLst>
          </p:cNvPr>
          <p:cNvSpPr txBox="1"/>
          <p:nvPr/>
        </p:nvSpPr>
        <p:spPr>
          <a:xfrm>
            <a:off x="4572001" y="2183425"/>
            <a:ext cx="3708400" cy="2062103"/>
          </a:xfrm>
          <a:prstGeom prst="rect">
            <a:avLst/>
          </a:prstGeom>
          <a:noFill/>
        </p:spPr>
        <p:txBody>
          <a:bodyPr wrap="square" rtlCol="0">
            <a:spAutoFit/>
          </a:bodyPr>
          <a:lstStyle/>
          <a:p>
            <a:pPr algn="l"/>
            <a:r>
              <a:rPr lang="en-GB" sz="3200"/>
              <a:t>Wavefronts often correspond to successive crests of the wave</a:t>
            </a:r>
          </a:p>
        </p:txBody>
      </p:sp>
      <p:sp>
        <p:nvSpPr>
          <p:cNvPr id="10" name="Freeform: Shape 9">
            <a:extLst>
              <a:ext uri="{FF2B5EF4-FFF2-40B4-BE49-F238E27FC236}">
                <a16:creationId xmlns:a16="http://schemas.microsoft.com/office/drawing/2014/main" id="{2E614B59-5A8B-592C-32AA-C696E8B1C3B0}"/>
              </a:ext>
            </a:extLst>
          </p:cNvPr>
          <p:cNvSpPr/>
          <p:nvPr/>
        </p:nvSpPr>
        <p:spPr>
          <a:xfrm rot="20028995" flipV="1">
            <a:off x="1862450" y="2943278"/>
            <a:ext cx="2204332" cy="20287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3" name="Freeform: Shape 12">
            <a:extLst>
              <a:ext uri="{FF2B5EF4-FFF2-40B4-BE49-F238E27FC236}">
                <a16:creationId xmlns:a16="http://schemas.microsoft.com/office/drawing/2014/main" id="{B22C014B-5CE1-BC9C-C395-763DD21010E2}"/>
              </a:ext>
            </a:extLst>
          </p:cNvPr>
          <p:cNvSpPr/>
          <p:nvPr/>
        </p:nvSpPr>
        <p:spPr>
          <a:xfrm rot="2510972" flipV="1">
            <a:off x="1717301" y="3975594"/>
            <a:ext cx="2204332" cy="20287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0" name="Freeform: Shape 19">
            <a:extLst>
              <a:ext uri="{FF2B5EF4-FFF2-40B4-BE49-F238E27FC236}">
                <a16:creationId xmlns:a16="http://schemas.microsoft.com/office/drawing/2014/main" id="{6AC91B3C-6141-5D02-AE46-822F4331E3F2}"/>
              </a:ext>
            </a:extLst>
          </p:cNvPr>
          <p:cNvSpPr/>
          <p:nvPr/>
        </p:nvSpPr>
        <p:spPr>
          <a:xfrm>
            <a:off x="2091738" y="3291526"/>
            <a:ext cx="128088" cy="314318"/>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Oval 4">
            <a:extLst>
              <a:ext uri="{FF2B5EF4-FFF2-40B4-BE49-F238E27FC236}">
                <a16:creationId xmlns:a16="http://schemas.microsoft.com/office/drawing/2014/main" id="{31A86A50-4EBB-E95C-BDFB-789D14870311}"/>
              </a:ext>
            </a:extLst>
          </p:cNvPr>
          <p:cNvSpPr/>
          <p:nvPr/>
        </p:nvSpPr>
        <p:spPr>
          <a:xfrm>
            <a:off x="1977982" y="3372787"/>
            <a:ext cx="152400" cy="163715"/>
          </a:xfrm>
          <a:prstGeom prst="ellipse">
            <a:avLst/>
          </a:prstGeom>
          <a:solidFill>
            <a:schemeClr val="tx1">
              <a:lumMod val="50000"/>
              <a:lumOff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463567C4-7B5B-7E9D-8554-CFE7B6851D9B}"/>
              </a:ext>
            </a:extLst>
          </p:cNvPr>
          <p:cNvSpPr txBox="1"/>
          <p:nvPr/>
        </p:nvSpPr>
        <p:spPr>
          <a:xfrm>
            <a:off x="729236" y="3070220"/>
            <a:ext cx="132440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Source</a:t>
            </a:r>
          </a:p>
        </p:txBody>
      </p:sp>
      <p:sp>
        <p:nvSpPr>
          <p:cNvPr id="8" name="TextBox 7">
            <a:extLst>
              <a:ext uri="{FF2B5EF4-FFF2-40B4-BE49-F238E27FC236}">
                <a16:creationId xmlns:a16="http://schemas.microsoft.com/office/drawing/2014/main" id="{C82B6F7F-E32A-D7F4-B2EB-700A81BBC7AD}"/>
              </a:ext>
            </a:extLst>
          </p:cNvPr>
          <p:cNvSpPr txBox="1"/>
          <p:nvPr/>
        </p:nvSpPr>
        <p:spPr>
          <a:xfrm>
            <a:off x="386336" y="5679570"/>
            <a:ext cx="8460484"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Note: the wave is one spherical wave, the three green waves are just samples in different directions.</a:t>
            </a:r>
          </a:p>
        </p:txBody>
      </p:sp>
    </p:spTree>
    <p:extLst>
      <p:ext uri="{BB962C8B-B14F-4D97-AF65-F5344CB8AC3E}">
        <p14:creationId xmlns:p14="http://schemas.microsoft.com/office/powerpoint/2010/main" val="293735982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1EF1AE-A7D4-5E0C-5B1C-8893193195B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1D023E3-77E0-418E-2AC9-451E5EA8614A}"/>
              </a:ext>
            </a:extLst>
          </p:cNvPr>
          <p:cNvSpPr>
            <a:spLocks noGrp="1"/>
          </p:cNvSpPr>
          <p:nvPr>
            <p:ph type="title"/>
          </p:nvPr>
        </p:nvSpPr>
        <p:spPr>
          <a:xfrm>
            <a:off x="241300" y="155246"/>
            <a:ext cx="8724900" cy="978729"/>
          </a:xfrm>
          <a:solidFill>
            <a:schemeClr val="accent2">
              <a:lumMod val="20000"/>
              <a:lumOff val="80000"/>
            </a:schemeClr>
          </a:solidFill>
        </p:spPr>
        <p:txBody>
          <a:bodyPr/>
          <a:lstStyle/>
          <a:p>
            <a:r>
              <a:rPr lang="en-GB" sz="3200" b="0" dirty="0"/>
              <a:t>Draw dotted lines to show the wavefronts that correspond to the troughs.</a:t>
            </a:r>
          </a:p>
        </p:txBody>
      </p:sp>
      <p:sp>
        <p:nvSpPr>
          <p:cNvPr id="21" name="Freeform: Shape 20">
            <a:extLst>
              <a:ext uri="{FF2B5EF4-FFF2-40B4-BE49-F238E27FC236}">
                <a16:creationId xmlns:a16="http://schemas.microsoft.com/office/drawing/2014/main" id="{4C849BFA-3D7C-E2DF-CEA4-625B4C2A3764}"/>
              </a:ext>
            </a:extLst>
          </p:cNvPr>
          <p:cNvSpPr/>
          <p:nvPr/>
        </p:nvSpPr>
        <p:spPr>
          <a:xfrm>
            <a:off x="2480902" y="3158662"/>
            <a:ext cx="524932" cy="1288142"/>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2" name="Freeform: Shape 21">
            <a:extLst>
              <a:ext uri="{FF2B5EF4-FFF2-40B4-BE49-F238E27FC236}">
                <a16:creationId xmlns:a16="http://schemas.microsoft.com/office/drawing/2014/main" id="{D6A39409-53ED-E761-49B8-3D6E9E0D682A}"/>
              </a:ext>
            </a:extLst>
          </p:cNvPr>
          <p:cNvSpPr/>
          <p:nvPr/>
        </p:nvSpPr>
        <p:spPr>
          <a:xfrm>
            <a:off x="2528840" y="2542205"/>
            <a:ext cx="1058718" cy="2598009"/>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Freeform: Shape 22">
            <a:extLst>
              <a:ext uri="{FF2B5EF4-FFF2-40B4-BE49-F238E27FC236}">
                <a16:creationId xmlns:a16="http://schemas.microsoft.com/office/drawing/2014/main" id="{F850BFBD-C0AD-6752-13B0-7458E38AE922}"/>
              </a:ext>
            </a:extLst>
          </p:cNvPr>
          <p:cNvSpPr/>
          <p:nvPr/>
        </p:nvSpPr>
        <p:spPr>
          <a:xfrm>
            <a:off x="2542084" y="1811803"/>
            <a:ext cx="1610466" cy="3951954"/>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6" name="Freeform: Shape 25">
            <a:extLst>
              <a:ext uri="{FF2B5EF4-FFF2-40B4-BE49-F238E27FC236}">
                <a16:creationId xmlns:a16="http://schemas.microsoft.com/office/drawing/2014/main" id="{FF6940D6-0D84-FC1D-D78B-6762B2550E54}"/>
              </a:ext>
            </a:extLst>
          </p:cNvPr>
          <p:cNvSpPr/>
          <p:nvPr/>
        </p:nvSpPr>
        <p:spPr>
          <a:xfrm flipV="1">
            <a:off x="2205108" y="3757013"/>
            <a:ext cx="2204332" cy="20287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0" name="Freeform: Shape 9">
            <a:extLst>
              <a:ext uri="{FF2B5EF4-FFF2-40B4-BE49-F238E27FC236}">
                <a16:creationId xmlns:a16="http://schemas.microsoft.com/office/drawing/2014/main" id="{2E614B59-5A8B-592C-32AA-C696E8B1C3B0}"/>
              </a:ext>
            </a:extLst>
          </p:cNvPr>
          <p:cNvSpPr/>
          <p:nvPr/>
        </p:nvSpPr>
        <p:spPr>
          <a:xfrm rot="20028995" flipV="1">
            <a:off x="2136770" y="3302058"/>
            <a:ext cx="2204332" cy="20287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3" name="Freeform: Shape 12">
            <a:extLst>
              <a:ext uri="{FF2B5EF4-FFF2-40B4-BE49-F238E27FC236}">
                <a16:creationId xmlns:a16="http://schemas.microsoft.com/office/drawing/2014/main" id="{B22C014B-5CE1-BC9C-C395-763DD21010E2}"/>
              </a:ext>
            </a:extLst>
          </p:cNvPr>
          <p:cNvSpPr/>
          <p:nvPr/>
        </p:nvSpPr>
        <p:spPr>
          <a:xfrm rot="2510972" flipV="1">
            <a:off x="1991621" y="4334374"/>
            <a:ext cx="2204332" cy="202879"/>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0" name="Freeform: Shape 19">
            <a:extLst>
              <a:ext uri="{FF2B5EF4-FFF2-40B4-BE49-F238E27FC236}">
                <a16:creationId xmlns:a16="http://schemas.microsoft.com/office/drawing/2014/main" id="{6AC91B3C-6141-5D02-AE46-822F4331E3F2}"/>
              </a:ext>
            </a:extLst>
          </p:cNvPr>
          <p:cNvSpPr/>
          <p:nvPr/>
        </p:nvSpPr>
        <p:spPr>
          <a:xfrm>
            <a:off x="2366058" y="3650306"/>
            <a:ext cx="128088" cy="314318"/>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 name="Oval 4">
            <a:extLst>
              <a:ext uri="{FF2B5EF4-FFF2-40B4-BE49-F238E27FC236}">
                <a16:creationId xmlns:a16="http://schemas.microsoft.com/office/drawing/2014/main" id="{31A86A50-4EBB-E95C-BDFB-789D14870311}"/>
              </a:ext>
            </a:extLst>
          </p:cNvPr>
          <p:cNvSpPr/>
          <p:nvPr/>
        </p:nvSpPr>
        <p:spPr>
          <a:xfrm>
            <a:off x="2252302" y="3731567"/>
            <a:ext cx="152400" cy="163715"/>
          </a:xfrm>
          <a:prstGeom prst="ellipse">
            <a:avLst/>
          </a:prstGeom>
          <a:solidFill>
            <a:schemeClr val="tx1">
              <a:lumMod val="50000"/>
              <a:lumOff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463567C4-7B5B-7E9D-8554-CFE7B6851D9B}"/>
              </a:ext>
            </a:extLst>
          </p:cNvPr>
          <p:cNvSpPr txBox="1"/>
          <p:nvPr/>
        </p:nvSpPr>
        <p:spPr>
          <a:xfrm>
            <a:off x="1003556" y="3429000"/>
            <a:ext cx="132440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Source</a:t>
            </a:r>
          </a:p>
        </p:txBody>
      </p:sp>
      <p:grpSp>
        <p:nvGrpSpPr>
          <p:cNvPr id="8" name="Group 7">
            <a:extLst>
              <a:ext uri="{FF2B5EF4-FFF2-40B4-BE49-F238E27FC236}">
                <a16:creationId xmlns:a16="http://schemas.microsoft.com/office/drawing/2014/main" id="{C1BF38C5-8A49-18C1-3D44-2ACE5FA65994}"/>
              </a:ext>
            </a:extLst>
          </p:cNvPr>
          <p:cNvGrpSpPr/>
          <p:nvPr/>
        </p:nvGrpSpPr>
        <p:grpSpPr>
          <a:xfrm>
            <a:off x="2488908" y="2177563"/>
            <a:ext cx="1369711" cy="3285977"/>
            <a:chOff x="2488908" y="2177563"/>
            <a:chExt cx="1369711" cy="3285977"/>
          </a:xfrm>
        </p:grpSpPr>
        <p:sp>
          <p:nvSpPr>
            <p:cNvPr id="3" name="Freeform: Shape 2">
              <a:extLst>
                <a:ext uri="{FF2B5EF4-FFF2-40B4-BE49-F238E27FC236}">
                  <a16:creationId xmlns:a16="http://schemas.microsoft.com/office/drawing/2014/main" id="{73104BA0-8CB5-52DB-F050-3EFB6C9F1CD8}"/>
                </a:ext>
              </a:extLst>
            </p:cNvPr>
            <p:cNvSpPr/>
            <p:nvPr/>
          </p:nvSpPr>
          <p:spPr>
            <a:xfrm>
              <a:off x="2519546" y="2177563"/>
              <a:ext cx="1339073" cy="3285977"/>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2D00D2"/>
              </a:solidFill>
              <a:prstDash val="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 name="Freeform: Shape 3">
              <a:extLst>
                <a:ext uri="{FF2B5EF4-FFF2-40B4-BE49-F238E27FC236}">
                  <a16:creationId xmlns:a16="http://schemas.microsoft.com/office/drawing/2014/main" id="{691C717F-8D7A-75DA-88BD-DE2F5555D1F5}"/>
                </a:ext>
              </a:extLst>
            </p:cNvPr>
            <p:cNvSpPr/>
            <p:nvPr/>
          </p:nvSpPr>
          <p:spPr>
            <a:xfrm>
              <a:off x="2502670" y="2855453"/>
              <a:ext cx="784122" cy="1924173"/>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2D00D2"/>
              </a:solidFill>
              <a:prstDash val="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53211F85-85AD-D8DB-5A0B-18EB5A9086D5}"/>
                </a:ext>
              </a:extLst>
            </p:cNvPr>
            <p:cNvSpPr/>
            <p:nvPr/>
          </p:nvSpPr>
          <p:spPr>
            <a:xfrm>
              <a:off x="2488908" y="3429001"/>
              <a:ext cx="304723" cy="747766"/>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2D00D2"/>
              </a:solidFill>
              <a:prstDash val="dash"/>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Tree>
    <p:extLst>
      <p:ext uri="{BB962C8B-B14F-4D97-AF65-F5344CB8AC3E}">
        <p14:creationId xmlns:p14="http://schemas.microsoft.com/office/powerpoint/2010/main" val="2193642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866AC0-47AB-3E92-0F73-F4EE5BCDCF9C}"/>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3B3E5E39-01BC-14FD-EECE-B3A70F59D39F}"/>
              </a:ext>
            </a:extLst>
          </p:cNvPr>
          <p:cNvPicPr>
            <a:picLocks noChangeAspect="1"/>
          </p:cNvPicPr>
          <p:nvPr/>
        </p:nvPicPr>
        <p:blipFill>
          <a:blip r:embed="rId2">
            <a:extLst>
              <a:ext uri="{28A0092B-C50C-407E-A947-70E740481C1C}">
                <a14:useLocalDpi xmlns:a14="http://schemas.microsoft.com/office/drawing/2010/main" val="0"/>
              </a:ext>
            </a:extLst>
          </a:blip>
          <a:srcRect l="7327"/>
          <a:stretch>
            <a:fillRect/>
          </a:stretch>
        </p:blipFill>
        <p:spPr>
          <a:xfrm>
            <a:off x="1759787" y="1871942"/>
            <a:ext cx="2318702" cy="4704342"/>
          </a:xfrm>
          <a:prstGeom prst="rect">
            <a:avLst/>
          </a:prstGeom>
        </p:spPr>
      </p:pic>
      <p:sp>
        <p:nvSpPr>
          <p:cNvPr id="39" name="Title 38">
            <a:extLst>
              <a:ext uri="{FF2B5EF4-FFF2-40B4-BE49-F238E27FC236}">
                <a16:creationId xmlns:a16="http://schemas.microsoft.com/office/drawing/2014/main" id="{D18A7144-B249-3942-6E0D-19FB77D79CCF}"/>
              </a:ext>
            </a:extLst>
          </p:cNvPr>
          <p:cNvSpPr>
            <a:spLocks noGrp="1"/>
          </p:cNvSpPr>
          <p:nvPr>
            <p:ph type="title"/>
          </p:nvPr>
        </p:nvSpPr>
        <p:spPr>
          <a:xfrm>
            <a:off x="241300" y="155246"/>
            <a:ext cx="8724900" cy="978729"/>
          </a:xfrm>
          <a:solidFill>
            <a:schemeClr val="accent2">
              <a:lumMod val="20000"/>
              <a:lumOff val="80000"/>
            </a:schemeClr>
          </a:solidFill>
        </p:spPr>
        <p:txBody>
          <a:bodyPr/>
          <a:lstStyle/>
          <a:p>
            <a:r>
              <a:rPr lang="en-GB" sz="3200" b="0"/>
              <a:t>State what type of interference occurs at points A, B and C.</a:t>
            </a:r>
          </a:p>
        </p:txBody>
      </p:sp>
      <p:sp>
        <p:nvSpPr>
          <p:cNvPr id="52" name="Rectangle 51">
            <a:extLst>
              <a:ext uri="{FF2B5EF4-FFF2-40B4-BE49-F238E27FC236}">
                <a16:creationId xmlns:a16="http://schemas.microsoft.com/office/drawing/2014/main" id="{A86F95F7-0BEC-C76C-8DA9-AF4605C262B3}"/>
              </a:ext>
            </a:extLst>
          </p:cNvPr>
          <p:cNvSpPr/>
          <p:nvPr/>
        </p:nvSpPr>
        <p:spPr>
          <a:xfrm>
            <a:off x="5398480" y="1871942"/>
            <a:ext cx="2755445" cy="1455458"/>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TextBox 17">
            <a:extLst>
              <a:ext uri="{FF2B5EF4-FFF2-40B4-BE49-F238E27FC236}">
                <a16:creationId xmlns:a16="http://schemas.microsoft.com/office/drawing/2014/main" id="{55F084A7-6F76-D19D-8FC5-02BC0E83F9E6}"/>
              </a:ext>
            </a:extLst>
          </p:cNvPr>
          <p:cNvSpPr txBox="1"/>
          <p:nvPr/>
        </p:nvSpPr>
        <p:spPr>
          <a:xfrm>
            <a:off x="4351705" y="2491531"/>
            <a:ext cx="423514"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A</a:t>
            </a:r>
          </a:p>
        </p:txBody>
      </p:sp>
      <p:sp>
        <p:nvSpPr>
          <p:cNvPr id="32" name="TextBox 31">
            <a:extLst>
              <a:ext uri="{FF2B5EF4-FFF2-40B4-BE49-F238E27FC236}">
                <a16:creationId xmlns:a16="http://schemas.microsoft.com/office/drawing/2014/main" id="{04DCC293-C1CB-28AA-FAFF-153421CA5CDD}"/>
              </a:ext>
            </a:extLst>
          </p:cNvPr>
          <p:cNvSpPr txBox="1"/>
          <p:nvPr/>
        </p:nvSpPr>
        <p:spPr>
          <a:xfrm>
            <a:off x="4351705" y="3531572"/>
            <a:ext cx="423514"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B</a:t>
            </a:r>
          </a:p>
        </p:txBody>
      </p:sp>
      <p:sp>
        <p:nvSpPr>
          <p:cNvPr id="33" name="TextBox 32">
            <a:extLst>
              <a:ext uri="{FF2B5EF4-FFF2-40B4-BE49-F238E27FC236}">
                <a16:creationId xmlns:a16="http://schemas.microsoft.com/office/drawing/2014/main" id="{42BF3993-8DA2-EFF7-56EB-83745F4FF207}"/>
              </a:ext>
            </a:extLst>
          </p:cNvPr>
          <p:cNvSpPr txBox="1"/>
          <p:nvPr/>
        </p:nvSpPr>
        <p:spPr>
          <a:xfrm>
            <a:off x="4301114" y="5345752"/>
            <a:ext cx="44435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C</a:t>
            </a:r>
          </a:p>
        </p:txBody>
      </p:sp>
      <p:cxnSp>
        <p:nvCxnSpPr>
          <p:cNvPr id="36" name="Straight Connector 35">
            <a:extLst>
              <a:ext uri="{FF2B5EF4-FFF2-40B4-BE49-F238E27FC236}">
                <a16:creationId xmlns:a16="http://schemas.microsoft.com/office/drawing/2014/main" id="{90CE3FD4-0867-4019-B7F6-573037490390}"/>
              </a:ext>
            </a:extLst>
          </p:cNvPr>
          <p:cNvCxnSpPr/>
          <p:nvPr/>
        </p:nvCxnSpPr>
        <p:spPr>
          <a:xfrm>
            <a:off x="5701123" y="2235410"/>
            <a:ext cx="576943" cy="0"/>
          </a:xfrm>
          <a:prstGeom prst="line">
            <a:avLst/>
          </a:prstGeom>
          <a:noFill/>
          <a:ln w="76200">
            <a:solidFill>
              <a:srgbClr val="0000CC"/>
            </a:solidFill>
          </a:ln>
        </p:spPr>
        <p:style>
          <a:lnRef idx="2">
            <a:schemeClr val="accent1">
              <a:shade val="15000"/>
            </a:schemeClr>
          </a:lnRef>
          <a:fillRef idx="1">
            <a:schemeClr val="accent1"/>
          </a:fillRef>
          <a:effectRef idx="0">
            <a:schemeClr val="accent1"/>
          </a:effectRef>
          <a:fontRef idx="minor">
            <a:schemeClr val="lt1"/>
          </a:fontRef>
        </p:style>
      </p:cxnSp>
      <p:cxnSp>
        <p:nvCxnSpPr>
          <p:cNvPr id="37" name="Straight Connector 36">
            <a:extLst>
              <a:ext uri="{FF2B5EF4-FFF2-40B4-BE49-F238E27FC236}">
                <a16:creationId xmlns:a16="http://schemas.microsoft.com/office/drawing/2014/main" id="{B30465DE-5112-6C17-040B-0CF535AF48BC}"/>
              </a:ext>
            </a:extLst>
          </p:cNvPr>
          <p:cNvCxnSpPr/>
          <p:nvPr/>
        </p:nvCxnSpPr>
        <p:spPr>
          <a:xfrm>
            <a:off x="5719992" y="2836623"/>
            <a:ext cx="576943" cy="0"/>
          </a:xfrm>
          <a:prstGeom prst="line">
            <a:avLst/>
          </a:prstGeom>
          <a:noFill/>
          <a:ln w="762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cxnSp>
      <p:sp>
        <p:nvSpPr>
          <p:cNvPr id="38" name="TextBox 37">
            <a:extLst>
              <a:ext uri="{FF2B5EF4-FFF2-40B4-BE49-F238E27FC236}">
                <a16:creationId xmlns:a16="http://schemas.microsoft.com/office/drawing/2014/main" id="{906B9B02-20AD-7481-F2D6-1BCEE3581536}"/>
              </a:ext>
            </a:extLst>
          </p:cNvPr>
          <p:cNvSpPr txBox="1"/>
          <p:nvPr/>
        </p:nvSpPr>
        <p:spPr>
          <a:xfrm>
            <a:off x="6460221" y="1945483"/>
            <a:ext cx="1043876" cy="523220"/>
          </a:xfrm>
          <a:prstGeom prst="rect">
            <a:avLst/>
          </a:prstGeom>
          <a:noFill/>
        </p:spPr>
        <p:txBody>
          <a:bodyPr wrap="none" rtlCol="0">
            <a:spAutoFit/>
          </a:bodyPr>
          <a:lstStyle/>
          <a:p>
            <a:pPr algn="l"/>
            <a:r>
              <a:rPr lang="en-GB" sz="2800"/>
              <a:t>Crest</a:t>
            </a:r>
          </a:p>
        </p:txBody>
      </p:sp>
      <p:sp>
        <p:nvSpPr>
          <p:cNvPr id="41" name="TextBox 40">
            <a:extLst>
              <a:ext uri="{FF2B5EF4-FFF2-40B4-BE49-F238E27FC236}">
                <a16:creationId xmlns:a16="http://schemas.microsoft.com/office/drawing/2014/main" id="{5A96B801-6B5B-623F-7FB2-2CC341EF85F9}"/>
              </a:ext>
            </a:extLst>
          </p:cNvPr>
          <p:cNvSpPr txBox="1"/>
          <p:nvPr/>
        </p:nvSpPr>
        <p:spPr>
          <a:xfrm>
            <a:off x="6460221" y="2588140"/>
            <a:ext cx="1312667" cy="523220"/>
          </a:xfrm>
          <a:prstGeom prst="rect">
            <a:avLst/>
          </a:prstGeom>
          <a:noFill/>
        </p:spPr>
        <p:txBody>
          <a:bodyPr wrap="none" rtlCol="0">
            <a:spAutoFit/>
          </a:bodyPr>
          <a:lstStyle/>
          <a:p>
            <a:pPr algn="l"/>
            <a:r>
              <a:rPr lang="en-GB" sz="2800"/>
              <a:t>Trough</a:t>
            </a:r>
          </a:p>
        </p:txBody>
      </p:sp>
      <p:sp>
        <p:nvSpPr>
          <p:cNvPr id="49" name="TextBox 48">
            <a:extLst>
              <a:ext uri="{FF2B5EF4-FFF2-40B4-BE49-F238E27FC236}">
                <a16:creationId xmlns:a16="http://schemas.microsoft.com/office/drawing/2014/main" id="{B6EF7D32-D722-0CE4-8A9B-2D240AFCCF60}"/>
              </a:ext>
            </a:extLst>
          </p:cNvPr>
          <p:cNvSpPr txBox="1"/>
          <p:nvPr/>
        </p:nvSpPr>
        <p:spPr>
          <a:xfrm>
            <a:off x="5314033" y="3553480"/>
            <a:ext cx="3343356" cy="954107"/>
          </a:xfrm>
          <a:prstGeom prst="rect">
            <a:avLst/>
          </a:prstGeom>
          <a:noFill/>
        </p:spPr>
        <p:txBody>
          <a:bodyPr wrap="square" rtlCol="0">
            <a:spAutoFit/>
          </a:bodyPr>
          <a:lstStyle/>
          <a:p>
            <a:pPr algn="l"/>
            <a:r>
              <a:rPr lang="en-GB" sz="2800" dirty="0">
                <a:solidFill>
                  <a:srgbClr val="2D00D2"/>
                </a:solidFill>
                <a:latin typeface="Arial" panose="020B0604020202020204" pitchFamily="34" charset="0"/>
                <a:cs typeface="Arial" panose="020B0604020202020204" pitchFamily="34" charset="0"/>
              </a:rPr>
              <a:t>A Constructive (crest meets crest)</a:t>
            </a:r>
          </a:p>
        </p:txBody>
      </p:sp>
      <p:sp>
        <p:nvSpPr>
          <p:cNvPr id="50" name="TextBox 49">
            <a:extLst>
              <a:ext uri="{FF2B5EF4-FFF2-40B4-BE49-F238E27FC236}">
                <a16:creationId xmlns:a16="http://schemas.microsoft.com/office/drawing/2014/main" id="{E1E77633-6EB7-B84D-4F15-45FEDB4DF99E}"/>
              </a:ext>
            </a:extLst>
          </p:cNvPr>
          <p:cNvSpPr txBox="1"/>
          <p:nvPr/>
        </p:nvSpPr>
        <p:spPr>
          <a:xfrm>
            <a:off x="5314033" y="4719357"/>
            <a:ext cx="3776493" cy="954107"/>
          </a:xfrm>
          <a:prstGeom prst="rect">
            <a:avLst/>
          </a:prstGeom>
          <a:noFill/>
        </p:spPr>
        <p:txBody>
          <a:bodyPr wrap="square" rtlCol="0">
            <a:spAutoFit/>
          </a:bodyPr>
          <a:lstStyle/>
          <a:p>
            <a:pPr algn="l"/>
            <a:r>
              <a:rPr lang="en-GB" sz="2800" dirty="0">
                <a:solidFill>
                  <a:srgbClr val="2D00D2"/>
                </a:solidFill>
                <a:latin typeface="Arial" panose="020B0604020202020204" pitchFamily="34" charset="0"/>
                <a:cs typeface="Arial" panose="020B0604020202020204" pitchFamily="34" charset="0"/>
              </a:rPr>
              <a:t>B Destructive </a:t>
            </a:r>
            <a:br>
              <a:rPr lang="en-GB" sz="2800" dirty="0">
                <a:solidFill>
                  <a:srgbClr val="2D00D2"/>
                </a:solidFill>
                <a:latin typeface="Arial" panose="020B0604020202020204" pitchFamily="34" charset="0"/>
                <a:cs typeface="Arial" panose="020B0604020202020204" pitchFamily="34" charset="0"/>
              </a:rPr>
            </a:br>
            <a:r>
              <a:rPr lang="en-GB" sz="2800" dirty="0">
                <a:solidFill>
                  <a:srgbClr val="2D00D2"/>
                </a:solidFill>
                <a:latin typeface="Arial" panose="020B0604020202020204" pitchFamily="34" charset="0"/>
                <a:cs typeface="Arial" panose="020B0604020202020204" pitchFamily="34" charset="0"/>
              </a:rPr>
              <a:t>(crest meets trough)</a:t>
            </a:r>
          </a:p>
        </p:txBody>
      </p:sp>
      <p:sp>
        <p:nvSpPr>
          <p:cNvPr id="51" name="TextBox 50">
            <a:extLst>
              <a:ext uri="{FF2B5EF4-FFF2-40B4-BE49-F238E27FC236}">
                <a16:creationId xmlns:a16="http://schemas.microsoft.com/office/drawing/2014/main" id="{0FC11D61-D10E-672A-B835-B515BA3DEED6}"/>
              </a:ext>
            </a:extLst>
          </p:cNvPr>
          <p:cNvSpPr txBox="1"/>
          <p:nvPr/>
        </p:nvSpPr>
        <p:spPr>
          <a:xfrm>
            <a:off x="5314033" y="5758238"/>
            <a:ext cx="4149471" cy="954107"/>
          </a:xfrm>
          <a:prstGeom prst="rect">
            <a:avLst/>
          </a:prstGeom>
          <a:noFill/>
        </p:spPr>
        <p:txBody>
          <a:bodyPr wrap="square" rtlCol="0">
            <a:spAutoFit/>
          </a:bodyPr>
          <a:lstStyle/>
          <a:p>
            <a:pPr algn="l"/>
            <a:r>
              <a:rPr lang="en-GB" sz="2800" dirty="0">
                <a:solidFill>
                  <a:srgbClr val="2D00D2"/>
                </a:solidFill>
                <a:latin typeface="Arial" panose="020B0604020202020204" pitchFamily="34" charset="0"/>
                <a:cs typeface="Arial" panose="020B0604020202020204" pitchFamily="34" charset="0"/>
              </a:rPr>
              <a:t>C Constructive </a:t>
            </a:r>
            <a:br>
              <a:rPr lang="en-GB" sz="2800" dirty="0">
                <a:solidFill>
                  <a:srgbClr val="2D00D2"/>
                </a:solidFill>
                <a:latin typeface="Arial" panose="020B0604020202020204" pitchFamily="34" charset="0"/>
                <a:cs typeface="Arial" panose="020B0604020202020204" pitchFamily="34" charset="0"/>
              </a:rPr>
            </a:br>
            <a:r>
              <a:rPr lang="en-GB" sz="2800" dirty="0">
                <a:solidFill>
                  <a:srgbClr val="2D00D2"/>
                </a:solidFill>
                <a:latin typeface="Arial" panose="020B0604020202020204" pitchFamily="34" charset="0"/>
                <a:cs typeface="Arial" panose="020B0604020202020204" pitchFamily="34" charset="0"/>
              </a:rPr>
              <a:t>(trough meets trough)</a:t>
            </a:r>
          </a:p>
        </p:txBody>
      </p:sp>
      <p:cxnSp>
        <p:nvCxnSpPr>
          <p:cNvPr id="3" name="Straight Arrow Connector 2">
            <a:extLst>
              <a:ext uri="{FF2B5EF4-FFF2-40B4-BE49-F238E27FC236}">
                <a16:creationId xmlns:a16="http://schemas.microsoft.com/office/drawing/2014/main" id="{947D98AE-680D-08AA-8BB1-6D57B6786B9A}"/>
              </a:ext>
            </a:extLst>
          </p:cNvPr>
          <p:cNvCxnSpPr>
            <a:cxnSpLocks/>
          </p:cNvCxnSpPr>
          <p:nvPr/>
        </p:nvCxnSpPr>
        <p:spPr>
          <a:xfrm flipH="1">
            <a:off x="3463823" y="3793182"/>
            <a:ext cx="879095" cy="0"/>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cxnSp>
        <p:nvCxnSpPr>
          <p:cNvPr id="6" name="Straight Arrow Connector 5">
            <a:extLst>
              <a:ext uri="{FF2B5EF4-FFF2-40B4-BE49-F238E27FC236}">
                <a16:creationId xmlns:a16="http://schemas.microsoft.com/office/drawing/2014/main" id="{98E4B8B2-73FE-A3BB-2C5C-5EAFCED58A06}"/>
              </a:ext>
            </a:extLst>
          </p:cNvPr>
          <p:cNvCxnSpPr>
            <a:cxnSpLocks/>
            <a:stCxn id="33" idx="1"/>
          </p:cNvCxnSpPr>
          <p:nvPr/>
        </p:nvCxnSpPr>
        <p:spPr>
          <a:xfrm flipH="1" flipV="1">
            <a:off x="3463823" y="5433237"/>
            <a:ext cx="837291" cy="174125"/>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cxnSp>
        <p:nvCxnSpPr>
          <p:cNvPr id="12" name="Straight Arrow Connector 11">
            <a:extLst>
              <a:ext uri="{FF2B5EF4-FFF2-40B4-BE49-F238E27FC236}">
                <a16:creationId xmlns:a16="http://schemas.microsoft.com/office/drawing/2014/main" id="{6D538486-4AAE-97B1-7CA1-ABF8CFF3B999}"/>
              </a:ext>
            </a:extLst>
          </p:cNvPr>
          <p:cNvCxnSpPr>
            <a:cxnSpLocks/>
          </p:cNvCxnSpPr>
          <p:nvPr/>
        </p:nvCxnSpPr>
        <p:spPr>
          <a:xfrm flipH="1">
            <a:off x="3903370" y="2732092"/>
            <a:ext cx="550667" cy="184335"/>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sp>
        <p:nvSpPr>
          <p:cNvPr id="11" name="TextBox 10">
            <a:extLst>
              <a:ext uri="{FF2B5EF4-FFF2-40B4-BE49-F238E27FC236}">
                <a16:creationId xmlns:a16="http://schemas.microsoft.com/office/drawing/2014/main" id="{6EBFD8CE-CD08-9656-FE67-E0A0168E54B6}"/>
              </a:ext>
            </a:extLst>
          </p:cNvPr>
          <p:cNvSpPr txBox="1"/>
          <p:nvPr/>
        </p:nvSpPr>
        <p:spPr>
          <a:xfrm>
            <a:off x="405440" y="3984367"/>
            <a:ext cx="1089918" cy="523220"/>
          </a:xfrm>
          <a:prstGeom prst="rect">
            <a:avLst/>
          </a:prstGeom>
          <a:solidFill>
            <a:schemeClr val="bg1"/>
          </a:solidFill>
          <a:ln w="28575">
            <a:solidFill>
              <a:schemeClr val="tx1"/>
            </a:solidFill>
          </a:ln>
        </p:spPr>
        <p:txBody>
          <a:bodyPr wrap="square" rtlCol="0">
            <a:spAutoFit/>
          </a:bodyPr>
          <a:lstStyle/>
          <a:p>
            <a:pPr algn="l"/>
            <a:r>
              <a:rPr lang="en-GB" sz="2800"/>
              <a:t>Tone</a:t>
            </a:r>
          </a:p>
        </p:txBody>
      </p:sp>
      <p:cxnSp>
        <p:nvCxnSpPr>
          <p:cNvPr id="13" name="Connector: Elbow 12">
            <a:extLst>
              <a:ext uri="{FF2B5EF4-FFF2-40B4-BE49-F238E27FC236}">
                <a16:creationId xmlns:a16="http://schemas.microsoft.com/office/drawing/2014/main" id="{FB18DC89-0A11-6568-52DC-71E11CC0F319}"/>
              </a:ext>
            </a:extLst>
          </p:cNvPr>
          <p:cNvCxnSpPr>
            <a:cxnSpLocks/>
            <a:stCxn id="11" idx="0"/>
            <a:endCxn id="21" idx="1"/>
          </p:cNvCxnSpPr>
          <p:nvPr/>
        </p:nvCxnSpPr>
        <p:spPr>
          <a:xfrm rot="5400000" flipH="1" flipV="1">
            <a:off x="819462" y="3583848"/>
            <a:ext cx="531456" cy="269582"/>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or: Elbow 13">
            <a:extLst>
              <a:ext uri="{FF2B5EF4-FFF2-40B4-BE49-F238E27FC236}">
                <a16:creationId xmlns:a16="http://schemas.microsoft.com/office/drawing/2014/main" id="{E32F678B-C07A-5355-D517-552F2F071964}"/>
              </a:ext>
            </a:extLst>
          </p:cNvPr>
          <p:cNvCxnSpPr>
            <a:cxnSpLocks/>
          </p:cNvCxnSpPr>
          <p:nvPr/>
        </p:nvCxnSpPr>
        <p:spPr>
          <a:xfrm rot="16200000" flipH="1">
            <a:off x="756308" y="4573814"/>
            <a:ext cx="574699" cy="504919"/>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05ECD1F3-C048-8AF7-0679-EC44C07CCBD1}"/>
              </a:ext>
            </a:extLst>
          </p:cNvPr>
          <p:cNvGrpSpPr/>
          <p:nvPr/>
        </p:nvGrpSpPr>
        <p:grpSpPr>
          <a:xfrm>
            <a:off x="1266283" y="4609394"/>
            <a:ext cx="458149" cy="945785"/>
            <a:chOff x="4820315" y="4301550"/>
            <a:chExt cx="641959" cy="1325234"/>
          </a:xfrm>
        </p:grpSpPr>
        <p:sp>
          <p:nvSpPr>
            <p:cNvPr id="16" name="Isosceles Triangle 15">
              <a:extLst>
                <a:ext uri="{FF2B5EF4-FFF2-40B4-BE49-F238E27FC236}">
                  <a16:creationId xmlns:a16="http://schemas.microsoft.com/office/drawing/2014/main" id="{A655C8BB-C6AC-B91B-D48B-D5BD80D4D1DD}"/>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20F9A64A-ED52-6916-2CC4-EF41BBE25FAD}"/>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9" name="Group 18">
            <a:extLst>
              <a:ext uri="{FF2B5EF4-FFF2-40B4-BE49-F238E27FC236}">
                <a16:creationId xmlns:a16="http://schemas.microsoft.com/office/drawing/2014/main" id="{0B770E97-3C35-04BD-202D-CAF7EB6DAA10}"/>
              </a:ext>
            </a:extLst>
          </p:cNvPr>
          <p:cNvGrpSpPr/>
          <p:nvPr/>
        </p:nvGrpSpPr>
        <p:grpSpPr>
          <a:xfrm>
            <a:off x="1219981" y="2980019"/>
            <a:ext cx="458149" cy="945785"/>
            <a:chOff x="4820315" y="4301550"/>
            <a:chExt cx="641959" cy="1325234"/>
          </a:xfrm>
        </p:grpSpPr>
        <p:sp>
          <p:nvSpPr>
            <p:cNvPr id="20" name="Isosceles Triangle 19">
              <a:extLst>
                <a:ext uri="{FF2B5EF4-FFF2-40B4-BE49-F238E27FC236}">
                  <a16:creationId xmlns:a16="http://schemas.microsoft.com/office/drawing/2014/main" id="{D2B2F525-564C-15AC-0E28-CA178D202FB0}"/>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F8B22ECC-CC19-EFFD-2EA1-A79E8B075EB6}"/>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2" name="TextBox 21">
            <a:extLst>
              <a:ext uri="{FF2B5EF4-FFF2-40B4-BE49-F238E27FC236}">
                <a16:creationId xmlns:a16="http://schemas.microsoft.com/office/drawing/2014/main" id="{6C2CB8B3-4E0C-356F-3033-C9332A2CE0E5}"/>
              </a:ext>
            </a:extLst>
          </p:cNvPr>
          <p:cNvSpPr txBox="1"/>
          <p:nvPr/>
        </p:nvSpPr>
        <p:spPr>
          <a:xfrm>
            <a:off x="244041" y="2658358"/>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sp>
        <p:nvSpPr>
          <p:cNvPr id="23" name="TextBox 22">
            <a:extLst>
              <a:ext uri="{FF2B5EF4-FFF2-40B4-BE49-F238E27FC236}">
                <a16:creationId xmlns:a16="http://schemas.microsoft.com/office/drawing/2014/main" id="{C07F60F9-2258-8CBD-58D1-AAED2F72A787}"/>
              </a:ext>
            </a:extLst>
          </p:cNvPr>
          <p:cNvSpPr txBox="1"/>
          <p:nvPr/>
        </p:nvSpPr>
        <p:spPr>
          <a:xfrm>
            <a:off x="229555" y="5191177"/>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sp>
        <p:nvSpPr>
          <p:cNvPr id="2" name="TextBox 1">
            <a:hlinkClick r:id="rId3"/>
            <a:extLst>
              <a:ext uri="{FF2B5EF4-FFF2-40B4-BE49-F238E27FC236}">
                <a16:creationId xmlns:a16="http://schemas.microsoft.com/office/drawing/2014/main" id="{C9B45A82-E10C-58E6-7C39-C1A4F4FA04AC}"/>
              </a:ext>
            </a:extLst>
          </p:cNvPr>
          <p:cNvSpPr txBox="1"/>
          <p:nvPr/>
        </p:nvSpPr>
        <p:spPr>
          <a:xfrm>
            <a:off x="3584548" y="6542177"/>
            <a:ext cx="490840" cy="276999"/>
          </a:xfrm>
          <a:prstGeom prst="rect">
            <a:avLst/>
          </a:prstGeom>
          <a:noFill/>
        </p:spPr>
        <p:txBody>
          <a:bodyPr wrap="none" rtlCol="0">
            <a:spAutoFit/>
          </a:bodyPr>
          <a:lstStyle/>
          <a:p>
            <a:pPr algn="l"/>
            <a:r>
              <a:rPr lang="en-GB" sz="1200" dirty="0">
                <a:solidFill>
                  <a:schemeClr val="tx1">
                    <a:lumMod val="50000"/>
                    <a:lumOff val="50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409781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1"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7AB584-F785-9A4F-43E2-35B8BF625ADB}"/>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BCE7F1A3-9168-6EC6-EF92-170DBC792F1B}"/>
              </a:ext>
            </a:extLst>
          </p:cNvPr>
          <p:cNvPicPr>
            <a:picLocks noChangeAspect="1"/>
          </p:cNvPicPr>
          <p:nvPr/>
        </p:nvPicPr>
        <p:blipFill>
          <a:blip r:embed="rId2">
            <a:extLst>
              <a:ext uri="{28A0092B-C50C-407E-A947-70E740481C1C}">
                <a14:useLocalDpi xmlns:a14="http://schemas.microsoft.com/office/drawing/2010/main" val="0"/>
              </a:ext>
            </a:extLst>
          </a:blip>
          <a:srcRect l="7327"/>
          <a:stretch>
            <a:fillRect/>
          </a:stretch>
        </p:blipFill>
        <p:spPr>
          <a:xfrm>
            <a:off x="1759787" y="1871942"/>
            <a:ext cx="2318702" cy="4704342"/>
          </a:xfrm>
          <a:prstGeom prst="rect">
            <a:avLst/>
          </a:prstGeom>
        </p:spPr>
      </p:pic>
      <p:sp>
        <p:nvSpPr>
          <p:cNvPr id="39" name="Title 38">
            <a:extLst>
              <a:ext uri="{FF2B5EF4-FFF2-40B4-BE49-F238E27FC236}">
                <a16:creationId xmlns:a16="http://schemas.microsoft.com/office/drawing/2014/main" id="{A710702C-4AA0-A651-3035-03483013F415}"/>
              </a:ext>
            </a:extLst>
          </p:cNvPr>
          <p:cNvSpPr>
            <a:spLocks noGrp="1"/>
          </p:cNvSpPr>
          <p:nvPr>
            <p:ph type="title"/>
          </p:nvPr>
        </p:nvSpPr>
        <p:spPr>
          <a:noFill/>
        </p:spPr>
        <p:txBody>
          <a:bodyPr>
            <a:noAutofit/>
          </a:bodyPr>
          <a:lstStyle/>
          <a:p>
            <a:r>
              <a:rPr lang="en-GB" b="0"/>
              <a:t>Exercise</a:t>
            </a:r>
          </a:p>
        </p:txBody>
      </p:sp>
      <p:sp>
        <p:nvSpPr>
          <p:cNvPr id="2" name="Text Placeholder 1">
            <a:extLst>
              <a:ext uri="{FF2B5EF4-FFF2-40B4-BE49-F238E27FC236}">
                <a16:creationId xmlns:a16="http://schemas.microsoft.com/office/drawing/2014/main" id="{119811F3-2C03-153B-2839-EBFF31087465}"/>
              </a:ext>
            </a:extLst>
          </p:cNvPr>
          <p:cNvSpPr>
            <a:spLocks noGrp="1"/>
          </p:cNvSpPr>
          <p:nvPr>
            <p:ph type="body" sz="quarter" idx="10"/>
          </p:nvPr>
        </p:nvSpPr>
        <p:spPr>
          <a:xfrm>
            <a:off x="122292" y="461664"/>
            <a:ext cx="8899415" cy="867930"/>
          </a:xfrm>
        </p:spPr>
        <p:txBody>
          <a:bodyPr/>
          <a:lstStyle/>
          <a:p>
            <a:r>
              <a:rPr lang="en-GB"/>
              <a:t>State what type of interference occurs at points A, B and C. </a:t>
            </a:r>
          </a:p>
        </p:txBody>
      </p:sp>
      <p:sp>
        <p:nvSpPr>
          <p:cNvPr id="52" name="Rectangle 51">
            <a:extLst>
              <a:ext uri="{FF2B5EF4-FFF2-40B4-BE49-F238E27FC236}">
                <a16:creationId xmlns:a16="http://schemas.microsoft.com/office/drawing/2014/main" id="{86466B4A-E6B8-20E5-D5CB-212BD6ECEF31}"/>
              </a:ext>
            </a:extLst>
          </p:cNvPr>
          <p:cNvSpPr/>
          <p:nvPr/>
        </p:nvSpPr>
        <p:spPr>
          <a:xfrm>
            <a:off x="5398480" y="1871942"/>
            <a:ext cx="2755445" cy="1455458"/>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TextBox 17">
            <a:extLst>
              <a:ext uri="{FF2B5EF4-FFF2-40B4-BE49-F238E27FC236}">
                <a16:creationId xmlns:a16="http://schemas.microsoft.com/office/drawing/2014/main" id="{4F3C5CEB-9DCD-BAD0-820F-6E17B34CE886}"/>
              </a:ext>
            </a:extLst>
          </p:cNvPr>
          <p:cNvSpPr txBox="1"/>
          <p:nvPr/>
        </p:nvSpPr>
        <p:spPr>
          <a:xfrm>
            <a:off x="4351705" y="2491531"/>
            <a:ext cx="423514"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A</a:t>
            </a:r>
          </a:p>
        </p:txBody>
      </p:sp>
      <p:sp>
        <p:nvSpPr>
          <p:cNvPr id="32" name="TextBox 31">
            <a:extLst>
              <a:ext uri="{FF2B5EF4-FFF2-40B4-BE49-F238E27FC236}">
                <a16:creationId xmlns:a16="http://schemas.microsoft.com/office/drawing/2014/main" id="{D8E64825-644B-B0B4-14B0-840851C0579E}"/>
              </a:ext>
            </a:extLst>
          </p:cNvPr>
          <p:cNvSpPr txBox="1"/>
          <p:nvPr/>
        </p:nvSpPr>
        <p:spPr>
          <a:xfrm>
            <a:off x="4439475" y="3249246"/>
            <a:ext cx="423514"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B</a:t>
            </a:r>
          </a:p>
        </p:txBody>
      </p:sp>
      <p:sp>
        <p:nvSpPr>
          <p:cNvPr id="33" name="TextBox 32">
            <a:extLst>
              <a:ext uri="{FF2B5EF4-FFF2-40B4-BE49-F238E27FC236}">
                <a16:creationId xmlns:a16="http://schemas.microsoft.com/office/drawing/2014/main" id="{5866F346-695C-7230-B363-AB165CD5DFE5}"/>
              </a:ext>
            </a:extLst>
          </p:cNvPr>
          <p:cNvSpPr txBox="1"/>
          <p:nvPr/>
        </p:nvSpPr>
        <p:spPr>
          <a:xfrm>
            <a:off x="4429807" y="3915078"/>
            <a:ext cx="44435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C</a:t>
            </a:r>
          </a:p>
        </p:txBody>
      </p:sp>
      <p:cxnSp>
        <p:nvCxnSpPr>
          <p:cNvPr id="36" name="Straight Connector 35">
            <a:extLst>
              <a:ext uri="{FF2B5EF4-FFF2-40B4-BE49-F238E27FC236}">
                <a16:creationId xmlns:a16="http://schemas.microsoft.com/office/drawing/2014/main" id="{D26A58DB-133E-0F83-2DD6-528265D8C314}"/>
              </a:ext>
            </a:extLst>
          </p:cNvPr>
          <p:cNvCxnSpPr/>
          <p:nvPr/>
        </p:nvCxnSpPr>
        <p:spPr>
          <a:xfrm>
            <a:off x="5701123" y="2235410"/>
            <a:ext cx="576943" cy="0"/>
          </a:xfrm>
          <a:prstGeom prst="line">
            <a:avLst/>
          </a:prstGeom>
          <a:noFill/>
          <a:ln w="76200">
            <a:solidFill>
              <a:srgbClr val="0000CC"/>
            </a:solidFill>
          </a:ln>
        </p:spPr>
        <p:style>
          <a:lnRef idx="2">
            <a:schemeClr val="accent1">
              <a:shade val="15000"/>
            </a:schemeClr>
          </a:lnRef>
          <a:fillRef idx="1">
            <a:schemeClr val="accent1"/>
          </a:fillRef>
          <a:effectRef idx="0">
            <a:schemeClr val="accent1"/>
          </a:effectRef>
          <a:fontRef idx="minor">
            <a:schemeClr val="lt1"/>
          </a:fontRef>
        </p:style>
      </p:cxnSp>
      <p:cxnSp>
        <p:nvCxnSpPr>
          <p:cNvPr id="37" name="Straight Connector 36">
            <a:extLst>
              <a:ext uri="{FF2B5EF4-FFF2-40B4-BE49-F238E27FC236}">
                <a16:creationId xmlns:a16="http://schemas.microsoft.com/office/drawing/2014/main" id="{8F1099B4-F1EA-A4EC-BA8B-54864AA67FBD}"/>
              </a:ext>
            </a:extLst>
          </p:cNvPr>
          <p:cNvCxnSpPr/>
          <p:nvPr/>
        </p:nvCxnSpPr>
        <p:spPr>
          <a:xfrm>
            <a:off x="5719992" y="2836623"/>
            <a:ext cx="576943" cy="0"/>
          </a:xfrm>
          <a:prstGeom prst="line">
            <a:avLst/>
          </a:prstGeom>
          <a:noFill/>
          <a:ln w="762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cxnSp>
      <p:sp>
        <p:nvSpPr>
          <p:cNvPr id="38" name="TextBox 37">
            <a:extLst>
              <a:ext uri="{FF2B5EF4-FFF2-40B4-BE49-F238E27FC236}">
                <a16:creationId xmlns:a16="http://schemas.microsoft.com/office/drawing/2014/main" id="{E895F6CB-13C0-7AAB-96FA-ED34BCE2FA1F}"/>
              </a:ext>
            </a:extLst>
          </p:cNvPr>
          <p:cNvSpPr txBox="1"/>
          <p:nvPr/>
        </p:nvSpPr>
        <p:spPr>
          <a:xfrm>
            <a:off x="6460221" y="1945483"/>
            <a:ext cx="1043876" cy="523220"/>
          </a:xfrm>
          <a:prstGeom prst="rect">
            <a:avLst/>
          </a:prstGeom>
          <a:noFill/>
        </p:spPr>
        <p:txBody>
          <a:bodyPr wrap="none" rtlCol="0">
            <a:spAutoFit/>
          </a:bodyPr>
          <a:lstStyle/>
          <a:p>
            <a:pPr algn="l"/>
            <a:r>
              <a:rPr lang="en-GB" sz="2800"/>
              <a:t>Crest</a:t>
            </a:r>
          </a:p>
        </p:txBody>
      </p:sp>
      <p:sp>
        <p:nvSpPr>
          <p:cNvPr id="41" name="TextBox 40">
            <a:extLst>
              <a:ext uri="{FF2B5EF4-FFF2-40B4-BE49-F238E27FC236}">
                <a16:creationId xmlns:a16="http://schemas.microsoft.com/office/drawing/2014/main" id="{7B5FC1F4-ABDD-0B73-B686-920BC56DFA64}"/>
              </a:ext>
            </a:extLst>
          </p:cNvPr>
          <p:cNvSpPr txBox="1"/>
          <p:nvPr/>
        </p:nvSpPr>
        <p:spPr>
          <a:xfrm>
            <a:off x="6460221" y="2588140"/>
            <a:ext cx="1312667" cy="523220"/>
          </a:xfrm>
          <a:prstGeom prst="rect">
            <a:avLst/>
          </a:prstGeom>
          <a:noFill/>
        </p:spPr>
        <p:txBody>
          <a:bodyPr wrap="none" rtlCol="0">
            <a:spAutoFit/>
          </a:bodyPr>
          <a:lstStyle/>
          <a:p>
            <a:pPr algn="l"/>
            <a:r>
              <a:rPr lang="en-GB" sz="2800" dirty="0"/>
              <a:t>Trough</a:t>
            </a:r>
          </a:p>
        </p:txBody>
      </p:sp>
      <p:sp>
        <p:nvSpPr>
          <p:cNvPr id="49" name="TextBox 48">
            <a:extLst>
              <a:ext uri="{FF2B5EF4-FFF2-40B4-BE49-F238E27FC236}">
                <a16:creationId xmlns:a16="http://schemas.microsoft.com/office/drawing/2014/main" id="{40E27E75-56E4-39F3-5353-6A5510806224}"/>
              </a:ext>
            </a:extLst>
          </p:cNvPr>
          <p:cNvSpPr txBox="1"/>
          <p:nvPr/>
        </p:nvSpPr>
        <p:spPr>
          <a:xfrm>
            <a:off x="7029450" y="6396336"/>
            <a:ext cx="1908810" cy="343272"/>
          </a:xfrm>
          <a:prstGeom prst="rect">
            <a:avLst/>
          </a:prstGeom>
          <a:noFill/>
        </p:spPr>
        <p:txBody>
          <a:bodyPr wrap="square" rtlCol="0">
            <a:spAutoFit/>
          </a:bodyPr>
          <a:lstStyle/>
          <a:p>
            <a:pPr algn="l"/>
            <a:r>
              <a:rPr lang="en-GB" sz="1600" dirty="0">
                <a:solidFill>
                  <a:srgbClr val="2D00D2"/>
                </a:solidFill>
                <a:latin typeface="Arial" panose="020B0604020202020204" pitchFamily="34" charset="0"/>
                <a:cs typeface="Arial" panose="020B0604020202020204" pitchFamily="34" charset="0"/>
              </a:rPr>
              <a:t>All constructive</a:t>
            </a:r>
          </a:p>
        </p:txBody>
      </p:sp>
      <p:cxnSp>
        <p:nvCxnSpPr>
          <p:cNvPr id="3" name="Straight Arrow Connector 2">
            <a:extLst>
              <a:ext uri="{FF2B5EF4-FFF2-40B4-BE49-F238E27FC236}">
                <a16:creationId xmlns:a16="http://schemas.microsoft.com/office/drawing/2014/main" id="{707373AA-8768-7BFB-8CB4-331742B12E9B}"/>
              </a:ext>
            </a:extLst>
          </p:cNvPr>
          <p:cNvCxnSpPr>
            <a:cxnSpLocks/>
            <a:stCxn id="32" idx="1"/>
          </p:cNvCxnSpPr>
          <p:nvPr/>
        </p:nvCxnSpPr>
        <p:spPr>
          <a:xfrm flipH="1" flipV="1">
            <a:off x="3134099" y="3429000"/>
            <a:ext cx="1305376" cy="81856"/>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cxnSp>
        <p:nvCxnSpPr>
          <p:cNvPr id="6" name="Straight Arrow Connector 5">
            <a:extLst>
              <a:ext uri="{FF2B5EF4-FFF2-40B4-BE49-F238E27FC236}">
                <a16:creationId xmlns:a16="http://schemas.microsoft.com/office/drawing/2014/main" id="{3063A1FB-7038-5980-D829-6BE17DE5C7E0}"/>
              </a:ext>
            </a:extLst>
          </p:cNvPr>
          <p:cNvCxnSpPr>
            <a:cxnSpLocks/>
          </p:cNvCxnSpPr>
          <p:nvPr/>
        </p:nvCxnSpPr>
        <p:spPr>
          <a:xfrm flipH="1" flipV="1">
            <a:off x="2640330" y="3611091"/>
            <a:ext cx="1778307" cy="523334"/>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cxnSp>
        <p:nvCxnSpPr>
          <p:cNvPr id="12" name="Straight Arrow Connector 11">
            <a:extLst>
              <a:ext uri="{FF2B5EF4-FFF2-40B4-BE49-F238E27FC236}">
                <a16:creationId xmlns:a16="http://schemas.microsoft.com/office/drawing/2014/main" id="{43B635C9-E148-09A1-B416-F769BE5F35AD}"/>
              </a:ext>
            </a:extLst>
          </p:cNvPr>
          <p:cNvCxnSpPr>
            <a:cxnSpLocks/>
            <a:stCxn id="18" idx="1"/>
          </p:cNvCxnSpPr>
          <p:nvPr/>
        </p:nvCxnSpPr>
        <p:spPr>
          <a:xfrm flipH="1">
            <a:off x="3463823" y="2753141"/>
            <a:ext cx="887882" cy="415077"/>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sp>
        <p:nvSpPr>
          <p:cNvPr id="11" name="TextBox 10">
            <a:extLst>
              <a:ext uri="{FF2B5EF4-FFF2-40B4-BE49-F238E27FC236}">
                <a16:creationId xmlns:a16="http://schemas.microsoft.com/office/drawing/2014/main" id="{B91D5259-7BE4-5AC8-4127-CFB4EC438DBE}"/>
              </a:ext>
            </a:extLst>
          </p:cNvPr>
          <p:cNvSpPr txBox="1"/>
          <p:nvPr/>
        </p:nvSpPr>
        <p:spPr>
          <a:xfrm>
            <a:off x="405440" y="3984367"/>
            <a:ext cx="1089918" cy="523220"/>
          </a:xfrm>
          <a:prstGeom prst="rect">
            <a:avLst/>
          </a:prstGeom>
          <a:solidFill>
            <a:schemeClr val="bg1"/>
          </a:solidFill>
          <a:ln w="28575">
            <a:solidFill>
              <a:schemeClr val="tx1"/>
            </a:solidFill>
          </a:ln>
        </p:spPr>
        <p:txBody>
          <a:bodyPr wrap="square" rtlCol="0">
            <a:spAutoFit/>
          </a:bodyPr>
          <a:lstStyle/>
          <a:p>
            <a:pPr algn="l"/>
            <a:r>
              <a:rPr lang="en-GB" sz="2800"/>
              <a:t>Tone</a:t>
            </a:r>
          </a:p>
        </p:txBody>
      </p:sp>
      <p:cxnSp>
        <p:nvCxnSpPr>
          <p:cNvPr id="13" name="Connector: Elbow 12">
            <a:extLst>
              <a:ext uri="{FF2B5EF4-FFF2-40B4-BE49-F238E27FC236}">
                <a16:creationId xmlns:a16="http://schemas.microsoft.com/office/drawing/2014/main" id="{E9C6F6B6-70B6-8226-5164-83F51CD5A4AB}"/>
              </a:ext>
            </a:extLst>
          </p:cNvPr>
          <p:cNvCxnSpPr>
            <a:cxnSpLocks/>
            <a:stCxn id="11" idx="0"/>
            <a:endCxn id="21" idx="1"/>
          </p:cNvCxnSpPr>
          <p:nvPr/>
        </p:nvCxnSpPr>
        <p:spPr>
          <a:xfrm rot="5400000" flipH="1" flipV="1">
            <a:off x="819462" y="3583848"/>
            <a:ext cx="531456" cy="269582"/>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nector: Elbow 13">
            <a:extLst>
              <a:ext uri="{FF2B5EF4-FFF2-40B4-BE49-F238E27FC236}">
                <a16:creationId xmlns:a16="http://schemas.microsoft.com/office/drawing/2014/main" id="{5E84C262-696F-B293-5638-1FB5E4BDD3B0}"/>
              </a:ext>
            </a:extLst>
          </p:cNvPr>
          <p:cNvCxnSpPr>
            <a:cxnSpLocks/>
          </p:cNvCxnSpPr>
          <p:nvPr/>
        </p:nvCxnSpPr>
        <p:spPr>
          <a:xfrm rot="16200000" flipH="1">
            <a:off x="756308" y="4573814"/>
            <a:ext cx="574699" cy="504919"/>
          </a:xfrm>
          <a:prstGeom prst="bent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EC00BADC-20C5-D4F7-AD3B-928BA76CFA64}"/>
              </a:ext>
            </a:extLst>
          </p:cNvPr>
          <p:cNvGrpSpPr/>
          <p:nvPr/>
        </p:nvGrpSpPr>
        <p:grpSpPr>
          <a:xfrm>
            <a:off x="1266283" y="4609394"/>
            <a:ext cx="458149" cy="945785"/>
            <a:chOff x="4820315" y="4301550"/>
            <a:chExt cx="641959" cy="1325234"/>
          </a:xfrm>
        </p:grpSpPr>
        <p:sp>
          <p:nvSpPr>
            <p:cNvPr id="16" name="Isosceles Triangle 15">
              <a:extLst>
                <a:ext uri="{FF2B5EF4-FFF2-40B4-BE49-F238E27FC236}">
                  <a16:creationId xmlns:a16="http://schemas.microsoft.com/office/drawing/2014/main" id="{799633C7-B8E4-6519-9E6D-3850E1592841}"/>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08F68B05-FF5E-5FA9-D0C9-380193F5A3FE}"/>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9" name="Group 18">
            <a:extLst>
              <a:ext uri="{FF2B5EF4-FFF2-40B4-BE49-F238E27FC236}">
                <a16:creationId xmlns:a16="http://schemas.microsoft.com/office/drawing/2014/main" id="{2B22D87A-2805-E370-6C78-C37832E69343}"/>
              </a:ext>
            </a:extLst>
          </p:cNvPr>
          <p:cNvGrpSpPr/>
          <p:nvPr/>
        </p:nvGrpSpPr>
        <p:grpSpPr>
          <a:xfrm>
            <a:off x="1219981" y="2980019"/>
            <a:ext cx="458149" cy="945785"/>
            <a:chOff x="4820315" y="4301550"/>
            <a:chExt cx="641959" cy="1325234"/>
          </a:xfrm>
        </p:grpSpPr>
        <p:sp>
          <p:nvSpPr>
            <p:cNvPr id="20" name="Isosceles Triangle 19">
              <a:extLst>
                <a:ext uri="{FF2B5EF4-FFF2-40B4-BE49-F238E27FC236}">
                  <a16:creationId xmlns:a16="http://schemas.microsoft.com/office/drawing/2014/main" id="{5FFC5958-034E-7591-31F5-5E37C7EA2C32}"/>
                </a:ext>
              </a:extLst>
            </p:cNvPr>
            <p:cNvSpPr/>
            <p:nvPr/>
          </p:nvSpPr>
          <p:spPr>
            <a:xfrm rot="16200000">
              <a:off x="4486405" y="4650914"/>
              <a:ext cx="1325234" cy="626505"/>
            </a:xfrm>
            <a:prstGeom prst="triangl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extLst>
                <a:ext uri="{FF2B5EF4-FFF2-40B4-BE49-F238E27FC236}">
                  <a16:creationId xmlns:a16="http://schemas.microsoft.com/office/drawing/2014/main" id="{E81FF9BE-1759-D50A-65BC-C78075F9EB92}"/>
                </a:ext>
              </a:extLst>
            </p:cNvPr>
            <p:cNvSpPr/>
            <p:nvPr/>
          </p:nvSpPr>
          <p:spPr>
            <a:xfrm>
              <a:off x="4820315" y="4666033"/>
              <a:ext cx="292889" cy="596265"/>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2" name="TextBox 21">
            <a:extLst>
              <a:ext uri="{FF2B5EF4-FFF2-40B4-BE49-F238E27FC236}">
                <a16:creationId xmlns:a16="http://schemas.microsoft.com/office/drawing/2014/main" id="{8B93806A-02B0-CD80-B481-2DFB39F446C6}"/>
              </a:ext>
            </a:extLst>
          </p:cNvPr>
          <p:cNvSpPr txBox="1"/>
          <p:nvPr/>
        </p:nvSpPr>
        <p:spPr>
          <a:xfrm>
            <a:off x="244041" y="2658358"/>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sp>
        <p:nvSpPr>
          <p:cNvPr id="23" name="TextBox 22">
            <a:extLst>
              <a:ext uri="{FF2B5EF4-FFF2-40B4-BE49-F238E27FC236}">
                <a16:creationId xmlns:a16="http://schemas.microsoft.com/office/drawing/2014/main" id="{20B82D92-31BF-3BE0-562E-375775260696}"/>
              </a:ext>
            </a:extLst>
          </p:cNvPr>
          <p:cNvSpPr txBox="1"/>
          <p:nvPr/>
        </p:nvSpPr>
        <p:spPr>
          <a:xfrm>
            <a:off x="229555" y="5191177"/>
            <a:ext cx="1225015"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400Hz</a:t>
            </a:r>
          </a:p>
        </p:txBody>
      </p:sp>
      <p:sp>
        <p:nvSpPr>
          <p:cNvPr id="7" name="TextBox 6">
            <a:hlinkClick r:id="rId3"/>
            <a:extLst>
              <a:ext uri="{FF2B5EF4-FFF2-40B4-BE49-F238E27FC236}">
                <a16:creationId xmlns:a16="http://schemas.microsoft.com/office/drawing/2014/main" id="{72958C7C-B584-1CDC-661F-C4540C2A587B}"/>
              </a:ext>
            </a:extLst>
          </p:cNvPr>
          <p:cNvSpPr txBox="1"/>
          <p:nvPr/>
        </p:nvSpPr>
        <p:spPr>
          <a:xfrm>
            <a:off x="3584548" y="6542177"/>
            <a:ext cx="490840" cy="276999"/>
          </a:xfrm>
          <a:prstGeom prst="rect">
            <a:avLst/>
          </a:prstGeom>
          <a:noFill/>
        </p:spPr>
        <p:txBody>
          <a:bodyPr wrap="none" rtlCol="0">
            <a:spAutoFit/>
          </a:bodyPr>
          <a:lstStyle/>
          <a:p>
            <a:pPr algn="l"/>
            <a:r>
              <a:rPr lang="en-GB" sz="1200" dirty="0">
                <a:solidFill>
                  <a:schemeClr val="tx1">
                    <a:lumMod val="50000"/>
                    <a:lumOff val="50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2812811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D198BD-12AD-5267-1964-1125CF662793}"/>
              </a:ext>
            </a:extLst>
          </p:cNvPr>
          <p:cNvSpPr>
            <a:spLocks noGrp="1"/>
          </p:cNvSpPr>
          <p:nvPr>
            <p:ph type="title"/>
          </p:nvPr>
        </p:nvSpPr>
        <p:spPr/>
        <p:txBody>
          <a:bodyPr>
            <a:normAutofit fontScale="90000"/>
          </a:bodyPr>
          <a:lstStyle/>
          <a:p>
            <a:r>
              <a:rPr lang="en-GB"/>
              <a:t>Exercise</a:t>
            </a:r>
          </a:p>
        </p:txBody>
      </p:sp>
      <p:sp>
        <p:nvSpPr>
          <p:cNvPr id="3" name="Text Placeholder 2">
            <a:extLst>
              <a:ext uri="{FF2B5EF4-FFF2-40B4-BE49-F238E27FC236}">
                <a16:creationId xmlns:a16="http://schemas.microsoft.com/office/drawing/2014/main" id="{5E89E0E5-5DA9-BB34-BD84-D1C37A915816}"/>
              </a:ext>
            </a:extLst>
          </p:cNvPr>
          <p:cNvSpPr>
            <a:spLocks noGrp="1"/>
          </p:cNvSpPr>
          <p:nvPr>
            <p:ph type="body" sz="quarter" idx="10"/>
          </p:nvPr>
        </p:nvSpPr>
        <p:spPr>
          <a:xfrm>
            <a:off x="122292" y="461664"/>
            <a:ext cx="8899415" cy="1643527"/>
          </a:xfrm>
        </p:spPr>
        <p:txBody>
          <a:bodyPr/>
          <a:lstStyle/>
          <a:p>
            <a:r>
              <a:rPr lang="en-GB" dirty="0"/>
              <a:t>Draw 2 correctly spaced circular wavefronts representing the crests of a sound wave from a 160 Hz source (speed of sound = 320 m/s). Each grid square is 1 metre x 1 metre.</a:t>
            </a:r>
          </a:p>
        </p:txBody>
      </p:sp>
      <p:pic>
        <p:nvPicPr>
          <p:cNvPr id="9" name="Picture 8">
            <a:extLst>
              <a:ext uri="{FF2B5EF4-FFF2-40B4-BE49-F238E27FC236}">
                <a16:creationId xmlns:a16="http://schemas.microsoft.com/office/drawing/2014/main" id="{59F3CD48-3CFE-A002-F320-5259A9174F89}"/>
              </a:ext>
            </a:extLst>
          </p:cNvPr>
          <p:cNvPicPr>
            <a:picLocks noChangeAspect="1"/>
          </p:cNvPicPr>
          <p:nvPr/>
        </p:nvPicPr>
        <p:blipFill>
          <a:blip r:embed="rId2">
            <a:extLst>
              <a:ext uri="{28A0092B-C50C-407E-A947-70E740481C1C}">
                <a14:useLocalDpi xmlns:a14="http://schemas.microsoft.com/office/drawing/2010/main" val="0"/>
              </a:ext>
            </a:extLst>
          </a:blip>
          <a:srcRect l="3800" t="64420" r="60777"/>
          <a:stretch>
            <a:fillRect/>
          </a:stretch>
        </p:blipFill>
        <p:spPr>
          <a:xfrm>
            <a:off x="2205990" y="2566856"/>
            <a:ext cx="3954780" cy="3787899"/>
          </a:xfrm>
          <a:prstGeom prst="rect">
            <a:avLst/>
          </a:prstGeom>
        </p:spPr>
      </p:pic>
      <p:sp>
        <p:nvSpPr>
          <p:cNvPr id="4" name="Oval 3">
            <a:extLst>
              <a:ext uri="{FF2B5EF4-FFF2-40B4-BE49-F238E27FC236}">
                <a16:creationId xmlns:a16="http://schemas.microsoft.com/office/drawing/2014/main" id="{C7E3DC4D-A236-CA9F-68B1-AA6346F844A9}"/>
              </a:ext>
            </a:extLst>
          </p:cNvPr>
          <p:cNvSpPr/>
          <p:nvPr/>
        </p:nvSpPr>
        <p:spPr>
          <a:xfrm>
            <a:off x="4091940" y="4356472"/>
            <a:ext cx="171450" cy="182880"/>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693B9583-B752-B0C2-583A-0F6D633CEADD}"/>
              </a:ext>
            </a:extLst>
          </p:cNvPr>
          <p:cNvSpPr txBox="1"/>
          <p:nvPr/>
        </p:nvSpPr>
        <p:spPr>
          <a:xfrm>
            <a:off x="2853263" y="4356472"/>
            <a:ext cx="132440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Source</a:t>
            </a:r>
          </a:p>
        </p:txBody>
      </p:sp>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B8DF82A5-BE51-667B-EEE7-9ABECE0FC5BF}"/>
                  </a:ext>
                </a:extLst>
              </p:cNvPr>
              <p:cNvSpPr txBox="1"/>
              <p:nvPr/>
            </p:nvSpPr>
            <p:spPr>
              <a:xfrm>
                <a:off x="7143750" y="6134726"/>
                <a:ext cx="1969706" cy="584775"/>
              </a:xfrm>
              <a:prstGeom prst="rect">
                <a:avLst/>
              </a:prstGeom>
              <a:noFill/>
            </p:spPr>
            <p:txBody>
              <a:bodyPr wrap="none" rtlCol="0">
                <a:spAutoFit/>
              </a:bodyPr>
              <a:lstStyle/>
              <a:p>
                <a:pPr algn="l"/>
                <a14:m>
                  <m:oMathPara xmlns:m="http://schemas.openxmlformats.org/officeDocument/2006/math">
                    <m:oMath>
                      <m:r>
                        <a:rPr lang="en-GB" sz="1600" b="0" i="1" smtClean="0">
                          <a:solidFill>
                            <a:srgbClr val="2D00D2"/>
                          </a:solidFill>
                          <a:latin typeface="Cambria Math" panose="02040503050406030204" pitchFamily="18" charset="0"/>
                          <a:cs typeface="Arial" panose="020B0604020202020204" pitchFamily="34" charset="0"/>
                        </a:rPr>
                        <m:t>𝑐</m:t>
                      </m:r>
                      <m:r>
                        <a:rPr lang="en-GB" sz="1600" b="0" i="1" smtClean="0">
                          <a:solidFill>
                            <a:srgbClr val="2D00D2"/>
                          </a:solidFill>
                          <a:latin typeface="Cambria Math" panose="02040503050406030204" pitchFamily="18" charset="0"/>
                          <a:cs typeface="Arial" panose="020B0604020202020204" pitchFamily="34" charset="0"/>
                        </a:rPr>
                        <m:t>=</m:t>
                      </m:r>
                      <m:r>
                        <a:rPr lang="en-GB" sz="1600" b="0" i="1" smtClean="0">
                          <a:solidFill>
                            <a:srgbClr val="2D00D2"/>
                          </a:solidFill>
                          <a:latin typeface="Cambria Math" panose="02040503050406030204" pitchFamily="18" charset="0"/>
                          <a:cs typeface="Arial" panose="020B0604020202020204" pitchFamily="34" charset="0"/>
                        </a:rPr>
                        <m:t>𝑓</m:t>
                      </m:r>
                      <m:r>
                        <a:rPr lang="en-GB" sz="1600" b="0" i="1" smtClean="0">
                          <a:solidFill>
                            <a:srgbClr val="2D00D2"/>
                          </a:solidFill>
                          <a:latin typeface="Cambria Math" panose="02040503050406030204" pitchFamily="18" charset="0"/>
                          <a:cs typeface="Arial" panose="020B0604020202020204" pitchFamily="34" charset="0"/>
                        </a:rPr>
                        <m:t>𝜆</m:t>
                      </m:r>
                    </m:oMath>
                    <m:oMath>
                      <m:r>
                        <a:rPr lang="en-GB" sz="1600" b="0" i="0" smtClean="0">
                          <a:solidFill>
                            <a:srgbClr val="2D00D2"/>
                          </a:solidFill>
                          <a:latin typeface="Cambria Math" panose="02040503050406030204" pitchFamily="18" charset="0"/>
                          <a:cs typeface="Arial" panose="020B0604020202020204" pitchFamily="34" charset="0"/>
                        </a:rPr>
                        <m:t>⇒</m:t>
                      </m:r>
                      <m:r>
                        <a:rPr lang="en-GB" sz="1600" b="0" i="1" smtClean="0">
                          <a:solidFill>
                            <a:srgbClr val="2D00D2"/>
                          </a:solidFill>
                          <a:latin typeface="Cambria Math" panose="02040503050406030204" pitchFamily="18" charset="0"/>
                          <a:cs typeface="Arial" panose="020B0604020202020204" pitchFamily="34" charset="0"/>
                        </a:rPr>
                        <m:t>2 </m:t>
                      </m:r>
                      <m:r>
                        <a:rPr lang="en-GB" sz="1600" b="0" i="1" smtClean="0">
                          <a:solidFill>
                            <a:srgbClr val="2D00D2"/>
                          </a:solidFill>
                          <a:latin typeface="Cambria Math" panose="02040503050406030204" pitchFamily="18" charset="0"/>
                          <a:cs typeface="Arial" panose="020B0604020202020204" pitchFamily="34" charset="0"/>
                        </a:rPr>
                        <m:t>𝑚𝑒𝑡𝑟𝑒</m:t>
                      </m:r>
                      <m:r>
                        <a:rPr lang="en-GB" sz="1600" b="0" i="1" smtClean="0">
                          <a:solidFill>
                            <a:srgbClr val="2D00D2"/>
                          </a:solidFill>
                          <a:latin typeface="Cambria Math" panose="02040503050406030204" pitchFamily="18" charset="0"/>
                          <a:cs typeface="Arial" panose="020B0604020202020204" pitchFamily="34" charset="0"/>
                        </a:rPr>
                        <m:t> </m:t>
                      </m:r>
                      <m:r>
                        <a:rPr lang="en-GB" sz="1600" b="0" i="1" smtClean="0">
                          <a:solidFill>
                            <a:srgbClr val="2D00D2"/>
                          </a:solidFill>
                          <a:latin typeface="Cambria Math" panose="02040503050406030204" pitchFamily="18" charset="0"/>
                          <a:cs typeface="Arial" panose="020B0604020202020204" pitchFamily="34" charset="0"/>
                        </a:rPr>
                        <m:t>𝑠𝑝𝑎𝑐𝑖𝑛𝑔</m:t>
                      </m:r>
                    </m:oMath>
                  </m:oMathPara>
                </a14:m>
                <a:endParaRPr lang="en-GB" sz="1600" dirty="0">
                  <a:solidFill>
                    <a:srgbClr val="2D00D2"/>
                  </a:solidFill>
                  <a:latin typeface="Arial" panose="020B0604020202020204" pitchFamily="34" charset="0"/>
                  <a:cs typeface="Arial" panose="020B0604020202020204" pitchFamily="34" charset="0"/>
                </a:endParaRPr>
              </a:p>
            </p:txBody>
          </p:sp>
        </mc:Choice>
        <mc:Fallback xmlns="">
          <p:sp>
            <p:nvSpPr>
              <p:cNvPr id="11" name="TextBox 10">
                <a:extLst>
                  <a:ext uri="{FF2B5EF4-FFF2-40B4-BE49-F238E27FC236}">
                    <a16:creationId xmlns:a16="http://schemas.microsoft.com/office/drawing/2014/main" id="{B8DF82A5-BE51-667B-EEE7-9ABECE0FC5BF}"/>
                  </a:ext>
                </a:extLst>
              </p:cNvPr>
              <p:cNvSpPr txBox="1">
                <a:spLocks noRot="1" noChangeAspect="1" noMove="1" noResize="1" noEditPoints="1" noAdjustHandles="1" noChangeArrowheads="1" noChangeShapeType="1" noTextEdit="1"/>
              </p:cNvSpPr>
              <p:nvPr/>
            </p:nvSpPr>
            <p:spPr>
              <a:xfrm>
                <a:off x="7143750" y="6134726"/>
                <a:ext cx="1969706" cy="584775"/>
              </a:xfrm>
              <a:prstGeom prst="rect">
                <a:avLst/>
              </a:prstGeom>
              <a:blipFill>
                <a:blip r:embed="rId3"/>
                <a:stretch>
                  <a:fillRect b="-6250"/>
                </a:stretch>
              </a:blipFill>
            </p:spPr>
            <p:txBody>
              <a:bodyPr/>
              <a:lstStyle/>
              <a:p>
                <a:r>
                  <a:rPr lang="en-GB">
                    <a:noFill/>
                  </a:rPr>
                  <a:t> </a:t>
                </a:r>
              </a:p>
            </p:txBody>
          </p:sp>
        </mc:Fallback>
      </mc:AlternateContent>
    </p:spTree>
    <p:extLst>
      <p:ext uri="{BB962C8B-B14F-4D97-AF65-F5344CB8AC3E}">
        <p14:creationId xmlns:p14="http://schemas.microsoft.com/office/powerpoint/2010/main" val="69766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AEC3772-E7A1-30E2-EB3B-E0DEBBB1CB6E}"/>
              </a:ext>
            </a:extLst>
          </p:cNvPr>
          <p:cNvSpPr>
            <a:spLocks noGrp="1"/>
          </p:cNvSpPr>
          <p:nvPr>
            <p:ph type="title"/>
          </p:nvPr>
        </p:nvSpPr>
        <p:spPr/>
        <p:txBody>
          <a:bodyPr/>
          <a:lstStyle/>
          <a:p>
            <a:r>
              <a:rPr lang="en-GB"/>
              <a:t>Wavefronts and diffraction from a gap </a:t>
            </a:r>
          </a:p>
        </p:txBody>
      </p:sp>
      <p:sp>
        <p:nvSpPr>
          <p:cNvPr id="5" name="Rectangle 4">
            <a:extLst>
              <a:ext uri="{FF2B5EF4-FFF2-40B4-BE49-F238E27FC236}">
                <a16:creationId xmlns:a16="http://schemas.microsoft.com/office/drawing/2014/main" id="{06E2C20F-37DB-0D64-FA04-26EE32D67577}"/>
              </a:ext>
            </a:extLst>
          </p:cNvPr>
          <p:cNvSpPr/>
          <p:nvPr/>
        </p:nvSpPr>
        <p:spPr>
          <a:xfrm>
            <a:off x="3904069" y="1585732"/>
            <a:ext cx="77821" cy="1073101"/>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AFAF786F-A4EA-B349-7C40-74E9D9908D59}"/>
              </a:ext>
            </a:extLst>
          </p:cNvPr>
          <p:cNvSpPr/>
          <p:nvPr/>
        </p:nvSpPr>
        <p:spPr>
          <a:xfrm>
            <a:off x="3904069" y="2896411"/>
            <a:ext cx="74469" cy="888509"/>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Connector 7">
            <a:extLst>
              <a:ext uri="{FF2B5EF4-FFF2-40B4-BE49-F238E27FC236}">
                <a16:creationId xmlns:a16="http://schemas.microsoft.com/office/drawing/2014/main" id="{ED033B4D-30A9-5FB6-9828-DD9CBE725029}"/>
              </a:ext>
            </a:extLst>
          </p:cNvPr>
          <p:cNvCxnSpPr/>
          <p:nvPr/>
        </p:nvCxnSpPr>
        <p:spPr>
          <a:xfrm>
            <a:off x="3669174" y="1643607"/>
            <a:ext cx="0" cy="20950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2233A180-02D8-F569-D29D-1B64FDBC6629}"/>
              </a:ext>
            </a:extLst>
          </p:cNvPr>
          <p:cNvCxnSpPr/>
          <p:nvPr/>
        </p:nvCxnSpPr>
        <p:spPr>
          <a:xfrm>
            <a:off x="3391381" y="1643607"/>
            <a:ext cx="0" cy="20950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15282E66-2501-4053-5399-1163A4E2A98D}"/>
              </a:ext>
            </a:extLst>
          </p:cNvPr>
          <p:cNvCxnSpPr/>
          <p:nvPr/>
        </p:nvCxnSpPr>
        <p:spPr>
          <a:xfrm>
            <a:off x="3113589" y="1643607"/>
            <a:ext cx="0" cy="20950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3A5CC667-672F-9852-6910-4ED3BFF42B8D}"/>
              </a:ext>
            </a:extLst>
          </p:cNvPr>
          <p:cNvCxnSpPr/>
          <p:nvPr/>
        </p:nvCxnSpPr>
        <p:spPr>
          <a:xfrm>
            <a:off x="2835796" y="1643607"/>
            <a:ext cx="0" cy="20950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A49D0509-ABEF-5B01-5334-76E79E13567B}"/>
              </a:ext>
            </a:extLst>
          </p:cNvPr>
          <p:cNvCxnSpPr/>
          <p:nvPr/>
        </p:nvCxnSpPr>
        <p:spPr>
          <a:xfrm>
            <a:off x="2604303" y="1643607"/>
            <a:ext cx="0" cy="20950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9169393E-3782-8FDC-F3F3-F1189437DAEA}"/>
              </a:ext>
            </a:extLst>
          </p:cNvPr>
          <p:cNvCxnSpPr/>
          <p:nvPr/>
        </p:nvCxnSpPr>
        <p:spPr>
          <a:xfrm>
            <a:off x="2326510" y="1643607"/>
            <a:ext cx="0" cy="20950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9CFC9BE8-A339-27D8-B63B-0A2AC4315D10}"/>
              </a:ext>
            </a:extLst>
          </p:cNvPr>
          <p:cNvCxnSpPr/>
          <p:nvPr/>
        </p:nvCxnSpPr>
        <p:spPr>
          <a:xfrm>
            <a:off x="2048718" y="1643607"/>
            <a:ext cx="0" cy="20950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82F2C4A1-D5E2-D881-5AE5-2E703673EFB2}"/>
              </a:ext>
            </a:extLst>
          </p:cNvPr>
          <p:cNvCxnSpPr/>
          <p:nvPr/>
        </p:nvCxnSpPr>
        <p:spPr>
          <a:xfrm>
            <a:off x="1770925" y="1643607"/>
            <a:ext cx="0" cy="2095017"/>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 name="Straight Arrow Connector 16">
            <a:extLst>
              <a:ext uri="{FF2B5EF4-FFF2-40B4-BE49-F238E27FC236}">
                <a16:creationId xmlns:a16="http://schemas.microsoft.com/office/drawing/2014/main" id="{738BAF64-4FEA-EF0E-F403-A141BB75F6DD}"/>
              </a:ext>
            </a:extLst>
          </p:cNvPr>
          <p:cNvCxnSpPr/>
          <p:nvPr/>
        </p:nvCxnSpPr>
        <p:spPr>
          <a:xfrm>
            <a:off x="1770925" y="4004842"/>
            <a:ext cx="1400537" cy="0"/>
          </a:xfrm>
          <a:prstGeom prst="straightConnector1">
            <a:avLst/>
          </a:prstGeom>
          <a:ln w="28575">
            <a:solidFill>
              <a:schemeClr val="tx1"/>
            </a:solidFill>
            <a:tailEnd type="triangle" w="lg" len="lg"/>
          </a:ln>
        </p:spPr>
        <p:style>
          <a:lnRef idx="2">
            <a:schemeClr val="accent1"/>
          </a:lnRef>
          <a:fillRef idx="0">
            <a:schemeClr val="accent1"/>
          </a:fillRef>
          <a:effectRef idx="1">
            <a:schemeClr val="accent1"/>
          </a:effectRef>
          <a:fontRef idx="minor">
            <a:schemeClr val="tx1"/>
          </a:fontRef>
        </p:style>
      </p:cxnSp>
      <p:sp>
        <p:nvSpPr>
          <p:cNvPr id="18" name="TextBox 17">
            <a:extLst>
              <a:ext uri="{FF2B5EF4-FFF2-40B4-BE49-F238E27FC236}">
                <a16:creationId xmlns:a16="http://schemas.microsoft.com/office/drawing/2014/main" id="{6A49BA05-D487-F887-A3DB-77C80B41BA78}"/>
              </a:ext>
            </a:extLst>
          </p:cNvPr>
          <p:cNvSpPr txBox="1"/>
          <p:nvPr/>
        </p:nvSpPr>
        <p:spPr>
          <a:xfrm>
            <a:off x="949782" y="4150328"/>
            <a:ext cx="3086508"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If parallel waves approach a gap</a:t>
            </a:r>
          </a:p>
        </p:txBody>
      </p:sp>
      <p:sp>
        <p:nvSpPr>
          <p:cNvPr id="19" name="TextBox 18">
            <a:extLst>
              <a:ext uri="{FF2B5EF4-FFF2-40B4-BE49-F238E27FC236}">
                <a16:creationId xmlns:a16="http://schemas.microsoft.com/office/drawing/2014/main" id="{9109C68B-9FF1-8587-5E2E-A3B92FF7B72C}"/>
              </a:ext>
            </a:extLst>
          </p:cNvPr>
          <p:cNvSpPr txBox="1"/>
          <p:nvPr/>
        </p:nvSpPr>
        <p:spPr>
          <a:xfrm>
            <a:off x="4386806" y="4150327"/>
            <a:ext cx="3333508"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They diffract on the far side</a:t>
            </a:r>
          </a:p>
        </p:txBody>
      </p:sp>
      <p:sp>
        <p:nvSpPr>
          <p:cNvPr id="21" name="Freeform: Shape 20">
            <a:extLst>
              <a:ext uri="{FF2B5EF4-FFF2-40B4-BE49-F238E27FC236}">
                <a16:creationId xmlns:a16="http://schemas.microsoft.com/office/drawing/2014/main" id="{B48FD7DE-88FD-3E23-B589-07DBF2DD5071}"/>
              </a:ext>
            </a:extLst>
          </p:cNvPr>
          <p:cNvSpPr/>
          <p:nvPr/>
        </p:nvSpPr>
        <p:spPr>
          <a:xfrm>
            <a:off x="4036290" y="2574829"/>
            <a:ext cx="198544" cy="487211"/>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2" name="Freeform: Shape 21">
            <a:extLst>
              <a:ext uri="{FF2B5EF4-FFF2-40B4-BE49-F238E27FC236}">
                <a16:creationId xmlns:a16="http://schemas.microsoft.com/office/drawing/2014/main" id="{3F35B19A-7C0B-FA07-B908-6E91B6B982AC}"/>
              </a:ext>
            </a:extLst>
          </p:cNvPr>
          <p:cNvSpPr/>
          <p:nvPr/>
        </p:nvSpPr>
        <p:spPr>
          <a:xfrm>
            <a:off x="4071015" y="2261076"/>
            <a:ext cx="454935" cy="1116374"/>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Freeform: Shape 22">
            <a:extLst>
              <a:ext uri="{FF2B5EF4-FFF2-40B4-BE49-F238E27FC236}">
                <a16:creationId xmlns:a16="http://schemas.microsoft.com/office/drawing/2014/main" id="{6B799C3D-6F99-2629-6E70-6627682681B6}"/>
              </a:ext>
            </a:extLst>
          </p:cNvPr>
          <p:cNvSpPr/>
          <p:nvPr/>
        </p:nvSpPr>
        <p:spPr>
          <a:xfrm>
            <a:off x="4094165" y="1945665"/>
            <a:ext cx="701156" cy="1720581"/>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4" name="TextBox 23">
            <a:extLst>
              <a:ext uri="{FF2B5EF4-FFF2-40B4-BE49-F238E27FC236}">
                <a16:creationId xmlns:a16="http://schemas.microsoft.com/office/drawing/2014/main" id="{7D00D5CE-0592-FCEA-A50E-120AB51BF24D}"/>
              </a:ext>
            </a:extLst>
          </p:cNvPr>
          <p:cNvSpPr txBox="1"/>
          <p:nvPr/>
        </p:nvSpPr>
        <p:spPr>
          <a:xfrm>
            <a:off x="4386806" y="5307793"/>
            <a:ext cx="3437680"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It is as if they came from a point source</a:t>
            </a:r>
          </a:p>
        </p:txBody>
      </p:sp>
      <p:sp>
        <p:nvSpPr>
          <p:cNvPr id="25" name="Freeform: Shape 24">
            <a:extLst>
              <a:ext uri="{FF2B5EF4-FFF2-40B4-BE49-F238E27FC236}">
                <a16:creationId xmlns:a16="http://schemas.microsoft.com/office/drawing/2014/main" id="{A216EF5B-E4BF-110F-1408-90562CC38F31}"/>
              </a:ext>
            </a:extLst>
          </p:cNvPr>
          <p:cNvSpPr/>
          <p:nvPr/>
        </p:nvSpPr>
        <p:spPr>
          <a:xfrm>
            <a:off x="4168759" y="1656869"/>
            <a:ext cx="904553" cy="2290098"/>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Tree>
    <p:extLst>
      <p:ext uri="{BB962C8B-B14F-4D97-AF65-F5344CB8AC3E}">
        <p14:creationId xmlns:p14="http://schemas.microsoft.com/office/powerpoint/2010/main" val="3348863756"/>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C574FA-63B8-7B41-CF2C-948C283C283E}"/>
              </a:ext>
            </a:extLst>
          </p:cNvPr>
          <p:cNvSpPr>
            <a:spLocks noGrp="1"/>
          </p:cNvSpPr>
          <p:nvPr>
            <p:ph type="title"/>
          </p:nvPr>
        </p:nvSpPr>
        <p:spPr/>
        <p:txBody>
          <a:bodyPr/>
          <a:lstStyle/>
          <a:p>
            <a:r>
              <a:rPr lang="en-GB" dirty="0"/>
              <a:t>What happens if the gap gets wider?</a:t>
            </a:r>
          </a:p>
        </p:txBody>
      </p:sp>
      <p:sp>
        <p:nvSpPr>
          <p:cNvPr id="3" name="Text Placeholder 2">
            <a:extLst>
              <a:ext uri="{FF2B5EF4-FFF2-40B4-BE49-F238E27FC236}">
                <a16:creationId xmlns:a16="http://schemas.microsoft.com/office/drawing/2014/main" id="{ADE1ADA6-5FD9-12D8-1CB3-D06F950C6C89}"/>
              </a:ext>
            </a:extLst>
          </p:cNvPr>
          <p:cNvSpPr>
            <a:spLocks noGrp="1"/>
          </p:cNvSpPr>
          <p:nvPr>
            <p:ph type="body" sz="quarter" idx="4294967295"/>
          </p:nvPr>
        </p:nvSpPr>
        <p:spPr>
          <a:xfrm>
            <a:off x="386224" y="5543693"/>
            <a:ext cx="3852036" cy="979488"/>
          </a:xfrm>
          <a:solidFill>
            <a:srgbClr val="FFFF99"/>
          </a:solidFill>
        </p:spPr>
        <p:txBody>
          <a:bodyPr>
            <a:normAutofit/>
          </a:bodyPr>
          <a:lstStyle/>
          <a:p>
            <a:pPr marL="0" indent="0">
              <a:buNone/>
            </a:pPr>
            <a:r>
              <a:rPr lang="en-GB" sz="3200" dirty="0"/>
              <a:t>The diffraction effects are reduced</a:t>
            </a:r>
          </a:p>
        </p:txBody>
      </p:sp>
      <p:sp>
        <p:nvSpPr>
          <p:cNvPr id="8" name="Rectangle 7">
            <a:extLst>
              <a:ext uri="{FF2B5EF4-FFF2-40B4-BE49-F238E27FC236}">
                <a16:creationId xmlns:a16="http://schemas.microsoft.com/office/drawing/2014/main" id="{E8AD0E54-472A-FC87-C805-6DBE549F5FAA}"/>
              </a:ext>
            </a:extLst>
          </p:cNvPr>
          <p:cNvSpPr/>
          <p:nvPr/>
        </p:nvSpPr>
        <p:spPr>
          <a:xfrm>
            <a:off x="6684340" y="1371877"/>
            <a:ext cx="129825" cy="1073101"/>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05611D59-7B22-1E48-2076-2EAE0F114795}"/>
              </a:ext>
            </a:extLst>
          </p:cNvPr>
          <p:cNvSpPr/>
          <p:nvPr/>
        </p:nvSpPr>
        <p:spPr>
          <a:xfrm>
            <a:off x="6684340" y="2682556"/>
            <a:ext cx="124233" cy="888509"/>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Connector 9">
            <a:extLst>
              <a:ext uri="{FF2B5EF4-FFF2-40B4-BE49-F238E27FC236}">
                <a16:creationId xmlns:a16="http://schemas.microsoft.com/office/drawing/2014/main" id="{24B56151-FE4E-B7A2-FB5B-2D28DA93848C}"/>
              </a:ext>
            </a:extLst>
          </p:cNvPr>
          <p:cNvCxnSpPr/>
          <p:nvPr/>
        </p:nvCxnSpPr>
        <p:spPr>
          <a:xfrm>
            <a:off x="6560656" y="1431337"/>
            <a:ext cx="0" cy="2095017"/>
          </a:xfrm>
          <a:prstGeom prst="line">
            <a:avLst/>
          </a:prstGeom>
          <a:ln w="571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D91C3171-929C-BA5E-7B35-AB88DF01E86D}"/>
              </a:ext>
            </a:extLst>
          </p:cNvPr>
          <p:cNvCxnSpPr/>
          <p:nvPr/>
        </p:nvCxnSpPr>
        <p:spPr>
          <a:xfrm>
            <a:off x="6273592" y="1429752"/>
            <a:ext cx="0" cy="2095017"/>
          </a:xfrm>
          <a:prstGeom prst="line">
            <a:avLst/>
          </a:prstGeom>
          <a:ln w="571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88349996-8A0F-7091-5A89-5EE718EDD282}"/>
              </a:ext>
            </a:extLst>
          </p:cNvPr>
          <p:cNvCxnSpPr/>
          <p:nvPr/>
        </p:nvCxnSpPr>
        <p:spPr>
          <a:xfrm>
            <a:off x="5986526" y="1429752"/>
            <a:ext cx="0" cy="2095017"/>
          </a:xfrm>
          <a:prstGeom prst="line">
            <a:avLst/>
          </a:prstGeom>
          <a:ln w="571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824F2774-EBEA-A95A-AE31-4C0A69A08CC4}"/>
              </a:ext>
            </a:extLst>
          </p:cNvPr>
          <p:cNvCxnSpPr/>
          <p:nvPr/>
        </p:nvCxnSpPr>
        <p:spPr>
          <a:xfrm>
            <a:off x="5699460" y="1429752"/>
            <a:ext cx="0" cy="2095017"/>
          </a:xfrm>
          <a:prstGeom prst="line">
            <a:avLst/>
          </a:prstGeom>
          <a:ln w="571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DBA36AA8-E2E4-EA54-7B1E-6BC91A843806}"/>
              </a:ext>
            </a:extLst>
          </p:cNvPr>
          <p:cNvCxnSpPr/>
          <p:nvPr/>
        </p:nvCxnSpPr>
        <p:spPr>
          <a:xfrm>
            <a:off x="5412394" y="1429752"/>
            <a:ext cx="0" cy="2095017"/>
          </a:xfrm>
          <a:prstGeom prst="line">
            <a:avLst/>
          </a:prstGeom>
          <a:ln w="571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14496954-D422-AA4B-796D-F0F40958ED51}"/>
              </a:ext>
            </a:extLst>
          </p:cNvPr>
          <p:cNvCxnSpPr/>
          <p:nvPr/>
        </p:nvCxnSpPr>
        <p:spPr>
          <a:xfrm>
            <a:off x="5125328" y="1429752"/>
            <a:ext cx="0" cy="2095017"/>
          </a:xfrm>
          <a:prstGeom prst="line">
            <a:avLst/>
          </a:prstGeom>
          <a:ln w="571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31DC2FEB-8767-E9E0-A1C3-72C0C617783D}"/>
              </a:ext>
            </a:extLst>
          </p:cNvPr>
          <p:cNvCxnSpPr/>
          <p:nvPr/>
        </p:nvCxnSpPr>
        <p:spPr>
          <a:xfrm>
            <a:off x="4838262" y="1429752"/>
            <a:ext cx="0" cy="2095017"/>
          </a:xfrm>
          <a:prstGeom prst="line">
            <a:avLst/>
          </a:prstGeom>
          <a:ln w="571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A43B6889-565D-6D20-E66F-F14124F64999}"/>
              </a:ext>
            </a:extLst>
          </p:cNvPr>
          <p:cNvCxnSpPr/>
          <p:nvPr/>
        </p:nvCxnSpPr>
        <p:spPr>
          <a:xfrm>
            <a:off x="4551196" y="1429752"/>
            <a:ext cx="0" cy="2095017"/>
          </a:xfrm>
          <a:prstGeom prst="line">
            <a:avLst/>
          </a:prstGeom>
          <a:ln w="57150">
            <a:solidFill>
              <a:schemeClr val="bg1">
                <a:lumMod val="50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8" name="Straight Arrow Connector 17">
            <a:extLst>
              <a:ext uri="{FF2B5EF4-FFF2-40B4-BE49-F238E27FC236}">
                <a16:creationId xmlns:a16="http://schemas.microsoft.com/office/drawing/2014/main" id="{9C04F004-F062-083A-BA32-D8CB566AD4B5}"/>
              </a:ext>
            </a:extLst>
          </p:cNvPr>
          <p:cNvCxnSpPr/>
          <p:nvPr/>
        </p:nvCxnSpPr>
        <p:spPr>
          <a:xfrm>
            <a:off x="4551196" y="3790987"/>
            <a:ext cx="1400537" cy="0"/>
          </a:xfrm>
          <a:prstGeom prst="straightConnector1">
            <a:avLst/>
          </a:prstGeom>
          <a:ln w="28575">
            <a:solidFill>
              <a:schemeClr val="tx1"/>
            </a:solidFill>
            <a:tailEnd type="triangle" w="lg" len="lg"/>
          </a:ln>
        </p:spPr>
        <p:style>
          <a:lnRef idx="2">
            <a:schemeClr val="accent1"/>
          </a:lnRef>
          <a:fillRef idx="0">
            <a:schemeClr val="accent1"/>
          </a:fillRef>
          <a:effectRef idx="1">
            <a:schemeClr val="accent1"/>
          </a:effectRef>
          <a:fontRef idx="minor">
            <a:schemeClr val="tx1"/>
          </a:fontRef>
        </p:style>
      </p:cxnSp>
      <p:sp>
        <p:nvSpPr>
          <p:cNvPr id="19" name="Freeform: Shape 18">
            <a:extLst>
              <a:ext uri="{FF2B5EF4-FFF2-40B4-BE49-F238E27FC236}">
                <a16:creationId xmlns:a16="http://schemas.microsoft.com/office/drawing/2014/main" id="{3030271A-F058-E0DF-A737-B377FD602FC9}"/>
              </a:ext>
            </a:extLst>
          </p:cNvPr>
          <p:cNvSpPr/>
          <p:nvPr/>
        </p:nvSpPr>
        <p:spPr>
          <a:xfrm>
            <a:off x="6808574" y="2449621"/>
            <a:ext cx="112834" cy="276884"/>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57150">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0" name="Freeform: Shape 19">
            <a:extLst>
              <a:ext uri="{FF2B5EF4-FFF2-40B4-BE49-F238E27FC236}">
                <a16:creationId xmlns:a16="http://schemas.microsoft.com/office/drawing/2014/main" id="{FB49746F-BE43-F572-7A22-EEADD6918EEF}"/>
              </a:ext>
            </a:extLst>
          </p:cNvPr>
          <p:cNvSpPr/>
          <p:nvPr/>
        </p:nvSpPr>
        <p:spPr>
          <a:xfrm>
            <a:off x="6874436" y="2209127"/>
            <a:ext cx="308842" cy="757872"/>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38100">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1" name="Freeform: Shape 20">
            <a:extLst>
              <a:ext uri="{FF2B5EF4-FFF2-40B4-BE49-F238E27FC236}">
                <a16:creationId xmlns:a16="http://schemas.microsoft.com/office/drawing/2014/main" id="{44207664-945F-877C-B227-2D3BE5427917}"/>
              </a:ext>
            </a:extLst>
          </p:cNvPr>
          <p:cNvSpPr/>
          <p:nvPr/>
        </p:nvSpPr>
        <p:spPr>
          <a:xfrm>
            <a:off x="6888178" y="1852731"/>
            <a:ext cx="590199" cy="1448301"/>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2" name="Freeform: Shape 21">
            <a:extLst>
              <a:ext uri="{FF2B5EF4-FFF2-40B4-BE49-F238E27FC236}">
                <a16:creationId xmlns:a16="http://schemas.microsoft.com/office/drawing/2014/main" id="{F838FDEB-CBF8-1A42-6680-88FFCD62FAA2}"/>
              </a:ext>
            </a:extLst>
          </p:cNvPr>
          <p:cNvSpPr/>
          <p:nvPr/>
        </p:nvSpPr>
        <p:spPr>
          <a:xfrm>
            <a:off x="6949030" y="1523448"/>
            <a:ext cx="840547" cy="2128051"/>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158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Rectangle 22">
            <a:extLst>
              <a:ext uri="{FF2B5EF4-FFF2-40B4-BE49-F238E27FC236}">
                <a16:creationId xmlns:a16="http://schemas.microsoft.com/office/drawing/2014/main" id="{47A02F1E-C202-D126-7A1E-6D482B6C717B}"/>
              </a:ext>
            </a:extLst>
          </p:cNvPr>
          <p:cNvSpPr/>
          <p:nvPr/>
        </p:nvSpPr>
        <p:spPr>
          <a:xfrm>
            <a:off x="6684340" y="4168137"/>
            <a:ext cx="129823" cy="675344"/>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0F4C0FB9-C323-EB03-15C1-07D6A1B241F4}"/>
              </a:ext>
            </a:extLst>
          </p:cNvPr>
          <p:cNvSpPr/>
          <p:nvPr/>
        </p:nvSpPr>
        <p:spPr>
          <a:xfrm>
            <a:off x="6684339" y="5857103"/>
            <a:ext cx="129817" cy="666078"/>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3" name="Straight Arrow Connector 32">
            <a:extLst>
              <a:ext uri="{FF2B5EF4-FFF2-40B4-BE49-F238E27FC236}">
                <a16:creationId xmlns:a16="http://schemas.microsoft.com/office/drawing/2014/main" id="{086CBDAF-42CB-AAD3-A92D-32032C656BE5}"/>
              </a:ext>
            </a:extLst>
          </p:cNvPr>
          <p:cNvCxnSpPr/>
          <p:nvPr/>
        </p:nvCxnSpPr>
        <p:spPr>
          <a:xfrm>
            <a:off x="4551196" y="6587246"/>
            <a:ext cx="1400537" cy="0"/>
          </a:xfrm>
          <a:prstGeom prst="straightConnector1">
            <a:avLst/>
          </a:prstGeom>
          <a:ln w="28575">
            <a:solidFill>
              <a:schemeClr val="tx1"/>
            </a:solidFill>
            <a:tailEnd type="triangle" w="lg" len="lg"/>
          </a:ln>
        </p:spPr>
        <p:style>
          <a:lnRef idx="2">
            <a:schemeClr val="accent1"/>
          </a:lnRef>
          <a:fillRef idx="0">
            <a:schemeClr val="accent1"/>
          </a:fillRef>
          <a:effectRef idx="1">
            <a:schemeClr val="accent1"/>
          </a:effectRef>
          <a:fontRef idx="minor">
            <a:schemeClr val="tx1"/>
          </a:fontRef>
        </p:style>
      </p:cxnSp>
      <p:sp>
        <p:nvSpPr>
          <p:cNvPr id="64" name="Text Placeholder 2">
            <a:extLst>
              <a:ext uri="{FF2B5EF4-FFF2-40B4-BE49-F238E27FC236}">
                <a16:creationId xmlns:a16="http://schemas.microsoft.com/office/drawing/2014/main" id="{CFFDAE3D-DEE4-48B7-B1C6-D2B8063BC93E}"/>
              </a:ext>
            </a:extLst>
          </p:cNvPr>
          <p:cNvSpPr txBox="1">
            <a:spLocks/>
          </p:cNvSpPr>
          <p:nvPr/>
        </p:nvSpPr>
        <p:spPr>
          <a:xfrm>
            <a:off x="1231533" y="1368354"/>
            <a:ext cx="2847763" cy="480131"/>
          </a:xfrm>
          <a:prstGeom prst="rect">
            <a:avLst/>
          </a:prstGeom>
        </p:spPr>
        <p:txBody>
          <a:bodyPr vert="horz" wrap="square" lIns="91440" tIns="45720" rIns="91440" bIns="45720" rtlCol="0">
            <a:spAutoFit/>
          </a:bodyPr>
          <a:lstStyle>
            <a:lvl1pPr marL="0" indent="0" algn="l" defTabSz="914400" rtl="0" eaLnBrk="1" latinLnBrk="0" hangingPunct="1">
              <a:lnSpc>
                <a:spcPct val="90000"/>
              </a:lnSpc>
              <a:spcBef>
                <a:spcPts val="600"/>
              </a:spcBef>
              <a:buFontTx/>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Tx/>
              <a:buNone/>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Tx/>
              <a:buNone/>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Tx/>
              <a:buNone/>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Tx/>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dirty="0"/>
              <a:t>Narrow gap</a:t>
            </a:r>
          </a:p>
        </p:txBody>
      </p:sp>
      <p:sp>
        <p:nvSpPr>
          <p:cNvPr id="65" name="Text Placeholder 2">
            <a:extLst>
              <a:ext uri="{FF2B5EF4-FFF2-40B4-BE49-F238E27FC236}">
                <a16:creationId xmlns:a16="http://schemas.microsoft.com/office/drawing/2014/main" id="{7A4A588E-8680-7BE5-4800-97C8FE12DEA3}"/>
              </a:ext>
            </a:extLst>
          </p:cNvPr>
          <p:cNvSpPr txBox="1">
            <a:spLocks/>
          </p:cNvSpPr>
          <p:nvPr/>
        </p:nvSpPr>
        <p:spPr>
          <a:xfrm>
            <a:off x="1231532" y="4313377"/>
            <a:ext cx="2872133" cy="480131"/>
          </a:xfrm>
          <a:prstGeom prst="rect">
            <a:avLst/>
          </a:prstGeom>
        </p:spPr>
        <p:txBody>
          <a:bodyPr vert="horz" wrap="square" lIns="91440" tIns="45720" rIns="91440" bIns="45720" rtlCol="0">
            <a:spAutoFit/>
          </a:bodyPr>
          <a:lstStyle>
            <a:lvl1pPr marL="0" indent="0" algn="l" defTabSz="914400" rtl="0" eaLnBrk="1" latinLnBrk="0" hangingPunct="1">
              <a:lnSpc>
                <a:spcPct val="90000"/>
              </a:lnSpc>
              <a:spcBef>
                <a:spcPts val="600"/>
              </a:spcBef>
              <a:buFontTx/>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Tx/>
              <a:buNone/>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Tx/>
              <a:buNone/>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Tx/>
              <a:buNone/>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Tx/>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dirty="0"/>
              <a:t>Wider gap</a:t>
            </a:r>
          </a:p>
        </p:txBody>
      </p:sp>
      <p:sp>
        <p:nvSpPr>
          <p:cNvPr id="67" name="Rectangle 66">
            <a:extLst>
              <a:ext uri="{FF2B5EF4-FFF2-40B4-BE49-F238E27FC236}">
                <a16:creationId xmlns:a16="http://schemas.microsoft.com/office/drawing/2014/main" id="{162E336F-ACF4-2322-F540-268F2FA2C241}"/>
              </a:ext>
            </a:extLst>
          </p:cNvPr>
          <p:cNvSpPr/>
          <p:nvPr/>
        </p:nvSpPr>
        <p:spPr>
          <a:xfrm>
            <a:off x="6519750" y="4290730"/>
            <a:ext cx="64772" cy="2095016"/>
          </a:xfrm>
          <a:prstGeom prst="rect">
            <a:avLst/>
          </a:prstGeom>
          <a:solidFill>
            <a:schemeClr val="bg1">
              <a:lumMod val="50000"/>
            </a:schemeClr>
          </a:solid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a:extLst>
              <a:ext uri="{FF2B5EF4-FFF2-40B4-BE49-F238E27FC236}">
                <a16:creationId xmlns:a16="http://schemas.microsoft.com/office/drawing/2014/main" id="{7D7E2B38-5477-7443-394A-0005FC64065A}"/>
              </a:ext>
            </a:extLst>
          </p:cNvPr>
          <p:cNvSpPr/>
          <p:nvPr/>
        </p:nvSpPr>
        <p:spPr>
          <a:xfrm>
            <a:off x="6216209" y="4290730"/>
            <a:ext cx="64772" cy="2095016"/>
          </a:xfrm>
          <a:prstGeom prst="rect">
            <a:avLst/>
          </a:prstGeom>
          <a:solidFill>
            <a:schemeClr val="bg1">
              <a:lumMod val="50000"/>
            </a:schemeClr>
          </a:solid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Rectangle 68">
            <a:extLst>
              <a:ext uri="{FF2B5EF4-FFF2-40B4-BE49-F238E27FC236}">
                <a16:creationId xmlns:a16="http://schemas.microsoft.com/office/drawing/2014/main" id="{740F6E71-8036-4758-2A22-97AE5741EB0E}"/>
              </a:ext>
            </a:extLst>
          </p:cNvPr>
          <p:cNvSpPr/>
          <p:nvPr/>
        </p:nvSpPr>
        <p:spPr>
          <a:xfrm>
            <a:off x="5919347" y="4290730"/>
            <a:ext cx="64772" cy="2095016"/>
          </a:xfrm>
          <a:prstGeom prst="rect">
            <a:avLst/>
          </a:prstGeom>
          <a:solidFill>
            <a:schemeClr val="bg1">
              <a:lumMod val="50000"/>
            </a:schemeClr>
          </a:solid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Rectangle 70">
            <a:extLst>
              <a:ext uri="{FF2B5EF4-FFF2-40B4-BE49-F238E27FC236}">
                <a16:creationId xmlns:a16="http://schemas.microsoft.com/office/drawing/2014/main" id="{FE275D50-41F2-D14D-3C61-AC5116C9B274}"/>
              </a:ext>
            </a:extLst>
          </p:cNvPr>
          <p:cNvSpPr/>
          <p:nvPr/>
        </p:nvSpPr>
        <p:spPr>
          <a:xfrm>
            <a:off x="5351330" y="4290730"/>
            <a:ext cx="64772" cy="2095016"/>
          </a:xfrm>
          <a:prstGeom prst="rect">
            <a:avLst/>
          </a:prstGeom>
          <a:solidFill>
            <a:schemeClr val="bg1">
              <a:lumMod val="50000"/>
            </a:schemeClr>
          </a:solid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7691C9E3-AA37-4C37-9906-3BC6137A701C}"/>
              </a:ext>
            </a:extLst>
          </p:cNvPr>
          <p:cNvSpPr/>
          <p:nvPr/>
        </p:nvSpPr>
        <p:spPr>
          <a:xfrm>
            <a:off x="5072719" y="4290730"/>
            <a:ext cx="64772" cy="2095016"/>
          </a:xfrm>
          <a:prstGeom prst="rect">
            <a:avLst/>
          </a:prstGeom>
          <a:solidFill>
            <a:schemeClr val="bg1">
              <a:lumMod val="50000"/>
            </a:schemeClr>
          </a:solid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A5402C41-96C3-0A99-E962-DB1B4FA39662}"/>
              </a:ext>
            </a:extLst>
          </p:cNvPr>
          <p:cNvSpPr/>
          <p:nvPr/>
        </p:nvSpPr>
        <p:spPr>
          <a:xfrm>
            <a:off x="4801564" y="4290730"/>
            <a:ext cx="64772" cy="2095016"/>
          </a:xfrm>
          <a:prstGeom prst="rect">
            <a:avLst/>
          </a:prstGeom>
          <a:solidFill>
            <a:schemeClr val="bg1">
              <a:lumMod val="50000"/>
            </a:schemeClr>
          </a:solid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Rectangle 73">
            <a:extLst>
              <a:ext uri="{FF2B5EF4-FFF2-40B4-BE49-F238E27FC236}">
                <a16:creationId xmlns:a16="http://schemas.microsoft.com/office/drawing/2014/main" id="{E0058053-9A6E-9893-E295-952DDC32085E}"/>
              </a:ext>
            </a:extLst>
          </p:cNvPr>
          <p:cNvSpPr/>
          <p:nvPr/>
        </p:nvSpPr>
        <p:spPr>
          <a:xfrm>
            <a:off x="4487526" y="4290730"/>
            <a:ext cx="64772" cy="2095016"/>
          </a:xfrm>
          <a:prstGeom prst="rect">
            <a:avLst/>
          </a:prstGeom>
          <a:solidFill>
            <a:schemeClr val="bg1">
              <a:lumMod val="50000"/>
            </a:schemeClr>
          </a:solid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 name="Group 3">
            <a:extLst>
              <a:ext uri="{FF2B5EF4-FFF2-40B4-BE49-F238E27FC236}">
                <a16:creationId xmlns:a16="http://schemas.microsoft.com/office/drawing/2014/main" id="{5AC3F4CF-9A6E-15BB-E47E-807492AD98C4}"/>
              </a:ext>
            </a:extLst>
          </p:cNvPr>
          <p:cNvGrpSpPr/>
          <p:nvPr/>
        </p:nvGrpSpPr>
        <p:grpSpPr>
          <a:xfrm>
            <a:off x="6684339" y="4553443"/>
            <a:ext cx="1033771" cy="1641519"/>
            <a:chOff x="6684339" y="4553443"/>
            <a:chExt cx="1033771" cy="1641519"/>
          </a:xfrm>
          <a:solidFill>
            <a:schemeClr val="bg1">
              <a:lumMod val="50000"/>
            </a:schemeClr>
          </a:solidFill>
        </p:grpSpPr>
        <p:sp>
          <p:nvSpPr>
            <p:cNvPr id="60" name="Freeform: Shape 59">
              <a:extLst>
                <a:ext uri="{FF2B5EF4-FFF2-40B4-BE49-F238E27FC236}">
                  <a16:creationId xmlns:a16="http://schemas.microsoft.com/office/drawing/2014/main" id="{9C356AC1-CC2F-E4B5-E7EC-5937B7A649DD}"/>
                </a:ext>
              </a:extLst>
            </p:cNvPr>
            <p:cNvSpPr/>
            <p:nvPr/>
          </p:nvSpPr>
          <p:spPr>
            <a:xfrm>
              <a:off x="6981396" y="4765957"/>
              <a:ext cx="169455" cy="1187450"/>
            </a:xfrm>
            <a:custGeom>
              <a:avLst/>
              <a:gdLst>
                <a:gd name="csX0" fmla="*/ 150024 w 155865"/>
                <a:gd name="csY0" fmla="*/ 1039283 h 1187450"/>
                <a:gd name="csX1" fmla="*/ 155864 w 155865"/>
                <a:gd name="csY1" fmla="*/ 146050 h 1187450"/>
                <a:gd name="csX2" fmla="*/ 16674 w 155865"/>
                <a:gd name="csY2" fmla="*/ 0 h 1187450"/>
                <a:gd name="csX3" fmla="*/ 103457 w 155865"/>
                <a:gd name="csY3" fmla="*/ 146050 h 1187450"/>
                <a:gd name="csX4" fmla="*/ 99224 w 155865"/>
                <a:gd name="csY4" fmla="*/ 1030816 h 1187450"/>
                <a:gd name="csX5" fmla="*/ 0 w 155865"/>
                <a:gd name="csY5" fmla="*/ 1187450 h 1187450"/>
                <a:gd name="csX6" fmla="*/ 150024 w 155865"/>
                <a:gd name="csY6" fmla="*/ 1039283 h 118745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55865" h="1187450">
                  <a:moveTo>
                    <a:pt x="150024" y="1039283"/>
                  </a:moveTo>
                  <a:cubicBezTo>
                    <a:pt x="150691" y="952499"/>
                    <a:pt x="155534" y="215899"/>
                    <a:pt x="155864" y="146050"/>
                  </a:cubicBezTo>
                  <a:cubicBezTo>
                    <a:pt x="156194" y="76201"/>
                    <a:pt x="90328" y="38100"/>
                    <a:pt x="16674" y="0"/>
                  </a:cubicBezTo>
                  <a:cubicBezTo>
                    <a:pt x="72859" y="44450"/>
                    <a:pt x="103733" y="71967"/>
                    <a:pt x="103457" y="146050"/>
                  </a:cubicBezTo>
                  <a:cubicBezTo>
                    <a:pt x="103181" y="220133"/>
                    <a:pt x="100891" y="922866"/>
                    <a:pt x="99224" y="1030816"/>
                  </a:cubicBezTo>
                  <a:cubicBezTo>
                    <a:pt x="97557" y="1138766"/>
                    <a:pt x="60980" y="1130301"/>
                    <a:pt x="0" y="1187450"/>
                  </a:cubicBezTo>
                  <a:cubicBezTo>
                    <a:pt x="79861" y="1141589"/>
                    <a:pt x="149357" y="1126067"/>
                    <a:pt x="150024" y="1039283"/>
                  </a:cubicBezTo>
                  <a:close/>
                </a:path>
              </a:pathLst>
            </a:cu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Freeform: Shape 60">
              <a:extLst>
                <a:ext uri="{FF2B5EF4-FFF2-40B4-BE49-F238E27FC236}">
                  <a16:creationId xmlns:a16="http://schemas.microsoft.com/office/drawing/2014/main" id="{469BFA11-3AF8-EB8F-9921-47E3A0A61379}"/>
                </a:ext>
              </a:extLst>
            </p:cNvPr>
            <p:cNvSpPr/>
            <p:nvPr/>
          </p:nvSpPr>
          <p:spPr>
            <a:xfrm>
              <a:off x="7205478" y="4643046"/>
              <a:ext cx="222553" cy="1436370"/>
            </a:xfrm>
            <a:custGeom>
              <a:avLst/>
              <a:gdLst>
                <a:gd name="csX0" fmla="*/ 198766 w 204704"/>
                <a:gd name="csY0" fmla="*/ 1161203 h 1436370"/>
                <a:gd name="csX1" fmla="*/ 204606 w 204704"/>
                <a:gd name="csY1" fmla="*/ 267970 h 1436370"/>
                <a:gd name="csX2" fmla="*/ 0 w 204704"/>
                <a:gd name="csY2" fmla="*/ 0 h 1436370"/>
                <a:gd name="csX3" fmla="*/ 152199 w 204704"/>
                <a:gd name="csY3" fmla="*/ 267970 h 1436370"/>
                <a:gd name="csX4" fmla="*/ 147966 w 204704"/>
                <a:gd name="csY4" fmla="*/ 1152736 h 1436370"/>
                <a:gd name="csX5" fmla="*/ 139858 w 204704"/>
                <a:gd name="csY5" fmla="*/ 1328071 h 1436370"/>
                <a:gd name="csX6" fmla="*/ 2016 w 204704"/>
                <a:gd name="csY6" fmla="*/ 1436370 h 1436370"/>
                <a:gd name="csX7" fmla="*/ 198766 w 204704"/>
                <a:gd name="csY7" fmla="*/ 1161203 h 14363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04704" h="1436370">
                  <a:moveTo>
                    <a:pt x="198766" y="1161203"/>
                  </a:moveTo>
                  <a:cubicBezTo>
                    <a:pt x="207611" y="945727"/>
                    <a:pt x="200353" y="466584"/>
                    <a:pt x="204606" y="267970"/>
                  </a:cubicBezTo>
                  <a:cubicBezTo>
                    <a:pt x="208859" y="69356"/>
                    <a:pt x="73654" y="38100"/>
                    <a:pt x="0" y="0"/>
                  </a:cubicBezTo>
                  <a:cubicBezTo>
                    <a:pt x="56185" y="44450"/>
                    <a:pt x="141556" y="65687"/>
                    <a:pt x="152199" y="267970"/>
                  </a:cubicBezTo>
                  <a:cubicBezTo>
                    <a:pt x="162842" y="470253"/>
                    <a:pt x="150023" y="976053"/>
                    <a:pt x="147966" y="1152736"/>
                  </a:cubicBezTo>
                  <a:cubicBezTo>
                    <a:pt x="145909" y="1329420"/>
                    <a:pt x="162236" y="1285032"/>
                    <a:pt x="139858" y="1328071"/>
                  </a:cubicBezTo>
                  <a:cubicBezTo>
                    <a:pt x="117480" y="1371110"/>
                    <a:pt x="69750" y="1406327"/>
                    <a:pt x="2016" y="1436370"/>
                  </a:cubicBezTo>
                  <a:cubicBezTo>
                    <a:pt x="89665" y="1409558"/>
                    <a:pt x="189921" y="1376679"/>
                    <a:pt x="198766" y="1161203"/>
                  </a:cubicBezTo>
                  <a:close/>
                </a:path>
              </a:pathLst>
            </a:cu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3" name="Freeform: Shape 62">
              <a:extLst>
                <a:ext uri="{FF2B5EF4-FFF2-40B4-BE49-F238E27FC236}">
                  <a16:creationId xmlns:a16="http://schemas.microsoft.com/office/drawing/2014/main" id="{803D7007-3602-8858-C9D9-4583A81293A2}"/>
                </a:ext>
              </a:extLst>
            </p:cNvPr>
            <p:cNvSpPr/>
            <p:nvPr/>
          </p:nvSpPr>
          <p:spPr>
            <a:xfrm>
              <a:off x="7493088" y="4553443"/>
              <a:ext cx="225022" cy="1641519"/>
            </a:xfrm>
            <a:custGeom>
              <a:avLst/>
              <a:gdLst>
                <a:gd name="csX0" fmla="*/ 198766 w 206975"/>
                <a:gd name="csY0" fmla="*/ 1250805 h 1641519"/>
                <a:gd name="csX1" fmla="*/ 204606 w 206975"/>
                <a:gd name="csY1" fmla="*/ 357572 h 1641519"/>
                <a:gd name="csX2" fmla="*/ 0 w 206975"/>
                <a:gd name="csY2" fmla="*/ 0 h 1641519"/>
                <a:gd name="csX3" fmla="*/ 152199 w 206975"/>
                <a:gd name="csY3" fmla="*/ 357572 h 1641519"/>
                <a:gd name="csX4" fmla="*/ 147966 w 206975"/>
                <a:gd name="csY4" fmla="*/ 1242338 h 1641519"/>
                <a:gd name="csX5" fmla="*/ 116734 w 206975"/>
                <a:gd name="csY5" fmla="*/ 1523507 h 1641519"/>
                <a:gd name="csX6" fmla="*/ 2016 w 206975"/>
                <a:gd name="csY6" fmla="*/ 1641475 h 1641519"/>
                <a:gd name="csX7" fmla="*/ 147886 w 206975"/>
                <a:gd name="csY7" fmla="*/ 1504456 h 1641519"/>
                <a:gd name="csX8" fmla="*/ 198766 w 206975"/>
                <a:gd name="csY8" fmla="*/ 1250805 h 164151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06975" h="1641519">
                  <a:moveTo>
                    <a:pt x="198766" y="1250805"/>
                  </a:moveTo>
                  <a:cubicBezTo>
                    <a:pt x="208219" y="1059658"/>
                    <a:pt x="208530" y="566039"/>
                    <a:pt x="204606" y="357572"/>
                  </a:cubicBezTo>
                  <a:cubicBezTo>
                    <a:pt x="200682" y="149105"/>
                    <a:pt x="73654" y="38100"/>
                    <a:pt x="0" y="0"/>
                  </a:cubicBezTo>
                  <a:cubicBezTo>
                    <a:pt x="56185" y="44450"/>
                    <a:pt x="147981" y="137816"/>
                    <a:pt x="152199" y="357572"/>
                  </a:cubicBezTo>
                  <a:cubicBezTo>
                    <a:pt x="156417" y="577328"/>
                    <a:pt x="149983" y="1043783"/>
                    <a:pt x="147966" y="1242338"/>
                  </a:cubicBezTo>
                  <a:cubicBezTo>
                    <a:pt x="145949" y="1440893"/>
                    <a:pt x="135218" y="1482384"/>
                    <a:pt x="116734" y="1523507"/>
                  </a:cubicBezTo>
                  <a:cubicBezTo>
                    <a:pt x="92409" y="1590030"/>
                    <a:pt x="-2851" y="1639359"/>
                    <a:pt x="2016" y="1641475"/>
                  </a:cubicBezTo>
                  <a:cubicBezTo>
                    <a:pt x="6883" y="1643591"/>
                    <a:pt x="116785" y="1570492"/>
                    <a:pt x="147886" y="1504456"/>
                  </a:cubicBezTo>
                  <a:cubicBezTo>
                    <a:pt x="178987" y="1438420"/>
                    <a:pt x="189313" y="1441952"/>
                    <a:pt x="198766" y="1250805"/>
                  </a:cubicBezTo>
                  <a:close/>
                </a:path>
              </a:pathLst>
            </a:cu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5" name="Freeform: Shape 74">
              <a:extLst>
                <a:ext uri="{FF2B5EF4-FFF2-40B4-BE49-F238E27FC236}">
                  <a16:creationId xmlns:a16="http://schemas.microsoft.com/office/drawing/2014/main" id="{7FB45997-A3E1-0F62-A2D5-7B3069D07056}"/>
                </a:ext>
              </a:extLst>
            </p:cNvPr>
            <p:cNvSpPr/>
            <p:nvPr/>
          </p:nvSpPr>
          <p:spPr>
            <a:xfrm>
              <a:off x="6684339" y="4744513"/>
              <a:ext cx="169455" cy="1187450"/>
            </a:xfrm>
            <a:custGeom>
              <a:avLst/>
              <a:gdLst>
                <a:gd name="csX0" fmla="*/ 150024 w 155865"/>
                <a:gd name="csY0" fmla="*/ 1039283 h 1187450"/>
                <a:gd name="csX1" fmla="*/ 155864 w 155865"/>
                <a:gd name="csY1" fmla="*/ 146050 h 1187450"/>
                <a:gd name="csX2" fmla="*/ 16674 w 155865"/>
                <a:gd name="csY2" fmla="*/ 0 h 1187450"/>
                <a:gd name="csX3" fmla="*/ 103457 w 155865"/>
                <a:gd name="csY3" fmla="*/ 146050 h 1187450"/>
                <a:gd name="csX4" fmla="*/ 99224 w 155865"/>
                <a:gd name="csY4" fmla="*/ 1030816 h 1187450"/>
                <a:gd name="csX5" fmla="*/ 0 w 155865"/>
                <a:gd name="csY5" fmla="*/ 1187450 h 1187450"/>
                <a:gd name="csX6" fmla="*/ 150024 w 155865"/>
                <a:gd name="csY6" fmla="*/ 1039283 h 118745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55865" h="1187450">
                  <a:moveTo>
                    <a:pt x="150024" y="1039283"/>
                  </a:moveTo>
                  <a:cubicBezTo>
                    <a:pt x="150691" y="952499"/>
                    <a:pt x="155534" y="215899"/>
                    <a:pt x="155864" y="146050"/>
                  </a:cubicBezTo>
                  <a:cubicBezTo>
                    <a:pt x="156194" y="76201"/>
                    <a:pt x="90328" y="38100"/>
                    <a:pt x="16674" y="0"/>
                  </a:cubicBezTo>
                  <a:cubicBezTo>
                    <a:pt x="72859" y="44450"/>
                    <a:pt x="103733" y="71967"/>
                    <a:pt x="103457" y="146050"/>
                  </a:cubicBezTo>
                  <a:cubicBezTo>
                    <a:pt x="103181" y="220133"/>
                    <a:pt x="100891" y="922866"/>
                    <a:pt x="99224" y="1030816"/>
                  </a:cubicBezTo>
                  <a:cubicBezTo>
                    <a:pt x="97557" y="1138766"/>
                    <a:pt x="60980" y="1130301"/>
                    <a:pt x="0" y="1187450"/>
                  </a:cubicBezTo>
                  <a:cubicBezTo>
                    <a:pt x="79861" y="1141589"/>
                    <a:pt x="149357" y="1126067"/>
                    <a:pt x="150024" y="1039283"/>
                  </a:cubicBezTo>
                  <a:close/>
                </a:path>
              </a:pathLst>
            </a:cu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5" name="Rectangle 4">
            <a:extLst>
              <a:ext uri="{FF2B5EF4-FFF2-40B4-BE49-F238E27FC236}">
                <a16:creationId xmlns:a16="http://schemas.microsoft.com/office/drawing/2014/main" id="{3D96112D-37E6-49BC-57C7-7E29344B57C9}"/>
              </a:ext>
            </a:extLst>
          </p:cNvPr>
          <p:cNvSpPr/>
          <p:nvPr/>
        </p:nvSpPr>
        <p:spPr>
          <a:xfrm>
            <a:off x="5642193" y="4290730"/>
            <a:ext cx="64772" cy="2095016"/>
          </a:xfrm>
          <a:prstGeom prst="rect">
            <a:avLst/>
          </a:prstGeom>
          <a:solidFill>
            <a:schemeClr val="bg1">
              <a:lumMod val="50000"/>
            </a:schemeClr>
          </a:solid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5508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4"/>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7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7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
                                            <p:bg/>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3">
                                            <p:txEl>
                                              <p:pRg st="0" end="0"/>
                                            </p:txEl>
                                          </p:spTgt>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animBg="1"/>
      <p:bldP spid="23" grpId="0" animBg="1"/>
      <p:bldP spid="24" grpId="0" animBg="1"/>
      <p:bldP spid="65" grpId="0"/>
      <p:bldP spid="67" grpId="0" animBg="1"/>
      <p:bldP spid="68" grpId="0" animBg="1"/>
      <p:bldP spid="69" grpId="0" animBg="1"/>
      <p:bldP spid="71" grpId="0" animBg="1"/>
      <p:bldP spid="72" grpId="0" animBg="1"/>
      <p:bldP spid="73" grpId="0" animBg="1"/>
      <p:bldP spid="74" grpId="0" animBg="1"/>
      <p:bldP spid="5"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817170-EF3B-6D18-84BD-4599B935DAC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0DB6912-DDCB-5A47-C333-E9A3C525BC1A}"/>
              </a:ext>
            </a:extLst>
          </p:cNvPr>
          <p:cNvSpPr>
            <a:spLocks noGrp="1"/>
          </p:cNvSpPr>
          <p:nvPr>
            <p:ph type="title"/>
          </p:nvPr>
        </p:nvSpPr>
        <p:spPr>
          <a:xfrm>
            <a:off x="241300" y="155246"/>
            <a:ext cx="8724900" cy="1089529"/>
          </a:xfrm>
        </p:spPr>
        <p:txBody>
          <a:bodyPr/>
          <a:lstStyle/>
          <a:p>
            <a:r>
              <a:rPr lang="en-GB" dirty="0"/>
              <a:t>What happens if the gap is very wide compared to wavelength?</a:t>
            </a:r>
          </a:p>
        </p:txBody>
      </p:sp>
      <p:sp>
        <p:nvSpPr>
          <p:cNvPr id="3" name="Text Placeholder 2">
            <a:extLst>
              <a:ext uri="{FF2B5EF4-FFF2-40B4-BE49-F238E27FC236}">
                <a16:creationId xmlns:a16="http://schemas.microsoft.com/office/drawing/2014/main" id="{FEF1F610-C5FB-6A08-7C1A-8A394DA2EE5D}"/>
              </a:ext>
            </a:extLst>
          </p:cNvPr>
          <p:cNvSpPr>
            <a:spLocks noGrp="1"/>
          </p:cNvSpPr>
          <p:nvPr>
            <p:ph type="body" sz="quarter" idx="10"/>
          </p:nvPr>
        </p:nvSpPr>
        <p:spPr>
          <a:xfrm>
            <a:off x="914544" y="1345608"/>
            <a:ext cx="6990984" cy="978729"/>
          </a:xfrm>
          <a:solidFill>
            <a:srgbClr val="FFFF99"/>
          </a:solidFill>
        </p:spPr>
        <p:txBody>
          <a:bodyPr/>
          <a:lstStyle/>
          <a:p>
            <a:r>
              <a:rPr lang="en-GB" sz="3200" dirty="0"/>
              <a:t>Diffraction is so small that we say there is no diffraction.</a:t>
            </a:r>
          </a:p>
        </p:txBody>
      </p:sp>
      <p:sp>
        <p:nvSpPr>
          <p:cNvPr id="23" name="Rectangle 22">
            <a:extLst>
              <a:ext uri="{FF2B5EF4-FFF2-40B4-BE49-F238E27FC236}">
                <a16:creationId xmlns:a16="http://schemas.microsoft.com/office/drawing/2014/main" id="{A25726EE-1C4C-97AF-0FC1-BAB0C92B504F}"/>
              </a:ext>
            </a:extLst>
          </p:cNvPr>
          <p:cNvSpPr/>
          <p:nvPr/>
        </p:nvSpPr>
        <p:spPr>
          <a:xfrm>
            <a:off x="3351644" y="2602500"/>
            <a:ext cx="129823" cy="675344"/>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F2A67047-FCF3-DF8D-DAC7-E17FF827BA0E}"/>
              </a:ext>
            </a:extLst>
          </p:cNvPr>
          <p:cNvSpPr/>
          <p:nvPr/>
        </p:nvSpPr>
        <p:spPr>
          <a:xfrm>
            <a:off x="3351643" y="5789444"/>
            <a:ext cx="129817" cy="666078"/>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3" name="Straight Arrow Connector 32">
            <a:extLst>
              <a:ext uri="{FF2B5EF4-FFF2-40B4-BE49-F238E27FC236}">
                <a16:creationId xmlns:a16="http://schemas.microsoft.com/office/drawing/2014/main" id="{3AC10588-0AF5-8BD3-E3AA-943103B021A4}"/>
              </a:ext>
            </a:extLst>
          </p:cNvPr>
          <p:cNvCxnSpPr/>
          <p:nvPr/>
        </p:nvCxnSpPr>
        <p:spPr>
          <a:xfrm>
            <a:off x="1358131" y="6604543"/>
            <a:ext cx="1400537" cy="0"/>
          </a:xfrm>
          <a:prstGeom prst="straightConnector1">
            <a:avLst/>
          </a:prstGeom>
          <a:ln w="28575">
            <a:solidFill>
              <a:schemeClr val="tx1"/>
            </a:solidFill>
            <a:tailEnd type="triangle" w="lg" len="lg"/>
          </a:ln>
        </p:spPr>
        <p:style>
          <a:lnRef idx="2">
            <a:schemeClr val="accent1"/>
          </a:lnRef>
          <a:fillRef idx="0">
            <a:schemeClr val="accent1"/>
          </a:fillRef>
          <a:effectRef idx="1">
            <a:schemeClr val="accent1"/>
          </a:effectRef>
          <a:fontRef idx="minor">
            <a:schemeClr val="tx1"/>
          </a:fontRef>
        </p:style>
      </p:cxnSp>
      <p:grpSp>
        <p:nvGrpSpPr>
          <p:cNvPr id="4" name="Group 3">
            <a:extLst>
              <a:ext uri="{FF2B5EF4-FFF2-40B4-BE49-F238E27FC236}">
                <a16:creationId xmlns:a16="http://schemas.microsoft.com/office/drawing/2014/main" id="{381692E4-99AF-25B6-99F5-A8B44AD77BAE}"/>
              </a:ext>
            </a:extLst>
          </p:cNvPr>
          <p:cNvGrpSpPr/>
          <p:nvPr/>
        </p:nvGrpSpPr>
        <p:grpSpPr>
          <a:xfrm>
            <a:off x="1154830" y="2716750"/>
            <a:ext cx="2096996" cy="3642166"/>
            <a:chOff x="2892190" y="2528701"/>
            <a:chExt cx="2096996" cy="2099825"/>
          </a:xfrm>
          <a:solidFill>
            <a:schemeClr val="bg1">
              <a:lumMod val="50000"/>
            </a:schemeClr>
          </a:solidFill>
        </p:grpSpPr>
        <p:sp>
          <p:nvSpPr>
            <p:cNvPr id="67" name="Rectangle 66">
              <a:extLst>
                <a:ext uri="{FF2B5EF4-FFF2-40B4-BE49-F238E27FC236}">
                  <a16:creationId xmlns:a16="http://schemas.microsoft.com/office/drawing/2014/main" id="{A4CAF6A3-8221-B530-7254-08FD19C8C261}"/>
                </a:ext>
              </a:extLst>
            </p:cNvPr>
            <p:cNvSpPr/>
            <p:nvPr/>
          </p:nvSpPr>
          <p:spPr>
            <a:xfrm>
              <a:off x="4924414"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a:extLst>
                <a:ext uri="{FF2B5EF4-FFF2-40B4-BE49-F238E27FC236}">
                  <a16:creationId xmlns:a16="http://schemas.microsoft.com/office/drawing/2014/main" id="{25C411A4-C272-67BC-F00A-8E100B8EE118}"/>
                </a:ext>
              </a:extLst>
            </p:cNvPr>
            <p:cNvSpPr/>
            <p:nvPr/>
          </p:nvSpPr>
          <p:spPr>
            <a:xfrm>
              <a:off x="4620873"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0" name="Rectangle 69">
              <a:extLst>
                <a:ext uri="{FF2B5EF4-FFF2-40B4-BE49-F238E27FC236}">
                  <a16:creationId xmlns:a16="http://schemas.microsoft.com/office/drawing/2014/main" id="{19809834-0C0B-A239-DEA9-95A4923BF012}"/>
                </a:ext>
              </a:extLst>
            </p:cNvPr>
            <p:cNvSpPr/>
            <p:nvPr/>
          </p:nvSpPr>
          <p:spPr>
            <a:xfrm>
              <a:off x="4027149"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Rectangle 70">
              <a:extLst>
                <a:ext uri="{FF2B5EF4-FFF2-40B4-BE49-F238E27FC236}">
                  <a16:creationId xmlns:a16="http://schemas.microsoft.com/office/drawing/2014/main" id="{2E633BF7-3E6E-2F00-A18C-FA762B2ABF29}"/>
                </a:ext>
              </a:extLst>
            </p:cNvPr>
            <p:cNvSpPr/>
            <p:nvPr/>
          </p:nvSpPr>
          <p:spPr>
            <a:xfrm>
              <a:off x="3755994"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Rectangle 71">
              <a:extLst>
                <a:ext uri="{FF2B5EF4-FFF2-40B4-BE49-F238E27FC236}">
                  <a16:creationId xmlns:a16="http://schemas.microsoft.com/office/drawing/2014/main" id="{4306AB4A-DC54-B34D-1C1A-D87E7708E142}"/>
                </a:ext>
              </a:extLst>
            </p:cNvPr>
            <p:cNvSpPr/>
            <p:nvPr/>
          </p:nvSpPr>
          <p:spPr>
            <a:xfrm>
              <a:off x="3477383"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Rectangle 72">
              <a:extLst>
                <a:ext uri="{FF2B5EF4-FFF2-40B4-BE49-F238E27FC236}">
                  <a16:creationId xmlns:a16="http://schemas.microsoft.com/office/drawing/2014/main" id="{9A747146-8A73-1905-B33E-D8963D839AE8}"/>
                </a:ext>
              </a:extLst>
            </p:cNvPr>
            <p:cNvSpPr/>
            <p:nvPr/>
          </p:nvSpPr>
          <p:spPr>
            <a:xfrm>
              <a:off x="3206228"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Rectangle 73">
              <a:extLst>
                <a:ext uri="{FF2B5EF4-FFF2-40B4-BE49-F238E27FC236}">
                  <a16:creationId xmlns:a16="http://schemas.microsoft.com/office/drawing/2014/main" id="{36DF6F78-59DD-B220-3956-5BC3C6789FC5}"/>
                </a:ext>
              </a:extLst>
            </p:cNvPr>
            <p:cNvSpPr/>
            <p:nvPr/>
          </p:nvSpPr>
          <p:spPr>
            <a:xfrm>
              <a:off x="2892190"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78153942-87EC-FA79-CB5B-0B76C8FDBC99}"/>
                </a:ext>
              </a:extLst>
            </p:cNvPr>
            <p:cNvSpPr/>
            <p:nvPr/>
          </p:nvSpPr>
          <p:spPr>
            <a:xfrm>
              <a:off x="4339221" y="2528701"/>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5" name="Group 4">
            <a:extLst>
              <a:ext uri="{FF2B5EF4-FFF2-40B4-BE49-F238E27FC236}">
                <a16:creationId xmlns:a16="http://schemas.microsoft.com/office/drawing/2014/main" id="{F38474D4-3C1F-2B3F-531B-06D991FBC398}"/>
              </a:ext>
            </a:extLst>
          </p:cNvPr>
          <p:cNvGrpSpPr/>
          <p:nvPr/>
        </p:nvGrpSpPr>
        <p:grpSpPr>
          <a:xfrm>
            <a:off x="3481460" y="3277844"/>
            <a:ext cx="2096996" cy="2516871"/>
            <a:chOff x="2892190" y="2533510"/>
            <a:chExt cx="2096996" cy="2095016"/>
          </a:xfrm>
          <a:solidFill>
            <a:schemeClr val="bg1">
              <a:lumMod val="50000"/>
            </a:schemeClr>
          </a:solidFill>
        </p:grpSpPr>
        <p:sp>
          <p:nvSpPr>
            <p:cNvPr id="6" name="Rectangle 5">
              <a:extLst>
                <a:ext uri="{FF2B5EF4-FFF2-40B4-BE49-F238E27FC236}">
                  <a16:creationId xmlns:a16="http://schemas.microsoft.com/office/drawing/2014/main" id="{535A4636-645D-EA4B-A283-2F273589729D}"/>
                </a:ext>
              </a:extLst>
            </p:cNvPr>
            <p:cNvSpPr/>
            <p:nvPr/>
          </p:nvSpPr>
          <p:spPr>
            <a:xfrm>
              <a:off x="4924414"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extLst>
                <a:ext uri="{FF2B5EF4-FFF2-40B4-BE49-F238E27FC236}">
                  <a16:creationId xmlns:a16="http://schemas.microsoft.com/office/drawing/2014/main" id="{6AECA058-9E01-BF8A-08F4-D57015AAA5CE}"/>
                </a:ext>
              </a:extLst>
            </p:cNvPr>
            <p:cNvSpPr/>
            <p:nvPr/>
          </p:nvSpPr>
          <p:spPr>
            <a:xfrm>
              <a:off x="4620873"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DD8F2B37-D4CE-5CA4-1961-0D8F5E2F078A}"/>
                </a:ext>
              </a:extLst>
            </p:cNvPr>
            <p:cNvSpPr/>
            <p:nvPr/>
          </p:nvSpPr>
          <p:spPr>
            <a:xfrm>
              <a:off x="4324011"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F09D75C2-9029-6C84-79FF-E0B0D4D1D621}"/>
                </a:ext>
              </a:extLst>
            </p:cNvPr>
            <p:cNvSpPr/>
            <p:nvPr/>
          </p:nvSpPr>
          <p:spPr>
            <a:xfrm>
              <a:off x="4027149"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extLst>
                <a:ext uri="{FF2B5EF4-FFF2-40B4-BE49-F238E27FC236}">
                  <a16:creationId xmlns:a16="http://schemas.microsoft.com/office/drawing/2014/main" id="{3690692C-1EDA-51A5-6659-B61380D6E405}"/>
                </a:ext>
              </a:extLst>
            </p:cNvPr>
            <p:cNvSpPr/>
            <p:nvPr/>
          </p:nvSpPr>
          <p:spPr>
            <a:xfrm>
              <a:off x="3755994"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extLst>
                <a:ext uri="{FF2B5EF4-FFF2-40B4-BE49-F238E27FC236}">
                  <a16:creationId xmlns:a16="http://schemas.microsoft.com/office/drawing/2014/main" id="{49907A61-F8D4-B89C-4F90-7E48613C90FE}"/>
                </a:ext>
              </a:extLst>
            </p:cNvPr>
            <p:cNvSpPr/>
            <p:nvPr/>
          </p:nvSpPr>
          <p:spPr>
            <a:xfrm>
              <a:off x="3477383"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a:extLst>
                <a:ext uri="{FF2B5EF4-FFF2-40B4-BE49-F238E27FC236}">
                  <a16:creationId xmlns:a16="http://schemas.microsoft.com/office/drawing/2014/main" id="{1ECC6040-590E-C7C6-CBF6-5553185E0A52}"/>
                </a:ext>
              </a:extLst>
            </p:cNvPr>
            <p:cNvSpPr/>
            <p:nvPr/>
          </p:nvSpPr>
          <p:spPr>
            <a:xfrm>
              <a:off x="3206228"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a:extLst>
                <a:ext uri="{FF2B5EF4-FFF2-40B4-BE49-F238E27FC236}">
                  <a16:creationId xmlns:a16="http://schemas.microsoft.com/office/drawing/2014/main" id="{DF38CED3-64CC-279A-E6EF-A80DBC2776BD}"/>
                </a:ext>
              </a:extLst>
            </p:cNvPr>
            <p:cNvSpPr/>
            <p:nvPr/>
          </p:nvSpPr>
          <p:spPr>
            <a:xfrm>
              <a:off x="2892190" y="2533510"/>
              <a:ext cx="64772" cy="2095016"/>
            </a:xfrm>
            <a:prstGeom prst="rect">
              <a:avLst/>
            </a:prstGeom>
            <a:grpFill/>
            <a:ln w="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1" name="TextBox 30">
            <a:extLst>
              <a:ext uri="{FF2B5EF4-FFF2-40B4-BE49-F238E27FC236}">
                <a16:creationId xmlns:a16="http://schemas.microsoft.com/office/drawing/2014/main" id="{B66CDDE3-8BD8-1D48-11BE-588BB955EE53}"/>
              </a:ext>
            </a:extLst>
          </p:cNvPr>
          <p:cNvSpPr txBox="1"/>
          <p:nvPr/>
        </p:nvSpPr>
        <p:spPr>
          <a:xfrm>
            <a:off x="6159495" y="2534494"/>
            <a:ext cx="2806705" cy="1569660"/>
          </a:xfrm>
          <a:prstGeom prst="rect">
            <a:avLst/>
          </a:prstGeom>
          <a:noFill/>
        </p:spPr>
        <p:txBody>
          <a:bodyPr wrap="square" rtlCol="0">
            <a:spAutoFit/>
          </a:bodyPr>
          <a:lstStyle/>
          <a:p>
            <a:pPr algn="l"/>
            <a:r>
              <a:rPr lang="en-GB" sz="3200" dirty="0">
                <a:latin typeface="Arial" panose="020B0604020202020204" pitchFamily="34" charset="0"/>
                <a:cs typeface="Arial" panose="020B0604020202020204" pitchFamily="34" charset="0"/>
              </a:rPr>
              <a:t>Gap is large compared to wavelength</a:t>
            </a:r>
          </a:p>
        </p:txBody>
      </p:sp>
      <p:sp>
        <p:nvSpPr>
          <p:cNvPr id="34" name="Arrow: Right 33">
            <a:extLst>
              <a:ext uri="{FF2B5EF4-FFF2-40B4-BE49-F238E27FC236}">
                <a16:creationId xmlns:a16="http://schemas.microsoft.com/office/drawing/2014/main" id="{33299D04-7DEA-AFD1-B4A0-CE160A1A91E0}"/>
              </a:ext>
            </a:extLst>
          </p:cNvPr>
          <p:cNvSpPr/>
          <p:nvPr/>
        </p:nvSpPr>
        <p:spPr>
          <a:xfrm rot="10071316">
            <a:off x="3423276" y="3202265"/>
            <a:ext cx="2750797" cy="151156"/>
          </a:xfrm>
          <a:prstGeom prst="rightArrow">
            <a:avLst>
              <a:gd name="adj1" fmla="val 50000"/>
              <a:gd name="adj2" fmla="val 110494"/>
            </a:avLst>
          </a:prstGeom>
          <a:solidFill>
            <a:schemeClr val="tx1"/>
          </a:solidFill>
          <a:ln w="63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2219829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724D11-2D64-BEB0-2973-B740D15A181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14AEDB4-C6AA-A64C-E865-F3CD4F6A89CF}"/>
              </a:ext>
            </a:extLst>
          </p:cNvPr>
          <p:cNvSpPr>
            <a:spLocks noGrp="1"/>
          </p:cNvSpPr>
          <p:nvPr>
            <p:ph type="title"/>
          </p:nvPr>
        </p:nvSpPr>
        <p:spPr>
          <a:xfrm>
            <a:off x="241300" y="155246"/>
            <a:ext cx="8724900" cy="978729"/>
          </a:xfrm>
          <a:solidFill>
            <a:schemeClr val="accent2">
              <a:lumMod val="20000"/>
              <a:lumOff val="80000"/>
            </a:schemeClr>
          </a:solidFill>
          <a:ln>
            <a:noFill/>
          </a:ln>
        </p:spPr>
        <p:txBody>
          <a:bodyPr/>
          <a:lstStyle/>
          <a:p>
            <a:r>
              <a:rPr lang="en-GB" sz="3200" dirty="0"/>
              <a:t>Why does sound diffract after passing through a doorway and light does not?</a:t>
            </a:r>
          </a:p>
        </p:txBody>
      </p:sp>
      <p:sp>
        <p:nvSpPr>
          <p:cNvPr id="3" name="Text Placeholder 2">
            <a:extLst>
              <a:ext uri="{FF2B5EF4-FFF2-40B4-BE49-F238E27FC236}">
                <a16:creationId xmlns:a16="http://schemas.microsoft.com/office/drawing/2014/main" id="{C511F546-F43D-94BC-F141-4E1FB5EC0321}"/>
              </a:ext>
            </a:extLst>
          </p:cNvPr>
          <p:cNvSpPr>
            <a:spLocks noGrp="1"/>
          </p:cNvSpPr>
          <p:nvPr>
            <p:ph type="body" sz="quarter" idx="10"/>
          </p:nvPr>
        </p:nvSpPr>
        <p:spPr>
          <a:xfrm>
            <a:off x="1076508" y="2629195"/>
            <a:ext cx="6990984" cy="1421928"/>
          </a:xfrm>
          <a:noFill/>
        </p:spPr>
        <p:txBody>
          <a:bodyPr/>
          <a:lstStyle/>
          <a:p>
            <a:r>
              <a:rPr lang="en-GB" sz="3200" dirty="0">
                <a:solidFill>
                  <a:srgbClr val="0000FF"/>
                </a:solidFill>
              </a:rPr>
              <a:t>The doorway width is close to the wavelength of sound; it is much larger than the wavelength of light.</a:t>
            </a:r>
          </a:p>
        </p:txBody>
      </p:sp>
      <p:sp>
        <p:nvSpPr>
          <p:cNvPr id="8" name="TextBox 7">
            <a:extLst>
              <a:ext uri="{FF2B5EF4-FFF2-40B4-BE49-F238E27FC236}">
                <a16:creationId xmlns:a16="http://schemas.microsoft.com/office/drawing/2014/main" id="{B5E6B838-DEEA-0F6B-A27E-D3FA55166741}"/>
              </a:ext>
            </a:extLst>
          </p:cNvPr>
          <p:cNvSpPr txBox="1"/>
          <p:nvPr/>
        </p:nvSpPr>
        <p:spPr>
          <a:xfrm>
            <a:off x="4546600" y="6519446"/>
            <a:ext cx="4578882" cy="338554"/>
          </a:xfrm>
          <a:prstGeom prst="rect">
            <a:avLst/>
          </a:prstGeom>
          <a:noFill/>
        </p:spPr>
        <p:txBody>
          <a:bodyPr wrap="none" rtlCol="0">
            <a:spAutoFit/>
          </a:bodyPr>
          <a:lstStyle/>
          <a:p>
            <a:pPr algn="l"/>
            <a:r>
              <a:rPr lang="en-GB" sz="1600" dirty="0">
                <a:latin typeface="Arial" panose="020B0604020202020204" pitchFamily="34" charset="0"/>
                <a:cs typeface="Arial" panose="020B0604020202020204" pitchFamily="34" charset="0"/>
              </a:rPr>
              <a:t>Source: SEC OL exams 2025 at examinations.ie</a:t>
            </a:r>
          </a:p>
        </p:txBody>
      </p:sp>
    </p:spTree>
    <p:extLst>
      <p:ext uri="{BB962C8B-B14F-4D97-AF65-F5344CB8AC3E}">
        <p14:creationId xmlns:p14="http://schemas.microsoft.com/office/powerpoint/2010/main" val="35220748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C2ADC6-ABD4-23C2-3BF4-5E011251B8E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5D6AB39-C4E6-194A-7814-ED1EDEDEA0E6}"/>
              </a:ext>
            </a:extLst>
          </p:cNvPr>
          <p:cNvSpPr>
            <a:spLocks noGrp="1"/>
          </p:cNvSpPr>
          <p:nvPr>
            <p:ph type="title"/>
          </p:nvPr>
        </p:nvSpPr>
        <p:spPr>
          <a:xfrm>
            <a:off x="241300" y="155246"/>
            <a:ext cx="8724900" cy="1089529"/>
          </a:xfrm>
        </p:spPr>
        <p:txBody>
          <a:bodyPr/>
          <a:lstStyle/>
          <a:p>
            <a:r>
              <a:rPr lang="en-GB" dirty="0"/>
              <a:t>Give an example of coherent light sources.</a:t>
            </a:r>
          </a:p>
        </p:txBody>
      </p:sp>
      <p:sp>
        <p:nvSpPr>
          <p:cNvPr id="20" name="Text Placeholder 19">
            <a:extLst>
              <a:ext uri="{FF2B5EF4-FFF2-40B4-BE49-F238E27FC236}">
                <a16:creationId xmlns:a16="http://schemas.microsoft.com/office/drawing/2014/main" id="{43F1935A-C24A-AFDA-7E38-8F5618DEA4DC}"/>
              </a:ext>
            </a:extLst>
          </p:cNvPr>
          <p:cNvSpPr>
            <a:spLocks noGrp="1"/>
          </p:cNvSpPr>
          <p:nvPr>
            <p:ph type="body" sz="quarter" idx="10"/>
          </p:nvPr>
        </p:nvSpPr>
        <p:spPr>
          <a:xfrm>
            <a:off x="499730" y="1469104"/>
            <a:ext cx="8466470" cy="480131"/>
          </a:xfrm>
        </p:spPr>
        <p:txBody>
          <a:bodyPr/>
          <a:lstStyle/>
          <a:p>
            <a:r>
              <a:rPr lang="en-GB"/>
              <a:t>A laser directed at a double slit</a:t>
            </a:r>
          </a:p>
        </p:txBody>
      </p:sp>
      <p:sp>
        <p:nvSpPr>
          <p:cNvPr id="22" name="Rectangle 21">
            <a:extLst>
              <a:ext uri="{FF2B5EF4-FFF2-40B4-BE49-F238E27FC236}">
                <a16:creationId xmlns:a16="http://schemas.microsoft.com/office/drawing/2014/main" id="{8D413390-EB3F-28B3-0607-F2987CF18532}"/>
              </a:ext>
            </a:extLst>
          </p:cNvPr>
          <p:cNvSpPr/>
          <p:nvPr/>
        </p:nvSpPr>
        <p:spPr>
          <a:xfrm>
            <a:off x="1090778" y="3083329"/>
            <a:ext cx="3793788" cy="861349"/>
          </a:xfrm>
          <a:prstGeom prst="rect">
            <a:avLst/>
          </a:prstGeom>
          <a:solidFill>
            <a:srgbClr val="FF8B8B"/>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94E7F0E1-06D4-09FB-9D18-9E3FACBA29AD}"/>
              </a:ext>
            </a:extLst>
          </p:cNvPr>
          <p:cNvSpPr/>
          <p:nvPr/>
        </p:nvSpPr>
        <p:spPr>
          <a:xfrm>
            <a:off x="4884566" y="2504534"/>
            <a:ext cx="77821" cy="700392"/>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2044388C-0CE5-5A46-7F1D-6AA98C674184}"/>
              </a:ext>
            </a:extLst>
          </p:cNvPr>
          <p:cNvSpPr/>
          <p:nvPr/>
        </p:nvSpPr>
        <p:spPr>
          <a:xfrm>
            <a:off x="4887809" y="3783722"/>
            <a:ext cx="77821" cy="700392"/>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1D20EAA2-E8F1-FB30-F499-5D24B228EDEE}"/>
              </a:ext>
            </a:extLst>
          </p:cNvPr>
          <p:cNvSpPr/>
          <p:nvPr/>
        </p:nvSpPr>
        <p:spPr>
          <a:xfrm>
            <a:off x="4887918" y="3336250"/>
            <a:ext cx="77713" cy="316148"/>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TextBox 31">
            <a:extLst>
              <a:ext uri="{FF2B5EF4-FFF2-40B4-BE49-F238E27FC236}">
                <a16:creationId xmlns:a16="http://schemas.microsoft.com/office/drawing/2014/main" id="{15A757FF-48C2-7E37-9D3D-C9D8724C81E2}"/>
              </a:ext>
            </a:extLst>
          </p:cNvPr>
          <p:cNvSpPr txBox="1"/>
          <p:nvPr/>
        </p:nvSpPr>
        <p:spPr>
          <a:xfrm>
            <a:off x="5699051" y="2711302"/>
            <a:ext cx="3267149" cy="1384995"/>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Coherent light will emerge from the two gaps</a:t>
            </a:r>
          </a:p>
        </p:txBody>
      </p:sp>
      <p:sp>
        <p:nvSpPr>
          <p:cNvPr id="33" name="TextBox 32">
            <a:extLst>
              <a:ext uri="{FF2B5EF4-FFF2-40B4-BE49-F238E27FC236}">
                <a16:creationId xmlns:a16="http://schemas.microsoft.com/office/drawing/2014/main" id="{47373627-C2C0-F12F-CDF0-3C6AE4D94985}"/>
              </a:ext>
            </a:extLst>
          </p:cNvPr>
          <p:cNvSpPr txBox="1"/>
          <p:nvPr/>
        </p:nvSpPr>
        <p:spPr>
          <a:xfrm>
            <a:off x="1757447" y="2593120"/>
            <a:ext cx="2085827"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Laser beam</a:t>
            </a:r>
          </a:p>
        </p:txBody>
      </p:sp>
      <p:cxnSp>
        <p:nvCxnSpPr>
          <p:cNvPr id="35" name="Straight Connector 34">
            <a:extLst>
              <a:ext uri="{FF2B5EF4-FFF2-40B4-BE49-F238E27FC236}">
                <a16:creationId xmlns:a16="http://schemas.microsoft.com/office/drawing/2014/main" id="{D9342051-4DA5-6A2A-6330-197DC75EB3F7}"/>
              </a:ext>
            </a:extLst>
          </p:cNvPr>
          <p:cNvCxnSpPr/>
          <p:nvPr/>
        </p:nvCxnSpPr>
        <p:spPr>
          <a:xfrm>
            <a:off x="2190230" y="3494324"/>
            <a:ext cx="1052623"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36" name="Freeform: Shape 35">
            <a:extLst>
              <a:ext uri="{FF2B5EF4-FFF2-40B4-BE49-F238E27FC236}">
                <a16:creationId xmlns:a16="http://schemas.microsoft.com/office/drawing/2014/main" id="{4F6FAECB-E473-2599-B7A5-14AF6D87CC82}"/>
              </a:ext>
            </a:extLst>
          </p:cNvPr>
          <p:cNvSpPr/>
          <p:nvPr/>
        </p:nvSpPr>
        <p:spPr>
          <a:xfrm>
            <a:off x="2987672" y="3296093"/>
            <a:ext cx="265814" cy="404037"/>
          </a:xfrm>
          <a:custGeom>
            <a:avLst/>
            <a:gdLst>
              <a:gd name="csX0" fmla="*/ 0 w 265814"/>
              <a:gd name="csY0" fmla="*/ 0 h 404037"/>
              <a:gd name="csX1" fmla="*/ 265814 w 265814"/>
              <a:gd name="csY1" fmla="*/ 212651 h 404037"/>
              <a:gd name="csX2" fmla="*/ 21265 w 265814"/>
              <a:gd name="csY2" fmla="*/ 404037 h 404037"/>
            </a:gdLst>
            <a:ahLst/>
            <a:cxnLst>
              <a:cxn ang="0">
                <a:pos x="csX0" y="csY0"/>
              </a:cxn>
              <a:cxn ang="0">
                <a:pos x="csX1" y="csY1"/>
              </a:cxn>
              <a:cxn ang="0">
                <a:pos x="csX2" y="csY2"/>
              </a:cxn>
            </a:cxnLst>
            <a:rect l="l" t="t" r="r" b="b"/>
            <a:pathLst>
              <a:path w="265814" h="404037">
                <a:moveTo>
                  <a:pt x="0" y="0"/>
                </a:moveTo>
                <a:lnTo>
                  <a:pt x="265814" y="212651"/>
                </a:lnTo>
                <a:lnTo>
                  <a:pt x="21265" y="404037"/>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8" name="Straight Arrow Connector 37">
            <a:extLst>
              <a:ext uri="{FF2B5EF4-FFF2-40B4-BE49-F238E27FC236}">
                <a16:creationId xmlns:a16="http://schemas.microsoft.com/office/drawing/2014/main" id="{A1821697-AB8B-840E-6E36-9728F06A3918}"/>
              </a:ext>
            </a:extLst>
          </p:cNvPr>
          <p:cNvCxnSpPr/>
          <p:nvPr/>
        </p:nvCxnSpPr>
        <p:spPr>
          <a:xfrm flipH="1">
            <a:off x="5061098" y="3116340"/>
            <a:ext cx="531628" cy="179753"/>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9" name="Straight Arrow Connector 38">
            <a:extLst>
              <a:ext uri="{FF2B5EF4-FFF2-40B4-BE49-F238E27FC236}">
                <a16:creationId xmlns:a16="http://schemas.microsoft.com/office/drawing/2014/main" id="{6EDC8157-E2C9-E133-E4A8-D6622D000041}"/>
              </a:ext>
            </a:extLst>
          </p:cNvPr>
          <p:cNvCxnSpPr/>
          <p:nvPr/>
        </p:nvCxnSpPr>
        <p:spPr>
          <a:xfrm flipH="1">
            <a:off x="5086358" y="3534536"/>
            <a:ext cx="531628" cy="179753"/>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40" name="TextBox 39">
            <a:extLst>
              <a:ext uri="{FF2B5EF4-FFF2-40B4-BE49-F238E27FC236}">
                <a16:creationId xmlns:a16="http://schemas.microsoft.com/office/drawing/2014/main" id="{03085840-881A-0147-794F-4974B6252DCB}"/>
              </a:ext>
            </a:extLst>
          </p:cNvPr>
          <p:cNvSpPr txBox="1"/>
          <p:nvPr/>
        </p:nvSpPr>
        <p:spPr>
          <a:xfrm>
            <a:off x="5699051" y="2081648"/>
            <a:ext cx="1864613"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Double slit</a:t>
            </a:r>
          </a:p>
        </p:txBody>
      </p:sp>
      <p:cxnSp>
        <p:nvCxnSpPr>
          <p:cNvPr id="41" name="Straight Arrow Connector 40">
            <a:extLst>
              <a:ext uri="{FF2B5EF4-FFF2-40B4-BE49-F238E27FC236}">
                <a16:creationId xmlns:a16="http://schemas.microsoft.com/office/drawing/2014/main" id="{6C028DE8-B1BF-B0D3-833E-9D2E4C31F54F}"/>
              </a:ext>
            </a:extLst>
          </p:cNvPr>
          <p:cNvCxnSpPr>
            <a:cxnSpLocks/>
          </p:cNvCxnSpPr>
          <p:nvPr/>
        </p:nvCxnSpPr>
        <p:spPr>
          <a:xfrm flipH="1">
            <a:off x="5199321" y="2395141"/>
            <a:ext cx="418665" cy="512101"/>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24797664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E4FE5C-0341-9C49-8378-1C067A69017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996455D-BA45-8AE5-B11A-702A4CE13F04}"/>
              </a:ext>
            </a:extLst>
          </p:cNvPr>
          <p:cNvSpPr>
            <a:spLocks noGrp="1"/>
          </p:cNvSpPr>
          <p:nvPr>
            <p:ph type="title"/>
          </p:nvPr>
        </p:nvSpPr>
        <p:spPr>
          <a:xfrm>
            <a:off x="241300" y="155246"/>
            <a:ext cx="8724900" cy="978729"/>
          </a:xfrm>
          <a:solidFill>
            <a:schemeClr val="accent2">
              <a:lumMod val="20000"/>
              <a:lumOff val="80000"/>
            </a:schemeClr>
          </a:solidFill>
        </p:spPr>
        <p:txBody>
          <a:bodyPr/>
          <a:lstStyle/>
          <a:p>
            <a:r>
              <a:rPr lang="en-GB" sz="3200" b="0"/>
              <a:t>Will the light go straight on in two parallel beams?</a:t>
            </a:r>
          </a:p>
        </p:txBody>
      </p:sp>
      <p:sp>
        <p:nvSpPr>
          <p:cNvPr id="60" name="TextBox 59">
            <a:extLst>
              <a:ext uri="{FF2B5EF4-FFF2-40B4-BE49-F238E27FC236}">
                <a16:creationId xmlns:a16="http://schemas.microsoft.com/office/drawing/2014/main" id="{2110E4BF-E4C3-F3A5-6835-05D136B001CA}"/>
              </a:ext>
            </a:extLst>
          </p:cNvPr>
          <p:cNvSpPr txBox="1"/>
          <p:nvPr/>
        </p:nvSpPr>
        <p:spPr>
          <a:xfrm>
            <a:off x="548954" y="4366155"/>
            <a:ext cx="5632348" cy="1569660"/>
          </a:xfrm>
          <a:prstGeom prst="rect">
            <a:avLst/>
          </a:prstGeom>
          <a:noFill/>
        </p:spPr>
        <p:txBody>
          <a:bodyPr wrap="square" rtlCol="0">
            <a:spAutoFit/>
          </a:bodyPr>
          <a:lstStyle/>
          <a:p>
            <a:r>
              <a:rPr lang="en-GB" sz="3200" dirty="0">
                <a:solidFill>
                  <a:srgbClr val="0000FF"/>
                </a:solidFill>
                <a:latin typeface="Arial" panose="020B0604020202020204" pitchFamily="34" charset="0"/>
                <a:cs typeface="Arial" panose="020B0604020202020204" pitchFamily="34" charset="0"/>
              </a:rPr>
              <a:t>No, it diffracts (spreads out). This is because the slits are narrow.</a:t>
            </a:r>
          </a:p>
        </p:txBody>
      </p:sp>
      <p:sp>
        <p:nvSpPr>
          <p:cNvPr id="40" name="TextBox 39">
            <a:extLst>
              <a:ext uri="{FF2B5EF4-FFF2-40B4-BE49-F238E27FC236}">
                <a16:creationId xmlns:a16="http://schemas.microsoft.com/office/drawing/2014/main" id="{BD28ABEC-5A7B-E558-A165-3D6A3495109B}"/>
              </a:ext>
            </a:extLst>
          </p:cNvPr>
          <p:cNvSpPr txBox="1"/>
          <p:nvPr/>
        </p:nvSpPr>
        <p:spPr>
          <a:xfrm>
            <a:off x="3993863" y="1165717"/>
            <a:ext cx="2063361" cy="57899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Double slit</a:t>
            </a:r>
          </a:p>
        </p:txBody>
      </p:sp>
      <p:sp>
        <p:nvSpPr>
          <p:cNvPr id="22" name="Rectangle 21">
            <a:extLst>
              <a:ext uri="{FF2B5EF4-FFF2-40B4-BE49-F238E27FC236}">
                <a16:creationId xmlns:a16="http://schemas.microsoft.com/office/drawing/2014/main" id="{2F526151-D72A-5A00-0FF6-006101A469B4}"/>
              </a:ext>
            </a:extLst>
          </p:cNvPr>
          <p:cNvSpPr/>
          <p:nvPr/>
        </p:nvSpPr>
        <p:spPr>
          <a:xfrm>
            <a:off x="1240347" y="2441855"/>
            <a:ext cx="5494885" cy="1489942"/>
          </a:xfrm>
          <a:prstGeom prst="rect">
            <a:avLst/>
          </a:prstGeom>
          <a:solidFill>
            <a:srgbClr val="FF8B8B"/>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extLst>
              <a:ext uri="{FF2B5EF4-FFF2-40B4-BE49-F238E27FC236}">
                <a16:creationId xmlns:a16="http://schemas.microsoft.com/office/drawing/2014/main" id="{6EC2DBE6-BE54-A8A8-57F2-944F517E8224}"/>
              </a:ext>
            </a:extLst>
          </p:cNvPr>
          <p:cNvSpPr/>
          <p:nvPr/>
        </p:nvSpPr>
        <p:spPr>
          <a:xfrm>
            <a:off x="6735232" y="1440668"/>
            <a:ext cx="134613" cy="1211523"/>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EC5BE6D7-A5E6-23A8-1522-42D965F04DD7}"/>
              </a:ext>
            </a:extLst>
          </p:cNvPr>
          <p:cNvSpPr/>
          <p:nvPr/>
        </p:nvSpPr>
        <p:spPr>
          <a:xfrm>
            <a:off x="6740843" y="3653378"/>
            <a:ext cx="134613" cy="1211523"/>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extLst>
              <a:ext uri="{FF2B5EF4-FFF2-40B4-BE49-F238E27FC236}">
                <a16:creationId xmlns:a16="http://schemas.microsoft.com/office/drawing/2014/main" id="{153B4554-2C7E-2EFA-503D-B83CCDA6255B}"/>
              </a:ext>
            </a:extLst>
          </p:cNvPr>
          <p:cNvSpPr/>
          <p:nvPr/>
        </p:nvSpPr>
        <p:spPr>
          <a:xfrm>
            <a:off x="6741031" y="2879351"/>
            <a:ext cx="134426" cy="546865"/>
          </a:xfrm>
          <a:prstGeom prst="rect">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TextBox 32">
            <a:extLst>
              <a:ext uri="{FF2B5EF4-FFF2-40B4-BE49-F238E27FC236}">
                <a16:creationId xmlns:a16="http://schemas.microsoft.com/office/drawing/2014/main" id="{DD546278-4F8C-A9DF-7072-05B14CB8B129}"/>
              </a:ext>
            </a:extLst>
          </p:cNvPr>
          <p:cNvSpPr txBox="1"/>
          <p:nvPr/>
        </p:nvSpPr>
        <p:spPr>
          <a:xfrm>
            <a:off x="1326011" y="1593902"/>
            <a:ext cx="3608017" cy="905054"/>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Laser beam</a:t>
            </a:r>
          </a:p>
        </p:txBody>
      </p:sp>
      <p:cxnSp>
        <p:nvCxnSpPr>
          <p:cNvPr id="35" name="Straight Connector 34">
            <a:extLst>
              <a:ext uri="{FF2B5EF4-FFF2-40B4-BE49-F238E27FC236}">
                <a16:creationId xmlns:a16="http://schemas.microsoft.com/office/drawing/2014/main" id="{18AA50ED-663A-499F-0981-7C113F759B9F}"/>
              </a:ext>
            </a:extLst>
          </p:cNvPr>
          <p:cNvCxnSpPr/>
          <p:nvPr/>
        </p:nvCxnSpPr>
        <p:spPr>
          <a:xfrm>
            <a:off x="2074630" y="3152784"/>
            <a:ext cx="1820804" cy="0"/>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sp>
        <p:nvSpPr>
          <p:cNvPr id="36" name="Freeform: Shape 35">
            <a:extLst>
              <a:ext uri="{FF2B5EF4-FFF2-40B4-BE49-F238E27FC236}">
                <a16:creationId xmlns:a16="http://schemas.microsoft.com/office/drawing/2014/main" id="{69981045-CAA9-A2BF-85F5-C65A82C407E8}"/>
              </a:ext>
            </a:extLst>
          </p:cNvPr>
          <p:cNvSpPr/>
          <p:nvPr/>
        </p:nvSpPr>
        <p:spPr>
          <a:xfrm>
            <a:off x="3454028" y="2809888"/>
            <a:ext cx="459799" cy="698894"/>
          </a:xfrm>
          <a:custGeom>
            <a:avLst/>
            <a:gdLst>
              <a:gd name="csX0" fmla="*/ 0 w 265814"/>
              <a:gd name="csY0" fmla="*/ 0 h 404037"/>
              <a:gd name="csX1" fmla="*/ 265814 w 265814"/>
              <a:gd name="csY1" fmla="*/ 212651 h 404037"/>
              <a:gd name="csX2" fmla="*/ 21265 w 265814"/>
              <a:gd name="csY2" fmla="*/ 404037 h 404037"/>
            </a:gdLst>
            <a:ahLst/>
            <a:cxnLst>
              <a:cxn ang="0">
                <a:pos x="csX0" y="csY0"/>
              </a:cxn>
              <a:cxn ang="0">
                <a:pos x="csX1" y="csY1"/>
              </a:cxn>
              <a:cxn ang="0">
                <a:pos x="csX2" y="csY2"/>
              </a:cxn>
            </a:cxnLst>
            <a:rect l="l" t="t" r="r" b="b"/>
            <a:pathLst>
              <a:path w="265814" h="404037">
                <a:moveTo>
                  <a:pt x="0" y="0"/>
                </a:moveTo>
                <a:lnTo>
                  <a:pt x="265814" y="212651"/>
                </a:lnTo>
                <a:lnTo>
                  <a:pt x="21265" y="404037"/>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1" name="Straight Arrow Connector 40">
            <a:extLst>
              <a:ext uri="{FF2B5EF4-FFF2-40B4-BE49-F238E27FC236}">
                <a16:creationId xmlns:a16="http://schemas.microsoft.com/office/drawing/2014/main" id="{4AA7513F-395B-7E55-2472-9906A10E689A}"/>
              </a:ext>
            </a:extLst>
          </p:cNvPr>
          <p:cNvCxnSpPr>
            <a:cxnSpLocks/>
          </p:cNvCxnSpPr>
          <p:nvPr/>
        </p:nvCxnSpPr>
        <p:spPr>
          <a:xfrm>
            <a:off x="5712596" y="1673785"/>
            <a:ext cx="886468" cy="107076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nvGrpSpPr>
          <p:cNvPr id="12" name="Group 11">
            <a:extLst>
              <a:ext uri="{FF2B5EF4-FFF2-40B4-BE49-F238E27FC236}">
                <a16:creationId xmlns:a16="http://schemas.microsoft.com/office/drawing/2014/main" id="{97438255-2AC1-D33B-1FAB-87D489BF891D}"/>
              </a:ext>
            </a:extLst>
          </p:cNvPr>
          <p:cNvGrpSpPr/>
          <p:nvPr/>
        </p:nvGrpSpPr>
        <p:grpSpPr>
          <a:xfrm>
            <a:off x="6942960" y="1319475"/>
            <a:ext cx="1272275" cy="2809615"/>
            <a:chOff x="7254084" y="1895036"/>
            <a:chExt cx="1037022" cy="2290098"/>
          </a:xfrm>
        </p:grpSpPr>
        <p:sp>
          <p:nvSpPr>
            <p:cNvPr id="4" name="Freeform: Shape 3">
              <a:extLst>
                <a:ext uri="{FF2B5EF4-FFF2-40B4-BE49-F238E27FC236}">
                  <a16:creationId xmlns:a16="http://schemas.microsoft.com/office/drawing/2014/main" id="{2B8A186B-9116-DBC4-CC8D-74AC8B50B4A1}"/>
                </a:ext>
              </a:extLst>
            </p:cNvPr>
            <p:cNvSpPr/>
            <p:nvPr/>
          </p:nvSpPr>
          <p:spPr>
            <a:xfrm>
              <a:off x="7254084" y="2812996"/>
              <a:ext cx="198544" cy="487211"/>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Freeform: Shape 5">
              <a:extLst>
                <a:ext uri="{FF2B5EF4-FFF2-40B4-BE49-F238E27FC236}">
                  <a16:creationId xmlns:a16="http://schemas.microsoft.com/office/drawing/2014/main" id="{03AC9704-AD41-553E-F135-CBC13E774206}"/>
                </a:ext>
              </a:extLst>
            </p:cNvPr>
            <p:cNvSpPr/>
            <p:nvPr/>
          </p:nvSpPr>
          <p:spPr>
            <a:xfrm>
              <a:off x="7288809" y="2499243"/>
              <a:ext cx="454935" cy="1116374"/>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8" name="Freeform: Shape 7">
              <a:extLst>
                <a:ext uri="{FF2B5EF4-FFF2-40B4-BE49-F238E27FC236}">
                  <a16:creationId xmlns:a16="http://schemas.microsoft.com/office/drawing/2014/main" id="{EA77748D-2578-ED98-1FA7-6E4CCFC3A849}"/>
                </a:ext>
              </a:extLst>
            </p:cNvPr>
            <p:cNvSpPr/>
            <p:nvPr/>
          </p:nvSpPr>
          <p:spPr>
            <a:xfrm>
              <a:off x="7311959" y="2183832"/>
              <a:ext cx="701156" cy="1720581"/>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 name="Freeform: Shape 9">
              <a:extLst>
                <a:ext uri="{FF2B5EF4-FFF2-40B4-BE49-F238E27FC236}">
                  <a16:creationId xmlns:a16="http://schemas.microsoft.com/office/drawing/2014/main" id="{4633128C-6D02-BB5D-ED69-5C38D25C9879}"/>
                </a:ext>
              </a:extLst>
            </p:cNvPr>
            <p:cNvSpPr/>
            <p:nvPr/>
          </p:nvSpPr>
          <p:spPr>
            <a:xfrm>
              <a:off x="7386553" y="1895036"/>
              <a:ext cx="904553" cy="2290098"/>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grpSp>
        <p:nvGrpSpPr>
          <p:cNvPr id="13" name="Group 12">
            <a:extLst>
              <a:ext uri="{FF2B5EF4-FFF2-40B4-BE49-F238E27FC236}">
                <a16:creationId xmlns:a16="http://schemas.microsoft.com/office/drawing/2014/main" id="{D4B8983C-4478-C146-E786-8F0F7CB8BB30}"/>
              </a:ext>
            </a:extLst>
          </p:cNvPr>
          <p:cNvGrpSpPr/>
          <p:nvPr/>
        </p:nvGrpSpPr>
        <p:grpSpPr>
          <a:xfrm>
            <a:off x="6968937" y="2156965"/>
            <a:ext cx="1272275" cy="2809615"/>
            <a:chOff x="7254084" y="1895036"/>
            <a:chExt cx="1037022" cy="2290098"/>
          </a:xfrm>
        </p:grpSpPr>
        <p:sp>
          <p:nvSpPr>
            <p:cNvPr id="14" name="Freeform: Shape 13">
              <a:extLst>
                <a:ext uri="{FF2B5EF4-FFF2-40B4-BE49-F238E27FC236}">
                  <a16:creationId xmlns:a16="http://schemas.microsoft.com/office/drawing/2014/main" id="{EDBF7970-997A-D6A6-A5C3-BEA5CAF4259C}"/>
                </a:ext>
              </a:extLst>
            </p:cNvPr>
            <p:cNvSpPr/>
            <p:nvPr/>
          </p:nvSpPr>
          <p:spPr>
            <a:xfrm>
              <a:off x="7254084" y="2812996"/>
              <a:ext cx="198544" cy="487211"/>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 name="Freeform: Shape 15">
              <a:extLst>
                <a:ext uri="{FF2B5EF4-FFF2-40B4-BE49-F238E27FC236}">
                  <a16:creationId xmlns:a16="http://schemas.microsoft.com/office/drawing/2014/main" id="{DA12FC7B-2285-5037-9CDF-C40488C3C0EB}"/>
                </a:ext>
              </a:extLst>
            </p:cNvPr>
            <p:cNvSpPr/>
            <p:nvPr/>
          </p:nvSpPr>
          <p:spPr>
            <a:xfrm>
              <a:off x="7288809" y="2499243"/>
              <a:ext cx="454935" cy="1116374"/>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7" name="Freeform: Shape 16">
              <a:extLst>
                <a:ext uri="{FF2B5EF4-FFF2-40B4-BE49-F238E27FC236}">
                  <a16:creationId xmlns:a16="http://schemas.microsoft.com/office/drawing/2014/main" id="{A7A6CF51-F6E0-5CB0-BCF5-F6F67368936C}"/>
                </a:ext>
              </a:extLst>
            </p:cNvPr>
            <p:cNvSpPr/>
            <p:nvPr/>
          </p:nvSpPr>
          <p:spPr>
            <a:xfrm>
              <a:off x="7311959" y="2183832"/>
              <a:ext cx="701156" cy="1720581"/>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8" name="Freeform: Shape 17">
              <a:extLst>
                <a:ext uri="{FF2B5EF4-FFF2-40B4-BE49-F238E27FC236}">
                  <a16:creationId xmlns:a16="http://schemas.microsoft.com/office/drawing/2014/main" id="{27176FEA-DD56-2EC8-2A8E-71DA33EA162F}"/>
                </a:ext>
              </a:extLst>
            </p:cNvPr>
            <p:cNvSpPr/>
            <p:nvPr/>
          </p:nvSpPr>
          <p:spPr>
            <a:xfrm>
              <a:off x="7386553" y="1895036"/>
              <a:ext cx="904553" cy="2290098"/>
            </a:xfrm>
            <a:custGeom>
              <a:avLst/>
              <a:gdLst>
                <a:gd name="connsiteX0" fmla="*/ 0 w 331768"/>
                <a:gd name="connsiteY0" fmla="*/ 0 h 774914"/>
                <a:gd name="connsiteX1" fmla="*/ 17413 w 331768"/>
                <a:gd name="connsiteY1" fmla="*/ 1756 h 774914"/>
                <a:gd name="connsiteX2" fmla="*/ 331768 w 331768"/>
                <a:gd name="connsiteY2" fmla="*/ 387457 h 774914"/>
                <a:gd name="connsiteX3" fmla="*/ 17413 w 331768"/>
                <a:gd name="connsiteY3" fmla="*/ 773159 h 774914"/>
                <a:gd name="connsiteX4" fmla="*/ 0 w 331768"/>
                <a:gd name="connsiteY4" fmla="*/ 774914 h 774914"/>
                <a:gd name="connsiteX0" fmla="*/ 0 w 331768"/>
                <a:gd name="connsiteY0" fmla="*/ 774914 h 866354"/>
                <a:gd name="connsiteX1" fmla="*/ 0 w 331768"/>
                <a:gd name="connsiteY1" fmla="*/ 0 h 866354"/>
                <a:gd name="connsiteX2" fmla="*/ 17413 w 331768"/>
                <a:gd name="connsiteY2" fmla="*/ 1756 h 866354"/>
                <a:gd name="connsiteX3" fmla="*/ 331768 w 331768"/>
                <a:gd name="connsiteY3" fmla="*/ 387457 h 866354"/>
                <a:gd name="connsiteX4" fmla="*/ 17413 w 331768"/>
                <a:gd name="connsiteY4" fmla="*/ 773159 h 866354"/>
                <a:gd name="connsiteX5" fmla="*/ 91440 w 331768"/>
                <a:gd name="connsiteY5" fmla="*/ 866354 h 866354"/>
                <a:gd name="connsiteX0" fmla="*/ 0 w 331768"/>
                <a:gd name="connsiteY0" fmla="*/ 774914 h 774914"/>
                <a:gd name="connsiteX1" fmla="*/ 0 w 331768"/>
                <a:gd name="connsiteY1" fmla="*/ 0 h 774914"/>
                <a:gd name="connsiteX2" fmla="*/ 17413 w 331768"/>
                <a:gd name="connsiteY2" fmla="*/ 1756 h 774914"/>
                <a:gd name="connsiteX3" fmla="*/ 331768 w 331768"/>
                <a:gd name="connsiteY3" fmla="*/ 387457 h 774914"/>
                <a:gd name="connsiteX4" fmla="*/ 17413 w 331768"/>
                <a:gd name="connsiteY4" fmla="*/ 773159 h 774914"/>
                <a:gd name="connsiteX0" fmla="*/ 0 w 331768"/>
                <a:gd name="connsiteY0" fmla="*/ 0 h 773159"/>
                <a:gd name="connsiteX1" fmla="*/ 17413 w 331768"/>
                <a:gd name="connsiteY1" fmla="*/ 1756 h 773159"/>
                <a:gd name="connsiteX2" fmla="*/ 331768 w 331768"/>
                <a:gd name="connsiteY2" fmla="*/ 387457 h 773159"/>
                <a:gd name="connsiteX3" fmla="*/ 17413 w 331768"/>
                <a:gd name="connsiteY3" fmla="*/ 773159 h 773159"/>
                <a:gd name="connsiteX0" fmla="*/ 0 w 314355"/>
                <a:gd name="connsiteY0" fmla="*/ 0 h 771403"/>
                <a:gd name="connsiteX1" fmla="*/ 314355 w 314355"/>
                <a:gd name="connsiteY1" fmla="*/ 385701 h 771403"/>
                <a:gd name="connsiteX2" fmla="*/ 0 w 314355"/>
                <a:gd name="connsiteY2" fmla="*/ 771403 h 771403"/>
              </a:gdLst>
              <a:ahLst/>
              <a:cxnLst>
                <a:cxn ang="0">
                  <a:pos x="connsiteX0" y="connsiteY0"/>
                </a:cxn>
                <a:cxn ang="0">
                  <a:pos x="connsiteX1" y="connsiteY1"/>
                </a:cxn>
                <a:cxn ang="0">
                  <a:pos x="connsiteX2" y="connsiteY2"/>
                </a:cxn>
              </a:cxnLst>
              <a:rect l="l" t="t" r="r" b="b"/>
              <a:pathLst>
                <a:path w="314355" h="771403">
                  <a:moveTo>
                    <a:pt x="0" y="0"/>
                  </a:moveTo>
                  <a:cubicBezTo>
                    <a:pt x="179402" y="36711"/>
                    <a:pt x="314355" y="195446"/>
                    <a:pt x="314355" y="385701"/>
                  </a:cubicBezTo>
                  <a:cubicBezTo>
                    <a:pt x="314355" y="575957"/>
                    <a:pt x="179402" y="734692"/>
                    <a:pt x="0" y="771403"/>
                  </a:cubicBezTo>
                </a:path>
              </a:pathLst>
            </a:custGeom>
            <a:noFill/>
            <a:ln w="28575">
              <a:solidFill>
                <a:srgbClr val="0000FF"/>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Tree>
    <p:extLst>
      <p:ext uri="{BB962C8B-B14F-4D97-AF65-F5344CB8AC3E}">
        <p14:creationId xmlns:p14="http://schemas.microsoft.com/office/powerpoint/2010/main" val="982103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6F2AB7-5968-39BA-2960-CC9F8E84743E}"/>
            </a:ext>
          </a:extLst>
        </p:cNvPr>
        <p:cNvGrpSpPr/>
        <p:nvPr/>
      </p:nvGrpSpPr>
      <p:grpSpPr>
        <a:xfrm>
          <a:off x="0" y="0"/>
          <a:ext cx="0" cy="0"/>
          <a:chOff x="0" y="0"/>
          <a:chExt cx="0" cy="0"/>
        </a:xfrm>
      </p:grpSpPr>
      <p:sp>
        <p:nvSpPr>
          <p:cNvPr id="12291" name="Text Box 4">
            <a:extLst>
              <a:ext uri="{FF2B5EF4-FFF2-40B4-BE49-F238E27FC236}">
                <a16:creationId xmlns:a16="http://schemas.microsoft.com/office/drawing/2014/main" id="{15AE4DD6-597C-0285-3E1A-C87E01505570}"/>
              </a:ext>
            </a:extLst>
          </p:cNvPr>
          <p:cNvSpPr txBox="1">
            <a:spLocks noChangeArrowheads="1"/>
          </p:cNvSpPr>
          <p:nvPr/>
        </p:nvSpPr>
        <p:spPr bwMode="auto">
          <a:xfrm>
            <a:off x="250826" y="1847586"/>
            <a:ext cx="3128899" cy="3262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Aft>
                <a:spcPts val="1200"/>
              </a:spcAft>
            </a:pPr>
            <a:r>
              <a:rPr lang="en-US" altLang="en-US" sz="2800"/>
              <a:t>The double slit acts as two coherent light sources.</a:t>
            </a:r>
          </a:p>
          <a:p>
            <a:pPr eaLnBrk="1" hangingPunct="1">
              <a:spcAft>
                <a:spcPts val="1200"/>
              </a:spcAft>
            </a:pPr>
            <a:r>
              <a:rPr lang="en-US" altLang="en-US" sz="2800"/>
              <a:t>An interference pattern of bright dots appears.</a:t>
            </a:r>
            <a:endParaRPr lang="en-GB" altLang="en-US" sz="2800"/>
          </a:p>
        </p:txBody>
      </p:sp>
      <p:grpSp>
        <p:nvGrpSpPr>
          <p:cNvPr id="35" name="Group 34">
            <a:extLst>
              <a:ext uri="{FF2B5EF4-FFF2-40B4-BE49-F238E27FC236}">
                <a16:creationId xmlns:a16="http://schemas.microsoft.com/office/drawing/2014/main" id="{3FF52BCF-63FA-3628-89EC-C3FA12AAE78B}"/>
              </a:ext>
            </a:extLst>
          </p:cNvPr>
          <p:cNvGrpSpPr/>
          <p:nvPr/>
        </p:nvGrpSpPr>
        <p:grpSpPr>
          <a:xfrm>
            <a:off x="3551273" y="1584735"/>
            <a:ext cx="4442018" cy="3053168"/>
            <a:chOff x="4804408" y="1790700"/>
            <a:chExt cx="2649655" cy="1821209"/>
          </a:xfrm>
        </p:grpSpPr>
        <p:sp>
          <p:nvSpPr>
            <p:cNvPr id="19" name="Rectangle 18">
              <a:extLst>
                <a:ext uri="{FF2B5EF4-FFF2-40B4-BE49-F238E27FC236}">
                  <a16:creationId xmlns:a16="http://schemas.microsoft.com/office/drawing/2014/main" id="{E4E066C7-4C5A-D95B-0DAB-F5D2B5963B72}"/>
                </a:ext>
              </a:extLst>
            </p:cNvPr>
            <p:cNvSpPr/>
            <p:nvPr/>
          </p:nvSpPr>
          <p:spPr>
            <a:xfrm>
              <a:off x="6105585" y="1790700"/>
              <a:ext cx="1348478" cy="616789"/>
            </a:xfrm>
            <a:prstGeom prst="rect">
              <a:avLst/>
            </a:prstGeom>
            <a:solidFill>
              <a:schemeClr val="bg1">
                <a:lumMod val="9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Freeform: Shape 15">
              <a:extLst>
                <a:ext uri="{FF2B5EF4-FFF2-40B4-BE49-F238E27FC236}">
                  <a16:creationId xmlns:a16="http://schemas.microsoft.com/office/drawing/2014/main" id="{44B66D49-AEBD-FB9C-576A-F4903EE1B895}"/>
                </a:ext>
              </a:extLst>
            </p:cNvPr>
            <p:cNvSpPr/>
            <p:nvPr/>
          </p:nvSpPr>
          <p:spPr>
            <a:xfrm>
              <a:off x="5567071" y="2203985"/>
              <a:ext cx="877016" cy="616789"/>
            </a:xfrm>
            <a:custGeom>
              <a:avLst/>
              <a:gdLst>
                <a:gd name="connsiteX0" fmla="*/ 680819 w 1549029"/>
                <a:gd name="connsiteY0" fmla="*/ 105994 h 1183212"/>
                <a:gd name="connsiteX1" fmla="*/ 680819 w 1549029"/>
                <a:gd name="connsiteY1" fmla="*/ 1039196 h 1183212"/>
                <a:gd name="connsiteX2" fmla="*/ 744091 w 1549029"/>
                <a:gd name="connsiteY2" fmla="*/ 1039196 h 1183212"/>
                <a:gd name="connsiteX3" fmla="*/ 744091 w 1549029"/>
                <a:gd name="connsiteY3" fmla="*/ 105994 h 1183212"/>
                <a:gd name="connsiteX4" fmla="*/ 833219 w 1549029"/>
                <a:gd name="connsiteY4" fmla="*/ 103092 h 1183212"/>
                <a:gd name="connsiteX5" fmla="*/ 833219 w 1549029"/>
                <a:gd name="connsiteY5" fmla="*/ 1036294 h 1183212"/>
                <a:gd name="connsiteX6" fmla="*/ 896491 w 1549029"/>
                <a:gd name="connsiteY6" fmla="*/ 1036294 h 1183212"/>
                <a:gd name="connsiteX7" fmla="*/ 896491 w 1549029"/>
                <a:gd name="connsiteY7" fmla="*/ 103092 h 1183212"/>
                <a:gd name="connsiteX8" fmla="*/ 0 w 1549029"/>
                <a:gd name="connsiteY8" fmla="*/ 0 h 1183212"/>
                <a:gd name="connsiteX9" fmla="*/ 1549029 w 1549029"/>
                <a:gd name="connsiteY9" fmla="*/ 0 h 1183212"/>
                <a:gd name="connsiteX10" fmla="*/ 1549029 w 1549029"/>
                <a:gd name="connsiteY10" fmla="*/ 1183212 h 1183212"/>
                <a:gd name="connsiteX11" fmla="*/ 0 w 1549029"/>
                <a:gd name="connsiteY11" fmla="*/ 1183212 h 118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9029" h="1183212">
                  <a:moveTo>
                    <a:pt x="680819" y="105994"/>
                  </a:moveTo>
                  <a:lnTo>
                    <a:pt x="680819" y="1039196"/>
                  </a:lnTo>
                  <a:lnTo>
                    <a:pt x="744091" y="1039196"/>
                  </a:lnTo>
                  <a:lnTo>
                    <a:pt x="744091" y="105994"/>
                  </a:lnTo>
                  <a:close/>
                  <a:moveTo>
                    <a:pt x="833219" y="103092"/>
                  </a:moveTo>
                  <a:lnTo>
                    <a:pt x="833219" y="1036294"/>
                  </a:lnTo>
                  <a:lnTo>
                    <a:pt x="896491" y="1036294"/>
                  </a:lnTo>
                  <a:lnTo>
                    <a:pt x="896491" y="103092"/>
                  </a:lnTo>
                  <a:close/>
                  <a:moveTo>
                    <a:pt x="0" y="0"/>
                  </a:moveTo>
                  <a:lnTo>
                    <a:pt x="1549029" y="0"/>
                  </a:lnTo>
                  <a:lnTo>
                    <a:pt x="1549029" y="1183212"/>
                  </a:lnTo>
                  <a:lnTo>
                    <a:pt x="0" y="1183212"/>
                  </a:lnTo>
                  <a:close/>
                </a:path>
              </a:pathLst>
            </a:custGeom>
            <a:solidFill>
              <a:schemeClr val="tx1">
                <a:lumMod val="50000"/>
                <a:lumOff val="50000"/>
              </a:schemeClr>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cxnSp>
          <p:nvCxnSpPr>
            <p:cNvPr id="11" name="Straight Connector 10">
              <a:extLst>
                <a:ext uri="{FF2B5EF4-FFF2-40B4-BE49-F238E27FC236}">
                  <a16:creationId xmlns:a16="http://schemas.microsoft.com/office/drawing/2014/main" id="{73B46063-D661-769E-FDFE-318EA8D480B0}"/>
                </a:ext>
              </a:extLst>
            </p:cNvPr>
            <p:cNvCxnSpPr>
              <a:cxnSpLocks/>
            </p:cNvCxnSpPr>
            <p:nvPr/>
          </p:nvCxnSpPr>
          <p:spPr>
            <a:xfrm flipV="1">
              <a:off x="5431367" y="2529417"/>
              <a:ext cx="611716" cy="47413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339163FB-7695-CB1D-5DE7-52D3FB990E08}"/>
                </a:ext>
              </a:extLst>
            </p:cNvPr>
            <p:cNvGrpSpPr/>
            <p:nvPr/>
          </p:nvGrpSpPr>
          <p:grpSpPr>
            <a:xfrm>
              <a:off x="4804408" y="2933078"/>
              <a:ext cx="673909" cy="678831"/>
              <a:chOff x="4804408" y="2916144"/>
              <a:chExt cx="673909" cy="678831"/>
            </a:xfrm>
          </p:grpSpPr>
          <p:sp>
            <p:nvSpPr>
              <p:cNvPr id="9" name="Freeform: Shape 8">
                <a:extLst>
                  <a:ext uri="{FF2B5EF4-FFF2-40B4-BE49-F238E27FC236}">
                    <a16:creationId xmlns:a16="http://schemas.microsoft.com/office/drawing/2014/main" id="{B641BCA2-1797-0DE3-BFEA-3E4EE7763B56}"/>
                  </a:ext>
                </a:extLst>
              </p:cNvPr>
              <p:cNvSpPr/>
              <p:nvPr/>
            </p:nvSpPr>
            <p:spPr>
              <a:xfrm>
                <a:off x="4905839" y="2916144"/>
                <a:ext cx="572478" cy="649902"/>
              </a:xfrm>
              <a:custGeom>
                <a:avLst/>
                <a:gdLst>
                  <a:gd name="connsiteX0" fmla="*/ 1839345 w 1990645"/>
                  <a:gd name="connsiteY0" fmla="*/ 0 h 2390002"/>
                  <a:gd name="connsiteX1" fmla="*/ 1990645 w 1990645"/>
                  <a:gd name="connsiteY1" fmla="*/ 241745 h 2390002"/>
                  <a:gd name="connsiteX2" fmla="*/ 1978755 w 1990645"/>
                  <a:gd name="connsiteY2" fmla="*/ 335843 h 2390002"/>
                  <a:gd name="connsiteX3" fmla="*/ 1948873 w 1990645"/>
                  <a:gd name="connsiteY3" fmla="*/ 406661 h 2390002"/>
                  <a:gd name="connsiteX4" fmla="*/ 1949291 w 1990645"/>
                  <a:gd name="connsiteY4" fmla="*/ 407635 h 2390002"/>
                  <a:gd name="connsiteX5" fmla="*/ 1947677 w 1990645"/>
                  <a:gd name="connsiteY5" fmla="*/ 409493 h 2390002"/>
                  <a:gd name="connsiteX6" fmla="*/ 1946331 w 1990645"/>
                  <a:gd name="connsiteY6" fmla="*/ 412685 h 2390002"/>
                  <a:gd name="connsiteX7" fmla="*/ 1924168 w 1990645"/>
                  <a:gd name="connsiteY7" fmla="*/ 436560 h 2390002"/>
                  <a:gd name="connsiteX8" fmla="*/ 1792382 w 1990645"/>
                  <a:gd name="connsiteY8" fmla="*/ 588285 h 2390002"/>
                  <a:gd name="connsiteX9" fmla="*/ 167308 w 1990645"/>
                  <a:gd name="connsiteY9" fmla="*/ 2390002 h 2390002"/>
                  <a:gd name="connsiteX10" fmla="*/ 0 w 1990645"/>
                  <a:gd name="connsiteY10" fmla="*/ 1377025 h 2390002"/>
                  <a:gd name="connsiteX11" fmla="*/ 1781180 w 1990645"/>
                  <a:gd name="connsiteY11" fmla="*/ 16329 h 2390002"/>
                  <a:gd name="connsiteX12" fmla="*/ 1781997 w 1990645"/>
                  <a:gd name="connsiteY12" fmla="*/ 18231 h 2390002"/>
                  <a:gd name="connsiteX13" fmla="*/ 1808853 w 1990645"/>
                  <a:gd name="connsiteY13" fmla="*/ 4912 h 2390002"/>
                  <a:gd name="connsiteX14" fmla="*/ 1839345 w 1990645"/>
                  <a:gd name="connsiteY14" fmla="*/ 0 h 2390002"/>
                  <a:gd name="connsiteX0" fmla="*/ 1672037 w 1823337"/>
                  <a:gd name="connsiteY0" fmla="*/ 0 h 2390002"/>
                  <a:gd name="connsiteX1" fmla="*/ 1823337 w 1823337"/>
                  <a:gd name="connsiteY1" fmla="*/ 241745 h 2390002"/>
                  <a:gd name="connsiteX2" fmla="*/ 1811447 w 1823337"/>
                  <a:gd name="connsiteY2" fmla="*/ 335843 h 2390002"/>
                  <a:gd name="connsiteX3" fmla="*/ 1781565 w 1823337"/>
                  <a:gd name="connsiteY3" fmla="*/ 406661 h 2390002"/>
                  <a:gd name="connsiteX4" fmla="*/ 1781983 w 1823337"/>
                  <a:gd name="connsiteY4" fmla="*/ 407635 h 2390002"/>
                  <a:gd name="connsiteX5" fmla="*/ 1780369 w 1823337"/>
                  <a:gd name="connsiteY5" fmla="*/ 409493 h 2390002"/>
                  <a:gd name="connsiteX6" fmla="*/ 1779023 w 1823337"/>
                  <a:gd name="connsiteY6" fmla="*/ 412685 h 2390002"/>
                  <a:gd name="connsiteX7" fmla="*/ 1756860 w 1823337"/>
                  <a:gd name="connsiteY7" fmla="*/ 436560 h 2390002"/>
                  <a:gd name="connsiteX8" fmla="*/ 1625074 w 1823337"/>
                  <a:gd name="connsiteY8" fmla="*/ 588285 h 2390002"/>
                  <a:gd name="connsiteX9" fmla="*/ 0 w 1823337"/>
                  <a:gd name="connsiteY9" fmla="*/ 2390002 h 2390002"/>
                  <a:gd name="connsiteX10" fmla="*/ 659146 w 1823337"/>
                  <a:gd name="connsiteY10" fmla="*/ 757127 h 2390002"/>
                  <a:gd name="connsiteX11" fmla="*/ 1613872 w 1823337"/>
                  <a:gd name="connsiteY11" fmla="*/ 16329 h 2390002"/>
                  <a:gd name="connsiteX12" fmla="*/ 1614689 w 1823337"/>
                  <a:gd name="connsiteY12" fmla="*/ 18231 h 2390002"/>
                  <a:gd name="connsiteX13" fmla="*/ 1641545 w 1823337"/>
                  <a:gd name="connsiteY13" fmla="*/ 4912 h 2390002"/>
                  <a:gd name="connsiteX14" fmla="*/ 1672037 w 1823337"/>
                  <a:gd name="connsiteY14" fmla="*/ 0 h 2390002"/>
                  <a:gd name="connsiteX0" fmla="*/ 1012891 w 1164191"/>
                  <a:gd name="connsiteY0" fmla="*/ 0 h 1582254"/>
                  <a:gd name="connsiteX1" fmla="*/ 1164191 w 1164191"/>
                  <a:gd name="connsiteY1" fmla="*/ 241745 h 1582254"/>
                  <a:gd name="connsiteX2" fmla="*/ 1152301 w 1164191"/>
                  <a:gd name="connsiteY2" fmla="*/ 335843 h 1582254"/>
                  <a:gd name="connsiteX3" fmla="*/ 1122419 w 1164191"/>
                  <a:gd name="connsiteY3" fmla="*/ 406661 h 1582254"/>
                  <a:gd name="connsiteX4" fmla="*/ 1122837 w 1164191"/>
                  <a:gd name="connsiteY4" fmla="*/ 407635 h 1582254"/>
                  <a:gd name="connsiteX5" fmla="*/ 1121223 w 1164191"/>
                  <a:gd name="connsiteY5" fmla="*/ 409493 h 1582254"/>
                  <a:gd name="connsiteX6" fmla="*/ 1119877 w 1164191"/>
                  <a:gd name="connsiteY6" fmla="*/ 412685 h 1582254"/>
                  <a:gd name="connsiteX7" fmla="*/ 1097714 w 1164191"/>
                  <a:gd name="connsiteY7" fmla="*/ 436560 h 1582254"/>
                  <a:gd name="connsiteX8" fmla="*/ 965928 w 1164191"/>
                  <a:gd name="connsiteY8" fmla="*/ 588285 h 1582254"/>
                  <a:gd name="connsiteX9" fmla="*/ 98437 w 1164191"/>
                  <a:gd name="connsiteY9" fmla="*/ 1582254 h 1582254"/>
                  <a:gd name="connsiteX10" fmla="*/ 0 w 1164191"/>
                  <a:gd name="connsiteY10" fmla="*/ 757127 h 1582254"/>
                  <a:gd name="connsiteX11" fmla="*/ 954726 w 1164191"/>
                  <a:gd name="connsiteY11" fmla="*/ 16329 h 1582254"/>
                  <a:gd name="connsiteX12" fmla="*/ 955543 w 1164191"/>
                  <a:gd name="connsiteY12" fmla="*/ 18231 h 1582254"/>
                  <a:gd name="connsiteX13" fmla="*/ 982399 w 1164191"/>
                  <a:gd name="connsiteY13" fmla="*/ 4912 h 1582254"/>
                  <a:gd name="connsiteX14" fmla="*/ 1012891 w 1164191"/>
                  <a:gd name="connsiteY14" fmla="*/ 0 h 158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4191" h="1582254">
                    <a:moveTo>
                      <a:pt x="1012891" y="0"/>
                    </a:moveTo>
                    <a:cubicBezTo>
                      <a:pt x="1096452" y="0"/>
                      <a:pt x="1164191" y="108233"/>
                      <a:pt x="1164191" y="241745"/>
                    </a:cubicBezTo>
                    <a:cubicBezTo>
                      <a:pt x="1164191" y="275123"/>
                      <a:pt x="1159958" y="306921"/>
                      <a:pt x="1152301" y="335843"/>
                    </a:cubicBezTo>
                    <a:lnTo>
                      <a:pt x="1122419" y="406661"/>
                    </a:lnTo>
                    <a:lnTo>
                      <a:pt x="1122837" y="407635"/>
                    </a:lnTo>
                    <a:lnTo>
                      <a:pt x="1121223" y="409493"/>
                    </a:lnTo>
                    <a:lnTo>
                      <a:pt x="1119877" y="412685"/>
                    </a:lnTo>
                    <a:lnTo>
                      <a:pt x="1097714" y="436560"/>
                    </a:lnTo>
                    <a:lnTo>
                      <a:pt x="965928" y="588285"/>
                    </a:lnTo>
                    <a:cubicBezTo>
                      <a:pt x="-590416" y="2378774"/>
                      <a:pt x="596189" y="1035256"/>
                      <a:pt x="98437" y="1582254"/>
                    </a:cubicBezTo>
                    <a:lnTo>
                      <a:pt x="0" y="757127"/>
                    </a:lnTo>
                    <a:lnTo>
                      <a:pt x="954726" y="16329"/>
                    </a:lnTo>
                    <a:lnTo>
                      <a:pt x="955543" y="18231"/>
                    </a:lnTo>
                    <a:lnTo>
                      <a:pt x="982399" y="4912"/>
                    </a:lnTo>
                    <a:cubicBezTo>
                      <a:pt x="992248" y="1691"/>
                      <a:pt x="1002446" y="0"/>
                      <a:pt x="1012891" y="0"/>
                    </a:cubicBezTo>
                    <a:close/>
                  </a:path>
                </a:pathLst>
              </a:custGeom>
              <a:gradFill flip="none" rotWithShape="1">
                <a:gsLst>
                  <a:gs pos="35000">
                    <a:srgbClr val="516567"/>
                  </a:gs>
                  <a:gs pos="53000">
                    <a:schemeClr val="accent1">
                      <a:shade val="67500"/>
                      <a:satMod val="115000"/>
                    </a:schemeClr>
                  </a:gs>
                  <a:gs pos="67000">
                    <a:schemeClr val="accent1">
                      <a:shade val="100000"/>
                      <a:satMod val="115000"/>
                    </a:schemeClr>
                  </a:gs>
                </a:gsLst>
                <a:lin ang="13800000" scaled="0"/>
                <a:tileRect/>
              </a:gra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C7FA7C02-7C68-0301-B0F4-0A231F61B186}"/>
                  </a:ext>
                </a:extLst>
              </p:cNvPr>
              <p:cNvSpPr/>
              <p:nvPr/>
            </p:nvSpPr>
            <p:spPr>
              <a:xfrm>
                <a:off x="4804408" y="3219522"/>
                <a:ext cx="206801" cy="375453"/>
              </a:xfrm>
              <a:prstGeom prst="ellipse">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9" name="Group 28">
              <a:extLst>
                <a:ext uri="{FF2B5EF4-FFF2-40B4-BE49-F238E27FC236}">
                  <a16:creationId xmlns:a16="http://schemas.microsoft.com/office/drawing/2014/main" id="{9DD3CF34-7490-7010-2D9C-241A859E105E}"/>
                </a:ext>
              </a:extLst>
            </p:cNvPr>
            <p:cNvGrpSpPr/>
            <p:nvPr/>
          </p:nvGrpSpPr>
          <p:grpSpPr>
            <a:xfrm>
              <a:off x="6550481" y="2025650"/>
              <a:ext cx="489691" cy="125212"/>
              <a:chOff x="6448881" y="2108638"/>
              <a:chExt cx="449912" cy="134500"/>
            </a:xfrm>
          </p:grpSpPr>
          <p:sp>
            <p:nvSpPr>
              <p:cNvPr id="20" name="Oval 19">
                <a:extLst>
                  <a:ext uri="{FF2B5EF4-FFF2-40B4-BE49-F238E27FC236}">
                    <a16:creationId xmlns:a16="http://schemas.microsoft.com/office/drawing/2014/main" id="{683F3729-78C6-BA0F-5850-50BEBD073739}"/>
                  </a:ext>
                </a:extLst>
              </p:cNvPr>
              <p:cNvSpPr/>
              <p:nvPr/>
            </p:nvSpPr>
            <p:spPr>
              <a:xfrm>
                <a:off x="6627814" y="2108638"/>
                <a:ext cx="92046" cy="134500"/>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a:extLst>
                  <a:ext uri="{FF2B5EF4-FFF2-40B4-BE49-F238E27FC236}">
                    <a16:creationId xmlns:a16="http://schemas.microsoft.com/office/drawing/2014/main" id="{F340E5CD-BBCD-41F9-A7D9-9D11DD314C58}"/>
                  </a:ext>
                </a:extLst>
              </p:cNvPr>
              <p:cNvSpPr/>
              <p:nvPr/>
            </p:nvSpPr>
            <p:spPr>
              <a:xfrm>
                <a:off x="6731050" y="2137599"/>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3761F38D-3998-FACE-7EBB-764F8F68142F}"/>
                  </a:ext>
                </a:extLst>
              </p:cNvPr>
              <p:cNvSpPr/>
              <p:nvPr/>
            </p:nvSpPr>
            <p:spPr>
              <a:xfrm>
                <a:off x="6796165" y="2143537"/>
                <a:ext cx="45719" cy="64702"/>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D4D46276-FDB4-8CE5-A77A-B97CDD8698F4}"/>
                  </a:ext>
                </a:extLst>
              </p:cNvPr>
              <p:cNvSpPr/>
              <p:nvPr/>
            </p:nvSpPr>
            <p:spPr>
              <a:xfrm>
                <a:off x="6853074" y="2153029"/>
                <a:ext cx="45719" cy="4571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EE7FB83C-AA0A-8E6A-3C01-1BF7172562E1}"/>
                  </a:ext>
                </a:extLst>
              </p:cNvPr>
              <p:cNvSpPr/>
              <p:nvPr/>
            </p:nvSpPr>
            <p:spPr>
              <a:xfrm flipH="1">
                <a:off x="6562699" y="2137599"/>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854DBCB6-EDC8-1DD3-ACFD-35022B104DB6}"/>
                  </a:ext>
                </a:extLst>
              </p:cNvPr>
              <p:cNvSpPr/>
              <p:nvPr/>
            </p:nvSpPr>
            <p:spPr>
              <a:xfrm flipH="1">
                <a:off x="6505790" y="2143537"/>
                <a:ext cx="45719" cy="64702"/>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D8758F8F-EF53-2670-CC32-15489C51C9C3}"/>
                  </a:ext>
                </a:extLst>
              </p:cNvPr>
              <p:cNvSpPr/>
              <p:nvPr/>
            </p:nvSpPr>
            <p:spPr>
              <a:xfrm flipH="1">
                <a:off x="6448881" y="2153029"/>
                <a:ext cx="45719" cy="4571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43" name="Freeform: Shape 42">
            <a:extLst>
              <a:ext uri="{FF2B5EF4-FFF2-40B4-BE49-F238E27FC236}">
                <a16:creationId xmlns:a16="http://schemas.microsoft.com/office/drawing/2014/main" id="{68034696-0457-873E-72B0-145A873A112C}"/>
              </a:ext>
            </a:extLst>
          </p:cNvPr>
          <p:cNvSpPr/>
          <p:nvPr/>
        </p:nvSpPr>
        <p:spPr>
          <a:xfrm>
            <a:off x="5854700" y="2108200"/>
            <a:ext cx="1435100" cy="622300"/>
          </a:xfrm>
          <a:custGeom>
            <a:avLst/>
            <a:gdLst>
              <a:gd name="connsiteX0" fmla="*/ 0 w 1435100"/>
              <a:gd name="connsiteY0" fmla="*/ 622300 h 622300"/>
              <a:gd name="connsiteX1" fmla="*/ 571500 w 1435100"/>
              <a:gd name="connsiteY1" fmla="*/ 12700 h 622300"/>
              <a:gd name="connsiteX2" fmla="*/ 1435100 w 1435100"/>
              <a:gd name="connsiteY2" fmla="*/ 0 h 622300"/>
              <a:gd name="connsiteX3" fmla="*/ 0 w 1435100"/>
              <a:gd name="connsiteY3" fmla="*/ 622300 h 622300"/>
            </a:gdLst>
            <a:ahLst/>
            <a:cxnLst>
              <a:cxn ang="0">
                <a:pos x="connsiteX0" y="connsiteY0"/>
              </a:cxn>
              <a:cxn ang="0">
                <a:pos x="connsiteX1" y="connsiteY1"/>
              </a:cxn>
              <a:cxn ang="0">
                <a:pos x="connsiteX2" y="connsiteY2"/>
              </a:cxn>
              <a:cxn ang="0">
                <a:pos x="connsiteX3" y="connsiteY3"/>
              </a:cxn>
            </a:cxnLst>
            <a:rect l="l" t="t" r="r" b="b"/>
            <a:pathLst>
              <a:path w="1435100" h="622300">
                <a:moveTo>
                  <a:pt x="0" y="622300"/>
                </a:moveTo>
                <a:lnTo>
                  <a:pt x="571500" y="12700"/>
                </a:lnTo>
                <a:lnTo>
                  <a:pt x="1435100" y="0"/>
                </a:lnTo>
                <a:lnTo>
                  <a:pt x="0" y="622300"/>
                </a:lnTo>
                <a:close/>
              </a:path>
            </a:pathLst>
          </a:custGeom>
          <a:solidFill>
            <a:srgbClr val="FF4747">
              <a:alpha val="14118"/>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TextBox 32">
            <a:extLst>
              <a:ext uri="{FF2B5EF4-FFF2-40B4-BE49-F238E27FC236}">
                <a16:creationId xmlns:a16="http://schemas.microsoft.com/office/drawing/2014/main" id="{950DFA7C-90EF-A354-D4E8-15F7ADA8F739}"/>
              </a:ext>
            </a:extLst>
          </p:cNvPr>
          <p:cNvSpPr txBox="1"/>
          <p:nvPr/>
        </p:nvSpPr>
        <p:spPr>
          <a:xfrm>
            <a:off x="6630092" y="2796653"/>
            <a:ext cx="2196636" cy="954107"/>
          </a:xfrm>
          <a:prstGeom prst="rect">
            <a:avLst/>
          </a:prstGeom>
          <a:noFill/>
        </p:spPr>
        <p:txBody>
          <a:bodyPr wrap="square" rtlCol="0">
            <a:spAutoFit/>
          </a:bodyPr>
          <a:lstStyle/>
          <a:p>
            <a:pPr algn="l"/>
            <a:r>
              <a:rPr lang="en-GB" sz="2800"/>
              <a:t>Interference pattern</a:t>
            </a:r>
          </a:p>
        </p:txBody>
      </p:sp>
      <p:sp>
        <p:nvSpPr>
          <p:cNvPr id="34" name="TextBox 33">
            <a:extLst>
              <a:ext uri="{FF2B5EF4-FFF2-40B4-BE49-F238E27FC236}">
                <a16:creationId xmlns:a16="http://schemas.microsoft.com/office/drawing/2014/main" id="{B6D6BA67-25EE-F69E-3613-D7EDEF131E69}"/>
              </a:ext>
            </a:extLst>
          </p:cNvPr>
          <p:cNvSpPr txBox="1"/>
          <p:nvPr/>
        </p:nvSpPr>
        <p:spPr>
          <a:xfrm>
            <a:off x="4014083" y="4261756"/>
            <a:ext cx="1085554" cy="523220"/>
          </a:xfrm>
          <a:prstGeom prst="rect">
            <a:avLst/>
          </a:prstGeom>
          <a:noFill/>
        </p:spPr>
        <p:txBody>
          <a:bodyPr wrap="none" rtlCol="0">
            <a:spAutoFit/>
          </a:bodyPr>
          <a:lstStyle/>
          <a:p>
            <a:pPr algn="l"/>
            <a:r>
              <a:rPr lang="en-GB" sz="2800"/>
              <a:t>Laser</a:t>
            </a:r>
          </a:p>
        </p:txBody>
      </p:sp>
      <p:cxnSp>
        <p:nvCxnSpPr>
          <p:cNvPr id="39" name="Straight Arrow Connector 38">
            <a:extLst>
              <a:ext uri="{FF2B5EF4-FFF2-40B4-BE49-F238E27FC236}">
                <a16:creationId xmlns:a16="http://schemas.microsoft.com/office/drawing/2014/main" id="{DD07016A-E04D-D0FB-DDFB-5A0A8C2EE484}"/>
              </a:ext>
            </a:extLst>
          </p:cNvPr>
          <p:cNvCxnSpPr>
            <a:cxnSpLocks/>
          </p:cNvCxnSpPr>
          <p:nvPr/>
        </p:nvCxnSpPr>
        <p:spPr>
          <a:xfrm flipH="1" flipV="1">
            <a:off x="7112160" y="2277587"/>
            <a:ext cx="145552" cy="51700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2D69537-7E78-5D49-37AF-99E2DFF51FA8}"/>
              </a:ext>
            </a:extLst>
          </p:cNvPr>
          <p:cNvSpPr>
            <a:spLocks noGrp="1"/>
          </p:cNvSpPr>
          <p:nvPr>
            <p:ph type="title"/>
          </p:nvPr>
        </p:nvSpPr>
        <p:spPr>
          <a:xfrm>
            <a:off x="241300" y="155246"/>
            <a:ext cx="8724900" cy="1089529"/>
          </a:xfrm>
        </p:spPr>
        <p:txBody>
          <a:bodyPr/>
          <a:lstStyle/>
          <a:p>
            <a:r>
              <a:rPr lang="en-GB"/>
              <a:t>Use the double slit to create an interference pattern</a:t>
            </a:r>
          </a:p>
        </p:txBody>
      </p:sp>
      <p:sp>
        <p:nvSpPr>
          <p:cNvPr id="3" name="TextBox 2">
            <a:extLst>
              <a:ext uri="{FF2B5EF4-FFF2-40B4-BE49-F238E27FC236}">
                <a16:creationId xmlns:a16="http://schemas.microsoft.com/office/drawing/2014/main" id="{86C04CEF-B84B-EC37-9442-7776E743A166}"/>
              </a:ext>
            </a:extLst>
          </p:cNvPr>
          <p:cNvSpPr txBox="1"/>
          <p:nvPr/>
        </p:nvSpPr>
        <p:spPr>
          <a:xfrm>
            <a:off x="6097264" y="1042345"/>
            <a:ext cx="2196636" cy="523220"/>
          </a:xfrm>
          <a:prstGeom prst="rect">
            <a:avLst/>
          </a:prstGeom>
          <a:noFill/>
        </p:spPr>
        <p:txBody>
          <a:bodyPr wrap="square" rtlCol="0">
            <a:spAutoFit/>
          </a:bodyPr>
          <a:lstStyle/>
          <a:p>
            <a:pPr algn="l"/>
            <a:r>
              <a:rPr lang="en-GB" sz="2800"/>
              <a:t>screen</a:t>
            </a:r>
          </a:p>
        </p:txBody>
      </p:sp>
      <p:sp>
        <p:nvSpPr>
          <p:cNvPr id="4" name="TextBox 3">
            <a:extLst>
              <a:ext uri="{FF2B5EF4-FFF2-40B4-BE49-F238E27FC236}">
                <a16:creationId xmlns:a16="http://schemas.microsoft.com/office/drawing/2014/main" id="{9B357020-5CAC-A93C-901D-D048DD1652FA}"/>
              </a:ext>
            </a:extLst>
          </p:cNvPr>
          <p:cNvSpPr txBox="1"/>
          <p:nvPr/>
        </p:nvSpPr>
        <p:spPr>
          <a:xfrm>
            <a:off x="5564978" y="3750385"/>
            <a:ext cx="1864613" cy="523220"/>
          </a:xfrm>
          <a:prstGeom prst="rect">
            <a:avLst/>
          </a:prstGeom>
          <a:noFill/>
        </p:spPr>
        <p:txBody>
          <a:bodyPr wrap="none" rtlCol="0">
            <a:spAutoFit/>
          </a:bodyPr>
          <a:lstStyle/>
          <a:p>
            <a:pPr algn="l"/>
            <a:r>
              <a:rPr lang="en-GB" sz="2800"/>
              <a:t>Double slit</a:t>
            </a:r>
          </a:p>
        </p:txBody>
      </p:sp>
      <p:cxnSp>
        <p:nvCxnSpPr>
          <p:cNvPr id="6" name="Straight Arrow Connector 5">
            <a:extLst>
              <a:ext uri="{FF2B5EF4-FFF2-40B4-BE49-F238E27FC236}">
                <a16:creationId xmlns:a16="http://schemas.microsoft.com/office/drawing/2014/main" id="{E36F61B8-7EF0-DB7B-E418-609F99F84F9A}"/>
              </a:ext>
            </a:extLst>
          </p:cNvPr>
          <p:cNvCxnSpPr>
            <a:cxnSpLocks/>
          </p:cNvCxnSpPr>
          <p:nvPr/>
        </p:nvCxnSpPr>
        <p:spPr>
          <a:xfrm flipH="1" flipV="1">
            <a:off x="5627851" y="3396233"/>
            <a:ext cx="72776" cy="385676"/>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534923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8181F4-F9BB-DD4B-4834-3B77403F76E4}"/>
            </a:ext>
          </a:extLst>
        </p:cNvPr>
        <p:cNvGrpSpPr/>
        <p:nvPr/>
      </p:nvGrpSpPr>
      <p:grpSpPr>
        <a:xfrm>
          <a:off x="0" y="0"/>
          <a:ext cx="0" cy="0"/>
          <a:chOff x="0" y="0"/>
          <a:chExt cx="0" cy="0"/>
        </a:xfrm>
      </p:grpSpPr>
      <p:grpSp>
        <p:nvGrpSpPr>
          <p:cNvPr id="34" name="Group 33">
            <a:extLst>
              <a:ext uri="{FF2B5EF4-FFF2-40B4-BE49-F238E27FC236}">
                <a16:creationId xmlns:a16="http://schemas.microsoft.com/office/drawing/2014/main" id="{21B90B8F-D9D1-B5ED-7E08-DFF4A56A4921}"/>
              </a:ext>
            </a:extLst>
          </p:cNvPr>
          <p:cNvGrpSpPr/>
          <p:nvPr/>
        </p:nvGrpSpPr>
        <p:grpSpPr>
          <a:xfrm>
            <a:off x="3618367" y="1471348"/>
            <a:ext cx="2187556" cy="5057875"/>
            <a:chOff x="3618367" y="1230048"/>
            <a:chExt cx="2187556" cy="5057875"/>
          </a:xfrm>
        </p:grpSpPr>
        <p:sp>
          <p:nvSpPr>
            <p:cNvPr id="10248" name="Freeform: Shape 10247">
              <a:extLst>
                <a:ext uri="{FF2B5EF4-FFF2-40B4-BE49-F238E27FC236}">
                  <a16:creationId xmlns:a16="http://schemas.microsoft.com/office/drawing/2014/main" id="{92B98B4D-451C-F88E-5017-929796925392}"/>
                </a:ext>
              </a:extLst>
            </p:cNvPr>
            <p:cNvSpPr/>
            <p:nvPr/>
          </p:nvSpPr>
          <p:spPr>
            <a:xfrm flipH="1">
              <a:off x="3618371" y="3733196"/>
              <a:ext cx="453017" cy="876123"/>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0" name="Freeform: Shape 10249">
              <a:extLst>
                <a:ext uri="{FF2B5EF4-FFF2-40B4-BE49-F238E27FC236}">
                  <a16:creationId xmlns:a16="http://schemas.microsoft.com/office/drawing/2014/main" id="{7D5CD5DC-3288-230A-D3B2-DE40CFBCFD49}"/>
                </a:ext>
              </a:extLst>
            </p:cNvPr>
            <p:cNvSpPr/>
            <p:nvPr/>
          </p:nvSpPr>
          <p:spPr>
            <a:xfrm flipH="1">
              <a:off x="3618371" y="3318206"/>
              <a:ext cx="878997" cy="1699959"/>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1" name="Freeform: Shape 10250">
              <a:extLst>
                <a:ext uri="{FF2B5EF4-FFF2-40B4-BE49-F238E27FC236}">
                  <a16:creationId xmlns:a16="http://schemas.microsoft.com/office/drawing/2014/main" id="{CDBE9A32-9235-E007-D695-B859BE8429EA}"/>
                </a:ext>
              </a:extLst>
            </p:cNvPr>
            <p:cNvSpPr/>
            <p:nvPr/>
          </p:nvSpPr>
          <p:spPr>
            <a:xfrm flipH="1">
              <a:off x="3618371" y="2895542"/>
              <a:ext cx="1321896" cy="2556512"/>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4" name="Freeform: Shape 10253">
              <a:extLst>
                <a:ext uri="{FF2B5EF4-FFF2-40B4-BE49-F238E27FC236}">
                  <a16:creationId xmlns:a16="http://schemas.microsoft.com/office/drawing/2014/main" id="{318355AA-B9FC-C030-7BCA-FDAD54393A3E}"/>
                </a:ext>
              </a:extLst>
            </p:cNvPr>
            <p:cNvSpPr/>
            <p:nvPr/>
          </p:nvSpPr>
          <p:spPr>
            <a:xfrm flipH="1">
              <a:off x="3618371" y="2489965"/>
              <a:ext cx="1741961" cy="336890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6" name="Freeform: Shape 10255">
              <a:extLst>
                <a:ext uri="{FF2B5EF4-FFF2-40B4-BE49-F238E27FC236}">
                  <a16:creationId xmlns:a16="http://schemas.microsoft.com/office/drawing/2014/main" id="{23CFE565-47F4-6635-A416-DC167E8579B1}"/>
                </a:ext>
              </a:extLst>
            </p:cNvPr>
            <p:cNvSpPr/>
            <p:nvPr/>
          </p:nvSpPr>
          <p:spPr>
            <a:xfrm flipH="1">
              <a:off x="3618371" y="2057256"/>
              <a:ext cx="2187552" cy="4230667"/>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8" name="Freeform: Shape 10257">
              <a:extLst>
                <a:ext uri="{FF2B5EF4-FFF2-40B4-BE49-F238E27FC236}">
                  <a16:creationId xmlns:a16="http://schemas.microsoft.com/office/drawing/2014/main" id="{E6037900-EE9F-1BC7-87AC-4B28DF4678E1}"/>
                </a:ext>
              </a:extLst>
            </p:cNvPr>
            <p:cNvSpPr/>
            <p:nvPr/>
          </p:nvSpPr>
          <p:spPr>
            <a:xfrm flipH="1">
              <a:off x="3618371" y="2919324"/>
              <a:ext cx="453017" cy="876123"/>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60" name="Freeform: Shape 10259">
              <a:extLst>
                <a:ext uri="{FF2B5EF4-FFF2-40B4-BE49-F238E27FC236}">
                  <a16:creationId xmlns:a16="http://schemas.microsoft.com/office/drawing/2014/main" id="{8FC639E3-139D-4336-531F-204780DB4452}"/>
                </a:ext>
              </a:extLst>
            </p:cNvPr>
            <p:cNvSpPr/>
            <p:nvPr/>
          </p:nvSpPr>
          <p:spPr>
            <a:xfrm flipH="1">
              <a:off x="3618371" y="2504333"/>
              <a:ext cx="878997" cy="1699959"/>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61" name="Freeform: Shape 10260">
              <a:extLst>
                <a:ext uri="{FF2B5EF4-FFF2-40B4-BE49-F238E27FC236}">
                  <a16:creationId xmlns:a16="http://schemas.microsoft.com/office/drawing/2014/main" id="{26140773-9941-9356-BF5E-0E646814B340}"/>
                </a:ext>
              </a:extLst>
            </p:cNvPr>
            <p:cNvSpPr/>
            <p:nvPr/>
          </p:nvSpPr>
          <p:spPr>
            <a:xfrm flipH="1">
              <a:off x="3618371" y="2081670"/>
              <a:ext cx="1321896" cy="2556512"/>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64" name="Freeform: Shape 10263">
              <a:extLst>
                <a:ext uri="{FF2B5EF4-FFF2-40B4-BE49-F238E27FC236}">
                  <a16:creationId xmlns:a16="http://schemas.microsoft.com/office/drawing/2014/main" id="{F72BF76F-68C6-E0C4-B92A-B0CADDB6B9F8}"/>
                </a:ext>
              </a:extLst>
            </p:cNvPr>
            <p:cNvSpPr/>
            <p:nvPr/>
          </p:nvSpPr>
          <p:spPr>
            <a:xfrm flipH="1">
              <a:off x="3618371" y="1676092"/>
              <a:ext cx="1741961" cy="336890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79" name="Freeform: Shape 10278">
              <a:extLst>
                <a:ext uri="{FF2B5EF4-FFF2-40B4-BE49-F238E27FC236}">
                  <a16:creationId xmlns:a16="http://schemas.microsoft.com/office/drawing/2014/main" id="{A29361C6-0FF4-D9B3-BA5C-92D99B62D258}"/>
                </a:ext>
              </a:extLst>
            </p:cNvPr>
            <p:cNvSpPr/>
            <p:nvPr/>
          </p:nvSpPr>
          <p:spPr>
            <a:xfrm flipH="1">
              <a:off x="3618367" y="1230048"/>
              <a:ext cx="2187550" cy="423066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3" name="TextBox 2">
            <a:extLst>
              <a:ext uri="{FF2B5EF4-FFF2-40B4-BE49-F238E27FC236}">
                <a16:creationId xmlns:a16="http://schemas.microsoft.com/office/drawing/2014/main" id="{4F1456BD-E3FF-0D46-5A8B-3930BBA5BA9B}"/>
              </a:ext>
            </a:extLst>
          </p:cNvPr>
          <p:cNvSpPr txBox="1"/>
          <p:nvPr/>
        </p:nvSpPr>
        <p:spPr>
          <a:xfrm>
            <a:off x="185174" y="1791526"/>
            <a:ext cx="2848613" cy="954107"/>
          </a:xfrm>
          <a:prstGeom prst="rect">
            <a:avLst/>
          </a:prstGeom>
          <a:noFill/>
        </p:spPr>
        <p:txBody>
          <a:bodyPr wrap="square" rtlCol="0">
            <a:spAutoFit/>
          </a:bodyPr>
          <a:lstStyle/>
          <a:p>
            <a:pPr algn="l"/>
            <a:r>
              <a:rPr lang="en-GB" sz="2800"/>
              <a:t>Monochromatic light (e.g. Laser)</a:t>
            </a:r>
          </a:p>
        </p:txBody>
      </p:sp>
      <p:sp>
        <p:nvSpPr>
          <p:cNvPr id="8" name="Rectangle 7">
            <a:extLst>
              <a:ext uri="{FF2B5EF4-FFF2-40B4-BE49-F238E27FC236}">
                <a16:creationId xmlns:a16="http://schemas.microsoft.com/office/drawing/2014/main" id="{4418117C-61C3-D9C1-2C9E-F9CA01D792F8}"/>
              </a:ext>
            </a:extLst>
          </p:cNvPr>
          <p:cNvSpPr/>
          <p:nvPr/>
        </p:nvSpPr>
        <p:spPr>
          <a:xfrm>
            <a:off x="0" y="3160624"/>
            <a:ext cx="3600379" cy="1576476"/>
          </a:xfrm>
          <a:prstGeom prst="rect">
            <a:avLst/>
          </a:prstGeom>
          <a:gradFill flip="none" rotWithShape="1">
            <a:gsLst>
              <a:gs pos="0">
                <a:schemeClr val="bg1"/>
              </a:gs>
              <a:gs pos="0">
                <a:schemeClr val="bg1"/>
              </a:gs>
              <a:gs pos="58000">
                <a:srgbClr val="FFC000"/>
              </a:gs>
              <a:gs pos="97000">
                <a:schemeClr val="bg1"/>
              </a:gs>
            </a:gsLst>
            <a:lin ang="5400000" scaled="0"/>
            <a:tileRect/>
          </a:gra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 name="Straight Arrow Connector 3">
            <a:extLst>
              <a:ext uri="{FF2B5EF4-FFF2-40B4-BE49-F238E27FC236}">
                <a16:creationId xmlns:a16="http://schemas.microsoft.com/office/drawing/2014/main" id="{2DF33EB4-A3F8-376B-C47D-814BA97C9C75}"/>
              </a:ext>
            </a:extLst>
          </p:cNvPr>
          <p:cNvCxnSpPr>
            <a:cxnSpLocks/>
          </p:cNvCxnSpPr>
          <p:nvPr/>
        </p:nvCxnSpPr>
        <p:spPr>
          <a:xfrm>
            <a:off x="2086137" y="2731265"/>
            <a:ext cx="505017" cy="695873"/>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42" name="Straight Connector 10241">
            <a:extLst>
              <a:ext uri="{FF2B5EF4-FFF2-40B4-BE49-F238E27FC236}">
                <a16:creationId xmlns:a16="http://schemas.microsoft.com/office/drawing/2014/main" id="{04B90492-3E60-8812-1055-6BB3461623F1}"/>
              </a:ext>
            </a:extLst>
          </p:cNvPr>
          <p:cNvCxnSpPr>
            <a:cxnSpLocks/>
          </p:cNvCxnSpPr>
          <p:nvPr/>
        </p:nvCxnSpPr>
        <p:spPr>
          <a:xfrm>
            <a:off x="3618371" y="1708551"/>
            <a:ext cx="0" cy="176172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5" name="Straight Connector 10244">
            <a:extLst>
              <a:ext uri="{FF2B5EF4-FFF2-40B4-BE49-F238E27FC236}">
                <a16:creationId xmlns:a16="http://schemas.microsoft.com/office/drawing/2014/main" id="{C75ECC62-C8C7-CB77-2606-5610A731FA5E}"/>
              </a:ext>
            </a:extLst>
          </p:cNvPr>
          <p:cNvCxnSpPr>
            <a:cxnSpLocks/>
          </p:cNvCxnSpPr>
          <p:nvPr/>
        </p:nvCxnSpPr>
        <p:spPr>
          <a:xfrm>
            <a:off x="3618367" y="3625849"/>
            <a:ext cx="4" cy="68401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46" name="Straight Connector 10245">
            <a:extLst>
              <a:ext uri="{FF2B5EF4-FFF2-40B4-BE49-F238E27FC236}">
                <a16:creationId xmlns:a16="http://schemas.microsoft.com/office/drawing/2014/main" id="{9FB03052-0B96-8D48-DC1D-CA64AB130E7A}"/>
              </a:ext>
            </a:extLst>
          </p:cNvPr>
          <p:cNvCxnSpPr>
            <a:cxnSpLocks/>
          </p:cNvCxnSpPr>
          <p:nvPr/>
        </p:nvCxnSpPr>
        <p:spPr>
          <a:xfrm>
            <a:off x="3618371" y="4505325"/>
            <a:ext cx="0" cy="1751418"/>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10281" name="TextBox 10280">
            <a:extLst>
              <a:ext uri="{FF2B5EF4-FFF2-40B4-BE49-F238E27FC236}">
                <a16:creationId xmlns:a16="http://schemas.microsoft.com/office/drawing/2014/main" id="{BBCA16FE-78F2-4DA4-9FCB-1DFB9E426C65}"/>
              </a:ext>
            </a:extLst>
          </p:cNvPr>
          <p:cNvSpPr txBox="1"/>
          <p:nvPr/>
        </p:nvSpPr>
        <p:spPr>
          <a:xfrm>
            <a:off x="725525" y="6287353"/>
            <a:ext cx="2425689" cy="523220"/>
          </a:xfrm>
          <a:prstGeom prst="rect">
            <a:avLst/>
          </a:prstGeom>
          <a:solidFill>
            <a:schemeClr val="bg1"/>
          </a:solidFill>
        </p:spPr>
        <p:txBody>
          <a:bodyPr wrap="square" rtlCol="0">
            <a:spAutoFit/>
          </a:bodyPr>
          <a:lstStyle/>
          <a:p>
            <a:pPr algn="l"/>
            <a:r>
              <a:rPr lang="en-GB" sz="2800"/>
              <a:t>Double Slit</a:t>
            </a:r>
          </a:p>
        </p:txBody>
      </p:sp>
      <p:cxnSp>
        <p:nvCxnSpPr>
          <p:cNvPr id="10285" name="Straight Arrow Connector 10284">
            <a:extLst>
              <a:ext uri="{FF2B5EF4-FFF2-40B4-BE49-F238E27FC236}">
                <a16:creationId xmlns:a16="http://schemas.microsoft.com/office/drawing/2014/main" id="{95D19604-7941-A942-DD56-D774D74359D2}"/>
              </a:ext>
            </a:extLst>
          </p:cNvPr>
          <p:cNvCxnSpPr>
            <a:cxnSpLocks/>
          </p:cNvCxnSpPr>
          <p:nvPr/>
        </p:nvCxnSpPr>
        <p:spPr>
          <a:xfrm flipV="1">
            <a:off x="2531263" y="4476202"/>
            <a:ext cx="924136" cy="186419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288" name="TextBox 10287">
            <a:extLst>
              <a:ext uri="{FF2B5EF4-FFF2-40B4-BE49-F238E27FC236}">
                <a16:creationId xmlns:a16="http://schemas.microsoft.com/office/drawing/2014/main" id="{83D2B226-3F35-3FB1-25EC-87868DCC9B47}"/>
              </a:ext>
            </a:extLst>
          </p:cNvPr>
          <p:cNvSpPr txBox="1"/>
          <p:nvPr/>
        </p:nvSpPr>
        <p:spPr>
          <a:xfrm>
            <a:off x="6451600" y="3136842"/>
            <a:ext cx="2596129" cy="2246769"/>
          </a:xfrm>
          <a:prstGeom prst="rect">
            <a:avLst/>
          </a:prstGeom>
          <a:noFill/>
        </p:spPr>
        <p:txBody>
          <a:bodyPr wrap="square" rtlCol="0">
            <a:spAutoFit/>
          </a:bodyPr>
          <a:lstStyle/>
          <a:p>
            <a:pPr algn="l"/>
            <a:r>
              <a:rPr lang="en-GB" sz="2800" dirty="0"/>
              <a:t>Where </a:t>
            </a:r>
            <a:r>
              <a:rPr lang="en-GB" sz="2800" b="1" dirty="0">
                <a:solidFill>
                  <a:srgbClr val="0000CC"/>
                </a:solidFill>
              </a:rPr>
              <a:t>crest</a:t>
            </a:r>
            <a:r>
              <a:rPr lang="en-GB" sz="2800" dirty="0"/>
              <a:t> meets </a:t>
            </a:r>
            <a:r>
              <a:rPr lang="en-GB" sz="2800" dirty="0">
                <a:solidFill>
                  <a:srgbClr val="0000CC"/>
                </a:solidFill>
                <a:latin typeface="Arial Nova Light" panose="020F0502020204030204" pitchFamily="34" charset="0"/>
              </a:rPr>
              <a:t>trough</a:t>
            </a:r>
            <a:r>
              <a:rPr lang="en-GB" sz="2800" dirty="0"/>
              <a:t>, destructive interference occurs</a:t>
            </a:r>
          </a:p>
        </p:txBody>
      </p:sp>
      <p:sp>
        <p:nvSpPr>
          <p:cNvPr id="10294" name="TextBox 10293">
            <a:extLst>
              <a:ext uri="{FF2B5EF4-FFF2-40B4-BE49-F238E27FC236}">
                <a16:creationId xmlns:a16="http://schemas.microsoft.com/office/drawing/2014/main" id="{DAB3CB68-6A30-F0A7-39C9-420886D5D503}"/>
              </a:ext>
            </a:extLst>
          </p:cNvPr>
          <p:cNvSpPr txBox="1"/>
          <p:nvPr/>
        </p:nvSpPr>
        <p:spPr>
          <a:xfrm>
            <a:off x="5525630" y="1240492"/>
            <a:ext cx="1435510" cy="523220"/>
          </a:xfrm>
          <a:prstGeom prst="rect">
            <a:avLst/>
          </a:prstGeom>
          <a:solidFill>
            <a:schemeClr val="bg1"/>
          </a:solidFill>
        </p:spPr>
        <p:txBody>
          <a:bodyPr wrap="square" rtlCol="0">
            <a:spAutoFit/>
          </a:bodyPr>
          <a:lstStyle/>
          <a:p>
            <a:pPr algn="l"/>
            <a:r>
              <a:rPr lang="en-GB" sz="2800" dirty="0"/>
              <a:t>Screen</a:t>
            </a:r>
          </a:p>
        </p:txBody>
      </p:sp>
      <p:cxnSp>
        <p:nvCxnSpPr>
          <p:cNvPr id="10295" name="Straight Arrow Connector 10294">
            <a:extLst>
              <a:ext uri="{FF2B5EF4-FFF2-40B4-BE49-F238E27FC236}">
                <a16:creationId xmlns:a16="http://schemas.microsoft.com/office/drawing/2014/main" id="{5091BF3C-E6F4-B199-7388-FA837B2E12E2}"/>
              </a:ext>
            </a:extLst>
          </p:cNvPr>
          <p:cNvCxnSpPr>
            <a:cxnSpLocks/>
          </p:cNvCxnSpPr>
          <p:nvPr/>
        </p:nvCxnSpPr>
        <p:spPr>
          <a:xfrm flipH="1">
            <a:off x="5665749" y="1701451"/>
            <a:ext cx="264667" cy="47575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297" name="Straight Arrow Connector 10296">
            <a:extLst>
              <a:ext uri="{FF2B5EF4-FFF2-40B4-BE49-F238E27FC236}">
                <a16:creationId xmlns:a16="http://schemas.microsoft.com/office/drawing/2014/main" id="{38A40E75-6F36-2B29-2AB9-59A680AEC89C}"/>
              </a:ext>
            </a:extLst>
          </p:cNvPr>
          <p:cNvCxnSpPr>
            <a:cxnSpLocks/>
          </p:cNvCxnSpPr>
          <p:nvPr/>
        </p:nvCxnSpPr>
        <p:spPr>
          <a:xfrm flipV="1">
            <a:off x="2549648" y="3671241"/>
            <a:ext cx="994947" cy="266915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8A36CF7F-22EF-1CB8-B756-48AC218EEF1B}"/>
              </a:ext>
            </a:extLst>
          </p:cNvPr>
          <p:cNvCxnSpPr/>
          <p:nvPr/>
        </p:nvCxnSpPr>
        <p:spPr>
          <a:xfrm>
            <a:off x="6761411" y="2020994"/>
            <a:ext cx="576943" cy="0"/>
          </a:xfrm>
          <a:prstGeom prst="line">
            <a:avLst/>
          </a:pr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cxnSp>
      <p:cxnSp>
        <p:nvCxnSpPr>
          <p:cNvPr id="6" name="Straight Connector 5">
            <a:extLst>
              <a:ext uri="{FF2B5EF4-FFF2-40B4-BE49-F238E27FC236}">
                <a16:creationId xmlns:a16="http://schemas.microsoft.com/office/drawing/2014/main" id="{552E4E8D-7577-E684-349E-E3D703DE252E}"/>
              </a:ext>
            </a:extLst>
          </p:cNvPr>
          <p:cNvCxnSpPr/>
          <p:nvPr/>
        </p:nvCxnSpPr>
        <p:spPr>
          <a:xfrm>
            <a:off x="6780280" y="2419007"/>
            <a:ext cx="576943" cy="0"/>
          </a:xfrm>
          <a:prstGeom prst="line">
            <a:avLst/>
          </a:pr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cxnSp>
      <p:sp>
        <p:nvSpPr>
          <p:cNvPr id="7" name="TextBox 6">
            <a:extLst>
              <a:ext uri="{FF2B5EF4-FFF2-40B4-BE49-F238E27FC236}">
                <a16:creationId xmlns:a16="http://schemas.microsoft.com/office/drawing/2014/main" id="{CAEE6DFA-5A05-A78A-327C-2DA0A749CE7B}"/>
              </a:ext>
            </a:extLst>
          </p:cNvPr>
          <p:cNvSpPr txBox="1"/>
          <p:nvPr/>
        </p:nvSpPr>
        <p:spPr>
          <a:xfrm>
            <a:off x="7520509" y="1731067"/>
            <a:ext cx="1043876" cy="523220"/>
          </a:xfrm>
          <a:prstGeom prst="rect">
            <a:avLst/>
          </a:prstGeom>
          <a:noFill/>
        </p:spPr>
        <p:txBody>
          <a:bodyPr wrap="none" rtlCol="0">
            <a:spAutoFit/>
          </a:bodyPr>
          <a:lstStyle/>
          <a:p>
            <a:pPr algn="l"/>
            <a:r>
              <a:rPr lang="en-GB" sz="2800" dirty="0"/>
              <a:t>Crest</a:t>
            </a:r>
          </a:p>
        </p:txBody>
      </p:sp>
      <p:sp>
        <p:nvSpPr>
          <p:cNvPr id="9" name="TextBox 8">
            <a:extLst>
              <a:ext uri="{FF2B5EF4-FFF2-40B4-BE49-F238E27FC236}">
                <a16:creationId xmlns:a16="http://schemas.microsoft.com/office/drawing/2014/main" id="{E4B95AD3-07BC-C03A-F75B-5D9FF488C78B}"/>
              </a:ext>
            </a:extLst>
          </p:cNvPr>
          <p:cNvSpPr txBox="1"/>
          <p:nvPr/>
        </p:nvSpPr>
        <p:spPr>
          <a:xfrm>
            <a:off x="7520509" y="2170524"/>
            <a:ext cx="1312667" cy="523220"/>
          </a:xfrm>
          <a:prstGeom prst="rect">
            <a:avLst/>
          </a:prstGeom>
          <a:noFill/>
        </p:spPr>
        <p:txBody>
          <a:bodyPr wrap="none" rtlCol="0">
            <a:spAutoFit/>
          </a:bodyPr>
          <a:lstStyle/>
          <a:p>
            <a:pPr algn="l"/>
            <a:r>
              <a:rPr lang="en-GB" sz="2800"/>
              <a:t>Trough</a:t>
            </a:r>
          </a:p>
        </p:txBody>
      </p:sp>
      <p:sp>
        <p:nvSpPr>
          <p:cNvPr id="2" name="Title 1">
            <a:extLst>
              <a:ext uri="{FF2B5EF4-FFF2-40B4-BE49-F238E27FC236}">
                <a16:creationId xmlns:a16="http://schemas.microsoft.com/office/drawing/2014/main" id="{B60631E8-45D2-3545-228C-0BF98CB5718B}"/>
              </a:ext>
            </a:extLst>
          </p:cNvPr>
          <p:cNvSpPr>
            <a:spLocks noGrp="1"/>
          </p:cNvSpPr>
          <p:nvPr>
            <p:ph type="title"/>
          </p:nvPr>
        </p:nvSpPr>
        <p:spPr>
          <a:xfrm>
            <a:off x="241300" y="155246"/>
            <a:ext cx="8724900" cy="867930"/>
          </a:xfrm>
          <a:solidFill>
            <a:schemeClr val="accent2">
              <a:lumMod val="20000"/>
              <a:lumOff val="80000"/>
            </a:schemeClr>
          </a:solidFill>
        </p:spPr>
        <p:txBody>
          <a:bodyPr/>
          <a:lstStyle/>
          <a:p>
            <a:r>
              <a:rPr lang="en-IE" altLang="en-US" sz="2800" dirty="0"/>
              <a:t>Draw 5 circles on the screen to show where the bright </a:t>
            </a:r>
            <a:r>
              <a:rPr lang="en-GB" sz="2800" dirty="0"/>
              <a:t>◯ </a:t>
            </a:r>
            <a:r>
              <a:rPr lang="en-IE" altLang="en-US" sz="2800" dirty="0"/>
              <a:t>and dark </a:t>
            </a:r>
            <a:r>
              <a:rPr lang="en-GB" sz="2800" dirty="0"/>
              <a:t>⚫</a:t>
            </a:r>
            <a:r>
              <a:rPr lang="en-IE" altLang="en-US" sz="2800" dirty="0"/>
              <a:t> fringes form.</a:t>
            </a:r>
            <a:endParaRPr lang="en-GB" sz="2800" dirty="0"/>
          </a:p>
        </p:txBody>
      </p:sp>
      <p:grpSp>
        <p:nvGrpSpPr>
          <p:cNvPr id="37" name="Group 36">
            <a:extLst>
              <a:ext uri="{FF2B5EF4-FFF2-40B4-BE49-F238E27FC236}">
                <a16:creationId xmlns:a16="http://schemas.microsoft.com/office/drawing/2014/main" id="{CD5C1DAF-A1DA-B2F6-8168-37AA7630C881}"/>
              </a:ext>
            </a:extLst>
          </p:cNvPr>
          <p:cNvGrpSpPr/>
          <p:nvPr/>
        </p:nvGrpSpPr>
        <p:grpSpPr>
          <a:xfrm>
            <a:off x="3618368" y="1693533"/>
            <a:ext cx="1962436" cy="4616249"/>
            <a:chOff x="3618368" y="1452233"/>
            <a:chExt cx="1962436" cy="4616249"/>
          </a:xfrm>
        </p:grpSpPr>
        <p:sp>
          <p:nvSpPr>
            <p:cNvPr id="10247" name="Freeform: Shape 10246">
              <a:extLst>
                <a:ext uri="{FF2B5EF4-FFF2-40B4-BE49-F238E27FC236}">
                  <a16:creationId xmlns:a16="http://schemas.microsoft.com/office/drawing/2014/main" id="{D5C6C2F2-830F-1155-4AC6-570C3DABC3BC}"/>
                </a:ext>
              </a:extLst>
            </p:cNvPr>
            <p:cNvSpPr/>
            <p:nvPr/>
          </p:nvSpPr>
          <p:spPr>
            <a:xfrm flipH="1">
              <a:off x="3618371" y="3950141"/>
              <a:ext cx="224351" cy="433888"/>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7" name="Freeform: Shape 10256">
              <a:extLst>
                <a:ext uri="{FF2B5EF4-FFF2-40B4-BE49-F238E27FC236}">
                  <a16:creationId xmlns:a16="http://schemas.microsoft.com/office/drawing/2014/main" id="{3B954AE7-732E-162A-34C6-59F954D138AE}"/>
                </a:ext>
              </a:extLst>
            </p:cNvPr>
            <p:cNvSpPr/>
            <p:nvPr/>
          </p:nvSpPr>
          <p:spPr>
            <a:xfrm flipH="1">
              <a:off x="3618371" y="3136269"/>
              <a:ext cx="224351" cy="433888"/>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49" name="Freeform: Shape 10248">
              <a:extLst>
                <a:ext uri="{FF2B5EF4-FFF2-40B4-BE49-F238E27FC236}">
                  <a16:creationId xmlns:a16="http://schemas.microsoft.com/office/drawing/2014/main" id="{39493B07-DF70-6F90-A2CD-1564E8F91D3F}"/>
                </a:ext>
              </a:extLst>
            </p:cNvPr>
            <p:cNvSpPr/>
            <p:nvPr/>
          </p:nvSpPr>
          <p:spPr>
            <a:xfrm flipH="1">
              <a:off x="3618371" y="3507905"/>
              <a:ext cx="668733" cy="129331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2" name="Freeform: Shape 10251">
              <a:extLst>
                <a:ext uri="{FF2B5EF4-FFF2-40B4-BE49-F238E27FC236}">
                  <a16:creationId xmlns:a16="http://schemas.microsoft.com/office/drawing/2014/main" id="{6B126CA6-A399-A9D9-1756-454C4E6A5B8B}"/>
                </a:ext>
              </a:extLst>
            </p:cNvPr>
            <p:cNvSpPr/>
            <p:nvPr/>
          </p:nvSpPr>
          <p:spPr>
            <a:xfrm flipH="1">
              <a:off x="3618371" y="3115755"/>
              <a:ext cx="1091399" cy="2110737"/>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3" name="Freeform: Shape 10252">
              <a:extLst>
                <a:ext uri="{FF2B5EF4-FFF2-40B4-BE49-F238E27FC236}">
                  <a16:creationId xmlns:a16="http://schemas.microsoft.com/office/drawing/2014/main" id="{5FBD724D-6402-61F0-055A-42D53D5537A7}"/>
                </a:ext>
              </a:extLst>
            </p:cNvPr>
            <p:cNvSpPr/>
            <p:nvPr/>
          </p:nvSpPr>
          <p:spPr>
            <a:xfrm flipH="1">
              <a:off x="3618371" y="2690214"/>
              <a:ext cx="1532231" cy="2963294"/>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5" name="Freeform: Shape 10254">
              <a:extLst>
                <a:ext uri="{FF2B5EF4-FFF2-40B4-BE49-F238E27FC236}">
                  <a16:creationId xmlns:a16="http://schemas.microsoft.com/office/drawing/2014/main" id="{8DBB1219-9613-110A-0468-CAAB5E92A6E7}"/>
                </a:ext>
              </a:extLst>
            </p:cNvPr>
            <p:cNvSpPr/>
            <p:nvPr/>
          </p:nvSpPr>
          <p:spPr>
            <a:xfrm flipH="1">
              <a:off x="3618371" y="2273188"/>
              <a:ext cx="1962433" cy="3795294"/>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59" name="Freeform: Shape 10258">
              <a:extLst>
                <a:ext uri="{FF2B5EF4-FFF2-40B4-BE49-F238E27FC236}">
                  <a16:creationId xmlns:a16="http://schemas.microsoft.com/office/drawing/2014/main" id="{6D4812D9-34F4-A082-12E8-3D883153769B}"/>
                </a:ext>
              </a:extLst>
            </p:cNvPr>
            <p:cNvSpPr/>
            <p:nvPr/>
          </p:nvSpPr>
          <p:spPr>
            <a:xfrm flipH="1">
              <a:off x="3618371" y="2694032"/>
              <a:ext cx="668733" cy="129331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62" name="Freeform: Shape 10261">
              <a:extLst>
                <a:ext uri="{FF2B5EF4-FFF2-40B4-BE49-F238E27FC236}">
                  <a16:creationId xmlns:a16="http://schemas.microsoft.com/office/drawing/2014/main" id="{9509E85E-F4E5-9FEB-A20F-09B5D8C9D825}"/>
                </a:ext>
              </a:extLst>
            </p:cNvPr>
            <p:cNvSpPr/>
            <p:nvPr/>
          </p:nvSpPr>
          <p:spPr>
            <a:xfrm flipH="1">
              <a:off x="3618371" y="2301883"/>
              <a:ext cx="1091399" cy="2110737"/>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63" name="Freeform: Shape 10262">
              <a:extLst>
                <a:ext uri="{FF2B5EF4-FFF2-40B4-BE49-F238E27FC236}">
                  <a16:creationId xmlns:a16="http://schemas.microsoft.com/office/drawing/2014/main" id="{7BD7FDF5-87A7-4851-E38B-57C2F57A7141}"/>
                </a:ext>
              </a:extLst>
            </p:cNvPr>
            <p:cNvSpPr/>
            <p:nvPr/>
          </p:nvSpPr>
          <p:spPr>
            <a:xfrm flipH="1">
              <a:off x="3618371" y="1876342"/>
              <a:ext cx="1532231" cy="2963294"/>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78" name="Freeform: Shape 10277">
              <a:extLst>
                <a:ext uri="{FF2B5EF4-FFF2-40B4-BE49-F238E27FC236}">
                  <a16:creationId xmlns:a16="http://schemas.microsoft.com/office/drawing/2014/main" id="{6A6D4971-F993-4C91-36BE-64080C9EE581}"/>
                </a:ext>
              </a:extLst>
            </p:cNvPr>
            <p:cNvSpPr/>
            <p:nvPr/>
          </p:nvSpPr>
          <p:spPr>
            <a:xfrm flipH="1">
              <a:off x="3618368" y="1452233"/>
              <a:ext cx="1962430" cy="3795288"/>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9" name="Freeform: Shape 28">
              <a:extLst>
                <a:ext uri="{FF2B5EF4-FFF2-40B4-BE49-F238E27FC236}">
                  <a16:creationId xmlns:a16="http://schemas.microsoft.com/office/drawing/2014/main" id="{9DE4FC50-6E63-8B0C-745A-438BF440BD78}"/>
                </a:ext>
              </a:extLst>
            </p:cNvPr>
            <p:cNvSpPr/>
            <p:nvPr/>
          </p:nvSpPr>
          <p:spPr>
            <a:xfrm>
              <a:off x="3627391" y="1856934"/>
              <a:ext cx="1827802" cy="820730"/>
            </a:xfrm>
            <a:custGeom>
              <a:avLst/>
              <a:gdLst>
                <a:gd name="csX0" fmla="*/ 0 w 1827802"/>
                <a:gd name="csY0" fmla="*/ 0 h 1841820"/>
                <a:gd name="csX1" fmla="*/ 450482 w 1827802"/>
                <a:gd name="csY1" fmla="*/ 34129 h 1841820"/>
                <a:gd name="csX2" fmla="*/ 1702864 w 1827802"/>
                <a:gd name="csY2" fmla="*/ 687929 h 1841820"/>
                <a:gd name="csX3" fmla="*/ 1827802 w 1827802"/>
                <a:gd name="csY3" fmla="*/ 820730 h 1841820"/>
                <a:gd name="csX4" fmla="*/ 1827802 w 1827802"/>
                <a:gd name="csY4" fmla="*/ 1841820 h 1841820"/>
                <a:gd name="csX5" fmla="*/ 3343 w 1827802"/>
                <a:gd name="csY5" fmla="*/ 1841820 h 1841820"/>
                <a:gd name="csX6" fmla="*/ 0 w 1827802"/>
                <a:gd name="csY6" fmla="*/ 0 h 1841820"/>
                <a:gd name="csX0" fmla="*/ 1827802 w 1919242"/>
                <a:gd name="csY0" fmla="*/ 1841820 h 1933260"/>
                <a:gd name="csX1" fmla="*/ 3343 w 1919242"/>
                <a:gd name="csY1" fmla="*/ 1841820 h 1933260"/>
                <a:gd name="csX2" fmla="*/ 0 w 1919242"/>
                <a:gd name="csY2" fmla="*/ 0 h 1933260"/>
                <a:gd name="csX3" fmla="*/ 450482 w 1919242"/>
                <a:gd name="csY3" fmla="*/ 34129 h 1933260"/>
                <a:gd name="csX4" fmla="*/ 1702864 w 1919242"/>
                <a:gd name="csY4" fmla="*/ 687929 h 1933260"/>
                <a:gd name="csX5" fmla="*/ 1827802 w 1919242"/>
                <a:gd name="csY5" fmla="*/ 820730 h 1933260"/>
                <a:gd name="csX6" fmla="*/ 1919242 w 1919242"/>
                <a:gd name="csY6" fmla="*/ 1933260 h 1933260"/>
                <a:gd name="csX0" fmla="*/ 1827802 w 1827802"/>
                <a:gd name="csY0" fmla="*/ 1841820 h 1841820"/>
                <a:gd name="csX1" fmla="*/ 3343 w 1827802"/>
                <a:gd name="csY1" fmla="*/ 1841820 h 1841820"/>
                <a:gd name="csX2" fmla="*/ 0 w 1827802"/>
                <a:gd name="csY2" fmla="*/ 0 h 1841820"/>
                <a:gd name="csX3" fmla="*/ 450482 w 1827802"/>
                <a:gd name="csY3" fmla="*/ 34129 h 1841820"/>
                <a:gd name="csX4" fmla="*/ 1702864 w 1827802"/>
                <a:gd name="csY4" fmla="*/ 687929 h 1841820"/>
                <a:gd name="csX5" fmla="*/ 1827802 w 1827802"/>
                <a:gd name="csY5" fmla="*/ 820730 h 1841820"/>
                <a:gd name="csX0" fmla="*/ 3343 w 1827802"/>
                <a:gd name="csY0" fmla="*/ 1841820 h 1841820"/>
                <a:gd name="csX1" fmla="*/ 0 w 1827802"/>
                <a:gd name="csY1" fmla="*/ 0 h 1841820"/>
                <a:gd name="csX2" fmla="*/ 450482 w 1827802"/>
                <a:gd name="csY2" fmla="*/ 34129 h 1841820"/>
                <a:gd name="csX3" fmla="*/ 1702864 w 1827802"/>
                <a:gd name="csY3" fmla="*/ 687929 h 1841820"/>
                <a:gd name="csX4" fmla="*/ 1827802 w 1827802"/>
                <a:gd name="csY4" fmla="*/ 820730 h 1841820"/>
                <a:gd name="csX0" fmla="*/ 0 w 1827802"/>
                <a:gd name="csY0" fmla="*/ 0 h 820730"/>
                <a:gd name="csX1" fmla="*/ 450482 w 1827802"/>
                <a:gd name="csY1" fmla="*/ 34129 h 820730"/>
                <a:gd name="csX2" fmla="*/ 1702864 w 1827802"/>
                <a:gd name="csY2" fmla="*/ 687929 h 820730"/>
                <a:gd name="csX3" fmla="*/ 1827802 w 1827802"/>
                <a:gd name="csY3" fmla="*/ 820730 h 820730"/>
              </a:gdLst>
              <a:ahLst/>
              <a:cxnLst>
                <a:cxn ang="0">
                  <a:pos x="csX0" y="csY0"/>
                </a:cxn>
                <a:cxn ang="0">
                  <a:pos x="csX1" y="csY1"/>
                </a:cxn>
                <a:cxn ang="0">
                  <a:pos x="csX2" y="csY2"/>
                </a:cxn>
                <a:cxn ang="0">
                  <a:pos x="csX3" y="csY3"/>
                </a:cxn>
              </a:cxnLst>
              <a:rect l="l" t="t" r="r" b="b"/>
              <a:pathLst>
                <a:path w="1827802" h="820730">
                  <a:moveTo>
                    <a:pt x="0" y="0"/>
                  </a:moveTo>
                  <a:lnTo>
                    <a:pt x="450482" y="34129"/>
                  </a:lnTo>
                  <a:cubicBezTo>
                    <a:pt x="936230" y="129010"/>
                    <a:pt x="1369325" y="361867"/>
                    <a:pt x="1702864" y="687929"/>
                  </a:cubicBezTo>
                  <a:lnTo>
                    <a:pt x="1827802" y="820730"/>
                  </a:ln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26" name="Freeform: Shape 25">
            <a:extLst>
              <a:ext uri="{FF2B5EF4-FFF2-40B4-BE49-F238E27FC236}">
                <a16:creationId xmlns:a16="http://schemas.microsoft.com/office/drawing/2014/main" id="{242D21D4-72C6-F171-572A-2964693351E8}"/>
              </a:ext>
            </a:extLst>
          </p:cNvPr>
          <p:cNvSpPr/>
          <p:nvPr/>
        </p:nvSpPr>
        <p:spPr>
          <a:xfrm>
            <a:off x="3635800" y="5073082"/>
            <a:ext cx="1819393" cy="829140"/>
          </a:xfrm>
          <a:custGeom>
            <a:avLst/>
            <a:gdLst>
              <a:gd name="csX0" fmla="*/ 0 w 1823608"/>
              <a:gd name="csY0" fmla="*/ 0 h 2322471"/>
              <a:gd name="csX1" fmla="*/ 1823608 w 1823608"/>
              <a:gd name="csY1" fmla="*/ 0 h 2322471"/>
              <a:gd name="csX2" fmla="*/ 1823608 w 1823608"/>
              <a:gd name="csY2" fmla="*/ 1493331 h 2322471"/>
              <a:gd name="csX3" fmla="*/ 1698670 w 1823608"/>
              <a:gd name="csY3" fmla="*/ 1626131 h 2322471"/>
              <a:gd name="csX4" fmla="*/ 446288 w 1823608"/>
              <a:gd name="csY4" fmla="*/ 2279930 h 2322471"/>
              <a:gd name="csX5" fmla="*/ 4215 w 1823608"/>
              <a:gd name="csY5" fmla="*/ 2322471 h 2322471"/>
              <a:gd name="csX6" fmla="*/ 0 w 1823608"/>
              <a:gd name="csY6" fmla="*/ 0 h 2322471"/>
              <a:gd name="csX0" fmla="*/ 1823608 w 1915048"/>
              <a:gd name="csY0" fmla="*/ 0 h 2322471"/>
              <a:gd name="csX1" fmla="*/ 1823608 w 1915048"/>
              <a:gd name="csY1" fmla="*/ 1493331 h 2322471"/>
              <a:gd name="csX2" fmla="*/ 1698670 w 1915048"/>
              <a:gd name="csY2" fmla="*/ 1626131 h 2322471"/>
              <a:gd name="csX3" fmla="*/ 446288 w 1915048"/>
              <a:gd name="csY3" fmla="*/ 2279930 h 2322471"/>
              <a:gd name="csX4" fmla="*/ 4215 w 1915048"/>
              <a:gd name="csY4" fmla="*/ 2322471 h 2322471"/>
              <a:gd name="csX5" fmla="*/ 0 w 1915048"/>
              <a:gd name="csY5" fmla="*/ 0 h 2322471"/>
              <a:gd name="csX6" fmla="*/ 1915048 w 1915048"/>
              <a:gd name="csY6" fmla="*/ 91440 h 2322471"/>
              <a:gd name="csX0" fmla="*/ 1823608 w 1823608"/>
              <a:gd name="csY0" fmla="*/ 0 h 2322471"/>
              <a:gd name="csX1" fmla="*/ 1823608 w 1823608"/>
              <a:gd name="csY1" fmla="*/ 1493331 h 2322471"/>
              <a:gd name="csX2" fmla="*/ 1698670 w 1823608"/>
              <a:gd name="csY2" fmla="*/ 1626131 h 2322471"/>
              <a:gd name="csX3" fmla="*/ 446288 w 1823608"/>
              <a:gd name="csY3" fmla="*/ 2279930 h 2322471"/>
              <a:gd name="csX4" fmla="*/ 4215 w 1823608"/>
              <a:gd name="csY4" fmla="*/ 2322471 h 2322471"/>
              <a:gd name="csX5" fmla="*/ 0 w 1823608"/>
              <a:gd name="csY5" fmla="*/ 0 h 2322471"/>
              <a:gd name="csX0" fmla="*/ 1823608 w 1823608"/>
              <a:gd name="csY0" fmla="*/ 1493331 h 2322471"/>
              <a:gd name="csX1" fmla="*/ 1698670 w 1823608"/>
              <a:gd name="csY1" fmla="*/ 1626131 h 2322471"/>
              <a:gd name="csX2" fmla="*/ 446288 w 1823608"/>
              <a:gd name="csY2" fmla="*/ 2279930 h 2322471"/>
              <a:gd name="csX3" fmla="*/ 4215 w 1823608"/>
              <a:gd name="csY3" fmla="*/ 2322471 h 2322471"/>
              <a:gd name="csX4" fmla="*/ 0 w 1823608"/>
              <a:gd name="csY4" fmla="*/ 0 h 2322471"/>
              <a:gd name="csX0" fmla="*/ 1819393 w 1819393"/>
              <a:gd name="csY0" fmla="*/ 0 h 829140"/>
              <a:gd name="csX1" fmla="*/ 1694455 w 1819393"/>
              <a:gd name="csY1" fmla="*/ 132800 h 829140"/>
              <a:gd name="csX2" fmla="*/ 442073 w 1819393"/>
              <a:gd name="csY2" fmla="*/ 786599 h 829140"/>
              <a:gd name="csX3" fmla="*/ 0 w 1819393"/>
              <a:gd name="csY3" fmla="*/ 829140 h 829140"/>
            </a:gdLst>
            <a:ahLst/>
            <a:cxnLst>
              <a:cxn ang="0">
                <a:pos x="csX0" y="csY0"/>
              </a:cxn>
              <a:cxn ang="0">
                <a:pos x="csX1" y="csY1"/>
              </a:cxn>
              <a:cxn ang="0">
                <a:pos x="csX2" y="csY2"/>
              </a:cxn>
              <a:cxn ang="0">
                <a:pos x="csX3" y="csY3"/>
              </a:cxn>
            </a:cxnLst>
            <a:rect l="l" t="t" r="r" b="b"/>
            <a:pathLst>
              <a:path w="1819393" h="829140">
                <a:moveTo>
                  <a:pt x="1819393" y="0"/>
                </a:moveTo>
                <a:lnTo>
                  <a:pt x="1694455" y="132800"/>
                </a:lnTo>
                <a:cubicBezTo>
                  <a:pt x="1360916" y="458862"/>
                  <a:pt x="927821" y="691719"/>
                  <a:pt x="442073" y="786599"/>
                </a:cubicBezTo>
                <a:lnTo>
                  <a:pt x="0" y="829140"/>
                </a:ln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267" name="Rectangle 10266">
            <a:extLst>
              <a:ext uri="{FF2B5EF4-FFF2-40B4-BE49-F238E27FC236}">
                <a16:creationId xmlns:a16="http://schemas.microsoft.com/office/drawing/2014/main" id="{A03CF464-219F-50DC-8463-4669245CD5C6}"/>
              </a:ext>
            </a:extLst>
          </p:cNvPr>
          <p:cNvSpPr/>
          <p:nvPr/>
        </p:nvSpPr>
        <p:spPr>
          <a:xfrm>
            <a:off x="5415848" y="2291327"/>
            <a:ext cx="492655" cy="3490840"/>
          </a:xfrm>
          <a:prstGeom prst="rect">
            <a:avLst/>
          </a:prstGeom>
          <a:solidFill>
            <a:schemeClr val="bg1">
              <a:lumMod val="9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68" name="Oval 10267">
            <a:extLst>
              <a:ext uri="{FF2B5EF4-FFF2-40B4-BE49-F238E27FC236}">
                <a16:creationId xmlns:a16="http://schemas.microsoft.com/office/drawing/2014/main" id="{15779993-FD60-5F06-5BAB-CC2FA7774E03}"/>
              </a:ext>
            </a:extLst>
          </p:cNvPr>
          <p:cNvSpPr/>
          <p:nvPr/>
        </p:nvSpPr>
        <p:spPr>
          <a:xfrm>
            <a:off x="5350352" y="3766846"/>
            <a:ext cx="379932" cy="44668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69" name="Oval 10268">
            <a:extLst>
              <a:ext uri="{FF2B5EF4-FFF2-40B4-BE49-F238E27FC236}">
                <a16:creationId xmlns:a16="http://schemas.microsoft.com/office/drawing/2014/main" id="{25428186-05BF-B1B6-AA4C-7E3996D056BB}"/>
              </a:ext>
            </a:extLst>
          </p:cNvPr>
          <p:cNvSpPr/>
          <p:nvPr/>
        </p:nvSpPr>
        <p:spPr>
          <a:xfrm>
            <a:off x="5426950" y="3383511"/>
            <a:ext cx="278444" cy="327365"/>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70" name="Oval 10269">
            <a:extLst>
              <a:ext uri="{FF2B5EF4-FFF2-40B4-BE49-F238E27FC236}">
                <a16:creationId xmlns:a16="http://schemas.microsoft.com/office/drawing/2014/main" id="{330401ED-3A8C-0B08-61C6-916B0634F4F3}"/>
              </a:ext>
            </a:extLst>
          </p:cNvPr>
          <p:cNvSpPr/>
          <p:nvPr/>
        </p:nvSpPr>
        <p:spPr>
          <a:xfrm>
            <a:off x="5419354" y="4315971"/>
            <a:ext cx="278444" cy="327365"/>
          </a:xfrm>
          <a:prstGeom prst="ellipse">
            <a:avLst/>
          </a:prstGeom>
          <a:solidFill>
            <a:schemeClr val="tx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71" name="Oval 10270">
            <a:extLst>
              <a:ext uri="{FF2B5EF4-FFF2-40B4-BE49-F238E27FC236}">
                <a16:creationId xmlns:a16="http://schemas.microsoft.com/office/drawing/2014/main" id="{773DEE79-D289-6B7A-E1F0-623EE3472107}"/>
              </a:ext>
            </a:extLst>
          </p:cNvPr>
          <p:cNvSpPr/>
          <p:nvPr/>
        </p:nvSpPr>
        <p:spPr>
          <a:xfrm>
            <a:off x="5419354" y="4958931"/>
            <a:ext cx="278444" cy="327365"/>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72" name="Oval 10271">
            <a:extLst>
              <a:ext uri="{FF2B5EF4-FFF2-40B4-BE49-F238E27FC236}">
                <a16:creationId xmlns:a16="http://schemas.microsoft.com/office/drawing/2014/main" id="{BA47DF0E-696D-DE06-6AFD-DC7886E9DA5A}"/>
              </a:ext>
            </a:extLst>
          </p:cNvPr>
          <p:cNvSpPr/>
          <p:nvPr/>
        </p:nvSpPr>
        <p:spPr>
          <a:xfrm>
            <a:off x="5425984" y="2724725"/>
            <a:ext cx="278444" cy="327365"/>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hlinkClick r:id="rId3"/>
            <a:extLst>
              <a:ext uri="{FF2B5EF4-FFF2-40B4-BE49-F238E27FC236}">
                <a16:creationId xmlns:a16="http://schemas.microsoft.com/office/drawing/2014/main" id="{6E35A752-0939-85E1-C069-710002AB0772}"/>
              </a:ext>
            </a:extLst>
          </p:cNvPr>
          <p:cNvSpPr txBox="1"/>
          <p:nvPr/>
        </p:nvSpPr>
        <p:spPr>
          <a:xfrm>
            <a:off x="4659762" y="6215338"/>
            <a:ext cx="490840" cy="276999"/>
          </a:xfrm>
          <a:prstGeom prst="rect">
            <a:avLst/>
          </a:prstGeom>
          <a:noFill/>
        </p:spPr>
        <p:txBody>
          <a:bodyPr wrap="none" rtlCol="0">
            <a:spAutoFit/>
          </a:bodyPr>
          <a:lstStyle/>
          <a:p>
            <a:pPr algn="l"/>
            <a:r>
              <a:rPr lang="en-GB" sz="1200" dirty="0">
                <a:solidFill>
                  <a:schemeClr val="tx1">
                    <a:lumMod val="50000"/>
                    <a:lumOff val="50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835998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27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26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26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27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27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02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88" grpId="0"/>
      <p:bldP spid="10268" grpId="0" animBg="1"/>
      <p:bldP spid="10269" grpId="0" animBg="1"/>
      <p:bldP spid="10270" grpId="0" animBg="1"/>
      <p:bldP spid="10271" grpId="0" animBg="1"/>
      <p:bldP spid="10272"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itle 38">
            <a:extLst>
              <a:ext uri="{FF2B5EF4-FFF2-40B4-BE49-F238E27FC236}">
                <a16:creationId xmlns:a16="http://schemas.microsoft.com/office/drawing/2014/main" id="{364582A7-8DF9-E6D7-2F97-C86F55EFA802}"/>
              </a:ext>
            </a:extLst>
          </p:cNvPr>
          <p:cNvSpPr>
            <a:spLocks noGrp="1"/>
          </p:cNvSpPr>
          <p:nvPr>
            <p:ph type="title"/>
          </p:nvPr>
        </p:nvSpPr>
        <p:spPr/>
        <p:txBody>
          <a:bodyPr/>
          <a:lstStyle/>
          <a:p>
            <a:r>
              <a:rPr lang="en-GB"/>
              <a:t>Example</a:t>
            </a:r>
          </a:p>
        </p:txBody>
      </p:sp>
      <p:sp>
        <p:nvSpPr>
          <p:cNvPr id="40" name="Text Placeholder 39">
            <a:extLst>
              <a:ext uri="{FF2B5EF4-FFF2-40B4-BE49-F238E27FC236}">
                <a16:creationId xmlns:a16="http://schemas.microsoft.com/office/drawing/2014/main" id="{5412072E-6512-C665-A26E-884D3CD93D94}"/>
              </a:ext>
            </a:extLst>
          </p:cNvPr>
          <p:cNvSpPr>
            <a:spLocks noGrp="1"/>
          </p:cNvSpPr>
          <p:nvPr>
            <p:ph type="body" sz="quarter" idx="10"/>
          </p:nvPr>
        </p:nvSpPr>
        <p:spPr>
          <a:xfrm>
            <a:off x="122292" y="461664"/>
            <a:ext cx="8899415" cy="1255728"/>
          </a:xfrm>
        </p:spPr>
        <p:txBody>
          <a:bodyPr/>
          <a:lstStyle/>
          <a:p>
            <a:r>
              <a:rPr lang="en-GB"/>
              <a:t>This wavefront diagram shows coherent light coming from two slits. The dashed line represents a line where constructive interference will occur, draw two more.</a:t>
            </a:r>
          </a:p>
        </p:txBody>
      </p:sp>
      <p:grpSp>
        <p:nvGrpSpPr>
          <p:cNvPr id="4" name="Group 3">
            <a:extLst>
              <a:ext uri="{FF2B5EF4-FFF2-40B4-BE49-F238E27FC236}">
                <a16:creationId xmlns:a16="http://schemas.microsoft.com/office/drawing/2014/main" id="{7E989FF4-C5F1-5F38-DE6B-E03D4D9BDE41}"/>
              </a:ext>
            </a:extLst>
          </p:cNvPr>
          <p:cNvGrpSpPr/>
          <p:nvPr/>
        </p:nvGrpSpPr>
        <p:grpSpPr>
          <a:xfrm>
            <a:off x="3605667" y="1717392"/>
            <a:ext cx="2187556" cy="5057875"/>
            <a:chOff x="3618367" y="1230048"/>
            <a:chExt cx="2187556" cy="5057875"/>
          </a:xfrm>
        </p:grpSpPr>
        <p:sp>
          <p:nvSpPr>
            <p:cNvPr id="5" name="Freeform: Shape 4">
              <a:extLst>
                <a:ext uri="{FF2B5EF4-FFF2-40B4-BE49-F238E27FC236}">
                  <a16:creationId xmlns:a16="http://schemas.microsoft.com/office/drawing/2014/main" id="{9033245B-E1EB-A18D-5A15-9963D9BEDCFA}"/>
                </a:ext>
              </a:extLst>
            </p:cNvPr>
            <p:cNvSpPr/>
            <p:nvPr/>
          </p:nvSpPr>
          <p:spPr>
            <a:xfrm flipH="1">
              <a:off x="3618371" y="3733196"/>
              <a:ext cx="453017" cy="876123"/>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Freeform: Shape 5">
              <a:extLst>
                <a:ext uri="{FF2B5EF4-FFF2-40B4-BE49-F238E27FC236}">
                  <a16:creationId xmlns:a16="http://schemas.microsoft.com/office/drawing/2014/main" id="{BBFF51E2-892D-31AE-C0AC-A275DC9C6D73}"/>
                </a:ext>
              </a:extLst>
            </p:cNvPr>
            <p:cNvSpPr/>
            <p:nvPr/>
          </p:nvSpPr>
          <p:spPr>
            <a:xfrm flipH="1">
              <a:off x="3618371" y="3318206"/>
              <a:ext cx="878997" cy="1699959"/>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7611E9AC-EA5D-D714-0F2A-0B234644BA61}"/>
                </a:ext>
              </a:extLst>
            </p:cNvPr>
            <p:cNvSpPr/>
            <p:nvPr/>
          </p:nvSpPr>
          <p:spPr>
            <a:xfrm flipH="1">
              <a:off x="3618371" y="2895542"/>
              <a:ext cx="1321896" cy="2556512"/>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8" name="Freeform: Shape 7">
              <a:extLst>
                <a:ext uri="{FF2B5EF4-FFF2-40B4-BE49-F238E27FC236}">
                  <a16:creationId xmlns:a16="http://schemas.microsoft.com/office/drawing/2014/main" id="{F4CFC5C7-6193-1086-6E02-9D656C6D0FFF}"/>
                </a:ext>
              </a:extLst>
            </p:cNvPr>
            <p:cNvSpPr/>
            <p:nvPr/>
          </p:nvSpPr>
          <p:spPr>
            <a:xfrm flipH="1">
              <a:off x="3618371" y="2489965"/>
              <a:ext cx="1741961" cy="336890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9" name="Freeform: Shape 8">
              <a:extLst>
                <a:ext uri="{FF2B5EF4-FFF2-40B4-BE49-F238E27FC236}">
                  <a16:creationId xmlns:a16="http://schemas.microsoft.com/office/drawing/2014/main" id="{6B91DAA0-3345-A138-15D2-0724C1E67F3B}"/>
                </a:ext>
              </a:extLst>
            </p:cNvPr>
            <p:cNvSpPr/>
            <p:nvPr/>
          </p:nvSpPr>
          <p:spPr>
            <a:xfrm flipH="1">
              <a:off x="3618371" y="2057256"/>
              <a:ext cx="2187552" cy="4230667"/>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 name="Freeform: Shape 9">
              <a:extLst>
                <a:ext uri="{FF2B5EF4-FFF2-40B4-BE49-F238E27FC236}">
                  <a16:creationId xmlns:a16="http://schemas.microsoft.com/office/drawing/2014/main" id="{BB120A7C-D26D-CC18-78E7-E906834453FF}"/>
                </a:ext>
              </a:extLst>
            </p:cNvPr>
            <p:cNvSpPr/>
            <p:nvPr/>
          </p:nvSpPr>
          <p:spPr>
            <a:xfrm flipH="1">
              <a:off x="3618371" y="2919324"/>
              <a:ext cx="453017" cy="876123"/>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1" name="Freeform: Shape 10">
              <a:extLst>
                <a:ext uri="{FF2B5EF4-FFF2-40B4-BE49-F238E27FC236}">
                  <a16:creationId xmlns:a16="http://schemas.microsoft.com/office/drawing/2014/main" id="{B5239071-5C55-F065-731B-0C5208A2B440}"/>
                </a:ext>
              </a:extLst>
            </p:cNvPr>
            <p:cNvSpPr/>
            <p:nvPr/>
          </p:nvSpPr>
          <p:spPr>
            <a:xfrm flipH="1">
              <a:off x="3618371" y="2504333"/>
              <a:ext cx="878997" cy="1699959"/>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2" name="Freeform: Shape 11">
              <a:extLst>
                <a:ext uri="{FF2B5EF4-FFF2-40B4-BE49-F238E27FC236}">
                  <a16:creationId xmlns:a16="http://schemas.microsoft.com/office/drawing/2014/main" id="{426F7055-89DA-9EEB-4388-66AD3DBBF375}"/>
                </a:ext>
              </a:extLst>
            </p:cNvPr>
            <p:cNvSpPr/>
            <p:nvPr/>
          </p:nvSpPr>
          <p:spPr>
            <a:xfrm flipH="1">
              <a:off x="3618371" y="2081670"/>
              <a:ext cx="1321896" cy="2556512"/>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3" name="Freeform: Shape 12">
              <a:extLst>
                <a:ext uri="{FF2B5EF4-FFF2-40B4-BE49-F238E27FC236}">
                  <a16:creationId xmlns:a16="http://schemas.microsoft.com/office/drawing/2014/main" id="{85DAB029-8AC4-FF7A-8BBB-EEAE7609A651}"/>
                </a:ext>
              </a:extLst>
            </p:cNvPr>
            <p:cNvSpPr/>
            <p:nvPr/>
          </p:nvSpPr>
          <p:spPr>
            <a:xfrm flipH="1">
              <a:off x="3618371" y="1676092"/>
              <a:ext cx="1741961" cy="336890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4" name="Freeform: Shape 13">
              <a:extLst>
                <a:ext uri="{FF2B5EF4-FFF2-40B4-BE49-F238E27FC236}">
                  <a16:creationId xmlns:a16="http://schemas.microsoft.com/office/drawing/2014/main" id="{B102E146-F87C-6797-26C7-71668F8C6610}"/>
                </a:ext>
              </a:extLst>
            </p:cNvPr>
            <p:cNvSpPr/>
            <p:nvPr/>
          </p:nvSpPr>
          <p:spPr>
            <a:xfrm flipH="1">
              <a:off x="3618367" y="1230048"/>
              <a:ext cx="2187550" cy="423066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cxnSp>
        <p:nvCxnSpPr>
          <p:cNvPr id="15" name="Straight Connector 14">
            <a:extLst>
              <a:ext uri="{FF2B5EF4-FFF2-40B4-BE49-F238E27FC236}">
                <a16:creationId xmlns:a16="http://schemas.microsoft.com/office/drawing/2014/main" id="{E75EEB93-A5EE-5098-FAD9-B4D0A075549D}"/>
              </a:ext>
            </a:extLst>
          </p:cNvPr>
          <p:cNvCxnSpPr>
            <a:cxnSpLocks/>
          </p:cNvCxnSpPr>
          <p:nvPr/>
        </p:nvCxnSpPr>
        <p:spPr>
          <a:xfrm>
            <a:off x="3605671" y="1954595"/>
            <a:ext cx="0" cy="176172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D016A8A1-AEAA-41EB-1324-8EAAB8ED1B3F}"/>
              </a:ext>
            </a:extLst>
          </p:cNvPr>
          <p:cNvCxnSpPr>
            <a:cxnSpLocks/>
          </p:cNvCxnSpPr>
          <p:nvPr/>
        </p:nvCxnSpPr>
        <p:spPr>
          <a:xfrm>
            <a:off x="3605667" y="3871893"/>
            <a:ext cx="4" cy="68401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370ABD17-5F8E-5718-10CE-93DB7FF6C776}"/>
              </a:ext>
            </a:extLst>
          </p:cNvPr>
          <p:cNvCxnSpPr>
            <a:cxnSpLocks/>
          </p:cNvCxnSpPr>
          <p:nvPr/>
        </p:nvCxnSpPr>
        <p:spPr>
          <a:xfrm>
            <a:off x="3605671" y="4751369"/>
            <a:ext cx="0" cy="1751418"/>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68EF3CCD-5D6D-7DE8-B9F0-2FB49BE7BAC7}"/>
              </a:ext>
            </a:extLst>
          </p:cNvPr>
          <p:cNvGrpSpPr/>
          <p:nvPr/>
        </p:nvGrpSpPr>
        <p:grpSpPr>
          <a:xfrm>
            <a:off x="3605668" y="1939577"/>
            <a:ext cx="1962436" cy="4616249"/>
            <a:chOff x="3618368" y="1452233"/>
            <a:chExt cx="1962436" cy="4616249"/>
          </a:xfrm>
        </p:grpSpPr>
        <p:sp>
          <p:nvSpPr>
            <p:cNvPr id="20" name="Freeform: Shape 19">
              <a:extLst>
                <a:ext uri="{FF2B5EF4-FFF2-40B4-BE49-F238E27FC236}">
                  <a16:creationId xmlns:a16="http://schemas.microsoft.com/office/drawing/2014/main" id="{A2F4C881-F206-863E-44EE-F8481EEEB7BF}"/>
                </a:ext>
              </a:extLst>
            </p:cNvPr>
            <p:cNvSpPr/>
            <p:nvPr/>
          </p:nvSpPr>
          <p:spPr>
            <a:xfrm flipH="1">
              <a:off x="3618371" y="3950141"/>
              <a:ext cx="224351" cy="433888"/>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1" name="Freeform: Shape 20">
              <a:extLst>
                <a:ext uri="{FF2B5EF4-FFF2-40B4-BE49-F238E27FC236}">
                  <a16:creationId xmlns:a16="http://schemas.microsoft.com/office/drawing/2014/main" id="{A7605687-147D-C325-D184-D1C7306A8B96}"/>
                </a:ext>
              </a:extLst>
            </p:cNvPr>
            <p:cNvSpPr/>
            <p:nvPr/>
          </p:nvSpPr>
          <p:spPr>
            <a:xfrm flipH="1">
              <a:off x="3618371" y="3136269"/>
              <a:ext cx="224351" cy="433888"/>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2" name="Freeform: Shape 21">
              <a:extLst>
                <a:ext uri="{FF2B5EF4-FFF2-40B4-BE49-F238E27FC236}">
                  <a16:creationId xmlns:a16="http://schemas.microsoft.com/office/drawing/2014/main" id="{460DE4F8-5C75-B419-3CFF-5A926C7F0FD2}"/>
                </a:ext>
              </a:extLst>
            </p:cNvPr>
            <p:cNvSpPr/>
            <p:nvPr/>
          </p:nvSpPr>
          <p:spPr>
            <a:xfrm flipH="1">
              <a:off x="3618371" y="3507905"/>
              <a:ext cx="668733" cy="129331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Freeform: Shape 22">
              <a:extLst>
                <a:ext uri="{FF2B5EF4-FFF2-40B4-BE49-F238E27FC236}">
                  <a16:creationId xmlns:a16="http://schemas.microsoft.com/office/drawing/2014/main" id="{B6B87D4D-7F9F-46EB-691E-0C0C209700BD}"/>
                </a:ext>
              </a:extLst>
            </p:cNvPr>
            <p:cNvSpPr/>
            <p:nvPr/>
          </p:nvSpPr>
          <p:spPr>
            <a:xfrm flipH="1">
              <a:off x="3618371" y="3115755"/>
              <a:ext cx="1091399" cy="2110737"/>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4" name="Freeform: Shape 23">
              <a:extLst>
                <a:ext uri="{FF2B5EF4-FFF2-40B4-BE49-F238E27FC236}">
                  <a16:creationId xmlns:a16="http://schemas.microsoft.com/office/drawing/2014/main" id="{FE708264-2151-3748-5D14-CC9A2BFC9AE7}"/>
                </a:ext>
              </a:extLst>
            </p:cNvPr>
            <p:cNvSpPr/>
            <p:nvPr/>
          </p:nvSpPr>
          <p:spPr>
            <a:xfrm flipH="1">
              <a:off x="3618371" y="2690214"/>
              <a:ext cx="1532231" cy="2963294"/>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5" name="Freeform: Shape 24">
              <a:extLst>
                <a:ext uri="{FF2B5EF4-FFF2-40B4-BE49-F238E27FC236}">
                  <a16:creationId xmlns:a16="http://schemas.microsoft.com/office/drawing/2014/main" id="{1C514CB2-681F-6338-D5A6-543082C0CA8C}"/>
                </a:ext>
              </a:extLst>
            </p:cNvPr>
            <p:cNvSpPr/>
            <p:nvPr/>
          </p:nvSpPr>
          <p:spPr>
            <a:xfrm flipH="1">
              <a:off x="3618371" y="2273188"/>
              <a:ext cx="1962433" cy="3795294"/>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6" name="Freeform: Shape 25">
              <a:extLst>
                <a:ext uri="{FF2B5EF4-FFF2-40B4-BE49-F238E27FC236}">
                  <a16:creationId xmlns:a16="http://schemas.microsoft.com/office/drawing/2014/main" id="{3A3D10E1-7DA0-7CE0-BA29-4B9E3AAE9E67}"/>
                </a:ext>
              </a:extLst>
            </p:cNvPr>
            <p:cNvSpPr/>
            <p:nvPr/>
          </p:nvSpPr>
          <p:spPr>
            <a:xfrm flipH="1">
              <a:off x="3618371" y="2694032"/>
              <a:ext cx="668733" cy="129331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7" name="Freeform: Shape 26">
              <a:extLst>
                <a:ext uri="{FF2B5EF4-FFF2-40B4-BE49-F238E27FC236}">
                  <a16:creationId xmlns:a16="http://schemas.microsoft.com/office/drawing/2014/main" id="{B26A3853-D5EC-FC49-7509-2D94D3ACB456}"/>
                </a:ext>
              </a:extLst>
            </p:cNvPr>
            <p:cNvSpPr/>
            <p:nvPr/>
          </p:nvSpPr>
          <p:spPr>
            <a:xfrm flipH="1">
              <a:off x="3618371" y="2301883"/>
              <a:ext cx="1091399" cy="2110737"/>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8" name="Freeform: Shape 27">
              <a:extLst>
                <a:ext uri="{FF2B5EF4-FFF2-40B4-BE49-F238E27FC236}">
                  <a16:creationId xmlns:a16="http://schemas.microsoft.com/office/drawing/2014/main" id="{E8CB6EDB-22D7-6A3C-E5CD-9F9F0BD0E720}"/>
                </a:ext>
              </a:extLst>
            </p:cNvPr>
            <p:cNvSpPr/>
            <p:nvPr/>
          </p:nvSpPr>
          <p:spPr>
            <a:xfrm flipH="1">
              <a:off x="3618371" y="1876342"/>
              <a:ext cx="1532231" cy="2963294"/>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9" name="Freeform: Shape 28">
              <a:extLst>
                <a:ext uri="{FF2B5EF4-FFF2-40B4-BE49-F238E27FC236}">
                  <a16:creationId xmlns:a16="http://schemas.microsoft.com/office/drawing/2014/main" id="{369FA6DA-8DFE-E128-3474-6EEE14316B65}"/>
                </a:ext>
              </a:extLst>
            </p:cNvPr>
            <p:cNvSpPr/>
            <p:nvPr/>
          </p:nvSpPr>
          <p:spPr>
            <a:xfrm flipH="1">
              <a:off x="3618368" y="1452233"/>
              <a:ext cx="1962430" cy="3795288"/>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30" name="Freeform: Shape 29">
              <a:extLst>
                <a:ext uri="{FF2B5EF4-FFF2-40B4-BE49-F238E27FC236}">
                  <a16:creationId xmlns:a16="http://schemas.microsoft.com/office/drawing/2014/main" id="{68AB29BC-3D8F-65FD-11A3-2653A2B892DF}"/>
                </a:ext>
              </a:extLst>
            </p:cNvPr>
            <p:cNvSpPr/>
            <p:nvPr/>
          </p:nvSpPr>
          <p:spPr>
            <a:xfrm>
              <a:off x="3627391" y="1856934"/>
              <a:ext cx="1827802" cy="820730"/>
            </a:xfrm>
            <a:custGeom>
              <a:avLst/>
              <a:gdLst>
                <a:gd name="csX0" fmla="*/ 0 w 1827802"/>
                <a:gd name="csY0" fmla="*/ 0 h 1841820"/>
                <a:gd name="csX1" fmla="*/ 450482 w 1827802"/>
                <a:gd name="csY1" fmla="*/ 34129 h 1841820"/>
                <a:gd name="csX2" fmla="*/ 1702864 w 1827802"/>
                <a:gd name="csY2" fmla="*/ 687929 h 1841820"/>
                <a:gd name="csX3" fmla="*/ 1827802 w 1827802"/>
                <a:gd name="csY3" fmla="*/ 820730 h 1841820"/>
                <a:gd name="csX4" fmla="*/ 1827802 w 1827802"/>
                <a:gd name="csY4" fmla="*/ 1841820 h 1841820"/>
                <a:gd name="csX5" fmla="*/ 3343 w 1827802"/>
                <a:gd name="csY5" fmla="*/ 1841820 h 1841820"/>
                <a:gd name="csX6" fmla="*/ 0 w 1827802"/>
                <a:gd name="csY6" fmla="*/ 0 h 1841820"/>
                <a:gd name="csX0" fmla="*/ 1827802 w 1919242"/>
                <a:gd name="csY0" fmla="*/ 1841820 h 1933260"/>
                <a:gd name="csX1" fmla="*/ 3343 w 1919242"/>
                <a:gd name="csY1" fmla="*/ 1841820 h 1933260"/>
                <a:gd name="csX2" fmla="*/ 0 w 1919242"/>
                <a:gd name="csY2" fmla="*/ 0 h 1933260"/>
                <a:gd name="csX3" fmla="*/ 450482 w 1919242"/>
                <a:gd name="csY3" fmla="*/ 34129 h 1933260"/>
                <a:gd name="csX4" fmla="*/ 1702864 w 1919242"/>
                <a:gd name="csY4" fmla="*/ 687929 h 1933260"/>
                <a:gd name="csX5" fmla="*/ 1827802 w 1919242"/>
                <a:gd name="csY5" fmla="*/ 820730 h 1933260"/>
                <a:gd name="csX6" fmla="*/ 1919242 w 1919242"/>
                <a:gd name="csY6" fmla="*/ 1933260 h 1933260"/>
                <a:gd name="csX0" fmla="*/ 1827802 w 1827802"/>
                <a:gd name="csY0" fmla="*/ 1841820 h 1841820"/>
                <a:gd name="csX1" fmla="*/ 3343 w 1827802"/>
                <a:gd name="csY1" fmla="*/ 1841820 h 1841820"/>
                <a:gd name="csX2" fmla="*/ 0 w 1827802"/>
                <a:gd name="csY2" fmla="*/ 0 h 1841820"/>
                <a:gd name="csX3" fmla="*/ 450482 w 1827802"/>
                <a:gd name="csY3" fmla="*/ 34129 h 1841820"/>
                <a:gd name="csX4" fmla="*/ 1702864 w 1827802"/>
                <a:gd name="csY4" fmla="*/ 687929 h 1841820"/>
                <a:gd name="csX5" fmla="*/ 1827802 w 1827802"/>
                <a:gd name="csY5" fmla="*/ 820730 h 1841820"/>
                <a:gd name="csX0" fmla="*/ 3343 w 1827802"/>
                <a:gd name="csY0" fmla="*/ 1841820 h 1841820"/>
                <a:gd name="csX1" fmla="*/ 0 w 1827802"/>
                <a:gd name="csY1" fmla="*/ 0 h 1841820"/>
                <a:gd name="csX2" fmla="*/ 450482 w 1827802"/>
                <a:gd name="csY2" fmla="*/ 34129 h 1841820"/>
                <a:gd name="csX3" fmla="*/ 1702864 w 1827802"/>
                <a:gd name="csY3" fmla="*/ 687929 h 1841820"/>
                <a:gd name="csX4" fmla="*/ 1827802 w 1827802"/>
                <a:gd name="csY4" fmla="*/ 820730 h 1841820"/>
                <a:gd name="csX0" fmla="*/ 0 w 1827802"/>
                <a:gd name="csY0" fmla="*/ 0 h 820730"/>
                <a:gd name="csX1" fmla="*/ 450482 w 1827802"/>
                <a:gd name="csY1" fmla="*/ 34129 h 820730"/>
                <a:gd name="csX2" fmla="*/ 1702864 w 1827802"/>
                <a:gd name="csY2" fmla="*/ 687929 h 820730"/>
                <a:gd name="csX3" fmla="*/ 1827802 w 1827802"/>
                <a:gd name="csY3" fmla="*/ 820730 h 820730"/>
              </a:gdLst>
              <a:ahLst/>
              <a:cxnLst>
                <a:cxn ang="0">
                  <a:pos x="csX0" y="csY0"/>
                </a:cxn>
                <a:cxn ang="0">
                  <a:pos x="csX1" y="csY1"/>
                </a:cxn>
                <a:cxn ang="0">
                  <a:pos x="csX2" y="csY2"/>
                </a:cxn>
                <a:cxn ang="0">
                  <a:pos x="csX3" y="csY3"/>
                </a:cxn>
              </a:cxnLst>
              <a:rect l="l" t="t" r="r" b="b"/>
              <a:pathLst>
                <a:path w="1827802" h="820730">
                  <a:moveTo>
                    <a:pt x="0" y="0"/>
                  </a:moveTo>
                  <a:lnTo>
                    <a:pt x="450482" y="34129"/>
                  </a:lnTo>
                  <a:cubicBezTo>
                    <a:pt x="936230" y="129010"/>
                    <a:pt x="1369325" y="361867"/>
                    <a:pt x="1702864" y="687929"/>
                  </a:cubicBezTo>
                  <a:lnTo>
                    <a:pt x="1827802" y="820730"/>
                  </a:ln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31" name="Freeform: Shape 30">
            <a:extLst>
              <a:ext uri="{FF2B5EF4-FFF2-40B4-BE49-F238E27FC236}">
                <a16:creationId xmlns:a16="http://schemas.microsoft.com/office/drawing/2014/main" id="{A351FA29-33F5-01B2-98EB-3AF8EDF0AEE9}"/>
              </a:ext>
            </a:extLst>
          </p:cNvPr>
          <p:cNvSpPr/>
          <p:nvPr/>
        </p:nvSpPr>
        <p:spPr>
          <a:xfrm>
            <a:off x="3623100" y="5319126"/>
            <a:ext cx="1819393" cy="829140"/>
          </a:xfrm>
          <a:custGeom>
            <a:avLst/>
            <a:gdLst>
              <a:gd name="csX0" fmla="*/ 0 w 1823608"/>
              <a:gd name="csY0" fmla="*/ 0 h 2322471"/>
              <a:gd name="csX1" fmla="*/ 1823608 w 1823608"/>
              <a:gd name="csY1" fmla="*/ 0 h 2322471"/>
              <a:gd name="csX2" fmla="*/ 1823608 w 1823608"/>
              <a:gd name="csY2" fmla="*/ 1493331 h 2322471"/>
              <a:gd name="csX3" fmla="*/ 1698670 w 1823608"/>
              <a:gd name="csY3" fmla="*/ 1626131 h 2322471"/>
              <a:gd name="csX4" fmla="*/ 446288 w 1823608"/>
              <a:gd name="csY4" fmla="*/ 2279930 h 2322471"/>
              <a:gd name="csX5" fmla="*/ 4215 w 1823608"/>
              <a:gd name="csY5" fmla="*/ 2322471 h 2322471"/>
              <a:gd name="csX6" fmla="*/ 0 w 1823608"/>
              <a:gd name="csY6" fmla="*/ 0 h 2322471"/>
              <a:gd name="csX0" fmla="*/ 1823608 w 1915048"/>
              <a:gd name="csY0" fmla="*/ 0 h 2322471"/>
              <a:gd name="csX1" fmla="*/ 1823608 w 1915048"/>
              <a:gd name="csY1" fmla="*/ 1493331 h 2322471"/>
              <a:gd name="csX2" fmla="*/ 1698670 w 1915048"/>
              <a:gd name="csY2" fmla="*/ 1626131 h 2322471"/>
              <a:gd name="csX3" fmla="*/ 446288 w 1915048"/>
              <a:gd name="csY3" fmla="*/ 2279930 h 2322471"/>
              <a:gd name="csX4" fmla="*/ 4215 w 1915048"/>
              <a:gd name="csY4" fmla="*/ 2322471 h 2322471"/>
              <a:gd name="csX5" fmla="*/ 0 w 1915048"/>
              <a:gd name="csY5" fmla="*/ 0 h 2322471"/>
              <a:gd name="csX6" fmla="*/ 1915048 w 1915048"/>
              <a:gd name="csY6" fmla="*/ 91440 h 2322471"/>
              <a:gd name="csX0" fmla="*/ 1823608 w 1823608"/>
              <a:gd name="csY0" fmla="*/ 0 h 2322471"/>
              <a:gd name="csX1" fmla="*/ 1823608 w 1823608"/>
              <a:gd name="csY1" fmla="*/ 1493331 h 2322471"/>
              <a:gd name="csX2" fmla="*/ 1698670 w 1823608"/>
              <a:gd name="csY2" fmla="*/ 1626131 h 2322471"/>
              <a:gd name="csX3" fmla="*/ 446288 w 1823608"/>
              <a:gd name="csY3" fmla="*/ 2279930 h 2322471"/>
              <a:gd name="csX4" fmla="*/ 4215 w 1823608"/>
              <a:gd name="csY4" fmla="*/ 2322471 h 2322471"/>
              <a:gd name="csX5" fmla="*/ 0 w 1823608"/>
              <a:gd name="csY5" fmla="*/ 0 h 2322471"/>
              <a:gd name="csX0" fmla="*/ 1823608 w 1823608"/>
              <a:gd name="csY0" fmla="*/ 1493331 h 2322471"/>
              <a:gd name="csX1" fmla="*/ 1698670 w 1823608"/>
              <a:gd name="csY1" fmla="*/ 1626131 h 2322471"/>
              <a:gd name="csX2" fmla="*/ 446288 w 1823608"/>
              <a:gd name="csY2" fmla="*/ 2279930 h 2322471"/>
              <a:gd name="csX3" fmla="*/ 4215 w 1823608"/>
              <a:gd name="csY3" fmla="*/ 2322471 h 2322471"/>
              <a:gd name="csX4" fmla="*/ 0 w 1823608"/>
              <a:gd name="csY4" fmla="*/ 0 h 2322471"/>
              <a:gd name="csX0" fmla="*/ 1819393 w 1819393"/>
              <a:gd name="csY0" fmla="*/ 0 h 829140"/>
              <a:gd name="csX1" fmla="*/ 1694455 w 1819393"/>
              <a:gd name="csY1" fmla="*/ 132800 h 829140"/>
              <a:gd name="csX2" fmla="*/ 442073 w 1819393"/>
              <a:gd name="csY2" fmla="*/ 786599 h 829140"/>
              <a:gd name="csX3" fmla="*/ 0 w 1819393"/>
              <a:gd name="csY3" fmla="*/ 829140 h 829140"/>
            </a:gdLst>
            <a:ahLst/>
            <a:cxnLst>
              <a:cxn ang="0">
                <a:pos x="csX0" y="csY0"/>
              </a:cxn>
              <a:cxn ang="0">
                <a:pos x="csX1" y="csY1"/>
              </a:cxn>
              <a:cxn ang="0">
                <a:pos x="csX2" y="csY2"/>
              </a:cxn>
              <a:cxn ang="0">
                <a:pos x="csX3" y="csY3"/>
              </a:cxn>
            </a:cxnLst>
            <a:rect l="l" t="t" r="r" b="b"/>
            <a:pathLst>
              <a:path w="1819393" h="829140">
                <a:moveTo>
                  <a:pt x="1819393" y="0"/>
                </a:moveTo>
                <a:lnTo>
                  <a:pt x="1694455" y="132800"/>
                </a:lnTo>
                <a:cubicBezTo>
                  <a:pt x="1360916" y="458862"/>
                  <a:pt x="927821" y="691719"/>
                  <a:pt x="442073" y="786599"/>
                </a:cubicBezTo>
                <a:lnTo>
                  <a:pt x="0" y="829140"/>
                </a:ln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2" name="Freeform: Shape 41">
            <a:extLst>
              <a:ext uri="{FF2B5EF4-FFF2-40B4-BE49-F238E27FC236}">
                <a16:creationId xmlns:a16="http://schemas.microsoft.com/office/drawing/2014/main" id="{23E97E58-072D-5ECD-BC79-77B3584841C6}"/>
              </a:ext>
            </a:extLst>
          </p:cNvPr>
          <p:cNvSpPr/>
          <p:nvPr/>
        </p:nvSpPr>
        <p:spPr>
          <a:xfrm>
            <a:off x="3830022" y="2571165"/>
            <a:ext cx="2672368" cy="1526916"/>
          </a:xfrm>
          <a:custGeom>
            <a:avLst/>
            <a:gdLst>
              <a:gd name="csX0" fmla="*/ 2019300 w 2019300"/>
              <a:gd name="csY0" fmla="*/ 0 h 1016000"/>
              <a:gd name="csX1" fmla="*/ 0 w 2019300"/>
              <a:gd name="csY1" fmla="*/ 1016000 h 1016000"/>
              <a:gd name="csX2" fmla="*/ 0 w 2019300"/>
              <a:gd name="csY2" fmla="*/ 1016000 h 1016000"/>
            </a:gdLst>
            <a:ahLst/>
            <a:cxnLst>
              <a:cxn ang="0">
                <a:pos x="csX0" y="csY0"/>
              </a:cxn>
              <a:cxn ang="0">
                <a:pos x="csX1" y="csY1"/>
              </a:cxn>
              <a:cxn ang="0">
                <a:pos x="csX2" y="csY2"/>
              </a:cxn>
            </a:cxnLst>
            <a:rect l="l" t="t" r="r" b="b"/>
            <a:pathLst>
              <a:path w="2019300" h="1016000">
                <a:moveTo>
                  <a:pt x="2019300" y="0"/>
                </a:moveTo>
                <a:lnTo>
                  <a:pt x="0" y="1016000"/>
                </a:lnTo>
                <a:lnTo>
                  <a:pt x="0" y="1016000"/>
                </a:lnTo>
              </a:path>
            </a:pathLst>
          </a:custGeom>
          <a:noFill/>
          <a:ln w="57150">
            <a:solidFill>
              <a:schemeClr val="tx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Freeform: Shape 42">
            <a:extLst>
              <a:ext uri="{FF2B5EF4-FFF2-40B4-BE49-F238E27FC236}">
                <a16:creationId xmlns:a16="http://schemas.microsoft.com/office/drawing/2014/main" id="{BE239974-09BF-39F1-F4AA-9AA117464A9E}"/>
              </a:ext>
            </a:extLst>
          </p:cNvPr>
          <p:cNvSpPr/>
          <p:nvPr/>
        </p:nvSpPr>
        <p:spPr>
          <a:xfrm flipV="1">
            <a:off x="3623100" y="4200247"/>
            <a:ext cx="3061831" cy="20319"/>
          </a:xfrm>
          <a:custGeom>
            <a:avLst/>
            <a:gdLst>
              <a:gd name="csX0" fmla="*/ 2019300 w 2019300"/>
              <a:gd name="csY0" fmla="*/ 0 h 1016000"/>
              <a:gd name="csX1" fmla="*/ 0 w 2019300"/>
              <a:gd name="csY1" fmla="*/ 1016000 h 1016000"/>
              <a:gd name="csX2" fmla="*/ 0 w 2019300"/>
              <a:gd name="csY2" fmla="*/ 1016000 h 1016000"/>
              <a:gd name="csX0" fmla="*/ 2053368 w 2053368"/>
              <a:gd name="csY0" fmla="*/ 0 h 451543"/>
              <a:gd name="csX1" fmla="*/ 0 w 2053368"/>
              <a:gd name="csY1" fmla="*/ 451543 h 451543"/>
              <a:gd name="csX2" fmla="*/ 0 w 2053368"/>
              <a:gd name="csY2" fmla="*/ 451543 h 451543"/>
            </a:gdLst>
            <a:ahLst/>
            <a:cxnLst>
              <a:cxn ang="0">
                <a:pos x="csX0" y="csY0"/>
              </a:cxn>
              <a:cxn ang="0">
                <a:pos x="csX1" y="csY1"/>
              </a:cxn>
              <a:cxn ang="0">
                <a:pos x="csX2" y="csY2"/>
              </a:cxn>
            </a:cxnLst>
            <a:rect l="l" t="t" r="r" b="b"/>
            <a:pathLst>
              <a:path w="2053368" h="451543">
                <a:moveTo>
                  <a:pt x="2053368" y="0"/>
                </a:moveTo>
                <a:lnTo>
                  <a:pt x="0" y="451543"/>
                </a:lnTo>
                <a:lnTo>
                  <a:pt x="0" y="451543"/>
                </a:lnTo>
              </a:path>
            </a:pathLst>
          </a:custGeom>
          <a:noFill/>
          <a:ln w="28575">
            <a:solidFill>
              <a:srgbClr val="0000FF"/>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Freeform: Shape 43">
            <a:extLst>
              <a:ext uri="{FF2B5EF4-FFF2-40B4-BE49-F238E27FC236}">
                <a16:creationId xmlns:a16="http://schemas.microsoft.com/office/drawing/2014/main" id="{F8565826-1A43-BFE4-1C74-4B92F95892E5}"/>
              </a:ext>
            </a:extLst>
          </p:cNvPr>
          <p:cNvSpPr/>
          <p:nvPr/>
        </p:nvSpPr>
        <p:spPr>
          <a:xfrm flipV="1">
            <a:off x="3668580" y="4406147"/>
            <a:ext cx="3061832" cy="1417948"/>
          </a:xfrm>
          <a:custGeom>
            <a:avLst/>
            <a:gdLst>
              <a:gd name="csX0" fmla="*/ 2019300 w 2019300"/>
              <a:gd name="csY0" fmla="*/ 0 h 1016000"/>
              <a:gd name="csX1" fmla="*/ 0 w 2019300"/>
              <a:gd name="csY1" fmla="*/ 1016000 h 1016000"/>
              <a:gd name="csX2" fmla="*/ 0 w 2019300"/>
              <a:gd name="csY2" fmla="*/ 1016000 h 1016000"/>
            </a:gdLst>
            <a:ahLst/>
            <a:cxnLst>
              <a:cxn ang="0">
                <a:pos x="csX0" y="csY0"/>
              </a:cxn>
              <a:cxn ang="0">
                <a:pos x="csX1" y="csY1"/>
              </a:cxn>
              <a:cxn ang="0">
                <a:pos x="csX2" y="csY2"/>
              </a:cxn>
            </a:cxnLst>
            <a:rect l="l" t="t" r="r" b="b"/>
            <a:pathLst>
              <a:path w="2019300" h="1016000">
                <a:moveTo>
                  <a:pt x="2019300" y="0"/>
                </a:moveTo>
                <a:lnTo>
                  <a:pt x="0" y="1016000"/>
                </a:lnTo>
                <a:lnTo>
                  <a:pt x="0" y="1016000"/>
                </a:lnTo>
              </a:path>
            </a:pathLst>
          </a:custGeom>
          <a:noFill/>
          <a:ln w="28575">
            <a:solidFill>
              <a:srgbClr val="0000FF"/>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TextBox 44">
            <a:extLst>
              <a:ext uri="{FF2B5EF4-FFF2-40B4-BE49-F238E27FC236}">
                <a16:creationId xmlns:a16="http://schemas.microsoft.com/office/drawing/2014/main" id="{6020B6A5-94E7-4600-6E77-DD415F5A1C2F}"/>
              </a:ext>
            </a:extLst>
          </p:cNvPr>
          <p:cNvSpPr txBox="1"/>
          <p:nvPr/>
        </p:nvSpPr>
        <p:spPr>
          <a:xfrm>
            <a:off x="6502390" y="2123331"/>
            <a:ext cx="2291296"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Constructive interference</a:t>
            </a:r>
          </a:p>
        </p:txBody>
      </p:sp>
      <p:cxnSp>
        <p:nvCxnSpPr>
          <p:cNvPr id="46" name="Straight Connector 45">
            <a:extLst>
              <a:ext uri="{FF2B5EF4-FFF2-40B4-BE49-F238E27FC236}">
                <a16:creationId xmlns:a16="http://schemas.microsoft.com/office/drawing/2014/main" id="{A236A195-1C5C-0F13-AA34-564373779AB3}"/>
              </a:ext>
            </a:extLst>
          </p:cNvPr>
          <p:cNvCxnSpPr/>
          <p:nvPr/>
        </p:nvCxnSpPr>
        <p:spPr>
          <a:xfrm>
            <a:off x="564297" y="2840369"/>
            <a:ext cx="576943" cy="0"/>
          </a:xfrm>
          <a:prstGeom prst="line">
            <a:avLst/>
          </a:pr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cxnSp>
      <p:cxnSp>
        <p:nvCxnSpPr>
          <p:cNvPr id="47" name="Straight Connector 46">
            <a:extLst>
              <a:ext uri="{FF2B5EF4-FFF2-40B4-BE49-F238E27FC236}">
                <a16:creationId xmlns:a16="http://schemas.microsoft.com/office/drawing/2014/main" id="{BD617C1C-4932-4E9F-4CC3-3E27327970D6}"/>
              </a:ext>
            </a:extLst>
          </p:cNvPr>
          <p:cNvCxnSpPr/>
          <p:nvPr/>
        </p:nvCxnSpPr>
        <p:spPr>
          <a:xfrm>
            <a:off x="583166" y="3441582"/>
            <a:ext cx="576943" cy="0"/>
          </a:xfrm>
          <a:prstGeom prst="line">
            <a:avLst/>
          </a:pr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cxnSp>
      <p:sp>
        <p:nvSpPr>
          <p:cNvPr id="48" name="TextBox 47">
            <a:extLst>
              <a:ext uri="{FF2B5EF4-FFF2-40B4-BE49-F238E27FC236}">
                <a16:creationId xmlns:a16="http://schemas.microsoft.com/office/drawing/2014/main" id="{D7CDF89E-93BA-E773-4D3D-8E23C93D1136}"/>
              </a:ext>
            </a:extLst>
          </p:cNvPr>
          <p:cNvSpPr txBox="1"/>
          <p:nvPr/>
        </p:nvSpPr>
        <p:spPr>
          <a:xfrm>
            <a:off x="1323395" y="2550442"/>
            <a:ext cx="1043876" cy="523220"/>
          </a:xfrm>
          <a:prstGeom prst="rect">
            <a:avLst/>
          </a:prstGeom>
          <a:noFill/>
        </p:spPr>
        <p:txBody>
          <a:bodyPr wrap="none" rtlCol="0">
            <a:spAutoFit/>
          </a:bodyPr>
          <a:lstStyle/>
          <a:p>
            <a:pPr algn="l"/>
            <a:r>
              <a:rPr lang="en-GB" sz="2800"/>
              <a:t>Crest</a:t>
            </a:r>
          </a:p>
        </p:txBody>
      </p:sp>
      <p:sp>
        <p:nvSpPr>
          <p:cNvPr id="49" name="TextBox 48">
            <a:extLst>
              <a:ext uri="{FF2B5EF4-FFF2-40B4-BE49-F238E27FC236}">
                <a16:creationId xmlns:a16="http://schemas.microsoft.com/office/drawing/2014/main" id="{1194B820-F495-00B6-E8C6-710E265C66ED}"/>
              </a:ext>
            </a:extLst>
          </p:cNvPr>
          <p:cNvSpPr txBox="1"/>
          <p:nvPr/>
        </p:nvSpPr>
        <p:spPr>
          <a:xfrm>
            <a:off x="1323395" y="3193099"/>
            <a:ext cx="1312667" cy="523220"/>
          </a:xfrm>
          <a:prstGeom prst="rect">
            <a:avLst/>
          </a:prstGeom>
          <a:noFill/>
        </p:spPr>
        <p:txBody>
          <a:bodyPr wrap="none" rtlCol="0">
            <a:spAutoFit/>
          </a:bodyPr>
          <a:lstStyle/>
          <a:p>
            <a:pPr algn="l"/>
            <a:r>
              <a:rPr lang="en-GB" sz="2800"/>
              <a:t>Trough</a:t>
            </a:r>
          </a:p>
        </p:txBody>
      </p:sp>
      <p:sp>
        <p:nvSpPr>
          <p:cNvPr id="50" name="TextBox 49">
            <a:extLst>
              <a:ext uri="{FF2B5EF4-FFF2-40B4-BE49-F238E27FC236}">
                <a16:creationId xmlns:a16="http://schemas.microsoft.com/office/drawing/2014/main" id="{F5BCC9E3-608D-7753-461E-3C57B929608A}"/>
              </a:ext>
            </a:extLst>
          </p:cNvPr>
          <p:cNvSpPr txBox="1"/>
          <p:nvPr/>
        </p:nvSpPr>
        <p:spPr>
          <a:xfrm>
            <a:off x="6730411" y="3817487"/>
            <a:ext cx="2291296" cy="954107"/>
          </a:xfrm>
          <a:prstGeom prst="rect">
            <a:avLst/>
          </a:prstGeom>
          <a:noFill/>
        </p:spPr>
        <p:txBody>
          <a:bodyPr wrap="square" rtlCol="0">
            <a:spAutoFit/>
          </a:bodyPr>
          <a:lstStyle/>
          <a:p>
            <a:pPr algn="l"/>
            <a:r>
              <a:rPr lang="en-GB" sz="2800">
                <a:solidFill>
                  <a:srgbClr val="2D00D2"/>
                </a:solidFill>
                <a:latin typeface="Arial" panose="020B0604020202020204" pitchFamily="34" charset="0"/>
                <a:cs typeface="Arial" panose="020B0604020202020204" pitchFamily="34" charset="0"/>
              </a:rPr>
              <a:t>Constructive interference</a:t>
            </a:r>
          </a:p>
        </p:txBody>
      </p:sp>
      <p:sp>
        <p:nvSpPr>
          <p:cNvPr id="51" name="TextBox 50">
            <a:extLst>
              <a:ext uri="{FF2B5EF4-FFF2-40B4-BE49-F238E27FC236}">
                <a16:creationId xmlns:a16="http://schemas.microsoft.com/office/drawing/2014/main" id="{2F73A4E2-A554-9C13-27BB-D91249CDD013}"/>
              </a:ext>
            </a:extLst>
          </p:cNvPr>
          <p:cNvSpPr txBox="1"/>
          <p:nvPr/>
        </p:nvSpPr>
        <p:spPr>
          <a:xfrm>
            <a:off x="6813238" y="5333493"/>
            <a:ext cx="2291296" cy="954107"/>
          </a:xfrm>
          <a:prstGeom prst="rect">
            <a:avLst/>
          </a:prstGeom>
          <a:noFill/>
        </p:spPr>
        <p:txBody>
          <a:bodyPr wrap="square" rtlCol="0">
            <a:spAutoFit/>
          </a:bodyPr>
          <a:lstStyle/>
          <a:p>
            <a:pPr algn="l"/>
            <a:r>
              <a:rPr lang="en-GB" sz="2800">
                <a:solidFill>
                  <a:srgbClr val="2D00D2"/>
                </a:solidFill>
                <a:latin typeface="Arial" panose="020B0604020202020204" pitchFamily="34" charset="0"/>
                <a:cs typeface="Arial" panose="020B0604020202020204" pitchFamily="34" charset="0"/>
              </a:rPr>
              <a:t>Constructive interference</a:t>
            </a:r>
          </a:p>
        </p:txBody>
      </p:sp>
      <p:sp>
        <p:nvSpPr>
          <p:cNvPr id="3" name="TextBox 2">
            <a:hlinkClick r:id="rId2"/>
            <a:extLst>
              <a:ext uri="{FF2B5EF4-FFF2-40B4-BE49-F238E27FC236}">
                <a16:creationId xmlns:a16="http://schemas.microsoft.com/office/drawing/2014/main" id="{80F75533-273E-374F-1170-AE9CFB456B02}"/>
              </a:ext>
            </a:extLst>
          </p:cNvPr>
          <p:cNvSpPr txBox="1"/>
          <p:nvPr/>
        </p:nvSpPr>
        <p:spPr>
          <a:xfrm>
            <a:off x="4856793" y="6300505"/>
            <a:ext cx="490840" cy="276999"/>
          </a:xfrm>
          <a:prstGeom prst="rect">
            <a:avLst/>
          </a:prstGeom>
          <a:noFill/>
        </p:spPr>
        <p:txBody>
          <a:bodyPr wrap="none" rtlCol="0">
            <a:spAutoFit/>
          </a:bodyPr>
          <a:lstStyle/>
          <a:p>
            <a:pPr algn="l"/>
            <a:r>
              <a:rPr lang="en-GB" sz="1200" dirty="0">
                <a:solidFill>
                  <a:schemeClr val="tx1">
                    <a:lumMod val="50000"/>
                    <a:lumOff val="50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479354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4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50" grpId="0"/>
      <p:bldP spid="51"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FF5BE2-7025-A640-9548-4F6DCE94915E}"/>
            </a:ext>
          </a:extLst>
        </p:cNvPr>
        <p:cNvGrpSpPr/>
        <p:nvPr/>
      </p:nvGrpSpPr>
      <p:grpSpPr>
        <a:xfrm>
          <a:off x="0" y="0"/>
          <a:ext cx="0" cy="0"/>
          <a:chOff x="0" y="0"/>
          <a:chExt cx="0" cy="0"/>
        </a:xfrm>
      </p:grpSpPr>
      <p:sp>
        <p:nvSpPr>
          <p:cNvPr id="39" name="Title 38">
            <a:extLst>
              <a:ext uri="{FF2B5EF4-FFF2-40B4-BE49-F238E27FC236}">
                <a16:creationId xmlns:a16="http://schemas.microsoft.com/office/drawing/2014/main" id="{1A8CBBEE-23AF-C136-9FCE-A482CB2E4CDF}"/>
              </a:ext>
            </a:extLst>
          </p:cNvPr>
          <p:cNvSpPr>
            <a:spLocks noGrp="1"/>
          </p:cNvSpPr>
          <p:nvPr>
            <p:ph type="title"/>
          </p:nvPr>
        </p:nvSpPr>
        <p:spPr/>
        <p:txBody>
          <a:bodyPr/>
          <a:lstStyle/>
          <a:p>
            <a:r>
              <a:rPr lang="en-GB"/>
              <a:t>Example</a:t>
            </a:r>
          </a:p>
        </p:txBody>
      </p:sp>
      <p:sp>
        <p:nvSpPr>
          <p:cNvPr id="40" name="Text Placeholder 39">
            <a:extLst>
              <a:ext uri="{FF2B5EF4-FFF2-40B4-BE49-F238E27FC236}">
                <a16:creationId xmlns:a16="http://schemas.microsoft.com/office/drawing/2014/main" id="{AF796B7D-AC2D-7EE6-C780-9E4B30495CB0}"/>
              </a:ext>
            </a:extLst>
          </p:cNvPr>
          <p:cNvSpPr>
            <a:spLocks noGrp="1"/>
          </p:cNvSpPr>
          <p:nvPr>
            <p:ph type="body" sz="quarter" idx="10"/>
          </p:nvPr>
        </p:nvSpPr>
        <p:spPr>
          <a:xfrm>
            <a:off x="122292" y="461664"/>
            <a:ext cx="8899415" cy="1255728"/>
          </a:xfrm>
        </p:spPr>
        <p:txBody>
          <a:bodyPr/>
          <a:lstStyle/>
          <a:p>
            <a:r>
              <a:rPr lang="en-GB"/>
              <a:t>Destructive interference occurs where crest meets trough. Draw a line along which destructive interference occurs.</a:t>
            </a:r>
          </a:p>
        </p:txBody>
      </p:sp>
      <p:grpSp>
        <p:nvGrpSpPr>
          <p:cNvPr id="4" name="Group 3">
            <a:extLst>
              <a:ext uri="{FF2B5EF4-FFF2-40B4-BE49-F238E27FC236}">
                <a16:creationId xmlns:a16="http://schemas.microsoft.com/office/drawing/2014/main" id="{386985FB-A881-74E0-C54D-FCC4186B2790}"/>
              </a:ext>
            </a:extLst>
          </p:cNvPr>
          <p:cNvGrpSpPr/>
          <p:nvPr/>
        </p:nvGrpSpPr>
        <p:grpSpPr>
          <a:xfrm>
            <a:off x="3605667" y="1717392"/>
            <a:ext cx="2187556" cy="5057875"/>
            <a:chOff x="3618367" y="1230048"/>
            <a:chExt cx="2187556" cy="5057875"/>
          </a:xfrm>
        </p:grpSpPr>
        <p:sp>
          <p:nvSpPr>
            <p:cNvPr id="5" name="Freeform: Shape 4">
              <a:extLst>
                <a:ext uri="{FF2B5EF4-FFF2-40B4-BE49-F238E27FC236}">
                  <a16:creationId xmlns:a16="http://schemas.microsoft.com/office/drawing/2014/main" id="{38E3D59A-5773-98C1-5333-368115DBB37C}"/>
                </a:ext>
              </a:extLst>
            </p:cNvPr>
            <p:cNvSpPr/>
            <p:nvPr/>
          </p:nvSpPr>
          <p:spPr>
            <a:xfrm flipH="1">
              <a:off x="3618371" y="3733196"/>
              <a:ext cx="453017" cy="876123"/>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 name="Freeform: Shape 5">
              <a:extLst>
                <a:ext uri="{FF2B5EF4-FFF2-40B4-BE49-F238E27FC236}">
                  <a16:creationId xmlns:a16="http://schemas.microsoft.com/office/drawing/2014/main" id="{F5971366-3FD9-08E6-FFC0-9CA82DEC5CD6}"/>
                </a:ext>
              </a:extLst>
            </p:cNvPr>
            <p:cNvSpPr/>
            <p:nvPr/>
          </p:nvSpPr>
          <p:spPr>
            <a:xfrm flipH="1">
              <a:off x="3618371" y="3318206"/>
              <a:ext cx="878997" cy="1699959"/>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0484B8AB-F332-62B9-72CC-C1732D8CB224}"/>
                </a:ext>
              </a:extLst>
            </p:cNvPr>
            <p:cNvSpPr/>
            <p:nvPr/>
          </p:nvSpPr>
          <p:spPr>
            <a:xfrm flipH="1">
              <a:off x="3618371" y="2895542"/>
              <a:ext cx="1321896" cy="2556512"/>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8" name="Freeform: Shape 7">
              <a:extLst>
                <a:ext uri="{FF2B5EF4-FFF2-40B4-BE49-F238E27FC236}">
                  <a16:creationId xmlns:a16="http://schemas.microsoft.com/office/drawing/2014/main" id="{B3FA1587-F6D2-66F8-E942-C3472C9B9558}"/>
                </a:ext>
              </a:extLst>
            </p:cNvPr>
            <p:cNvSpPr/>
            <p:nvPr/>
          </p:nvSpPr>
          <p:spPr>
            <a:xfrm flipH="1">
              <a:off x="3618371" y="2489965"/>
              <a:ext cx="1741961" cy="336890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9" name="Freeform: Shape 8">
              <a:extLst>
                <a:ext uri="{FF2B5EF4-FFF2-40B4-BE49-F238E27FC236}">
                  <a16:creationId xmlns:a16="http://schemas.microsoft.com/office/drawing/2014/main" id="{86A72AE7-3508-5DFB-2992-6B7858813865}"/>
                </a:ext>
              </a:extLst>
            </p:cNvPr>
            <p:cNvSpPr/>
            <p:nvPr/>
          </p:nvSpPr>
          <p:spPr>
            <a:xfrm flipH="1">
              <a:off x="3618371" y="2057256"/>
              <a:ext cx="2187552" cy="4230667"/>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 name="Freeform: Shape 9">
              <a:extLst>
                <a:ext uri="{FF2B5EF4-FFF2-40B4-BE49-F238E27FC236}">
                  <a16:creationId xmlns:a16="http://schemas.microsoft.com/office/drawing/2014/main" id="{FBF39030-5BCE-37B9-BBC1-66277D83F721}"/>
                </a:ext>
              </a:extLst>
            </p:cNvPr>
            <p:cNvSpPr/>
            <p:nvPr/>
          </p:nvSpPr>
          <p:spPr>
            <a:xfrm flipH="1">
              <a:off x="3618371" y="2919324"/>
              <a:ext cx="453017" cy="876123"/>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1" name="Freeform: Shape 10">
              <a:extLst>
                <a:ext uri="{FF2B5EF4-FFF2-40B4-BE49-F238E27FC236}">
                  <a16:creationId xmlns:a16="http://schemas.microsoft.com/office/drawing/2014/main" id="{7B62CFBE-1C1F-77E7-BA5C-61F36E43DEA3}"/>
                </a:ext>
              </a:extLst>
            </p:cNvPr>
            <p:cNvSpPr/>
            <p:nvPr/>
          </p:nvSpPr>
          <p:spPr>
            <a:xfrm flipH="1">
              <a:off x="3618371" y="2504333"/>
              <a:ext cx="878997" cy="1699959"/>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2" name="Freeform: Shape 11">
              <a:extLst>
                <a:ext uri="{FF2B5EF4-FFF2-40B4-BE49-F238E27FC236}">
                  <a16:creationId xmlns:a16="http://schemas.microsoft.com/office/drawing/2014/main" id="{938EDD17-007F-472C-1CEB-4C0394ABCDF9}"/>
                </a:ext>
              </a:extLst>
            </p:cNvPr>
            <p:cNvSpPr/>
            <p:nvPr/>
          </p:nvSpPr>
          <p:spPr>
            <a:xfrm flipH="1">
              <a:off x="3618371" y="2081670"/>
              <a:ext cx="1321896" cy="2556512"/>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3" name="Freeform: Shape 12">
              <a:extLst>
                <a:ext uri="{FF2B5EF4-FFF2-40B4-BE49-F238E27FC236}">
                  <a16:creationId xmlns:a16="http://schemas.microsoft.com/office/drawing/2014/main" id="{0911AC4A-18D8-B479-3C54-D66619DB27F9}"/>
                </a:ext>
              </a:extLst>
            </p:cNvPr>
            <p:cNvSpPr/>
            <p:nvPr/>
          </p:nvSpPr>
          <p:spPr>
            <a:xfrm flipH="1">
              <a:off x="3618371" y="1676092"/>
              <a:ext cx="1741961" cy="336890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4" name="Freeform: Shape 13">
              <a:extLst>
                <a:ext uri="{FF2B5EF4-FFF2-40B4-BE49-F238E27FC236}">
                  <a16:creationId xmlns:a16="http://schemas.microsoft.com/office/drawing/2014/main" id="{C43A5417-7C56-CD0C-879A-12DF79C04850}"/>
                </a:ext>
              </a:extLst>
            </p:cNvPr>
            <p:cNvSpPr/>
            <p:nvPr/>
          </p:nvSpPr>
          <p:spPr>
            <a:xfrm flipH="1">
              <a:off x="3618367" y="1230048"/>
              <a:ext cx="2187550" cy="423066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cxnSp>
        <p:nvCxnSpPr>
          <p:cNvPr id="15" name="Straight Connector 14">
            <a:extLst>
              <a:ext uri="{FF2B5EF4-FFF2-40B4-BE49-F238E27FC236}">
                <a16:creationId xmlns:a16="http://schemas.microsoft.com/office/drawing/2014/main" id="{9EC9B34E-F260-3AFA-A207-8C2D48268C08}"/>
              </a:ext>
            </a:extLst>
          </p:cNvPr>
          <p:cNvCxnSpPr>
            <a:cxnSpLocks/>
          </p:cNvCxnSpPr>
          <p:nvPr/>
        </p:nvCxnSpPr>
        <p:spPr>
          <a:xfrm>
            <a:off x="3605671" y="1954595"/>
            <a:ext cx="0" cy="176172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E2B7F0D-8B55-B7A2-3432-81AF5B6097A1}"/>
              </a:ext>
            </a:extLst>
          </p:cNvPr>
          <p:cNvCxnSpPr>
            <a:cxnSpLocks/>
          </p:cNvCxnSpPr>
          <p:nvPr/>
        </p:nvCxnSpPr>
        <p:spPr>
          <a:xfrm>
            <a:off x="3605667" y="3871893"/>
            <a:ext cx="4" cy="684014"/>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638E3405-928C-D28D-02D9-0B2863DFAB9C}"/>
              </a:ext>
            </a:extLst>
          </p:cNvPr>
          <p:cNvCxnSpPr>
            <a:cxnSpLocks/>
          </p:cNvCxnSpPr>
          <p:nvPr/>
        </p:nvCxnSpPr>
        <p:spPr>
          <a:xfrm>
            <a:off x="3605671" y="4751369"/>
            <a:ext cx="0" cy="1751418"/>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41E5B9B0-9AF7-18CF-E838-BE82E0332FC3}"/>
              </a:ext>
            </a:extLst>
          </p:cNvPr>
          <p:cNvGrpSpPr/>
          <p:nvPr/>
        </p:nvGrpSpPr>
        <p:grpSpPr>
          <a:xfrm>
            <a:off x="3605668" y="1939577"/>
            <a:ext cx="1962436" cy="4616249"/>
            <a:chOff x="3618368" y="1452233"/>
            <a:chExt cx="1962436" cy="4616249"/>
          </a:xfrm>
        </p:grpSpPr>
        <p:sp>
          <p:nvSpPr>
            <p:cNvPr id="20" name="Freeform: Shape 19">
              <a:extLst>
                <a:ext uri="{FF2B5EF4-FFF2-40B4-BE49-F238E27FC236}">
                  <a16:creationId xmlns:a16="http://schemas.microsoft.com/office/drawing/2014/main" id="{8B495001-56B2-9676-C5DB-5FC6FC95042C}"/>
                </a:ext>
              </a:extLst>
            </p:cNvPr>
            <p:cNvSpPr/>
            <p:nvPr/>
          </p:nvSpPr>
          <p:spPr>
            <a:xfrm flipH="1">
              <a:off x="3618371" y="3950141"/>
              <a:ext cx="224351" cy="433888"/>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1" name="Freeform: Shape 20">
              <a:extLst>
                <a:ext uri="{FF2B5EF4-FFF2-40B4-BE49-F238E27FC236}">
                  <a16:creationId xmlns:a16="http://schemas.microsoft.com/office/drawing/2014/main" id="{1459F39B-5362-06B3-4C95-12BF3754BDF4}"/>
                </a:ext>
              </a:extLst>
            </p:cNvPr>
            <p:cNvSpPr/>
            <p:nvPr/>
          </p:nvSpPr>
          <p:spPr>
            <a:xfrm flipH="1">
              <a:off x="3618371" y="3136269"/>
              <a:ext cx="224351" cy="433888"/>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2" name="Freeform: Shape 21">
              <a:extLst>
                <a:ext uri="{FF2B5EF4-FFF2-40B4-BE49-F238E27FC236}">
                  <a16:creationId xmlns:a16="http://schemas.microsoft.com/office/drawing/2014/main" id="{E3F5B878-6B8C-BC9D-27CF-64BB8A98BB21}"/>
                </a:ext>
              </a:extLst>
            </p:cNvPr>
            <p:cNvSpPr/>
            <p:nvPr/>
          </p:nvSpPr>
          <p:spPr>
            <a:xfrm flipH="1">
              <a:off x="3618371" y="3507905"/>
              <a:ext cx="668733" cy="129331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3" name="Freeform: Shape 22">
              <a:extLst>
                <a:ext uri="{FF2B5EF4-FFF2-40B4-BE49-F238E27FC236}">
                  <a16:creationId xmlns:a16="http://schemas.microsoft.com/office/drawing/2014/main" id="{DD59961C-BAC7-3B88-F7C0-15D5CB234099}"/>
                </a:ext>
              </a:extLst>
            </p:cNvPr>
            <p:cNvSpPr/>
            <p:nvPr/>
          </p:nvSpPr>
          <p:spPr>
            <a:xfrm flipH="1">
              <a:off x="3618371" y="3115755"/>
              <a:ext cx="1091399" cy="2110737"/>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4" name="Freeform: Shape 23">
              <a:extLst>
                <a:ext uri="{FF2B5EF4-FFF2-40B4-BE49-F238E27FC236}">
                  <a16:creationId xmlns:a16="http://schemas.microsoft.com/office/drawing/2014/main" id="{99D954B7-C891-FFEB-642A-684CDAF81E80}"/>
                </a:ext>
              </a:extLst>
            </p:cNvPr>
            <p:cNvSpPr/>
            <p:nvPr/>
          </p:nvSpPr>
          <p:spPr>
            <a:xfrm flipH="1">
              <a:off x="3618371" y="2690214"/>
              <a:ext cx="1532231" cy="2963294"/>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5" name="Freeform: Shape 24">
              <a:extLst>
                <a:ext uri="{FF2B5EF4-FFF2-40B4-BE49-F238E27FC236}">
                  <a16:creationId xmlns:a16="http://schemas.microsoft.com/office/drawing/2014/main" id="{5E74B044-CF80-A674-B54B-64BAA654F36B}"/>
                </a:ext>
              </a:extLst>
            </p:cNvPr>
            <p:cNvSpPr/>
            <p:nvPr/>
          </p:nvSpPr>
          <p:spPr>
            <a:xfrm flipH="1">
              <a:off x="3618371" y="2273188"/>
              <a:ext cx="1962433" cy="3795294"/>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6" name="Freeform: Shape 25">
              <a:extLst>
                <a:ext uri="{FF2B5EF4-FFF2-40B4-BE49-F238E27FC236}">
                  <a16:creationId xmlns:a16="http://schemas.microsoft.com/office/drawing/2014/main" id="{708D569B-5088-645E-EAD4-6FE89D224E7B}"/>
                </a:ext>
              </a:extLst>
            </p:cNvPr>
            <p:cNvSpPr/>
            <p:nvPr/>
          </p:nvSpPr>
          <p:spPr>
            <a:xfrm flipH="1">
              <a:off x="3618371" y="2694032"/>
              <a:ext cx="668733" cy="1293315"/>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7" name="Freeform: Shape 26">
              <a:extLst>
                <a:ext uri="{FF2B5EF4-FFF2-40B4-BE49-F238E27FC236}">
                  <a16:creationId xmlns:a16="http://schemas.microsoft.com/office/drawing/2014/main" id="{D18BC51E-A908-F284-0760-5AD40B3A454A}"/>
                </a:ext>
              </a:extLst>
            </p:cNvPr>
            <p:cNvSpPr/>
            <p:nvPr/>
          </p:nvSpPr>
          <p:spPr>
            <a:xfrm flipH="1">
              <a:off x="3618371" y="2301883"/>
              <a:ext cx="1091399" cy="2110737"/>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8" name="Freeform: Shape 27">
              <a:extLst>
                <a:ext uri="{FF2B5EF4-FFF2-40B4-BE49-F238E27FC236}">
                  <a16:creationId xmlns:a16="http://schemas.microsoft.com/office/drawing/2014/main" id="{5EF2D7E5-4473-61BC-1645-E05D2C11C6AA}"/>
                </a:ext>
              </a:extLst>
            </p:cNvPr>
            <p:cNvSpPr/>
            <p:nvPr/>
          </p:nvSpPr>
          <p:spPr>
            <a:xfrm flipH="1">
              <a:off x="3618371" y="1876342"/>
              <a:ext cx="1532231" cy="2963294"/>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29" name="Freeform: Shape 28">
              <a:extLst>
                <a:ext uri="{FF2B5EF4-FFF2-40B4-BE49-F238E27FC236}">
                  <a16:creationId xmlns:a16="http://schemas.microsoft.com/office/drawing/2014/main" id="{9F3AAE92-B6EA-0819-A0C6-AB0D86696956}"/>
                </a:ext>
              </a:extLst>
            </p:cNvPr>
            <p:cNvSpPr/>
            <p:nvPr/>
          </p:nvSpPr>
          <p:spPr>
            <a:xfrm flipH="1">
              <a:off x="3618368" y="1452233"/>
              <a:ext cx="1962430" cy="3795288"/>
            </a:xfrm>
            <a:custGeom>
              <a:avLst/>
              <a:gdLst>
                <a:gd name="connsiteX0" fmla="*/ 721187 w 721187"/>
                <a:gd name="connsiteY0" fmla="*/ 0 h 1402207"/>
                <a:gd name="connsiteX1" fmla="*/ 721187 w 721187"/>
                <a:gd name="connsiteY1" fmla="*/ 1402207 h 1402207"/>
                <a:gd name="connsiteX2" fmla="*/ 587654 w 721187"/>
                <a:gd name="connsiteY2" fmla="*/ 1389357 h 1402207"/>
                <a:gd name="connsiteX3" fmla="*/ 0 w 721187"/>
                <a:gd name="connsiteY3" fmla="*/ 701103 h 1402207"/>
                <a:gd name="connsiteX4" fmla="*/ 587654 w 721187"/>
                <a:gd name="connsiteY4" fmla="*/ 12849 h 1402207"/>
                <a:gd name="connsiteX0" fmla="*/ 721187 w 812627"/>
                <a:gd name="connsiteY0" fmla="*/ 0 h 1402207"/>
                <a:gd name="connsiteX1" fmla="*/ 721187 w 812627"/>
                <a:gd name="connsiteY1" fmla="*/ 1402207 h 1402207"/>
                <a:gd name="connsiteX2" fmla="*/ 587654 w 812627"/>
                <a:gd name="connsiteY2" fmla="*/ 1389357 h 1402207"/>
                <a:gd name="connsiteX3" fmla="*/ 0 w 812627"/>
                <a:gd name="connsiteY3" fmla="*/ 701103 h 1402207"/>
                <a:gd name="connsiteX4" fmla="*/ 587654 w 812627"/>
                <a:gd name="connsiteY4" fmla="*/ 12849 h 1402207"/>
                <a:gd name="connsiteX5" fmla="*/ 812627 w 812627"/>
                <a:gd name="connsiteY5" fmla="*/ 91440 h 1402207"/>
                <a:gd name="connsiteX0" fmla="*/ 721187 w 812627"/>
                <a:gd name="connsiteY0" fmla="*/ 1389519 h 1389519"/>
                <a:gd name="connsiteX1" fmla="*/ 587654 w 812627"/>
                <a:gd name="connsiteY1" fmla="*/ 1376669 h 1389519"/>
                <a:gd name="connsiteX2" fmla="*/ 0 w 812627"/>
                <a:gd name="connsiteY2" fmla="*/ 688415 h 1389519"/>
                <a:gd name="connsiteX3" fmla="*/ 587654 w 812627"/>
                <a:gd name="connsiteY3" fmla="*/ 161 h 1389519"/>
                <a:gd name="connsiteX4" fmla="*/ 812627 w 812627"/>
                <a:gd name="connsiteY4" fmla="*/ 78752 h 1389519"/>
                <a:gd name="connsiteX0" fmla="*/ 721187 w 723727"/>
                <a:gd name="connsiteY0" fmla="*/ 1399667 h 1399667"/>
                <a:gd name="connsiteX1" fmla="*/ 587654 w 723727"/>
                <a:gd name="connsiteY1" fmla="*/ 1386817 h 1399667"/>
                <a:gd name="connsiteX2" fmla="*/ 0 w 723727"/>
                <a:gd name="connsiteY2" fmla="*/ 698563 h 1399667"/>
                <a:gd name="connsiteX3" fmla="*/ 587654 w 723727"/>
                <a:gd name="connsiteY3" fmla="*/ 10309 h 1399667"/>
                <a:gd name="connsiteX4" fmla="*/ 723727 w 723727"/>
                <a:gd name="connsiteY4" fmla="*/ 0 h 1399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727" h="1399667">
                  <a:moveTo>
                    <a:pt x="721187" y="1399667"/>
                  </a:moveTo>
                  <a:lnTo>
                    <a:pt x="587654" y="1386817"/>
                  </a:lnTo>
                  <a:cubicBezTo>
                    <a:pt x="252281" y="1321309"/>
                    <a:pt x="0" y="1038059"/>
                    <a:pt x="0" y="698563"/>
                  </a:cubicBezTo>
                  <a:cubicBezTo>
                    <a:pt x="0" y="359068"/>
                    <a:pt x="252281" y="75817"/>
                    <a:pt x="587654" y="10309"/>
                  </a:cubicBezTo>
                  <a:cubicBezTo>
                    <a:pt x="632165" y="6026"/>
                    <a:pt x="723727" y="0"/>
                    <a:pt x="723727" y="0"/>
                  </a:cubicBez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30" name="Freeform: Shape 29">
              <a:extLst>
                <a:ext uri="{FF2B5EF4-FFF2-40B4-BE49-F238E27FC236}">
                  <a16:creationId xmlns:a16="http://schemas.microsoft.com/office/drawing/2014/main" id="{A93071DA-BFF3-6B17-70E0-1EE7855AE5BC}"/>
                </a:ext>
              </a:extLst>
            </p:cNvPr>
            <p:cNvSpPr/>
            <p:nvPr/>
          </p:nvSpPr>
          <p:spPr>
            <a:xfrm>
              <a:off x="3627391" y="1856934"/>
              <a:ext cx="1827802" cy="820730"/>
            </a:xfrm>
            <a:custGeom>
              <a:avLst/>
              <a:gdLst>
                <a:gd name="csX0" fmla="*/ 0 w 1827802"/>
                <a:gd name="csY0" fmla="*/ 0 h 1841820"/>
                <a:gd name="csX1" fmla="*/ 450482 w 1827802"/>
                <a:gd name="csY1" fmla="*/ 34129 h 1841820"/>
                <a:gd name="csX2" fmla="*/ 1702864 w 1827802"/>
                <a:gd name="csY2" fmla="*/ 687929 h 1841820"/>
                <a:gd name="csX3" fmla="*/ 1827802 w 1827802"/>
                <a:gd name="csY3" fmla="*/ 820730 h 1841820"/>
                <a:gd name="csX4" fmla="*/ 1827802 w 1827802"/>
                <a:gd name="csY4" fmla="*/ 1841820 h 1841820"/>
                <a:gd name="csX5" fmla="*/ 3343 w 1827802"/>
                <a:gd name="csY5" fmla="*/ 1841820 h 1841820"/>
                <a:gd name="csX6" fmla="*/ 0 w 1827802"/>
                <a:gd name="csY6" fmla="*/ 0 h 1841820"/>
                <a:gd name="csX0" fmla="*/ 1827802 w 1919242"/>
                <a:gd name="csY0" fmla="*/ 1841820 h 1933260"/>
                <a:gd name="csX1" fmla="*/ 3343 w 1919242"/>
                <a:gd name="csY1" fmla="*/ 1841820 h 1933260"/>
                <a:gd name="csX2" fmla="*/ 0 w 1919242"/>
                <a:gd name="csY2" fmla="*/ 0 h 1933260"/>
                <a:gd name="csX3" fmla="*/ 450482 w 1919242"/>
                <a:gd name="csY3" fmla="*/ 34129 h 1933260"/>
                <a:gd name="csX4" fmla="*/ 1702864 w 1919242"/>
                <a:gd name="csY4" fmla="*/ 687929 h 1933260"/>
                <a:gd name="csX5" fmla="*/ 1827802 w 1919242"/>
                <a:gd name="csY5" fmla="*/ 820730 h 1933260"/>
                <a:gd name="csX6" fmla="*/ 1919242 w 1919242"/>
                <a:gd name="csY6" fmla="*/ 1933260 h 1933260"/>
                <a:gd name="csX0" fmla="*/ 1827802 w 1827802"/>
                <a:gd name="csY0" fmla="*/ 1841820 h 1841820"/>
                <a:gd name="csX1" fmla="*/ 3343 w 1827802"/>
                <a:gd name="csY1" fmla="*/ 1841820 h 1841820"/>
                <a:gd name="csX2" fmla="*/ 0 w 1827802"/>
                <a:gd name="csY2" fmla="*/ 0 h 1841820"/>
                <a:gd name="csX3" fmla="*/ 450482 w 1827802"/>
                <a:gd name="csY3" fmla="*/ 34129 h 1841820"/>
                <a:gd name="csX4" fmla="*/ 1702864 w 1827802"/>
                <a:gd name="csY4" fmla="*/ 687929 h 1841820"/>
                <a:gd name="csX5" fmla="*/ 1827802 w 1827802"/>
                <a:gd name="csY5" fmla="*/ 820730 h 1841820"/>
                <a:gd name="csX0" fmla="*/ 3343 w 1827802"/>
                <a:gd name="csY0" fmla="*/ 1841820 h 1841820"/>
                <a:gd name="csX1" fmla="*/ 0 w 1827802"/>
                <a:gd name="csY1" fmla="*/ 0 h 1841820"/>
                <a:gd name="csX2" fmla="*/ 450482 w 1827802"/>
                <a:gd name="csY2" fmla="*/ 34129 h 1841820"/>
                <a:gd name="csX3" fmla="*/ 1702864 w 1827802"/>
                <a:gd name="csY3" fmla="*/ 687929 h 1841820"/>
                <a:gd name="csX4" fmla="*/ 1827802 w 1827802"/>
                <a:gd name="csY4" fmla="*/ 820730 h 1841820"/>
                <a:gd name="csX0" fmla="*/ 0 w 1827802"/>
                <a:gd name="csY0" fmla="*/ 0 h 820730"/>
                <a:gd name="csX1" fmla="*/ 450482 w 1827802"/>
                <a:gd name="csY1" fmla="*/ 34129 h 820730"/>
                <a:gd name="csX2" fmla="*/ 1702864 w 1827802"/>
                <a:gd name="csY2" fmla="*/ 687929 h 820730"/>
                <a:gd name="csX3" fmla="*/ 1827802 w 1827802"/>
                <a:gd name="csY3" fmla="*/ 820730 h 820730"/>
              </a:gdLst>
              <a:ahLst/>
              <a:cxnLst>
                <a:cxn ang="0">
                  <a:pos x="csX0" y="csY0"/>
                </a:cxn>
                <a:cxn ang="0">
                  <a:pos x="csX1" y="csY1"/>
                </a:cxn>
                <a:cxn ang="0">
                  <a:pos x="csX2" y="csY2"/>
                </a:cxn>
                <a:cxn ang="0">
                  <a:pos x="csX3" y="csY3"/>
                </a:cxn>
              </a:cxnLst>
              <a:rect l="l" t="t" r="r" b="b"/>
              <a:pathLst>
                <a:path w="1827802" h="820730">
                  <a:moveTo>
                    <a:pt x="0" y="0"/>
                  </a:moveTo>
                  <a:lnTo>
                    <a:pt x="450482" y="34129"/>
                  </a:lnTo>
                  <a:cubicBezTo>
                    <a:pt x="936230" y="129010"/>
                    <a:pt x="1369325" y="361867"/>
                    <a:pt x="1702864" y="687929"/>
                  </a:cubicBezTo>
                  <a:lnTo>
                    <a:pt x="1827802" y="820730"/>
                  </a:ln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sp>
        <p:nvSpPr>
          <p:cNvPr id="31" name="Freeform: Shape 30">
            <a:extLst>
              <a:ext uri="{FF2B5EF4-FFF2-40B4-BE49-F238E27FC236}">
                <a16:creationId xmlns:a16="http://schemas.microsoft.com/office/drawing/2014/main" id="{CD6C0F88-7CE3-A741-4C60-C2A509160882}"/>
              </a:ext>
            </a:extLst>
          </p:cNvPr>
          <p:cNvSpPr/>
          <p:nvPr/>
        </p:nvSpPr>
        <p:spPr>
          <a:xfrm>
            <a:off x="3623100" y="5319126"/>
            <a:ext cx="1819393" cy="829140"/>
          </a:xfrm>
          <a:custGeom>
            <a:avLst/>
            <a:gdLst>
              <a:gd name="csX0" fmla="*/ 0 w 1823608"/>
              <a:gd name="csY0" fmla="*/ 0 h 2322471"/>
              <a:gd name="csX1" fmla="*/ 1823608 w 1823608"/>
              <a:gd name="csY1" fmla="*/ 0 h 2322471"/>
              <a:gd name="csX2" fmla="*/ 1823608 w 1823608"/>
              <a:gd name="csY2" fmla="*/ 1493331 h 2322471"/>
              <a:gd name="csX3" fmla="*/ 1698670 w 1823608"/>
              <a:gd name="csY3" fmla="*/ 1626131 h 2322471"/>
              <a:gd name="csX4" fmla="*/ 446288 w 1823608"/>
              <a:gd name="csY4" fmla="*/ 2279930 h 2322471"/>
              <a:gd name="csX5" fmla="*/ 4215 w 1823608"/>
              <a:gd name="csY5" fmla="*/ 2322471 h 2322471"/>
              <a:gd name="csX6" fmla="*/ 0 w 1823608"/>
              <a:gd name="csY6" fmla="*/ 0 h 2322471"/>
              <a:gd name="csX0" fmla="*/ 1823608 w 1915048"/>
              <a:gd name="csY0" fmla="*/ 0 h 2322471"/>
              <a:gd name="csX1" fmla="*/ 1823608 w 1915048"/>
              <a:gd name="csY1" fmla="*/ 1493331 h 2322471"/>
              <a:gd name="csX2" fmla="*/ 1698670 w 1915048"/>
              <a:gd name="csY2" fmla="*/ 1626131 h 2322471"/>
              <a:gd name="csX3" fmla="*/ 446288 w 1915048"/>
              <a:gd name="csY3" fmla="*/ 2279930 h 2322471"/>
              <a:gd name="csX4" fmla="*/ 4215 w 1915048"/>
              <a:gd name="csY4" fmla="*/ 2322471 h 2322471"/>
              <a:gd name="csX5" fmla="*/ 0 w 1915048"/>
              <a:gd name="csY5" fmla="*/ 0 h 2322471"/>
              <a:gd name="csX6" fmla="*/ 1915048 w 1915048"/>
              <a:gd name="csY6" fmla="*/ 91440 h 2322471"/>
              <a:gd name="csX0" fmla="*/ 1823608 w 1823608"/>
              <a:gd name="csY0" fmla="*/ 0 h 2322471"/>
              <a:gd name="csX1" fmla="*/ 1823608 w 1823608"/>
              <a:gd name="csY1" fmla="*/ 1493331 h 2322471"/>
              <a:gd name="csX2" fmla="*/ 1698670 w 1823608"/>
              <a:gd name="csY2" fmla="*/ 1626131 h 2322471"/>
              <a:gd name="csX3" fmla="*/ 446288 w 1823608"/>
              <a:gd name="csY3" fmla="*/ 2279930 h 2322471"/>
              <a:gd name="csX4" fmla="*/ 4215 w 1823608"/>
              <a:gd name="csY4" fmla="*/ 2322471 h 2322471"/>
              <a:gd name="csX5" fmla="*/ 0 w 1823608"/>
              <a:gd name="csY5" fmla="*/ 0 h 2322471"/>
              <a:gd name="csX0" fmla="*/ 1823608 w 1823608"/>
              <a:gd name="csY0" fmla="*/ 1493331 h 2322471"/>
              <a:gd name="csX1" fmla="*/ 1698670 w 1823608"/>
              <a:gd name="csY1" fmla="*/ 1626131 h 2322471"/>
              <a:gd name="csX2" fmla="*/ 446288 w 1823608"/>
              <a:gd name="csY2" fmla="*/ 2279930 h 2322471"/>
              <a:gd name="csX3" fmla="*/ 4215 w 1823608"/>
              <a:gd name="csY3" fmla="*/ 2322471 h 2322471"/>
              <a:gd name="csX4" fmla="*/ 0 w 1823608"/>
              <a:gd name="csY4" fmla="*/ 0 h 2322471"/>
              <a:gd name="csX0" fmla="*/ 1819393 w 1819393"/>
              <a:gd name="csY0" fmla="*/ 0 h 829140"/>
              <a:gd name="csX1" fmla="*/ 1694455 w 1819393"/>
              <a:gd name="csY1" fmla="*/ 132800 h 829140"/>
              <a:gd name="csX2" fmla="*/ 442073 w 1819393"/>
              <a:gd name="csY2" fmla="*/ 786599 h 829140"/>
              <a:gd name="csX3" fmla="*/ 0 w 1819393"/>
              <a:gd name="csY3" fmla="*/ 829140 h 829140"/>
            </a:gdLst>
            <a:ahLst/>
            <a:cxnLst>
              <a:cxn ang="0">
                <a:pos x="csX0" y="csY0"/>
              </a:cxn>
              <a:cxn ang="0">
                <a:pos x="csX1" y="csY1"/>
              </a:cxn>
              <a:cxn ang="0">
                <a:pos x="csX2" y="csY2"/>
              </a:cxn>
              <a:cxn ang="0">
                <a:pos x="csX3" y="csY3"/>
              </a:cxn>
            </a:cxnLst>
            <a:rect l="l" t="t" r="r" b="b"/>
            <a:pathLst>
              <a:path w="1819393" h="829140">
                <a:moveTo>
                  <a:pt x="1819393" y="0"/>
                </a:moveTo>
                <a:lnTo>
                  <a:pt x="1694455" y="132800"/>
                </a:lnTo>
                <a:cubicBezTo>
                  <a:pt x="1360916" y="458862"/>
                  <a:pt x="927821" y="691719"/>
                  <a:pt x="442073" y="786599"/>
                </a:cubicBezTo>
                <a:lnTo>
                  <a:pt x="0" y="829140"/>
                </a:lnTo>
              </a:path>
            </a:pathLst>
          </a:cu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2" name="Freeform: Shape 41">
            <a:extLst>
              <a:ext uri="{FF2B5EF4-FFF2-40B4-BE49-F238E27FC236}">
                <a16:creationId xmlns:a16="http://schemas.microsoft.com/office/drawing/2014/main" id="{7A26419C-2199-3E23-3F6A-7FFF90D6402B}"/>
              </a:ext>
            </a:extLst>
          </p:cNvPr>
          <p:cNvSpPr/>
          <p:nvPr/>
        </p:nvSpPr>
        <p:spPr>
          <a:xfrm>
            <a:off x="3759199" y="2583865"/>
            <a:ext cx="2743191" cy="1446779"/>
          </a:xfrm>
          <a:custGeom>
            <a:avLst/>
            <a:gdLst>
              <a:gd name="csX0" fmla="*/ 2019300 w 2019300"/>
              <a:gd name="csY0" fmla="*/ 0 h 1016000"/>
              <a:gd name="csX1" fmla="*/ 0 w 2019300"/>
              <a:gd name="csY1" fmla="*/ 1016000 h 1016000"/>
              <a:gd name="csX2" fmla="*/ 0 w 2019300"/>
              <a:gd name="csY2" fmla="*/ 1016000 h 1016000"/>
            </a:gdLst>
            <a:ahLst/>
            <a:cxnLst>
              <a:cxn ang="0">
                <a:pos x="csX0" y="csY0"/>
              </a:cxn>
              <a:cxn ang="0">
                <a:pos x="csX1" y="csY1"/>
              </a:cxn>
              <a:cxn ang="0">
                <a:pos x="csX2" y="csY2"/>
              </a:cxn>
            </a:cxnLst>
            <a:rect l="l" t="t" r="r" b="b"/>
            <a:pathLst>
              <a:path w="2019300" h="1016000">
                <a:moveTo>
                  <a:pt x="2019300" y="0"/>
                </a:moveTo>
                <a:lnTo>
                  <a:pt x="0" y="1016000"/>
                </a:lnTo>
                <a:lnTo>
                  <a:pt x="0" y="1016000"/>
                </a:lnTo>
              </a:path>
            </a:pathLst>
          </a:custGeom>
          <a:noFill/>
          <a:ln w="28575">
            <a:solidFill>
              <a:schemeClr val="tx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Freeform: Shape 42">
            <a:extLst>
              <a:ext uri="{FF2B5EF4-FFF2-40B4-BE49-F238E27FC236}">
                <a16:creationId xmlns:a16="http://schemas.microsoft.com/office/drawing/2014/main" id="{6EC8D332-752E-F667-46EC-8A5CD805C16A}"/>
              </a:ext>
            </a:extLst>
          </p:cNvPr>
          <p:cNvSpPr/>
          <p:nvPr/>
        </p:nvSpPr>
        <p:spPr>
          <a:xfrm flipV="1">
            <a:off x="3623100" y="4200247"/>
            <a:ext cx="3061831" cy="20319"/>
          </a:xfrm>
          <a:custGeom>
            <a:avLst/>
            <a:gdLst>
              <a:gd name="csX0" fmla="*/ 2019300 w 2019300"/>
              <a:gd name="csY0" fmla="*/ 0 h 1016000"/>
              <a:gd name="csX1" fmla="*/ 0 w 2019300"/>
              <a:gd name="csY1" fmla="*/ 1016000 h 1016000"/>
              <a:gd name="csX2" fmla="*/ 0 w 2019300"/>
              <a:gd name="csY2" fmla="*/ 1016000 h 1016000"/>
              <a:gd name="csX0" fmla="*/ 2053368 w 2053368"/>
              <a:gd name="csY0" fmla="*/ 0 h 451543"/>
              <a:gd name="csX1" fmla="*/ 0 w 2053368"/>
              <a:gd name="csY1" fmla="*/ 451543 h 451543"/>
              <a:gd name="csX2" fmla="*/ 0 w 2053368"/>
              <a:gd name="csY2" fmla="*/ 451543 h 451543"/>
            </a:gdLst>
            <a:ahLst/>
            <a:cxnLst>
              <a:cxn ang="0">
                <a:pos x="csX0" y="csY0"/>
              </a:cxn>
              <a:cxn ang="0">
                <a:pos x="csX1" y="csY1"/>
              </a:cxn>
              <a:cxn ang="0">
                <a:pos x="csX2" y="csY2"/>
              </a:cxn>
            </a:cxnLst>
            <a:rect l="l" t="t" r="r" b="b"/>
            <a:pathLst>
              <a:path w="2053368" h="451543">
                <a:moveTo>
                  <a:pt x="2053368" y="0"/>
                </a:moveTo>
                <a:lnTo>
                  <a:pt x="0" y="451543"/>
                </a:lnTo>
                <a:lnTo>
                  <a:pt x="0" y="451543"/>
                </a:lnTo>
              </a:path>
            </a:pathLst>
          </a:custGeom>
          <a:noFill/>
          <a:ln w="28575">
            <a:solidFill>
              <a:schemeClr val="tx1"/>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TextBox 44">
            <a:extLst>
              <a:ext uri="{FF2B5EF4-FFF2-40B4-BE49-F238E27FC236}">
                <a16:creationId xmlns:a16="http://schemas.microsoft.com/office/drawing/2014/main" id="{5B23C86E-DBF6-C622-EBF9-8615F9FB69F9}"/>
              </a:ext>
            </a:extLst>
          </p:cNvPr>
          <p:cNvSpPr txBox="1"/>
          <p:nvPr/>
        </p:nvSpPr>
        <p:spPr>
          <a:xfrm>
            <a:off x="6504359" y="1906972"/>
            <a:ext cx="2291296"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Constructive interference</a:t>
            </a:r>
          </a:p>
        </p:txBody>
      </p:sp>
      <p:cxnSp>
        <p:nvCxnSpPr>
          <p:cNvPr id="46" name="Straight Connector 45">
            <a:extLst>
              <a:ext uri="{FF2B5EF4-FFF2-40B4-BE49-F238E27FC236}">
                <a16:creationId xmlns:a16="http://schemas.microsoft.com/office/drawing/2014/main" id="{881489F9-4E14-F5AD-684D-AF8D23464B6F}"/>
              </a:ext>
            </a:extLst>
          </p:cNvPr>
          <p:cNvCxnSpPr/>
          <p:nvPr/>
        </p:nvCxnSpPr>
        <p:spPr>
          <a:xfrm>
            <a:off x="564297" y="2840369"/>
            <a:ext cx="576943" cy="0"/>
          </a:xfrm>
          <a:prstGeom prst="line">
            <a:avLst/>
          </a:prstGeom>
          <a:noFill/>
          <a:ln w="38100">
            <a:solidFill>
              <a:srgbClr val="0000CC"/>
            </a:solidFill>
          </a:ln>
        </p:spPr>
        <p:style>
          <a:lnRef idx="2">
            <a:schemeClr val="accent1">
              <a:shade val="15000"/>
            </a:schemeClr>
          </a:lnRef>
          <a:fillRef idx="1">
            <a:schemeClr val="accent1"/>
          </a:fillRef>
          <a:effectRef idx="0">
            <a:schemeClr val="accent1"/>
          </a:effectRef>
          <a:fontRef idx="minor">
            <a:schemeClr val="lt1"/>
          </a:fontRef>
        </p:style>
      </p:cxnSp>
      <p:cxnSp>
        <p:nvCxnSpPr>
          <p:cNvPr id="47" name="Straight Connector 46">
            <a:extLst>
              <a:ext uri="{FF2B5EF4-FFF2-40B4-BE49-F238E27FC236}">
                <a16:creationId xmlns:a16="http://schemas.microsoft.com/office/drawing/2014/main" id="{325CBC3D-BB4B-28FF-3F2C-1B31949D7035}"/>
              </a:ext>
            </a:extLst>
          </p:cNvPr>
          <p:cNvCxnSpPr/>
          <p:nvPr/>
        </p:nvCxnSpPr>
        <p:spPr>
          <a:xfrm>
            <a:off x="583166" y="3441582"/>
            <a:ext cx="576943" cy="0"/>
          </a:xfrm>
          <a:prstGeom prst="line">
            <a:avLst/>
          </a:prstGeom>
          <a:noFill/>
          <a:ln w="38100">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cxnSp>
      <p:sp>
        <p:nvSpPr>
          <p:cNvPr id="48" name="TextBox 47">
            <a:extLst>
              <a:ext uri="{FF2B5EF4-FFF2-40B4-BE49-F238E27FC236}">
                <a16:creationId xmlns:a16="http://schemas.microsoft.com/office/drawing/2014/main" id="{8F77AFEF-1105-5A9E-11CC-488DF2680A9E}"/>
              </a:ext>
            </a:extLst>
          </p:cNvPr>
          <p:cNvSpPr txBox="1"/>
          <p:nvPr/>
        </p:nvSpPr>
        <p:spPr>
          <a:xfrm>
            <a:off x="1323395" y="2550442"/>
            <a:ext cx="1043876" cy="523220"/>
          </a:xfrm>
          <a:prstGeom prst="rect">
            <a:avLst/>
          </a:prstGeom>
          <a:noFill/>
        </p:spPr>
        <p:txBody>
          <a:bodyPr wrap="none" rtlCol="0">
            <a:spAutoFit/>
          </a:bodyPr>
          <a:lstStyle/>
          <a:p>
            <a:pPr algn="l"/>
            <a:r>
              <a:rPr lang="en-GB" sz="2800"/>
              <a:t>Crest</a:t>
            </a:r>
          </a:p>
        </p:txBody>
      </p:sp>
      <p:sp>
        <p:nvSpPr>
          <p:cNvPr id="49" name="TextBox 48">
            <a:extLst>
              <a:ext uri="{FF2B5EF4-FFF2-40B4-BE49-F238E27FC236}">
                <a16:creationId xmlns:a16="http://schemas.microsoft.com/office/drawing/2014/main" id="{8F4133F0-6102-477B-0DB4-A5860F8CB992}"/>
              </a:ext>
            </a:extLst>
          </p:cNvPr>
          <p:cNvSpPr txBox="1"/>
          <p:nvPr/>
        </p:nvSpPr>
        <p:spPr>
          <a:xfrm>
            <a:off x="1323395" y="3193099"/>
            <a:ext cx="1312667" cy="523220"/>
          </a:xfrm>
          <a:prstGeom prst="rect">
            <a:avLst/>
          </a:prstGeom>
          <a:noFill/>
        </p:spPr>
        <p:txBody>
          <a:bodyPr wrap="none" rtlCol="0">
            <a:spAutoFit/>
          </a:bodyPr>
          <a:lstStyle/>
          <a:p>
            <a:pPr algn="l"/>
            <a:r>
              <a:rPr lang="en-GB" sz="2800"/>
              <a:t>Trough</a:t>
            </a:r>
          </a:p>
        </p:txBody>
      </p:sp>
      <p:sp>
        <p:nvSpPr>
          <p:cNvPr id="50" name="TextBox 49">
            <a:extLst>
              <a:ext uri="{FF2B5EF4-FFF2-40B4-BE49-F238E27FC236}">
                <a16:creationId xmlns:a16="http://schemas.microsoft.com/office/drawing/2014/main" id="{7F795A54-BEBC-E020-8988-2BCD7FA4E3BE}"/>
              </a:ext>
            </a:extLst>
          </p:cNvPr>
          <p:cNvSpPr txBox="1"/>
          <p:nvPr/>
        </p:nvSpPr>
        <p:spPr>
          <a:xfrm>
            <a:off x="6684931" y="4091093"/>
            <a:ext cx="2291296"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Constructive interference</a:t>
            </a:r>
          </a:p>
        </p:txBody>
      </p:sp>
      <p:sp>
        <p:nvSpPr>
          <p:cNvPr id="2" name="Freeform: Shape 1">
            <a:extLst>
              <a:ext uri="{FF2B5EF4-FFF2-40B4-BE49-F238E27FC236}">
                <a16:creationId xmlns:a16="http://schemas.microsoft.com/office/drawing/2014/main" id="{74FB9512-D5E7-4FBD-2481-8C912977BAC3}"/>
              </a:ext>
            </a:extLst>
          </p:cNvPr>
          <p:cNvSpPr/>
          <p:nvPr/>
        </p:nvSpPr>
        <p:spPr>
          <a:xfrm>
            <a:off x="3602918" y="3438838"/>
            <a:ext cx="3043980" cy="773011"/>
          </a:xfrm>
          <a:custGeom>
            <a:avLst/>
            <a:gdLst>
              <a:gd name="csX0" fmla="*/ 2019300 w 2019300"/>
              <a:gd name="csY0" fmla="*/ 0 h 1016000"/>
              <a:gd name="csX1" fmla="*/ 0 w 2019300"/>
              <a:gd name="csY1" fmla="*/ 1016000 h 1016000"/>
              <a:gd name="csX2" fmla="*/ 0 w 2019300"/>
              <a:gd name="csY2" fmla="*/ 1016000 h 1016000"/>
              <a:gd name="csX0" fmla="*/ 2240715 w 2240715"/>
              <a:gd name="csY0" fmla="*/ 0 h 1016000"/>
              <a:gd name="csX1" fmla="*/ 221415 w 2240715"/>
              <a:gd name="csY1" fmla="*/ 1016000 h 1016000"/>
              <a:gd name="csX2" fmla="*/ 0 w 2240715"/>
              <a:gd name="csY2" fmla="*/ 424558 h 1016000"/>
              <a:gd name="csX0" fmla="*/ 2240715 w 2240715"/>
              <a:gd name="csY0" fmla="*/ 0 h 542847"/>
              <a:gd name="csX1" fmla="*/ 79709 w 2240715"/>
              <a:gd name="csY1" fmla="*/ 542847 h 542847"/>
              <a:gd name="csX2" fmla="*/ 0 w 2240715"/>
              <a:gd name="csY2" fmla="*/ 424558 h 542847"/>
            </a:gdLst>
            <a:ahLst/>
            <a:cxnLst>
              <a:cxn ang="0">
                <a:pos x="csX0" y="csY0"/>
              </a:cxn>
              <a:cxn ang="0">
                <a:pos x="csX1" y="csY1"/>
              </a:cxn>
              <a:cxn ang="0">
                <a:pos x="csX2" y="csY2"/>
              </a:cxn>
            </a:cxnLst>
            <a:rect l="l" t="t" r="r" b="b"/>
            <a:pathLst>
              <a:path w="2240715" h="542847">
                <a:moveTo>
                  <a:pt x="2240715" y="0"/>
                </a:moveTo>
                <a:lnTo>
                  <a:pt x="79709" y="542847"/>
                </a:lnTo>
                <a:lnTo>
                  <a:pt x="0" y="424558"/>
                </a:lnTo>
              </a:path>
            </a:pathLst>
          </a:custGeom>
          <a:noFill/>
          <a:ln w="76200">
            <a:solidFill>
              <a:srgbClr val="FF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C3489AE4-A2C3-AB80-3711-8517383D7ACC}"/>
              </a:ext>
            </a:extLst>
          </p:cNvPr>
          <p:cNvSpPr txBox="1"/>
          <p:nvPr/>
        </p:nvSpPr>
        <p:spPr>
          <a:xfrm>
            <a:off x="6646898" y="3003361"/>
            <a:ext cx="2291296" cy="954107"/>
          </a:xfrm>
          <a:prstGeom prst="rect">
            <a:avLst/>
          </a:prstGeom>
          <a:noFill/>
        </p:spPr>
        <p:txBody>
          <a:bodyPr wrap="square" rtlCol="0">
            <a:spAutoFit/>
          </a:bodyPr>
          <a:lstStyle/>
          <a:p>
            <a:pPr algn="l"/>
            <a:r>
              <a:rPr lang="en-GB" sz="2800" dirty="0">
                <a:solidFill>
                  <a:schemeClr val="accent2">
                    <a:lumMod val="75000"/>
                  </a:schemeClr>
                </a:solidFill>
                <a:latin typeface="Arial" panose="020B0604020202020204" pitchFamily="34" charset="0"/>
                <a:cs typeface="Arial" panose="020B0604020202020204" pitchFamily="34" charset="0"/>
              </a:rPr>
              <a:t>Destructive interference</a:t>
            </a:r>
          </a:p>
        </p:txBody>
      </p:sp>
      <p:sp>
        <p:nvSpPr>
          <p:cNvPr id="32" name="TextBox 31">
            <a:hlinkClick r:id="rId2"/>
            <a:extLst>
              <a:ext uri="{FF2B5EF4-FFF2-40B4-BE49-F238E27FC236}">
                <a16:creationId xmlns:a16="http://schemas.microsoft.com/office/drawing/2014/main" id="{54254123-F2B1-F7E5-F68C-A7629CC25F15}"/>
              </a:ext>
            </a:extLst>
          </p:cNvPr>
          <p:cNvSpPr txBox="1"/>
          <p:nvPr/>
        </p:nvSpPr>
        <p:spPr>
          <a:xfrm>
            <a:off x="4709254" y="6423906"/>
            <a:ext cx="490840" cy="276999"/>
          </a:xfrm>
          <a:prstGeom prst="rect">
            <a:avLst/>
          </a:prstGeom>
          <a:noFill/>
        </p:spPr>
        <p:txBody>
          <a:bodyPr wrap="none" rtlCol="0">
            <a:spAutoFit/>
          </a:bodyPr>
          <a:lstStyle/>
          <a:p>
            <a:pPr algn="l"/>
            <a:r>
              <a:rPr lang="en-GB" sz="1200" dirty="0">
                <a:solidFill>
                  <a:schemeClr val="tx1">
                    <a:lumMod val="50000"/>
                    <a:lumOff val="50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4008283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F4AD34-C7F0-E10A-4DAF-47D3703F7BBB}"/>
              </a:ext>
            </a:extLst>
          </p:cNvPr>
          <p:cNvSpPr>
            <a:spLocks noGrp="1"/>
          </p:cNvSpPr>
          <p:nvPr>
            <p:ph type="title"/>
          </p:nvPr>
        </p:nvSpPr>
        <p:spPr>
          <a:xfrm>
            <a:off x="241300" y="155246"/>
            <a:ext cx="8724900" cy="1089529"/>
          </a:xfrm>
        </p:spPr>
        <p:txBody>
          <a:bodyPr/>
          <a:lstStyle/>
          <a:p>
            <a:r>
              <a:rPr lang="en-GB"/>
              <a:t>Do water waves make interference patterns?</a:t>
            </a:r>
          </a:p>
        </p:txBody>
      </p:sp>
      <p:sp>
        <p:nvSpPr>
          <p:cNvPr id="3" name="Text Placeholder 2">
            <a:extLst>
              <a:ext uri="{FF2B5EF4-FFF2-40B4-BE49-F238E27FC236}">
                <a16:creationId xmlns:a16="http://schemas.microsoft.com/office/drawing/2014/main" id="{1FE7B342-06C9-142A-0955-2C168CC348AD}"/>
              </a:ext>
            </a:extLst>
          </p:cNvPr>
          <p:cNvSpPr>
            <a:spLocks noGrp="1"/>
          </p:cNvSpPr>
          <p:nvPr>
            <p:ph type="body" sz="quarter" idx="10"/>
          </p:nvPr>
        </p:nvSpPr>
        <p:spPr>
          <a:xfrm>
            <a:off x="241300" y="1415462"/>
            <a:ext cx="8724900" cy="867930"/>
          </a:xfrm>
        </p:spPr>
        <p:txBody>
          <a:bodyPr/>
          <a:lstStyle/>
          <a:p>
            <a:r>
              <a:rPr lang="en-GB"/>
              <a:t>Yes, the messy ripples you see on ponds and lakes are the result of wave interference</a:t>
            </a:r>
          </a:p>
        </p:txBody>
      </p:sp>
      <p:pic>
        <p:nvPicPr>
          <p:cNvPr id="8" name="Picture 7">
            <a:extLst>
              <a:ext uri="{FF2B5EF4-FFF2-40B4-BE49-F238E27FC236}">
                <a16:creationId xmlns:a16="http://schemas.microsoft.com/office/drawing/2014/main" id="{CB2A007F-B582-D0B7-9022-021B786096B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68396" y="2485525"/>
            <a:ext cx="6205880" cy="3878676"/>
          </a:xfrm>
          <a:prstGeom prst="rect">
            <a:avLst/>
          </a:prstGeom>
        </p:spPr>
      </p:pic>
      <p:sp>
        <p:nvSpPr>
          <p:cNvPr id="6" name="TextBox 5">
            <a:hlinkClick r:id="rId3"/>
            <a:extLst>
              <a:ext uri="{FF2B5EF4-FFF2-40B4-BE49-F238E27FC236}">
                <a16:creationId xmlns:a16="http://schemas.microsoft.com/office/drawing/2014/main" id="{3E010A46-0903-B2FA-F2F6-94DE19A7C704}"/>
              </a:ext>
            </a:extLst>
          </p:cNvPr>
          <p:cNvSpPr txBox="1"/>
          <p:nvPr/>
        </p:nvSpPr>
        <p:spPr>
          <a:xfrm>
            <a:off x="6699610" y="6025647"/>
            <a:ext cx="593432" cy="338554"/>
          </a:xfrm>
          <a:prstGeom prst="rect">
            <a:avLst/>
          </a:prstGeom>
          <a:noFill/>
        </p:spPr>
        <p:txBody>
          <a:bodyPr wrap="square" rtlCol="0">
            <a:spAutoFit/>
          </a:bodyPr>
          <a:lstStyle/>
          <a:p>
            <a:pPr algn="l"/>
            <a:r>
              <a:rPr lang="en-GB" sz="1600" dirty="0">
                <a:solidFill>
                  <a:schemeClr val="bg1">
                    <a:lumMod val="6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720192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6"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24EE8E-867E-6CAE-3C75-8829B4C84E4C}"/>
            </a:ext>
          </a:extLst>
        </p:cNvPr>
        <p:cNvGrpSpPr/>
        <p:nvPr/>
      </p:nvGrpSpPr>
      <p:grpSpPr>
        <a:xfrm>
          <a:off x="0" y="0"/>
          <a:ext cx="0" cy="0"/>
          <a:chOff x="0" y="0"/>
          <a:chExt cx="0" cy="0"/>
        </a:xfrm>
      </p:grpSpPr>
      <p:grpSp>
        <p:nvGrpSpPr>
          <p:cNvPr id="2" name="Group 1">
            <a:extLst>
              <a:ext uri="{FF2B5EF4-FFF2-40B4-BE49-F238E27FC236}">
                <a16:creationId xmlns:a16="http://schemas.microsoft.com/office/drawing/2014/main" id="{BC61FA36-74B0-2613-BA23-FB11D6FB6188}"/>
              </a:ext>
            </a:extLst>
          </p:cNvPr>
          <p:cNvGrpSpPr/>
          <p:nvPr/>
        </p:nvGrpSpPr>
        <p:grpSpPr>
          <a:xfrm>
            <a:off x="4864754" y="1220698"/>
            <a:ext cx="4071166" cy="4309246"/>
            <a:chOff x="3672816" y="1002983"/>
            <a:chExt cx="4887007" cy="5172797"/>
          </a:xfrm>
        </p:grpSpPr>
        <p:pic>
          <p:nvPicPr>
            <p:cNvPr id="3" name="Picture 2">
              <a:extLst>
                <a:ext uri="{FF2B5EF4-FFF2-40B4-BE49-F238E27FC236}">
                  <a16:creationId xmlns:a16="http://schemas.microsoft.com/office/drawing/2014/main" id="{0365B5FF-9369-468C-6AB2-6CD8592B225C}"/>
                </a:ext>
              </a:extLst>
            </p:cNvPr>
            <p:cNvPicPr>
              <a:picLocks noChangeAspect="1"/>
            </p:cNvPicPr>
            <p:nvPr/>
          </p:nvPicPr>
          <p:blipFill>
            <a:blip r:embed="rId3"/>
            <a:stretch>
              <a:fillRect/>
            </a:stretch>
          </p:blipFill>
          <p:spPr>
            <a:xfrm>
              <a:off x="3672816" y="1002983"/>
              <a:ext cx="4887007" cy="5172797"/>
            </a:xfrm>
            <a:prstGeom prst="rect">
              <a:avLst/>
            </a:prstGeom>
          </p:spPr>
        </p:pic>
        <p:sp>
          <p:nvSpPr>
            <p:cNvPr id="4" name="TextBox 3">
              <a:hlinkClick r:id="rId4"/>
              <a:extLst>
                <a:ext uri="{FF2B5EF4-FFF2-40B4-BE49-F238E27FC236}">
                  <a16:creationId xmlns:a16="http://schemas.microsoft.com/office/drawing/2014/main" id="{A5AAE15F-AEC2-2314-25FC-403BABD5064D}"/>
                </a:ext>
              </a:extLst>
            </p:cNvPr>
            <p:cNvSpPr txBox="1"/>
            <p:nvPr/>
          </p:nvSpPr>
          <p:spPr>
            <a:xfrm>
              <a:off x="7531750" y="5843272"/>
              <a:ext cx="667226" cy="332508"/>
            </a:xfrm>
            <a:prstGeom prst="rect">
              <a:avLst/>
            </a:prstGeom>
            <a:noFill/>
          </p:spPr>
          <p:txBody>
            <a:bodyPr wrap="square" rtlCol="0">
              <a:spAutoFit/>
            </a:bodyPr>
            <a:lstStyle/>
            <a:p>
              <a:pPr algn="l"/>
              <a:r>
                <a:rPr lang="en-GB" sz="1200" dirty="0"/>
                <a:t>CC0</a:t>
              </a:r>
            </a:p>
          </p:txBody>
        </p:sp>
      </p:grpSp>
      <p:sp>
        <p:nvSpPr>
          <p:cNvPr id="6" name="TextBox 5">
            <a:extLst>
              <a:ext uri="{FF2B5EF4-FFF2-40B4-BE49-F238E27FC236}">
                <a16:creationId xmlns:a16="http://schemas.microsoft.com/office/drawing/2014/main" id="{033711D4-2837-01A2-AB58-B8F72DF35D78}"/>
              </a:ext>
            </a:extLst>
          </p:cNvPr>
          <p:cNvSpPr txBox="1"/>
          <p:nvPr/>
        </p:nvSpPr>
        <p:spPr>
          <a:xfrm>
            <a:off x="241300" y="1444041"/>
            <a:ext cx="4330700" cy="4401205"/>
          </a:xfrm>
          <a:prstGeom prst="rect">
            <a:avLst/>
          </a:prstGeom>
          <a:noFill/>
        </p:spPr>
        <p:txBody>
          <a:bodyPr wrap="square" rtlCol="0">
            <a:spAutoFit/>
          </a:bodyPr>
          <a:lstStyle/>
          <a:p>
            <a:pPr marL="514350" indent="-514350" algn="l">
              <a:buFont typeface="+mj-lt"/>
              <a:buAutoNum type="arabicPeriod"/>
            </a:pPr>
            <a:r>
              <a:rPr lang="en-GB" sz="2800" dirty="0"/>
              <a:t>The diffracted rays overlap</a:t>
            </a:r>
          </a:p>
          <a:p>
            <a:pPr marL="514350" indent="-514350" algn="l">
              <a:buFont typeface="+mj-lt"/>
              <a:buAutoNum type="arabicPeriod"/>
            </a:pPr>
            <a:r>
              <a:rPr lang="en-GB" sz="2800" dirty="0"/>
              <a:t>The two waves interfere </a:t>
            </a:r>
          </a:p>
          <a:p>
            <a:pPr marL="514350" indent="-514350" algn="l">
              <a:buFont typeface="+mj-lt"/>
              <a:buAutoNum type="arabicPeriod"/>
            </a:pPr>
            <a:r>
              <a:rPr lang="en-GB" sz="2800" dirty="0"/>
              <a:t>Bright lines appear where constructive interference occurs</a:t>
            </a:r>
          </a:p>
          <a:p>
            <a:pPr marL="514350" indent="-514350" algn="l">
              <a:buFont typeface="+mj-lt"/>
              <a:buAutoNum type="arabicPeriod"/>
            </a:pPr>
            <a:r>
              <a:rPr lang="en-GB" sz="2800" dirty="0"/>
              <a:t>Dark patches are where destructive interference occurs</a:t>
            </a:r>
          </a:p>
        </p:txBody>
      </p:sp>
      <p:sp>
        <p:nvSpPr>
          <p:cNvPr id="5" name="Title 4">
            <a:extLst>
              <a:ext uri="{FF2B5EF4-FFF2-40B4-BE49-F238E27FC236}">
                <a16:creationId xmlns:a16="http://schemas.microsoft.com/office/drawing/2014/main" id="{ED101083-6E6F-5E33-232E-7353530C54C0}"/>
              </a:ext>
            </a:extLst>
          </p:cNvPr>
          <p:cNvSpPr>
            <a:spLocks noGrp="1"/>
          </p:cNvSpPr>
          <p:nvPr>
            <p:ph type="title"/>
          </p:nvPr>
        </p:nvSpPr>
        <p:spPr>
          <a:xfrm>
            <a:off x="241300" y="155246"/>
            <a:ext cx="8724900" cy="590931"/>
          </a:xfrm>
        </p:spPr>
        <p:txBody>
          <a:bodyPr/>
          <a:lstStyle/>
          <a:p>
            <a:r>
              <a:rPr lang="en-GB"/>
              <a:t>Explain how the pattern emerges</a:t>
            </a:r>
          </a:p>
        </p:txBody>
      </p:sp>
    </p:spTree>
    <p:extLst>
      <p:ext uri="{BB962C8B-B14F-4D97-AF65-F5344CB8AC3E}">
        <p14:creationId xmlns:p14="http://schemas.microsoft.com/office/powerpoint/2010/main" val="2569300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EA0589-5475-2B40-5570-1FDE44495D6B}"/>
            </a:ext>
          </a:extLst>
        </p:cNvPr>
        <p:cNvGrpSpPr/>
        <p:nvPr/>
      </p:nvGrpSpPr>
      <p:grpSpPr>
        <a:xfrm>
          <a:off x="0" y="0"/>
          <a:ext cx="0" cy="0"/>
          <a:chOff x="0" y="0"/>
          <a:chExt cx="0" cy="0"/>
        </a:xfrm>
      </p:grpSpPr>
      <p:sp>
        <p:nvSpPr>
          <p:cNvPr id="11" name="Title 10">
            <a:extLst>
              <a:ext uri="{FF2B5EF4-FFF2-40B4-BE49-F238E27FC236}">
                <a16:creationId xmlns:a16="http://schemas.microsoft.com/office/drawing/2014/main" id="{CA284084-12EE-1EAF-C481-45CEE729C2B6}"/>
              </a:ext>
            </a:extLst>
          </p:cNvPr>
          <p:cNvSpPr>
            <a:spLocks noGrp="1"/>
          </p:cNvSpPr>
          <p:nvPr>
            <p:ph type="title"/>
          </p:nvPr>
        </p:nvSpPr>
        <p:spPr>
          <a:xfrm>
            <a:off x="484271" y="772178"/>
            <a:ext cx="7886700" cy="2656822"/>
          </a:xfrm>
        </p:spPr>
        <p:txBody>
          <a:bodyPr>
            <a:noAutofit/>
          </a:bodyPr>
          <a:lstStyle/>
          <a:p>
            <a:r>
              <a:rPr lang="en-GB" sz="8800"/>
              <a:t>Proving that light is a wave</a:t>
            </a:r>
          </a:p>
        </p:txBody>
      </p:sp>
      <p:pic>
        <p:nvPicPr>
          <p:cNvPr id="2" name="Picture 1">
            <a:extLst>
              <a:ext uri="{FF2B5EF4-FFF2-40B4-BE49-F238E27FC236}">
                <a16:creationId xmlns:a16="http://schemas.microsoft.com/office/drawing/2014/main" id="{CBC5952E-7B91-3A6F-F0C4-1AD8AA7558C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699195" y="3611504"/>
            <a:ext cx="2381250" cy="3114675"/>
          </a:xfrm>
          <a:prstGeom prst="rect">
            <a:avLst/>
          </a:prstGeom>
        </p:spPr>
      </p:pic>
      <p:sp>
        <p:nvSpPr>
          <p:cNvPr id="3" name="TextBox 2">
            <a:hlinkClick r:id="rId3"/>
            <a:extLst>
              <a:ext uri="{FF2B5EF4-FFF2-40B4-BE49-F238E27FC236}">
                <a16:creationId xmlns:a16="http://schemas.microsoft.com/office/drawing/2014/main" id="{E2E705A0-26CC-F77F-8FD3-74B34A6D42F2}"/>
              </a:ext>
            </a:extLst>
          </p:cNvPr>
          <p:cNvSpPr txBox="1"/>
          <p:nvPr/>
        </p:nvSpPr>
        <p:spPr>
          <a:xfrm>
            <a:off x="6257034" y="6387625"/>
            <a:ext cx="593432" cy="338554"/>
          </a:xfrm>
          <a:prstGeom prst="rect">
            <a:avLst/>
          </a:prstGeom>
          <a:noFill/>
        </p:spPr>
        <p:txBody>
          <a:bodyPr wrap="none" rtlCol="0">
            <a:spAutoFit/>
          </a:bodyPr>
          <a:lstStyle/>
          <a:p>
            <a:pPr algn="l"/>
            <a:r>
              <a:rPr lang="en-GB" sz="1600">
                <a:solidFill>
                  <a:schemeClr val="bg1">
                    <a:lumMod val="50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962188320"/>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2D7773-26A1-0D69-C3C0-604E2A0A86CC}"/>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C54EC802-FB0A-AA48-2AD7-570DF7DF2C55}"/>
              </a:ext>
            </a:extLst>
          </p:cNvPr>
          <p:cNvSpPr txBox="1"/>
          <p:nvPr/>
        </p:nvSpPr>
        <p:spPr>
          <a:xfrm>
            <a:off x="718888" y="933266"/>
            <a:ext cx="7270079" cy="954107"/>
          </a:xfrm>
          <a:prstGeom prst="rect">
            <a:avLst/>
          </a:prstGeom>
          <a:noFill/>
        </p:spPr>
        <p:txBody>
          <a:bodyPr wrap="square" rtlCol="0">
            <a:spAutoFit/>
          </a:bodyPr>
          <a:lstStyle/>
          <a:p>
            <a:pPr algn="l"/>
            <a:r>
              <a:rPr lang="en-IE" sz="2800"/>
              <a:t>Light can be shown to have all of the  behaviours that are associated with waves.</a:t>
            </a:r>
          </a:p>
        </p:txBody>
      </p:sp>
      <p:sp>
        <p:nvSpPr>
          <p:cNvPr id="4" name="TextBox 3">
            <a:extLst>
              <a:ext uri="{FF2B5EF4-FFF2-40B4-BE49-F238E27FC236}">
                <a16:creationId xmlns:a16="http://schemas.microsoft.com/office/drawing/2014/main" id="{7881A39E-005D-820A-CB97-2941A308E3AD}"/>
              </a:ext>
            </a:extLst>
          </p:cNvPr>
          <p:cNvSpPr txBox="1"/>
          <p:nvPr/>
        </p:nvSpPr>
        <p:spPr>
          <a:xfrm>
            <a:off x="2498687" y="1932651"/>
            <a:ext cx="2105063" cy="3244158"/>
          </a:xfrm>
          <a:prstGeom prst="rect">
            <a:avLst/>
          </a:prstGeom>
          <a:noFill/>
        </p:spPr>
        <p:txBody>
          <a:bodyPr wrap="none" rtlCol="0">
            <a:spAutoFit/>
          </a:bodyPr>
          <a:lstStyle/>
          <a:p>
            <a:pPr algn="l">
              <a:lnSpc>
                <a:spcPct val="150000"/>
              </a:lnSpc>
            </a:pPr>
            <a:r>
              <a:rPr lang="en-IE" sz="2800"/>
              <a:t>Reflection</a:t>
            </a:r>
          </a:p>
          <a:p>
            <a:pPr algn="l">
              <a:lnSpc>
                <a:spcPct val="150000"/>
              </a:lnSpc>
            </a:pPr>
            <a:r>
              <a:rPr lang="en-IE" sz="2800"/>
              <a:t>Refraction</a:t>
            </a:r>
          </a:p>
          <a:p>
            <a:pPr algn="l">
              <a:lnSpc>
                <a:spcPct val="150000"/>
              </a:lnSpc>
            </a:pPr>
            <a:r>
              <a:rPr lang="en-IE" sz="2800"/>
              <a:t>Diffraction</a:t>
            </a:r>
          </a:p>
          <a:p>
            <a:pPr algn="l">
              <a:lnSpc>
                <a:spcPct val="150000"/>
              </a:lnSpc>
            </a:pPr>
            <a:r>
              <a:rPr lang="en-IE" sz="2800"/>
              <a:t>Interference</a:t>
            </a:r>
          </a:p>
          <a:p>
            <a:pPr algn="l">
              <a:lnSpc>
                <a:spcPct val="150000"/>
              </a:lnSpc>
            </a:pPr>
            <a:r>
              <a:rPr lang="en-IE" sz="2800"/>
              <a:t>Polarisation</a:t>
            </a:r>
          </a:p>
        </p:txBody>
      </p:sp>
      <p:sp>
        <p:nvSpPr>
          <p:cNvPr id="11" name="Title 10">
            <a:extLst>
              <a:ext uri="{FF2B5EF4-FFF2-40B4-BE49-F238E27FC236}">
                <a16:creationId xmlns:a16="http://schemas.microsoft.com/office/drawing/2014/main" id="{20472E1B-508B-90F7-4B8F-3752FE99F85B}"/>
              </a:ext>
            </a:extLst>
          </p:cNvPr>
          <p:cNvSpPr>
            <a:spLocks noGrp="1"/>
          </p:cNvSpPr>
          <p:nvPr>
            <p:ph type="title"/>
          </p:nvPr>
        </p:nvSpPr>
        <p:spPr>
          <a:xfrm>
            <a:off x="241300" y="155246"/>
            <a:ext cx="8724900" cy="594137"/>
          </a:xfrm>
        </p:spPr>
        <p:txBody>
          <a:bodyPr/>
          <a:lstStyle/>
          <a:p>
            <a:r>
              <a:rPr lang="en-IE"/>
              <a:t>How do we know that light is a wave?</a:t>
            </a:r>
            <a:br>
              <a:rPr lang="en-IE"/>
            </a:br>
            <a:endParaRPr lang="en-GB"/>
          </a:p>
        </p:txBody>
      </p:sp>
    </p:spTree>
    <p:extLst>
      <p:ext uri="{BB962C8B-B14F-4D97-AF65-F5344CB8AC3E}">
        <p14:creationId xmlns:p14="http://schemas.microsoft.com/office/powerpoint/2010/main" val="60098992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28F492-C8A7-4B8B-392E-C4DF58A15AC5}"/>
            </a:ext>
          </a:extLst>
        </p:cNvPr>
        <p:cNvGrpSpPr/>
        <p:nvPr/>
      </p:nvGrpSpPr>
      <p:grpSpPr>
        <a:xfrm>
          <a:off x="0" y="0"/>
          <a:ext cx="0" cy="0"/>
          <a:chOff x="0" y="0"/>
          <a:chExt cx="0" cy="0"/>
        </a:xfrm>
      </p:grpSpPr>
      <p:sp>
        <p:nvSpPr>
          <p:cNvPr id="11" name="Title 10">
            <a:extLst>
              <a:ext uri="{FF2B5EF4-FFF2-40B4-BE49-F238E27FC236}">
                <a16:creationId xmlns:a16="http://schemas.microsoft.com/office/drawing/2014/main" id="{235B671F-7A06-174F-D3F7-9EA5DBEE3421}"/>
              </a:ext>
            </a:extLst>
          </p:cNvPr>
          <p:cNvSpPr>
            <a:spLocks noGrp="1"/>
          </p:cNvSpPr>
          <p:nvPr>
            <p:ph type="title"/>
          </p:nvPr>
        </p:nvSpPr>
        <p:spPr>
          <a:xfrm>
            <a:off x="241300" y="155246"/>
            <a:ext cx="8724900" cy="1588127"/>
          </a:xfrm>
        </p:spPr>
        <p:txBody>
          <a:bodyPr/>
          <a:lstStyle/>
          <a:p>
            <a:r>
              <a:rPr lang="en-IE"/>
              <a:t>Which of these 5 behaviours is the most important for proving light is a wave?</a:t>
            </a:r>
            <a:endParaRPr lang="en-GB"/>
          </a:p>
        </p:txBody>
      </p:sp>
      <p:sp>
        <p:nvSpPr>
          <p:cNvPr id="2" name="TextBox 1">
            <a:extLst>
              <a:ext uri="{FF2B5EF4-FFF2-40B4-BE49-F238E27FC236}">
                <a16:creationId xmlns:a16="http://schemas.microsoft.com/office/drawing/2014/main" id="{118DE7EC-0670-5AA3-4A81-A9DA9AD5D3BD}"/>
              </a:ext>
            </a:extLst>
          </p:cNvPr>
          <p:cNvSpPr txBox="1"/>
          <p:nvPr/>
        </p:nvSpPr>
        <p:spPr>
          <a:xfrm>
            <a:off x="825123" y="2763811"/>
            <a:ext cx="4013363" cy="1815882"/>
          </a:xfrm>
          <a:prstGeom prst="rect">
            <a:avLst/>
          </a:prstGeom>
          <a:noFill/>
        </p:spPr>
        <p:txBody>
          <a:bodyPr wrap="square" rtlCol="0">
            <a:spAutoFit/>
          </a:bodyPr>
          <a:lstStyle/>
          <a:p>
            <a:pPr algn="l"/>
            <a:r>
              <a:rPr lang="en-GB" sz="2800" b="1">
                <a:latin typeface="Arial" panose="020B0604020202020204" pitchFamily="34" charset="0"/>
                <a:cs typeface="Arial" panose="020B0604020202020204" pitchFamily="34" charset="0"/>
              </a:rPr>
              <a:t>Interference</a:t>
            </a:r>
            <a:r>
              <a:rPr lang="en-GB" sz="2800">
                <a:latin typeface="Arial" panose="020B0604020202020204" pitchFamily="34" charset="0"/>
                <a:cs typeface="Arial" panose="020B0604020202020204" pitchFamily="34" charset="0"/>
              </a:rPr>
              <a:t> because all the others can be explained by a particle model.</a:t>
            </a:r>
          </a:p>
        </p:txBody>
      </p:sp>
      <p:pic>
        <p:nvPicPr>
          <p:cNvPr id="6" name="Picture 5">
            <a:extLst>
              <a:ext uri="{FF2B5EF4-FFF2-40B4-BE49-F238E27FC236}">
                <a16:creationId xmlns:a16="http://schemas.microsoft.com/office/drawing/2014/main" id="{7B1F9EA8-47A9-7298-2589-7268C8CA86E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40401" y="2712590"/>
            <a:ext cx="2381250" cy="3114675"/>
          </a:xfrm>
          <a:prstGeom prst="rect">
            <a:avLst/>
          </a:prstGeom>
        </p:spPr>
      </p:pic>
      <p:sp>
        <p:nvSpPr>
          <p:cNvPr id="7" name="TextBox 6">
            <a:hlinkClick r:id="rId4"/>
            <a:extLst>
              <a:ext uri="{FF2B5EF4-FFF2-40B4-BE49-F238E27FC236}">
                <a16:creationId xmlns:a16="http://schemas.microsoft.com/office/drawing/2014/main" id="{F33E7E40-9EFD-520C-785F-3F61B6D539C1}"/>
              </a:ext>
            </a:extLst>
          </p:cNvPr>
          <p:cNvSpPr txBox="1"/>
          <p:nvPr/>
        </p:nvSpPr>
        <p:spPr>
          <a:xfrm>
            <a:off x="7885973" y="5362523"/>
            <a:ext cx="593432" cy="338554"/>
          </a:xfrm>
          <a:prstGeom prst="rect">
            <a:avLst/>
          </a:prstGeom>
          <a:noFill/>
        </p:spPr>
        <p:txBody>
          <a:bodyPr wrap="none" rtlCol="0">
            <a:spAutoFit/>
          </a:bodyPr>
          <a:lstStyle/>
          <a:p>
            <a:pPr algn="l"/>
            <a:r>
              <a:rPr lang="en-GB" sz="1600">
                <a:solidFill>
                  <a:schemeClr val="bg1">
                    <a:lumMod val="50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445925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1" name="Text Box 4">
            <a:extLst>
              <a:ext uri="{FF2B5EF4-FFF2-40B4-BE49-F238E27FC236}">
                <a16:creationId xmlns:a16="http://schemas.microsoft.com/office/drawing/2014/main" id="{54C478D2-1477-1EDC-6DFC-B2A5FF32F568}"/>
              </a:ext>
            </a:extLst>
          </p:cNvPr>
          <p:cNvSpPr txBox="1">
            <a:spLocks noChangeArrowheads="1"/>
          </p:cNvSpPr>
          <p:nvPr/>
        </p:nvSpPr>
        <p:spPr bwMode="auto">
          <a:xfrm>
            <a:off x="250826" y="1847586"/>
            <a:ext cx="3128899"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Aft>
                <a:spcPts val="1200"/>
              </a:spcAft>
            </a:pPr>
            <a:r>
              <a:rPr lang="en-US" altLang="en-US" sz="2800"/>
              <a:t>Diffraction</a:t>
            </a:r>
            <a:r>
              <a:rPr lang="en-US" altLang="en-US" sz="2800" b="1"/>
              <a:t> </a:t>
            </a:r>
            <a:r>
              <a:rPr lang="en-US" altLang="en-US" sz="2800"/>
              <a:t>occurs at each slit. </a:t>
            </a:r>
          </a:p>
          <a:p>
            <a:pPr eaLnBrk="1" hangingPunct="1">
              <a:spcAft>
                <a:spcPts val="1200"/>
              </a:spcAft>
            </a:pPr>
            <a:r>
              <a:rPr lang="en-US" altLang="en-US" sz="2800"/>
              <a:t>The diffracted rays overlap.</a:t>
            </a:r>
          </a:p>
          <a:p>
            <a:pPr eaLnBrk="1" hangingPunct="1">
              <a:spcAft>
                <a:spcPts val="1200"/>
              </a:spcAft>
            </a:pPr>
            <a:r>
              <a:rPr lang="en-US" altLang="en-US" sz="2800"/>
              <a:t>An interference pattern of bright dots appears.</a:t>
            </a:r>
            <a:endParaRPr lang="en-GB" altLang="en-US" sz="2800"/>
          </a:p>
        </p:txBody>
      </p:sp>
      <p:sp>
        <p:nvSpPr>
          <p:cNvPr id="12293" name="Text Box 8">
            <a:extLst>
              <a:ext uri="{FF2B5EF4-FFF2-40B4-BE49-F238E27FC236}">
                <a16:creationId xmlns:a16="http://schemas.microsoft.com/office/drawing/2014/main" id="{5F4935E6-02C0-811B-709F-77C613C18678}"/>
              </a:ext>
            </a:extLst>
          </p:cNvPr>
          <p:cNvSpPr txBox="1">
            <a:spLocks noChangeArrowheads="1"/>
          </p:cNvSpPr>
          <p:nvPr/>
        </p:nvSpPr>
        <p:spPr bwMode="auto">
          <a:xfrm>
            <a:off x="250826" y="5657788"/>
            <a:ext cx="86120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2800"/>
              <a:t>Interference indicates that light behaves as a wave.</a:t>
            </a:r>
            <a:endParaRPr lang="en-GB" altLang="en-US" sz="2800"/>
          </a:p>
        </p:txBody>
      </p:sp>
      <p:grpSp>
        <p:nvGrpSpPr>
          <p:cNvPr id="35" name="Group 34">
            <a:extLst>
              <a:ext uri="{FF2B5EF4-FFF2-40B4-BE49-F238E27FC236}">
                <a16:creationId xmlns:a16="http://schemas.microsoft.com/office/drawing/2014/main" id="{C33C6807-8B79-1962-BBE7-DB735763AD58}"/>
              </a:ext>
            </a:extLst>
          </p:cNvPr>
          <p:cNvGrpSpPr/>
          <p:nvPr/>
        </p:nvGrpSpPr>
        <p:grpSpPr>
          <a:xfrm>
            <a:off x="3514500" y="1584735"/>
            <a:ext cx="4478791" cy="3056222"/>
            <a:chOff x="4782473" y="1790700"/>
            <a:chExt cx="2671590" cy="1823030"/>
          </a:xfrm>
        </p:grpSpPr>
        <p:sp>
          <p:nvSpPr>
            <p:cNvPr id="19" name="Rectangle 18">
              <a:extLst>
                <a:ext uri="{FF2B5EF4-FFF2-40B4-BE49-F238E27FC236}">
                  <a16:creationId xmlns:a16="http://schemas.microsoft.com/office/drawing/2014/main" id="{C1EEAFBC-2D43-0F89-88FA-DCE231424749}"/>
                </a:ext>
              </a:extLst>
            </p:cNvPr>
            <p:cNvSpPr/>
            <p:nvPr/>
          </p:nvSpPr>
          <p:spPr>
            <a:xfrm>
              <a:off x="6105585" y="1790700"/>
              <a:ext cx="1348478" cy="616789"/>
            </a:xfrm>
            <a:prstGeom prst="rect">
              <a:avLst/>
            </a:prstGeom>
            <a:solidFill>
              <a:schemeClr val="bg1">
                <a:lumMod val="9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Freeform: Shape 15">
              <a:extLst>
                <a:ext uri="{FF2B5EF4-FFF2-40B4-BE49-F238E27FC236}">
                  <a16:creationId xmlns:a16="http://schemas.microsoft.com/office/drawing/2014/main" id="{7CF6041C-CDDE-A5A8-BA06-21B523F80900}"/>
                </a:ext>
              </a:extLst>
            </p:cNvPr>
            <p:cNvSpPr/>
            <p:nvPr/>
          </p:nvSpPr>
          <p:spPr>
            <a:xfrm>
              <a:off x="5567071" y="2203985"/>
              <a:ext cx="877016" cy="616789"/>
            </a:xfrm>
            <a:custGeom>
              <a:avLst/>
              <a:gdLst>
                <a:gd name="connsiteX0" fmla="*/ 680819 w 1549029"/>
                <a:gd name="connsiteY0" fmla="*/ 105994 h 1183212"/>
                <a:gd name="connsiteX1" fmla="*/ 680819 w 1549029"/>
                <a:gd name="connsiteY1" fmla="*/ 1039196 h 1183212"/>
                <a:gd name="connsiteX2" fmla="*/ 744091 w 1549029"/>
                <a:gd name="connsiteY2" fmla="*/ 1039196 h 1183212"/>
                <a:gd name="connsiteX3" fmla="*/ 744091 w 1549029"/>
                <a:gd name="connsiteY3" fmla="*/ 105994 h 1183212"/>
                <a:gd name="connsiteX4" fmla="*/ 833219 w 1549029"/>
                <a:gd name="connsiteY4" fmla="*/ 103092 h 1183212"/>
                <a:gd name="connsiteX5" fmla="*/ 833219 w 1549029"/>
                <a:gd name="connsiteY5" fmla="*/ 1036294 h 1183212"/>
                <a:gd name="connsiteX6" fmla="*/ 896491 w 1549029"/>
                <a:gd name="connsiteY6" fmla="*/ 1036294 h 1183212"/>
                <a:gd name="connsiteX7" fmla="*/ 896491 w 1549029"/>
                <a:gd name="connsiteY7" fmla="*/ 103092 h 1183212"/>
                <a:gd name="connsiteX8" fmla="*/ 0 w 1549029"/>
                <a:gd name="connsiteY8" fmla="*/ 0 h 1183212"/>
                <a:gd name="connsiteX9" fmla="*/ 1549029 w 1549029"/>
                <a:gd name="connsiteY9" fmla="*/ 0 h 1183212"/>
                <a:gd name="connsiteX10" fmla="*/ 1549029 w 1549029"/>
                <a:gd name="connsiteY10" fmla="*/ 1183212 h 1183212"/>
                <a:gd name="connsiteX11" fmla="*/ 0 w 1549029"/>
                <a:gd name="connsiteY11" fmla="*/ 1183212 h 118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9029" h="1183212">
                  <a:moveTo>
                    <a:pt x="680819" y="105994"/>
                  </a:moveTo>
                  <a:lnTo>
                    <a:pt x="680819" y="1039196"/>
                  </a:lnTo>
                  <a:lnTo>
                    <a:pt x="744091" y="1039196"/>
                  </a:lnTo>
                  <a:lnTo>
                    <a:pt x="744091" y="105994"/>
                  </a:lnTo>
                  <a:close/>
                  <a:moveTo>
                    <a:pt x="833219" y="103092"/>
                  </a:moveTo>
                  <a:lnTo>
                    <a:pt x="833219" y="1036294"/>
                  </a:lnTo>
                  <a:lnTo>
                    <a:pt x="896491" y="1036294"/>
                  </a:lnTo>
                  <a:lnTo>
                    <a:pt x="896491" y="103092"/>
                  </a:lnTo>
                  <a:close/>
                  <a:moveTo>
                    <a:pt x="0" y="0"/>
                  </a:moveTo>
                  <a:lnTo>
                    <a:pt x="1549029" y="0"/>
                  </a:lnTo>
                  <a:lnTo>
                    <a:pt x="1549029" y="1183212"/>
                  </a:lnTo>
                  <a:lnTo>
                    <a:pt x="0" y="1183212"/>
                  </a:lnTo>
                  <a:close/>
                </a:path>
              </a:pathLst>
            </a:custGeom>
            <a:solidFill>
              <a:schemeClr val="tx1">
                <a:lumMod val="50000"/>
                <a:lumOff val="50000"/>
              </a:schemeClr>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cxnSp>
          <p:nvCxnSpPr>
            <p:cNvPr id="11" name="Straight Connector 10">
              <a:extLst>
                <a:ext uri="{FF2B5EF4-FFF2-40B4-BE49-F238E27FC236}">
                  <a16:creationId xmlns:a16="http://schemas.microsoft.com/office/drawing/2014/main" id="{E3CF279F-61B8-00C9-4BC1-EE3118665523}"/>
                </a:ext>
              </a:extLst>
            </p:cNvPr>
            <p:cNvCxnSpPr>
              <a:cxnSpLocks/>
            </p:cNvCxnSpPr>
            <p:nvPr/>
          </p:nvCxnSpPr>
          <p:spPr>
            <a:xfrm flipV="1">
              <a:off x="5431367" y="2529417"/>
              <a:ext cx="611716" cy="47413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DBED2928-1738-7342-DA43-A10F584EBAEA}"/>
                </a:ext>
              </a:extLst>
            </p:cNvPr>
            <p:cNvGrpSpPr/>
            <p:nvPr/>
          </p:nvGrpSpPr>
          <p:grpSpPr>
            <a:xfrm>
              <a:off x="4782473" y="2933078"/>
              <a:ext cx="695844" cy="680652"/>
              <a:chOff x="4782473" y="2916144"/>
              <a:chExt cx="695844" cy="680652"/>
            </a:xfrm>
          </p:grpSpPr>
          <p:sp>
            <p:nvSpPr>
              <p:cNvPr id="9" name="Freeform: Shape 8">
                <a:extLst>
                  <a:ext uri="{FF2B5EF4-FFF2-40B4-BE49-F238E27FC236}">
                    <a16:creationId xmlns:a16="http://schemas.microsoft.com/office/drawing/2014/main" id="{A556F3C2-99DB-35C5-6B4A-053390BC8A75}"/>
                  </a:ext>
                </a:extLst>
              </p:cNvPr>
              <p:cNvSpPr/>
              <p:nvPr/>
            </p:nvSpPr>
            <p:spPr>
              <a:xfrm>
                <a:off x="4905839" y="2916144"/>
                <a:ext cx="572478" cy="664141"/>
              </a:xfrm>
              <a:custGeom>
                <a:avLst/>
                <a:gdLst>
                  <a:gd name="connsiteX0" fmla="*/ 1839345 w 1990645"/>
                  <a:gd name="connsiteY0" fmla="*/ 0 h 2390002"/>
                  <a:gd name="connsiteX1" fmla="*/ 1990645 w 1990645"/>
                  <a:gd name="connsiteY1" fmla="*/ 241745 h 2390002"/>
                  <a:gd name="connsiteX2" fmla="*/ 1978755 w 1990645"/>
                  <a:gd name="connsiteY2" fmla="*/ 335843 h 2390002"/>
                  <a:gd name="connsiteX3" fmla="*/ 1948873 w 1990645"/>
                  <a:gd name="connsiteY3" fmla="*/ 406661 h 2390002"/>
                  <a:gd name="connsiteX4" fmla="*/ 1949291 w 1990645"/>
                  <a:gd name="connsiteY4" fmla="*/ 407635 h 2390002"/>
                  <a:gd name="connsiteX5" fmla="*/ 1947677 w 1990645"/>
                  <a:gd name="connsiteY5" fmla="*/ 409493 h 2390002"/>
                  <a:gd name="connsiteX6" fmla="*/ 1946331 w 1990645"/>
                  <a:gd name="connsiteY6" fmla="*/ 412685 h 2390002"/>
                  <a:gd name="connsiteX7" fmla="*/ 1924168 w 1990645"/>
                  <a:gd name="connsiteY7" fmla="*/ 436560 h 2390002"/>
                  <a:gd name="connsiteX8" fmla="*/ 1792382 w 1990645"/>
                  <a:gd name="connsiteY8" fmla="*/ 588285 h 2390002"/>
                  <a:gd name="connsiteX9" fmla="*/ 167308 w 1990645"/>
                  <a:gd name="connsiteY9" fmla="*/ 2390002 h 2390002"/>
                  <a:gd name="connsiteX10" fmla="*/ 0 w 1990645"/>
                  <a:gd name="connsiteY10" fmla="*/ 1377025 h 2390002"/>
                  <a:gd name="connsiteX11" fmla="*/ 1781180 w 1990645"/>
                  <a:gd name="connsiteY11" fmla="*/ 16329 h 2390002"/>
                  <a:gd name="connsiteX12" fmla="*/ 1781997 w 1990645"/>
                  <a:gd name="connsiteY12" fmla="*/ 18231 h 2390002"/>
                  <a:gd name="connsiteX13" fmla="*/ 1808853 w 1990645"/>
                  <a:gd name="connsiteY13" fmla="*/ 4912 h 2390002"/>
                  <a:gd name="connsiteX14" fmla="*/ 1839345 w 1990645"/>
                  <a:gd name="connsiteY14" fmla="*/ 0 h 2390002"/>
                  <a:gd name="connsiteX0" fmla="*/ 1672037 w 1823337"/>
                  <a:gd name="connsiteY0" fmla="*/ 0 h 2390002"/>
                  <a:gd name="connsiteX1" fmla="*/ 1823337 w 1823337"/>
                  <a:gd name="connsiteY1" fmla="*/ 241745 h 2390002"/>
                  <a:gd name="connsiteX2" fmla="*/ 1811447 w 1823337"/>
                  <a:gd name="connsiteY2" fmla="*/ 335843 h 2390002"/>
                  <a:gd name="connsiteX3" fmla="*/ 1781565 w 1823337"/>
                  <a:gd name="connsiteY3" fmla="*/ 406661 h 2390002"/>
                  <a:gd name="connsiteX4" fmla="*/ 1781983 w 1823337"/>
                  <a:gd name="connsiteY4" fmla="*/ 407635 h 2390002"/>
                  <a:gd name="connsiteX5" fmla="*/ 1780369 w 1823337"/>
                  <a:gd name="connsiteY5" fmla="*/ 409493 h 2390002"/>
                  <a:gd name="connsiteX6" fmla="*/ 1779023 w 1823337"/>
                  <a:gd name="connsiteY6" fmla="*/ 412685 h 2390002"/>
                  <a:gd name="connsiteX7" fmla="*/ 1756860 w 1823337"/>
                  <a:gd name="connsiteY7" fmla="*/ 436560 h 2390002"/>
                  <a:gd name="connsiteX8" fmla="*/ 1625074 w 1823337"/>
                  <a:gd name="connsiteY8" fmla="*/ 588285 h 2390002"/>
                  <a:gd name="connsiteX9" fmla="*/ 0 w 1823337"/>
                  <a:gd name="connsiteY9" fmla="*/ 2390002 h 2390002"/>
                  <a:gd name="connsiteX10" fmla="*/ 659146 w 1823337"/>
                  <a:gd name="connsiteY10" fmla="*/ 757127 h 2390002"/>
                  <a:gd name="connsiteX11" fmla="*/ 1613872 w 1823337"/>
                  <a:gd name="connsiteY11" fmla="*/ 16329 h 2390002"/>
                  <a:gd name="connsiteX12" fmla="*/ 1614689 w 1823337"/>
                  <a:gd name="connsiteY12" fmla="*/ 18231 h 2390002"/>
                  <a:gd name="connsiteX13" fmla="*/ 1641545 w 1823337"/>
                  <a:gd name="connsiteY13" fmla="*/ 4912 h 2390002"/>
                  <a:gd name="connsiteX14" fmla="*/ 1672037 w 1823337"/>
                  <a:gd name="connsiteY14" fmla="*/ 0 h 2390002"/>
                  <a:gd name="connsiteX0" fmla="*/ 1012891 w 1164191"/>
                  <a:gd name="connsiteY0" fmla="*/ 0 h 1582254"/>
                  <a:gd name="connsiteX1" fmla="*/ 1164191 w 1164191"/>
                  <a:gd name="connsiteY1" fmla="*/ 241745 h 1582254"/>
                  <a:gd name="connsiteX2" fmla="*/ 1152301 w 1164191"/>
                  <a:gd name="connsiteY2" fmla="*/ 335843 h 1582254"/>
                  <a:gd name="connsiteX3" fmla="*/ 1122419 w 1164191"/>
                  <a:gd name="connsiteY3" fmla="*/ 406661 h 1582254"/>
                  <a:gd name="connsiteX4" fmla="*/ 1122837 w 1164191"/>
                  <a:gd name="connsiteY4" fmla="*/ 407635 h 1582254"/>
                  <a:gd name="connsiteX5" fmla="*/ 1121223 w 1164191"/>
                  <a:gd name="connsiteY5" fmla="*/ 409493 h 1582254"/>
                  <a:gd name="connsiteX6" fmla="*/ 1119877 w 1164191"/>
                  <a:gd name="connsiteY6" fmla="*/ 412685 h 1582254"/>
                  <a:gd name="connsiteX7" fmla="*/ 1097714 w 1164191"/>
                  <a:gd name="connsiteY7" fmla="*/ 436560 h 1582254"/>
                  <a:gd name="connsiteX8" fmla="*/ 965928 w 1164191"/>
                  <a:gd name="connsiteY8" fmla="*/ 588285 h 1582254"/>
                  <a:gd name="connsiteX9" fmla="*/ 98437 w 1164191"/>
                  <a:gd name="connsiteY9" fmla="*/ 1582254 h 1582254"/>
                  <a:gd name="connsiteX10" fmla="*/ 0 w 1164191"/>
                  <a:gd name="connsiteY10" fmla="*/ 757127 h 1582254"/>
                  <a:gd name="connsiteX11" fmla="*/ 954726 w 1164191"/>
                  <a:gd name="connsiteY11" fmla="*/ 16329 h 1582254"/>
                  <a:gd name="connsiteX12" fmla="*/ 955543 w 1164191"/>
                  <a:gd name="connsiteY12" fmla="*/ 18231 h 1582254"/>
                  <a:gd name="connsiteX13" fmla="*/ 982399 w 1164191"/>
                  <a:gd name="connsiteY13" fmla="*/ 4912 h 1582254"/>
                  <a:gd name="connsiteX14" fmla="*/ 1012891 w 1164191"/>
                  <a:gd name="connsiteY14" fmla="*/ 0 h 158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4191" h="1582254">
                    <a:moveTo>
                      <a:pt x="1012891" y="0"/>
                    </a:moveTo>
                    <a:cubicBezTo>
                      <a:pt x="1096452" y="0"/>
                      <a:pt x="1164191" y="108233"/>
                      <a:pt x="1164191" y="241745"/>
                    </a:cubicBezTo>
                    <a:cubicBezTo>
                      <a:pt x="1164191" y="275123"/>
                      <a:pt x="1159958" y="306921"/>
                      <a:pt x="1152301" y="335843"/>
                    </a:cubicBezTo>
                    <a:lnTo>
                      <a:pt x="1122419" y="406661"/>
                    </a:lnTo>
                    <a:lnTo>
                      <a:pt x="1122837" y="407635"/>
                    </a:lnTo>
                    <a:lnTo>
                      <a:pt x="1121223" y="409493"/>
                    </a:lnTo>
                    <a:lnTo>
                      <a:pt x="1119877" y="412685"/>
                    </a:lnTo>
                    <a:lnTo>
                      <a:pt x="1097714" y="436560"/>
                    </a:lnTo>
                    <a:lnTo>
                      <a:pt x="965928" y="588285"/>
                    </a:lnTo>
                    <a:cubicBezTo>
                      <a:pt x="-590416" y="2378774"/>
                      <a:pt x="596189" y="1035256"/>
                      <a:pt x="98437" y="1582254"/>
                    </a:cubicBezTo>
                    <a:lnTo>
                      <a:pt x="0" y="757127"/>
                    </a:lnTo>
                    <a:lnTo>
                      <a:pt x="954726" y="16329"/>
                    </a:lnTo>
                    <a:lnTo>
                      <a:pt x="955543" y="18231"/>
                    </a:lnTo>
                    <a:lnTo>
                      <a:pt x="982399" y="4912"/>
                    </a:lnTo>
                    <a:cubicBezTo>
                      <a:pt x="992248" y="1691"/>
                      <a:pt x="1002446" y="0"/>
                      <a:pt x="1012891" y="0"/>
                    </a:cubicBezTo>
                    <a:close/>
                  </a:path>
                </a:pathLst>
              </a:custGeom>
              <a:gradFill flip="none" rotWithShape="1">
                <a:gsLst>
                  <a:gs pos="35000">
                    <a:srgbClr val="516567"/>
                  </a:gs>
                  <a:gs pos="53000">
                    <a:schemeClr val="accent1">
                      <a:shade val="67500"/>
                      <a:satMod val="115000"/>
                    </a:schemeClr>
                  </a:gs>
                  <a:gs pos="67000">
                    <a:schemeClr val="accent1">
                      <a:shade val="100000"/>
                      <a:satMod val="115000"/>
                    </a:schemeClr>
                  </a:gs>
                </a:gsLst>
                <a:lin ang="13800000" scaled="0"/>
                <a:tileRect/>
              </a:gra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a:extLst>
                  <a:ext uri="{FF2B5EF4-FFF2-40B4-BE49-F238E27FC236}">
                    <a16:creationId xmlns:a16="http://schemas.microsoft.com/office/drawing/2014/main" id="{C0D6EAB4-71D5-5ED3-42D3-0881514E9005}"/>
                  </a:ext>
                </a:extLst>
              </p:cNvPr>
              <p:cNvSpPr/>
              <p:nvPr/>
            </p:nvSpPr>
            <p:spPr>
              <a:xfrm>
                <a:off x="4782473" y="3238627"/>
                <a:ext cx="246731" cy="358169"/>
              </a:xfrm>
              <a:prstGeom prst="ellipse">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9" name="Group 28">
              <a:extLst>
                <a:ext uri="{FF2B5EF4-FFF2-40B4-BE49-F238E27FC236}">
                  <a16:creationId xmlns:a16="http://schemas.microsoft.com/office/drawing/2014/main" id="{4ED419A0-8A98-2CF0-8F38-5599CBF774AB}"/>
                </a:ext>
              </a:extLst>
            </p:cNvPr>
            <p:cNvGrpSpPr/>
            <p:nvPr/>
          </p:nvGrpSpPr>
          <p:grpSpPr>
            <a:xfrm>
              <a:off x="6550481" y="2025650"/>
              <a:ext cx="489691" cy="125212"/>
              <a:chOff x="6448881" y="2108638"/>
              <a:chExt cx="449912" cy="134500"/>
            </a:xfrm>
          </p:grpSpPr>
          <p:sp>
            <p:nvSpPr>
              <p:cNvPr id="20" name="Oval 19">
                <a:extLst>
                  <a:ext uri="{FF2B5EF4-FFF2-40B4-BE49-F238E27FC236}">
                    <a16:creationId xmlns:a16="http://schemas.microsoft.com/office/drawing/2014/main" id="{D26FA929-1A2E-DC9A-85F3-7AC8FBA41970}"/>
                  </a:ext>
                </a:extLst>
              </p:cNvPr>
              <p:cNvSpPr/>
              <p:nvPr/>
            </p:nvSpPr>
            <p:spPr>
              <a:xfrm>
                <a:off x="6627814" y="2108638"/>
                <a:ext cx="92046" cy="134500"/>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a:extLst>
                  <a:ext uri="{FF2B5EF4-FFF2-40B4-BE49-F238E27FC236}">
                    <a16:creationId xmlns:a16="http://schemas.microsoft.com/office/drawing/2014/main" id="{089733D3-7C02-DD71-4154-1EAA143FA3C2}"/>
                  </a:ext>
                </a:extLst>
              </p:cNvPr>
              <p:cNvSpPr/>
              <p:nvPr/>
            </p:nvSpPr>
            <p:spPr>
              <a:xfrm>
                <a:off x="6731050" y="2137599"/>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4B33BDFC-0581-8FFC-A7F1-0E0C778420E5}"/>
                  </a:ext>
                </a:extLst>
              </p:cNvPr>
              <p:cNvSpPr/>
              <p:nvPr/>
            </p:nvSpPr>
            <p:spPr>
              <a:xfrm>
                <a:off x="6796165" y="2143537"/>
                <a:ext cx="45719" cy="64702"/>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DC394745-44A6-2301-2CD6-9D6EB71A1173}"/>
                  </a:ext>
                </a:extLst>
              </p:cNvPr>
              <p:cNvSpPr/>
              <p:nvPr/>
            </p:nvSpPr>
            <p:spPr>
              <a:xfrm>
                <a:off x="6853074" y="2153029"/>
                <a:ext cx="45719" cy="4571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82CCD6AD-48F3-D1FF-DB75-A173FBF15D13}"/>
                  </a:ext>
                </a:extLst>
              </p:cNvPr>
              <p:cNvSpPr/>
              <p:nvPr/>
            </p:nvSpPr>
            <p:spPr>
              <a:xfrm flipH="1">
                <a:off x="6562699" y="2137599"/>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E23B2251-38E3-D1ED-8ADE-31C6CF4F2053}"/>
                  </a:ext>
                </a:extLst>
              </p:cNvPr>
              <p:cNvSpPr/>
              <p:nvPr/>
            </p:nvSpPr>
            <p:spPr>
              <a:xfrm flipH="1">
                <a:off x="6505790" y="2143537"/>
                <a:ext cx="45719" cy="64702"/>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a:extLst>
                  <a:ext uri="{FF2B5EF4-FFF2-40B4-BE49-F238E27FC236}">
                    <a16:creationId xmlns:a16="http://schemas.microsoft.com/office/drawing/2014/main" id="{8316A777-248A-97FE-A09B-D49D95280BBC}"/>
                  </a:ext>
                </a:extLst>
              </p:cNvPr>
              <p:cNvSpPr/>
              <p:nvPr/>
            </p:nvSpPr>
            <p:spPr>
              <a:xfrm flipH="1">
                <a:off x="6448881" y="2153029"/>
                <a:ext cx="45719" cy="4571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43" name="Freeform: Shape 42">
            <a:extLst>
              <a:ext uri="{FF2B5EF4-FFF2-40B4-BE49-F238E27FC236}">
                <a16:creationId xmlns:a16="http://schemas.microsoft.com/office/drawing/2014/main" id="{A4F9E327-C3B8-B7E9-F330-907F9CC67091}"/>
              </a:ext>
            </a:extLst>
          </p:cNvPr>
          <p:cNvSpPr/>
          <p:nvPr/>
        </p:nvSpPr>
        <p:spPr>
          <a:xfrm>
            <a:off x="5854700" y="2108200"/>
            <a:ext cx="1435100" cy="622300"/>
          </a:xfrm>
          <a:custGeom>
            <a:avLst/>
            <a:gdLst>
              <a:gd name="connsiteX0" fmla="*/ 0 w 1435100"/>
              <a:gd name="connsiteY0" fmla="*/ 622300 h 622300"/>
              <a:gd name="connsiteX1" fmla="*/ 571500 w 1435100"/>
              <a:gd name="connsiteY1" fmla="*/ 12700 h 622300"/>
              <a:gd name="connsiteX2" fmla="*/ 1435100 w 1435100"/>
              <a:gd name="connsiteY2" fmla="*/ 0 h 622300"/>
              <a:gd name="connsiteX3" fmla="*/ 0 w 1435100"/>
              <a:gd name="connsiteY3" fmla="*/ 622300 h 622300"/>
            </a:gdLst>
            <a:ahLst/>
            <a:cxnLst>
              <a:cxn ang="0">
                <a:pos x="connsiteX0" y="connsiteY0"/>
              </a:cxn>
              <a:cxn ang="0">
                <a:pos x="connsiteX1" y="connsiteY1"/>
              </a:cxn>
              <a:cxn ang="0">
                <a:pos x="connsiteX2" y="connsiteY2"/>
              </a:cxn>
              <a:cxn ang="0">
                <a:pos x="connsiteX3" y="connsiteY3"/>
              </a:cxn>
            </a:cxnLst>
            <a:rect l="l" t="t" r="r" b="b"/>
            <a:pathLst>
              <a:path w="1435100" h="622300">
                <a:moveTo>
                  <a:pt x="0" y="622300"/>
                </a:moveTo>
                <a:lnTo>
                  <a:pt x="571500" y="12700"/>
                </a:lnTo>
                <a:lnTo>
                  <a:pt x="1435100" y="0"/>
                </a:lnTo>
                <a:lnTo>
                  <a:pt x="0" y="622300"/>
                </a:lnTo>
                <a:close/>
              </a:path>
            </a:pathLst>
          </a:custGeom>
          <a:solidFill>
            <a:srgbClr val="FF4747">
              <a:alpha val="14118"/>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TextBox 32">
            <a:extLst>
              <a:ext uri="{FF2B5EF4-FFF2-40B4-BE49-F238E27FC236}">
                <a16:creationId xmlns:a16="http://schemas.microsoft.com/office/drawing/2014/main" id="{E0CB3958-AD87-342C-4AFF-40545AE6AB1F}"/>
              </a:ext>
            </a:extLst>
          </p:cNvPr>
          <p:cNvSpPr txBox="1"/>
          <p:nvPr/>
        </p:nvSpPr>
        <p:spPr>
          <a:xfrm>
            <a:off x="6630092" y="2796653"/>
            <a:ext cx="2196636" cy="954107"/>
          </a:xfrm>
          <a:prstGeom prst="rect">
            <a:avLst/>
          </a:prstGeom>
          <a:noFill/>
        </p:spPr>
        <p:txBody>
          <a:bodyPr wrap="square" rtlCol="0">
            <a:spAutoFit/>
          </a:bodyPr>
          <a:lstStyle/>
          <a:p>
            <a:pPr algn="l"/>
            <a:r>
              <a:rPr lang="en-GB" sz="2800"/>
              <a:t>Interference pattern</a:t>
            </a:r>
          </a:p>
        </p:txBody>
      </p:sp>
      <p:sp>
        <p:nvSpPr>
          <p:cNvPr id="34" name="TextBox 33">
            <a:extLst>
              <a:ext uri="{FF2B5EF4-FFF2-40B4-BE49-F238E27FC236}">
                <a16:creationId xmlns:a16="http://schemas.microsoft.com/office/drawing/2014/main" id="{6A97EE78-1D11-C8FA-95DA-6879C3A5DB52}"/>
              </a:ext>
            </a:extLst>
          </p:cNvPr>
          <p:cNvSpPr txBox="1"/>
          <p:nvPr/>
        </p:nvSpPr>
        <p:spPr>
          <a:xfrm>
            <a:off x="4345089" y="4052053"/>
            <a:ext cx="1085554" cy="523220"/>
          </a:xfrm>
          <a:prstGeom prst="rect">
            <a:avLst/>
          </a:prstGeom>
          <a:noFill/>
        </p:spPr>
        <p:txBody>
          <a:bodyPr wrap="none" rtlCol="0">
            <a:spAutoFit/>
          </a:bodyPr>
          <a:lstStyle/>
          <a:p>
            <a:pPr algn="l"/>
            <a:r>
              <a:rPr lang="en-GB" sz="2800"/>
              <a:t>Laser</a:t>
            </a:r>
          </a:p>
        </p:txBody>
      </p:sp>
      <p:sp>
        <p:nvSpPr>
          <p:cNvPr id="37" name="TextBox 36">
            <a:extLst>
              <a:ext uri="{FF2B5EF4-FFF2-40B4-BE49-F238E27FC236}">
                <a16:creationId xmlns:a16="http://schemas.microsoft.com/office/drawing/2014/main" id="{4AB3869D-DE4F-25B8-DE8D-AC623227F314}"/>
              </a:ext>
            </a:extLst>
          </p:cNvPr>
          <p:cNvSpPr txBox="1"/>
          <p:nvPr/>
        </p:nvSpPr>
        <p:spPr>
          <a:xfrm>
            <a:off x="210755" y="1235274"/>
            <a:ext cx="4531460" cy="523220"/>
          </a:xfrm>
          <a:prstGeom prst="rect">
            <a:avLst/>
          </a:prstGeom>
          <a:noFill/>
        </p:spPr>
        <p:txBody>
          <a:bodyPr wrap="square">
            <a:spAutoFit/>
          </a:bodyPr>
          <a:lstStyle/>
          <a:p>
            <a:pPr eaLnBrk="1" hangingPunct="1"/>
            <a:r>
              <a:rPr lang="en-US" altLang="en-US" sz="2800" b="1" dirty="0"/>
              <a:t>With Young’s Slits</a:t>
            </a:r>
            <a:endParaRPr lang="en-US" altLang="en-US" sz="1050" b="1" dirty="0"/>
          </a:p>
        </p:txBody>
      </p:sp>
      <p:cxnSp>
        <p:nvCxnSpPr>
          <p:cNvPr id="39" name="Straight Arrow Connector 38">
            <a:extLst>
              <a:ext uri="{FF2B5EF4-FFF2-40B4-BE49-F238E27FC236}">
                <a16:creationId xmlns:a16="http://schemas.microsoft.com/office/drawing/2014/main" id="{3AE78C25-AB04-36E6-FD4C-554A5C443C41}"/>
              </a:ext>
            </a:extLst>
          </p:cNvPr>
          <p:cNvCxnSpPr>
            <a:cxnSpLocks/>
          </p:cNvCxnSpPr>
          <p:nvPr/>
        </p:nvCxnSpPr>
        <p:spPr>
          <a:xfrm flipH="1" flipV="1">
            <a:off x="7112160" y="2277587"/>
            <a:ext cx="145552" cy="51700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40">
            <a:extLst>
              <a:ext uri="{FF2B5EF4-FFF2-40B4-BE49-F238E27FC236}">
                <a16:creationId xmlns:a16="http://schemas.microsoft.com/office/drawing/2014/main" id="{6FCB2A3B-D08F-4E8A-C745-C318941A05EA}"/>
              </a:ext>
            </a:extLst>
          </p:cNvPr>
          <p:cNvCxnSpPr>
            <a:cxnSpLocks/>
          </p:cNvCxnSpPr>
          <p:nvPr/>
        </p:nvCxnSpPr>
        <p:spPr>
          <a:xfrm>
            <a:off x="3514500" y="1610402"/>
            <a:ext cx="1166549" cy="578127"/>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0C4F94CC-E623-13B5-D1D5-E5A6759B9135}"/>
              </a:ext>
            </a:extLst>
          </p:cNvPr>
          <p:cNvSpPr>
            <a:spLocks noGrp="1"/>
          </p:cNvSpPr>
          <p:nvPr>
            <p:ph type="title"/>
          </p:nvPr>
        </p:nvSpPr>
        <p:spPr/>
        <p:txBody>
          <a:bodyPr/>
          <a:lstStyle/>
          <a:p>
            <a:r>
              <a:rPr lang="en-GB"/>
              <a:t>How do you demonstrate the Wave Nature of Light?</a:t>
            </a:r>
          </a:p>
        </p:txBody>
      </p:sp>
      <p:sp>
        <p:nvSpPr>
          <p:cNvPr id="3" name="TextBox 2">
            <a:extLst>
              <a:ext uri="{FF2B5EF4-FFF2-40B4-BE49-F238E27FC236}">
                <a16:creationId xmlns:a16="http://schemas.microsoft.com/office/drawing/2014/main" id="{57B5BC08-59CF-CE19-7AAA-55DDCF092448}"/>
              </a:ext>
            </a:extLst>
          </p:cNvPr>
          <p:cNvSpPr txBox="1"/>
          <p:nvPr/>
        </p:nvSpPr>
        <p:spPr>
          <a:xfrm>
            <a:off x="6097264" y="1042345"/>
            <a:ext cx="2196636" cy="523220"/>
          </a:xfrm>
          <a:prstGeom prst="rect">
            <a:avLst/>
          </a:prstGeom>
          <a:noFill/>
        </p:spPr>
        <p:txBody>
          <a:bodyPr wrap="square" rtlCol="0">
            <a:spAutoFit/>
          </a:bodyPr>
          <a:lstStyle/>
          <a:p>
            <a:pPr algn="l"/>
            <a:r>
              <a:rPr lang="en-GB" sz="2800"/>
              <a:t>screen</a:t>
            </a:r>
          </a:p>
        </p:txBody>
      </p:sp>
      <p:sp>
        <p:nvSpPr>
          <p:cNvPr id="7" name="TextBox 6">
            <a:hlinkClick r:id="rId2"/>
            <a:extLst>
              <a:ext uri="{FF2B5EF4-FFF2-40B4-BE49-F238E27FC236}">
                <a16:creationId xmlns:a16="http://schemas.microsoft.com/office/drawing/2014/main" id="{4A2E69F9-8CC9-BA86-73F1-56D6BFFC9CD2}"/>
              </a:ext>
            </a:extLst>
          </p:cNvPr>
          <p:cNvSpPr txBox="1"/>
          <p:nvPr/>
        </p:nvSpPr>
        <p:spPr>
          <a:xfrm>
            <a:off x="5723629" y="3397685"/>
            <a:ext cx="468398" cy="261610"/>
          </a:xfrm>
          <a:prstGeom prst="rect">
            <a:avLst/>
          </a:prstGeom>
          <a:noFill/>
        </p:spPr>
        <p:txBody>
          <a:bodyPr wrap="none" rtlCol="0">
            <a:spAutoFit/>
          </a:bodyPr>
          <a:lstStyle/>
          <a:p>
            <a:pPr algn="l"/>
            <a:r>
              <a:rPr lang="en-GB" sz="1100" dirty="0">
                <a:solidFill>
                  <a:schemeClr val="tx1">
                    <a:lumMod val="50000"/>
                    <a:lumOff val="50000"/>
                  </a:schemeClr>
                </a:solidFill>
                <a:latin typeface="Arial" panose="020B0604020202020204" pitchFamily="34" charset="0"/>
                <a:cs typeface="Arial" panose="020B0604020202020204" pitchFamily="34" charset="0"/>
              </a:rPr>
              <a:t>CC0</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29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293"/>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9"/>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4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1" grpId="0"/>
      <p:bldP spid="12293" grpId="0"/>
      <p:bldP spid="43" grpId="0" animBg="1"/>
      <p:bldP spid="33" grpId="0"/>
      <p:bldP spid="34" grpId="0"/>
      <p:bldP spid="37" grpId="0"/>
      <p:bldP spid="3" grpId="0"/>
      <p:bldP spid="7"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4" name="Title 3">
                <a:extLst>
                  <a:ext uri="{FF2B5EF4-FFF2-40B4-BE49-F238E27FC236}">
                    <a16:creationId xmlns:a16="http://schemas.microsoft.com/office/drawing/2014/main" id="{9AF8D7A4-CDF0-0EC2-ED3B-31C2C86B2BF3}"/>
                  </a:ext>
                </a:extLst>
              </p:cNvPr>
              <p:cNvSpPr>
                <a:spLocks noGrp="1"/>
              </p:cNvSpPr>
              <p:nvPr>
                <p:ph type="title"/>
              </p:nvPr>
            </p:nvSpPr>
            <p:spPr>
              <a:xfrm>
                <a:off x="628650" y="1779254"/>
                <a:ext cx="7886700" cy="2529923"/>
              </a:xfrm>
            </p:spPr>
            <p:txBody>
              <a:bodyPr/>
              <a:lstStyle/>
              <a:p>
                <a:pPr/>
                <a:r>
                  <a:rPr lang="en-GB"/>
                  <a:t>Formula</a:t>
                </a:r>
                <a:br>
                  <a:rPr lang="en-GB"/>
                </a:br>
                <a14:m>
                  <m:oMathPara xmlns:m="http://schemas.openxmlformats.org/officeDocument/2006/math">
                    <m:oMath>
                      <m:r>
                        <a:rPr lang="en-GB" b="1" i="1" smtClean="0">
                          <a:latin typeface="Cambria Math" panose="02040503050406030204" pitchFamily="18" charset="0"/>
                        </a:rPr>
                        <m:t>𝒏</m:t>
                      </m:r>
                      <m:r>
                        <a:rPr lang="en-GB" b="1" i="1" smtClean="0">
                          <a:latin typeface="Cambria Math" panose="02040503050406030204" pitchFamily="18" charset="0"/>
                        </a:rPr>
                        <m:t>𝝀</m:t>
                      </m:r>
                      <m:r>
                        <a:rPr lang="en-GB" b="1" i="1" smtClean="0">
                          <a:latin typeface="Cambria Math" panose="02040503050406030204" pitchFamily="18" charset="0"/>
                        </a:rPr>
                        <m:t>=</m:t>
                      </m:r>
                      <m:r>
                        <a:rPr lang="en-GB" b="1" i="1" smtClean="0">
                          <a:latin typeface="Cambria Math" panose="02040503050406030204" pitchFamily="18" charset="0"/>
                        </a:rPr>
                        <m:t>𝒅𝒔𝒊𝒏</m:t>
                      </m:r>
                      <m:r>
                        <a:rPr lang="en-GB" b="1" i="1" smtClean="0">
                          <a:latin typeface="Cambria Math" panose="02040503050406030204" pitchFamily="18" charset="0"/>
                        </a:rPr>
                        <m:t>𝜽</m:t>
                      </m:r>
                    </m:oMath>
                  </m:oMathPara>
                </a14:m>
                <a:endParaRPr lang="en-GB"/>
              </a:p>
            </p:txBody>
          </p:sp>
        </mc:Choice>
        <mc:Fallback xmlns="">
          <p:sp>
            <p:nvSpPr>
              <p:cNvPr id="4" name="Title 3">
                <a:extLst>
                  <a:ext uri="{FF2B5EF4-FFF2-40B4-BE49-F238E27FC236}">
                    <a16:creationId xmlns:a16="http://schemas.microsoft.com/office/drawing/2014/main" id="{9AF8D7A4-CDF0-0EC2-ED3B-31C2C86B2BF3}"/>
                  </a:ext>
                </a:extLst>
              </p:cNvPr>
              <p:cNvSpPr>
                <a:spLocks noGrp="1" noRot="1" noChangeAspect="1" noMove="1" noResize="1" noEditPoints="1" noAdjustHandles="1" noChangeArrowheads="1" noChangeShapeType="1" noTextEdit="1"/>
              </p:cNvSpPr>
              <p:nvPr>
                <p:ph type="title"/>
              </p:nvPr>
            </p:nvSpPr>
            <p:spPr>
              <a:xfrm>
                <a:off x="628650" y="1779254"/>
                <a:ext cx="7886700" cy="2529923"/>
              </a:xfrm>
              <a:blipFill>
                <a:blip r:embed="rId2"/>
                <a:stretch>
                  <a:fillRect t="-16867"/>
                </a:stretch>
              </a:blipFill>
            </p:spPr>
            <p:txBody>
              <a:bodyPr/>
              <a:lstStyle/>
              <a:p>
                <a:r>
                  <a:rPr lang="en-GB">
                    <a:noFill/>
                  </a:rPr>
                  <a:t> </a:t>
                </a:r>
              </a:p>
            </p:txBody>
          </p:sp>
        </mc:Fallback>
      </mc:AlternateContent>
    </p:spTree>
    <p:extLst>
      <p:ext uri="{BB962C8B-B14F-4D97-AF65-F5344CB8AC3E}">
        <p14:creationId xmlns:p14="http://schemas.microsoft.com/office/powerpoint/2010/main" val="417745193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0BBFB5-00DE-7453-14E4-C79F3FF1B4A0}"/>
              </a:ext>
            </a:extLst>
          </p:cNvPr>
          <p:cNvSpPr>
            <a:spLocks noGrp="1"/>
          </p:cNvSpPr>
          <p:nvPr>
            <p:ph type="title"/>
          </p:nvPr>
        </p:nvSpPr>
        <p:spPr>
          <a:xfrm>
            <a:off x="241300" y="155246"/>
            <a:ext cx="8724900" cy="590931"/>
          </a:xfrm>
        </p:spPr>
        <p:txBody>
          <a:bodyPr/>
          <a:lstStyle/>
          <a:p>
            <a:r>
              <a:rPr lang="en-GB" dirty="0"/>
              <a:t>What is the formula for Young’s slits ?</a:t>
            </a:r>
          </a:p>
        </p:txBody>
      </p:sp>
      <mc:AlternateContent xmlns:mc="http://schemas.openxmlformats.org/markup-compatibility/2006" xmlns:a14="http://schemas.microsoft.com/office/drawing/2010/main">
        <mc:Choice Requires="a14">
          <p:sp>
            <p:nvSpPr>
              <p:cNvPr id="3" name="Text Placeholder 2">
                <a:extLst>
                  <a:ext uri="{FF2B5EF4-FFF2-40B4-BE49-F238E27FC236}">
                    <a16:creationId xmlns:a16="http://schemas.microsoft.com/office/drawing/2014/main" id="{C86E955D-A5B5-F7DB-938B-C36A53A13AAD}"/>
                  </a:ext>
                </a:extLst>
              </p:cNvPr>
              <p:cNvSpPr>
                <a:spLocks noGrp="1"/>
              </p:cNvSpPr>
              <p:nvPr>
                <p:ph type="body" sz="quarter" idx="10"/>
              </p:nvPr>
            </p:nvSpPr>
            <p:spPr>
              <a:xfrm>
                <a:off x="2036473" y="977076"/>
                <a:ext cx="4306368" cy="590931"/>
              </a:xfrm>
              <a:solidFill>
                <a:srgbClr val="FFFF00"/>
              </a:solidFill>
            </p:spPr>
            <p:txBody>
              <a:bodyPr/>
              <a:lstStyle/>
              <a:p>
                <a:pPr/>
                <a14:m>
                  <m:oMathPara xmlns:m="http://schemas.openxmlformats.org/officeDocument/2006/math">
                    <m:oMath>
                      <m:r>
                        <a:rPr lang="en-GB" sz="3600" b="0" i="1" smtClean="0">
                          <a:latin typeface="Cambria Math" panose="02040503050406030204" pitchFamily="18" charset="0"/>
                        </a:rPr>
                        <m:t>𝑛</m:t>
                      </m:r>
                      <m:r>
                        <a:rPr lang="en-GB" sz="3600" b="0" i="1" smtClean="0">
                          <a:latin typeface="Cambria Math" panose="02040503050406030204" pitchFamily="18" charset="0"/>
                        </a:rPr>
                        <m:t>𝜆</m:t>
                      </m:r>
                      <m:r>
                        <a:rPr lang="en-GB" sz="3600" b="0" i="1" smtClean="0">
                          <a:latin typeface="Cambria Math" panose="02040503050406030204" pitchFamily="18" charset="0"/>
                        </a:rPr>
                        <m:t>=</m:t>
                      </m:r>
                      <m:r>
                        <a:rPr lang="en-GB" sz="3600" b="0" i="1" smtClean="0">
                          <a:latin typeface="Cambria Math" panose="02040503050406030204" pitchFamily="18" charset="0"/>
                        </a:rPr>
                        <m:t>𝑑</m:t>
                      </m:r>
                      <m:func>
                        <m:funcPr>
                          <m:ctrlPr>
                            <a:rPr lang="en-GB" sz="3600" b="0" i="0" smtClean="0">
                              <a:latin typeface="Cambria Math" panose="02040503050406030204" pitchFamily="18" charset="0"/>
                            </a:rPr>
                          </m:ctrlPr>
                        </m:funcPr>
                        <m:fName>
                          <m:r>
                            <m:rPr>
                              <m:sty m:val="p"/>
                            </m:rPr>
                            <a:rPr lang="en-GB" sz="3600" b="0" i="0" smtClean="0">
                              <a:latin typeface="Cambria Math" panose="02040503050406030204" pitchFamily="18" charset="0"/>
                            </a:rPr>
                            <m:t>sin</m:t>
                          </m:r>
                        </m:fName>
                        <m:e>
                          <m:r>
                            <a:rPr lang="en-GB" sz="3600" b="0" i="1" smtClean="0">
                              <a:latin typeface="Cambria Math" panose="02040503050406030204" pitchFamily="18" charset="0"/>
                            </a:rPr>
                            <m:t>𝜃</m:t>
                          </m:r>
                        </m:e>
                      </m:func>
                    </m:oMath>
                  </m:oMathPara>
                </a14:m>
                <a:endParaRPr lang="en-GB" sz="3600"/>
              </a:p>
            </p:txBody>
          </p:sp>
        </mc:Choice>
        <mc:Fallback xmlns="">
          <p:sp>
            <p:nvSpPr>
              <p:cNvPr id="3" name="Text Placeholder 2">
                <a:extLst>
                  <a:ext uri="{FF2B5EF4-FFF2-40B4-BE49-F238E27FC236}">
                    <a16:creationId xmlns:a16="http://schemas.microsoft.com/office/drawing/2014/main" id="{C86E955D-A5B5-F7DB-938B-C36A53A13AAD}"/>
                  </a:ext>
                </a:extLst>
              </p:cNvPr>
              <p:cNvSpPr>
                <a:spLocks noGrp="1" noRot="1" noChangeAspect="1" noMove="1" noResize="1" noEditPoints="1" noAdjustHandles="1" noChangeArrowheads="1" noChangeShapeType="1" noTextEdit="1"/>
              </p:cNvSpPr>
              <p:nvPr>
                <p:ph type="body" sz="quarter" idx="10"/>
              </p:nvPr>
            </p:nvSpPr>
            <p:spPr>
              <a:xfrm>
                <a:off x="2036473" y="977076"/>
                <a:ext cx="4306368" cy="590931"/>
              </a:xfrm>
              <a:blipFill>
                <a:blip r:embed="rId2"/>
                <a:stretch>
                  <a:fillRect/>
                </a:stretch>
              </a:blipFill>
            </p:spPr>
            <p:txBody>
              <a:bodyPr/>
              <a:lstStyle/>
              <a:p>
                <a:r>
                  <a:rPr lang="en-GB">
                    <a:noFill/>
                  </a:rPr>
                  <a:t> </a:t>
                </a:r>
              </a:p>
            </p:txBody>
          </p:sp>
        </mc:Fallback>
      </mc:AlternateContent>
      <p:sp>
        <p:nvSpPr>
          <p:cNvPr id="15" name="Oval 14">
            <a:extLst>
              <a:ext uri="{FF2B5EF4-FFF2-40B4-BE49-F238E27FC236}">
                <a16:creationId xmlns:a16="http://schemas.microsoft.com/office/drawing/2014/main" id="{AC3A3915-8BC9-8FC3-0FB0-7BC1196976A5}"/>
              </a:ext>
            </a:extLst>
          </p:cNvPr>
          <p:cNvSpPr/>
          <p:nvPr/>
        </p:nvSpPr>
        <p:spPr>
          <a:xfrm>
            <a:off x="7697246" y="3537298"/>
            <a:ext cx="357730" cy="246388"/>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Oval 15">
            <a:extLst>
              <a:ext uri="{FF2B5EF4-FFF2-40B4-BE49-F238E27FC236}">
                <a16:creationId xmlns:a16="http://schemas.microsoft.com/office/drawing/2014/main" id="{2FFCA186-1BFF-AD7E-51B6-52B00D51FDC7}"/>
              </a:ext>
            </a:extLst>
          </p:cNvPr>
          <p:cNvSpPr/>
          <p:nvPr/>
        </p:nvSpPr>
        <p:spPr>
          <a:xfrm>
            <a:off x="7721397" y="3115681"/>
            <a:ext cx="309428" cy="12865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Oval 16">
            <a:extLst>
              <a:ext uri="{FF2B5EF4-FFF2-40B4-BE49-F238E27FC236}">
                <a16:creationId xmlns:a16="http://schemas.microsoft.com/office/drawing/2014/main" id="{1EFA493E-82ED-2DCB-6A66-932949A10A18}"/>
              </a:ext>
            </a:extLst>
          </p:cNvPr>
          <p:cNvSpPr/>
          <p:nvPr/>
        </p:nvSpPr>
        <p:spPr>
          <a:xfrm>
            <a:off x="7753550" y="2687054"/>
            <a:ext cx="245122" cy="13566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a:extLst>
              <a:ext uri="{FF2B5EF4-FFF2-40B4-BE49-F238E27FC236}">
                <a16:creationId xmlns:a16="http://schemas.microsoft.com/office/drawing/2014/main" id="{C19D9680-51E6-2C2E-0F65-7122F93CA702}"/>
              </a:ext>
            </a:extLst>
          </p:cNvPr>
          <p:cNvSpPr/>
          <p:nvPr/>
        </p:nvSpPr>
        <p:spPr>
          <a:xfrm>
            <a:off x="7785096" y="2290517"/>
            <a:ext cx="182031" cy="10357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316DBC65-24DF-28C1-9E30-A0DAA8C2A6BC}"/>
              </a:ext>
            </a:extLst>
          </p:cNvPr>
          <p:cNvSpPr/>
          <p:nvPr/>
        </p:nvSpPr>
        <p:spPr>
          <a:xfrm>
            <a:off x="7721408" y="4076653"/>
            <a:ext cx="309406" cy="12960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AD4CF7E0-BD72-F84B-D73E-134381C6AC6B}"/>
              </a:ext>
            </a:extLst>
          </p:cNvPr>
          <p:cNvSpPr/>
          <p:nvPr/>
        </p:nvSpPr>
        <p:spPr>
          <a:xfrm>
            <a:off x="7751431" y="4499224"/>
            <a:ext cx="249360" cy="93432"/>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F020668B-5D35-1AE5-B0DB-20BC678CF41A}"/>
              </a:ext>
            </a:extLst>
          </p:cNvPr>
          <p:cNvSpPr/>
          <p:nvPr/>
        </p:nvSpPr>
        <p:spPr>
          <a:xfrm>
            <a:off x="7776624" y="4885625"/>
            <a:ext cx="198974" cy="6967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46FD3F8B-C373-020D-C089-91A0140AEC21}"/>
                  </a:ext>
                </a:extLst>
              </p:cNvPr>
              <p:cNvSpPr txBox="1"/>
              <p:nvPr/>
            </p:nvSpPr>
            <p:spPr>
              <a:xfrm>
                <a:off x="8095802" y="1417669"/>
                <a:ext cx="585288"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𝑛</m:t>
                      </m:r>
                    </m:oMath>
                  </m:oMathPara>
                </a14:m>
                <a:endParaRPr lang="en-GB" sz="3600">
                  <a:latin typeface="Arial" panose="020B0604020202020204" pitchFamily="34" charset="0"/>
                  <a:cs typeface="Arial" panose="020B0604020202020204" pitchFamily="34" charset="0"/>
                </a:endParaRPr>
              </a:p>
            </p:txBody>
          </p:sp>
        </mc:Choice>
        <mc:Fallback xmlns="">
          <p:sp>
            <p:nvSpPr>
              <p:cNvPr id="25" name="TextBox 24">
                <a:extLst>
                  <a:ext uri="{FF2B5EF4-FFF2-40B4-BE49-F238E27FC236}">
                    <a16:creationId xmlns:a16="http://schemas.microsoft.com/office/drawing/2014/main" id="{46FD3F8B-C373-020D-C089-91A0140AEC21}"/>
                  </a:ext>
                </a:extLst>
              </p:cNvPr>
              <p:cNvSpPr txBox="1">
                <a:spLocks noRot="1" noChangeAspect="1" noMove="1" noResize="1" noEditPoints="1" noAdjustHandles="1" noChangeArrowheads="1" noChangeShapeType="1" noTextEdit="1"/>
              </p:cNvSpPr>
              <p:nvPr/>
            </p:nvSpPr>
            <p:spPr>
              <a:xfrm>
                <a:off x="8095802" y="1417669"/>
                <a:ext cx="585288" cy="646331"/>
              </a:xfrm>
              <a:prstGeom prst="rect">
                <a:avLst/>
              </a:prstGeom>
              <a:blipFill>
                <a:blip r:embed="rId3"/>
                <a:stretch>
                  <a:fillRect/>
                </a:stretch>
              </a:blipFill>
            </p:spPr>
            <p:txBody>
              <a:bodyPr/>
              <a:lstStyle/>
              <a:p>
                <a:r>
                  <a:rPr lang="en-GB">
                    <a:noFill/>
                  </a:rPr>
                  <a:t> </a:t>
                </a:r>
              </a:p>
            </p:txBody>
          </p:sp>
        </mc:Fallback>
      </mc:AlternateContent>
      <p:sp>
        <p:nvSpPr>
          <p:cNvPr id="26" name="TextBox 25">
            <a:extLst>
              <a:ext uri="{FF2B5EF4-FFF2-40B4-BE49-F238E27FC236}">
                <a16:creationId xmlns:a16="http://schemas.microsoft.com/office/drawing/2014/main" id="{5E4BD0DF-F4D3-B81A-5B50-5B931083DE77}"/>
              </a:ext>
            </a:extLst>
          </p:cNvPr>
          <p:cNvSpPr txBox="1"/>
          <p:nvPr/>
        </p:nvSpPr>
        <p:spPr>
          <a:xfrm>
            <a:off x="8208625" y="3429000"/>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a:t>
            </a:r>
          </a:p>
        </p:txBody>
      </p:sp>
      <p:sp>
        <p:nvSpPr>
          <p:cNvPr id="27" name="TextBox 26">
            <a:extLst>
              <a:ext uri="{FF2B5EF4-FFF2-40B4-BE49-F238E27FC236}">
                <a16:creationId xmlns:a16="http://schemas.microsoft.com/office/drawing/2014/main" id="{A9762D20-13DF-A6BC-EFD4-8A404D46DF07}"/>
              </a:ext>
            </a:extLst>
          </p:cNvPr>
          <p:cNvSpPr txBox="1"/>
          <p:nvPr/>
        </p:nvSpPr>
        <p:spPr>
          <a:xfrm>
            <a:off x="8208625" y="3002265"/>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a:t>
            </a:r>
          </a:p>
        </p:txBody>
      </p:sp>
      <p:sp>
        <p:nvSpPr>
          <p:cNvPr id="28" name="TextBox 27">
            <a:extLst>
              <a:ext uri="{FF2B5EF4-FFF2-40B4-BE49-F238E27FC236}">
                <a16:creationId xmlns:a16="http://schemas.microsoft.com/office/drawing/2014/main" id="{18F051B6-24AD-4785-4679-2E3A6270EF71}"/>
              </a:ext>
            </a:extLst>
          </p:cNvPr>
          <p:cNvSpPr txBox="1"/>
          <p:nvPr/>
        </p:nvSpPr>
        <p:spPr>
          <a:xfrm>
            <a:off x="8208625" y="2575530"/>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a:t>
            </a:r>
          </a:p>
        </p:txBody>
      </p:sp>
      <p:sp>
        <p:nvSpPr>
          <p:cNvPr id="29" name="TextBox 28">
            <a:extLst>
              <a:ext uri="{FF2B5EF4-FFF2-40B4-BE49-F238E27FC236}">
                <a16:creationId xmlns:a16="http://schemas.microsoft.com/office/drawing/2014/main" id="{9AC08E11-7A59-85A2-ADB3-401392AD5CE1}"/>
              </a:ext>
            </a:extLst>
          </p:cNvPr>
          <p:cNvSpPr txBox="1"/>
          <p:nvPr/>
        </p:nvSpPr>
        <p:spPr>
          <a:xfrm>
            <a:off x="8208625" y="2148795"/>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a:t>
            </a:r>
          </a:p>
        </p:txBody>
      </p:sp>
      <p:sp>
        <p:nvSpPr>
          <p:cNvPr id="30" name="TextBox 29">
            <a:extLst>
              <a:ext uri="{FF2B5EF4-FFF2-40B4-BE49-F238E27FC236}">
                <a16:creationId xmlns:a16="http://schemas.microsoft.com/office/drawing/2014/main" id="{5DED959D-D562-A900-BB7C-30767D7B3FB6}"/>
              </a:ext>
            </a:extLst>
          </p:cNvPr>
          <p:cNvSpPr txBox="1"/>
          <p:nvPr/>
        </p:nvSpPr>
        <p:spPr>
          <a:xfrm>
            <a:off x="8208625" y="3855735"/>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a:t>
            </a:r>
          </a:p>
        </p:txBody>
      </p:sp>
      <p:sp>
        <p:nvSpPr>
          <p:cNvPr id="31" name="TextBox 30">
            <a:extLst>
              <a:ext uri="{FF2B5EF4-FFF2-40B4-BE49-F238E27FC236}">
                <a16:creationId xmlns:a16="http://schemas.microsoft.com/office/drawing/2014/main" id="{CB989556-748B-B842-7D57-3C54857E98F6}"/>
              </a:ext>
            </a:extLst>
          </p:cNvPr>
          <p:cNvSpPr txBox="1"/>
          <p:nvPr/>
        </p:nvSpPr>
        <p:spPr>
          <a:xfrm>
            <a:off x="8208625" y="4282470"/>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a:t>
            </a:r>
          </a:p>
        </p:txBody>
      </p:sp>
      <p:sp>
        <p:nvSpPr>
          <p:cNvPr id="32" name="TextBox 31">
            <a:extLst>
              <a:ext uri="{FF2B5EF4-FFF2-40B4-BE49-F238E27FC236}">
                <a16:creationId xmlns:a16="http://schemas.microsoft.com/office/drawing/2014/main" id="{630E8E6A-BB9A-C2F2-AD4F-A195FB60C10A}"/>
              </a:ext>
            </a:extLst>
          </p:cNvPr>
          <p:cNvSpPr txBox="1"/>
          <p:nvPr/>
        </p:nvSpPr>
        <p:spPr>
          <a:xfrm>
            <a:off x="8208625" y="4709205"/>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a:t>
            </a:r>
          </a:p>
        </p:txBody>
      </p:sp>
      <p:cxnSp>
        <p:nvCxnSpPr>
          <p:cNvPr id="34" name="Straight Connector 33">
            <a:extLst>
              <a:ext uri="{FF2B5EF4-FFF2-40B4-BE49-F238E27FC236}">
                <a16:creationId xmlns:a16="http://schemas.microsoft.com/office/drawing/2014/main" id="{8F6E3080-0D10-5C9E-30B8-3F442F105D18}"/>
              </a:ext>
            </a:extLst>
          </p:cNvPr>
          <p:cNvCxnSpPr>
            <a:cxnSpLocks/>
            <a:endCxn id="15" idx="2"/>
          </p:cNvCxnSpPr>
          <p:nvPr/>
        </p:nvCxnSpPr>
        <p:spPr>
          <a:xfrm flipV="1">
            <a:off x="1244600" y="3660492"/>
            <a:ext cx="6452646" cy="21171"/>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C6DE60F3-B68C-6085-690F-3B0ACE11A6F5}"/>
              </a:ext>
            </a:extLst>
          </p:cNvPr>
          <p:cNvCxnSpPr>
            <a:cxnSpLocks/>
            <a:endCxn id="21" idx="3"/>
          </p:cNvCxnSpPr>
          <p:nvPr/>
        </p:nvCxnSpPr>
        <p:spPr>
          <a:xfrm flipV="1">
            <a:off x="1176873" y="2378920"/>
            <a:ext cx="6634881" cy="1281572"/>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sp>
        <p:nvSpPr>
          <p:cNvPr id="37" name="Freeform: Shape 36">
            <a:extLst>
              <a:ext uri="{FF2B5EF4-FFF2-40B4-BE49-F238E27FC236}">
                <a16:creationId xmlns:a16="http://schemas.microsoft.com/office/drawing/2014/main" id="{3B90D902-12D2-D5C6-2C9F-5E8D705CF8D3}"/>
              </a:ext>
            </a:extLst>
          </p:cNvPr>
          <p:cNvSpPr/>
          <p:nvPr/>
        </p:nvSpPr>
        <p:spPr>
          <a:xfrm>
            <a:off x="3526841" y="3225132"/>
            <a:ext cx="51297" cy="456531"/>
          </a:xfrm>
          <a:custGeom>
            <a:avLst/>
            <a:gdLst>
              <a:gd name="csX0" fmla="*/ 48126 w 48126"/>
              <a:gd name="csY0" fmla="*/ 469231 h 469231"/>
              <a:gd name="csX1" fmla="*/ 48126 w 48126"/>
              <a:gd name="csY1" fmla="*/ 264694 h 469231"/>
              <a:gd name="csX2" fmla="*/ 0 w 48126"/>
              <a:gd name="csY2" fmla="*/ 0 h 469231"/>
              <a:gd name="csX0" fmla="*/ 48126 w 49537"/>
              <a:gd name="csY0" fmla="*/ 469231 h 469231"/>
              <a:gd name="csX1" fmla="*/ 48126 w 49537"/>
              <a:gd name="csY1" fmla="*/ 264694 h 469231"/>
              <a:gd name="csX2" fmla="*/ 0 w 49537"/>
              <a:gd name="csY2" fmla="*/ 0 h 469231"/>
              <a:gd name="csX0" fmla="*/ 48126 w 49537"/>
              <a:gd name="csY0" fmla="*/ 469231 h 469231"/>
              <a:gd name="csX1" fmla="*/ 48126 w 49537"/>
              <a:gd name="csY1" fmla="*/ 264694 h 469231"/>
              <a:gd name="csX2" fmla="*/ 0 w 49537"/>
              <a:gd name="csY2" fmla="*/ 0 h 469231"/>
              <a:gd name="csX0" fmla="*/ 46538 w 49985"/>
              <a:gd name="csY0" fmla="*/ 456531 h 456531"/>
              <a:gd name="csX1" fmla="*/ 46538 w 49985"/>
              <a:gd name="csY1" fmla="*/ 251994 h 456531"/>
              <a:gd name="csX2" fmla="*/ 0 w 49985"/>
              <a:gd name="csY2" fmla="*/ 0 h 456531"/>
              <a:gd name="csX0" fmla="*/ 46538 w 51297"/>
              <a:gd name="csY0" fmla="*/ 456531 h 456531"/>
              <a:gd name="csX1" fmla="*/ 46538 w 51297"/>
              <a:gd name="csY1" fmla="*/ 251994 h 456531"/>
              <a:gd name="csX2" fmla="*/ 0 w 51297"/>
              <a:gd name="csY2" fmla="*/ 0 h 456531"/>
            </a:gdLst>
            <a:ahLst/>
            <a:cxnLst>
              <a:cxn ang="0">
                <a:pos x="csX0" y="csY0"/>
              </a:cxn>
              <a:cxn ang="0">
                <a:pos x="csX1" y="csY1"/>
              </a:cxn>
              <a:cxn ang="0">
                <a:pos x="csX2" y="csY2"/>
              </a:cxn>
            </a:cxnLst>
            <a:rect l="l" t="t" r="r" b="b"/>
            <a:pathLst>
              <a:path w="51297" h="456531">
                <a:moveTo>
                  <a:pt x="46538" y="456531"/>
                </a:moveTo>
                <a:cubicBezTo>
                  <a:pt x="51301" y="385177"/>
                  <a:pt x="54294" y="328082"/>
                  <a:pt x="46538" y="251994"/>
                </a:cubicBezTo>
                <a:cubicBezTo>
                  <a:pt x="38782" y="175906"/>
                  <a:pt x="28742" y="88231"/>
                  <a:pt x="0" y="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467D32EF-D3FD-C33A-F38A-4ADD232F23DF}"/>
                  </a:ext>
                </a:extLst>
              </p:cNvPr>
              <p:cNvSpPr txBox="1"/>
              <p:nvPr/>
            </p:nvSpPr>
            <p:spPr>
              <a:xfrm>
                <a:off x="3603535" y="3085197"/>
                <a:ext cx="586122"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𝜃</m:t>
                      </m:r>
                    </m:oMath>
                  </m:oMathPara>
                </a14:m>
                <a:endParaRPr lang="en-GB" sz="3600">
                  <a:latin typeface="Arial" panose="020B0604020202020204" pitchFamily="34" charset="0"/>
                  <a:cs typeface="Arial" panose="020B0604020202020204" pitchFamily="34" charset="0"/>
                </a:endParaRPr>
              </a:p>
            </p:txBody>
          </p:sp>
        </mc:Choice>
        <mc:Fallback xmlns="">
          <p:sp>
            <p:nvSpPr>
              <p:cNvPr id="38" name="TextBox 37">
                <a:extLst>
                  <a:ext uri="{FF2B5EF4-FFF2-40B4-BE49-F238E27FC236}">
                    <a16:creationId xmlns:a16="http://schemas.microsoft.com/office/drawing/2014/main" id="{467D32EF-D3FD-C33A-F38A-4ADD232F23DF}"/>
                  </a:ext>
                </a:extLst>
              </p:cNvPr>
              <p:cNvSpPr txBox="1">
                <a:spLocks noRot="1" noChangeAspect="1" noMove="1" noResize="1" noEditPoints="1" noAdjustHandles="1" noChangeArrowheads="1" noChangeShapeType="1" noTextEdit="1"/>
              </p:cNvSpPr>
              <p:nvPr/>
            </p:nvSpPr>
            <p:spPr>
              <a:xfrm>
                <a:off x="3603535" y="3085197"/>
                <a:ext cx="586122" cy="646331"/>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C20EDAA1-86B3-698C-BFD2-ECCD8E0D317A}"/>
                  </a:ext>
                </a:extLst>
              </p:cNvPr>
              <p:cNvSpPr txBox="1"/>
              <p:nvPr/>
            </p:nvSpPr>
            <p:spPr>
              <a:xfrm>
                <a:off x="400446" y="5378569"/>
                <a:ext cx="6126421"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𝜆</m:t>
                      </m:r>
                      <m:r>
                        <a:rPr lang="en-GB" sz="3600" b="0" i="1" smtClean="0">
                          <a:latin typeface="Cambria Math" panose="02040503050406030204" pitchFamily="18" charset="0"/>
                          <a:cs typeface="Arial" panose="020B0604020202020204" pitchFamily="34" charset="0"/>
                        </a:rPr>
                        <m:t>=</m:t>
                      </m:r>
                      <m:r>
                        <a:rPr lang="en-GB" sz="3600" b="0" i="1" smtClean="0">
                          <a:latin typeface="Cambria Math" panose="02040503050406030204" pitchFamily="18" charset="0"/>
                          <a:cs typeface="Arial" panose="020B0604020202020204" pitchFamily="34" charset="0"/>
                        </a:rPr>
                        <m:t>𝑤𝑎𝑣𝑒𝑙𝑒𝑛𝑔𝑡ℎ</m:t>
                      </m:r>
                      <m:r>
                        <a:rPr lang="en-GB" sz="3600" b="0" i="1" smtClean="0">
                          <a:latin typeface="Cambria Math" panose="02040503050406030204" pitchFamily="18" charset="0"/>
                          <a:cs typeface="Arial" panose="020B0604020202020204" pitchFamily="34" charset="0"/>
                        </a:rPr>
                        <m:t> </m:t>
                      </m:r>
                      <m:r>
                        <a:rPr lang="en-GB" sz="3600" b="0" i="1" smtClean="0">
                          <a:latin typeface="Cambria Math" panose="02040503050406030204" pitchFamily="18" charset="0"/>
                          <a:cs typeface="Arial" panose="020B0604020202020204" pitchFamily="34" charset="0"/>
                        </a:rPr>
                        <m:t>𝑜𝑓</m:t>
                      </m:r>
                      <m:r>
                        <a:rPr lang="en-GB" sz="3600" b="0" i="1" smtClean="0">
                          <a:latin typeface="Cambria Math" panose="02040503050406030204" pitchFamily="18" charset="0"/>
                          <a:cs typeface="Arial" panose="020B0604020202020204" pitchFamily="34" charset="0"/>
                        </a:rPr>
                        <m:t> </m:t>
                      </m:r>
                      <m:r>
                        <a:rPr lang="en-GB" sz="3600" b="0" i="1" smtClean="0">
                          <a:latin typeface="Cambria Math" panose="02040503050406030204" pitchFamily="18" charset="0"/>
                          <a:cs typeface="Arial" panose="020B0604020202020204" pitchFamily="34" charset="0"/>
                        </a:rPr>
                        <m:t>𝑡ℎ𝑒</m:t>
                      </m:r>
                      <m:r>
                        <a:rPr lang="en-GB" sz="3600" b="0" i="1" smtClean="0">
                          <a:latin typeface="Cambria Math" panose="02040503050406030204" pitchFamily="18" charset="0"/>
                          <a:cs typeface="Arial" panose="020B0604020202020204" pitchFamily="34" charset="0"/>
                        </a:rPr>
                        <m:t> </m:t>
                      </m:r>
                      <m:r>
                        <a:rPr lang="en-GB" sz="3600" b="0" i="1" smtClean="0">
                          <a:latin typeface="Cambria Math" panose="02040503050406030204" pitchFamily="18" charset="0"/>
                          <a:cs typeface="Arial" panose="020B0604020202020204" pitchFamily="34" charset="0"/>
                        </a:rPr>
                        <m:t>𝑙𝑖𝑔ℎ𝑡</m:t>
                      </m:r>
                    </m:oMath>
                  </m:oMathPara>
                </a14:m>
                <a:endParaRPr lang="en-GB" sz="3600">
                  <a:latin typeface="Arial" panose="020B0604020202020204" pitchFamily="34" charset="0"/>
                  <a:cs typeface="Arial" panose="020B0604020202020204" pitchFamily="34" charset="0"/>
                </a:endParaRPr>
              </a:p>
            </p:txBody>
          </p:sp>
        </mc:Choice>
        <mc:Fallback xmlns="">
          <p:sp>
            <p:nvSpPr>
              <p:cNvPr id="39" name="TextBox 38">
                <a:extLst>
                  <a:ext uri="{FF2B5EF4-FFF2-40B4-BE49-F238E27FC236}">
                    <a16:creationId xmlns:a16="http://schemas.microsoft.com/office/drawing/2014/main" id="{C20EDAA1-86B3-698C-BFD2-ECCD8E0D317A}"/>
                  </a:ext>
                </a:extLst>
              </p:cNvPr>
              <p:cNvSpPr txBox="1">
                <a:spLocks noRot="1" noChangeAspect="1" noMove="1" noResize="1" noEditPoints="1" noAdjustHandles="1" noChangeArrowheads="1" noChangeShapeType="1" noTextEdit="1"/>
              </p:cNvSpPr>
              <p:nvPr/>
            </p:nvSpPr>
            <p:spPr>
              <a:xfrm>
                <a:off x="400446" y="5378569"/>
                <a:ext cx="6126421" cy="646331"/>
              </a:xfrm>
              <a:prstGeom prst="rect">
                <a:avLst/>
              </a:prstGeom>
              <a:blipFill>
                <a:blip r:embed="rId5"/>
                <a:stretch>
                  <a:fillRect/>
                </a:stretch>
              </a:blipFill>
            </p:spPr>
            <p:txBody>
              <a:bodyPr/>
              <a:lstStyle/>
              <a:p>
                <a:r>
                  <a:rPr lang="en-GB">
                    <a:noFill/>
                  </a:rPr>
                  <a:t> </a:t>
                </a:r>
              </a:p>
            </p:txBody>
          </p:sp>
        </mc:Fallback>
      </mc:AlternateContent>
      <p:sp>
        <p:nvSpPr>
          <p:cNvPr id="40" name="TextBox 39">
            <a:extLst>
              <a:ext uri="{FF2B5EF4-FFF2-40B4-BE49-F238E27FC236}">
                <a16:creationId xmlns:a16="http://schemas.microsoft.com/office/drawing/2014/main" id="{C92240A3-356F-B6D7-2335-1EA009281B8D}"/>
              </a:ext>
            </a:extLst>
          </p:cNvPr>
          <p:cNvSpPr txBox="1"/>
          <p:nvPr/>
        </p:nvSpPr>
        <p:spPr>
          <a:xfrm>
            <a:off x="6730122" y="1233261"/>
            <a:ext cx="1457336"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Bright fringes</a:t>
            </a:r>
          </a:p>
        </p:txBody>
      </p:sp>
      <p:cxnSp>
        <p:nvCxnSpPr>
          <p:cNvPr id="5" name="Straight Connector 4">
            <a:extLst>
              <a:ext uri="{FF2B5EF4-FFF2-40B4-BE49-F238E27FC236}">
                <a16:creationId xmlns:a16="http://schemas.microsoft.com/office/drawing/2014/main" id="{8FF67FF2-9CE1-672A-5A00-05337EF92BD2}"/>
              </a:ext>
            </a:extLst>
          </p:cNvPr>
          <p:cNvCxnSpPr>
            <a:cxnSpLocks/>
          </p:cNvCxnSpPr>
          <p:nvPr/>
        </p:nvCxnSpPr>
        <p:spPr>
          <a:xfrm>
            <a:off x="1181099" y="2661590"/>
            <a:ext cx="0" cy="76741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2FCC1C9-E9CB-0D18-665C-068F5A891C23}"/>
              </a:ext>
            </a:extLst>
          </p:cNvPr>
          <p:cNvCxnSpPr>
            <a:cxnSpLocks/>
          </p:cNvCxnSpPr>
          <p:nvPr/>
        </p:nvCxnSpPr>
        <p:spPr>
          <a:xfrm>
            <a:off x="1181099" y="3537891"/>
            <a:ext cx="0" cy="307636"/>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2F8DFC93-1186-736E-46BB-D667127A2590}"/>
              </a:ext>
            </a:extLst>
          </p:cNvPr>
          <p:cNvCxnSpPr>
            <a:cxnSpLocks/>
          </p:cNvCxnSpPr>
          <p:nvPr/>
        </p:nvCxnSpPr>
        <p:spPr>
          <a:xfrm>
            <a:off x="1181099" y="3930670"/>
            <a:ext cx="0" cy="76292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92A19B86-EE4F-1472-6A80-8063C13BA011}"/>
                  </a:ext>
                </a:extLst>
              </p:cNvPr>
              <p:cNvSpPr txBox="1"/>
              <p:nvPr/>
            </p:nvSpPr>
            <p:spPr>
              <a:xfrm>
                <a:off x="349644" y="3342077"/>
                <a:ext cx="595291"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𝑑</m:t>
                      </m:r>
                    </m:oMath>
                  </m:oMathPara>
                </a14:m>
                <a:endParaRPr lang="en-GB" sz="3600">
                  <a:latin typeface="Arial" panose="020B0604020202020204" pitchFamily="34" charset="0"/>
                  <a:cs typeface="Arial" panose="020B0604020202020204" pitchFamily="34" charset="0"/>
                </a:endParaRPr>
              </a:p>
            </p:txBody>
          </p:sp>
        </mc:Choice>
        <mc:Fallback xmlns="">
          <p:sp>
            <p:nvSpPr>
              <p:cNvPr id="11" name="TextBox 10">
                <a:extLst>
                  <a:ext uri="{FF2B5EF4-FFF2-40B4-BE49-F238E27FC236}">
                    <a16:creationId xmlns:a16="http://schemas.microsoft.com/office/drawing/2014/main" id="{92A19B86-EE4F-1472-6A80-8063C13BA011}"/>
                  </a:ext>
                </a:extLst>
              </p:cNvPr>
              <p:cNvSpPr txBox="1">
                <a:spLocks noRot="1" noChangeAspect="1" noMove="1" noResize="1" noEditPoints="1" noAdjustHandles="1" noChangeArrowheads="1" noChangeShapeType="1" noTextEdit="1"/>
              </p:cNvSpPr>
              <p:nvPr/>
            </p:nvSpPr>
            <p:spPr>
              <a:xfrm>
                <a:off x="349644" y="3342077"/>
                <a:ext cx="595291" cy="646331"/>
              </a:xfrm>
              <a:prstGeom prst="rect">
                <a:avLst/>
              </a:prstGeom>
              <a:blipFill>
                <a:blip r:embed="rId6"/>
                <a:stretch>
                  <a:fillRect/>
                </a:stretch>
              </a:blipFill>
            </p:spPr>
            <p:txBody>
              <a:bodyPr/>
              <a:lstStyle/>
              <a:p>
                <a:r>
                  <a:rPr lang="en-GB">
                    <a:noFill/>
                  </a:rPr>
                  <a:t> </a:t>
                </a:r>
              </a:p>
            </p:txBody>
          </p:sp>
        </mc:Fallback>
      </mc:AlternateContent>
      <p:cxnSp>
        <p:nvCxnSpPr>
          <p:cNvPr id="12" name="Straight Arrow Connector 11">
            <a:extLst>
              <a:ext uri="{FF2B5EF4-FFF2-40B4-BE49-F238E27FC236}">
                <a16:creationId xmlns:a16="http://schemas.microsoft.com/office/drawing/2014/main" id="{6A37ADDA-913C-42A1-6B8E-07C394342B08}"/>
              </a:ext>
            </a:extLst>
          </p:cNvPr>
          <p:cNvCxnSpPr>
            <a:cxnSpLocks/>
          </p:cNvCxnSpPr>
          <p:nvPr/>
        </p:nvCxnSpPr>
        <p:spPr>
          <a:xfrm>
            <a:off x="944935" y="3495675"/>
            <a:ext cx="0" cy="396875"/>
          </a:xfrm>
          <a:prstGeom prst="straightConnector1">
            <a:avLst/>
          </a:prstGeom>
          <a:ln w="19050"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grpSp>
        <p:nvGrpSpPr>
          <p:cNvPr id="13" name="Group 12">
            <a:extLst>
              <a:ext uri="{FF2B5EF4-FFF2-40B4-BE49-F238E27FC236}">
                <a16:creationId xmlns:a16="http://schemas.microsoft.com/office/drawing/2014/main" id="{1956F134-DB82-DA84-E32F-8B0C58A2FC93}"/>
              </a:ext>
            </a:extLst>
          </p:cNvPr>
          <p:cNvGrpSpPr/>
          <p:nvPr/>
        </p:nvGrpSpPr>
        <p:grpSpPr>
          <a:xfrm>
            <a:off x="823911" y="3490913"/>
            <a:ext cx="222566" cy="401637"/>
            <a:chOff x="874713" y="3490913"/>
            <a:chExt cx="355600" cy="401637"/>
          </a:xfrm>
        </p:grpSpPr>
        <p:cxnSp>
          <p:nvCxnSpPr>
            <p:cNvPr id="18" name="Straight Connector 17">
              <a:extLst>
                <a:ext uri="{FF2B5EF4-FFF2-40B4-BE49-F238E27FC236}">
                  <a16:creationId xmlns:a16="http://schemas.microsoft.com/office/drawing/2014/main" id="{6A0EA837-96A5-ACF3-1E83-9ACDDD7418BA}"/>
                </a:ext>
              </a:extLst>
            </p:cNvPr>
            <p:cNvCxnSpPr/>
            <p:nvPr/>
          </p:nvCxnSpPr>
          <p:spPr>
            <a:xfrm>
              <a:off x="877888" y="3490913"/>
              <a:ext cx="352425" cy="0"/>
            </a:xfrm>
            <a:prstGeom prst="line">
              <a:avLst/>
            </a:prstGeom>
            <a:ln w="19050">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AB124C8F-337A-DC29-0947-BCD1365C0892}"/>
                </a:ext>
              </a:extLst>
            </p:cNvPr>
            <p:cNvCxnSpPr/>
            <p:nvPr/>
          </p:nvCxnSpPr>
          <p:spPr>
            <a:xfrm>
              <a:off x="874713" y="3892550"/>
              <a:ext cx="352425" cy="0"/>
            </a:xfrm>
            <a:prstGeom prst="line">
              <a:avLst/>
            </a:prstGeom>
            <a:ln w="19050">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221362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bg/>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5"/>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6"/>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7"/>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1"/>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2"/>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4"/>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3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7"/>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40"/>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5"/>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10"/>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1"/>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12"/>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animBg="1"/>
      <p:bldP spid="15" grpId="0" animBg="1"/>
      <p:bldP spid="16" grpId="0" animBg="1"/>
      <p:bldP spid="17" grpId="0" animBg="1"/>
      <p:bldP spid="21" grpId="0" animBg="1"/>
      <p:bldP spid="22" grpId="0" animBg="1"/>
      <p:bldP spid="23" grpId="0" animBg="1"/>
      <p:bldP spid="24" grpId="0" animBg="1"/>
      <p:bldP spid="25" grpId="0"/>
      <p:bldP spid="26" grpId="0"/>
      <p:bldP spid="27" grpId="0"/>
      <p:bldP spid="28" grpId="0"/>
      <p:bldP spid="29" grpId="0"/>
      <p:bldP spid="30" grpId="0"/>
      <p:bldP spid="31" grpId="0"/>
      <p:bldP spid="32" grpId="0"/>
      <p:bldP spid="37" grpId="0" animBg="1"/>
      <p:bldP spid="38" grpId="0"/>
      <p:bldP spid="39" grpId="0"/>
      <p:bldP spid="40" grpId="0"/>
      <p:bldP spid="11"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6C5B9F-076F-E2B5-3223-70B948F8B3CC}"/>
              </a:ext>
            </a:extLst>
          </p:cNvPr>
          <p:cNvSpPr>
            <a:spLocks noGrp="1"/>
          </p:cNvSpPr>
          <p:nvPr>
            <p:ph type="title"/>
          </p:nvPr>
        </p:nvSpPr>
        <p:spPr/>
        <p:txBody>
          <a:bodyPr/>
          <a:lstStyle/>
          <a:p>
            <a:r>
              <a:rPr lang="en-GB"/>
              <a:t>What is n?</a:t>
            </a:r>
          </a:p>
        </p:txBody>
      </p:sp>
      <p:sp>
        <p:nvSpPr>
          <p:cNvPr id="3" name="Text Placeholder 2">
            <a:extLst>
              <a:ext uri="{FF2B5EF4-FFF2-40B4-BE49-F238E27FC236}">
                <a16:creationId xmlns:a16="http://schemas.microsoft.com/office/drawing/2014/main" id="{78E65E47-F3C9-7E3F-09FE-47925CCBBB3C}"/>
              </a:ext>
            </a:extLst>
          </p:cNvPr>
          <p:cNvSpPr>
            <a:spLocks noGrp="1"/>
          </p:cNvSpPr>
          <p:nvPr>
            <p:ph type="body" sz="quarter" idx="10"/>
          </p:nvPr>
        </p:nvSpPr>
        <p:spPr>
          <a:xfrm>
            <a:off x="241301" y="1041400"/>
            <a:ext cx="8724900" cy="867930"/>
          </a:xfrm>
        </p:spPr>
        <p:txBody>
          <a:bodyPr/>
          <a:lstStyle/>
          <a:p>
            <a:r>
              <a:rPr lang="en-GB" dirty="0"/>
              <a:t>n is the </a:t>
            </a:r>
            <a:r>
              <a:rPr lang="en-GB" i="1" dirty="0"/>
              <a:t>order of the image</a:t>
            </a:r>
            <a:r>
              <a:rPr lang="en-GB" dirty="0"/>
              <a:t>, </a:t>
            </a:r>
            <a:r>
              <a:rPr lang="en-GB" dirty="0" err="1"/>
              <a:t>ie</a:t>
            </a:r>
            <a:r>
              <a:rPr lang="en-GB" dirty="0"/>
              <a:t> the number of bright fringes from the central bright image.</a:t>
            </a:r>
          </a:p>
        </p:txBody>
      </p:sp>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B6DAE6A4-58DD-1EC7-E943-F124EDDDE3D0}"/>
                  </a:ext>
                </a:extLst>
              </p:cNvPr>
              <p:cNvSpPr txBox="1"/>
              <p:nvPr/>
            </p:nvSpPr>
            <p:spPr>
              <a:xfrm>
                <a:off x="8299002" y="1570069"/>
                <a:ext cx="585288"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𝑛</m:t>
                      </m:r>
                    </m:oMath>
                  </m:oMathPara>
                </a14:m>
                <a:endParaRPr lang="en-GB" sz="3600">
                  <a:latin typeface="Arial" panose="020B0604020202020204" pitchFamily="34" charset="0"/>
                  <a:cs typeface="Arial" panose="020B0604020202020204" pitchFamily="34" charset="0"/>
                </a:endParaRPr>
              </a:p>
            </p:txBody>
          </p:sp>
        </mc:Choice>
        <mc:Fallback xmlns="">
          <p:sp>
            <p:nvSpPr>
              <p:cNvPr id="19" name="TextBox 18">
                <a:extLst>
                  <a:ext uri="{FF2B5EF4-FFF2-40B4-BE49-F238E27FC236}">
                    <a16:creationId xmlns:a16="http://schemas.microsoft.com/office/drawing/2014/main" id="{B6DAE6A4-58DD-1EC7-E943-F124EDDDE3D0}"/>
                  </a:ext>
                </a:extLst>
              </p:cNvPr>
              <p:cNvSpPr txBox="1">
                <a:spLocks noRot="1" noChangeAspect="1" noMove="1" noResize="1" noEditPoints="1" noAdjustHandles="1" noChangeArrowheads="1" noChangeShapeType="1" noTextEdit="1"/>
              </p:cNvSpPr>
              <p:nvPr/>
            </p:nvSpPr>
            <p:spPr>
              <a:xfrm>
                <a:off x="8299002" y="1570069"/>
                <a:ext cx="585288" cy="646331"/>
              </a:xfrm>
              <a:prstGeom prst="rect">
                <a:avLst/>
              </a:prstGeom>
              <a:blipFill>
                <a:blip r:embed="rId2"/>
                <a:stretch>
                  <a:fillRect/>
                </a:stretch>
              </a:blipFill>
            </p:spPr>
            <p:txBody>
              <a:bodyPr/>
              <a:lstStyle/>
              <a:p>
                <a:r>
                  <a:rPr lang="en-GB">
                    <a:noFill/>
                  </a:rPr>
                  <a:t> </a:t>
                </a:r>
              </a:p>
            </p:txBody>
          </p:sp>
        </mc:Fallback>
      </mc:AlternateContent>
      <p:sp>
        <p:nvSpPr>
          <p:cNvPr id="21" name="TextBox 20">
            <a:extLst>
              <a:ext uri="{FF2B5EF4-FFF2-40B4-BE49-F238E27FC236}">
                <a16:creationId xmlns:a16="http://schemas.microsoft.com/office/drawing/2014/main" id="{422B7F83-3914-0BCB-6924-459A306ACA3F}"/>
              </a:ext>
            </a:extLst>
          </p:cNvPr>
          <p:cNvSpPr txBox="1"/>
          <p:nvPr/>
        </p:nvSpPr>
        <p:spPr>
          <a:xfrm>
            <a:off x="8416058" y="3581400"/>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0</a:t>
            </a:r>
          </a:p>
        </p:txBody>
      </p:sp>
      <p:sp>
        <p:nvSpPr>
          <p:cNvPr id="23" name="TextBox 22">
            <a:extLst>
              <a:ext uri="{FF2B5EF4-FFF2-40B4-BE49-F238E27FC236}">
                <a16:creationId xmlns:a16="http://schemas.microsoft.com/office/drawing/2014/main" id="{D0EA7D3A-8D76-D0F4-5E31-9B5375E62676}"/>
              </a:ext>
            </a:extLst>
          </p:cNvPr>
          <p:cNvSpPr txBox="1"/>
          <p:nvPr/>
        </p:nvSpPr>
        <p:spPr>
          <a:xfrm>
            <a:off x="8399125" y="3197695"/>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a:t>
            </a:r>
          </a:p>
        </p:txBody>
      </p:sp>
      <p:sp>
        <p:nvSpPr>
          <p:cNvPr id="25" name="TextBox 24">
            <a:extLst>
              <a:ext uri="{FF2B5EF4-FFF2-40B4-BE49-F238E27FC236}">
                <a16:creationId xmlns:a16="http://schemas.microsoft.com/office/drawing/2014/main" id="{78756736-A3E5-B6CE-168D-D164EBC0272E}"/>
              </a:ext>
            </a:extLst>
          </p:cNvPr>
          <p:cNvSpPr txBox="1"/>
          <p:nvPr/>
        </p:nvSpPr>
        <p:spPr>
          <a:xfrm>
            <a:off x="8407592" y="2749445"/>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a:t>
            </a:r>
          </a:p>
        </p:txBody>
      </p:sp>
      <p:sp>
        <p:nvSpPr>
          <p:cNvPr id="27" name="TextBox 26">
            <a:extLst>
              <a:ext uri="{FF2B5EF4-FFF2-40B4-BE49-F238E27FC236}">
                <a16:creationId xmlns:a16="http://schemas.microsoft.com/office/drawing/2014/main" id="{934D2823-C03E-3C8C-26DC-C7F7C39A5297}"/>
              </a:ext>
            </a:extLst>
          </p:cNvPr>
          <p:cNvSpPr txBox="1"/>
          <p:nvPr/>
        </p:nvSpPr>
        <p:spPr>
          <a:xfrm>
            <a:off x="8399125" y="2301195"/>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a:t>
            </a:r>
          </a:p>
        </p:txBody>
      </p:sp>
      <p:sp>
        <p:nvSpPr>
          <p:cNvPr id="29" name="TextBox 28">
            <a:extLst>
              <a:ext uri="{FF2B5EF4-FFF2-40B4-BE49-F238E27FC236}">
                <a16:creationId xmlns:a16="http://schemas.microsoft.com/office/drawing/2014/main" id="{A2645B39-29D0-BFE6-96B3-2B560CADC9D2}"/>
              </a:ext>
            </a:extLst>
          </p:cNvPr>
          <p:cNvSpPr txBox="1"/>
          <p:nvPr/>
        </p:nvSpPr>
        <p:spPr>
          <a:xfrm>
            <a:off x="8424525" y="4029650"/>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1</a:t>
            </a:r>
          </a:p>
        </p:txBody>
      </p:sp>
      <p:sp>
        <p:nvSpPr>
          <p:cNvPr id="31" name="TextBox 30">
            <a:extLst>
              <a:ext uri="{FF2B5EF4-FFF2-40B4-BE49-F238E27FC236}">
                <a16:creationId xmlns:a16="http://schemas.microsoft.com/office/drawing/2014/main" id="{837CD608-3966-C754-E4F9-0DD34600C48D}"/>
              </a:ext>
            </a:extLst>
          </p:cNvPr>
          <p:cNvSpPr txBox="1"/>
          <p:nvPr/>
        </p:nvSpPr>
        <p:spPr>
          <a:xfrm>
            <a:off x="8424525" y="4379582"/>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2</a:t>
            </a:r>
          </a:p>
        </p:txBody>
      </p:sp>
      <p:sp>
        <p:nvSpPr>
          <p:cNvPr id="33" name="TextBox 32">
            <a:extLst>
              <a:ext uri="{FF2B5EF4-FFF2-40B4-BE49-F238E27FC236}">
                <a16:creationId xmlns:a16="http://schemas.microsoft.com/office/drawing/2014/main" id="{FA38A510-A1F3-C216-D0C1-CE1CF9D9164A}"/>
              </a:ext>
            </a:extLst>
          </p:cNvPr>
          <p:cNvSpPr txBox="1"/>
          <p:nvPr/>
        </p:nvSpPr>
        <p:spPr>
          <a:xfrm>
            <a:off x="8424525" y="4861605"/>
            <a:ext cx="38504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3</a:t>
            </a:r>
          </a:p>
        </p:txBody>
      </p:sp>
      <p:cxnSp>
        <p:nvCxnSpPr>
          <p:cNvPr id="34" name="Straight Connector 33">
            <a:extLst>
              <a:ext uri="{FF2B5EF4-FFF2-40B4-BE49-F238E27FC236}">
                <a16:creationId xmlns:a16="http://schemas.microsoft.com/office/drawing/2014/main" id="{6C4AE717-04FF-EE80-6548-1B88597B1B8E}"/>
              </a:ext>
            </a:extLst>
          </p:cNvPr>
          <p:cNvCxnSpPr>
            <a:cxnSpLocks/>
          </p:cNvCxnSpPr>
          <p:nvPr/>
        </p:nvCxnSpPr>
        <p:spPr>
          <a:xfrm>
            <a:off x="1181099" y="2661590"/>
            <a:ext cx="0" cy="767410"/>
          </a:xfrm>
          <a:prstGeom prst="line">
            <a:avLst/>
          </a:prstGeom>
          <a:ln w="762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2EF9B2F3-1337-353D-55EF-A126D8752C2B}"/>
              </a:ext>
            </a:extLst>
          </p:cNvPr>
          <p:cNvCxnSpPr>
            <a:cxnSpLocks/>
          </p:cNvCxnSpPr>
          <p:nvPr/>
        </p:nvCxnSpPr>
        <p:spPr>
          <a:xfrm>
            <a:off x="1181099" y="3537891"/>
            <a:ext cx="0" cy="307636"/>
          </a:xfrm>
          <a:prstGeom prst="line">
            <a:avLst/>
          </a:prstGeom>
          <a:ln w="762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49DDABC-75FA-FB66-B67D-8D6F4750F7FE}"/>
              </a:ext>
            </a:extLst>
          </p:cNvPr>
          <p:cNvCxnSpPr>
            <a:cxnSpLocks/>
          </p:cNvCxnSpPr>
          <p:nvPr/>
        </p:nvCxnSpPr>
        <p:spPr>
          <a:xfrm>
            <a:off x="1181099" y="3930670"/>
            <a:ext cx="0" cy="762921"/>
          </a:xfrm>
          <a:prstGeom prst="line">
            <a:avLst/>
          </a:prstGeom>
          <a:ln w="762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669B4454-AA9B-4689-B26A-FA16E51447A5}"/>
              </a:ext>
            </a:extLst>
          </p:cNvPr>
          <p:cNvSpPr txBox="1"/>
          <p:nvPr/>
        </p:nvSpPr>
        <p:spPr>
          <a:xfrm>
            <a:off x="3549902" y="3581400"/>
            <a:ext cx="3425938"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Central bright image</a:t>
            </a:r>
          </a:p>
        </p:txBody>
      </p:sp>
      <mc:AlternateContent xmlns:mc="http://schemas.openxmlformats.org/markup-compatibility/2006" xmlns:a14="http://schemas.microsoft.com/office/drawing/2010/main">
        <mc:Choice Requires="a14">
          <p:sp>
            <p:nvSpPr>
              <p:cNvPr id="38" name="TextBox 37">
                <a:extLst>
                  <a:ext uri="{FF2B5EF4-FFF2-40B4-BE49-F238E27FC236}">
                    <a16:creationId xmlns:a16="http://schemas.microsoft.com/office/drawing/2014/main" id="{CD86FDB7-F281-BFC8-7E6C-62F4127C1722}"/>
                  </a:ext>
                </a:extLst>
              </p:cNvPr>
              <p:cNvSpPr txBox="1"/>
              <p:nvPr/>
            </p:nvSpPr>
            <p:spPr>
              <a:xfrm>
                <a:off x="2773345" y="2226225"/>
                <a:ext cx="4303294"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Third order image </a:t>
                </a:r>
                <a14:m>
                  <m:oMath xmlns:m="http://schemas.openxmlformats.org/officeDocument/2006/math">
                    <m:r>
                      <a:rPr lang="en-GB" sz="2800" b="0" i="0" smtClean="0">
                        <a:latin typeface="Cambria Math" panose="02040503050406030204" pitchFamily="18" charset="0"/>
                        <a:cs typeface="Arial" panose="020B0604020202020204" pitchFamily="34" charset="0"/>
                      </a:rPr>
                      <m:t>(</m:t>
                    </m:r>
                    <m:r>
                      <a:rPr lang="en-GB" sz="2800" b="0" i="1" smtClean="0">
                        <a:latin typeface="Cambria Math" panose="02040503050406030204" pitchFamily="18" charset="0"/>
                        <a:cs typeface="Arial" panose="020B0604020202020204" pitchFamily="34" charset="0"/>
                      </a:rPr>
                      <m:t>𝑛</m:t>
                    </m:r>
                    <m:r>
                      <a:rPr lang="en-GB" sz="2800" b="0" i="1" smtClean="0">
                        <a:latin typeface="Cambria Math" panose="02040503050406030204" pitchFamily="18" charset="0"/>
                        <a:cs typeface="Arial" panose="020B0604020202020204" pitchFamily="34" charset="0"/>
                      </a:rPr>
                      <m:t>=3)</m:t>
                    </m:r>
                  </m:oMath>
                </a14:m>
                <a:endParaRPr lang="en-GB" sz="2800" dirty="0">
                  <a:latin typeface="Arial" panose="020B0604020202020204" pitchFamily="34" charset="0"/>
                  <a:cs typeface="Arial" panose="020B0604020202020204" pitchFamily="34" charset="0"/>
                </a:endParaRPr>
              </a:p>
            </p:txBody>
          </p:sp>
        </mc:Choice>
        <mc:Fallback xmlns="">
          <p:sp>
            <p:nvSpPr>
              <p:cNvPr id="38" name="TextBox 37">
                <a:extLst>
                  <a:ext uri="{FF2B5EF4-FFF2-40B4-BE49-F238E27FC236}">
                    <a16:creationId xmlns:a16="http://schemas.microsoft.com/office/drawing/2014/main" id="{CD86FDB7-F281-BFC8-7E6C-62F4127C1722}"/>
                  </a:ext>
                </a:extLst>
              </p:cNvPr>
              <p:cNvSpPr txBox="1">
                <a:spLocks noRot="1" noChangeAspect="1" noMove="1" noResize="1" noEditPoints="1" noAdjustHandles="1" noChangeArrowheads="1" noChangeShapeType="1" noTextEdit="1"/>
              </p:cNvSpPr>
              <p:nvPr/>
            </p:nvSpPr>
            <p:spPr>
              <a:xfrm>
                <a:off x="2773345" y="2226225"/>
                <a:ext cx="4303294" cy="523220"/>
              </a:xfrm>
              <a:prstGeom prst="rect">
                <a:avLst/>
              </a:prstGeom>
              <a:blipFill>
                <a:blip r:embed="rId3"/>
                <a:stretch>
                  <a:fillRect l="-2975" t="-11628" b="-31395"/>
                </a:stretch>
              </a:blipFill>
            </p:spPr>
            <p:txBody>
              <a:bodyPr/>
              <a:lstStyle/>
              <a:p>
                <a:r>
                  <a:rPr lang="en-GB">
                    <a:noFill/>
                  </a:rPr>
                  <a:t> </a:t>
                </a:r>
              </a:p>
            </p:txBody>
          </p:sp>
        </mc:Fallback>
      </mc:AlternateContent>
      <p:cxnSp>
        <p:nvCxnSpPr>
          <p:cNvPr id="40" name="Straight Arrow Connector 39">
            <a:extLst>
              <a:ext uri="{FF2B5EF4-FFF2-40B4-BE49-F238E27FC236}">
                <a16:creationId xmlns:a16="http://schemas.microsoft.com/office/drawing/2014/main" id="{F82BD360-A38D-6B93-0D1B-A56E2163BF55}"/>
              </a:ext>
            </a:extLst>
          </p:cNvPr>
          <p:cNvCxnSpPr/>
          <p:nvPr/>
        </p:nvCxnSpPr>
        <p:spPr>
          <a:xfrm>
            <a:off x="7028385" y="2554868"/>
            <a:ext cx="719661" cy="0"/>
          </a:xfrm>
          <a:prstGeom prst="straightConnector1">
            <a:avLst/>
          </a:prstGeom>
          <a:ln w="19050" cap="flat" cmpd="sng" algn="ctr">
            <a:solidFill>
              <a:schemeClr val="dk1"/>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41" name="Straight Arrow Connector 40">
            <a:extLst>
              <a:ext uri="{FF2B5EF4-FFF2-40B4-BE49-F238E27FC236}">
                <a16:creationId xmlns:a16="http://schemas.microsoft.com/office/drawing/2014/main" id="{B9E332BA-B555-32D2-9392-D1BFCF78B7DE}"/>
              </a:ext>
            </a:extLst>
          </p:cNvPr>
          <p:cNvCxnSpPr/>
          <p:nvPr/>
        </p:nvCxnSpPr>
        <p:spPr>
          <a:xfrm>
            <a:off x="6854789" y="3865602"/>
            <a:ext cx="719661" cy="0"/>
          </a:xfrm>
          <a:prstGeom prst="straightConnector1">
            <a:avLst/>
          </a:prstGeom>
          <a:ln w="19050" cap="flat" cmpd="sng" algn="ctr">
            <a:solidFill>
              <a:schemeClr val="dk1"/>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6" name="Oval 5">
            <a:extLst>
              <a:ext uri="{FF2B5EF4-FFF2-40B4-BE49-F238E27FC236}">
                <a16:creationId xmlns:a16="http://schemas.microsoft.com/office/drawing/2014/main" id="{775DCE53-134A-71B0-E6C5-A85B85D4F35C}"/>
              </a:ext>
            </a:extLst>
          </p:cNvPr>
          <p:cNvSpPr/>
          <p:nvPr/>
        </p:nvSpPr>
        <p:spPr>
          <a:xfrm>
            <a:off x="7748046" y="3768302"/>
            <a:ext cx="357730" cy="246388"/>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Oval 9">
            <a:extLst>
              <a:ext uri="{FF2B5EF4-FFF2-40B4-BE49-F238E27FC236}">
                <a16:creationId xmlns:a16="http://schemas.microsoft.com/office/drawing/2014/main" id="{1E32A376-C9D2-A21D-D71A-E36D2F2E765A}"/>
              </a:ext>
            </a:extLst>
          </p:cNvPr>
          <p:cNvSpPr/>
          <p:nvPr/>
        </p:nvSpPr>
        <p:spPr>
          <a:xfrm>
            <a:off x="7772196" y="3346685"/>
            <a:ext cx="309428" cy="12865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Oval 13">
            <a:extLst>
              <a:ext uri="{FF2B5EF4-FFF2-40B4-BE49-F238E27FC236}">
                <a16:creationId xmlns:a16="http://schemas.microsoft.com/office/drawing/2014/main" id="{70349617-F63F-E742-BD05-E5709A64204B}"/>
              </a:ext>
            </a:extLst>
          </p:cNvPr>
          <p:cNvSpPr/>
          <p:nvPr/>
        </p:nvSpPr>
        <p:spPr>
          <a:xfrm>
            <a:off x="7804349" y="2918058"/>
            <a:ext cx="245122" cy="13566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Oval 17">
            <a:extLst>
              <a:ext uri="{FF2B5EF4-FFF2-40B4-BE49-F238E27FC236}">
                <a16:creationId xmlns:a16="http://schemas.microsoft.com/office/drawing/2014/main" id="{6909B11D-13C4-AABF-B145-24AFB7BDAF11}"/>
              </a:ext>
            </a:extLst>
          </p:cNvPr>
          <p:cNvSpPr/>
          <p:nvPr/>
        </p:nvSpPr>
        <p:spPr>
          <a:xfrm>
            <a:off x="7840128" y="2521521"/>
            <a:ext cx="182031" cy="10357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a:extLst>
              <a:ext uri="{FF2B5EF4-FFF2-40B4-BE49-F238E27FC236}">
                <a16:creationId xmlns:a16="http://schemas.microsoft.com/office/drawing/2014/main" id="{5B587A7F-CE99-B08C-3ADB-DD1355B85924}"/>
              </a:ext>
            </a:extLst>
          </p:cNvPr>
          <p:cNvSpPr/>
          <p:nvPr/>
        </p:nvSpPr>
        <p:spPr>
          <a:xfrm>
            <a:off x="7772207" y="4307657"/>
            <a:ext cx="309406" cy="12960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7B7DFD0F-8E40-8D1C-8923-280D8D8A1260}"/>
              </a:ext>
            </a:extLst>
          </p:cNvPr>
          <p:cNvSpPr/>
          <p:nvPr/>
        </p:nvSpPr>
        <p:spPr>
          <a:xfrm>
            <a:off x="7800111" y="4730228"/>
            <a:ext cx="249360" cy="93432"/>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360ECFDE-236A-FEEC-FBD2-BC5523B5BFA7}"/>
              </a:ext>
            </a:extLst>
          </p:cNvPr>
          <p:cNvSpPr/>
          <p:nvPr/>
        </p:nvSpPr>
        <p:spPr>
          <a:xfrm>
            <a:off x="7823185" y="5116629"/>
            <a:ext cx="198974" cy="6967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7633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1"/>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4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7"/>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9" grpId="0"/>
      <p:bldP spid="21" grpId="0"/>
      <p:bldP spid="23" grpId="0"/>
      <p:bldP spid="25" grpId="0"/>
      <p:bldP spid="27" grpId="0"/>
      <p:bldP spid="29" grpId="0"/>
      <p:bldP spid="31" grpId="0"/>
      <p:bldP spid="33" grpId="0"/>
      <p:bldP spid="37" grpId="0"/>
      <p:bldP spid="38"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Title 1">
                <a:extLst>
                  <a:ext uri="{FF2B5EF4-FFF2-40B4-BE49-F238E27FC236}">
                    <a16:creationId xmlns:a16="http://schemas.microsoft.com/office/drawing/2014/main" id="{FC83B60D-DE99-A7F5-2E6E-949B586969FB}"/>
                  </a:ext>
                </a:extLst>
              </p:cNvPr>
              <p:cNvSpPr>
                <a:spLocks noGrp="1"/>
              </p:cNvSpPr>
              <p:nvPr>
                <p:ph type="title"/>
              </p:nvPr>
            </p:nvSpPr>
            <p:spPr>
              <a:xfrm>
                <a:off x="241300" y="155246"/>
                <a:ext cx="8724900" cy="590931"/>
              </a:xfrm>
            </p:spPr>
            <p:txBody>
              <a:bodyPr/>
              <a:lstStyle/>
              <a:p>
                <a:r>
                  <a:rPr lang="en-GB"/>
                  <a:t>What is </a:t>
                </a:r>
                <a14:m>
                  <m:oMath xmlns:m="http://schemas.openxmlformats.org/officeDocument/2006/math">
                    <m:r>
                      <a:rPr lang="en-GB" b="1" i="1" dirty="0">
                        <a:latin typeface="Cambria Math" panose="02040503050406030204" pitchFamily="18" charset="0"/>
                      </a:rPr>
                      <m:t>𝝀</m:t>
                    </m:r>
                  </m:oMath>
                </a14:m>
                <a:r>
                  <a:rPr lang="en-GB"/>
                  <a:t>?</a:t>
                </a:r>
              </a:p>
            </p:txBody>
          </p:sp>
        </mc:Choice>
        <mc:Fallback xmlns="">
          <p:sp>
            <p:nvSpPr>
              <p:cNvPr id="2" name="Title 1">
                <a:extLst>
                  <a:ext uri="{FF2B5EF4-FFF2-40B4-BE49-F238E27FC236}">
                    <a16:creationId xmlns:a16="http://schemas.microsoft.com/office/drawing/2014/main" id="{FC83B60D-DE99-A7F5-2E6E-949B586969FB}"/>
                  </a:ext>
                </a:extLst>
              </p:cNvPr>
              <p:cNvSpPr>
                <a:spLocks noGrp="1" noRot="1" noChangeAspect="1" noMove="1" noResize="1" noEditPoints="1" noAdjustHandles="1" noChangeArrowheads="1" noChangeShapeType="1" noTextEdit="1"/>
              </p:cNvSpPr>
              <p:nvPr>
                <p:ph type="title"/>
              </p:nvPr>
            </p:nvSpPr>
            <p:spPr>
              <a:xfrm>
                <a:off x="241300" y="155246"/>
                <a:ext cx="8724900" cy="590931"/>
              </a:xfrm>
              <a:blipFill>
                <a:blip r:embed="rId2"/>
                <a:stretch>
                  <a:fillRect l="-2166" t="-24742" b="-38144"/>
                </a:stretch>
              </a:blipFill>
            </p:spPr>
            <p:txBody>
              <a:bodyPr/>
              <a:lstStyle/>
              <a:p>
                <a:r>
                  <a:rPr lang="en-GB">
                    <a:noFill/>
                  </a:rPr>
                  <a:t> </a:t>
                </a:r>
              </a:p>
            </p:txBody>
          </p:sp>
        </mc:Fallback>
      </mc:AlternateContent>
      <p:sp>
        <p:nvSpPr>
          <p:cNvPr id="3" name="Text Placeholder 2">
            <a:extLst>
              <a:ext uri="{FF2B5EF4-FFF2-40B4-BE49-F238E27FC236}">
                <a16:creationId xmlns:a16="http://schemas.microsoft.com/office/drawing/2014/main" id="{5FBC8D73-FA79-27A8-A20D-36827EDC552A}"/>
              </a:ext>
            </a:extLst>
          </p:cNvPr>
          <p:cNvSpPr>
            <a:spLocks noGrp="1"/>
          </p:cNvSpPr>
          <p:nvPr>
            <p:ph type="body" sz="quarter" idx="10"/>
          </p:nvPr>
        </p:nvSpPr>
        <p:spPr/>
        <p:txBody>
          <a:bodyPr/>
          <a:lstStyle/>
          <a:p>
            <a:r>
              <a:rPr lang="en-GB"/>
              <a:t>The wavelength of the light</a:t>
            </a:r>
          </a:p>
        </p:txBody>
      </p:sp>
      <p:sp>
        <p:nvSpPr>
          <p:cNvPr id="6" name="Freeform: Shape 5">
            <a:extLst>
              <a:ext uri="{FF2B5EF4-FFF2-40B4-BE49-F238E27FC236}">
                <a16:creationId xmlns:a16="http://schemas.microsoft.com/office/drawing/2014/main" id="{BF4C7E64-63D7-3E0F-A68F-B1B388AB5A67}"/>
              </a:ext>
            </a:extLst>
          </p:cNvPr>
          <p:cNvSpPr/>
          <p:nvPr/>
        </p:nvSpPr>
        <p:spPr>
          <a:xfrm flipV="1">
            <a:off x="1029088" y="4264681"/>
            <a:ext cx="6387712" cy="866448"/>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w="28575">
            <a:solidFill>
              <a:srgbClr val="00B05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cxnSp>
        <p:nvCxnSpPr>
          <p:cNvPr id="8" name="Straight Connector 7">
            <a:extLst>
              <a:ext uri="{FF2B5EF4-FFF2-40B4-BE49-F238E27FC236}">
                <a16:creationId xmlns:a16="http://schemas.microsoft.com/office/drawing/2014/main" id="{3701F445-AE62-4FE3-804F-D193A366A25C}"/>
              </a:ext>
            </a:extLst>
          </p:cNvPr>
          <p:cNvCxnSpPr/>
          <p:nvPr/>
        </p:nvCxnSpPr>
        <p:spPr>
          <a:xfrm>
            <a:off x="3416300" y="3762377"/>
            <a:ext cx="0" cy="886152"/>
          </a:xfrm>
          <a:prstGeom prst="line">
            <a:avLst/>
          </a:prstGeom>
          <a:ln w="2857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 name="Straight Connector 8">
            <a:extLst>
              <a:ext uri="{FF2B5EF4-FFF2-40B4-BE49-F238E27FC236}">
                <a16:creationId xmlns:a16="http://schemas.microsoft.com/office/drawing/2014/main" id="{B11CAD51-53D9-5369-508C-526112BED5FB}"/>
              </a:ext>
            </a:extLst>
          </p:cNvPr>
          <p:cNvCxnSpPr/>
          <p:nvPr/>
        </p:nvCxnSpPr>
        <p:spPr>
          <a:xfrm>
            <a:off x="4991100" y="3762377"/>
            <a:ext cx="0" cy="886152"/>
          </a:xfrm>
          <a:prstGeom prst="line">
            <a:avLst/>
          </a:prstGeom>
          <a:ln w="2857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1" name="Straight Arrow Connector 10">
            <a:extLst>
              <a:ext uri="{FF2B5EF4-FFF2-40B4-BE49-F238E27FC236}">
                <a16:creationId xmlns:a16="http://schemas.microsoft.com/office/drawing/2014/main" id="{27767110-8147-478C-93D0-2E709E43A0EB}"/>
              </a:ext>
            </a:extLst>
          </p:cNvPr>
          <p:cNvCxnSpPr>
            <a:cxnSpLocks/>
          </p:cNvCxnSpPr>
          <p:nvPr/>
        </p:nvCxnSpPr>
        <p:spPr>
          <a:xfrm flipV="1">
            <a:off x="3395642" y="4013425"/>
            <a:ext cx="1595458" cy="208"/>
          </a:xfrm>
          <a:prstGeom prst="straightConnector1">
            <a:avLst/>
          </a:prstGeom>
          <a:ln w="28575" cap="flat" cmpd="sng" algn="ctr">
            <a:solidFill>
              <a:schemeClr val="accent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4CBB32DD-9CF4-119E-21FC-E6862538DB6C}"/>
                  </a:ext>
                </a:extLst>
              </p:cNvPr>
              <p:cNvSpPr txBox="1"/>
              <p:nvPr/>
            </p:nvSpPr>
            <p:spPr>
              <a:xfrm>
                <a:off x="3958421" y="3241570"/>
                <a:ext cx="469900" cy="646331"/>
              </a:xfrm>
              <a:prstGeom prst="rect">
                <a:avLst/>
              </a:prstGeom>
              <a:noFill/>
            </p:spPr>
            <p:txBody>
              <a:bodyPr wrap="square">
                <a:spAutoFit/>
              </a:bodyPr>
              <a:lstStyle/>
              <a:p>
                <a:pPr/>
                <a14:m>
                  <m:oMathPara xmlns:m="http://schemas.openxmlformats.org/officeDocument/2006/math">
                    <m:oMath>
                      <m:r>
                        <a:rPr lang="en-GB" sz="3600" i="1" dirty="0" smtClean="0">
                          <a:latin typeface="Cambria Math" panose="02040503050406030204" pitchFamily="18" charset="0"/>
                        </a:rPr>
                        <m:t>𝜆</m:t>
                      </m:r>
                    </m:oMath>
                  </m:oMathPara>
                </a14:m>
                <a:endParaRPr lang="en-GB" sz="3600"/>
              </a:p>
            </p:txBody>
          </p:sp>
        </mc:Choice>
        <mc:Fallback xmlns="">
          <p:sp>
            <p:nvSpPr>
              <p:cNvPr id="13" name="TextBox 12">
                <a:extLst>
                  <a:ext uri="{FF2B5EF4-FFF2-40B4-BE49-F238E27FC236}">
                    <a16:creationId xmlns:a16="http://schemas.microsoft.com/office/drawing/2014/main" id="{4CBB32DD-9CF4-119E-21FC-E6862538DB6C}"/>
                  </a:ext>
                </a:extLst>
              </p:cNvPr>
              <p:cNvSpPr txBox="1">
                <a:spLocks noRot="1" noChangeAspect="1" noMove="1" noResize="1" noEditPoints="1" noAdjustHandles="1" noChangeArrowheads="1" noChangeShapeType="1" noTextEdit="1"/>
              </p:cNvSpPr>
              <p:nvPr/>
            </p:nvSpPr>
            <p:spPr>
              <a:xfrm>
                <a:off x="3958421" y="3241570"/>
                <a:ext cx="469900" cy="646331"/>
              </a:xfrm>
              <a:prstGeom prst="rect">
                <a:avLst/>
              </a:prstGeom>
              <a:blipFill>
                <a:blip r:embed="rId3"/>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26660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6" grpId="0" animBg="1"/>
      <p:bldP spid="13"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D82860-F0C5-6546-70F8-D7702EA2FF89}"/>
              </a:ext>
            </a:extLst>
          </p:cNvPr>
          <p:cNvSpPr>
            <a:spLocks noGrp="1"/>
          </p:cNvSpPr>
          <p:nvPr>
            <p:ph type="title"/>
          </p:nvPr>
        </p:nvSpPr>
        <p:spPr/>
        <p:txBody>
          <a:bodyPr/>
          <a:lstStyle/>
          <a:p>
            <a:r>
              <a:rPr lang="en-GB"/>
              <a:t>What is d?</a:t>
            </a:r>
          </a:p>
        </p:txBody>
      </p:sp>
      <p:sp>
        <p:nvSpPr>
          <p:cNvPr id="3" name="Text Placeholder 2">
            <a:extLst>
              <a:ext uri="{FF2B5EF4-FFF2-40B4-BE49-F238E27FC236}">
                <a16:creationId xmlns:a16="http://schemas.microsoft.com/office/drawing/2014/main" id="{B673F7EE-83F3-80E2-DA8B-AC715D80D1B1}"/>
              </a:ext>
            </a:extLst>
          </p:cNvPr>
          <p:cNvSpPr>
            <a:spLocks noGrp="1"/>
          </p:cNvSpPr>
          <p:nvPr>
            <p:ph type="body" sz="quarter" idx="10"/>
          </p:nvPr>
        </p:nvSpPr>
        <p:spPr/>
        <p:txBody>
          <a:bodyPr/>
          <a:lstStyle/>
          <a:p>
            <a:r>
              <a:rPr lang="en-GB"/>
              <a:t>The distance between the slits</a:t>
            </a:r>
          </a:p>
        </p:txBody>
      </p:sp>
      <p:cxnSp>
        <p:nvCxnSpPr>
          <p:cNvPr id="5" name="Straight Connector 4">
            <a:extLst>
              <a:ext uri="{FF2B5EF4-FFF2-40B4-BE49-F238E27FC236}">
                <a16:creationId xmlns:a16="http://schemas.microsoft.com/office/drawing/2014/main" id="{ED8F45BC-79AD-9AAF-3167-4A3D135CE5E5}"/>
              </a:ext>
            </a:extLst>
          </p:cNvPr>
          <p:cNvCxnSpPr>
            <a:cxnSpLocks/>
          </p:cNvCxnSpPr>
          <p:nvPr/>
        </p:nvCxnSpPr>
        <p:spPr>
          <a:xfrm>
            <a:off x="1181099" y="2661590"/>
            <a:ext cx="0" cy="76741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088211F0-2FF3-B2F6-C896-A18DC6FD0297}"/>
              </a:ext>
            </a:extLst>
          </p:cNvPr>
          <p:cNvCxnSpPr>
            <a:cxnSpLocks/>
          </p:cNvCxnSpPr>
          <p:nvPr/>
        </p:nvCxnSpPr>
        <p:spPr>
          <a:xfrm>
            <a:off x="1181099" y="3537891"/>
            <a:ext cx="0" cy="307636"/>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FE97982-3840-EF16-9A4A-B786C72CDFE4}"/>
              </a:ext>
            </a:extLst>
          </p:cNvPr>
          <p:cNvCxnSpPr>
            <a:cxnSpLocks/>
          </p:cNvCxnSpPr>
          <p:nvPr/>
        </p:nvCxnSpPr>
        <p:spPr>
          <a:xfrm>
            <a:off x="1181099" y="3930670"/>
            <a:ext cx="0" cy="76292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776CF9E2-0B7A-F26E-D8B0-C6409118CEE3}"/>
                  </a:ext>
                </a:extLst>
              </p:cNvPr>
              <p:cNvSpPr txBox="1"/>
              <p:nvPr/>
            </p:nvSpPr>
            <p:spPr>
              <a:xfrm>
                <a:off x="349644" y="3342077"/>
                <a:ext cx="595291"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𝑑</m:t>
                      </m:r>
                    </m:oMath>
                  </m:oMathPara>
                </a14:m>
                <a:endParaRPr lang="en-GB" sz="3600">
                  <a:latin typeface="Arial" panose="020B0604020202020204" pitchFamily="34" charset="0"/>
                  <a:cs typeface="Arial" panose="020B0604020202020204" pitchFamily="34" charset="0"/>
                </a:endParaRPr>
              </a:p>
            </p:txBody>
          </p:sp>
        </mc:Choice>
        <mc:Fallback xmlns="">
          <p:sp>
            <p:nvSpPr>
              <p:cNvPr id="8" name="TextBox 7">
                <a:extLst>
                  <a:ext uri="{FF2B5EF4-FFF2-40B4-BE49-F238E27FC236}">
                    <a16:creationId xmlns:a16="http://schemas.microsoft.com/office/drawing/2014/main" id="{776CF9E2-0B7A-F26E-D8B0-C6409118CEE3}"/>
                  </a:ext>
                </a:extLst>
              </p:cNvPr>
              <p:cNvSpPr txBox="1">
                <a:spLocks noRot="1" noChangeAspect="1" noMove="1" noResize="1" noEditPoints="1" noAdjustHandles="1" noChangeArrowheads="1" noChangeShapeType="1" noTextEdit="1"/>
              </p:cNvSpPr>
              <p:nvPr/>
            </p:nvSpPr>
            <p:spPr>
              <a:xfrm>
                <a:off x="349644" y="3342077"/>
                <a:ext cx="595291" cy="646331"/>
              </a:xfrm>
              <a:prstGeom prst="rect">
                <a:avLst/>
              </a:prstGeom>
              <a:blipFill>
                <a:blip r:embed="rId2"/>
                <a:stretch>
                  <a:fillRect/>
                </a:stretch>
              </a:blipFill>
            </p:spPr>
            <p:txBody>
              <a:bodyPr/>
              <a:lstStyle/>
              <a:p>
                <a:r>
                  <a:rPr lang="en-GB">
                    <a:noFill/>
                  </a:rPr>
                  <a:t> </a:t>
                </a:r>
              </a:p>
            </p:txBody>
          </p:sp>
        </mc:Fallback>
      </mc:AlternateContent>
      <p:cxnSp>
        <p:nvCxnSpPr>
          <p:cNvPr id="9" name="Straight Arrow Connector 8">
            <a:extLst>
              <a:ext uri="{FF2B5EF4-FFF2-40B4-BE49-F238E27FC236}">
                <a16:creationId xmlns:a16="http://schemas.microsoft.com/office/drawing/2014/main" id="{A10A568C-C40C-09FC-213D-D597EE9C84DD}"/>
              </a:ext>
            </a:extLst>
          </p:cNvPr>
          <p:cNvCxnSpPr>
            <a:cxnSpLocks/>
          </p:cNvCxnSpPr>
          <p:nvPr/>
        </p:nvCxnSpPr>
        <p:spPr>
          <a:xfrm>
            <a:off x="944935" y="3495675"/>
            <a:ext cx="0" cy="396875"/>
          </a:xfrm>
          <a:prstGeom prst="straightConnector1">
            <a:avLst/>
          </a:prstGeom>
          <a:ln w="19050"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grpSp>
        <p:nvGrpSpPr>
          <p:cNvPr id="4" name="Group 3">
            <a:extLst>
              <a:ext uri="{FF2B5EF4-FFF2-40B4-BE49-F238E27FC236}">
                <a16:creationId xmlns:a16="http://schemas.microsoft.com/office/drawing/2014/main" id="{855AD9C2-0671-39AE-0A49-BD5511B6A93F}"/>
              </a:ext>
            </a:extLst>
          </p:cNvPr>
          <p:cNvGrpSpPr/>
          <p:nvPr/>
        </p:nvGrpSpPr>
        <p:grpSpPr>
          <a:xfrm>
            <a:off x="823911" y="3490913"/>
            <a:ext cx="222566" cy="401637"/>
            <a:chOff x="874713" y="3490913"/>
            <a:chExt cx="355600" cy="401637"/>
          </a:xfrm>
        </p:grpSpPr>
        <p:cxnSp>
          <p:nvCxnSpPr>
            <p:cNvPr id="10" name="Straight Connector 9">
              <a:extLst>
                <a:ext uri="{FF2B5EF4-FFF2-40B4-BE49-F238E27FC236}">
                  <a16:creationId xmlns:a16="http://schemas.microsoft.com/office/drawing/2014/main" id="{F1BD2485-6F62-0866-6750-4643928CE67D}"/>
                </a:ext>
              </a:extLst>
            </p:cNvPr>
            <p:cNvCxnSpPr/>
            <p:nvPr/>
          </p:nvCxnSpPr>
          <p:spPr>
            <a:xfrm>
              <a:off x="877888" y="3490913"/>
              <a:ext cx="352425" cy="0"/>
            </a:xfrm>
            <a:prstGeom prst="line">
              <a:avLst/>
            </a:prstGeom>
            <a:ln w="19050">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ADAF4DDB-EE93-8721-17B0-692861E52D48}"/>
                </a:ext>
              </a:extLst>
            </p:cNvPr>
            <p:cNvCxnSpPr/>
            <p:nvPr/>
          </p:nvCxnSpPr>
          <p:spPr>
            <a:xfrm>
              <a:off x="874713" y="3892550"/>
              <a:ext cx="352425" cy="0"/>
            </a:xfrm>
            <a:prstGeom prst="line">
              <a:avLst/>
            </a:prstGeom>
            <a:ln w="19050">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grpSp>
      <p:sp>
        <p:nvSpPr>
          <p:cNvPr id="40" name="TextBox 39">
            <a:extLst>
              <a:ext uri="{FF2B5EF4-FFF2-40B4-BE49-F238E27FC236}">
                <a16:creationId xmlns:a16="http://schemas.microsoft.com/office/drawing/2014/main" id="{A5465762-E62D-865E-F1CD-354ED2D1825B}"/>
              </a:ext>
            </a:extLst>
          </p:cNvPr>
          <p:cNvSpPr txBox="1"/>
          <p:nvPr/>
        </p:nvSpPr>
        <p:spPr>
          <a:xfrm>
            <a:off x="3517900" y="3149600"/>
            <a:ext cx="3987799" cy="954107"/>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Don’t forget to convert mm to metres</a:t>
            </a:r>
          </a:p>
        </p:txBody>
      </p:sp>
    </p:spTree>
    <p:extLst>
      <p:ext uri="{BB962C8B-B14F-4D97-AF65-F5344CB8AC3E}">
        <p14:creationId xmlns:p14="http://schemas.microsoft.com/office/powerpoint/2010/main" val="128505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8" grpId="0"/>
      <p:bldP spid="40"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Title 1">
                <a:extLst>
                  <a:ext uri="{FF2B5EF4-FFF2-40B4-BE49-F238E27FC236}">
                    <a16:creationId xmlns:a16="http://schemas.microsoft.com/office/drawing/2014/main" id="{376D7F4F-AD20-92B9-A389-FF9CBDF720C3}"/>
                  </a:ext>
                </a:extLst>
              </p:cNvPr>
              <p:cNvSpPr>
                <a:spLocks noGrp="1"/>
              </p:cNvSpPr>
              <p:nvPr>
                <p:ph type="title"/>
              </p:nvPr>
            </p:nvSpPr>
            <p:spPr>
              <a:xfrm>
                <a:off x="241300" y="155246"/>
                <a:ext cx="8724900" cy="590931"/>
              </a:xfrm>
            </p:spPr>
            <p:txBody>
              <a:bodyPr/>
              <a:lstStyle/>
              <a:p>
                <a:r>
                  <a:rPr lang="en-GB"/>
                  <a:t>What is </a:t>
                </a:r>
                <a14:m>
                  <m:oMath xmlns:m="http://schemas.openxmlformats.org/officeDocument/2006/math">
                    <m:r>
                      <a:rPr lang="en-GB" b="1" i="1">
                        <a:latin typeface="Cambria Math" panose="02040503050406030204" pitchFamily="18" charset="0"/>
                      </a:rPr>
                      <m:t>𝜽</m:t>
                    </m:r>
                  </m:oMath>
                </a14:m>
                <a:r>
                  <a:rPr lang="en-GB"/>
                  <a:t>?</a:t>
                </a:r>
              </a:p>
            </p:txBody>
          </p:sp>
        </mc:Choice>
        <mc:Fallback xmlns="">
          <p:sp>
            <p:nvSpPr>
              <p:cNvPr id="2" name="Title 1">
                <a:extLst>
                  <a:ext uri="{FF2B5EF4-FFF2-40B4-BE49-F238E27FC236}">
                    <a16:creationId xmlns:a16="http://schemas.microsoft.com/office/drawing/2014/main" id="{376D7F4F-AD20-92B9-A389-FF9CBDF720C3}"/>
                  </a:ext>
                </a:extLst>
              </p:cNvPr>
              <p:cNvSpPr>
                <a:spLocks noGrp="1" noRot="1" noChangeAspect="1" noMove="1" noResize="1" noEditPoints="1" noAdjustHandles="1" noChangeArrowheads="1" noChangeShapeType="1" noTextEdit="1"/>
              </p:cNvSpPr>
              <p:nvPr>
                <p:ph type="title"/>
              </p:nvPr>
            </p:nvSpPr>
            <p:spPr>
              <a:xfrm>
                <a:off x="241300" y="155246"/>
                <a:ext cx="8724900" cy="590931"/>
              </a:xfrm>
              <a:blipFill>
                <a:blip r:embed="rId2"/>
                <a:stretch>
                  <a:fillRect l="-2166" t="-24742" b="-38144"/>
                </a:stretch>
              </a:blipFill>
            </p:spPr>
            <p:txBody>
              <a:bodyPr/>
              <a:lstStyle/>
              <a:p>
                <a:r>
                  <a:rPr lang="en-GB">
                    <a:noFill/>
                  </a:rPr>
                  <a:t> </a:t>
                </a:r>
              </a:p>
            </p:txBody>
          </p:sp>
        </mc:Fallback>
      </mc:AlternateContent>
      <p:sp>
        <p:nvSpPr>
          <p:cNvPr id="3" name="Text Placeholder 2">
            <a:extLst>
              <a:ext uri="{FF2B5EF4-FFF2-40B4-BE49-F238E27FC236}">
                <a16:creationId xmlns:a16="http://schemas.microsoft.com/office/drawing/2014/main" id="{73248642-0B7D-2F75-2903-C22104ACE453}"/>
              </a:ext>
            </a:extLst>
          </p:cNvPr>
          <p:cNvSpPr>
            <a:spLocks noGrp="1"/>
          </p:cNvSpPr>
          <p:nvPr>
            <p:ph type="body" sz="quarter" idx="10"/>
          </p:nvPr>
        </p:nvSpPr>
        <p:spPr>
          <a:xfrm>
            <a:off x="241301" y="1041400"/>
            <a:ext cx="8724900" cy="1255728"/>
          </a:xfrm>
        </p:spPr>
        <p:txBody>
          <a:bodyPr/>
          <a:lstStyle/>
          <a:p>
            <a:r>
              <a:rPr lang="en-GB"/>
              <a:t>The angle between a line from the slits to the central bright image and a line from the slits to the n</a:t>
            </a:r>
            <a:r>
              <a:rPr lang="en-GB" baseline="30000"/>
              <a:t>th</a:t>
            </a:r>
            <a:r>
              <a:rPr lang="en-GB"/>
              <a:t>  order image.</a:t>
            </a:r>
          </a:p>
        </p:txBody>
      </p:sp>
      <p:cxnSp>
        <p:nvCxnSpPr>
          <p:cNvPr id="7" name="Straight Connector 6">
            <a:extLst>
              <a:ext uri="{FF2B5EF4-FFF2-40B4-BE49-F238E27FC236}">
                <a16:creationId xmlns:a16="http://schemas.microsoft.com/office/drawing/2014/main" id="{AC64ACAD-6DFB-2DF9-5B1D-941377E03581}"/>
              </a:ext>
            </a:extLst>
          </p:cNvPr>
          <p:cNvCxnSpPr>
            <a:cxnSpLocks/>
          </p:cNvCxnSpPr>
          <p:nvPr/>
        </p:nvCxnSpPr>
        <p:spPr>
          <a:xfrm>
            <a:off x="622299" y="3015920"/>
            <a:ext cx="0" cy="76741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C847D46A-A1C7-42C8-126A-4EE797F6D6FB}"/>
              </a:ext>
            </a:extLst>
          </p:cNvPr>
          <p:cNvCxnSpPr>
            <a:cxnSpLocks/>
          </p:cNvCxnSpPr>
          <p:nvPr/>
        </p:nvCxnSpPr>
        <p:spPr>
          <a:xfrm>
            <a:off x="622299" y="3892221"/>
            <a:ext cx="0" cy="307636"/>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A958793-F13F-DBB7-87AD-49C099F924EE}"/>
              </a:ext>
            </a:extLst>
          </p:cNvPr>
          <p:cNvCxnSpPr>
            <a:cxnSpLocks/>
          </p:cNvCxnSpPr>
          <p:nvPr/>
        </p:nvCxnSpPr>
        <p:spPr>
          <a:xfrm>
            <a:off x="613832" y="4238586"/>
            <a:ext cx="0" cy="76292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425DE2-3564-331F-C2BD-4A181C024AB8}"/>
              </a:ext>
            </a:extLst>
          </p:cNvPr>
          <p:cNvCxnSpPr>
            <a:cxnSpLocks/>
          </p:cNvCxnSpPr>
          <p:nvPr/>
        </p:nvCxnSpPr>
        <p:spPr>
          <a:xfrm flipV="1">
            <a:off x="751863" y="4085858"/>
            <a:ext cx="4790049" cy="11576"/>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816AA0D6-7651-0E8B-9DAE-3C71D1E92CD2}"/>
              </a:ext>
            </a:extLst>
          </p:cNvPr>
          <p:cNvCxnSpPr>
            <a:cxnSpLocks/>
          </p:cNvCxnSpPr>
          <p:nvPr/>
        </p:nvCxnSpPr>
        <p:spPr>
          <a:xfrm flipV="1">
            <a:off x="622299" y="2807877"/>
            <a:ext cx="4827531" cy="1228116"/>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sp>
        <p:nvSpPr>
          <p:cNvPr id="12" name="Freeform: Shape 11">
            <a:extLst>
              <a:ext uri="{FF2B5EF4-FFF2-40B4-BE49-F238E27FC236}">
                <a16:creationId xmlns:a16="http://schemas.microsoft.com/office/drawing/2014/main" id="{F8583D1B-85C9-EC5D-6D7B-BD035A933AC3}"/>
              </a:ext>
            </a:extLst>
          </p:cNvPr>
          <p:cNvSpPr/>
          <p:nvPr/>
        </p:nvSpPr>
        <p:spPr>
          <a:xfrm>
            <a:off x="2948953" y="3521720"/>
            <a:ext cx="70386" cy="514273"/>
          </a:xfrm>
          <a:custGeom>
            <a:avLst/>
            <a:gdLst>
              <a:gd name="csX0" fmla="*/ 48126 w 48126"/>
              <a:gd name="csY0" fmla="*/ 469231 h 469231"/>
              <a:gd name="csX1" fmla="*/ 48126 w 48126"/>
              <a:gd name="csY1" fmla="*/ 264694 h 469231"/>
              <a:gd name="csX2" fmla="*/ 0 w 48126"/>
              <a:gd name="csY2" fmla="*/ 0 h 469231"/>
              <a:gd name="csX0" fmla="*/ 48126 w 49537"/>
              <a:gd name="csY0" fmla="*/ 469231 h 469231"/>
              <a:gd name="csX1" fmla="*/ 48126 w 49537"/>
              <a:gd name="csY1" fmla="*/ 264694 h 469231"/>
              <a:gd name="csX2" fmla="*/ 0 w 49537"/>
              <a:gd name="csY2" fmla="*/ 0 h 469231"/>
              <a:gd name="csX0" fmla="*/ 48126 w 49537"/>
              <a:gd name="csY0" fmla="*/ 469231 h 469231"/>
              <a:gd name="csX1" fmla="*/ 48126 w 49537"/>
              <a:gd name="csY1" fmla="*/ 264694 h 469231"/>
              <a:gd name="csX2" fmla="*/ 0 w 49537"/>
              <a:gd name="csY2" fmla="*/ 0 h 469231"/>
              <a:gd name="csX0" fmla="*/ 46538 w 49985"/>
              <a:gd name="csY0" fmla="*/ 456531 h 456531"/>
              <a:gd name="csX1" fmla="*/ 46538 w 49985"/>
              <a:gd name="csY1" fmla="*/ 251994 h 456531"/>
              <a:gd name="csX2" fmla="*/ 0 w 49985"/>
              <a:gd name="csY2" fmla="*/ 0 h 456531"/>
              <a:gd name="csX0" fmla="*/ 46538 w 51297"/>
              <a:gd name="csY0" fmla="*/ 456531 h 456531"/>
              <a:gd name="csX1" fmla="*/ 46538 w 51297"/>
              <a:gd name="csY1" fmla="*/ 251994 h 456531"/>
              <a:gd name="csX2" fmla="*/ 0 w 51297"/>
              <a:gd name="csY2" fmla="*/ 0 h 456531"/>
            </a:gdLst>
            <a:ahLst/>
            <a:cxnLst>
              <a:cxn ang="0">
                <a:pos x="csX0" y="csY0"/>
              </a:cxn>
              <a:cxn ang="0">
                <a:pos x="csX1" y="csY1"/>
              </a:cxn>
              <a:cxn ang="0">
                <a:pos x="csX2" y="csY2"/>
              </a:cxn>
            </a:cxnLst>
            <a:rect l="l" t="t" r="r" b="b"/>
            <a:pathLst>
              <a:path w="51297" h="456531">
                <a:moveTo>
                  <a:pt x="46538" y="456531"/>
                </a:moveTo>
                <a:cubicBezTo>
                  <a:pt x="51301" y="385177"/>
                  <a:pt x="54294" y="328082"/>
                  <a:pt x="46538" y="251994"/>
                </a:cubicBezTo>
                <a:cubicBezTo>
                  <a:pt x="38782" y="175906"/>
                  <a:pt x="28742" y="88231"/>
                  <a:pt x="0" y="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20CD3F6A-6F6B-50F7-CB69-685ED5DEDFB1}"/>
                  </a:ext>
                </a:extLst>
              </p:cNvPr>
              <p:cNvSpPr txBox="1"/>
              <p:nvPr/>
            </p:nvSpPr>
            <p:spPr>
              <a:xfrm>
                <a:off x="3044735" y="3439527"/>
                <a:ext cx="586122"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𝜃</m:t>
                      </m:r>
                    </m:oMath>
                  </m:oMathPara>
                </a14:m>
                <a:endParaRPr lang="en-GB" sz="3600">
                  <a:latin typeface="Arial" panose="020B0604020202020204" pitchFamily="34" charset="0"/>
                  <a:cs typeface="Arial" panose="020B0604020202020204" pitchFamily="34" charset="0"/>
                </a:endParaRPr>
              </a:p>
            </p:txBody>
          </p:sp>
        </mc:Choice>
        <mc:Fallback xmlns="">
          <p:sp>
            <p:nvSpPr>
              <p:cNvPr id="13" name="TextBox 12">
                <a:extLst>
                  <a:ext uri="{FF2B5EF4-FFF2-40B4-BE49-F238E27FC236}">
                    <a16:creationId xmlns:a16="http://schemas.microsoft.com/office/drawing/2014/main" id="{20CD3F6A-6F6B-50F7-CB69-685ED5DEDFB1}"/>
                  </a:ext>
                </a:extLst>
              </p:cNvPr>
              <p:cNvSpPr txBox="1">
                <a:spLocks noRot="1" noChangeAspect="1" noMove="1" noResize="1" noEditPoints="1" noAdjustHandles="1" noChangeArrowheads="1" noChangeShapeType="1" noTextEdit="1"/>
              </p:cNvSpPr>
              <p:nvPr/>
            </p:nvSpPr>
            <p:spPr>
              <a:xfrm>
                <a:off x="3044735" y="3439527"/>
                <a:ext cx="586122" cy="646331"/>
              </a:xfrm>
              <a:prstGeom prst="rect">
                <a:avLst/>
              </a:prstGeom>
              <a:blipFill>
                <a:blip r:embed="rId3"/>
                <a:stretch>
                  <a:fillRect/>
                </a:stretch>
              </a:blipFill>
            </p:spPr>
            <p:txBody>
              <a:bodyPr/>
              <a:lstStyle/>
              <a:p>
                <a:r>
                  <a:rPr lang="en-GB">
                    <a:noFill/>
                  </a:rPr>
                  <a:t> </a:t>
                </a:r>
              </a:p>
            </p:txBody>
          </p:sp>
        </mc:Fallback>
      </mc:AlternateContent>
      <p:sp>
        <p:nvSpPr>
          <p:cNvPr id="28" name="Oval 27">
            <a:extLst>
              <a:ext uri="{FF2B5EF4-FFF2-40B4-BE49-F238E27FC236}">
                <a16:creationId xmlns:a16="http://schemas.microsoft.com/office/drawing/2014/main" id="{7354BA54-22A8-F4C6-C884-221AD64EB2EF}"/>
              </a:ext>
            </a:extLst>
          </p:cNvPr>
          <p:cNvSpPr/>
          <p:nvPr/>
        </p:nvSpPr>
        <p:spPr>
          <a:xfrm>
            <a:off x="5449830" y="3951088"/>
            <a:ext cx="357730" cy="246388"/>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A50E5699-42CC-9137-3182-ADC635D0BB31}"/>
              </a:ext>
            </a:extLst>
          </p:cNvPr>
          <p:cNvSpPr/>
          <p:nvPr/>
        </p:nvSpPr>
        <p:spPr>
          <a:xfrm>
            <a:off x="5473980" y="3529471"/>
            <a:ext cx="309428" cy="12865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B3E59E92-00D7-FD4F-8425-3B9EE2ADFE02}"/>
              </a:ext>
            </a:extLst>
          </p:cNvPr>
          <p:cNvSpPr/>
          <p:nvPr/>
        </p:nvSpPr>
        <p:spPr>
          <a:xfrm>
            <a:off x="5506133" y="3100844"/>
            <a:ext cx="245122" cy="13566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446DC3CA-61E3-F9AA-B976-D6EBDABA05FB}"/>
              </a:ext>
            </a:extLst>
          </p:cNvPr>
          <p:cNvSpPr/>
          <p:nvPr/>
        </p:nvSpPr>
        <p:spPr>
          <a:xfrm>
            <a:off x="5541912" y="2704307"/>
            <a:ext cx="182031" cy="10357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A562BE33-B3F7-B4BD-962C-C3DEEA5A80C4}"/>
              </a:ext>
            </a:extLst>
          </p:cNvPr>
          <p:cNvSpPr/>
          <p:nvPr/>
        </p:nvSpPr>
        <p:spPr>
          <a:xfrm>
            <a:off x="5473991" y="4490443"/>
            <a:ext cx="309406" cy="12960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632409CA-2DD8-52DC-572E-BA7AF9939CE5}"/>
              </a:ext>
            </a:extLst>
          </p:cNvPr>
          <p:cNvSpPr/>
          <p:nvPr/>
        </p:nvSpPr>
        <p:spPr>
          <a:xfrm>
            <a:off x="5501895" y="4913014"/>
            <a:ext cx="249360" cy="93432"/>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634921DA-78C4-93D2-EE2A-93EAACE11C20}"/>
              </a:ext>
            </a:extLst>
          </p:cNvPr>
          <p:cNvSpPr/>
          <p:nvPr/>
        </p:nvSpPr>
        <p:spPr>
          <a:xfrm>
            <a:off x="5524969" y="5299415"/>
            <a:ext cx="198974" cy="6967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6D52F480-D5A4-2901-D6CE-E67143DB082B}"/>
              </a:ext>
            </a:extLst>
          </p:cNvPr>
          <p:cNvSpPr txBox="1"/>
          <p:nvPr/>
        </p:nvSpPr>
        <p:spPr>
          <a:xfrm>
            <a:off x="5889891" y="3798001"/>
            <a:ext cx="2536023"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Central image</a:t>
            </a:r>
          </a:p>
        </p:txBody>
      </p:sp>
      <p:sp>
        <p:nvSpPr>
          <p:cNvPr id="14" name="TextBox 13">
            <a:extLst>
              <a:ext uri="{FF2B5EF4-FFF2-40B4-BE49-F238E27FC236}">
                <a16:creationId xmlns:a16="http://schemas.microsoft.com/office/drawing/2014/main" id="{B5AB7A55-F2A0-DB2E-4F9B-598A5205D84A}"/>
              </a:ext>
            </a:extLst>
          </p:cNvPr>
          <p:cNvSpPr txBox="1"/>
          <p:nvPr/>
        </p:nvSpPr>
        <p:spPr>
          <a:xfrm>
            <a:off x="5889891" y="2389848"/>
            <a:ext cx="2720287"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3</a:t>
            </a:r>
            <a:r>
              <a:rPr lang="en-GB" sz="2800" baseline="30000">
                <a:latin typeface="Arial" panose="020B0604020202020204" pitchFamily="34" charset="0"/>
                <a:cs typeface="Arial" panose="020B0604020202020204" pitchFamily="34" charset="0"/>
              </a:rPr>
              <a:t>rd</a:t>
            </a:r>
            <a:r>
              <a:rPr lang="en-GB" sz="2800">
                <a:latin typeface="Arial" panose="020B0604020202020204" pitchFamily="34" charset="0"/>
                <a:cs typeface="Arial" panose="020B0604020202020204" pitchFamily="34" charset="0"/>
              </a:rPr>
              <a:t> order image</a:t>
            </a:r>
          </a:p>
        </p:txBody>
      </p:sp>
    </p:spTree>
    <p:extLst>
      <p:ext uri="{BB962C8B-B14F-4D97-AF65-F5344CB8AC3E}">
        <p14:creationId xmlns:p14="http://schemas.microsoft.com/office/powerpoint/2010/main" val="272666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12" grpId="0" animBg="1"/>
      <p:bldP spid="13"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127065-F63A-DA72-BB07-50A767523857}"/>
            </a:ext>
          </a:extLst>
        </p:cNvPr>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Title 1">
                <a:extLst>
                  <a:ext uri="{FF2B5EF4-FFF2-40B4-BE49-F238E27FC236}">
                    <a16:creationId xmlns:a16="http://schemas.microsoft.com/office/drawing/2014/main" id="{DC7EA28F-D6EA-F267-5CF7-53CE707FE674}"/>
                  </a:ext>
                </a:extLst>
              </p:cNvPr>
              <p:cNvSpPr>
                <a:spLocks noGrp="1"/>
              </p:cNvSpPr>
              <p:nvPr>
                <p:ph type="title"/>
              </p:nvPr>
            </p:nvSpPr>
            <p:spPr>
              <a:xfrm>
                <a:off x="241300" y="155246"/>
                <a:ext cx="8724900" cy="590931"/>
              </a:xfrm>
            </p:spPr>
            <p:txBody>
              <a:bodyPr/>
              <a:lstStyle/>
              <a:p>
                <a:r>
                  <a:rPr lang="en-GB"/>
                  <a:t>How to get </a:t>
                </a:r>
                <a14:m>
                  <m:oMath xmlns:m="http://schemas.openxmlformats.org/officeDocument/2006/math">
                    <m:r>
                      <a:rPr lang="en-GB" b="1" i="1">
                        <a:latin typeface="Cambria Math" panose="02040503050406030204" pitchFamily="18" charset="0"/>
                      </a:rPr>
                      <m:t>𝜽</m:t>
                    </m:r>
                  </m:oMath>
                </a14:m>
                <a:r>
                  <a:rPr lang="en-GB"/>
                  <a:t>?</a:t>
                </a:r>
              </a:p>
            </p:txBody>
          </p:sp>
        </mc:Choice>
        <mc:Fallback xmlns="">
          <p:sp>
            <p:nvSpPr>
              <p:cNvPr id="2" name="Title 1">
                <a:extLst>
                  <a:ext uri="{FF2B5EF4-FFF2-40B4-BE49-F238E27FC236}">
                    <a16:creationId xmlns:a16="http://schemas.microsoft.com/office/drawing/2014/main" id="{DC7EA28F-D6EA-F267-5CF7-53CE707FE674}"/>
                  </a:ext>
                </a:extLst>
              </p:cNvPr>
              <p:cNvSpPr>
                <a:spLocks noGrp="1" noRot="1" noChangeAspect="1" noMove="1" noResize="1" noEditPoints="1" noAdjustHandles="1" noChangeArrowheads="1" noChangeShapeType="1" noTextEdit="1"/>
              </p:cNvSpPr>
              <p:nvPr>
                <p:ph type="title"/>
              </p:nvPr>
            </p:nvSpPr>
            <p:spPr>
              <a:xfrm>
                <a:off x="241300" y="155246"/>
                <a:ext cx="8724900" cy="590931"/>
              </a:xfrm>
              <a:blipFill>
                <a:blip r:embed="rId2"/>
                <a:stretch>
                  <a:fillRect l="-2166" t="-24742" b="-38144"/>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 name="Text Placeholder 2">
                <a:extLst>
                  <a:ext uri="{FF2B5EF4-FFF2-40B4-BE49-F238E27FC236}">
                    <a16:creationId xmlns:a16="http://schemas.microsoft.com/office/drawing/2014/main" id="{1D22980B-93E1-B89F-648E-E60C48587439}"/>
                  </a:ext>
                </a:extLst>
              </p:cNvPr>
              <p:cNvSpPr>
                <a:spLocks noGrp="1"/>
              </p:cNvSpPr>
              <p:nvPr>
                <p:ph type="body" sz="quarter" idx="10"/>
              </p:nvPr>
            </p:nvSpPr>
            <p:spPr>
              <a:xfrm>
                <a:off x="241302" y="1041400"/>
                <a:ext cx="3420518" cy="1165897"/>
              </a:xfrm>
              <a:solidFill>
                <a:srgbClr val="FFFFCC"/>
              </a:solidFill>
            </p:spPr>
            <p:txBody>
              <a:bodyPr/>
              <a:lstStyle/>
              <a:p>
                <a:pPr>
                  <a:spcBef>
                    <a:spcPts val="1800"/>
                  </a:spcBef>
                </a:pPr>
                <a:r>
                  <a:rPr lang="en-GB" dirty="0"/>
                  <a:t>Measure L and 2</a:t>
                </a:r>
                <a:r>
                  <a:rPr lang="en-GB" i="1" dirty="0">
                    <a:latin typeface="Times New Roman" panose="02020603050405020304" pitchFamily="18" charset="0"/>
                    <a:cs typeface="Times New Roman" panose="02020603050405020304" pitchFamily="18" charset="0"/>
                  </a:rPr>
                  <a:t>x</a:t>
                </a:r>
                <a:r>
                  <a:rPr lang="en-GB" dirty="0"/>
                  <a:t>.</a:t>
                </a:r>
                <a:endParaRPr lang="en-GB" i="1" dirty="0">
                  <a:latin typeface="Cambria Math" panose="02040503050406030204" pitchFamily="18" charset="0"/>
                </a:endParaRPr>
              </a:p>
              <a:p>
                <a:pPr>
                  <a:spcBef>
                    <a:spcPts val="1800"/>
                  </a:spcBef>
                </a:pPr>
                <a14:m>
                  <m:oMathPara xmlns:m="http://schemas.openxmlformats.org/officeDocument/2006/math">
                    <m:oMathParaPr>
                      <m:jc m:val="left"/>
                    </m:oMathParaPr>
                    <m:oMath>
                      <m:r>
                        <a:rPr lang="en-GB" i="1">
                          <a:latin typeface="Cambria Math" panose="02040503050406030204" pitchFamily="18" charset="0"/>
                        </a:rPr>
                        <m:t>𝜃</m:t>
                      </m:r>
                      <m:r>
                        <a:rPr lang="en-GB" i="1">
                          <a:latin typeface="Cambria Math" panose="02040503050406030204" pitchFamily="18" charset="0"/>
                        </a:rPr>
                        <m:t>=</m:t>
                      </m:r>
                      <m:func>
                        <m:funcPr>
                          <m:ctrlPr>
                            <a:rPr lang="en-GB" i="1">
                              <a:latin typeface="Cambria Math" panose="02040503050406030204" pitchFamily="18" charset="0"/>
                            </a:rPr>
                          </m:ctrlPr>
                        </m:funcPr>
                        <m:fName>
                          <m:sSup>
                            <m:sSupPr>
                              <m:ctrlPr>
                                <a:rPr lang="en-GB">
                                  <a:latin typeface="Cambria Math" panose="02040503050406030204" pitchFamily="18" charset="0"/>
                                </a:rPr>
                              </m:ctrlPr>
                            </m:sSupPr>
                            <m:e>
                              <m:r>
                                <m:rPr>
                                  <m:sty m:val="p"/>
                                </m:rPr>
                                <a:rPr lang="en-GB">
                                  <a:latin typeface="Cambria Math" panose="02040503050406030204" pitchFamily="18" charset="0"/>
                                </a:rPr>
                                <m:t>tan</m:t>
                              </m:r>
                            </m:e>
                            <m:sup>
                              <m:r>
                                <a:rPr lang="en-GB" i="1">
                                  <a:latin typeface="Cambria Math" panose="02040503050406030204" pitchFamily="18" charset="0"/>
                                </a:rPr>
                                <m:t>−1</m:t>
                              </m:r>
                            </m:sup>
                          </m:sSup>
                        </m:fName>
                        <m:e>
                          <m:d>
                            <m:dPr>
                              <m:ctrlPr>
                                <a:rPr lang="en-GB" i="1">
                                  <a:latin typeface="Cambria Math" panose="02040503050406030204" pitchFamily="18" charset="0"/>
                                </a:rPr>
                              </m:ctrlPr>
                            </m:dPr>
                            <m:e>
                              <m:f>
                                <m:fPr>
                                  <m:ctrlPr>
                                    <a:rPr lang="en-GB" i="1">
                                      <a:latin typeface="Cambria Math" panose="02040503050406030204" pitchFamily="18" charset="0"/>
                                    </a:rPr>
                                  </m:ctrlPr>
                                </m:fPr>
                                <m:num>
                                  <m:r>
                                    <a:rPr lang="en-GB" i="1">
                                      <a:latin typeface="Cambria Math" panose="02040503050406030204" pitchFamily="18" charset="0"/>
                                    </a:rPr>
                                    <m:t>𝑥</m:t>
                                  </m:r>
                                </m:num>
                                <m:den>
                                  <m:r>
                                    <a:rPr lang="en-GB" i="1">
                                      <a:latin typeface="Cambria Math" panose="02040503050406030204" pitchFamily="18" charset="0"/>
                                    </a:rPr>
                                    <m:t>𝐿</m:t>
                                  </m:r>
                                </m:den>
                              </m:f>
                            </m:e>
                          </m:d>
                        </m:e>
                      </m:func>
                    </m:oMath>
                  </m:oMathPara>
                </a14:m>
                <a:endParaRPr lang="en-GB" dirty="0"/>
              </a:p>
            </p:txBody>
          </p:sp>
        </mc:Choice>
        <mc:Fallback xmlns="">
          <p:sp>
            <p:nvSpPr>
              <p:cNvPr id="3" name="Text Placeholder 2">
                <a:extLst>
                  <a:ext uri="{FF2B5EF4-FFF2-40B4-BE49-F238E27FC236}">
                    <a16:creationId xmlns:a16="http://schemas.microsoft.com/office/drawing/2014/main" id="{1D22980B-93E1-B89F-648E-E60C48587439}"/>
                  </a:ext>
                </a:extLst>
              </p:cNvPr>
              <p:cNvSpPr>
                <a:spLocks noGrp="1" noRot="1" noChangeAspect="1" noMove="1" noResize="1" noEditPoints="1" noAdjustHandles="1" noChangeArrowheads="1" noChangeShapeType="1" noTextEdit="1"/>
              </p:cNvSpPr>
              <p:nvPr>
                <p:ph type="body" sz="quarter" idx="10"/>
              </p:nvPr>
            </p:nvSpPr>
            <p:spPr>
              <a:xfrm>
                <a:off x="241302" y="1041400"/>
                <a:ext cx="3420518" cy="1165897"/>
              </a:xfrm>
              <a:blipFill>
                <a:blip r:embed="rId3"/>
                <a:stretch>
                  <a:fillRect l="-3743" t="-9948"/>
                </a:stretch>
              </a:blipFill>
            </p:spPr>
            <p:txBody>
              <a:bodyPr/>
              <a:lstStyle/>
              <a:p>
                <a:r>
                  <a:rPr lang="en-GB">
                    <a:noFill/>
                  </a:rPr>
                  <a:t> </a:t>
                </a:r>
              </a:p>
            </p:txBody>
          </p:sp>
        </mc:Fallback>
      </mc:AlternateContent>
      <p:cxnSp>
        <p:nvCxnSpPr>
          <p:cNvPr id="4" name="Straight Connector 3">
            <a:extLst>
              <a:ext uri="{FF2B5EF4-FFF2-40B4-BE49-F238E27FC236}">
                <a16:creationId xmlns:a16="http://schemas.microsoft.com/office/drawing/2014/main" id="{0ECF4894-91E5-B6BA-4DC0-EAC51476BB42}"/>
              </a:ext>
            </a:extLst>
          </p:cNvPr>
          <p:cNvCxnSpPr>
            <a:cxnSpLocks/>
          </p:cNvCxnSpPr>
          <p:nvPr/>
        </p:nvCxnSpPr>
        <p:spPr>
          <a:xfrm>
            <a:off x="640561" y="3094359"/>
            <a:ext cx="0" cy="76741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76528786-398F-C7FB-846A-04D863EBCE6F}"/>
              </a:ext>
            </a:extLst>
          </p:cNvPr>
          <p:cNvCxnSpPr>
            <a:cxnSpLocks/>
          </p:cNvCxnSpPr>
          <p:nvPr/>
        </p:nvCxnSpPr>
        <p:spPr>
          <a:xfrm>
            <a:off x="640561" y="3970660"/>
            <a:ext cx="0" cy="307636"/>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ED824FCA-8B5E-35A9-0FF4-B6C1D0F5E552}"/>
              </a:ext>
            </a:extLst>
          </p:cNvPr>
          <p:cNvCxnSpPr>
            <a:cxnSpLocks/>
          </p:cNvCxnSpPr>
          <p:nvPr/>
        </p:nvCxnSpPr>
        <p:spPr>
          <a:xfrm>
            <a:off x="640561" y="4363439"/>
            <a:ext cx="0" cy="76292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76FF011-13F1-F3B2-4016-F24BFF3D7888}"/>
              </a:ext>
            </a:extLst>
          </p:cNvPr>
          <p:cNvCxnSpPr>
            <a:cxnSpLocks/>
          </p:cNvCxnSpPr>
          <p:nvPr/>
        </p:nvCxnSpPr>
        <p:spPr>
          <a:xfrm>
            <a:off x="640561" y="4123379"/>
            <a:ext cx="6968062" cy="1099"/>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97785553-D170-A4A4-57D2-954FD0D09724}"/>
              </a:ext>
            </a:extLst>
          </p:cNvPr>
          <p:cNvCxnSpPr>
            <a:cxnSpLocks/>
          </p:cNvCxnSpPr>
          <p:nvPr/>
        </p:nvCxnSpPr>
        <p:spPr>
          <a:xfrm flipV="1">
            <a:off x="632094" y="2836071"/>
            <a:ext cx="6976529" cy="1261940"/>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sp>
        <p:nvSpPr>
          <p:cNvPr id="16" name="Freeform: Shape 15">
            <a:extLst>
              <a:ext uri="{FF2B5EF4-FFF2-40B4-BE49-F238E27FC236}">
                <a16:creationId xmlns:a16="http://schemas.microsoft.com/office/drawing/2014/main" id="{2887FAD5-7C56-2DE4-B4C0-23512ECAD876}"/>
              </a:ext>
            </a:extLst>
          </p:cNvPr>
          <p:cNvSpPr/>
          <p:nvPr/>
        </p:nvSpPr>
        <p:spPr>
          <a:xfrm>
            <a:off x="2986303" y="3657901"/>
            <a:ext cx="51297" cy="456531"/>
          </a:xfrm>
          <a:custGeom>
            <a:avLst/>
            <a:gdLst>
              <a:gd name="csX0" fmla="*/ 48126 w 48126"/>
              <a:gd name="csY0" fmla="*/ 469231 h 469231"/>
              <a:gd name="csX1" fmla="*/ 48126 w 48126"/>
              <a:gd name="csY1" fmla="*/ 264694 h 469231"/>
              <a:gd name="csX2" fmla="*/ 0 w 48126"/>
              <a:gd name="csY2" fmla="*/ 0 h 469231"/>
              <a:gd name="csX0" fmla="*/ 48126 w 49537"/>
              <a:gd name="csY0" fmla="*/ 469231 h 469231"/>
              <a:gd name="csX1" fmla="*/ 48126 w 49537"/>
              <a:gd name="csY1" fmla="*/ 264694 h 469231"/>
              <a:gd name="csX2" fmla="*/ 0 w 49537"/>
              <a:gd name="csY2" fmla="*/ 0 h 469231"/>
              <a:gd name="csX0" fmla="*/ 48126 w 49537"/>
              <a:gd name="csY0" fmla="*/ 469231 h 469231"/>
              <a:gd name="csX1" fmla="*/ 48126 w 49537"/>
              <a:gd name="csY1" fmla="*/ 264694 h 469231"/>
              <a:gd name="csX2" fmla="*/ 0 w 49537"/>
              <a:gd name="csY2" fmla="*/ 0 h 469231"/>
              <a:gd name="csX0" fmla="*/ 46538 w 49985"/>
              <a:gd name="csY0" fmla="*/ 456531 h 456531"/>
              <a:gd name="csX1" fmla="*/ 46538 w 49985"/>
              <a:gd name="csY1" fmla="*/ 251994 h 456531"/>
              <a:gd name="csX2" fmla="*/ 0 w 49985"/>
              <a:gd name="csY2" fmla="*/ 0 h 456531"/>
              <a:gd name="csX0" fmla="*/ 46538 w 51297"/>
              <a:gd name="csY0" fmla="*/ 456531 h 456531"/>
              <a:gd name="csX1" fmla="*/ 46538 w 51297"/>
              <a:gd name="csY1" fmla="*/ 251994 h 456531"/>
              <a:gd name="csX2" fmla="*/ 0 w 51297"/>
              <a:gd name="csY2" fmla="*/ 0 h 456531"/>
            </a:gdLst>
            <a:ahLst/>
            <a:cxnLst>
              <a:cxn ang="0">
                <a:pos x="csX0" y="csY0"/>
              </a:cxn>
              <a:cxn ang="0">
                <a:pos x="csX1" y="csY1"/>
              </a:cxn>
              <a:cxn ang="0">
                <a:pos x="csX2" y="csY2"/>
              </a:cxn>
            </a:cxnLst>
            <a:rect l="l" t="t" r="r" b="b"/>
            <a:pathLst>
              <a:path w="51297" h="456531">
                <a:moveTo>
                  <a:pt x="46538" y="456531"/>
                </a:moveTo>
                <a:cubicBezTo>
                  <a:pt x="51301" y="385177"/>
                  <a:pt x="54294" y="328082"/>
                  <a:pt x="46538" y="251994"/>
                </a:cubicBezTo>
                <a:cubicBezTo>
                  <a:pt x="38782" y="175906"/>
                  <a:pt x="28742" y="88231"/>
                  <a:pt x="0" y="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AEB6BE2D-6A90-43C5-FDB3-87B47127C1F8}"/>
                  </a:ext>
                </a:extLst>
              </p:cNvPr>
              <p:cNvSpPr txBox="1"/>
              <p:nvPr/>
            </p:nvSpPr>
            <p:spPr>
              <a:xfrm>
                <a:off x="3062997" y="3517966"/>
                <a:ext cx="586122"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𝜃</m:t>
                      </m:r>
                    </m:oMath>
                  </m:oMathPara>
                </a14:m>
                <a:endParaRPr lang="en-GB" sz="3600">
                  <a:latin typeface="Arial" panose="020B0604020202020204" pitchFamily="34" charset="0"/>
                  <a:cs typeface="Arial" panose="020B0604020202020204" pitchFamily="34" charset="0"/>
                </a:endParaRPr>
              </a:p>
            </p:txBody>
          </p:sp>
        </mc:Choice>
        <mc:Fallback xmlns="">
          <p:sp>
            <p:nvSpPr>
              <p:cNvPr id="17" name="TextBox 16">
                <a:extLst>
                  <a:ext uri="{FF2B5EF4-FFF2-40B4-BE49-F238E27FC236}">
                    <a16:creationId xmlns:a16="http://schemas.microsoft.com/office/drawing/2014/main" id="{AEB6BE2D-6A90-43C5-FDB3-87B47127C1F8}"/>
                  </a:ext>
                </a:extLst>
              </p:cNvPr>
              <p:cNvSpPr txBox="1">
                <a:spLocks noRot="1" noChangeAspect="1" noMove="1" noResize="1" noEditPoints="1" noAdjustHandles="1" noChangeArrowheads="1" noChangeShapeType="1" noTextEdit="1"/>
              </p:cNvSpPr>
              <p:nvPr/>
            </p:nvSpPr>
            <p:spPr>
              <a:xfrm>
                <a:off x="3062997" y="3517966"/>
                <a:ext cx="586122" cy="646331"/>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341AA169-F43B-5A3F-A7B3-0023B22B4EBC}"/>
                  </a:ext>
                </a:extLst>
              </p:cNvPr>
              <p:cNvSpPr txBox="1"/>
              <p:nvPr/>
            </p:nvSpPr>
            <p:spPr>
              <a:xfrm>
                <a:off x="3674516" y="4040273"/>
                <a:ext cx="572143" cy="646331"/>
              </a:xfrm>
              <a:prstGeom prst="rect">
                <a:avLst/>
              </a:prstGeom>
              <a:noFill/>
            </p:spPr>
            <p:txBody>
              <a:bodyPr wrap="none" rtlCol="0">
                <a:spAutoFit/>
              </a:bodyPr>
              <a:lstStyle/>
              <a:p>
                <a:pPr algn="l"/>
                <a14:m>
                  <m:oMathPara xmlns:m="http://schemas.openxmlformats.org/officeDocument/2006/math">
                    <m:oMath>
                      <m:r>
                        <a:rPr lang="en-GB" sz="3600" b="0" i="1" dirty="0" smtClean="0">
                          <a:latin typeface="Cambria Math" panose="02040503050406030204" pitchFamily="18" charset="0"/>
                          <a:cs typeface="Arial" panose="020B0604020202020204" pitchFamily="34" charset="0"/>
                        </a:rPr>
                        <m:t>𝐿</m:t>
                      </m:r>
                    </m:oMath>
                  </m:oMathPara>
                </a14:m>
                <a:endParaRPr lang="en-GB" sz="2800">
                  <a:latin typeface="Arial" panose="020B0604020202020204" pitchFamily="34" charset="0"/>
                  <a:cs typeface="Arial" panose="020B0604020202020204" pitchFamily="34" charset="0"/>
                </a:endParaRPr>
              </a:p>
            </p:txBody>
          </p:sp>
        </mc:Choice>
        <mc:Fallback xmlns="">
          <p:sp>
            <p:nvSpPr>
              <p:cNvPr id="18" name="TextBox 17">
                <a:extLst>
                  <a:ext uri="{FF2B5EF4-FFF2-40B4-BE49-F238E27FC236}">
                    <a16:creationId xmlns:a16="http://schemas.microsoft.com/office/drawing/2014/main" id="{341AA169-F43B-5A3F-A7B3-0023B22B4EBC}"/>
                  </a:ext>
                </a:extLst>
              </p:cNvPr>
              <p:cNvSpPr txBox="1">
                <a:spLocks noRot="1" noChangeAspect="1" noMove="1" noResize="1" noEditPoints="1" noAdjustHandles="1" noChangeArrowheads="1" noChangeShapeType="1" noTextEdit="1"/>
              </p:cNvSpPr>
              <p:nvPr/>
            </p:nvSpPr>
            <p:spPr>
              <a:xfrm>
                <a:off x="3674516" y="4040273"/>
                <a:ext cx="572143" cy="646331"/>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AE2FDED1-03DC-638F-88B9-DDE497D754B6}"/>
                  </a:ext>
                </a:extLst>
              </p:cNvPr>
              <p:cNvSpPr txBox="1"/>
              <p:nvPr/>
            </p:nvSpPr>
            <p:spPr>
              <a:xfrm>
                <a:off x="7882101" y="3761970"/>
                <a:ext cx="707117" cy="646331"/>
              </a:xfrm>
              <a:prstGeom prst="rect">
                <a:avLst/>
              </a:prstGeom>
              <a:noFill/>
            </p:spPr>
            <p:txBody>
              <a:bodyPr wrap="none" rtlCol="0">
                <a:spAutoFit/>
              </a:bodyPr>
              <a:lstStyle/>
              <a:p>
                <a:pPr algn="l"/>
                <a:r>
                  <a:rPr lang="en-GB" sz="3600" b="0">
                    <a:cs typeface="Arial" panose="020B0604020202020204" pitchFamily="34" charset="0"/>
                  </a:rPr>
                  <a:t>2</a:t>
                </a:r>
                <a14:m>
                  <m:oMath xmlns:m="http://schemas.openxmlformats.org/officeDocument/2006/math">
                    <m:r>
                      <a:rPr lang="en-GB" sz="3600" b="0" i="1" dirty="0" smtClean="0">
                        <a:latin typeface="Cambria Math" panose="02040503050406030204" pitchFamily="18" charset="0"/>
                        <a:cs typeface="Arial" panose="020B0604020202020204" pitchFamily="34" charset="0"/>
                      </a:rPr>
                      <m:t>𝑥</m:t>
                    </m:r>
                  </m:oMath>
                </a14:m>
                <a:endParaRPr lang="en-GB" sz="2800">
                  <a:latin typeface="Arial" panose="020B0604020202020204" pitchFamily="34" charset="0"/>
                  <a:cs typeface="Arial" panose="020B0604020202020204" pitchFamily="34" charset="0"/>
                </a:endParaRPr>
              </a:p>
            </p:txBody>
          </p:sp>
        </mc:Choice>
        <mc:Fallback xmlns="">
          <p:sp>
            <p:nvSpPr>
              <p:cNvPr id="19" name="TextBox 18">
                <a:extLst>
                  <a:ext uri="{FF2B5EF4-FFF2-40B4-BE49-F238E27FC236}">
                    <a16:creationId xmlns:a16="http://schemas.microsoft.com/office/drawing/2014/main" id="{AE2FDED1-03DC-638F-88B9-DDE497D754B6}"/>
                  </a:ext>
                </a:extLst>
              </p:cNvPr>
              <p:cNvSpPr txBox="1">
                <a:spLocks noRot="1" noChangeAspect="1" noMove="1" noResize="1" noEditPoints="1" noAdjustHandles="1" noChangeArrowheads="1" noChangeShapeType="1" noTextEdit="1"/>
              </p:cNvSpPr>
              <p:nvPr/>
            </p:nvSpPr>
            <p:spPr>
              <a:xfrm>
                <a:off x="7882101" y="3761970"/>
                <a:ext cx="707117" cy="646331"/>
              </a:xfrm>
              <a:prstGeom prst="rect">
                <a:avLst/>
              </a:prstGeom>
              <a:blipFill>
                <a:blip r:embed="rId6"/>
                <a:stretch>
                  <a:fillRect l="-26724" t="-14151" b="-34906"/>
                </a:stretch>
              </a:blipFill>
            </p:spPr>
            <p:txBody>
              <a:bodyPr/>
              <a:lstStyle/>
              <a:p>
                <a:r>
                  <a:rPr lang="en-GB">
                    <a:noFill/>
                  </a:rPr>
                  <a:t> </a:t>
                </a:r>
              </a:p>
            </p:txBody>
          </p:sp>
        </mc:Fallback>
      </mc:AlternateContent>
      <p:cxnSp>
        <p:nvCxnSpPr>
          <p:cNvPr id="21" name="Straight Arrow Connector 20">
            <a:extLst>
              <a:ext uri="{FF2B5EF4-FFF2-40B4-BE49-F238E27FC236}">
                <a16:creationId xmlns:a16="http://schemas.microsoft.com/office/drawing/2014/main" id="{3F01ACDE-A946-81BD-7C35-14222402C617}"/>
              </a:ext>
            </a:extLst>
          </p:cNvPr>
          <p:cNvCxnSpPr>
            <a:cxnSpLocks/>
          </p:cNvCxnSpPr>
          <p:nvPr/>
        </p:nvCxnSpPr>
        <p:spPr>
          <a:xfrm flipV="1">
            <a:off x="7866862" y="2834972"/>
            <a:ext cx="0" cy="2671674"/>
          </a:xfrm>
          <a:prstGeom prst="straightConnector1">
            <a:avLst/>
          </a:prstGeom>
          <a:ln w="19050"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16F24706-2AB8-0BBB-51B7-E06359CEF0DD}"/>
                  </a:ext>
                </a:extLst>
              </p:cNvPr>
              <p:cNvSpPr txBox="1"/>
              <p:nvPr/>
            </p:nvSpPr>
            <p:spPr>
              <a:xfrm>
                <a:off x="6697108" y="3011570"/>
                <a:ext cx="578876" cy="646331"/>
              </a:xfrm>
              <a:prstGeom prst="rect">
                <a:avLst/>
              </a:prstGeom>
              <a:noFill/>
            </p:spPr>
            <p:txBody>
              <a:bodyPr wrap="none" rtlCol="0">
                <a:spAutoFit/>
              </a:bodyPr>
              <a:lstStyle/>
              <a:p>
                <a:pPr algn="l"/>
                <a14:m>
                  <m:oMathPara xmlns:m="http://schemas.openxmlformats.org/officeDocument/2006/math">
                    <m:oMath>
                      <m:r>
                        <a:rPr lang="en-GB" sz="3600" b="0" i="1" dirty="0" smtClean="0">
                          <a:latin typeface="Cambria Math" panose="02040503050406030204" pitchFamily="18" charset="0"/>
                          <a:cs typeface="Arial" panose="020B0604020202020204" pitchFamily="34" charset="0"/>
                        </a:rPr>
                        <m:t>𝑥</m:t>
                      </m:r>
                    </m:oMath>
                  </m:oMathPara>
                </a14:m>
                <a:endParaRPr lang="en-GB" sz="2800">
                  <a:latin typeface="Arial" panose="020B0604020202020204" pitchFamily="34" charset="0"/>
                  <a:cs typeface="Arial" panose="020B0604020202020204" pitchFamily="34" charset="0"/>
                </a:endParaRPr>
              </a:p>
            </p:txBody>
          </p:sp>
        </mc:Choice>
        <mc:Fallback xmlns="">
          <p:sp>
            <p:nvSpPr>
              <p:cNvPr id="23" name="TextBox 22">
                <a:extLst>
                  <a:ext uri="{FF2B5EF4-FFF2-40B4-BE49-F238E27FC236}">
                    <a16:creationId xmlns:a16="http://schemas.microsoft.com/office/drawing/2014/main" id="{16F24706-2AB8-0BBB-51B7-E06359CEF0DD}"/>
                  </a:ext>
                </a:extLst>
              </p:cNvPr>
              <p:cNvSpPr txBox="1">
                <a:spLocks noRot="1" noChangeAspect="1" noMove="1" noResize="1" noEditPoints="1" noAdjustHandles="1" noChangeArrowheads="1" noChangeShapeType="1" noTextEdit="1"/>
              </p:cNvSpPr>
              <p:nvPr/>
            </p:nvSpPr>
            <p:spPr>
              <a:xfrm>
                <a:off x="6697108" y="3011570"/>
                <a:ext cx="578876" cy="646331"/>
              </a:xfrm>
              <a:prstGeom prst="rect">
                <a:avLst/>
              </a:prstGeom>
              <a:blipFill>
                <a:blip r:embed="rId7"/>
                <a:stretch>
                  <a:fillRect/>
                </a:stretch>
              </a:blipFill>
            </p:spPr>
            <p:txBody>
              <a:bodyPr/>
              <a:lstStyle/>
              <a:p>
                <a:r>
                  <a:rPr lang="en-GB">
                    <a:noFill/>
                  </a:rPr>
                  <a:t> </a:t>
                </a:r>
              </a:p>
            </p:txBody>
          </p:sp>
        </mc:Fallback>
      </mc:AlternateContent>
      <p:cxnSp>
        <p:nvCxnSpPr>
          <p:cNvPr id="24" name="Straight Arrow Connector 23">
            <a:extLst>
              <a:ext uri="{FF2B5EF4-FFF2-40B4-BE49-F238E27FC236}">
                <a16:creationId xmlns:a16="http://schemas.microsoft.com/office/drawing/2014/main" id="{58D2E98B-C179-F24F-60B6-8BA466EDD7DD}"/>
              </a:ext>
            </a:extLst>
          </p:cNvPr>
          <p:cNvCxnSpPr>
            <a:cxnSpLocks/>
          </p:cNvCxnSpPr>
          <p:nvPr/>
        </p:nvCxnSpPr>
        <p:spPr>
          <a:xfrm flipV="1">
            <a:off x="7235540" y="2871147"/>
            <a:ext cx="0" cy="1243285"/>
          </a:xfrm>
          <a:prstGeom prst="straightConnector1">
            <a:avLst/>
          </a:prstGeom>
          <a:ln w="19050"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22" name="Oval 21">
            <a:extLst>
              <a:ext uri="{FF2B5EF4-FFF2-40B4-BE49-F238E27FC236}">
                <a16:creationId xmlns:a16="http://schemas.microsoft.com/office/drawing/2014/main" id="{0D71EEB2-E2AF-0CF1-CE5F-50D166C7FF6F}"/>
              </a:ext>
            </a:extLst>
          </p:cNvPr>
          <p:cNvSpPr/>
          <p:nvPr/>
        </p:nvSpPr>
        <p:spPr>
          <a:xfrm>
            <a:off x="7365472" y="4029527"/>
            <a:ext cx="357730" cy="246388"/>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446F9041-EEC1-FDDD-1BBC-5602CBCB739F}"/>
              </a:ext>
            </a:extLst>
          </p:cNvPr>
          <p:cNvSpPr/>
          <p:nvPr/>
        </p:nvSpPr>
        <p:spPr>
          <a:xfrm>
            <a:off x="7389622" y="3607910"/>
            <a:ext cx="309428" cy="12865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4F5CE890-DB4B-2781-60DA-97F287332E0F}"/>
              </a:ext>
            </a:extLst>
          </p:cNvPr>
          <p:cNvSpPr/>
          <p:nvPr/>
        </p:nvSpPr>
        <p:spPr>
          <a:xfrm>
            <a:off x="7421775" y="3179283"/>
            <a:ext cx="245122" cy="13566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FB841D47-F60F-25AD-7067-8A811C6226C1}"/>
              </a:ext>
            </a:extLst>
          </p:cNvPr>
          <p:cNvSpPr/>
          <p:nvPr/>
        </p:nvSpPr>
        <p:spPr>
          <a:xfrm>
            <a:off x="7457554" y="2782746"/>
            <a:ext cx="182031" cy="10357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3EC42C70-06B3-B920-CEA1-1909ECFCB5D1}"/>
              </a:ext>
            </a:extLst>
          </p:cNvPr>
          <p:cNvSpPr/>
          <p:nvPr/>
        </p:nvSpPr>
        <p:spPr>
          <a:xfrm>
            <a:off x="7389633" y="4568882"/>
            <a:ext cx="309406" cy="12960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F279D849-6835-158C-3623-A79E7E81A800}"/>
              </a:ext>
            </a:extLst>
          </p:cNvPr>
          <p:cNvSpPr/>
          <p:nvPr/>
        </p:nvSpPr>
        <p:spPr>
          <a:xfrm>
            <a:off x="7417537" y="4991453"/>
            <a:ext cx="249360" cy="93432"/>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68308478-128A-0E0D-D31A-C82DE9B03592}"/>
              </a:ext>
            </a:extLst>
          </p:cNvPr>
          <p:cNvSpPr/>
          <p:nvPr/>
        </p:nvSpPr>
        <p:spPr>
          <a:xfrm>
            <a:off x="7440611" y="5377854"/>
            <a:ext cx="198974" cy="6967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1E7BDB46-ADC2-332A-23B1-FAE5166088F1}"/>
              </a:ext>
            </a:extLst>
          </p:cNvPr>
          <p:cNvSpPr txBox="1">
            <a:spLocks/>
          </p:cNvSpPr>
          <p:nvPr/>
        </p:nvSpPr>
        <p:spPr>
          <a:xfrm>
            <a:off x="4373338" y="1041551"/>
            <a:ext cx="4074282" cy="1332673"/>
          </a:xfrm>
          <a:prstGeom prst="rect">
            <a:avLst/>
          </a:prstGeom>
          <a:solidFill>
            <a:srgbClr val="FFFFCC"/>
          </a:solidFill>
        </p:spPr>
        <p:txBody>
          <a:bodyPr vert="horz" wrap="square" lIns="91440" tIns="45720" rIns="91440" bIns="45720" rtlCol="0">
            <a:spAutoFit/>
          </a:bodyPr>
          <a:lstStyle>
            <a:lvl1pPr marL="0" indent="0" algn="l" defTabSz="914400" rtl="0" eaLnBrk="1" latinLnBrk="0" hangingPunct="1">
              <a:lnSpc>
                <a:spcPct val="90000"/>
              </a:lnSpc>
              <a:spcBef>
                <a:spcPts val="600"/>
              </a:spcBef>
              <a:buFontTx/>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Tx/>
              <a:buNone/>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Tx/>
              <a:buNone/>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Tx/>
              <a:buNone/>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Tx/>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GB" dirty="0">
                <a:latin typeface="Arial" panose="020B0604020202020204" pitchFamily="34" charset="0"/>
                <a:cs typeface="Arial" panose="020B0604020202020204" pitchFamily="34" charset="0"/>
              </a:rPr>
              <a:t>Measure </a:t>
            </a:r>
            <a:r>
              <a:rPr lang="en-GB" dirty="0">
                <a:latin typeface="Times New Roman" panose="02020603050405020304" pitchFamily="18" charset="0"/>
                <a:cs typeface="Times New Roman" panose="02020603050405020304" pitchFamily="18" charset="0"/>
              </a:rPr>
              <a:t>2</a:t>
            </a:r>
            <a:r>
              <a:rPr lang="en-GB" i="1" dirty="0">
                <a:latin typeface="Times New Roman" panose="02020603050405020304" pitchFamily="18" charset="0"/>
                <a:cs typeface="Times New Roman" panose="02020603050405020304" pitchFamily="18" charset="0"/>
              </a:rPr>
              <a:t>x</a:t>
            </a:r>
            <a:r>
              <a:rPr lang="en-GB" dirty="0">
                <a:latin typeface="Arial" panose="020B0604020202020204" pitchFamily="34" charset="0"/>
                <a:cs typeface="Arial" panose="020B0604020202020204" pitchFamily="34" charset="0"/>
              </a:rPr>
              <a:t> for greater accuracy, </a:t>
            </a:r>
          </a:p>
          <a:p>
            <a:r>
              <a:rPr lang="en-GB" dirty="0">
                <a:latin typeface="Arial" panose="020B0604020202020204" pitchFamily="34" charset="0"/>
                <a:cs typeface="Arial" panose="020B0604020202020204" pitchFamily="34" charset="0"/>
              </a:rPr>
              <a:t>divide by 2 to get </a:t>
            </a:r>
            <a:r>
              <a:rPr lang="en-GB" i="1" dirty="0">
                <a:latin typeface="Times New Roman" panose="02020603050405020304" pitchFamily="18" charset="0"/>
                <a:cs typeface="Times New Roman" panose="02020603050405020304" pitchFamily="18" charset="0"/>
              </a:rPr>
              <a:t>x</a:t>
            </a:r>
          </a:p>
        </p:txBody>
      </p:sp>
      <p:grpSp>
        <p:nvGrpSpPr>
          <p:cNvPr id="10" name="Group 9">
            <a:extLst>
              <a:ext uri="{FF2B5EF4-FFF2-40B4-BE49-F238E27FC236}">
                <a16:creationId xmlns:a16="http://schemas.microsoft.com/office/drawing/2014/main" id="{8AF2AF25-56CD-8736-86C8-08CFB281F436}"/>
              </a:ext>
            </a:extLst>
          </p:cNvPr>
          <p:cNvGrpSpPr/>
          <p:nvPr/>
        </p:nvGrpSpPr>
        <p:grpSpPr>
          <a:xfrm>
            <a:off x="3028950" y="711124"/>
            <a:ext cx="1527810" cy="289002"/>
            <a:chOff x="3028950" y="711124"/>
            <a:chExt cx="1527810" cy="289002"/>
          </a:xfrm>
        </p:grpSpPr>
        <p:sp>
          <p:nvSpPr>
            <p:cNvPr id="7" name="Freeform: Shape 6">
              <a:extLst>
                <a:ext uri="{FF2B5EF4-FFF2-40B4-BE49-F238E27FC236}">
                  <a16:creationId xmlns:a16="http://schemas.microsoft.com/office/drawing/2014/main" id="{AFFFCC91-3335-3EF6-360F-EE11EE2CE5FD}"/>
                </a:ext>
              </a:extLst>
            </p:cNvPr>
            <p:cNvSpPr/>
            <p:nvPr/>
          </p:nvSpPr>
          <p:spPr>
            <a:xfrm>
              <a:off x="3028950" y="711124"/>
              <a:ext cx="1514475" cy="289002"/>
            </a:xfrm>
            <a:custGeom>
              <a:avLst/>
              <a:gdLst>
                <a:gd name="csX0" fmla="*/ 0 w 1514475"/>
                <a:gd name="csY0" fmla="*/ 289002 h 289002"/>
                <a:gd name="csX1" fmla="*/ 1042988 w 1514475"/>
                <a:gd name="csY1" fmla="*/ 3252 h 289002"/>
                <a:gd name="csX2" fmla="*/ 1514475 w 1514475"/>
                <a:gd name="csY2" fmla="*/ 274715 h 289002"/>
              </a:gdLst>
              <a:ahLst/>
              <a:cxnLst>
                <a:cxn ang="0">
                  <a:pos x="csX0" y="csY0"/>
                </a:cxn>
                <a:cxn ang="0">
                  <a:pos x="csX1" y="csY1"/>
                </a:cxn>
                <a:cxn ang="0">
                  <a:pos x="csX2" y="csY2"/>
                </a:cxn>
              </a:cxnLst>
              <a:rect l="l" t="t" r="r" b="b"/>
              <a:pathLst>
                <a:path w="1514475" h="289002">
                  <a:moveTo>
                    <a:pt x="0" y="289002"/>
                  </a:moveTo>
                  <a:cubicBezTo>
                    <a:pt x="142875" y="-58661"/>
                    <a:pt x="790576" y="5633"/>
                    <a:pt x="1042988" y="3252"/>
                  </a:cubicBezTo>
                  <a:cubicBezTo>
                    <a:pt x="1295400" y="871"/>
                    <a:pt x="1466850" y="117552"/>
                    <a:pt x="1514475" y="274715"/>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Freeform: Shape 7">
              <a:extLst>
                <a:ext uri="{FF2B5EF4-FFF2-40B4-BE49-F238E27FC236}">
                  <a16:creationId xmlns:a16="http://schemas.microsoft.com/office/drawing/2014/main" id="{6341680B-B3BE-3858-8E83-0749335297A1}"/>
                </a:ext>
              </a:extLst>
            </p:cNvPr>
            <p:cNvSpPr/>
            <p:nvPr/>
          </p:nvSpPr>
          <p:spPr>
            <a:xfrm>
              <a:off x="4318000" y="782320"/>
              <a:ext cx="238760" cy="203200"/>
            </a:xfrm>
            <a:custGeom>
              <a:avLst/>
              <a:gdLst>
                <a:gd name="csX0" fmla="*/ 0 w 238760"/>
                <a:gd name="csY0" fmla="*/ 167640 h 203200"/>
                <a:gd name="csX1" fmla="*/ 223520 w 238760"/>
                <a:gd name="csY1" fmla="*/ 203200 h 203200"/>
                <a:gd name="csX2" fmla="*/ 238760 w 238760"/>
                <a:gd name="csY2" fmla="*/ 0 h 203200"/>
              </a:gdLst>
              <a:ahLst/>
              <a:cxnLst>
                <a:cxn ang="0">
                  <a:pos x="csX0" y="csY0"/>
                </a:cxn>
                <a:cxn ang="0">
                  <a:pos x="csX1" y="csY1"/>
                </a:cxn>
                <a:cxn ang="0">
                  <a:pos x="csX2" y="csY2"/>
                </a:cxn>
              </a:cxnLst>
              <a:rect l="l" t="t" r="r" b="b"/>
              <a:pathLst>
                <a:path w="238760" h="203200">
                  <a:moveTo>
                    <a:pt x="0" y="167640"/>
                  </a:moveTo>
                  <a:lnTo>
                    <a:pt x="223520" y="203200"/>
                  </a:lnTo>
                  <a:lnTo>
                    <a:pt x="238760" y="0"/>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834336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5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46010B8-B760-AFA7-08BC-61616FD0FF25}"/>
              </a:ext>
            </a:extLst>
          </p:cNvPr>
          <p:cNvSpPr>
            <a:spLocks noGrp="1"/>
          </p:cNvSpPr>
          <p:nvPr>
            <p:ph type="title"/>
          </p:nvPr>
        </p:nvSpPr>
        <p:spPr>
          <a:solidFill>
            <a:schemeClr val="accent2">
              <a:lumMod val="20000"/>
              <a:lumOff val="80000"/>
            </a:schemeClr>
          </a:solidFill>
        </p:spPr>
        <p:txBody>
          <a:bodyPr/>
          <a:lstStyle/>
          <a:p>
            <a:r>
              <a:rPr lang="en-GB" dirty="0"/>
              <a:t>Which diagram is correct?</a:t>
            </a:r>
          </a:p>
        </p:txBody>
      </p:sp>
      <p:sp>
        <p:nvSpPr>
          <p:cNvPr id="9" name="Freeform: Shape 8">
            <a:extLst>
              <a:ext uri="{FF2B5EF4-FFF2-40B4-BE49-F238E27FC236}">
                <a16:creationId xmlns:a16="http://schemas.microsoft.com/office/drawing/2014/main" id="{6D6C2729-B88A-9074-9665-3900112ECCB3}"/>
              </a:ext>
            </a:extLst>
          </p:cNvPr>
          <p:cNvSpPr/>
          <p:nvPr/>
        </p:nvSpPr>
        <p:spPr>
          <a:xfrm>
            <a:off x="2152449" y="2215750"/>
            <a:ext cx="628852" cy="521489"/>
          </a:xfrm>
          <a:custGeom>
            <a:avLst/>
            <a:gdLst>
              <a:gd name="csX0" fmla="*/ 169332 w 7700428"/>
              <a:gd name="csY0" fmla="*/ 0 h 1735667"/>
              <a:gd name="csX1" fmla="*/ 3433232 w 7700428"/>
              <a:gd name="csY1" fmla="*/ 33338 h 1735667"/>
              <a:gd name="csX2" fmla="*/ 3536684 w 7700428"/>
              <a:gd name="csY2" fmla="*/ 35625 h 1735667"/>
              <a:gd name="csX3" fmla="*/ 3574112 w 7700428"/>
              <a:gd name="csY3" fmla="*/ 11747 h 1735667"/>
              <a:gd name="csX4" fmla="*/ 3644894 w 7700428"/>
              <a:gd name="csY4" fmla="*/ 0 h 1735667"/>
              <a:gd name="csX5" fmla="*/ 7700428 w 7700428"/>
              <a:gd name="csY5" fmla="*/ 101601 h 1735667"/>
              <a:gd name="csX6" fmla="*/ 7387160 w 7700428"/>
              <a:gd name="csY6" fmla="*/ 1223703 h 1735667"/>
              <a:gd name="csX7" fmla="*/ 7279365 w 7700428"/>
              <a:gd name="csY7" fmla="*/ 1416186 h 1735667"/>
              <a:gd name="csX8" fmla="*/ 7169529 w 7700428"/>
              <a:gd name="csY8" fmla="*/ 1585276 h 1735667"/>
              <a:gd name="csX9" fmla="*/ 7061494 w 7700428"/>
              <a:gd name="csY9" fmla="*/ 1695553 h 1735667"/>
              <a:gd name="csX10" fmla="*/ 6952085 w 7700428"/>
              <a:gd name="csY10" fmla="*/ 1735667 h 1735667"/>
              <a:gd name="csX11" fmla="*/ 6844073 w 7700428"/>
              <a:gd name="csY11" fmla="*/ 1695579 h 1735667"/>
              <a:gd name="csX12" fmla="*/ 6730474 w 7700428"/>
              <a:gd name="csY12" fmla="*/ 1579216 h 1735667"/>
              <a:gd name="csX13" fmla="*/ 6625898 w 7700428"/>
              <a:gd name="csY13" fmla="*/ 1419447 h 1735667"/>
              <a:gd name="csX14" fmla="*/ 6518230 w 7700428"/>
              <a:gd name="csY14" fmla="*/ 1221970 h 1735667"/>
              <a:gd name="csX15" fmla="*/ 6409121 w 7700428"/>
              <a:gd name="csY15" fmla="*/ 1024950 h 1735667"/>
              <a:gd name="csX16" fmla="*/ 6300721 w 7700428"/>
              <a:gd name="csY16" fmla="*/ 859022 h 1735667"/>
              <a:gd name="csX17" fmla="*/ 6192043 w 7700428"/>
              <a:gd name="csY17" fmla="*/ 748792 h 1735667"/>
              <a:gd name="csX18" fmla="*/ 6082978 w 7700428"/>
              <a:gd name="csY18" fmla="*/ 709058 h 1735667"/>
              <a:gd name="csX19" fmla="*/ 5974622 w 7700428"/>
              <a:gd name="csY19" fmla="*/ 749602 h 1735667"/>
              <a:gd name="csX20" fmla="*/ 5867711 w 7700428"/>
              <a:gd name="csY20" fmla="*/ 857890 h 1735667"/>
              <a:gd name="csX21" fmla="*/ 5757249 w 7700428"/>
              <a:gd name="csY21" fmla="*/ 1026411 h 1735667"/>
              <a:gd name="csX22" fmla="*/ 5650454 w 7700428"/>
              <a:gd name="csY22" fmla="*/ 1222806 h 1735667"/>
              <a:gd name="csX23" fmla="*/ 5650446 w 7700428"/>
              <a:gd name="csY23" fmla="*/ 1221389 h 1735667"/>
              <a:gd name="csX24" fmla="*/ 5649556 w 7700428"/>
              <a:gd name="csY24" fmla="*/ 1223703 h 1735667"/>
              <a:gd name="csX25" fmla="*/ 5541760 w 7700428"/>
              <a:gd name="csY25" fmla="*/ 1416186 h 1735667"/>
              <a:gd name="csX26" fmla="*/ 5431924 w 7700428"/>
              <a:gd name="csY26" fmla="*/ 1585277 h 1735667"/>
              <a:gd name="csX27" fmla="*/ 5323890 w 7700428"/>
              <a:gd name="csY27" fmla="*/ 1695554 h 1735667"/>
              <a:gd name="csX28" fmla="*/ 5214481 w 7700428"/>
              <a:gd name="csY28" fmla="*/ 1735667 h 1735667"/>
              <a:gd name="csX29" fmla="*/ 5106468 w 7700428"/>
              <a:gd name="csY29" fmla="*/ 1695579 h 1735667"/>
              <a:gd name="csX30" fmla="*/ 4992869 w 7700428"/>
              <a:gd name="csY30" fmla="*/ 1579217 h 1735667"/>
              <a:gd name="csX31" fmla="*/ 4888294 w 7700428"/>
              <a:gd name="csY31" fmla="*/ 1419447 h 1735667"/>
              <a:gd name="csX32" fmla="*/ 4780625 w 7700428"/>
              <a:gd name="csY32" fmla="*/ 1221971 h 1735667"/>
              <a:gd name="csX33" fmla="*/ 4671517 w 7700428"/>
              <a:gd name="csY33" fmla="*/ 1024950 h 1735667"/>
              <a:gd name="csX34" fmla="*/ 4563117 w 7700428"/>
              <a:gd name="csY34" fmla="*/ 859023 h 1735667"/>
              <a:gd name="csX35" fmla="*/ 4454439 w 7700428"/>
              <a:gd name="csY35" fmla="*/ 748793 h 1735667"/>
              <a:gd name="csX36" fmla="*/ 4345373 w 7700428"/>
              <a:gd name="csY36" fmla="*/ 709059 h 1735667"/>
              <a:gd name="csX37" fmla="*/ 4237017 w 7700428"/>
              <a:gd name="csY37" fmla="*/ 749603 h 1735667"/>
              <a:gd name="csX38" fmla="*/ 4130107 w 7700428"/>
              <a:gd name="csY38" fmla="*/ 857890 h 1735667"/>
              <a:gd name="csX39" fmla="*/ 4019645 w 7700428"/>
              <a:gd name="csY39" fmla="*/ 1026411 h 1735667"/>
              <a:gd name="csX40" fmla="*/ 3912849 w 7700428"/>
              <a:gd name="csY40" fmla="*/ 1222807 h 1735667"/>
              <a:gd name="csX41" fmla="*/ 3912131 w 7700428"/>
              <a:gd name="csY41" fmla="*/ 1221794 h 1735667"/>
              <a:gd name="csX42" fmla="*/ 3911598 w 7700428"/>
              <a:gd name="csY42" fmla="*/ 1223703 h 1735667"/>
              <a:gd name="csX43" fmla="*/ 3803803 w 7700428"/>
              <a:gd name="csY43" fmla="*/ 1416186 h 1735667"/>
              <a:gd name="csX44" fmla="*/ 3693967 w 7700428"/>
              <a:gd name="csY44" fmla="*/ 1585276 h 1735667"/>
              <a:gd name="csX45" fmla="*/ 3585933 w 7700428"/>
              <a:gd name="csY45" fmla="*/ 1695553 h 1735667"/>
              <a:gd name="csX46" fmla="*/ 3476524 w 7700428"/>
              <a:gd name="csY46" fmla="*/ 1735667 h 1735667"/>
              <a:gd name="csX47" fmla="*/ 3368511 w 7700428"/>
              <a:gd name="csY47" fmla="*/ 1695579 h 1735667"/>
              <a:gd name="csX48" fmla="*/ 3254912 w 7700428"/>
              <a:gd name="csY48" fmla="*/ 1579216 h 1735667"/>
              <a:gd name="csX49" fmla="*/ 3150336 w 7700428"/>
              <a:gd name="csY49" fmla="*/ 1419447 h 1735667"/>
              <a:gd name="csX50" fmla="*/ 3042668 w 7700428"/>
              <a:gd name="csY50" fmla="*/ 1221970 h 1735667"/>
              <a:gd name="csX51" fmla="*/ 2933559 w 7700428"/>
              <a:gd name="csY51" fmla="*/ 1024950 h 1735667"/>
              <a:gd name="csX52" fmla="*/ 2825159 w 7700428"/>
              <a:gd name="csY52" fmla="*/ 859022 h 1735667"/>
              <a:gd name="csX53" fmla="*/ 2716482 w 7700428"/>
              <a:gd name="csY53" fmla="*/ 748792 h 1735667"/>
              <a:gd name="csX54" fmla="*/ 2607416 w 7700428"/>
              <a:gd name="csY54" fmla="*/ 709058 h 1735667"/>
              <a:gd name="csX55" fmla="*/ 2499060 w 7700428"/>
              <a:gd name="csY55" fmla="*/ 749602 h 1735667"/>
              <a:gd name="csX56" fmla="*/ 2392150 w 7700428"/>
              <a:gd name="csY56" fmla="*/ 857890 h 1735667"/>
              <a:gd name="csX57" fmla="*/ 2281687 w 7700428"/>
              <a:gd name="csY57" fmla="*/ 1026411 h 1735667"/>
              <a:gd name="csX58" fmla="*/ 2174892 w 7700428"/>
              <a:gd name="csY58" fmla="*/ 1222806 h 1735667"/>
              <a:gd name="csX59" fmla="*/ 2174884 w 7700428"/>
              <a:gd name="csY59" fmla="*/ 1221389 h 1735667"/>
              <a:gd name="csX60" fmla="*/ 2173994 w 7700428"/>
              <a:gd name="csY60" fmla="*/ 1223703 h 1735667"/>
              <a:gd name="csX61" fmla="*/ 2066198 w 7700428"/>
              <a:gd name="csY61" fmla="*/ 1416186 h 1735667"/>
              <a:gd name="csX62" fmla="*/ 1956362 w 7700428"/>
              <a:gd name="csY62" fmla="*/ 1585277 h 1735667"/>
              <a:gd name="csX63" fmla="*/ 1848328 w 7700428"/>
              <a:gd name="csY63" fmla="*/ 1695554 h 1735667"/>
              <a:gd name="csX64" fmla="*/ 1738919 w 7700428"/>
              <a:gd name="csY64" fmla="*/ 1735667 h 1735667"/>
              <a:gd name="csX65" fmla="*/ 1630906 w 7700428"/>
              <a:gd name="csY65" fmla="*/ 1695579 h 1735667"/>
              <a:gd name="csX66" fmla="*/ 1517307 w 7700428"/>
              <a:gd name="csY66" fmla="*/ 1579217 h 1735667"/>
              <a:gd name="csX67" fmla="*/ 1412732 w 7700428"/>
              <a:gd name="csY67" fmla="*/ 1419447 h 1735667"/>
              <a:gd name="csX68" fmla="*/ 1305063 w 7700428"/>
              <a:gd name="csY68" fmla="*/ 1221971 h 1735667"/>
              <a:gd name="csX69" fmla="*/ 1195955 w 7700428"/>
              <a:gd name="csY69" fmla="*/ 1024950 h 1735667"/>
              <a:gd name="csX70" fmla="*/ 1087555 w 7700428"/>
              <a:gd name="csY70" fmla="*/ 859023 h 1735667"/>
              <a:gd name="csX71" fmla="*/ 978877 w 7700428"/>
              <a:gd name="csY71" fmla="*/ 748793 h 1735667"/>
              <a:gd name="csX72" fmla="*/ 869811 w 7700428"/>
              <a:gd name="csY72" fmla="*/ 709059 h 1735667"/>
              <a:gd name="csX73" fmla="*/ 761455 w 7700428"/>
              <a:gd name="csY73" fmla="*/ 749603 h 1735667"/>
              <a:gd name="csX74" fmla="*/ 654545 w 7700428"/>
              <a:gd name="csY74" fmla="*/ 857890 h 1735667"/>
              <a:gd name="csX75" fmla="*/ 544083 w 7700428"/>
              <a:gd name="csY75" fmla="*/ 1026411 h 1735667"/>
              <a:gd name="csX76" fmla="*/ 437287 w 7700428"/>
              <a:gd name="csY76" fmla="*/ 1222807 h 1735667"/>
              <a:gd name="csX77" fmla="*/ 169332 w 7700428"/>
              <a:gd name="csY77" fmla="*/ 0 h 1735667"/>
              <a:gd name="csX0" fmla="*/ 111902 w 7642998"/>
              <a:gd name="csY0" fmla="*/ 0 h 1735667"/>
              <a:gd name="csX1" fmla="*/ 3375802 w 7642998"/>
              <a:gd name="csY1" fmla="*/ 33338 h 1735667"/>
              <a:gd name="csX2" fmla="*/ 3479254 w 7642998"/>
              <a:gd name="csY2" fmla="*/ 35625 h 1735667"/>
              <a:gd name="csX3" fmla="*/ 3516682 w 7642998"/>
              <a:gd name="csY3" fmla="*/ 11747 h 1735667"/>
              <a:gd name="csX4" fmla="*/ 3587464 w 7642998"/>
              <a:gd name="csY4" fmla="*/ 0 h 1735667"/>
              <a:gd name="csX5" fmla="*/ 7642998 w 7642998"/>
              <a:gd name="csY5" fmla="*/ 101601 h 1735667"/>
              <a:gd name="csX6" fmla="*/ 7329730 w 7642998"/>
              <a:gd name="csY6" fmla="*/ 1223703 h 1735667"/>
              <a:gd name="csX7" fmla="*/ 7221935 w 7642998"/>
              <a:gd name="csY7" fmla="*/ 1416186 h 1735667"/>
              <a:gd name="csX8" fmla="*/ 7112099 w 7642998"/>
              <a:gd name="csY8" fmla="*/ 1585276 h 1735667"/>
              <a:gd name="csX9" fmla="*/ 7004064 w 7642998"/>
              <a:gd name="csY9" fmla="*/ 1695553 h 1735667"/>
              <a:gd name="csX10" fmla="*/ 6894655 w 7642998"/>
              <a:gd name="csY10" fmla="*/ 1735667 h 1735667"/>
              <a:gd name="csX11" fmla="*/ 6786643 w 7642998"/>
              <a:gd name="csY11" fmla="*/ 1695579 h 1735667"/>
              <a:gd name="csX12" fmla="*/ 6673044 w 7642998"/>
              <a:gd name="csY12" fmla="*/ 1579216 h 1735667"/>
              <a:gd name="csX13" fmla="*/ 6568468 w 7642998"/>
              <a:gd name="csY13" fmla="*/ 1419447 h 1735667"/>
              <a:gd name="csX14" fmla="*/ 6460800 w 7642998"/>
              <a:gd name="csY14" fmla="*/ 1221970 h 1735667"/>
              <a:gd name="csX15" fmla="*/ 6351691 w 7642998"/>
              <a:gd name="csY15" fmla="*/ 1024950 h 1735667"/>
              <a:gd name="csX16" fmla="*/ 6243291 w 7642998"/>
              <a:gd name="csY16" fmla="*/ 859022 h 1735667"/>
              <a:gd name="csX17" fmla="*/ 6134613 w 7642998"/>
              <a:gd name="csY17" fmla="*/ 748792 h 1735667"/>
              <a:gd name="csX18" fmla="*/ 6025548 w 7642998"/>
              <a:gd name="csY18" fmla="*/ 709058 h 1735667"/>
              <a:gd name="csX19" fmla="*/ 5917192 w 7642998"/>
              <a:gd name="csY19" fmla="*/ 749602 h 1735667"/>
              <a:gd name="csX20" fmla="*/ 5810281 w 7642998"/>
              <a:gd name="csY20" fmla="*/ 857890 h 1735667"/>
              <a:gd name="csX21" fmla="*/ 5699819 w 7642998"/>
              <a:gd name="csY21" fmla="*/ 1026411 h 1735667"/>
              <a:gd name="csX22" fmla="*/ 5593024 w 7642998"/>
              <a:gd name="csY22" fmla="*/ 1222806 h 1735667"/>
              <a:gd name="csX23" fmla="*/ 5593016 w 7642998"/>
              <a:gd name="csY23" fmla="*/ 1221389 h 1735667"/>
              <a:gd name="csX24" fmla="*/ 5592126 w 7642998"/>
              <a:gd name="csY24" fmla="*/ 1223703 h 1735667"/>
              <a:gd name="csX25" fmla="*/ 5484330 w 7642998"/>
              <a:gd name="csY25" fmla="*/ 1416186 h 1735667"/>
              <a:gd name="csX26" fmla="*/ 5374494 w 7642998"/>
              <a:gd name="csY26" fmla="*/ 1585277 h 1735667"/>
              <a:gd name="csX27" fmla="*/ 5266460 w 7642998"/>
              <a:gd name="csY27" fmla="*/ 1695554 h 1735667"/>
              <a:gd name="csX28" fmla="*/ 5157051 w 7642998"/>
              <a:gd name="csY28" fmla="*/ 1735667 h 1735667"/>
              <a:gd name="csX29" fmla="*/ 5049038 w 7642998"/>
              <a:gd name="csY29" fmla="*/ 1695579 h 1735667"/>
              <a:gd name="csX30" fmla="*/ 4935439 w 7642998"/>
              <a:gd name="csY30" fmla="*/ 1579217 h 1735667"/>
              <a:gd name="csX31" fmla="*/ 4830864 w 7642998"/>
              <a:gd name="csY31" fmla="*/ 1419447 h 1735667"/>
              <a:gd name="csX32" fmla="*/ 4723195 w 7642998"/>
              <a:gd name="csY32" fmla="*/ 1221971 h 1735667"/>
              <a:gd name="csX33" fmla="*/ 4614087 w 7642998"/>
              <a:gd name="csY33" fmla="*/ 1024950 h 1735667"/>
              <a:gd name="csX34" fmla="*/ 4505687 w 7642998"/>
              <a:gd name="csY34" fmla="*/ 859023 h 1735667"/>
              <a:gd name="csX35" fmla="*/ 4397009 w 7642998"/>
              <a:gd name="csY35" fmla="*/ 748793 h 1735667"/>
              <a:gd name="csX36" fmla="*/ 4287943 w 7642998"/>
              <a:gd name="csY36" fmla="*/ 709059 h 1735667"/>
              <a:gd name="csX37" fmla="*/ 4179587 w 7642998"/>
              <a:gd name="csY37" fmla="*/ 749603 h 1735667"/>
              <a:gd name="csX38" fmla="*/ 4072677 w 7642998"/>
              <a:gd name="csY38" fmla="*/ 857890 h 1735667"/>
              <a:gd name="csX39" fmla="*/ 3962215 w 7642998"/>
              <a:gd name="csY39" fmla="*/ 1026411 h 1735667"/>
              <a:gd name="csX40" fmla="*/ 3855419 w 7642998"/>
              <a:gd name="csY40" fmla="*/ 1222807 h 1735667"/>
              <a:gd name="csX41" fmla="*/ 3854701 w 7642998"/>
              <a:gd name="csY41" fmla="*/ 1221794 h 1735667"/>
              <a:gd name="csX42" fmla="*/ 3854168 w 7642998"/>
              <a:gd name="csY42" fmla="*/ 1223703 h 1735667"/>
              <a:gd name="csX43" fmla="*/ 3746373 w 7642998"/>
              <a:gd name="csY43" fmla="*/ 1416186 h 1735667"/>
              <a:gd name="csX44" fmla="*/ 3636537 w 7642998"/>
              <a:gd name="csY44" fmla="*/ 1585276 h 1735667"/>
              <a:gd name="csX45" fmla="*/ 3528503 w 7642998"/>
              <a:gd name="csY45" fmla="*/ 1695553 h 1735667"/>
              <a:gd name="csX46" fmla="*/ 3419094 w 7642998"/>
              <a:gd name="csY46" fmla="*/ 1735667 h 1735667"/>
              <a:gd name="csX47" fmla="*/ 3311081 w 7642998"/>
              <a:gd name="csY47" fmla="*/ 1695579 h 1735667"/>
              <a:gd name="csX48" fmla="*/ 3197482 w 7642998"/>
              <a:gd name="csY48" fmla="*/ 1579216 h 1735667"/>
              <a:gd name="csX49" fmla="*/ 3092906 w 7642998"/>
              <a:gd name="csY49" fmla="*/ 1419447 h 1735667"/>
              <a:gd name="csX50" fmla="*/ 2985238 w 7642998"/>
              <a:gd name="csY50" fmla="*/ 1221970 h 1735667"/>
              <a:gd name="csX51" fmla="*/ 2876129 w 7642998"/>
              <a:gd name="csY51" fmla="*/ 1024950 h 1735667"/>
              <a:gd name="csX52" fmla="*/ 2767729 w 7642998"/>
              <a:gd name="csY52" fmla="*/ 859022 h 1735667"/>
              <a:gd name="csX53" fmla="*/ 2659052 w 7642998"/>
              <a:gd name="csY53" fmla="*/ 748792 h 1735667"/>
              <a:gd name="csX54" fmla="*/ 2549986 w 7642998"/>
              <a:gd name="csY54" fmla="*/ 709058 h 1735667"/>
              <a:gd name="csX55" fmla="*/ 2441630 w 7642998"/>
              <a:gd name="csY55" fmla="*/ 749602 h 1735667"/>
              <a:gd name="csX56" fmla="*/ 2334720 w 7642998"/>
              <a:gd name="csY56" fmla="*/ 857890 h 1735667"/>
              <a:gd name="csX57" fmla="*/ 2224257 w 7642998"/>
              <a:gd name="csY57" fmla="*/ 1026411 h 1735667"/>
              <a:gd name="csX58" fmla="*/ 2117462 w 7642998"/>
              <a:gd name="csY58" fmla="*/ 1222806 h 1735667"/>
              <a:gd name="csX59" fmla="*/ 2117454 w 7642998"/>
              <a:gd name="csY59" fmla="*/ 1221389 h 1735667"/>
              <a:gd name="csX60" fmla="*/ 2116564 w 7642998"/>
              <a:gd name="csY60" fmla="*/ 1223703 h 1735667"/>
              <a:gd name="csX61" fmla="*/ 2008768 w 7642998"/>
              <a:gd name="csY61" fmla="*/ 1416186 h 1735667"/>
              <a:gd name="csX62" fmla="*/ 1898932 w 7642998"/>
              <a:gd name="csY62" fmla="*/ 1585277 h 1735667"/>
              <a:gd name="csX63" fmla="*/ 1790898 w 7642998"/>
              <a:gd name="csY63" fmla="*/ 1695554 h 1735667"/>
              <a:gd name="csX64" fmla="*/ 1681489 w 7642998"/>
              <a:gd name="csY64" fmla="*/ 1735667 h 1735667"/>
              <a:gd name="csX65" fmla="*/ 1573476 w 7642998"/>
              <a:gd name="csY65" fmla="*/ 1695579 h 1735667"/>
              <a:gd name="csX66" fmla="*/ 1459877 w 7642998"/>
              <a:gd name="csY66" fmla="*/ 1579217 h 1735667"/>
              <a:gd name="csX67" fmla="*/ 1355302 w 7642998"/>
              <a:gd name="csY67" fmla="*/ 1419447 h 1735667"/>
              <a:gd name="csX68" fmla="*/ 1247633 w 7642998"/>
              <a:gd name="csY68" fmla="*/ 1221971 h 1735667"/>
              <a:gd name="csX69" fmla="*/ 1138525 w 7642998"/>
              <a:gd name="csY69" fmla="*/ 1024950 h 1735667"/>
              <a:gd name="csX70" fmla="*/ 1030125 w 7642998"/>
              <a:gd name="csY70" fmla="*/ 859023 h 1735667"/>
              <a:gd name="csX71" fmla="*/ 921447 w 7642998"/>
              <a:gd name="csY71" fmla="*/ 748793 h 1735667"/>
              <a:gd name="csX72" fmla="*/ 812381 w 7642998"/>
              <a:gd name="csY72" fmla="*/ 709059 h 1735667"/>
              <a:gd name="csX73" fmla="*/ 704025 w 7642998"/>
              <a:gd name="csY73" fmla="*/ 749603 h 1735667"/>
              <a:gd name="csX74" fmla="*/ 597115 w 7642998"/>
              <a:gd name="csY74" fmla="*/ 857890 h 1735667"/>
              <a:gd name="csX75" fmla="*/ 486653 w 7642998"/>
              <a:gd name="csY75" fmla="*/ 1026411 h 1735667"/>
              <a:gd name="csX76" fmla="*/ 379857 w 7642998"/>
              <a:gd name="csY76" fmla="*/ 1222807 h 1735667"/>
              <a:gd name="csX77" fmla="*/ 291912 w 7642998"/>
              <a:gd name="csY77" fmla="*/ 180010 h 1735667"/>
              <a:gd name="csX0" fmla="*/ 0 w 7531096"/>
              <a:gd name="csY0" fmla="*/ 0 h 1735667"/>
              <a:gd name="csX1" fmla="*/ 3263900 w 7531096"/>
              <a:gd name="csY1" fmla="*/ 33338 h 1735667"/>
              <a:gd name="csX2" fmla="*/ 3367352 w 7531096"/>
              <a:gd name="csY2" fmla="*/ 35625 h 1735667"/>
              <a:gd name="csX3" fmla="*/ 3404780 w 7531096"/>
              <a:gd name="csY3" fmla="*/ 11747 h 1735667"/>
              <a:gd name="csX4" fmla="*/ 3475562 w 7531096"/>
              <a:gd name="csY4" fmla="*/ 0 h 1735667"/>
              <a:gd name="csX5" fmla="*/ 7531096 w 7531096"/>
              <a:gd name="csY5" fmla="*/ 101601 h 1735667"/>
              <a:gd name="csX6" fmla="*/ 7217828 w 7531096"/>
              <a:gd name="csY6" fmla="*/ 1223703 h 1735667"/>
              <a:gd name="csX7" fmla="*/ 7110033 w 7531096"/>
              <a:gd name="csY7" fmla="*/ 1416186 h 1735667"/>
              <a:gd name="csX8" fmla="*/ 7000197 w 7531096"/>
              <a:gd name="csY8" fmla="*/ 1585276 h 1735667"/>
              <a:gd name="csX9" fmla="*/ 6892162 w 7531096"/>
              <a:gd name="csY9" fmla="*/ 1695553 h 1735667"/>
              <a:gd name="csX10" fmla="*/ 6782753 w 7531096"/>
              <a:gd name="csY10" fmla="*/ 1735667 h 1735667"/>
              <a:gd name="csX11" fmla="*/ 6674741 w 7531096"/>
              <a:gd name="csY11" fmla="*/ 1695579 h 1735667"/>
              <a:gd name="csX12" fmla="*/ 6561142 w 7531096"/>
              <a:gd name="csY12" fmla="*/ 1579216 h 1735667"/>
              <a:gd name="csX13" fmla="*/ 6456566 w 7531096"/>
              <a:gd name="csY13" fmla="*/ 1419447 h 1735667"/>
              <a:gd name="csX14" fmla="*/ 6348898 w 7531096"/>
              <a:gd name="csY14" fmla="*/ 1221970 h 1735667"/>
              <a:gd name="csX15" fmla="*/ 6239789 w 7531096"/>
              <a:gd name="csY15" fmla="*/ 1024950 h 1735667"/>
              <a:gd name="csX16" fmla="*/ 6131389 w 7531096"/>
              <a:gd name="csY16" fmla="*/ 859022 h 1735667"/>
              <a:gd name="csX17" fmla="*/ 6022711 w 7531096"/>
              <a:gd name="csY17" fmla="*/ 748792 h 1735667"/>
              <a:gd name="csX18" fmla="*/ 5913646 w 7531096"/>
              <a:gd name="csY18" fmla="*/ 709058 h 1735667"/>
              <a:gd name="csX19" fmla="*/ 5805290 w 7531096"/>
              <a:gd name="csY19" fmla="*/ 749602 h 1735667"/>
              <a:gd name="csX20" fmla="*/ 5698379 w 7531096"/>
              <a:gd name="csY20" fmla="*/ 857890 h 1735667"/>
              <a:gd name="csX21" fmla="*/ 5587917 w 7531096"/>
              <a:gd name="csY21" fmla="*/ 1026411 h 1735667"/>
              <a:gd name="csX22" fmla="*/ 5481122 w 7531096"/>
              <a:gd name="csY22" fmla="*/ 1222806 h 1735667"/>
              <a:gd name="csX23" fmla="*/ 5481114 w 7531096"/>
              <a:gd name="csY23" fmla="*/ 1221389 h 1735667"/>
              <a:gd name="csX24" fmla="*/ 5480224 w 7531096"/>
              <a:gd name="csY24" fmla="*/ 1223703 h 1735667"/>
              <a:gd name="csX25" fmla="*/ 5372428 w 7531096"/>
              <a:gd name="csY25" fmla="*/ 1416186 h 1735667"/>
              <a:gd name="csX26" fmla="*/ 5262592 w 7531096"/>
              <a:gd name="csY26" fmla="*/ 1585277 h 1735667"/>
              <a:gd name="csX27" fmla="*/ 5154558 w 7531096"/>
              <a:gd name="csY27" fmla="*/ 1695554 h 1735667"/>
              <a:gd name="csX28" fmla="*/ 5045149 w 7531096"/>
              <a:gd name="csY28" fmla="*/ 1735667 h 1735667"/>
              <a:gd name="csX29" fmla="*/ 4937136 w 7531096"/>
              <a:gd name="csY29" fmla="*/ 1695579 h 1735667"/>
              <a:gd name="csX30" fmla="*/ 4823537 w 7531096"/>
              <a:gd name="csY30" fmla="*/ 1579217 h 1735667"/>
              <a:gd name="csX31" fmla="*/ 4718962 w 7531096"/>
              <a:gd name="csY31" fmla="*/ 1419447 h 1735667"/>
              <a:gd name="csX32" fmla="*/ 4611293 w 7531096"/>
              <a:gd name="csY32" fmla="*/ 1221971 h 1735667"/>
              <a:gd name="csX33" fmla="*/ 4502185 w 7531096"/>
              <a:gd name="csY33" fmla="*/ 1024950 h 1735667"/>
              <a:gd name="csX34" fmla="*/ 4393785 w 7531096"/>
              <a:gd name="csY34" fmla="*/ 859023 h 1735667"/>
              <a:gd name="csX35" fmla="*/ 4285107 w 7531096"/>
              <a:gd name="csY35" fmla="*/ 748793 h 1735667"/>
              <a:gd name="csX36" fmla="*/ 4176041 w 7531096"/>
              <a:gd name="csY36" fmla="*/ 709059 h 1735667"/>
              <a:gd name="csX37" fmla="*/ 4067685 w 7531096"/>
              <a:gd name="csY37" fmla="*/ 749603 h 1735667"/>
              <a:gd name="csX38" fmla="*/ 3960775 w 7531096"/>
              <a:gd name="csY38" fmla="*/ 857890 h 1735667"/>
              <a:gd name="csX39" fmla="*/ 3850313 w 7531096"/>
              <a:gd name="csY39" fmla="*/ 1026411 h 1735667"/>
              <a:gd name="csX40" fmla="*/ 3743517 w 7531096"/>
              <a:gd name="csY40" fmla="*/ 1222807 h 1735667"/>
              <a:gd name="csX41" fmla="*/ 3742799 w 7531096"/>
              <a:gd name="csY41" fmla="*/ 1221794 h 1735667"/>
              <a:gd name="csX42" fmla="*/ 3742266 w 7531096"/>
              <a:gd name="csY42" fmla="*/ 1223703 h 1735667"/>
              <a:gd name="csX43" fmla="*/ 3634471 w 7531096"/>
              <a:gd name="csY43" fmla="*/ 1416186 h 1735667"/>
              <a:gd name="csX44" fmla="*/ 3524635 w 7531096"/>
              <a:gd name="csY44" fmla="*/ 1585276 h 1735667"/>
              <a:gd name="csX45" fmla="*/ 3416601 w 7531096"/>
              <a:gd name="csY45" fmla="*/ 1695553 h 1735667"/>
              <a:gd name="csX46" fmla="*/ 3307192 w 7531096"/>
              <a:gd name="csY46" fmla="*/ 1735667 h 1735667"/>
              <a:gd name="csX47" fmla="*/ 3199179 w 7531096"/>
              <a:gd name="csY47" fmla="*/ 1695579 h 1735667"/>
              <a:gd name="csX48" fmla="*/ 3085580 w 7531096"/>
              <a:gd name="csY48" fmla="*/ 1579216 h 1735667"/>
              <a:gd name="csX49" fmla="*/ 2981004 w 7531096"/>
              <a:gd name="csY49" fmla="*/ 1419447 h 1735667"/>
              <a:gd name="csX50" fmla="*/ 2873336 w 7531096"/>
              <a:gd name="csY50" fmla="*/ 1221970 h 1735667"/>
              <a:gd name="csX51" fmla="*/ 2764227 w 7531096"/>
              <a:gd name="csY51" fmla="*/ 1024950 h 1735667"/>
              <a:gd name="csX52" fmla="*/ 2655827 w 7531096"/>
              <a:gd name="csY52" fmla="*/ 859022 h 1735667"/>
              <a:gd name="csX53" fmla="*/ 2547150 w 7531096"/>
              <a:gd name="csY53" fmla="*/ 748792 h 1735667"/>
              <a:gd name="csX54" fmla="*/ 2438084 w 7531096"/>
              <a:gd name="csY54" fmla="*/ 709058 h 1735667"/>
              <a:gd name="csX55" fmla="*/ 2329728 w 7531096"/>
              <a:gd name="csY55" fmla="*/ 749602 h 1735667"/>
              <a:gd name="csX56" fmla="*/ 2222818 w 7531096"/>
              <a:gd name="csY56" fmla="*/ 857890 h 1735667"/>
              <a:gd name="csX57" fmla="*/ 2112355 w 7531096"/>
              <a:gd name="csY57" fmla="*/ 1026411 h 1735667"/>
              <a:gd name="csX58" fmla="*/ 2005560 w 7531096"/>
              <a:gd name="csY58" fmla="*/ 1222806 h 1735667"/>
              <a:gd name="csX59" fmla="*/ 2005552 w 7531096"/>
              <a:gd name="csY59" fmla="*/ 1221389 h 1735667"/>
              <a:gd name="csX60" fmla="*/ 2004662 w 7531096"/>
              <a:gd name="csY60" fmla="*/ 1223703 h 1735667"/>
              <a:gd name="csX61" fmla="*/ 1896866 w 7531096"/>
              <a:gd name="csY61" fmla="*/ 1416186 h 1735667"/>
              <a:gd name="csX62" fmla="*/ 1787030 w 7531096"/>
              <a:gd name="csY62" fmla="*/ 1585277 h 1735667"/>
              <a:gd name="csX63" fmla="*/ 1678996 w 7531096"/>
              <a:gd name="csY63" fmla="*/ 1695554 h 1735667"/>
              <a:gd name="csX64" fmla="*/ 1569587 w 7531096"/>
              <a:gd name="csY64" fmla="*/ 1735667 h 1735667"/>
              <a:gd name="csX65" fmla="*/ 1461574 w 7531096"/>
              <a:gd name="csY65" fmla="*/ 1695579 h 1735667"/>
              <a:gd name="csX66" fmla="*/ 1347975 w 7531096"/>
              <a:gd name="csY66" fmla="*/ 1579217 h 1735667"/>
              <a:gd name="csX67" fmla="*/ 1243400 w 7531096"/>
              <a:gd name="csY67" fmla="*/ 1419447 h 1735667"/>
              <a:gd name="csX68" fmla="*/ 1135731 w 7531096"/>
              <a:gd name="csY68" fmla="*/ 1221971 h 1735667"/>
              <a:gd name="csX69" fmla="*/ 1026623 w 7531096"/>
              <a:gd name="csY69" fmla="*/ 1024950 h 1735667"/>
              <a:gd name="csX70" fmla="*/ 918223 w 7531096"/>
              <a:gd name="csY70" fmla="*/ 859023 h 1735667"/>
              <a:gd name="csX71" fmla="*/ 809545 w 7531096"/>
              <a:gd name="csY71" fmla="*/ 748793 h 1735667"/>
              <a:gd name="csX72" fmla="*/ 700479 w 7531096"/>
              <a:gd name="csY72" fmla="*/ 709059 h 1735667"/>
              <a:gd name="csX73" fmla="*/ 592123 w 7531096"/>
              <a:gd name="csY73" fmla="*/ 749603 h 1735667"/>
              <a:gd name="csX74" fmla="*/ 485213 w 7531096"/>
              <a:gd name="csY74" fmla="*/ 857890 h 1735667"/>
              <a:gd name="csX75" fmla="*/ 374751 w 7531096"/>
              <a:gd name="csY75" fmla="*/ 1026411 h 1735667"/>
              <a:gd name="csX76" fmla="*/ 267955 w 7531096"/>
              <a:gd name="csY76" fmla="*/ 1222807 h 1735667"/>
              <a:gd name="csX0" fmla="*/ 2995946 w 7263142"/>
              <a:gd name="csY0" fmla="*/ 33338 h 1735667"/>
              <a:gd name="csX1" fmla="*/ 3099398 w 7263142"/>
              <a:gd name="csY1" fmla="*/ 35625 h 1735667"/>
              <a:gd name="csX2" fmla="*/ 3136826 w 7263142"/>
              <a:gd name="csY2" fmla="*/ 11747 h 1735667"/>
              <a:gd name="csX3" fmla="*/ 3207608 w 7263142"/>
              <a:gd name="csY3" fmla="*/ 0 h 1735667"/>
              <a:gd name="csX4" fmla="*/ 7263142 w 7263142"/>
              <a:gd name="csY4" fmla="*/ 101601 h 1735667"/>
              <a:gd name="csX5" fmla="*/ 6949874 w 7263142"/>
              <a:gd name="csY5" fmla="*/ 1223703 h 1735667"/>
              <a:gd name="csX6" fmla="*/ 6842079 w 7263142"/>
              <a:gd name="csY6" fmla="*/ 1416186 h 1735667"/>
              <a:gd name="csX7" fmla="*/ 6732243 w 7263142"/>
              <a:gd name="csY7" fmla="*/ 1585276 h 1735667"/>
              <a:gd name="csX8" fmla="*/ 6624208 w 7263142"/>
              <a:gd name="csY8" fmla="*/ 1695553 h 1735667"/>
              <a:gd name="csX9" fmla="*/ 6514799 w 7263142"/>
              <a:gd name="csY9" fmla="*/ 1735667 h 1735667"/>
              <a:gd name="csX10" fmla="*/ 6406787 w 7263142"/>
              <a:gd name="csY10" fmla="*/ 1695579 h 1735667"/>
              <a:gd name="csX11" fmla="*/ 6293188 w 7263142"/>
              <a:gd name="csY11" fmla="*/ 1579216 h 1735667"/>
              <a:gd name="csX12" fmla="*/ 6188612 w 7263142"/>
              <a:gd name="csY12" fmla="*/ 1419447 h 1735667"/>
              <a:gd name="csX13" fmla="*/ 6080944 w 7263142"/>
              <a:gd name="csY13" fmla="*/ 1221970 h 1735667"/>
              <a:gd name="csX14" fmla="*/ 5971835 w 7263142"/>
              <a:gd name="csY14" fmla="*/ 1024950 h 1735667"/>
              <a:gd name="csX15" fmla="*/ 5863435 w 7263142"/>
              <a:gd name="csY15" fmla="*/ 859022 h 1735667"/>
              <a:gd name="csX16" fmla="*/ 5754757 w 7263142"/>
              <a:gd name="csY16" fmla="*/ 748792 h 1735667"/>
              <a:gd name="csX17" fmla="*/ 5645692 w 7263142"/>
              <a:gd name="csY17" fmla="*/ 709058 h 1735667"/>
              <a:gd name="csX18" fmla="*/ 5537336 w 7263142"/>
              <a:gd name="csY18" fmla="*/ 749602 h 1735667"/>
              <a:gd name="csX19" fmla="*/ 5430425 w 7263142"/>
              <a:gd name="csY19" fmla="*/ 857890 h 1735667"/>
              <a:gd name="csX20" fmla="*/ 5319963 w 7263142"/>
              <a:gd name="csY20" fmla="*/ 1026411 h 1735667"/>
              <a:gd name="csX21" fmla="*/ 5213168 w 7263142"/>
              <a:gd name="csY21" fmla="*/ 1222806 h 1735667"/>
              <a:gd name="csX22" fmla="*/ 5213160 w 7263142"/>
              <a:gd name="csY22" fmla="*/ 1221389 h 1735667"/>
              <a:gd name="csX23" fmla="*/ 5212270 w 7263142"/>
              <a:gd name="csY23" fmla="*/ 1223703 h 1735667"/>
              <a:gd name="csX24" fmla="*/ 5104474 w 7263142"/>
              <a:gd name="csY24" fmla="*/ 1416186 h 1735667"/>
              <a:gd name="csX25" fmla="*/ 4994638 w 7263142"/>
              <a:gd name="csY25" fmla="*/ 1585277 h 1735667"/>
              <a:gd name="csX26" fmla="*/ 4886604 w 7263142"/>
              <a:gd name="csY26" fmla="*/ 1695554 h 1735667"/>
              <a:gd name="csX27" fmla="*/ 4777195 w 7263142"/>
              <a:gd name="csY27" fmla="*/ 1735667 h 1735667"/>
              <a:gd name="csX28" fmla="*/ 4669182 w 7263142"/>
              <a:gd name="csY28" fmla="*/ 1695579 h 1735667"/>
              <a:gd name="csX29" fmla="*/ 4555583 w 7263142"/>
              <a:gd name="csY29" fmla="*/ 1579217 h 1735667"/>
              <a:gd name="csX30" fmla="*/ 4451008 w 7263142"/>
              <a:gd name="csY30" fmla="*/ 1419447 h 1735667"/>
              <a:gd name="csX31" fmla="*/ 4343339 w 7263142"/>
              <a:gd name="csY31" fmla="*/ 1221971 h 1735667"/>
              <a:gd name="csX32" fmla="*/ 4234231 w 7263142"/>
              <a:gd name="csY32" fmla="*/ 1024950 h 1735667"/>
              <a:gd name="csX33" fmla="*/ 4125831 w 7263142"/>
              <a:gd name="csY33" fmla="*/ 859023 h 1735667"/>
              <a:gd name="csX34" fmla="*/ 4017153 w 7263142"/>
              <a:gd name="csY34" fmla="*/ 748793 h 1735667"/>
              <a:gd name="csX35" fmla="*/ 3908087 w 7263142"/>
              <a:gd name="csY35" fmla="*/ 709059 h 1735667"/>
              <a:gd name="csX36" fmla="*/ 3799731 w 7263142"/>
              <a:gd name="csY36" fmla="*/ 749603 h 1735667"/>
              <a:gd name="csX37" fmla="*/ 3692821 w 7263142"/>
              <a:gd name="csY37" fmla="*/ 857890 h 1735667"/>
              <a:gd name="csX38" fmla="*/ 3582359 w 7263142"/>
              <a:gd name="csY38" fmla="*/ 1026411 h 1735667"/>
              <a:gd name="csX39" fmla="*/ 3475563 w 7263142"/>
              <a:gd name="csY39" fmla="*/ 1222807 h 1735667"/>
              <a:gd name="csX40" fmla="*/ 3474845 w 7263142"/>
              <a:gd name="csY40" fmla="*/ 1221794 h 1735667"/>
              <a:gd name="csX41" fmla="*/ 3474312 w 7263142"/>
              <a:gd name="csY41" fmla="*/ 1223703 h 1735667"/>
              <a:gd name="csX42" fmla="*/ 3366517 w 7263142"/>
              <a:gd name="csY42" fmla="*/ 1416186 h 1735667"/>
              <a:gd name="csX43" fmla="*/ 3256681 w 7263142"/>
              <a:gd name="csY43" fmla="*/ 1585276 h 1735667"/>
              <a:gd name="csX44" fmla="*/ 3148647 w 7263142"/>
              <a:gd name="csY44" fmla="*/ 1695553 h 1735667"/>
              <a:gd name="csX45" fmla="*/ 3039238 w 7263142"/>
              <a:gd name="csY45" fmla="*/ 1735667 h 1735667"/>
              <a:gd name="csX46" fmla="*/ 2931225 w 7263142"/>
              <a:gd name="csY46" fmla="*/ 1695579 h 1735667"/>
              <a:gd name="csX47" fmla="*/ 2817626 w 7263142"/>
              <a:gd name="csY47" fmla="*/ 1579216 h 1735667"/>
              <a:gd name="csX48" fmla="*/ 2713050 w 7263142"/>
              <a:gd name="csY48" fmla="*/ 1419447 h 1735667"/>
              <a:gd name="csX49" fmla="*/ 2605382 w 7263142"/>
              <a:gd name="csY49" fmla="*/ 1221970 h 1735667"/>
              <a:gd name="csX50" fmla="*/ 2496273 w 7263142"/>
              <a:gd name="csY50" fmla="*/ 1024950 h 1735667"/>
              <a:gd name="csX51" fmla="*/ 2387873 w 7263142"/>
              <a:gd name="csY51" fmla="*/ 859022 h 1735667"/>
              <a:gd name="csX52" fmla="*/ 2279196 w 7263142"/>
              <a:gd name="csY52" fmla="*/ 748792 h 1735667"/>
              <a:gd name="csX53" fmla="*/ 2170130 w 7263142"/>
              <a:gd name="csY53" fmla="*/ 709058 h 1735667"/>
              <a:gd name="csX54" fmla="*/ 2061774 w 7263142"/>
              <a:gd name="csY54" fmla="*/ 749602 h 1735667"/>
              <a:gd name="csX55" fmla="*/ 1954864 w 7263142"/>
              <a:gd name="csY55" fmla="*/ 857890 h 1735667"/>
              <a:gd name="csX56" fmla="*/ 1844401 w 7263142"/>
              <a:gd name="csY56" fmla="*/ 1026411 h 1735667"/>
              <a:gd name="csX57" fmla="*/ 1737606 w 7263142"/>
              <a:gd name="csY57" fmla="*/ 1222806 h 1735667"/>
              <a:gd name="csX58" fmla="*/ 1737598 w 7263142"/>
              <a:gd name="csY58" fmla="*/ 1221389 h 1735667"/>
              <a:gd name="csX59" fmla="*/ 1736708 w 7263142"/>
              <a:gd name="csY59" fmla="*/ 1223703 h 1735667"/>
              <a:gd name="csX60" fmla="*/ 1628912 w 7263142"/>
              <a:gd name="csY60" fmla="*/ 1416186 h 1735667"/>
              <a:gd name="csX61" fmla="*/ 1519076 w 7263142"/>
              <a:gd name="csY61" fmla="*/ 1585277 h 1735667"/>
              <a:gd name="csX62" fmla="*/ 1411042 w 7263142"/>
              <a:gd name="csY62" fmla="*/ 1695554 h 1735667"/>
              <a:gd name="csX63" fmla="*/ 1301633 w 7263142"/>
              <a:gd name="csY63" fmla="*/ 1735667 h 1735667"/>
              <a:gd name="csX64" fmla="*/ 1193620 w 7263142"/>
              <a:gd name="csY64" fmla="*/ 1695579 h 1735667"/>
              <a:gd name="csX65" fmla="*/ 1080021 w 7263142"/>
              <a:gd name="csY65" fmla="*/ 1579217 h 1735667"/>
              <a:gd name="csX66" fmla="*/ 975446 w 7263142"/>
              <a:gd name="csY66" fmla="*/ 1419447 h 1735667"/>
              <a:gd name="csX67" fmla="*/ 867777 w 7263142"/>
              <a:gd name="csY67" fmla="*/ 1221971 h 1735667"/>
              <a:gd name="csX68" fmla="*/ 758669 w 7263142"/>
              <a:gd name="csY68" fmla="*/ 1024950 h 1735667"/>
              <a:gd name="csX69" fmla="*/ 650269 w 7263142"/>
              <a:gd name="csY69" fmla="*/ 859023 h 1735667"/>
              <a:gd name="csX70" fmla="*/ 541591 w 7263142"/>
              <a:gd name="csY70" fmla="*/ 748793 h 1735667"/>
              <a:gd name="csX71" fmla="*/ 432525 w 7263142"/>
              <a:gd name="csY71" fmla="*/ 709059 h 1735667"/>
              <a:gd name="csX72" fmla="*/ 324169 w 7263142"/>
              <a:gd name="csY72" fmla="*/ 749603 h 1735667"/>
              <a:gd name="csX73" fmla="*/ 217259 w 7263142"/>
              <a:gd name="csY73" fmla="*/ 857890 h 1735667"/>
              <a:gd name="csX74" fmla="*/ 106797 w 7263142"/>
              <a:gd name="csY74" fmla="*/ 1026411 h 1735667"/>
              <a:gd name="csX75" fmla="*/ 1 w 7263142"/>
              <a:gd name="csY75" fmla="*/ 1222807 h 1735667"/>
              <a:gd name="csX0" fmla="*/ 2995944 w 7263140"/>
              <a:gd name="csY0" fmla="*/ 33338 h 1735667"/>
              <a:gd name="csX1" fmla="*/ 3099396 w 7263140"/>
              <a:gd name="csY1" fmla="*/ 35625 h 1735667"/>
              <a:gd name="csX2" fmla="*/ 3207606 w 7263140"/>
              <a:gd name="csY2" fmla="*/ 0 h 1735667"/>
              <a:gd name="csX3" fmla="*/ 7263140 w 7263140"/>
              <a:gd name="csY3" fmla="*/ 101601 h 1735667"/>
              <a:gd name="csX4" fmla="*/ 6949872 w 7263140"/>
              <a:gd name="csY4" fmla="*/ 1223703 h 1735667"/>
              <a:gd name="csX5" fmla="*/ 6842077 w 7263140"/>
              <a:gd name="csY5" fmla="*/ 1416186 h 1735667"/>
              <a:gd name="csX6" fmla="*/ 6732241 w 7263140"/>
              <a:gd name="csY6" fmla="*/ 1585276 h 1735667"/>
              <a:gd name="csX7" fmla="*/ 6624206 w 7263140"/>
              <a:gd name="csY7" fmla="*/ 1695553 h 1735667"/>
              <a:gd name="csX8" fmla="*/ 6514797 w 7263140"/>
              <a:gd name="csY8" fmla="*/ 1735667 h 1735667"/>
              <a:gd name="csX9" fmla="*/ 6406785 w 7263140"/>
              <a:gd name="csY9" fmla="*/ 1695579 h 1735667"/>
              <a:gd name="csX10" fmla="*/ 6293186 w 7263140"/>
              <a:gd name="csY10" fmla="*/ 1579216 h 1735667"/>
              <a:gd name="csX11" fmla="*/ 6188610 w 7263140"/>
              <a:gd name="csY11" fmla="*/ 1419447 h 1735667"/>
              <a:gd name="csX12" fmla="*/ 6080942 w 7263140"/>
              <a:gd name="csY12" fmla="*/ 1221970 h 1735667"/>
              <a:gd name="csX13" fmla="*/ 5971833 w 7263140"/>
              <a:gd name="csY13" fmla="*/ 1024950 h 1735667"/>
              <a:gd name="csX14" fmla="*/ 5863433 w 7263140"/>
              <a:gd name="csY14" fmla="*/ 859022 h 1735667"/>
              <a:gd name="csX15" fmla="*/ 5754755 w 7263140"/>
              <a:gd name="csY15" fmla="*/ 748792 h 1735667"/>
              <a:gd name="csX16" fmla="*/ 5645690 w 7263140"/>
              <a:gd name="csY16" fmla="*/ 709058 h 1735667"/>
              <a:gd name="csX17" fmla="*/ 5537334 w 7263140"/>
              <a:gd name="csY17" fmla="*/ 749602 h 1735667"/>
              <a:gd name="csX18" fmla="*/ 5430423 w 7263140"/>
              <a:gd name="csY18" fmla="*/ 857890 h 1735667"/>
              <a:gd name="csX19" fmla="*/ 5319961 w 7263140"/>
              <a:gd name="csY19" fmla="*/ 1026411 h 1735667"/>
              <a:gd name="csX20" fmla="*/ 5213166 w 7263140"/>
              <a:gd name="csY20" fmla="*/ 1222806 h 1735667"/>
              <a:gd name="csX21" fmla="*/ 5213158 w 7263140"/>
              <a:gd name="csY21" fmla="*/ 1221389 h 1735667"/>
              <a:gd name="csX22" fmla="*/ 5212268 w 7263140"/>
              <a:gd name="csY22" fmla="*/ 1223703 h 1735667"/>
              <a:gd name="csX23" fmla="*/ 5104472 w 7263140"/>
              <a:gd name="csY23" fmla="*/ 1416186 h 1735667"/>
              <a:gd name="csX24" fmla="*/ 4994636 w 7263140"/>
              <a:gd name="csY24" fmla="*/ 1585277 h 1735667"/>
              <a:gd name="csX25" fmla="*/ 4886602 w 7263140"/>
              <a:gd name="csY25" fmla="*/ 1695554 h 1735667"/>
              <a:gd name="csX26" fmla="*/ 4777193 w 7263140"/>
              <a:gd name="csY26" fmla="*/ 1735667 h 1735667"/>
              <a:gd name="csX27" fmla="*/ 4669180 w 7263140"/>
              <a:gd name="csY27" fmla="*/ 1695579 h 1735667"/>
              <a:gd name="csX28" fmla="*/ 4555581 w 7263140"/>
              <a:gd name="csY28" fmla="*/ 1579217 h 1735667"/>
              <a:gd name="csX29" fmla="*/ 4451006 w 7263140"/>
              <a:gd name="csY29" fmla="*/ 1419447 h 1735667"/>
              <a:gd name="csX30" fmla="*/ 4343337 w 7263140"/>
              <a:gd name="csY30" fmla="*/ 1221971 h 1735667"/>
              <a:gd name="csX31" fmla="*/ 4234229 w 7263140"/>
              <a:gd name="csY31" fmla="*/ 1024950 h 1735667"/>
              <a:gd name="csX32" fmla="*/ 4125829 w 7263140"/>
              <a:gd name="csY32" fmla="*/ 859023 h 1735667"/>
              <a:gd name="csX33" fmla="*/ 4017151 w 7263140"/>
              <a:gd name="csY33" fmla="*/ 748793 h 1735667"/>
              <a:gd name="csX34" fmla="*/ 3908085 w 7263140"/>
              <a:gd name="csY34" fmla="*/ 709059 h 1735667"/>
              <a:gd name="csX35" fmla="*/ 3799729 w 7263140"/>
              <a:gd name="csY35" fmla="*/ 749603 h 1735667"/>
              <a:gd name="csX36" fmla="*/ 3692819 w 7263140"/>
              <a:gd name="csY36" fmla="*/ 857890 h 1735667"/>
              <a:gd name="csX37" fmla="*/ 3582357 w 7263140"/>
              <a:gd name="csY37" fmla="*/ 1026411 h 1735667"/>
              <a:gd name="csX38" fmla="*/ 3475561 w 7263140"/>
              <a:gd name="csY38" fmla="*/ 1222807 h 1735667"/>
              <a:gd name="csX39" fmla="*/ 3474843 w 7263140"/>
              <a:gd name="csY39" fmla="*/ 1221794 h 1735667"/>
              <a:gd name="csX40" fmla="*/ 3474310 w 7263140"/>
              <a:gd name="csY40" fmla="*/ 1223703 h 1735667"/>
              <a:gd name="csX41" fmla="*/ 3366515 w 7263140"/>
              <a:gd name="csY41" fmla="*/ 1416186 h 1735667"/>
              <a:gd name="csX42" fmla="*/ 3256679 w 7263140"/>
              <a:gd name="csY42" fmla="*/ 1585276 h 1735667"/>
              <a:gd name="csX43" fmla="*/ 3148645 w 7263140"/>
              <a:gd name="csY43" fmla="*/ 1695553 h 1735667"/>
              <a:gd name="csX44" fmla="*/ 3039236 w 7263140"/>
              <a:gd name="csY44" fmla="*/ 1735667 h 1735667"/>
              <a:gd name="csX45" fmla="*/ 2931223 w 7263140"/>
              <a:gd name="csY45" fmla="*/ 1695579 h 1735667"/>
              <a:gd name="csX46" fmla="*/ 2817624 w 7263140"/>
              <a:gd name="csY46" fmla="*/ 1579216 h 1735667"/>
              <a:gd name="csX47" fmla="*/ 2713048 w 7263140"/>
              <a:gd name="csY47" fmla="*/ 1419447 h 1735667"/>
              <a:gd name="csX48" fmla="*/ 2605380 w 7263140"/>
              <a:gd name="csY48" fmla="*/ 1221970 h 1735667"/>
              <a:gd name="csX49" fmla="*/ 2496271 w 7263140"/>
              <a:gd name="csY49" fmla="*/ 1024950 h 1735667"/>
              <a:gd name="csX50" fmla="*/ 2387871 w 7263140"/>
              <a:gd name="csY50" fmla="*/ 859022 h 1735667"/>
              <a:gd name="csX51" fmla="*/ 2279194 w 7263140"/>
              <a:gd name="csY51" fmla="*/ 748792 h 1735667"/>
              <a:gd name="csX52" fmla="*/ 2170128 w 7263140"/>
              <a:gd name="csY52" fmla="*/ 709058 h 1735667"/>
              <a:gd name="csX53" fmla="*/ 2061772 w 7263140"/>
              <a:gd name="csY53" fmla="*/ 749602 h 1735667"/>
              <a:gd name="csX54" fmla="*/ 1954862 w 7263140"/>
              <a:gd name="csY54" fmla="*/ 857890 h 1735667"/>
              <a:gd name="csX55" fmla="*/ 1844399 w 7263140"/>
              <a:gd name="csY55" fmla="*/ 1026411 h 1735667"/>
              <a:gd name="csX56" fmla="*/ 1737604 w 7263140"/>
              <a:gd name="csY56" fmla="*/ 1222806 h 1735667"/>
              <a:gd name="csX57" fmla="*/ 1737596 w 7263140"/>
              <a:gd name="csY57" fmla="*/ 1221389 h 1735667"/>
              <a:gd name="csX58" fmla="*/ 1736706 w 7263140"/>
              <a:gd name="csY58" fmla="*/ 1223703 h 1735667"/>
              <a:gd name="csX59" fmla="*/ 1628910 w 7263140"/>
              <a:gd name="csY59" fmla="*/ 1416186 h 1735667"/>
              <a:gd name="csX60" fmla="*/ 1519074 w 7263140"/>
              <a:gd name="csY60" fmla="*/ 1585277 h 1735667"/>
              <a:gd name="csX61" fmla="*/ 1411040 w 7263140"/>
              <a:gd name="csY61" fmla="*/ 1695554 h 1735667"/>
              <a:gd name="csX62" fmla="*/ 1301631 w 7263140"/>
              <a:gd name="csY62" fmla="*/ 1735667 h 1735667"/>
              <a:gd name="csX63" fmla="*/ 1193618 w 7263140"/>
              <a:gd name="csY63" fmla="*/ 1695579 h 1735667"/>
              <a:gd name="csX64" fmla="*/ 1080019 w 7263140"/>
              <a:gd name="csY64" fmla="*/ 1579217 h 1735667"/>
              <a:gd name="csX65" fmla="*/ 975444 w 7263140"/>
              <a:gd name="csY65" fmla="*/ 1419447 h 1735667"/>
              <a:gd name="csX66" fmla="*/ 867775 w 7263140"/>
              <a:gd name="csY66" fmla="*/ 1221971 h 1735667"/>
              <a:gd name="csX67" fmla="*/ 758667 w 7263140"/>
              <a:gd name="csY67" fmla="*/ 1024950 h 1735667"/>
              <a:gd name="csX68" fmla="*/ 650267 w 7263140"/>
              <a:gd name="csY68" fmla="*/ 859023 h 1735667"/>
              <a:gd name="csX69" fmla="*/ 541589 w 7263140"/>
              <a:gd name="csY69" fmla="*/ 748793 h 1735667"/>
              <a:gd name="csX70" fmla="*/ 432523 w 7263140"/>
              <a:gd name="csY70" fmla="*/ 709059 h 1735667"/>
              <a:gd name="csX71" fmla="*/ 324167 w 7263140"/>
              <a:gd name="csY71" fmla="*/ 749603 h 1735667"/>
              <a:gd name="csX72" fmla="*/ 217257 w 7263140"/>
              <a:gd name="csY72" fmla="*/ 857890 h 1735667"/>
              <a:gd name="csX73" fmla="*/ 106795 w 7263140"/>
              <a:gd name="csY73" fmla="*/ 1026411 h 1735667"/>
              <a:gd name="csX74" fmla="*/ -1 w 7263140"/>
              <a:gd name="csY74" fmla="*/ 1222807 h 1735667"/>
              <a:gd name="csX0" fmla="*/ 2995946 w 7263142"/>
              <a:gd name="csY0" fmla="*/ 33338 h 1735667"/>
              <a:gd name="csX1" fmla="*/ 3207608 w 7263142"/>
              <a:gd name="csY1" fmla="*/ 0 h 1735667"/>
              <a:gd name="csX2" fmla="*/ 7263142 w 7263142"/>
              <a:gd name="csY2" fmla="*/ 101601 h 1735667"/>
              <a:gd name="csX3" fmla="*/ 6949874 w 7263142"/>
              <a:gd name="csY3" fmla="*/ 1223703 h 1735667"/>
              <a:gd name="csX4" fmla="*/ 6842079 w 7263142"/>
              <a:gd name="csY4" fmla="*/ 1416186 h 1735667"/>
              <a:gd name="csX5" fmla="*/ 6732243 w 7263142"/>
              <a:gd name="csY5" fmla="*/ 1585276 h 1735667"/>
              <a:gd name="csX6" fmla="*/ 6624208 w 7263142"/>
              <a:gd name="csY6" fmla="*/ 1695553 h 1735667"/>
              <a:gd name="csX7" fmla="*/ 6514799 w 7263142"/>
              <a:gd name="csY7" fmla="*/ 1735667 h 1735667"/>
              <a:gd name="csX8" fmla="*/ 6406787 w 7263142"/>
              <a:gd name="csY8" fmla="*/ 1695579 h 1735667"/>
              <a:gd name="csX9" fmla="*/ 6293188 w 7263142"/>
              <a:gd name="csY9" fmla="*/ 1579216 h 1735667"/>
              <a:gd name="csX10" fmla="*/ 6188612 w 7263142"/>
              <a:gd name="csY10" fmla="*/ 1419447 h 1735667"/>
              <a:gd name="csX11" fmla="*/ 6080944 w 7263142"/>
              <a:gd name="csY11" fmla="*/ 1221970 h 1735667"/>
              <a:gd name="csX12" fmla="*/ 5971835 w 7263142"/>
              <a:gd name="csY12" fmla="*/ 1024950 h 1735667"/>
              <a:gd name="csX13" fmla="*/ 5863435 w 7263142"/>
              <a:gd name="csY13" fmla="*/ 859022 h 1735667"/>
              <a:gd name="csX14" fmla="*/ 5754757 w 7263142"/>
              <a:gd name="csY14" fmla="*/ 748792 h 1735667"/>
              <a:gd name="csX15" fmla="*/ 5645692 w 7263142"/>
              <a:gd name="csY15" fmla="*/ 709058 h 1735667"/>
              <a:gd name="csX16" fmla="*/ 5537336 w 7263142"/>
              <a:gd name="csY16" fmla="*/ 749602 h 1735667"/>
              <a:gd name="csX17" fmla="*/ 5430425 w 7263142"/>
              <a:gd name="csY17" fmla="*/ 857890 h 1735667"/>
              <a:gd name="csX18" fmla="*/ 5319963 w 7263142"/>
              <a:gd name="csY18" fmla="*/ 1026411 h 1735667"/>
              <a:gd name="csX19" fmla="*/ 5213168 w 7263142"/>
              <a:gd name="csY19" fmla="*/ 1222806 h 1735667"/>
              <a:gd name="csX20" fmla="*/ 5213160 w 7263142"/>
              <a:gd name="csY20" fmla="*/ 1221389 h 1735667"/>
              <a:gd name="csX21" fmla="*/ 5212270 w 7263142"/>
              <a:gd name="csY21" fmla="*/ 1223703 h 1735667"/>
              <a:gd name="csX22" fmla="*/ 5104474 w 7263142"/>
              <a:gd name="csY22" fmla="*/ 1416186 h 1735667"/>
              <a:gd name="csX23" fmla="*/ 4994638 w 7263142"/>
              <a:gd name="csY23" fmla="*/ 1585277 h 1735667"/>
              <a:gd name="csX24" fmla="*/ 4886604 w 7263142"/>
              <a:gd name="csY24" fmla="*/ 1695554 h 1735667"/>
              <a:gd name="csX25" fmla="*/ 4777195 w 7263142"/>
              <a:gd name="csY25" fmla="*/ 1735667 h 1735667"/>
              <a:gd name="csX26" fmla="*/ 4669182 w 7263142"/>
              <a:gd name="csY26" fmla="*/ 1695579 h 1735667"/>
              <a:gd name="csX27" fmla="*/ 4555583 w 7263142"/>
              <a:gd name="csY27" fmla="*/ 1579217 h 1735667"/>
              <a:gd name="csX28" fmla="*/ 4451008 w 7263142"/>
              <a:gd name="csY28" fmla="*/ 1419447 h 1735667"/>
              <a:gd name="csX29" fmla="*/ 4343339 w 7263142"/>
              <a:gd name="csY29" fmla="*/ 1221971 h 1735667"/>
              <a:gd name="csX30" fmla="*/ 4234231 w 7263142"/>
              <a:gd name="csY30" fmla="*/ 1024950 h 1735667"/>
              <a:gd name="csX31" fmla="*/ 4125831 w 7263142"/>
              <a:gd name="csY31" fmla="*/ 859023 h 1735667"/>
              <a:gd name="csX32" fmla="*/ 4017153 w 7263142"/>
              <a:gd name="csY32" fmla="*/ 748793 h 1735667"/>
              <a:gd name="csX33" fmla="*/ 3908087 w 7263142"/>
              <a:gd name="csY33" fmla="*/ 709059 h 1735667"/>
              <a:gd name="csX34" fmla="*/ 3799731 w 7263142"/>
              <a:gd name="csY34" fmla="*/ 749603 h 1735667"/>
              <a:gd name="csX35" fmla="*/ 3692821 w 7263142"/>
              <a:gd name="csY35" fmla="*/ 857890 h 1735667"/>
              <a:gd name="csX36" fmla="*/ 3582359 w 7263142"/>
              <a:gd name="csY36" fmla="*/ 1026411 h 1735667"/>
              <a:gd name="csX37" fmla="*/ 3475563 w 7263142"/>
              <a:gd name="csY37" fmla="*/ 1222807 h 1735667"/>
              <a:gd name="csX38" fmla="*/ 3474845 w 7263142"/>
              <a:gd name="csY38" fmla="*/ 1221794 h 1735667"/>
              <a:gd name="csX39" fmla="*/ 3474312 w 7263142"/>
              <a:gd name="csY39" fmla="*/ 1223703 h 1735667"/>
              <a:gd name="csX40" fmla="*/ 3366517 w 7263142"/>
              <a:gd name="csY40" fmla="*/ 1416186 h 1735667"/>
              <a:gd name="csX41" fmla="*/ 3256681 w 7263142"/>
              <a:gd name="csY41" fmla="*/ 1585276 h 1735667"/>
              <a:gd name="csX42" fmla="*/ 3148647 w 7263142"/>
              <a:gd name="csY42" fmla="*/ 1695553 h 1735667"/>
              <a:gd name="csX43" fmla="*/ 3039238 w 7263142"/>
              <a:gd name="csY43" fmla="*/ 1735667 h 1735667"/>
              <a:gd name="csX44" fmla="*/ 2931225 w 7263142"/>
              <a:gd name="csY44" fmla="*/ 1695579 h 1735667"/>
              <a:gd name="csX45" fmla="*/ 2817626 w 7263142"/>
              <a:gd name="csY45" fmla="*/ 1579216 h 1735667"/>
              <a:gd name="csX46" fmla="*/ 2713050 w 7263142"/>
              <a:gd name="csY46" fmla="*/ 1419447 h 1735667"/>
              <a:gd name="csX47" fmla="*/ 2605382 w 7263142"/>
              <a:gd name="csY47" fmla="*/ 1221970 h 1735667"/>
              <a:gd name="csX48" fmla="*/ 2496273 w 7263142"/>
              <a:gd name="csY48" fmla="*/ 1024950 h 1735667"/>
              <a:gd name="csX49" fmla="*/ 2387873 w 7263142"/>
              <a:gd name="csY49" fmla="*/ 859022 h 1735667"/>
              <a:gd name="csX50" fmla="*/ 2279196 w 7263142"/>
              <a:gd name="csY50" fmla="*/ 748792 h 1735667"/>
              <a:gd name="csX51" fmla="*/ 2170130 w 7263142"/>
              <a:gd name="csY51" fmla="*/ 709058 h 1735667"/>
              <a:gd name="csX52" fmla="*/ 2061774 w 7263142"/>
              <a:gd name="csY52" fmla="*/ 749602 h 1735667"/>
              <a:gd name="csX53" fmla="*/ 1954864 w 7263142"/>
              <a:gd name="csY53" fmla="*/ 857890 h 1735667"/>
              <a:gd name="csX54" fmla="*/ 1844401 w 7263142"/>
              <a:gd name="csY54" fmla="*/ 1026411 h 1735667"/>
              <a:gd name="csX55" fmla="*/ 1737606 w 7263142"/>
              <a:gd name="csY55" fmla="*/ 1222806 h 1735667"/>
              <a:gd name="csX56" fmla="*/ 1737598 w 7263142"/>
              <a:gd name="csY56" fmla="*/ 1221389 h 1735667"/>
              <a:gd name="csX57" fmla="*/ 1736708 w 7263142"/>
              <a:gd name="csY57" fmla="*/ 1223703 h 1735667"/>
              <a:gd name="csX58" fmla="*/ 1628912 w 7263142"/>
              <a:gd name="csY58" fmla="*/ 1416186 h 1735667"/>
              <a:gd name="csX59" fmla="*/ 1519076 w 7263142"/>
              <a:gd name="csY59" fmla="*/ 1585277 h 1735667"/>
              <a:gd name="csX60" fmla="*/ 1411042 w 7263142"/>
              <a:gd name="csY60" fmla="*/ 1695554 h 1735667"/>
              <a:gd name="csX61" fmla="*/ 1301633 w 7263142"/>
              <a:gd name="csY61" fmla="*/ 1735667 h 1735667"/>
              <a:gd name="csX62" fmla="*/ 1193620 w 7263142"/>
              <a:gd name="csY62" fmla="*/ 1695579 h 1735667"/>
              <a:gd name="csX63" fmla="*/ 1080021 w 7263142"/>
              <a:gd name="csY63" fmla="*/ 1579217 h 1735667"/>
              <a:gd name="csX64" fmla="*/ 975446 w 7263142"/>
              <a:gd name="csY64" fmla="*/ 1419447 h 1735667"/>
              <a:gd name="csX65" fmla="*/ 867777 w 7263142"/>
              <a:gd name="csY65" fmla="*/ 1221971 h 1735667"/>
              <a:gd name="csX66" fmla="*/ 758669 w 7263142"/>
              <a:gd name="csY66" fmla="*/ 1024950 h 1735667"/>
              <a:gd name="csX67" fmla="*/ 650269 w 7263142"/>
              <a:gd name="csY67" fmla="*/ 859023 h 1735667"/>
              <a:gd name="csX68" fmla="*/ 541591 w 7263142"/>
              <a:gd name="csY68" fmla="*/ 748793 h 1735667"/>
              <a:gd name="csX69" fmla="*/ 432525 w 7263142"/>
              <a:gd name="csY69" fmla="*/ 709059 h 1735667"/>
              <a:gd name="csX70" fmla="*/ 324169 w 7263142"/>
              <a:gd name="csY70" fmla="*/ 749603 h 1735667"/>
              <a:gd name="csX71" fmla="*/ 217259 w 7263142"/>
              <a:gd name="csY71" fmla="*/ 857890 h 1735667"/>
              <a:gd name="csX72" fmla="*/ 106797 w 7263142"/>
              <a:gd name="csY72" fmla="*/ 1026411 h 1735667"/>
              <a:gd name="csX73" fmla="*/ 1 w 7263142"/>
              <a:gd name="csY73" fmla="*/ 1222807 h 1735667"/>
              <a:gd name="csX0" fmla="*/ 3207606 w 7263140"/>
              <a:gd name="csY0" fmla="*/ 0 h 1735667"/>
              <a:gd name="csX1" fmla="*/ 7263140 w 7263140"/>
              <a:gd name="csY1" fmla="*/ 101601 h 1735667"/>
              <a:gd name="csX2" fmla="*/ 6949872 w 7263140"/>
              <a:gd name="csY2" fmla="*/ 1223703 h 1735667"/>
              <a:gd name="csX3" fmla="*/ 6842077 w 7263140"/>
              <a:gd name="csY3" fmla="*/ 1416186 h 1735667"/>
              <a:gd name="csX4" fmla="*/ 6732241 w 7263140"/>
              <a:gd name="csY4" fmla="*/ 1585276 h 1735667"/>
              <a:gd name="csX5" fmla="*/ 6624206 w 7263140"/>
              <a:gd name="csY5" fmla="*/ 1695553 h 1735667"/>
              <a:gd name="csX6" fmla="*/ 6514797 w 7263140"/>
              <a:gd name="csY6" fmla="*/ 1735667 h 1735667"/>
              <a:gd name="csX7" fmla="*/ 6406785 w 7263140"/>
              <a:gd name="csY7" fmla="*/ 1695579 h 1735667"/>
              <a:gd name="csX8" fmla="*/ 6293186 w 7263140"/>
              <a:gd name="csY8" fmla="*/ 1579216 h 1735667"/>
              <a:gd name="csX9" fmla="*/ 6188610 w 7263140"/>
              <a:gd name="csY9" fmla="*/ 1419447 h 1735667"/>
              <a:gd name="csX10" fmla="*/ 6080942 w 7263140"/>
              <a:gd name="csY10" fmla="*/ 1221970 h 1735667"/>
              <a:gd name="csX11" fmla="*/ 5971833 w 7263140"/>
              <a:gd name="csY11" fmla="*/ 1024950 h 1735667"/>
              <a:gd name="csX12" fmla="*/ 5863433 w 7263140"/>
              <a:gd name="csY12" fmla="*/ 859022 h 1735667"/>
              <a:gd name="csX13" fmla="*/ 5754755 w 7263140"/>
              <a:gd name="csY13" fmla="*/ 748792 h 1735667"/>
              <a:gd name="csX14" fmla="*/ 5645690 w 7263140"/>
              <a:gd name="csY14" fmla="*/ 709058 h 1735667"/>
              <a:gd name="csX15" fmla="*/ 5537334 w 7263140"/>
              <a:gd name="csY15" fmla="*/ 749602 h 1735667"/>
              <a:gd name="csX16" fmla="*/ 5430423 w 7263140"/>
              <a:gd name="csY16" fmla="*/ 857890 h 1735667"/>
              <a:gd name="csX17" fmla="*/ 5319961 w 7263140"/>
              <a:gd name="csY17" fmla="*/ 1026411 h 1735667"/>
              <a:gd name="csX18" fmla="*/ 5213166 w 7263140"/>
              <a:gd name="csY18" fmla="*/ 1222806 h 1735667"/>
              <a:gd name="csX19" fmla="*/ 5213158 w 7263140"/>
              <a:gd name="csY19" fmla="*/ 1221389 h 1735667"/>
              <a:gd name="csX20" fmla="*/ 5212268 w 7263140"/>
              <a:gd name="csY20" fmla="*/ 1223703 h 1735667"/>
              <a:gd name="csX21" fmla="*/ 5104472 w 7263140"/>
              <a:gd name="csY21" fmla="*/ 1416186 h 1735667"/>
              <a:gd name="csX22" fmla="*/ 4994636 w 7263140"/>
              <a:gd name="csY22" fmla="*/ 1585277 h 1735667"/>
              <a:gd name="csX23" fmla="*/ 4886602 w 7263140"/>
              <a:gd name="csY23" fmla="*/ 1695554 h 1735667"/>
              <a:gd name="csX24" fmla="*/ 4777193 w 7263140"/>
              <a:gd name="csY24" fmla="*/ 1735667 h 1735667"/>
              <a:gd name="csX25" fmla="*/ 4669180 w 7263140"/>
              <a:gd name="csY25" fmla="*/ 1695579 h 1735667"/>
              <a:gd name="csX26" fmla="*/ 4555581 w 7263140"/>
              <a:gd name="csY26" fmla="*/ 1579217 h 1735667"/>
              <a:gd name="csX27" fmla="*/ 4451006 w 7263140"/>
              <a:gd name="csY27" fmla="*/ 1419447 h 1735667"/>
              <a:gd name="csX28" fmla="*/ 4343337 w 7263140"/>
              <a:gd name="csY28" fmla="*/ 1221971 h 1735667"/>
              <a:gd name="csX29" fmla="*/ 4234229 w 7263140"/>
              <a:gd name="csY29" fmla="*/ 1024950 h 1735667"/>
              <a:gd name="csX30" fmla="*/ 4125829 w 7263140"/>
              <a:gd name="csY30" fmla="*/ 859023 h 1735667"/>
              <a:gd name="csX31" fmla="*/ 4017151 w 7263140"/>
              <a:gd name="csY31" fmla="*/ 748793 h 1735667"/>
              <a:gd name="csX32" fmla="*/ 3908085 w 7263140"/>
              <a:gd name="csY32" fmla="*/ 709059 h 1735667"/>
              <a:gd name="csX33" fmla="*/ 3799729 w 7263140"/>
              <a:gd name="csY33" fmla="*/ 749603 h 1735667"/>
              <a:gd name="csX34" fmla="*/ 3692819 w 7263140"/>
              <a:gd name="csY34" fmla="*/ 857890 h 1735667"/>
              <a:gd name="csX35" fmla="*/ 3582357 w 7263140"/>
              <a:gd name="csY35" fmla="*/ 1026411 h 1735667"/>
              <a:gd name="csX36" fmla="*/ 3475561 w 7263140"/>
              <a:gd name="csY36" fmla="*/ 1222807 h 1735667"/>
              <a:gd name="csX37" fmla="*/ 3474843 w 7263140"/>
              <a:gd name="csY37" fmla="*/ 1221794 h 1735667"/>
              <a:gd name="csX38" fmla="*/ 3474310 w 7263140"/>
              <a:gd name="csY38" fmla="*/ 1223703 h 1735667"/>
              <a:gd name="csX39" fmla="*/ 3366515 w 7263140"/>
              <a:gd name="csY39" fmla="*/ 1416186 h 1735667"/>
              <a:gd name="csX40" fmla="*/ 3256679 w 7263140"/>
              <a:gd name="csY40" fmla="*/ 1585276 h 1735667"/>
              <a:gd name="csX41" fmla="*/ 3148645 w 7263140"/>
              <a:gd name="csY41" fmla="*/ 1695553 h 1735667"/>
              <a:gd name="csX42" fmla="*/ 3039236 w 7263140"/>
              <a:gd name="csY42" fmla="*/ 1735667 h 1735667"/>
              <a:gd name="csX43" fmla="*/ 2931223 w 7263140"/>
              <a:gd name="csY43" fmla="*/ 1695579 h 1735667"/>
              <a:gd name="csX44" fmla="*/ 2817624 w 7263140"/>
              <a:gd name="csY44" fmla="*/ 1579216 h 1735667"/>
              <a:gd name="csX45" fmla="*/ 2713048 w 7263140"/>
              <a:gd name="csY45" fmla="*/ 1419447 h 1735667"/>
              <a:gd name="csX46" fmla="*/ 2605380 w 7263140"/>
              <a:gd name="csY46" fmla="*/ 1221970 h 1735667"/>
              <a:gd name="csX47" fmla="*/ 2496271 w 7263140"/>
              <a:gd name="csY47" fmla="*/ 1024950 h 1735667"/>
              <a:gd name="csX48" fmla="*/ 2387871 w 7263140"/>
              <a:gd name="csY48" fmla="*/ 859022 h 1735667"/>
              <a:gd name="csX49" fmla="*/ 2279194 w 7263140"/>
              <a:gd name="csY49" fmla="*/ 748792 h 1735667"/>
              <a:gd name="csX50" fmla="*/ 2170128 w 7263140"/>
              <a:gd name="csY50" fmla="*/ 709058 h 1735667"/>
              <a:gd name="csX51" fmla="*/ 2061772 w 7263140"/>
              <a:gd name="csY51" fmla="*/ 749602 h 1735667"/>
              <a:gd name="csX52" fmla="*/ 1954862 w 7263140"/>
              <a:gd name="csY52" fmla="*/ 857890 h 1735667"/>
              <a:gd name="csX53" fmla="*/ 1844399 w 7263140"/>
              <a:gd name="csY53" fmla="*/ 1026411 h 1735667"/>
              <a:gd name="csX54" fmla="*/ 1737604 w 7263140"/>
              <a:gd name="csY54" fmla="*/ 1222806 h 1735667"/>
              <a:gd name="csX55" fmla="*/ 1737596 w 7263140"/>
              <a:gd name="csY55" fmla="*/ 1221389 h 1735667"/>
              <a:gd name="csX56" fmla="*/ 1736706 w 7263140"/>
              <a:gd name="csY56" fmla="*/ 1223703 h 1735667"/>
              <a:gd name="csX57" fmla="*/ 1628910 w 7263140"/>
              <a:gd name="csY57" fmla="*/ 1416186 h 1735667"/>
              <a:gd name="csX58" fmla="*/ 1519074 w 7263140"/>
              <a:gd name="csY58" fmla="*/ 1585277 h 1735667"/>
              <a:gd name="csX59" fmla="*/ 1411040 w 7263140"/>
              <a:gd name="csY59" fmla="*/ 1695554 h 1735667"/>
              <a:gd name="csX60" fmla="*/ 1301631 w 7263140"/>
              <a:gd name="csY60" fmla="*/ 1735667 h 1735667"/>
              <a:gd name="csX61" fmla="*/ 1193618 w 7263140"/>
              <a:gd name="csY61" fmla="*/ 1695579 h 1735667"/>
              <a:gd name="csX62" fmla="*/ 1080019 w 7263140"/>
              <a:gd name="csY62" fmla="*/ 1579217 h 1735667"/>
              <a:gd name="csX63" fmla="*/ 975444 w 7263140"/>
              <a:gd name="csY63" fmla="*/ 1419447 h 1735667"/>
              <a:gd name="csX64" fmla="*/ 867775 w 7263140"/>
              <a:gd name="csY64" fmla="*/ 1221971 h 1735667"/>
              <a:gd name="csX65" fmla="*/ 758667 w 7263140"/>
              <a:gd name="csY65" fmla="*/ 1024950 h 1735667"/>
              <a:gd name="csX66" fmla="*/ 650267 w 7263140"/>
              <a:gd name="csY66" fmla="*/ 859023 h 1735667"/>
              <a:gd name="csX67" fmla="*/ 541589 w 7263140"/>
              <a:gd name="csY67" fmla="*/ 748793 h 1735667"/>
              <a:gd name="csX68" fmla="*/ 432523 w 7263140"/>
              <a:gd name="csY68" fmla="*/ 709059 h 1735667"/>
              <a:gd name="csX69" fmla="*/ 324167 w 7263140"/>
              <a:gd name="csY69" fmla="*/ 749603 h 1735667"/>
              <a:gd name="csX70" fmla="*/ 217257 w 7263140"/>
              <a:gd name="csY70" fmla="*/ 857890 h 1735667"/>
              <a:gd name="csX71" fmla="*/ 106795 w 7263140"/>
              <a:gd name="csY71" fmla="*/ 1026411 h 1735667"/>
              <a:gd name="csX72" fmla="*/ -1 w 7263140"/>
              <a:gd name="csY72" fmla="*/ 1222807 h 1735667"/>
              <a:gd name="csX0" fmla="*/ 7263142 w 7263142"/>
              <a:gd name="csY0" fmla="*/ 1 h 1634067"/>
              <a:gd name="csX1" fmla="*/ 6949874 w 7263142"/>
              <a:gd name="csY1" fmla="*/ 1122103 h 1634067"/>
              <a:gd name="csX2" fmla="*/ 6842079 w 7263142"/>
              <a:gd name="csY2" fmla="*/ 1314586 h 1634067"/>
              <a:gd name="csX3" fmla="*/ 6732243 w 7263142"/>
              <a:gd name="csY3" fmla="*/ 1483676 h 1634067"/>
              <a:gd name="csX4" fmla="*/ 6624208 w 7263142"/>
              <a:gd name="csY4" fmla="*/ 1593953 h 1634067"/>
              <a:gd name="csX5" fmla="*/ 6514799 w 7263142"/>
              <a:gd name="csY5" fmla="*/ 1634067 h 1634067"/>
              <a:gd name="csX6" fmla="*/ 6406787 w 7263142"/>
              <a:gd name="csY6" fmla="*/ 1593979 h 1634067"/>
              <a:gd name="csX7" fmla="*/ 6293188 w 7263142"/>
              <a:gd name="csY7" fmla="*/ 1477616 h 1634067"/>
              <a:gd name="csX8" fmla="*/ 6188612 w 7263142"/>
              <a:gd name="csY8" fmla="*/ 1317847 h 1634067"/>
              <a:gd name="csX9" fmla="*/ 6080944 w 7263142"/>
              <a:gd name="csY9" fmla="*/ 1120370 h 1634067"/>
              <a:gd name="csX10" fmla="*/ 5971835 w 7263142"/>
              <a:gd name="csY10" fmla="*/ 923350 h 1634067"/>
              <a:gd name="csX11" fmla="*/ 5863435 w 7263142"/>
              <a:gd name="csY11" fmla="*/ 757422 h 1634067"/>
              <a:gd name="csX12" fmla="*/ 5754757 w 7263142"/>
              <a:gd name="csY12" fmla="*/ 647192 h 1634067"/>
              <a:gd name="csX13" fmla="*/ 5645692 w 7263142"/>
              <a:gd name="csY13" fmla="*/ 607458 h 1634067"/>
              <a:gd name="csX14" fmla="*/ 5537336 w 7263142"/>
              <a:gd name="csY14" fmla="*/ 648002 h 1634067"/>
              <a:gd name="csX15" fmla="*/ 5430425 w 7263142"/>
              <a:gd name="csY15" fmla="*/ 756290 h 1634067"/>
              <a:gd name="csX16" fmla="*/ 5319963 w 7263142"/>
              <a:gd name="csY16" fmla="*/ 924811 h 1634067"/>
              <a:gd name="csX17" fmla="*/ 5213168 w 7263142"/>
              <a:gd name="csY17" fmla="*/ 1121206 h 1634067"/>
              <a:gd name="csX18" fmla="*/ 5213160 w 7263142"/>
              <a:gd name="csY18" fmla="*/ 1119789 h 1634067"/>
              <a:gd name="csX19" fmla="*/ 5212270 w 7263142"/>
              <a:gd name="csY19" fmla="*/ 1122103 h 1634067"/>
              <a:gd name="csX20" fmla="*/ 5104474 w 7263142"/>
              <a:gd name="csY20" fmla="*/ 1314586 h 1634067"/>
              <a:gd name="csX21" fmla="*/ 4994638 w 7263142"/>
              <a:gd name="csY21" fmla="*/ 1483677 h 1634067"/>
              <a:gd name="csX22" fmla="*/ 4886604 w 7263142"/>
              <a:gd name="csY22" fmla="*/ 1593954 h 1634067"/>
              <a:gd name="csX23" fmla="*/ 4777195 w 7263142"/>
              <a:gd name="csY23" fmla="*/ 1634067 h 1634067"/>
              <a:gd name="csX24" fmla="*/ 4669182 w 7263142"/>
              <a:gd name="csY24" fmla="*/ 1593979 h 1634067"/>
              <a:gd name="csX25" fmla="*/ 4555583 w 7263142"/>
              <a:gd name="csY25" fmla="*/ 1477617 h 1634067"/>
              <a:gd name="csX26" fmla="*/ 4451008 w 7263142"/>
              <a:gd name="csY26" fmla="*/ 1317847 h 1634067"/>
              <a:gd name="csX27" fmla="*/ 4343339 w 7263142"/>
              <a:gd name="csY27" fmla="*/ 1120371 h 1634067"/>
              <a:gd name="csX28" fmla="*/ 4234231 w 7263142"/>
              <a:gd name="csY28" fmla="*/ 923350 h 1634067"/>
              <a:gd name="csX29" fmla="*/ 4125831 w 7263142"/>
              <a:gd name="csY29" fmla="*/ 757423 h 1634067"/>
              <a:gd name="csX30" fmla="*/ 4017153 w 7263142"/>
              <a:gd name="csY30" fmla="*/ 647193 h 1634067"/>
              <a:gd name="csX31" fmla="*/ 3908087 w 7263142"/>
              <a:gd name="csY31" fmla="*/ 607459 h 1634067"/>
              <a:gd name="csX32" fmla="*/ 3799731 w 7263142"/>
              <a:gd name="csY32" fmla="*/ 648003 h 1634067"/>
              <a:gd name="csX33" fmla="*/ 3692821 w 7263142"/>
              <a:gd name="csY33" fmla="*/ 756290 h 1634067"/>
              <a:gd name="csX34" fmla="*/ 3582359 w 7263142"/>
              <a:gd name="csY34" fmla="*/ 924811 h 1634067"/>
              <a:gd name="csX35" fmla="*/ 3475563 w 7263142"/>
              <a:gd name="csY35" fmla="*/ 1121207 h 1634067"/>
              <a:gd name="csX36" fmla="*/ 3474845 w 7263142"/>
              <a:gd name="csY36" fmla="*/ 1120194 h 1634067"/>
              <a:gd name="csX37" fmla="*/ 3474312 w 7263142"/>
              <a:gd name="csY37" fmla="*/ 1122103 h 1634067"/>
              <a:gd name="csX38" fmla="*/ 3366517 w 7263142"/>
              <a:gd name="csY38" fmla="*/ 1314586 h 1634067"/>
              <a:gd name="csX39" fmla="*/ 3256681 w 7263142"/>
              <a:gd name="csY39" fmla="*/ 1483676 h 1634067"/>
              <a:gd name="csX40" fmla="*/ 3148647 w 7263142"/>
              <a:gd name="csY40" fmla="*/ 1593953 h 1634067"/>
              <a:gd name="csX41" fmla="*/ 3039238 w 7263142"/>
              <a:gd name="csY41" fmla="*/ 1634067 h 1634067"/>
              <a:gd name="csX42" fmla="*/ 2931225 w 7263142"/>
              <a:gd name="csY42" fmla="*/ 1593979 h 1634067"/>
              <a:gd name="csX43" fmla="*/ 2817626 w 7263142"/>
              <a:gd name="csY43" fmla="*/ 1477616 h 1634067"/>
              <a:gd name="csX44" fmla="*/ 2713050 w 7263142"/>
              <a:gd name="csY44" fmla="*/ 1317847 h 1634067"/>
              <a:gd name="csX45" fmla="*/ 2605382 w 7263142"/>
              <a:gd name="csY45" fmla="*/ 1120370 h 1634067"/>
              <a:gd name="csX46" fmla="*/ 2496273 w 7263142"/>
              <a:gd name="csY46" fmla="*/ 923350 h 1634067"/>
              <a:gd name="csX47" fmla="*/ 2387873 w 7263142"/>
              <a:gd name="csY47" fmla="*/ 757422 h 1634067"/>
              <a:gd name="csX48" fmla="*/ 2279196 w 7263142"/>
              <a:gd name="csY48" fmla="*/ 647192 h 1634067"/>
              <a:gd name="csX49" fmla="*/ 2170130 w 7263142"/>
              <a:gd name="csY49" fmla="*/ 607458 h 1634067"/>
              <a:gd name="csX50" fmla="*/ 2061774 w 7263142"/>
              <a:gd name="csY50" fmla="*/ 648002 h 1634067"/>
              <a:gd name="csX51" fmla="*/ 1954864 w 7263142"/>
              <a:gd name="csY51" fmla="*/ 756290 h 1634067"/>
              <a:gd name="csX52" fmla="*/ 1844401 w 7263142"/>
              <a:gd name="csY52" fmla="*/ 924811 h 1634067"/>
              <a:gd name="csX53" fmla="*/ 1737606 w 7263142"/>
              <a:gd name="csY53" fmla="*/ 1121206 h 1634067"/>
              <a:gd name="csX54" fmla="*/ 1737598 w 7263142"/>
              <a:gd name="csY54" fmla="*/ 1119789 h 1634067"/>
              <a:gd name="csX55" fmla="*/ 1736708 w 7263142"/>
              <a:gd name="csY55" fmla="*/ 1122103 h 1634067"/>
              <a:gd name="csX56" fmla="*/ 1628912 w 7263142"/>
              <a:gd name="csY56" fmla="*/ 1314586 h 1634067"/>
              <a:gd name="csX57" fmla="*/ 1519076 w 7263142"/>
              <a:gd name="csY57" fmla="*/ 1483677 h 1634067"/>
              <a:gd name="csX58" fmla="*/ 1411042 w 7263142"/>
              <a:gd name="csY58" fmla="*/ 1593954 h 1634067"/>
              <a:gd name="csX59" fmla="*/ 1301633 w 7263142"/>
              <a:gd name="csY59" fmla="*/ 1634067 h 1634067"/>
              <a:gd name="csX60" fmla="*/ 1193620 w 7263142"/>
              <a:gd name="csY60" fmla="*/ 1593979 h 1634067"/>
              <a:gd name="csX61" fmla="*/ 1080021 w 7263142"/>
              <a:gd name="csY61" fmla="*/ 1477617 h 1634067"/>
              <a:gd name="csX62" fmla="*/ 975446 w 7263142"/>
              <a:gd name="csY62" fmla="*/ 1317847 h 1634067"/>
              <a:gd name="csX63" fmla="*/ 867777 w 7263142"/>
              <a:gd name="csY63" fmla="*/ 1120371 h 1634067"/>
              <a:gd name="csX64" fmla="*/ 758669 w 7263142"/>
              <a:gd name="csY64" fmla="*/ 923350 h 1634067"/>
              <a:gd name="csX65" fmla="*/ 650269 w 7263142"/>
              <a:gd name="csY65" fmla="*/ 757423 h 1634067"/>
              <a:gd name="csX66" fmla="*/ 541591 w 7263142"/>
              <a:gd name="csY66" fmla="*/ 647193 h 1634067"/>
              <a:gd name="csX67" fmla="*/ 432525 w 7263142"/>
              <a:gd name="csY67" fmla="*/ 607459 h 1634067"/>
              <a:gd name="csX68" fmla="*/ 324169 w 7263142"/>
              <a:gd name="csY68" fmla="*/ 648003 h 1634067"/>
              <a:gd name="csX69" fmla="*/ 217259 w 7263142"/>
              <a:gd name="csY69" fmla="*/ 756290 h 1634067"/>
              <a:gd name="csX70" fmla="*/ 106797 w 7263142"/>
              <a:gd name="csY70" fmla="*/ 924811 h 1634067"/>
              <a:gd name="csX71" fmla="*/ 1 w 7263142"/>
              <a:gd name="csY71" fmla="*/ 1121207 h 1634067"/>
              <a:gd name="csX0" fmla="*/ 6949872 w 6949872"/>
              <a:gd name="csY0" fmla="*/ 514647 h 1026611"/>
              <a:gd name="csX1" fmla="*/ 6842077 w 6949872"/>
              <a:gd name="csY1" fmla="*/ 707130 h 1026611"/>
              <a:gd name="csX2" fmla="*/ 6732241 w 6949872"/>
              <a:gd name="csY2" fmla="*/ 876220 h 1026611"/>
              <a:gd name="csX3" fmla="*/ 6624206 w 6949872"/>
              <a:gd name="csY3" fmla="*/ 986497 h 1026611"/>
              <a:gd name="csX4" fmla="*/ 6514797 w 6949872"/>
              <a:gd name="csY4" fmla="*/ 1026611 h 1026611"/>
              <a:gd name="csX5" fmla="*/ 6406785 w 6949872"/>
              <a:gd name="csY5" fmla="*/ 986523 h 1026611"/>
              <a:gd name="csX6" fmla="*/ 6293186 w 6949872"/>
              <a:gd name="csY6" fmla="*/ 870160 h 1026611"/>
              <a:gd name="csX7" fmla="*/ 6188610 w 6949872"/>
              <a:gd name="csY7" fmla="*/ 710391 h 1026611"/>
              <a:gd name="csX8" fmla="*/ 6080942 w 6949872"/>
              <a:gd name="csY8" fmla="*/ 512914 h 1026611"/>
              <a:gd name="csX9" fmla="*/ 5971833 w 6949872"/>
              <a:gd name="csY9" fmla="*/ 315894 h 1026611"/>
              <a:gd name="csX10" fmla="*/ 5863433 w 6949872"/>
              <a:gd name="csY10" fmla="*/ 149966 h 1026611"/>
              <a:gd name="csX11" fmla="*/ 5754755 w 6949872"/>
              <a:gd name="csY11" fmla="*/ 39736 h 1026611"/>
              <a:gd name="csX12" fmla="*/ 5645690 w 6949872"/>
              <a:gd name="csY12" fmla="*/ 2 h 1026611"/>
              <a:gd name="csX13" fmla="*/ 5537334 w 6949872"/>
              <a:gd name="csY13" fmla="*/ 40546 h 1026611"/>
              <a:gd name="csX14" fmla="*/ 5430423 w 6949872"/>
              <a:gd name="csY14" fmla="*/ 148834 h 1026611"/>
              <a:gd name="csX15" fmla="*/ 5319961 w 6949872"/>
              <a:gd name="csY15" fmla="*/ 317355 h 1026611"/>
              <a:gd name="csX16" fmla="*/ 5213166 w 6949872"/>
              <a:gd name="csY16" fmla="*/ 513750 h 1026611"/>
              <a:gd name="csX17" fmla="*/ 5213158 w 6949872"/>
              <a:gd name="csY17" fmla="*/ 512333 h 1026611"/>
              <a:gd name="csX18" fmla="*/ 5212268 w 6949872"/>
              <a:gd name="csY18" fmla="*/ 514647 h 1026611"/>
              <a:gd name="csX19" fmla="*/ 5104472 w 6949872"/>
              <a:gd name="csY19" fmla="*/ 707130 h 1026611"/>
              <a:gd name="csX20" fmla="*/ 4994636 w 6949872"/>
              <a:gd name="csY20" fmla="*/ 876221 h 1026611"/>
              <a:gd name="csX21" fmla="*/ 4886602 w 6949872"/>
              <a:gd name="csY21" fmla="*/ 986498 h 1026611"/>
              <a:gd name="csX22" fmla="*/ 4777193 w 6949872"/>
              <a:gd name="csY22" fmla="*/ 1026611 h 1026611"/>
              <a:gd name="csX23" fmla="*/ 4669180 w 6949872"/>
              <a:gd name="csY23" fmla="*/ 986523 h 1026611"/>
              <a:gd name="csX24" fmla="*/ 4555581 w 6949872"/>
              <a:gd name="csY24" fmla="*/ 870161 h 1026611"/>
              <a:gd name="csX25" fmla="*/ 4451006 w 6949872"/>
              <a:gd name="csY25" fmla="*/ 710391 h 1026611"/>
              <a:gd name="csX26" fmla="*/ 4343337 w 6949872"/>
              <a:gd name="csY26" fmla="*/ 512915 h 1026611"/>
              <a:gd name="csX27" fmla="*/ 4234229 w 6949872"/>
              <a:gd name="csY27" fmla="*/ 315894 h 1026611"/>
              <a:gd name="csX28" fmla="*/ 4125829 w 6949872"/>
              <a:gd name="csY28" fmla="*/ 149967 h 1026611"/>
              <a:gd name="csX29" fmla="*/ 4017151 w 6949872"/>
              <a:gd name="csY29" fmla="*/ 39737 h 1026611"/>
              <a:gd name="csX30" fmla="*/ 3908085 w 6949872"/>
              <a:gd name="csY30" fmla="*/ 3 h 1026611"/>
              <a:gd name="csX31" fmla="*/ 3799729 w 6949872"/>
              <a:gd name="csY31" fmla="*/ 40547 h 1026611"/>
              <a:gd name="csX32" fmla="*/ 3692819 w 6949872"/>
              <a:gd name="csY32" fmla="*/ 148834 h 1026611"/>
              <a:gd name="csX33" fmla="*/ 3582357 w 6949872"/>
              <a:gd name="csY33" fmla="*/ 317355 h 1026611"/>
              <a:gd name="csX34" fmla="*/ 3475561 w 6949872"/>
              <a:gd name="csY34" fmla="*/ 513751 h 1026611"/>
              <a:gd name="csX35" fmla="*/ 3474843 w 6949872"/>
              <a:gd name="csY35" fmla="*/ 512738 h 1026611"/>
              <a:gd name="csX36" fmla="*/ 3474310 w 6949872"/>
              <a:gd name="csY36" fmla="*/ 514647 h 1026611"/>
              <a:gd name="csX37" fmla="*/ 3366515 w 6949872"/>
              <a:gd name="csY37" fmla="*/ 707130 h 1026611"/>
              <a:gd name="csX38" fmla="*/ 3256679 w 6949872"/>
              <a:gd name="csY38" fmla="*/ 876220 h 1026611"/>
              <a:gd name="csX39" fmla="*/ 3148645 w 6949872"/>
              <a:gd name="csY39" fmla="*/ 986497 h 1026611"/>
              <a:gd name="csX40" fmla="*/ 3039236 w 6949872"/>
              <a:gd name="csY40" fmla="*/ 1026611 h 1026611"/>
              <a:gd name="csX41" fmla="*/ 2931223 w 6949872"/>
              <a:gd name="csY41" fmla="*/ 986523 h 1026611"/>
              <a:gd name="csX42" fmla="*/ 2817624 w 6949872"/>
              <a:gd name="csY42" fmla="*/ 870160 h 1026611"/>
              <a:gd name="csX43" fmla="*/ 2713048 w 6949872"/>
              <a:gd name="csY43" fmla="*/ 710391 h 1026611"/>
              <a:gd name="csX44" fmla="*/ 2605380 w 6949872"/>
              <a:gd name="csY44" fmla="*/ 512914 h 1026611"/>
              <a:gd name="csX45" fmla="*/ 2496271 w 6949872"/>
              <a:gd name="csY45" fmla="*/ 315894 h 1026611"/>
              <a:gd name="csX46" fmla="*/ 2387871 w 6949872"/>
              <a:gd name="csY46" fmla="*/ 149966 h 1026611"/>
              <a:gd name="csX47" fmla="*/ 2279194 w 6949872"/>
              <a:gd name="csY47" fmla="*/ 39736 h 1026611"/>
              <a:gd name="csX48" fmla="*/ 2170128 w 6949872"/>
              <a:gd name="csY48" fmla="*/ 2 h 1026611"/>
              <a:gd name="csX49" fmla="*/ 2061772 w 6949872"/>
              <a:gd name="csY49" fmla="*/ 40546 h 1026611"/>
              <a:gd name="csX50" fmla="*/ 1954862 w 6949872"/>
              <a:gd name="csY50" fmla="*/ 148834 h 1026611"/>
              <a:gd name="csX51" fmla="*/ 1844399 w 6949872"/>
              <a:gd name="csY51" fmla="*/ 317355 h 1026611"/>
              <a:gd name="csX52" fmla="*/ 1737604 w 6949872"/>
              <a:gd name="csY52" fmla="*/ 513750 h 1026611"/>
              <a:gd name="csX53" fmla="*/ 1737596 w 6949872"/>
              <a:gd name="csY53" fmla="*/ 512333 h 1026611"/>
              <a:gd name="csX54" fmla="*/ 1736706 w 6949872"/>
              <a:gd name="csY54" fmla="*/ 514647 h 1026611"/>
              <a:gd name="csX55" fmla="*/ 1628910 w 6949872"/>
              <a:gd name="csY55" fmla="*/ 707130 h 1026611"/>
              <a:gd name="csX56" fmla="*/ 1519074 w 6949872"/>
              <a:gd name="csY56" fmla="*/ 876221 h 1026611"/>
              <a:gd name="csX57" fmla="*/ 1411040 w 6949872"/>
              <a:gd name="csY57" fmla="*/ 986498 h 1026611"/>
              <a:gd name="csX58" fmla="*/ 1301631 w 6949872"/>
              <a:gd name="csY58" fmla="*/ 1026611 h 1026611"/>
              <a:gd name="csX59" fmla="*/ 1193618 w 6949872"/>
              <a:gd name="csY59" fmla="*/ 986523 h 1026611"/>
              <a:gd name="csX60" fmla="*/ 1080019 w 6949872"/>
              <a:gd name="csY60" fmla="*/ 870161 h 1026611"/>
              <a:gd name="csX61" fmla="*/ 975444 w 6949872"/>
              <a:gd name="csY61" fmla="*/ 710391 h 1026611"/>
              <a:gd name="csX62" fmla="*/ 867775 w 6949872"/>
              <a:gd name="csY62" fmla="*/ 512915 h 1026611"/>
              <a:gd name="csX63" fmla="*/ 758667 w 6949872"/>
              <a:gd name="csY63" fmla="*/ 315894 h 1026611"/>
              <a:gd name="csX64" fmla="*/ 650267 w 6949872"/>
              <a:gd name="csY64" fmla="*/ 149967 h 1026611"/>
              <a:gd name="csX65" fmla="*/ 541589 w 6949872"/>
              <a:gd name="csY65" fmla="*/ 39737 h 1026611"/>
              <a:gd name="csX66" fmla="*/ 432523 w 6949872"/>
              <a:gd name="csY66" fmla="*/ 3 h 1026611"/>
              <a:gd name="csX67" fmla="*/ 324167 w 6949872"/>
              <a:gd name="csY67" fmla="*/ 40547 h 1026611"/>
              <a:gd name="csX68" fmla="*/ 217257 w 6949872"/>
              <a:gd name="csY68" fmla="*/ 148834 h 1026611"/>
              <a:gd name="csX69" fmla="*/ 106795 w 6949872"/>
              <a:gd name="csY69" fmla="*/ 317355 h 1026611"/>
              <a:gd name="csX70" fmla="*/ -1 w 6949872"/>
              <a:gd name="csY70" fmla="*/ 513751 h 1026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6949872" h="1026611">
                <a:moveTo>
                  <a:pt x="6949872" y="514647"/>
                </a:moveTo>
                <a:lnTo>
                  <a:pt x="6842077" y="707130"/>
                </a:lnTo>
                <a:cubicBezTo>
                  <a:pt x="6805805" y="767392"/>
                  <a:pt x="6766907" y="831969"/>
                  <a:pt x="6732241" y="876220"/>
                </a:cubicBezTo>
                <a:cubicBezTo>
                  <a:pt x="6702002" y="914819"/>
                  <a:pt x="6666471" y="949738"/>
                  <a:pt x="6624206" y="986497"/>
                </a:cubicBezTo>
                <a:cubicBezTo>
                  <a:pt x="6590394" y="1015906"/>
                  <a:pt x="6551034" y="1026607"/>
                  <a:pt x="6514797" y="1026611"/>
                </a:cubicBezTo>
                <a:cubicBezTo>
                  <a:pt x="6478561" y="1026615"/>
                  <a:pt x="6443720" y="1012598"/>
                  <a:pt x="6406785" y="986523"/>
                </a:cubicBezTo>
                <a:cubicBezTo>
                  <a:pt x="6369850" y="960448"/>
                  <a:pt x="6329548" y="916183"/>
                  <a:pt x="6293186" y="870160"/>
                </a:cubicBezTo>
                <a:lnTo>
                  <a:pt x="6188610" y="710391"/>
                </a:lnTo>
                <a:lnTo>
                  <a:pt x="6080942" y="512914"/>
                </a:lnTo>
                <a:lnTo>
                  <a:pt x="5971833" y="315894"/>
                </a:lnTo>
                <a:cubicBezTo>
                  <a:pt x="5935582" y="255402"/>
                  <a:pt x="5897529" y="195806"/>
                  <a:pt x="5863433" y="149966"/>
                </a:cubicBezTo>
                <a:cubicBezTo>
                  <a:pt x="5831925" y="107604"/>
                  <a:pt x="5797398" y="73236"/>
                  <a:pt x="5754755" y="39736"/>
                </a:cubicBezTo>
                <a:cubicBezTo>
                  <a:pt x="5719779" y="12258"/>
                  <a:pt x="5681927" y="-133"/>
                  <a:pt x="5645690" y="2"/>
                </a:cubicBezTo>
                <a:cubicBezTo>
                  <a:pt x="5609453" y="137"/>
                  <a:pt x="5573211" y="15741"/>
                  <a:pt x="5537334" y="40546"/>
                </a:cubicBezTo>
                <a:cubicBezTo>
                  <a:pt x="5501456" y="65352"/>
                  <a:pt x="5466652" y="102700"/>
                  <a:pt x="5430423" y="148834"/>
                </a:cubicBezTo>
                <a:lnTo>
                  <a:pt x="5319961" y="317355"/>
                </a:lnTo>
                <a:lnTo>
                  <a:pt x="5213166" y="513750"/>
                </a:lnTo>
                <a:cubicBezTo>
                  <a:pt x="5213164" y="513278"/>
                  <a:pt x="5213161" y="512805"/>
                  <a:pt x="5213158" y="512333"/>
                </a:cubicBezTo>
                <a:lnTo>
                  <a:pt x="5212268" y="514647"/>
                </a:lnTo>
                <a:lnTo>
                  <a:pt x="5104472" y="707130"/>
                </a:lnTo>
                <a:cubicBezTo>
                  <a:pt x="5068200" y="767393"/>
                  <a:pt x="5029302" y="831970"/>
                  <a:pt x="4994636" y="876221"/>
                </a:cubicBezTo>
                <a:cubicBezTo>
                  <a:pt x="4964398" y="914819"/>
                  <a:pt x="4928866" y="949739"/>
                  <a:pt x="4886602" y="986498"/>
                </a:cubicBezTo>
                <a:cubicBezTo>
                  <a:pt x="4852789" y="1015906"/>
                  <a:pt x="4813430" y="1026607"/>
                  <a:pt x="4777193" y="1026611"/>
                </a:cubicBezTo>
                <a:cubicBezTo>
                  <a:pt x="4740955" y="1026616"/>
                  <a:pt x="4706115" y="1012598"/>
                  <a:pt x="4669180" y="986523"/>
                </a:cubicBezTo>
                <a:cubicBezTo>
                  <a:pt x="4632245" y="960448"/>
                  <a:pt x="4591944" y="916183"/>
                  <a:pt x="4555581" y="870161"/>
                </a:cubicBezTo>
                <a:lnTo>
                  <a:pt x="4451006" y="710391"/>
                </a:lnTo>
                <a:lnTo>
                  <a:pt x="4343337" y="512915"/>
                </a:lnTo>
                <a:lnTo>
                  <a:pt x="4234229" y="315894"/>
                </a:lnTo>
                <a:cubicBezTo>
                  <a:pt x="4197977" y="255403"/>
                  <a:pt x="4159924" y="195807"/>
                  <a:pt x="4125829" y="149967"/>
                </a:cubicBezTo>
                <a:cubicBezTo>
                  <a:pt x="4094320" y="107605"/>
                  <a:pt x="4059793" y="73237"/>
                  <a:pt x="4017151" y="39737"/>
                </a:cubicBezTo>
                <a:cubicBezTo>
                  <a:pt x="3982175" y="12259"/>
                  <a:pt x="3944322" y="-132"/>
                  <a:pt x="3908085" y="3"/>
                </a:cubicBezTo>
                <a:cubicBezTo>
                  <a:pt x="3871848" y="138"/>
                  <a:pt x="3835607" y="15742"/>
                  <a:pt x="3799729" y="40547"/>
                </a:cubicBezTo>
                <a:cubicBezTo>
                  <a:pt x="3763852" y="65353"/>
                  <a:pt x="3729048" y="102700"/>
                  <a:pt x="3692819" y="148834"/>
                </a:cubicBezTo>
                <a:lnTo>
                  <a:pt x="3582357" y="317355"/>
                </a:lnTo>
                <a:lnTo>
                  <a:pt x="3475561" y="513751"/>
                </a:lnTo>
                <a:lnTo>
                  <a:pt x="3474843" y="512738"/>
                </a:lnTo>
                <a:lnTo>
                  <a:pt x="3474310" y="514647"/>
                </a:lnTo>
                <a:lnTo>
                  <a:pt x="3366515" y="707130"/>
                </a:lnTo>
                <a:cubicBezTo>
                  <a:pt x="3330243" y="767392"/>
                  <a:pt x="3291345" y="831969"/>
                  <a:pt x="3256679" y="876220"/>
                </a:cubicBezTo>
                <a:cubicBezTo>
                  <a:pt x="3226440" y="914819"/>
                  <a:pt x="3190909" y="949738"/>
                  <a:pt x="3148645" y="986497"/>
                </a:cubicBezTo>
                <a:cubicBezTo>
                  <a:pt x="3114832" y="1015906"/>
                  <a:pt x="3075472" y="1026607"/>
                  <a:pt x="3039236" y="1026611"/>
                </a:cubicBezTo>
                <a:cubicBezTo>
                  <a:pt x="3002999" y="1026615"/>
                  <a:pt x="2968158" y="1012598"/>
                  <a:pt x="2931223" y="986523"/>
                </a:cubicBezTo>
                <a:cubicBezTo>
                  <a:pt x="2894288" y="960448"/>
                  <a:pt x="2853986" y="916183"/>
                  <a:pt x="2817624" y="870160"/>
                </a:cubicBezTo>
                <a:lnTo>
                  <a:pt x="2713048" y="710391"/>
                </a:lnTo>
                <a:lnTo>
                  <a:pt x="2605380" y="512914"/>
                </a:lnTo>
                <a:lnTo>
                  <a:pt x="2496271" y="315894"/>
                </a:lnTo>
                <a:cubicBezTo>
                  <a:pt x="2460020" y="255402"/>
                  <a:pt x="2421967" y="195806"/>
                  <a:pt x="2387871" y="149966"/>
                </a:cubicBezTo>
                <a:cubicBezTo>
                  <a:pt x="2356363" y="107604"/>
                  <a:pt x="2321836" y="73236"/>
                  <a:pt x="2279194" y="39736"/>
                </a:cubicBezTo>
                <a:cubicBezTo>
                  <a:pt x="2244217" y="12258"/>
                  <a:pt x="2206365" y="-133"/>
                  <a:pt x="2170128" y="2"/>
                </a:cubicBezTo>
                <a:cubicBezTo>
                  <a:pt x="2133891" y="137"/>
                  <a:pt x="2097649" y="15741"/>
                  <a:pt x="2061772" y="40546"/>
                </a:cubicBezTo>
                <a:cubicBezTo>
                  <a:pt x="2025895" y="65352"/>
                  <a:pt x="1991091" y="102700"/>
                  <a:pt x="1954862" y="148834"/>
                </a:cubicBezTo>
                <a:lnTo>
                  <a:pt x="1844399" y="317355"/>
                </a:lnTo>
                <a:lnTo>
                  <a:pt x="1737604" y="513750"/>
                </a:lnTo>
                <a:cubicBezTo>
                  <a:pt x="1737602" y="513278"/>
                  <a:pt x="1737599" y="512805"/>
                  <a:pt x="1737596" y="512333"/>
                </a:cubicBezTo>
                <a:lnTo>
                  <a:pt x="1736706" y="514647"/>
                </a:lnTo>
                <a:lnTo>
                  <a:pt x="1628910" y="707130"/>
                </a:lnTo>
                <a:cubicBezTo>
                  <a:pt x="1592638" y="767393"/>
                  <a:pt x="1553740" y="831970"/>
                  <a:pt x="1519074" y="876221"/>
                </a:cubicBezTo>
                <a:cubicBezTo>
                  <a:pt x="1488836" y="914819"/>
                  <a:pt x="1453304" y="949739"/>
                  <a:pt x="1411040" y="986498"/>
                </a:cubicBezTo>
                <a:cubicBezTo>
                  <a:pt x="1377228" y="1015906"/>
                  <a:pt x="1337868" y="1026607"/>
                  <a:pt x="1301631" y="1026611"/>
                </a:cubicBezTo>
                <a:cubicBezTo>
                  <a:pt x="1265393" y="1026616"/>
                  <a:pt x="1230553" y="1012598"/>
                  <a:pt x="1193618" y="986523"/>
                </a:cubicBezTo>
                <a:cubicBezTo>
                  <a:pt x="1156683" y="960448"/>
                  <a:pt x="1116382" y="916183"/>
                  <a:pt x="1080019" y="870161"/>
                </a:cubicBezTo>
                <a:lnTo>
                  <a:pt x="975444" y="710391"/>
                </a:lnTo>
                <a:lnTo>
                  <a:pt x="867775" y="512915"/>
                </a:lnTo>
                <a:lnTo>
                  <a:pt x="758667" y="315894"/>
                </a:lnTo>
                <a:cubicBezTo>
                  <a:pt x="722415" y="255403"/>
                  <a:pt x="684362" y="195807"/>
                  <a:pt x="650267" y="149967"/>
                </a:cubicBezTo>
                <a:cubicBezTo>
                  <a:pt x="618758" y="107605"/>
                  <a:pt x="584231" y="73237"/>
                  <a:pt x="541589" y="39737"/>
                </a:cubicBezTo>
                <a:cubicBezTo>
                  <a:pt x="506613" y="12259"/>
                  <a:pt x="468760" y="-132"/>
                  <a:pt x="432523" y="3"/>
                </a:cubicBezTo>
                <a:cubicBezTo>
                  <a:pt x="396286" y="138"/>
                  <a:pt x="360045" y="15742"/>
                  <a:pt x="324167" y="40547"/>
                </a:cubicBezTo>
                <a:cubicBezTo>
                  <a:pt x="288290" y="65353"/>
                  <a:pt x="253486" y="102700"/>
                  <a:pt x="217257" y="148834"/>
                </a:cubicBezTo>
                <a:lnTo>
                  <a:pt x="106795" y="317355"/>
                </a:lnTo>
                <a:lnTo>
                  <a:pt x="-1" y="513751"/>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 name="Freeform: Shape 9">
            <a:extLst>
              <a:ext uri="{FF2B5EF4-FFF2-40B4-BE49-F238E27FC236}">
                <a16:creationId xmlns:a16="http://schemas.microsoft.com/office/drawing/2014/main" id="{2C3AB574-8851-D939-8A16-A634088FF8D0}"/>
              </a:ext>
            </a:extLst>
          </p:cNvPr>
          <p:cNvSpPr/>
          <p:nvPr/>
        </p:nvSpPr>
        <p:spPr>
          <a:xfrm>
            <a:off x="5603775" y="2215749"/>
            <a:ext cx="1203425" cy="521489"/>
          </a:xfrm>
          <a:custGeom>
            <a:avLst/>
            <a:gdLst>
              <a:gd name="csX0" fmla="*/ 169332 w 7700428"/>
              <a:gd name="csY0" fmla="*/ 0 h 1735667"/>
              <a:gd name="csX1" fmla="*/ 3433232 w 7700428"/>
              <a:gd name="csY1" fmla="*/ 33338 h 1735667"/>
              <a:gd name="csX2" fmla="*/ 3536684 w 7700428"/>
              <a:gd name="csY2" fmla="*/ 35625 h 1735667"/>
              <a:gd name="csX3" fmla="*/ 3574112 w 7700428"/>
              <a:gd name="csY3" fmla="*/ 11747 h 1735667"/>
              <a:gd name="csX4" fmla="*/ 3644894 w 7700428"/>
              <a:gd name="csY4" fmla="*/ 0 h 1735667"/>
              <a:gd name="csX5" fmla="*/ 7700428 w 7700428"/>
              <a:gd name="csY5" fmla="*/ 101601 h 1735667"/>
              <a:gd name="csX6" fmla="*/ 7387160 w 7700428"/>
              <a:gd name="csY6" fmla="*/ 1223703 h 1735667"/>
              <a:gd name="csX7" fmla="*/ 7279365 w 7700428"/>
              <a:gd name="csY7" fmla="*/ 1416186 h 1735667"/>
              <a:gd name="csX8" fmla="*/ 7169529 w 7700428"/>
              <a:gd name="csY8" fmla="*/ 1585276 h 1735667"/>
              <a:gd name="csX9" fmla="*/ 7061494 w 7700428"/>
              <a:gd name="csY9" fmla="*/ 1695553 h 1735667"/>
              <a:gd name="csX10" fmla="*/ 6952085 w 7700428"/>
              <a:gd name="csY10" fmla="*/ 1735667 h 1735667"/>
              <a:gd name="csX11" fmla="*/ 6844073 w 7700428"/>
              <a:gd name="csY11" fmla="*/ 1695579 h 1735667"/>
              <a:gd name="csX12" fmla="*/ 6730474 w 7700428"/>
              <a:gd name="csY12" fmla="*/ 1579216 h 1735667"/>
              <a:gd name="csX13" fmla="*/ 6625898 w 7700428"/>
              <a:gd name="csY13" fmla="*/ 1419447 h 1735667"/>
              <a:gd name="csX14" fmla="*/ 6518230 w 7700428"/>
              <a:gd name="csY14" fmla="*/ 1221970 h 1735667"/>
              <a:gd name="csX15" fmla="*/ 6409121 w 7700428"/>
              <a:gd name="csY15" fmla="*/ 1024950 h 1735667"/>
              <a:gd name="csX16" fmla="*/ 6300721 w 7700428"/>
              <a:gd name="csY16" fmla="*/ 859022 h 1735667"/>
              <a:gd name="csX17" fmla="*/ 6192043 w 7700428"/>
              <a:gd name="csY17" fmla="*/ 748792 h 1735667"/>
              <a:gd name="csX18" fmla="*/ 6082978 w 7700428"/>
              <a:gd name="csY18" fmla="*/ 709058 h 1735667"/>
              <a:gd name="csX19" fmla="*/ 5974622 w 7700428"/>
              <a:gd name="csY19" fmla="*/ 749602 h 1735667"/>
              <a:gd name="csX20" fmla="*/ 5867711 w 7700428"/>
              <a:gd name="csY20" fmla="*/ 857890 h 1735667"/>
              <a:gd name="csX21" fmla="*/ 5757249 w 7700428"/>
              <a:gd name="csY21" fmla="*/ 1026411 h 1735667"/>
              <a:gd name="csX22" fmla="*/ 5650454 w 7700428"/>
              <a:gd name="csY22" fmla="*/ 1222806 h 1735667"/>
              <a:gd name="csX23" fmla="*/ 5650446 w 7700428"/>
              <a:gd name="csY23" fmla="*/ 1221389 h 1735667"/>
              <a:gd name="csX24" fmla="*/ 5649556 w 7700428"/>
              <a:gd name="csY24" fmla="*/ 1223703 h 1735667"/>
              <a:gd name="csX25" fmla="*/ 5541760 w 7700428"/>
              <a:gd name="csY25" fmla="*/ 1416186 h 1735667"/>
              <a:gd name="csX26" fmla="*/ 5431924 w 7700428"/>
              <a:gd name="csY26" fmla="*/ 1585277 h 1735667"/>
              <a:gd name="csX27" fmla="*/ 5323890 w 7700428"/>
              <a:gd name="csY27" fmla="*/ 1695554 h 1735667"/>
              <a:gd name="csX28" fmla="*/ 5214481 w 7700428"/>
              <a:gd name="csY28" fmla="*/ 1735667 h 1735667"/>
              <a:gd name="csX29" fmla="*/ 5106468 w 7700428"/>
              <a:gd name="csY29" fmla="*/ 1695579 h 1735667"/>
              <a:gd name="csX30" fmla="*/ 4992869 w 7700428"/>
              <a:gd name="csY30" fmla="*/ 1579217 h 1735667"/>
              <a:gd name="csX31" fmla="*/ 4888294 w 7700428"/>
              <a:gd name="csY31" fmla="*/ 1419447 h 1735667"/>
              <a:gd name="csX32" fmla="*/ 4780625 w 7700428"/>
              <a:gd name="csY32" fmla="*/ 1221971 h 1735667"/>
              <a:gd name="csX33" fmla="*/ 4671517 w 7700428"/>
              <a:gd name="csY33" fmla="*/ 1024950 h 1735667"/>
              <a:gd name="csX34" fmla="*/ 4563117 w 7700428"/>
              <a:gd name="csY34" fmla="*/ 859023 h 1735667"/>
              <a:gd name="csX35" fmla="*/ 4454439 w 7700428"/>
              <a:gd name="csY35" fmla="*/ 748793 h 1735667"/>
              <a:gd name="csX36" fmla="*/ 4345373 w 7700428"/>
              <a:gd name="csY36" fmla="*/ 709059 h 1735667"/>
              <a:gd name="csX37" fmla="*/ 4237017 w 7700428"/>
              <a:gd name="csY37" fmla="*/ 749603 h 1735667"/>
              <a:gd name="csX38" fmla="*/ 4130107 w 7700428"/>
              <a:gd name="csY38" fmla="*/ 857890 h 1735667"/>
              <a:gd name="csX39" fmla="*/ 4019645 w 7700428"/>
              <a:gd name="csY39" fmla="*/ 1026411 h 1735667"/>
              <a:gd name="csX40" fmla="*/ 3912849 w 7700428"/>
              <a:gd name="csY40" fmla="*/ 1222807 h 1735667"/>
              <a:gd name="csX41" fmla="*/ 3912131 w 7700428"/>
              <a:gd name="csY41" fmla="*/ 1221794 h 1735667"/>
              <a:gd name="csX42" fmla="*/ 3911598 w 7700428"/>
              <a:gd name="csY42" fmla="*/ 1223703 h 1735667"/>
              <a:gd name="csX43" fmla="*/ 3803803 w 7700428"/>
              <a:gd name="csY43" fmla="*/ 1416186 h 1735667"/>
              <a:gd name="csX44" fmla="*/ 3693967 w 7700428"/>
              <a:gd name="csY44" fmla="*/ 1585276 h 1735667"/>
              <a:gd name="csX45" fmla="*/ 3585933 w 7700428"/>
              <a:gd name="csY45" fmla="*/ 1695553 h 1735667"/>
              <a:gd name="csX46" fmla="*/ 3476524 w 7700428"/>
              <a:gd name="csY46" fmla="*/ 1735667 h 1735667"/>
              <a:gd name="csX47" fmla="*/ 3368511 w 7700428"/>
              <a:gd name="csY47" fmla="*/ 1695579 h 1735667"/>
              <a:gd name="csX48" fmla="*/ 3254912 w 7700428"/>
              <a:gd name="csY48" fmla="*/ 1579216 h 1735667"/>
              <a:gd name="csX49" fmla="*/ 3150336 w 7700428"/>
              <a:gd name="csY49" fmla="*/ 1419447 h 1735667"/>
              <a:gd name="csX50" fmla="*/ 3042668 w 7700428"/>
              <a:gd name="csY50" fmla="*/ 1221970 h 1735667"/>
              <a:gd name="csX51" fmla="*/ 2933559 w 7700428"/>
              <a:gd name="csY51" fmla="*/ 1024950 h 1735667"/>
              <a:gd name="csX52" fmla="*/ 2825159 w 7700428"/>
              <a:gd name="csY52" fmla="*/ 859022 h 1735667"/>
              <a:gd name="csX53" fmla="*/ 2716482 w 7700428"/>
              <a:gd name="csY53" fmla="*/ 748792 h 1735667"/>
              <a:gd name="csX54" fmla="*/ 2607416 w 7700428"/>
              <a:gd name="csY54" fmla="*/ 709058 h 1735667"/>
              <a:gd name="csX55" fmla="*/ 2499060 w 7700428"/>
              <a:gd name="csY55" fmla="*/ 749602 h 1735667"/>
              <a:gd name="csX56" fmla="*/ 2392150 w 7700428"/>
              <a:gd name="csY56" fmla="*/ 857890 h 1735667"/>
              <a:gd name="csX57" fmla="*/ 2281687 w 7700428"/>
              <a:gd name="csY57" fmla="*/ 1026411 h 1735667"/>
              <a:gd name="csX58" fmla="*/ 2174892 w 7700428"/>
              <a:gd name="csY58" fmla="*/ 1222806 h 1735667"/>
              <a:gd name="csX59" fmla="*/ 2174884 w 7700428"/>
              <a:gd name="csY59" fmla="*/ 1221389 h 1735667"/>
              <a:gd name="csX60" fmla="*/ 2173994 w 7700428"/>
              <a:gd name="csY60" fmla="*/ 1223703 h 1735667"/>
              <a:gd name="csX61" fmla="*/ 2066198 w 7700428"/>
              <a:gd name="csY61" fmla="*/ 1416186 h 1735667"/>
              <a:gd name="csX62" fmla="*/ 1956362 w 7700428"/>
              <a:gd name="csY62" fmla="*/ 1585277 h 1735667"/>
              <a:gd name="csX63" fmla="*/ 1848328 w 7700428"/>
              <a:gd name="csY63" fmla="*/ 1695554 h 1735667"/>
              <a:gd name="csX64" fmla="*/ 1738919 w 7700428"/>
              <a:gd name="csY64" fmla="*/ 1735667 h 1735667"/>
              <a:gd name="csX65" fmla="*/ 1630906 w 7700428"/>
              <a:gd name="csY65" fmla="*/ 1695579 h 1735667"/>
              <a:gd name="csX66" fmla="*/ 1517307 w 7700428"/>
              <a:gd name="csY66" fmla="*/ 1579217 h 1735667"/>
              <a:gd name="csX67" fmla="*/ 1412732 w 7700428"/>
              <a:gd name="csY67" fmla="*/ 1419447 h 1735667"/>
              <a:gd name="csX68" fmla="*/ 1305063 w 7700428"/>
              <a:gd name="csY68" fmla="*/ 1221971 h 1735667"/>
              <a:gd name="csX69" fmla="*/ 1195955 w 7700428"/>
              <a:gd name="csY69" fmla="*/ 1024950 h 1735667"/>
              <a:gd name="csX70" fmla="*/ 1087555 w 7700428"/>
              <a:gd name="csY70" fmla="*/ 859023 h 1735667"/>
              <a:gd name="csX71" fmla="*/ 978877 w 7700428"/>
              <a:gd name="csY71" fmla="*/ 748793 h 1735667"/>
              <a:gd name="csX72" fmla="*/ 869811 w 7700428"/>
              <a:gd name="csY72" fmla="*/ 709059 h 1735667"/>
              <a:gd name="csX73" fmla="*/ 761455 w 7700428"/>
              <a:gd name="csY73" fmla="*/ 749603 h 1735667"/>
              <a:gd name="csX74" fmla="*/ 654545 w 7700428"/>
              <a:gd name="csY74" fmla="*/ 857890 h 1735667"/>
              <a:gd name="csX75" fmla="*/ 544083 w 7700428"/>
              <a:gd name="csY75" fmla="*/ 1026411 h 1735667"/>
              <a:gd name="csX76" fmla="*/ 437287 w 7700428"/>
              <a:gd name="csY76" fmla="*/ 1222807 h 1735667"/>
              <a:gd name="csX77" fmla="*/ 169332 w 7700428"/>
              <a:gd name="csY77" fmla="*/ 0 h 1735667"/>
              <a:gd name="csX0" fmla="*/ 111902 w 7642998"/>
              <a:gd name="csY0" fmla="*/ 0 h 1735667"/>
              <a:gd name="csX1" fmla="*/ 3375802 w 7642998"/>
              <a:gd name="csY1" fmla="*/ 33338 h 1735667"/>
              <a:gd name="csX2" fmla="*/ 3479254 w 7642998"/>
              <a:gd name="csY2" fmla="*/ 35625 h 1735667"/>
              <a:gd name="csX3" fmla="*/ 3516682 w 7642998"/>
              <a:gd name="csY3" fmla="*/ 11747 h 1735667"/>
              <a:gd name="csX4" fmla="*/ 3587464 w 7642998"/>
              <a:gd name="csY4" fmla="*/ 0 h 1735667"/>
              <a:gd name="csX5" fmla="*/ 7642998 w 7642998"/>
              <a:gd name="csY5" fmla="*/ 101601 h 1735667"/>
              <a:gd name="csX6" fmla="*/ 7329730 w 7642998"/>
              <a:gd name="csY6" fmla="*/ 1223703 h 1735667"/>
              <a:gd name="csX7" fmla="*/ 7221935 w 7642998"/>
              <a:gd name="csY7" fmla="*/ 1416186 h 1735667"/>
              <a:gd name="csX8" fmla="*/ 7112099 w 7642998"/>
              <a:gd name="csY8" fmla="*/ 1585276 h 1735667"/>
              <a:gd name="csX9" fmla="*/ 7004064 w 7642998"/>
              <a:gd name="csY9" fmla="*/ 1695553 h 1735667"/>
              <a:gd name="csX10" fmla="*/ 6894655 w 7642998"/>
              <a:gd name="csY10" fmla="*/ 1735667 h 1735667"/>
              <a:gd name="csX11" fmla="*/ 6786643 w 7642998"/>
              <a:gd name="csY11" fmla="*/ 1695579 h 1735667"/>
              <a:gd name="csX12" fmla="*/ 6673044 w 7642998"/>
              <a:gd name="csY12" fmla="*/ 1579216 h 1735667"/>
              <a:gd name="csX13" fmla="*/ 6568468 w 7642998"/>
              <a:gd name="csY13" fmla="*/ 1419447 h 1735667"/>
              <a:gd name="csX14" fmla="*/ 6460800 w 7642998"/>
              <a:gd name="csY14" fmla="*/ 1221970 h 1735667"/>
              <a:gd name="csX15" fmla="*/ 6351691 w 7642998"/>
              <a:gd name="csY15" fmla="*/ 1024950 h 1735667"/>
              <a:gd name="csX16" fmla="*/ 6243291 w 7642998"/>
              <a:gd name="csY16" fmla="*/ 859022 h 1735667"/>
              <a:gd name="csX17" fmla="*/ 6134613 w 7642998"/>
              <a:gd name="csY17" fmla="*/ 748792 h 1735667"/>
              <a:gd name="csX18" fmla="*/ 6025548 w 7642998"/>
              <a:gd name="csY18" fmla="*/ 709058 h 1735667"/>
              <a:gd name="csX19" fmla="*/ 5917192 w 7642998"/>
              <a:gd name="csY19" fmla="*/ 749602 h 1735667"/>
              <a:gd name="csX20" fmla="*/ 5810281 w 7642998"/>
              <a:gd name="csY20" fmla="*/ 857890 h 1735667"/>
              <a:gd name="csX21" fmla="*/ 5699819 w 7642998"/>
              <a:gd name="csY21" fmla="*/ 1026411 h 1735667"/>
              <a:gd name="csX22" fmla="*/ 5593024 w 7642998"/>
              <a:gd name="csY22" fmla="*/ 1222806 h 1735667"/>
              <a:gd name="csX23" fmla="*/ 5593016 w 7642998"/>
              <a:gd name="csY23" fmla="*/ 1221389 h 1735667"/>
              <a:gd name="csX24" fmla="*/ 5592126 w 7642998"/>
              <a:gd name="csY24" fmla="*/ 1223703 h 1735667"/>
              <a:gd name="csX25" fmla="*/ 5484330 w 7642998"/>
              <a:gd name="csY25" fmla="*/ 1416186 h 1735667"/>
              <a:gd name="csX26" fmla="*/ 5374494 w 7642998"/>
              <a:gd name="csY26" fmla="*/ 1585277 h 1735667"/>
              <a:gd name="csX27" fmla="*/ 5266460 w 7642998"/>
              <a:gd name="csY27" fmla="*/ 1695554 h 1735667"/>
              <a:gd name="csX28" fmla="*/ 5157051 w 7642998"/>
              <a:gd name="csY28" fmla="*/ 1735667 h 1735667"/>
              <a:gd name="csX29" fmla="*/ 5049038 w 7642998"/>
              <a:gd name="csY29" fmla="*/ 1695579 h 1735667"/>
              <a:gd name="csX30" fmla="*/ 4935439 w 7642998"/>
              <a:gd name="csY30" fmla="*/ 1579217 h 1735667"/>
              <a:gd name="csX31" fmla="*/ 4830864 w 7642998"/>
              <a:gd name="csY31" fmla="*/ 1419447 h 1735667"/>
              <a:gd name="csX32" fmla="*/ 4723195 w 7642998"/>
              <a:gd name="csY32" fmla="*/ 1221971 h 1735667"/>
              <a:gd name="csX33" fmla="*/ 4614087 w 7642998"/>
              <a:gd name="csY33" fmla="*/ 1024950 h 1735667"/>
              <a:gd name="csX34" fmla="*/ 4505687 w 7642998"/>
              <a:gd name="csY34" fmla="*/ 859023 h 1735667"/>
              <a:gd name="csX35" fmla="*/ 4397009 w 7642998"/>
              <a:gd name="csY35" fmla="*/ 748793 h 1735667"/>
              <a:gd name="csX36" fmla="*/ 4287943 w 7642998"/>
              <a:gd name="csY36" fmla="*/ 709059 h 1735667"/>
              <a:gd name="csX37" fmla="*/ 4179587 w 7642998"/>
              <a:gd name="csY37" fmla="*/ 749603 h 1735667"/>
              <a:gd name="csX38" fmla="*/ 4072677 w 7642998"/>
              <a:gd name="csY38" fmla="*/ 857890 h 1735667"/>
              <a:gd name="csX39" fmla="*/ 3962215 w 7642998"/>
              <a:gd name="csY39" fmla="*/ 1026411 h 1735667"/>
              <a:gd name="csX40" fmla="*/ 3855419 w 7642998"/>
              <a:gd name="csY40" fmla="*/ 1222807 h 1735667"/>
              <a:gd name="csX41" fmla="*/ 3854701 w 7642998"/>
              <a:gd name="csY41" fmla="*/ 1221794 h 1735667"/>
              <a:gd name="csX42" fmla="*/ 3854168 w 7642998"/>
              <a:gd name="csY42" fmla="*/ 1223703 h 1735667"/>
              <a:gd name="csX43" fmla="*/ 3746373 w 7642998"/>
              <a:gd name="csY43" fmla="*/ 1416186 h 1735667"/>
              <a:gd name="csX44" fmla="*/ 3636537 w 7642998"/>
              <a:gd name="csY44" fmla="*/ 1585276 h 1735667"/>
              <a:gd name="csX45" fmla="*/ 3528503 w 7642998"/>
              <a:gd name="csY45" fmla="*/ 1695553 h 1735667"/>
              <a:gd name="csX46" fmla="*/ 3419094 w 7642998"/>
              <a:gd name="csY46" fmla="*/ 1735667 h 1735667"/>
              <a:gd name="csX47" fmla="*/ 3311081 w 7642998"/>
              <a:gd name="csY47" fmla="*/ 1695579 h 1735667"/>
              <a:gd name="csX48" fmla="*/ 3197482 w 7642998"/>
              <a:gd name="csY48" fmla="*/ 1579216 h 1735667"/>
              <a:gd name="csX49" fmla="*/ 3092906 w 7642998"/>
              <a:gd name="csY49" fmla="*/ 1419447 h 1735667"/>
              <a:gd name="csX50" fmla="*/ 2985238 w 7642998"/>
              <a:gd name="csY50" fmla="*/ 1221970 h 1735667"/>
              <a:gd name="csX51" fmla="*/ 2876129 w 7642998"/>
              <a:gd name="csY51" fmla="*/ 1024950 h 1735667"/>
              <a:gd name="csX52" fmla="*/ 2767729 w 7642998"/>
              <a:gd name="csY52" fmla="*/ 859022 h 1735667"/>
              <a:gd name="csX53" fmla="*/ 2659052 w 7642998"/>
              <a:gd name="csY53" fmla="*/ 748792 h 1735667"/>
              <a:gd name="csX54" fmla="*/ 2549986 w 7642998"/>
              <a:gd name="csY54" fmla="*/ 709058 h 1735667"/>
              <a:gd name="csX55" fmla="*/ 2441630 w 7642998"/>
              <a:gd name="csY55" fmla="*/ 749602 h 1735667"/>
              <a:gd name="csX56" fmla="*/ 2334720 w 7642998"/>
              <a:gd name="csY56" fmla="*/ 857890 h 1735667"/>
              <a:gd name="csX57" fmla="*/ 2224257 w 7642998"/>
              <a:gd name="csY57" fmla="*/ 1026411 h 1735667"/>
              <a:gd name="csX58" fmla="*/ 2117462 w 7642998"/>
              <a:gd name="csY58" fmla="*/ 1222806 h 1735667"/>
              <a:gd name="csX59" fmla="*/ 2117454 w 7642998"/>
              <a:gd name="csY59" fmla="*/ 1221389 h 1735667"/>
              <a:gd name="csX60" fmla="*/ 2116564 w 7642998"/>
              <a:gd name="csY60" fmla="*/ 1223703 h 1735667"/>
              <a:gd name="csX61" fmla="*/ 2008768 w 7642998"/>
              <a:gd name="csY61" fmla="*/ 1416186 h 1735667"/>
              <a:gd name="csX62" fmla="*/ 1898932 w 7642998"/>
              <a:gd name="csY62" fmla="*/ 1585277 h 1735667"/>
              <a:gd name="csX63" fmla="*/ 1790898 w 7642998"/>
              <a:gd name="csY63" fmla="*/ 1695554 h 1735667"/>
              <a:gd name="csX64" fmla="*/ 1681489 w 7642998"/>
              <a:gd name="csY64" fmla="*/ 1735667 h 1735667"/>
              <a:gd name="csX65" fmla="*/ 1573476 w 7642998"/>
              <a:gd name="csY65" fmla="*/ 1695579 h 1735667"/>
              <a:gd name="csX66" fmla="*/ 1459877 w 7642998"/>
              <a:gd name="csY66" fmla="*/ 1579217 h 1735667"/>
              <a:gd name="csX67" fmla="*/ 1355302 w 7642998"/>
              <a:gd name="csY67" fmla="*/ 1419447 h 1735667"/>
              <a:gd name="csX68" fmla="*/ 1247633 w 7642998"/>
              <a:gd name="csY68" fmla="*/ 1221971 h 1735667"/>
              <a:gd name="csX69" fmla="*/ 1138525 w 7642998"/>
              <a:gd name="csY69" fmla="*/ 1024950 h 1735667"/>
              <a:gd name="csX70" fmla="*/ 1030125 w 7642998"/>
              <a:gd name="csY70" fmla="*/ 859023 h 1735667"/>
              <a:gd name="csX71" fmla="*/ 921447 w 7642998"/>
              <a:gd name="csY71" fmla="*/ 748793 h 1735667"/>
              <a:gd name="csX72" fmla="*/ 812381 w 7642998"/>
              <a:gd name="csY72" fmla="*/ 709059 h 1735667"/>
              <a:gd name="csX73" fmla="*/ 704025 w 7642998"/>
              <a:gd name="csY73" fmla="*/ 749603 h 1735667"/>
              <a:gd name="csX74" fmla="*/ 597115 w 7642998"/>
              <a:gd name="csY74" fmla="*/ 857890 h 1735667"/>
              <a:gd name="csX75" fmla="*/ 486653 w 7642998"/>
              <a:gd name="csY75" fmla="*/ 1026411 h 1735667"/>
              <a:gd name="csX76" fmla="*/ 379857 w 7642998"/>
              <a:gd name="csY76" fmla="*/ 1222807 h 1735667"/>
              <a:gd name="csX77" fmla="*/ 291912 w 7642998"/>
              <a:gd name="csY77" fmla="*/ 180010 h 1735667"/>
              <a:gd name="csX0" fmla="*/ 0 w 7531096"/>
              <a:gd name="csY0" fmla="*/ 0 h 1735667"/>
              <a:gd name="csX1" fmla="*/ 3263900 w 7531096"/>
              <a:gd name="csY1" fmla="*/ 33338 h 1735667"/>
              <a:gd name="csX2" fmla="*/ 3367352 w 7531096"/>
              <a:gd name="csY2" fmla="*/ 35625 h 1735667"/>
              <a:gd name="csX3" fmla="*/ 3404780 w 7531096"/>
              <a:gd name="csY3" fmla="*/ 11747 h 1735667"/>
              <a:gd name="csX4" fmla="*/ 3475562 w 7531096"/>
              <a:gd name="csY4" fmla="*/ 0 h 1735667"/>
              <a:gd name="csX5" fmla="*/ 7531096 w 7531096"/>
              <a:gd name="csY5" fmla="*/ 101601 h 1735667"/>
              <a:gd name="csX6" fmla="*/ 7217828 w 7531096"/>
              <a:gd name="csY6" fmla="*/ 1223703 h 1735667"/>
              <a:gd name="csX7" fmla="*/ 7110033 w 7531096"/>
              <a:gd name="csY7" fmla="*/ 1416186 h 1735667"/>
              <a:gd name="csX8" fmla="*/ 7000197 w 7531096"/>
              <a:gd name="csY8" fmla="*/ 1585276 h 1735667"/>
              <a:gd name="csX9" fmla="*/ 6892162 w 7531096"/>
              <a:gd name="csY9" fmla="*/ 1695553 h 1735667"/>
              <a:gd name="csX10" fmla="*/ 6782753 w 7531096"/>
              <a:gd name="csY10" fmla="*/ 1735667 h 1735667"/>
              <a:gd name="csX11" fmla="*/ 6674741 w 7531096"/>
              <a:gd name="csY11" fmla="*/ 1695579 h 1735667"/>
              <a:gd name="csX12" fmla="*/ 6561142 w 7531096"/>
              <a:gd name="csY12" fmla="*/ 1579216 h 1735667"/>
              <a:gd name="csX13" fmla="*/ 6456566 w 7531096"/>
              <a:gd name="csY13" fmla="*/ 1419447 h 1735667"/>
              <a:gd name="csX14" fmla="*/ 6348898 w 7531096"/>
              <a:gd name="csY14" fmla="*/ 1221970 h 1735667"/>
              <a:gd name="csX15" fmla="*/ 6239789 w 7531096"/>
              <a:gd name="csY15" fmla="*/ 1024950 h 1735667"/>
              <a:gd name="csX16" fmla="*/ 6131389 w 7531096"/>
              <a:gd name="csY16" fmla="*/ 859022 h 1735667"/>
              <a:gd name="csX17" fmla="*/ 6022711 w 7531096"/>
              <a:gd name="csY17" fmla="*/ 748792 h 1735667"/>
              <a:gd name="csX18" fmla="*/ 5913646 w 7531096"/>
              <a:gd name="csY18" fmla="*/ 709058 h 1735667"/>
              <a:gd name="csX19" fmla="*/ 5805290 w 7531096"/>
              <a:gd name="csY19" fmla="*/ 749602 h 1735667"/>
              <a:gd name="csX20" fmla="*/ 5698379 w 7531096"/>
              <a:gd name="csY20" fmla="*/ 857890 h 1735667"/>
              <a:gd name="csX21" fmla="*/ 5587917 w 7531096"/>
              <a:gd name="csY21" fmla="*/ 1026411 h 1735667"/>
              <a:gd name="csX22" fmla="*/ 5481122 w 7531096"/>
              <a:gd name="csY22" fmla="*/ 1222806 h 1735667"/>
              <a:gd name="csX23" fmla="*/ 5481114 w 7531096"/>
              <a:gd name="csY23" fmla="*/ 1221389 h 1735667"/>
              <a:gd name="csX24" fmla="*/ 5480224 w 7531096"/>
              <a:gd name="csY24" fmla="*/ 1223703 h 1735667"/>
              <a:gd name="csX25" fmla="*/ 5372428 w 7531096"/>
              <a:gd name="csY25" fmla="*/ 1416186 h 1735667"/>
              <a:gd name="csX26" fmla="*/ 5262592 w 7531096"/>
              <a:gd name="csY26" fmla="*/ 1585277 h 1735667"/>
              <a:gd name="csX27" fmla="*/ 5154558 w 7531096"/>
              <a:gd name="csY27" fmla="*/ 1695554 h 1735667"/>
              <a:gd name="csX28" fmla="*/ 5045149 w 7531096"/>
              <a:gd name="csY28" fmla="*/ 1735667 h 1735667"/>
              <a:gd name="csX29" fmla="*/ 4937136 w 7531096"/>
              <a:gd name="csY29" fmla="*/ 1695579 h 1735667"/>
              <a:gd name="csX30" fmla="*/ 4823537 w 7531096"/>
              <a:gd name="csY30" fmla="*/ 1579217 h 1735667"/>
              <a:gd name="csX31" fmla="*/ 4718962 w 7531096"/>
              <a:gd name="csY31" fmla="*/ 1419447 h 1735667"/>
              <a:gd name="csX32" fmla="*/ 4611293 w 7531096"/>
              <a:gd name="csY32" fmla="*/ 1221971 h 1735667"/>
              <a:gd name="csX33" fmla="*/ 4502185 w 7531096"/>
              <a:gd name="csY33" fmla="*/ 1024950 h 1735667"/>
              <a:gd name="csX34" fmla="*/ 4393785 w 7531096"/>
              <a:gd name="csY34" fmla="*/ 859023 h 1735667"/>
              <a:gd name="csX35" fmla="*/ 4285107 w 7531096"/>
              <a:gd name="csY35" fmla="*/ 748793 h 1735667"/>
              <a:gd name="csX36" fmla="*/ 4176041 w 7531096"/>
              <a:gd name="csY36" fmla="*/ 709059 h 1735667"/>
              <a:gd name="csX37" fmla="*/ 4067685 w 7531096"/>
              <a:gd name="csY37" fmla="*/ 749603 h 1735667"/>
              <a:gd name="csX38" fmla="*/ 3960775 w 7531096"/>
              <a:gd name="csY38" fmla="*/ 857890 h 1735667"/>
              <a:gd name="csX39" fmla="*/ 3850313 w 7531096"/>
              <a:gd name="csY39" fmla="*/ 1026411 h 1735667"/>
              <a:gd name="csX40" fmla="*/ 3743517 w 7531096"/>
              <a:gd name="csY40" fmla="*/ 1222807 h 1735667"/>
              <a:gd name="csX41" fmla="*/ 3742799 w 7531096"/>
              <a:gd name="csY41" fmla="*/ 1221794 h 1735667"/>
              <a:gd name="csX42" fmla="*/ 3742266 w 7531096"/>
              <a:gd name="csY42" fmla="*/ 1223703 h 1735667"/>
              <a:gd name="csX43" fmla="*/ 3634471 w 7531096"/>
              <a:gd name="csY43" fmla="*/ 1416186 h 1735667"/>
              <a:gd name="csX44" fmla="*/ 3524635 w 7531096"/>
              <a:gd name="csY44" fmla="*/ 1585276 h 1735667"/>
              <a:gd name="csX45" fmla="*/ 3416601 w 7531096"/>
              <a:gd name="csY45" fmla="*/ 1695553 h 1735667"/>
              <a:gd name="csX46" fmla="*/ 3307192 w 7531096"/>
              <a:gd name="csY46" fmla="*/ 1735667 h 1735667"/>
              <a:gd name="csX47" fmla="*/ 3199179 w 7531096"/>
              <a:gd name="csY47" fmla="*/ 1695579 h 1735667"/>
              <a:gd name="csX48" fmla="*/ 3085580 w 7531096"/>
              <a:gd name="csY48" fmla="*/ 1579216 h 1735667"/>
              <a:gd name="csX49" fmla="*/ 2981004 w 7531096"/>
              <a:gd name="csY49" fmla="*/ 1419447 h 1735667"/>
              <a:gd name="csX50" fmla="*/ 2873336 w 7531096"/>
              <a:gd name="csY50" fmla="*/ 1221970 h 1735667"/>
              <a:gd name="csX51" fmla="*/ 2764227 w 7531096"/>
              <a:gd name="csY51" fmla="*/ 1024950 h 1735667"/>
              <a:gd name="csX52" fmla="*/ 2655827 w 7531096"/>
              <a:gd name="csY52" fmla="*/ 859022 h 1735667"/>
              <a:gd name="csX53" fmla="*/ 2547150 w 7531096"/>
              <a:gd name="csY53" fmla="*/ 748792 h 1735667"/>
              <a:gd name="csX54" fmla="*/ 2438084 w 7531096"/>
              <a:gd name="csY54" fmla="*/ 709058 h 1735667"/>
              <a:gd name="csX55" fmla="*/ 2329728 w 7531096"/>
              <a:gd name="csY55" fmla="*/ 749602 h 1735667"/>
              <a:gd name="csX56" fmla="*/ 2222818 w 7531096"/>
              <a:gd name="csY56" fmla="*/ 857890 h 1735667"/>
              <a:gd name="csX57" fmla="*/ 2112355 w 7531096"/>
              <a:gd name="csY57" fmla="*/ 1026411 h 1735667"/>
              <a:gd name="csX58" fmla="*/ 2005560 w 7531096"/>
              <a:gd name="csY58" fmla="*/ 1222806 h 1735667"/>
              <a:gd name="csX59" fmla="*/ 2005552 w 7531096"/>
              <a:gd name="csY59" fmla="*/ 1221389 h 1735667"/>
              <a:gd name="csX60" fmla="*/ 2004662 w 7531096"/>
              <a:gd name="csY60" fmla="*/ 1223703 h 1735667"/>
              <a:gd name="csX61" fmla="*/ 1896866 w 7531096"/>
              <a:gd name="csY61" fmla="*/ 1416186 h 1735667"/>
              <a:gd name="csX62" fmla="*/ 1787030 w 7531096"/>
              <a:gd name="csY62" fmla="*/ 1585277 h 1735667"/>
              <a:gd name="csX63" fmla="*/ 1678996 w 7531096"/>
              <a:gd name="csY63" fmla="*/ 1695554 h 1735667"/>
              <a:gd name="csX64" fmla="*/ 1569587 w 7531096"/>
              <a:gd name="csY64" fmla="*/ 1735667 h 1735667"/>
              <a:gd name="csX65" fmla="*/ 1461574 w 7531096"/>
              <a:gd name="csY65" fmla="*/ 1695579 h 1735667"/>
              <a:gd name="csX66" fmla="*/ 1347975 w 7531096"/>
              <a:gd name="csY66" fmla="*/ 1579217 h 1735667"/>
              <a:gd name="csX67" fmla="*/ 1243400 w 7531096"/>
              <a:gd name="csY67" fmla="*/ 1419447 h 1735667"/>
              <a:gd name="csX68" fmla="*/ 1135731 w 7531096"/>
              <a:gd name="csY68" fmla="*/ 1221971 h 1735667"/>
              <a:gd name="csX69" fmla="*/ 1026623 w 7531096"/>
              <a:gd name="csY69" fmla="*/ 1024950 h 1735667"/>
              <a:gd name="csX70" fmla="*/ 918223 w 7531096"/>
              <a:gd name="csY70" fmla="*/ 859023 h 1735667"/>
              <a:gd name="csX71" fmla="*/ 809545 w 7531096"/>
              <a:gd name="csY71" fmla="*/ 748793 h 1735667"/>
              <a:gd name="csX72" fmla="*/ 700479 w 7531096"/>
              <a:gd name="csY72" fmla="*/ 709059 h 1735667"/>
              <a:gd name="csX73" fmla="*/ 592123 w 7531096"/>
              <a:gd name="csY73" fmla="*/ 749603 h 1735667"/>
              <a:gd name="csX74" fmla="*/ 485213 w 7531096"/>
              <a:gd name="csY74" fmla="*/ 857890 h 1735667"/>
              <a:gd name="csX75" fmla="*/ 374751 w 7531096"/>
              <a:gd name="csY75" fmla="*/ 1026411 h 1735667"/>
              <a:gd name="csX76" fmla="*/ 267955 w 7531096"/>
              <a:gd name="csY76" fmla="*/ 1222807 h 1735667"/>
              <a:gd name="csX0" fmla="*/ 2995946 w 7263142"/>
              <a:gd name="csY0" fmla="*/ 33338 h 1735667"/>
              <a:gd name="csX1" fmla="*/ 3099398 w 7263142"/>
              <a:gd name="csY1" fmla="*/ 35625 h 1735667"/>
              <a:gd name="csX2" fmla="*/ 3136826 w 7263142"/>
              <a:gd name="csY2" fmla="*/ 11747 h 1735667"/>
              <a:gd name="csX3" fmla="*/ 3207608 w 7263142"/>
              <a:gd name="csY3" fmla="*/ 0 h 1735667"/>
              <a:gd name="csX4" fmla="*/ 7263142 w 7263142"/>
              <a:gd name="csY4" fmla="*/ 101601 h 1735667"/>
              <a:gd name="csX5" fmla="*/ 6949874 w 7263142"/>
              <a:gd name="csY5" fmla="*/ 1223703 h 1735667"/>
              <a:gd name="csX6" fmla="*/ 6842079 w 7263142"/>
              <a:gd name="csY6" fmla="*/ 1416186 h 1735667"/>
              <a:gd name="csX7" fmla="*/ 6732243 w 7263142"/>
              <a:gd name="csY7" fmla="*/ 1585276 h 1735667"/>
              <a:gd name="csX8" fmla="*/ 6624208 w 7263142"/>
              <a:gd name="csY8" fmla="*/ 1695553 h 1735667"/>
              <a:gd name="csX9" fmla="*/ 6514799 w 7263142"/>
              <a:gd name="csY9" fmla="*/ 1735667 h 1735667"/>
              <a:gd name="csX10" fmla="*/ 6406787 w 7263142"/>
              <a:gd name="csY10" fmla="*/ 1695579 h 1735667"/>
              <a:gd name="csX11" fmla="*/ 6293188 w 7263142"/>
              <a:gd name="csY11" fmla="*/ 1579216 h 1735667"/>
              <a:gd name="csX12" fmla="*/ 6188612 w 7263142"/>
              <a:gd name="csY12" fmla="*/ 1419447 h 1735667"/>
              <a:gd name="csX13" fmla="*/ 6080944 w 7263142"/>
              <a:gd name="csY13" fmla="*/ 1221970 h 1735667"/>
              <a:gd name="csX14" fmla="*/ 5971835 w 7263142"/>
              <a:gd name="csY14" fmla="*/ 1024950 h 1735667"/>
              <a:gd name="csX15" fmla="*/ 5863435 w 7263142"/>
              <a:gd name="csY15" fmla="*/ 859022 h 1735667"/>
              <a:gd name="csX16" fmla="*/ 5754757 w 7263142"/>
              <a:gd name="csY16" fmla="*/ 748792 h 1735667"/>
              <a:gd name="csX17" fmla="*/ 5645692 w 7263142"/>
              <a:gd name="csY17" fmla="*/ 709058 h 1735667"/>
              <a:gd name="csX18" fmla="*/ 5537336 w 7263142"/>
              <a:gd name="csY18" fmla="*/ 749602 h 1735667"/>
              <a:gd name="csX19" fmla="*/ 5430425 w 7263142"/>
              <a:gd name="csY19" fmla="*/ 857890 h 1735667"/>
              <a:gd name="csX20" fmla="*/ 5319963 w 7263142"/>
              <a:gd name="csY20" fmla="*/ 1026411 h 1735667"/>
              <a:gd name="csX21" fmla="*/ 5213168 w 7263142"/>
              <a:gd name="csY21" fmla="*/ 1222806 h 1735667"/>
              <a:gd name="csX22" fmla="*/ 5213160 w 7263142"/>
              <a:gd name="csY22" fmla="*/ 1221389 h 1735667"/>
              <a:gd name="csX23" fmla="*/ 5212270 w 7263142"/>
              <a:gd name="csY23" fmla="*/ 1223703 h 1735667"/>
              <a:gd name="csX24" fmla="*/ 5104474 w 7263142"/>
              <a:gd name="csY24" fmla="*/ 1416186 h 1735667"/>
              <a:gd name="csX25" fmla="*/ 4994638 w 7263142"/>
              <a:gd name="csY25" fmla="*/ 1585277 h 1735667"/>
              <a:gd name="csX26" fmla="*/ 4886604 w 7263142"/>
              <a:gd name="csY26" fmla="*/ 1695554 h 1735667"/>
              <a:gd name="csX27" fmla="*/ 4777195 w 7263142"/>
              <a:gd name="csY27" fmla="*/ 1735667 h 1735667"/>
              <a:gd name="csX28" fmla="*/ 4669182 w 7263142"/>
              <a:gd name="csY28" fmla="*/ 1695579 h 1735667"/>
              <a:gd name="csX29" fmla="*/ 4555583 w 7263142"/>
              <a:gd name="csY29" fmla="*/ 1579217 h 1735667"/>
              <a:gd name="csX30" fmla="*/ 4451008 w 7263142"/>
              <a:gd name="csY30" fmla="*/ 1419447 h 1735667"/>
              <a:gd name="csX31" fmla="*/ 4343339 w 7263142"/>
              <a:gd name="csY31" fmla="*/ 1221971 h 1735667"/>
              <a:gd name="csX32" fmla="*/ 4234231 w 7263142"/>
              <a:gd name="csY32" fmla="*/ 1024950 h 1735667"/>
              <a:gd name="csX33" fmla="*/ 4125831 w 7263142"/>
              <a:gd name="csY33" fmla="*/ 859023 h 1735667"/>
              <a:gd name="csX34" fmla="*/ 4017153 w 7263142"/>
              <a:gd name="csY34" fmla="*/ 748793 h 1735667"/>
              <a:gd name="csX35" fmla="*/ 3908087 w 7263142"/>
              <a:gd name="csY35" fmla="*/ 709059 h 1735667"/>
              <a:gd name="csX36" fmla="*/ 3799731 w 7263142"/>
              <a:gd name="csY36" fmla="*/ 749603 h 1735667"/>
              <a:gd name="csX37" fmla="*/ 3692821 w 7263142"/>
              <a:gd name="csY37" fmla="*/ 857890 h 1735667"/>
              <a:gd name="csX38" fmla="*/ 3582359 w 7263142"/>
              <a:gd name="csY38" fmla="*/ 1026411 h 1735667"/>
              <a:gd name="csX39" fmla="*/ 3475563 w 7263142"/>
              <a:gd name="csY39" fmla="*/ 1222807 h 1735667"/>
              <a:gd name="csX40" fmla="*/ 3474845 w 7263142"/>
              <a:gd name="csY40" fmla="*/ 1221794 h 1735667"/>
              <a:gd name="csX41" fmla="*/ 3474312 w 7263142"/>
              <a:gd name="csY41" fmla="*/ 1223703 h 1735667"/>
              <a:gd name="csX42" fmla="*/ 3366517 w 7263142"/>
              <a:gd name="csY42" fmla="*/ 1416186 h 1735667"/>
              <a:gd name="csX43" fmla="*/ 3256681 w 7263142"/>
              <a:gd name="csY43" fmla="*/ 1585276 h 1735667"/>
              <a:gd name="csX44" fmla="*/ 3148647 w 7263142"/>
              <a:gd name="csY44" fmla="*/ 1695553 h 1735667"/>
              <a:gd name="csX45" fmla="*/ 3039238 w 7263142"/>
              <a:gd name="csY45" fmla="*/ 1735667 h 1735667"/>
              <a:gd name="csX46" fmla="*/ 2931225 w 7263142"/>
              <a:gd name="csY46" fmla="*/ 1695579 h 1735667"/>
              <a:gd name="csX47" fmla="*/ 2817626 w 7263142"/>
              <a:gd name="csY47" fmla="*/ 1579216 h 1735667"/>
              <a:gd name="csX48" fmla="*/ 2713050 w 7263142"/>
              <a:gd name="csY48" fmla="*/ 1419447 h 1735667"/>
              <a:gd name="csX49" fmla="*/ 2605382 w 7263142"/>
              <a:gd name="csY49" fmla="*/ 1221970 h 1735667"/>
              <a:gd name="csX50" fmla="*/ 2496273 w 7263142"/>
              <a:gd name="csY50" fmla="*/ 1024950 h 1735667"/>
              <a:gd name="csX51" fmla="*/ 2387873 w 7263142"/>
              <a:gd name="csY51" fmla="*/ 859022 h 1735667"/>
              <a:gd name="csX52" fmla="*/ 2279196 w 7263142"/>
              <a:gd name="csY52" fmla="*/ 748792 h 1735667"/>
              <a:gd name="csX53" fmla="*/ 2170130 w 7263142"/>
              <a:gd name="csY53" fmla="*/ 709058 h 1735667"/>
              <a:gd name="csX54" fmla="*/ 2061774 w 7263142"/>
              <a:gd name="csY54" fmla="*/ 749602 h 1735667"/>
              <a:gd name="csX55" fmla="*/ 1954864 w 7263142"/>
              <a:gd name="csY55" fmla="*/ 857890 h 1735667"/>
              <a:gd name="csX56" fmla="*/ 1844401 w 7263142"/>
              <a:gd name="csY56" fmla="*/ 1026411 h 1735667"/>
              <a:gd name="csX57" fmla="*/ 1737606 w 7263142"/>
              <a:gd name="csY57" fmla="*/ 1222806 h 1735667"/>
              <a:gd name="csX58" fmla="*/ 1737598 w 7263142"/>
              <a:gd name="csY58" fmla="*/ 1221389 h 1735667"/>
              <a:gd name="csX59" fmla="*/ 1736708 w 7263142"/>
              <a:gd name="csY59" fmla="*/ 1223703 h 1735667"/>
              <a:gd name="csX60" fmla="*/ 1628912 w 7263142"/>
              <a:gd name="csY60" fmla="*/ 1416186 h 1735667"/>
              <a:gd name="csX61" fmla="*/ 1519076 w 7263142"/>
              <a:gd name="csY61" fmla="*/ 1585277 h 1735667"/>
              <a:gd name="csX62" fmla="*/ 1411042 w 7263142"/>
              <a:gd name="csY62" fmla="*/ 1695554 h 1735667"/>
              <a:gd name="csX63" fmla="*/ 1301633 w 7263142"/>
              <a:gd name="csY63" fmla="*/ 1735667 h 1735667"/>
              <a:gd name="csX64" fmla="*/ 1193620 w 7263142"/>
              <a:gd name="csY64" fmla="*/ 1695579 h 1735667"/>
              <a:gd name="csX65" fmla="*/ 1080021 w 7263142"/>
              <a:gd name="csY65" fmla="*/ 1579217 h 1735667"/>
              <a:gd name="csX66" fmla="*/ 975446 w 7263142"/>
              <a:gd name="csY66" fmla="*/ 1419447 h 1735667"/>
              <a:gd name="csX67" fmla="*/ 867777 w 7263142"/>
              <a:gd name="csY67" fmla="*/ 1221971 h 1735667"/>
              <a:gd name="csX68" fmla="*/ 758669 w 7263142"/>
              <a:gd name="csY68" fmla="*/ 1024950 h 1735667"/>
              <a:gd name="csX69" fmla="*/ 650269 w 7263142"/>
              <a:gd name="csY69" fmla="*/ 859023 h 1735667"/>
              <a:gd name="csX70" fmla="*/ 541591 w 7263142"/>
              <a:gd name="csY70" fmla="*/ 748793 h 1735667"/>
              <a:gd name="csX71" fmla="*/ 432525 w 7263142"/>
              <a:gd name="csY71" fmla="*/ 709059 h 1735667"/>
              <a:gd name="csX72" fmla="*/ 324169 w 7263142"/>
              <a:gd name="csY72" fmla="*/ 749603 h 1735667"/>
              <a:gd name="csX73" fmla="*/ 217259 w 7263142"/>
              <a:gd name="csY73" fmla="*/ 857890 h 1735667"/>
              <a:gd name="csX74" fmla="*/ 106797 w 7263142"/>
              <a:gd name="csY74" fmla="*/ 1026411 h 1735667"/>
              <a:gd name="csX75" fmla="*/ 1 w 7263142"/>
              <a:gd name="csY75" fmla="*/ 1222807 h 1735667"/>
              <a:gd name="csX0" fmla="*/ 2995944 w 7263140"/>
              <a:gd name="csY0" fmla="*/ 33338 h 1735667"/>
              <a:gd name="csX1" fmla="*/ 3099396 w 7263140"/>
              <a:gd name="csY1" fmla="*/ 35625 h 1735667"/>
              <a:gd name="csX2" fmla="*/ 3207606 w 7263140"/>
              <a:gd name="csY2" fmla="*/ 0 h 1735667"/>
              <a:gd name="csX3" fmla="*/ 7263140 w 7263140"/>
              <a:gd name="csY3" fmla="*/ 101601 h 1735667"/>
              <a:gd name="csX4" fmla="*/ 6949872 w 7263140"/>
              <a:gd name="csY4" fmla="*/ 1223703 h 1735667"/>
              <a:gd name="csX5" fmla="*/ 6842077 w 7263140"/>
              <a:gd name="csY5" fmla="*/ 1416186 h 1735667"/>
              <a:gd name="csX6" fmla="*/ 6732241 w 7263140"/>
              <a:gd name="csY6" fmla="*/ 1585276 h 1735667"/>
              <a:gd name="csX7" fmla="*/ 6624206 w 7263140"/>
              <a:gd name="csY7" fmla="*/ 1695553 h 1735667"/>
              <a:gd name="csX8" fmla="*/ 6514797 w 7263140"/>
              <a:gd name="csY8" fmla="*/ 1735667 h 1735667"/>
              <a:gd name="csX9" fmla="*/ 6406785 w 7263140"/>
              <a:gd name="csY9" fmla="*/ 1695579 h 1735667"/>
              <a:gd name="csX10" fmla="*/ 6293186 w 7263140"/>
              <a:gd name="csY10" fmla="*/ 1579216 h 1735667"/>
              <a:gd name="csX11" fmla="*/ 6188610 w 7263140"/>
              <a:gd name="csY11" fmla="*/ 1419447 h 1735667"/>
              <a:gd name="csX12" fmla="*/ 6080942 w 7263140"/>
              <a:gd name="csY12" fmla="*/ 1221970 h 1735667"/>
              <a:gd name="csX13" fmla="*/ 5971833 w 7263140"/>
              <a:gd name="csY13" fmla="*/ 1024950 h 1735667"/>
              <a:gd name="csX14" fmla="*/ 5863433 w 7263140"/>
              <a:gd name="csY14" fmla="*/ 859022 h 1735667"/>
              <a:gd name="csX15" fmla="*/ 5754755 w 7263140"/>
              <a:gd name="csY15" fmla="*/ 748792 h 1735667"/>
              <a:gd name="csX16" fmla="*/ 5645690 w 7263140"/>
              <a:gd name="csY16" fmla="*/ 709058 h 1735667"/>
              <a:gd name="csX17" fmla="*/ 5537334 w 7263140"/>
              <a:gd name="csY17" fmla="*/ 749602 h 1735667"/>
              <a:gd name="csX18" fmla="*/ 5430423 w 7263140"/>
              <a:gd name="csY18" fmla="*/ 857890 h 1735667"/>
              <a:gd name="csX19" fmla="*/ 5319961 w 7263140"/>
              <a:gd name="csY19" fmla="*/ 1026411 h 1735667"/>
              <a:gd name="csX20" fmla="*/ 5213166 w 7263140"/>
              <a:gd name="csY20" fmla="*/ 1222806 h 1735667"/>
              <a:gd name="csX21" fmla="*/ 5213158 w 7263140"/>
              <a:gd name="csY21" fmla="*/ 1221389 h 1735667"/>
              <a:gd name="csX22" fmla="*/ 5212268 w 7263140"/>
              <a:gd name="csY22" fmla="*/ 1223703 h 1735667"/>
              <a:gd name="csX23" fmla="*/ 5104472 w 7263140"/>
              <a:gd name="csY23" fmla="*/ 1416186 h 1735667"/>
              <a:gd name="csX24" fmla="*/ 4994636 w 7263140"/>
              <a:gd name="csY24" fmla="*/ 1585277 h 1735667"/>
              <a:gd name="csX25" fmla="*/ 4886602 w 7263140"/>
              <a:gd name="csY25" fmla="*/ 1695554 h 1735667"/>
              <a:gd name="csX26" fmla="*/ 4777193 w 7263140"/>
              <a:gd name="csY26" fmla="*/ 1735667 h 1735667"/>
              <a:gd name="csX27" fmla="*/ 4669180 w 7263140"/>
              <a:gd name="csY27" fmla="*/ 1695579 h 1735667"/>
              <a:gd name="csX28" fmla="*/ 4555581 w 7263140"/>
              <a:gd name="csY28" fmla="*/ 1579217 h 1735667"/>
              <a:gd name="csX29" fmla="*/ 4451006 w 7263140"/>
              <a:gd name="csY29" fmla="*/ 1419447 h 1735667"/>
              <a:gd name="csX30" fmla="*/ 4343337 w 7263140"/>
              <a:gd name="csY30" fmla="*/ 1221971 h 1735667"/>
              <a:gd name="csX31" fmla="*/ 4234229 w 7263140"/>
              <a:gd name="csY31" fmla="*/ 1024950 h 1735667"/>
              <a:gd name="csX32" fmla="*/ 4125829 w 7263140"/>
              <a:gd name="csY32" fmla="*/ 859023 h 1735667"/>
              <a:gd name="csX33" fmla="*/ 4017151 w 7263140"/>
              <a:gd name="csY33" fmla="*/ 748793 h 1735667"/>
              <a:gd name="csX34" fmla="*/ 3908085 w 7263140"/>
              <a:gd name="csY34" fmla="*/ 709059 h 1735667"/>
              <a:gd name="csX35" fmla="*/ 3799729 w 7263140"/>
              <a:gd name="csY35" fmla="*/ 749603 h 1735667"/>
              <a:gd name="csX36" fmla="*/ 3692819 w 7263140"/>
              <a:gd name="csY36" fmla="*/ 857890 h 1735667"/>
              <a:gd name="csX37" fmla="*/ 3582357 w 7263140"/>
              <a:gd name="csY37" fmla="*/ 1026411 h 1735667"/>
              <a:gd name="csX38" fmla="*/ 3475561 w 7263140"/>
              <a:gd name="csY38" fmla="*/ 1222807 h 1735667"/>
              <a:gd name="csX39" fmla="*/ 3474843 w 7263140"/>
              <a:gd name="csY39" fmla="*/ 1221794 h 1735667"/>
              <a:gd name="csX40" fmla="*/ 3474310 w 7263140"/>
              <a:gd name="csY40" fmla="*/ 1223703 h 1735667"/>
              <a:gd name="csX41" fmla="*/ 3366515 w 7263140"/>
              <a:gd name="csY41" fmla="*/ 1416186 h 1735667"/>
              <a:gd name="csX42" fmla="*/ 3256679 w 7263140"/>
              <a:gd name="csY42" fmla="*/ 1585276 h 1735667"/>
              <a:gd name="csX43" fmla="*/ 3148645 w 7263140"/>
              <a:gd name="csY43" fmla="*/ 1695553 h 1735667"/>
              <a:gd name="csX44" fmla="*/ 3039236 w 7263140"/>
              <a:gd name="csY44" fmla="*/ 1735667 h 1735667"/>
              <a:gd name="csX45" fmla="*/ 2931223 w 7263140"/>
              <a:gd name="csY45" fmla="*/ 1695579 h 1735667"/>
              <a:gd name="csX46" fmla="*/ 2817624 w 7263140"/>
              <a:gd name="csY46" fmla="*/ 1579216 h 1735667"/>
              <a:gd name="csX47" fmla="*/ 2713048 w 7263140"/>
              <a:gd name="csY47" fmla="*/ 1419447 h 1735667"/>
              <a:gd name="csX48" fmla="*/ 2605380 w 7263140"/>
              <a:gd name="csY48" fmla="*/ 1221970 h 1735667"/>
              <a:gd name="csX49" fmla="*/ 2496271 w 7263140"/>
              <a:gd name="csY49" fmla="*/ 1024950 h 1735667"/>
              <a:gd name="csX50" fmla="*/ 2387871 w 7263140"/>
              <a:gd name="csY50" fmla="*/ 859022 h 1735667"/>
              <a:gd name="csX51" fmla="*/ 2279194 w 7263140"/>
              <a:gd name="csY51" fmla="*/ 748792 h 1735667"/>
              <a:gd name="csX52" fmla="*/ 2170128 w 7263140"/>
              <a:gd name="csY52" fmla="*/ 709058 h 1735667"/>
              <a:gd name="csX53" fmla="*/ 2061772 w 7263140"/>
              <a:gd name="csY53" fmla="*/ 749602 h 1735667"/>
              <a:gd name="csX54" fmla="*/ 1954862 w 7263140"/>
              <a:gd name="csY54" fmla="*/ 857890 h 1735667"/>
              <a:gd name="csX55" fmla="*/ 1844399 w 7263140"/>
              <a:gd name="csY55" fmla="*/ 1026411 h 1735667"/>
              <a:gd name="csX56" fmla="*/ 1737604 w 7263140"/>
              <a:gd name="csY56" fmla="*/ 1222806 h 1735667"/>
              <a:gd name="csX57" fmla="*/ 1737596 w 7263140"/>
              <a:gd name="csY57" fmla="*/ 1221389 h 1735667"/>
              <a:gd name="csX58" fmla="*/ 1736706 w 7263140"/>
              <a:gd name="csY58" fmla="*/ 1223703 h 1735667"/>
              <a:gd name="csX59" fmla="*/ 1628910 w 7263140"/>
              <a:gd name="csY59" fmla="*/ 1416186 h 1735667"/>
              <a:gd name="csX60" fmla="*/ 1519074 w 7263140"/>
              <a:gd name="csY60" fmla="*/ 1585277 h 1735667"/>
              <a:gd name="csX61" fmla="*/ 1411040 w 7263140"/>
              <a:gd name="csY61" fmla="*/ 1695554 h 1735667"/>
              <a:gd name="csX62" fmla="*/ 1301631 w 7263140"/>
              <a:gd name="csY62" fmla="*/ 1735667 h 1735667"/>
              <a:gd name="csX63" fmla="*/ 1193618 w 7263140"/>
              <a:gd name="csY63" fmla="*/ 1695579 h 1735667"/>
              <a:gd name="csX64" fmla="*/ 1080019 w 7263140"/>
              <a:gd name="csY64" fmla="*/ 1579217 h 1735667"/>
              <a:gd name="csX65" fmla="*/ 975444 w 7263140"/>
              <a:gd name="csY65" fmla="*/ 1419447 h 1735667"/>
              <a:gd name="csX66" fmla="*/ 867775 w 7263140"/>
              <a:gd name="csY66" fmla="*/ 1221971 h 1735667"/>
              <a:gd name="csX67" fmla="*/ 758667 w 7263140"/>
              <a:gd name="csY67" fmla="*/ 1024950 h 1735667"/>
              <a:gd name="csX68" fmla="*/ 650267 w 7263140"/>
              <a:gd name="csY68" fmla="*/ 859023 h 1735667"/>
              <a:gd name="csX69" fmla="*/ 541589 w 7263140"/>
              <a:gd name="csY69" fmla="*/ 748793 h 1735667"/>
              <a:gd name="csX70" fmla="*/ 432523 w 7263140"/>
              <a:gd name="csY70" fmla="*/ 709059 h 1735667"/>
              <a:gd name="csX71" fmla="*/ 324167 w 7263140"/>
              <a:gd name="csY71" fmla="*/ 749603 h 1735667"/>
              <a:gd name="csX72" fmla="*/ 217257 w 7263140"/>
              <a:gd name="csY72" fmla="*/ 857890 h 1735667"/>
              <a:gd name="csX73" fmla="*/ 106795 w 7263140"/>
              <a:gd name="csY73" fmla="*/ 1026411 h 1735667"/>
              <a:gd name="csX74" fmla="*/ -1 w 7263140"/>
              <a:gd name="csY74" fmla="*/ 1222807 h 1735667"/>
              <a:gd name="csX0" fmla="*/ 2995946 w 7263142"/>
              <a:gd name="csY0" fmla="*/ 33338 h 1735667"/>
              <a:gd name="csX1" fmla="*/ 3207608 w 7263142"/>
              <a:gd name="csY1" fmla="*/ 0 h 1735667"/>
              <a:gd name="csX2" fmla="*/ 7263142 w 7263142"/>
              <a:gd name="csY2" fmla="*/ 101601 h 1735667"/>
              <a:gd name="csX3" fmla="*/ 6949874 w 7263142"/>
              <a:gd name="csY3" fmla="*/ 1223703 h 1735667"/>
              <a:gd name="csX4" fmla="*/ 6842079 w 7263142"/>
              <a:gd name="csY4" fmla="*/ 1416186 h 1735667"/>
              <a:gd name="csX5" fmla="*/ 6732243 w 7263142"/>
              <a:gd name="csY5" fmla="*/ 1585276 h 1735667"/>
              <a:gd name="csX6" fmla="*/ 6624208 w 7263142"/>
              <a:gd name="csY6" fmla="*/ 1695553 h 1735667"/>
              <a:gd name="csX7" fmla="*/ 6514799 w 7263142"/>
              <a:gd name="csY7" fmla="*/ 1735667 h 1735667"/>
              <a:gd name="csX8" fmla="*/ 6406787 w 7263142"/>
              <a:gd name="csY8" fmla="*/ 1695579 h 1735667"/>
              <a:gd name="csX9" fmla="*/ 6293188 w 7263142"/>
              <a:gd name="csY9" fmla="*/ 1579216 h 1735667"/>
              <a:gd name="csX10" fmla="*/ 6188612 w 7263142"/>
              <a:gd name="csY10" fmla="*/ 1419447 h 1735667"/>
              <a:gd name="csX11" fmla="*/ 6080944 w 7263142"/>
              <a:gd name="csY11" fmla="*/ 1221970 h 1735667"/>
              <a:gd name="csX12" fmla="*/ 5971835 w 7263142"/>
              <a:gd name="csY12" fmla="*/ 1024950 h 1735667"/>
              <a:gd name="csX13" fmla="*/ 5863435 w 7263142"/>
              <a:gd name="csY13" fmla="*/ 859022 h 1735667"/>
              <a:gd name="csX14" fmla="*/ 5754757 w 7263142"/>
              <a:gd name="csY14" fmla="*/ 748792 h 1735667"/>
              <a:gd name="csX15" fmla="*/ 5645692 w 7263142"/>
              <a:gd name="csY15" fmla="*/ 709058 h 1735667"/>
              <a:gd name="csX16" fmla="*/ 5537336 w 7263142"/>
              <a:gd name="csY16" fmla="*/ 749602 h 1735667"/>
              <a:gd name="csX17" fmla="*/ 5430425 w 7263142"/>
              <a:gd name="csY17" fmla="*/ 857890 h 1735667"/>
              <a:gd name="csX18" fmla="*/ 5319963 w 7263142"/>
              <a:gd name="csY18" fmla="*/ 1026411 h 1735667"/>
              <a:gd name="csX19" fmla="*/ 5213168 w 7263142"/>
              <a:gd name="csY19" fmla="*/ 1222806 h 1735667"/>
              <a:gd name="csX20" fmla="*/ 5213160 w 7263142"/>
              <a:gd name="csY20" fmla="*/ 1221389 h 1735667"/>
              <a:gd name="csX21" fmla="*/ 5212270 w 7263142"/>
              <a:gd name="csY21" fmla="*/ 1223703 h 1735667"/>
              <a:gd name="csX22" fmla="*/ 5104474 w 7263142"/>
              <a:gd name="csY22" fmla="*/ 1416186 h 1735667"/>
              <a:gd name="csX23" fmla="*/ 4994638 w 7263142"/>
              <a:gd name="csY23" fmla="*/ 1585277 h 1735667"/>
              <a:gd name="csX24" fmla="*/ 4886604 w 7263142"/>
              <a:gd name="csY24" fmla="*/ 1695554 h 1735667"/>
              <a:gd name="csX25" fmla="*/ 4777195 w 7263142"/>
              <a:gd name="csY25" fmla="*/ 1735667 h 1735667"/>
              <a:gd name="csX26" fmla="*/ 4669182 w 7263142"/>
              <a:gd name="csY26" fmla="*/ 1695579 h 1735667"/>
              <a:gd name="csX27" fmla="*/ 4555583 w 7263142"/>
              <a:gd name="csY27" fmla="*/ 1579217 h 1735667"/>
              <a:gd name="csX28" fmla="*/ 4451008 w 7263142"/>
              <a:gd name="csY28" fmla="*/ 1419447 h 1735667"/>
              <a:gd name="csX29" fmla="*/ 4343339 w 7263142"/>
              <a:gd name="csY29" fmla="*/ 1221971 h 1735667"/>
              <a:gd name="csX30" fmla="*/ 4234231 w 7263142"/>
              <a:gd name="csY30" fmla="*/ 1024950 h 1735667"/>
              <a:gd name="csX31" fmla="*/ 4125831 w 7263142"/>
              <a:gd name="csY31" fmla="*/ 859023 h 1735667"/>
              <a:gd name="csX32" fmla="*/ 4017153 w 7263142"/>
              <a:gd name="csY32" fmla="*/ 748793 h 1735667"/>
              <a:gd name="csX33" fmla="*/ 3908087 w 7263142"/>
              <a:gd name="csY33" fmla="*/ 709059 h 1735667"/>
              <a:gd name="csX34" fmla="*/ 3799731 w 7263142"/>
              <a:gd name="csY34" fmla="*/ 749603 h 1735667"/>
              <a:gd name="csX35" fmla="*/ 3692821 w 7263142"/>
              <a:gd name="csY35" fmla="*/ 857890 h 1735667"/>
              <a:gd name="csX36" fmla="*/ 3582359 w 7263142"/>
              <a:gd name="csY36" fmla="*/ 1026411 h 1735667"/>
              <a:gd name="csX37" fmla="*/ 3475563 w 7263142"/>
              <a:gd name="csY37" fmla="*/ 1222807 h 1735667"/>
              <a:gd name="csX38" fmla="*/ 3474845 w 7263142"/>
              <a:gd name="csY38" fmla="*/ 1221794 h 1735667"/>
              <a:gd name="csX39" fmla="*/ 3474312 w 7263142"/>
              <a:gd name="csY39" fmla="*/ 1223703 h 1735667"/>
              <a:gd name="csX40" fmla="*/ 3366517 w 7263142"/>
              <a:gd name="csY40" fmla="*/ 1416186 h 1735667"/>
              <a:gd name="csX41" fmla="*/ 3256681 w 7263142"/>
              <a:gd name="csY41" fmla="*/ 1585276 h 1735667"/>
              <a:gd name="csX42" fmla="*/ 3148647 w 7263142"/>
              <a:gd name="csY42" fmla="*/ 1695553 h 1735667"/>
              <a:gd name="csX43" fmla="*/ 3039238 w 7263142"/>
              <a:gd name="csY43" fmla="*/ 1735667 h 1735667"/>
              <a:gd name="csX44" fmla="*/ 2931225 w 7263142"/>
              <a:gd name="csY44" fmla="*/ 1695579 h 1735667"/>
              <a:gd name="csX45" fmla="*/ 2817626 w 7263142"/>
              <a:gd name="csY45" fmla="*/ 1579216 h 1735667"/>
              <a:gd name="csX46" fmla="*/ 2713050 w 7263142"/>
              <a:gd name="csY46" fmla="*/ 1419447 h 1735667"/>
              <a:gd name="csX47" fmla="*/ 2605382 w 7263142"/>
              <a:gd name="csY47" fmla="*/ 1221970 h 1735667"/>
              <a:gd name="csX48" fmla="*/ 2496273 w 7263142"/>
              <a:gd name="csY48" fmla="*/ 1024950 h 1735667"/>
              <a:gd name="csX49" fmla="*/ 2387873 w 7263142"/>
              <a:gd name="csY49" fmla="*/ 859022 h 1735667"/>
              <a:gd name="csX50" fmla="*/ 2279196 w 7263142"/>
              <a:gd name="csY50" fmla="*/ 748792 h 1735667"/>
              <a:gd name="csX51" fmla="*/ 2170130 w 7263142"/>
              <a:gd name="csY51" fmla="*/ 709058 h 1735667"/>
              <a:gd name="csX52" fmla="*/ 2061774 w 7263142"/>
              <a:gd name="csY52" fmla="*/ 749602 h 1735667"/>
              <a:gd name="csX53" fmla="*/ 1954864 w 7263142"/>
              <a:gd name="csY53" fmla="*/ 857890 h 1735667"/>
              <a:gd name="csX54" fmla="*/ 1844401 w 7263142"/>
              <a:gd name="csY54" fmla="*/ 1026411 h 1735667"/>
              <a:gd name="csX55" fmla="*/ 1737606 w 7263142"/>
              <a:gd name="csY55" fmla="*/ 1222806 h 1735667"/>
              <a:gd name="csX56" fmla="*/ 1737598 w 7263142"/>
              <a:gd name="csY56" fmla="*/ 1221389 h 1735667"/>
              <a:gd name="csX57" fmla="*/ 1736708 w 7263142"/>
              <a:gd name="csY57" fmla="*/ 1223703 h 1735667"/>
              <a:gd name="csX58" fmla="*/ 1628912 w 7263142"/>
              <a:gd name="csY58" fmla="*/ 1416186 h 1735667"/>
              <a:gd name="csX59" fmla="*/ 1519076 w 7263142"/>
              <a:gd name="csY59" fmla="*/ 1585277 h 1735667"/>
              <a:gd name="csX60" fmla="*/ 1411042 w 7263142"/>
              <a:gd name="csY60" fmla="*/ 1695554 h 1735667"/>
              <a:gd name="csX61" fmla="*/ 1301633 w 7263142"/>
              <a:gd name="csY61" fmla="*/ 1735667 h 1735667"/>
              <a:gd name="csX62" fmla="*/ 1193620 w 7263142"/>
              <a:gd name="csY62" fmla="*/ 1695579 h 1735667"/>
              <a:gd name="csX63" fmla="*/ 1080021 w 7263142"/>
              <a:gd name="csY63" fmla="*/ 1579217 h 1735667"/>
              <a:gd name="csX64" fmla="*/ 975446 w 7263142"/>
              <a:gd name="csY64" fmla="*/ 1419447 h 1735667"/>
              <a:gd name="csX65" fmla="*/ 867777 w 7263142"/>
              <a:gd name="csY65" fmla="*/ 1221971 h 1735667"/>
              <a:gd name="csX66" fmla="*/ 758669 w 7263142"/>
              <a:gd name="csY66" fmla="*/ 1024950 h 1735667"/>
              <a:gd name="csX67" fmla="*/ 650269 w 7263142"/>
              <a:gd name="csY67" fmla="*/ 859023 h 1735667"/>
              <a:gd name="csX68" fmla="*/ 541591 w 7263142"/>
              <a:gd name="csY68" fmla="*/ 748793 h 1735667"/>
              <a:gd name="csX69" fmla="*/ 432525 w 7263142"/>
              <a:gd name="csY69" fmla="*/ 709059 h 1735667"/>
              <a:gd name="csX70" fmla="*/ 324169 w 7263142"/>
              <a:gd name="csY70" fmla="*/ 749603 h 1735667"/>
              <a:gd name="csX71" fmla="*/ 217259 w 7263142"/>
              <a:gd name="csY71" fmla="*/ 857890 h 1735667"/>
              <a:gd name="csX72" fmla="*/ 106797 w 7263142"/>
              <a:gd name="csY72" fmla="*/ 1026411 h 1735667"/>
              <a:gd name="csX73" fmla="*/ 1 w 7263142"/>
              <a:gd name="csY73" fmla="*/ 1222807 h 1735667"/>
              <a:gd name="csX0" fmla="*/ 3207606 w 7263140"/>
              <a:gd name="csY0" fmla="*/ 0 h 1735667"/>
              <a:gd name="csX1" fmla="*/ 7263140 w 7263140"/>
              <a:gd name="csY1" fmla="*/ 101601 h 1735667"/>
              <a:gd name="csX2" fmla="*/ 6949872 w 7263140"/>
              <a:gd name="csY2" fmla="*/ 1223703 h 1735667"/>
              <a:gd name="csX3" fmla="*/ 6842077 w 7263140"/>
              <a:gd name="csY3" fmla="*/ 1416186 h 1735667"/>
              <a:gd name="csX4" fmla="*/ 6732241 w 7263140"/>
              <a:gd name="csY4" fmla="*/ 1585276 h 1735667"/>
              <a:gd name="csX5" fmla="*/ 6624206 w 7263140"/>
              <a:gd name="csY5" fmla="*/ 1695553 h 1735667"/>
              <a:gd name="csX6" fmla="*/ 6514797 w 7263140"/>
              <a:gd name="csY6" fmla="*/ 1735667 h 1735667"/>
              <a:gd name="csX7" fmla="*/ 6406785 w 7263140"/>
              <a:gd name="csY7" fmla="*/ 1695579 h 1735667"/>
              <a:gd name="csX8" fmla="*/ 6293186 w 7263140"/>
              <a:gd name="csY8" fmla="*/ 1579216 h 1735667"/>
              <a:gd name="csX9" fmla="*/ 6188610 w 7263140"/>
              <a:gd name="csY9" fmla="*/ 1419447 h 1735667"/>
              <a:gd name="csX10" fmla="*/ 6080942 w 7263140"/>
              <a:gd name="csY10" fmla="*/ 1221970 h 1735667"/>
              <a:gd name="csX11" fmla="*/ 5971833 w 7263140"/>
              <a:gd name="csY11" fmla="*/ 1024950 h 1735667"/>
              <a:gd name="csX12" fmla="*/ 5863433 w 7263140"/>
              <a:gd name="csY12" fmla="*/ 859022 h 1735667"/>
              <a:gd name="csX13" fmla="*/ 5754755 w 7263140"/>
              <a:gd name="csY13" fmla="*/ 748792 h 1735667"/>
              <a:gd name="csX14" fmla="*/ 5645690 w 7263140"/>
              <a:gd name="csY14" fmla="*/ 709058 h 1735667"/>
              <a:gd name="csX15" fmla="*/ 5537334 w 7263140"/>
              <a:gd name="csY15" fmla="*/ 749602 h 1735667"/>
              <a:gd name="csX16" fmla="*/ 5430423 w 7263140"/>
              <a:gd name="csY16" fmla="*/ 857890 h 1735667"/>
              <a:gd name="csX17" fmla="*/ 5319961 w 7263140"/>
              <a:gd name="csY17" fmla="*/ 1026411 h 1735667"/>
              <a:gd name="csX18" fmla="*/ 5213166 w 7263140"/>
              <a:gd name="csY18" fmla="*/ 1222806 h 1735667"/>
              <a:gd name="csX19" fmla="*/ 5213158 w 7263140"/>
              <a:gd name="csY19" fmla="*/ 1221389 h 1735667"/>
              <a:gd name="csX20" fmla="*/ 5212268 w 7263140"/>
              <a:gd name="csY20" fmla="*/ 1223703 h 1735667"/>
              <a:gd name="csX21" fmla="*/ 5104472 w 7263140"/>
              <a:gd name="csY21" fmla="*/ 1416186 h 1735667"/>
              <a:gd name="csX22" fmla="*/ 4994636 w 7263140"/>
              <a:gd name="csY22" fmla="*/ 1585277 h 1735667"/>
              <a:gd name="csX23" fmla="*/ 4886602 w 7263140"/>
              <a:gd name="csY23" fmla="*/ 1695554 h 1735667"/>
              <a:gd name="csX24" fmla="*/ 4777193 w 7263140"/>
              <a:gd name="csY24" fmla="*/ 1735667 h 1735667"/>
              <a:gd name="csX25" fmla="*/ 4669180 w 7263140"/>
              <a:gd name="csY25" fmla="*/ 1695579 h 1735667"/>
              <a:gd name="csX26" fmla="*/ 4555581 w 7263140"/>
              <a:gd name="csY26" fmla="*/ 1579217 h 1735667"/>
              <a:gd name="csX27" fmla="*/ 4451006 w 7263140"/>
              <a:gd name="csY27" fmla="*/ 1419447 h 1735667"/>
              <a:gd name="csX28" fmla="*/ 4343337 w 7263140"/>
              <a:gd name="csY28" fmla="*/ 1221971 h 1735667"/>
              <a:gd name="csX29" fmla="*/ 4234229 w 7263140"/>
              <a:gd name="csY29" fmla="*/ 1024950 h 1735667"/>
              <a:gd name="csX30" fmla="*/ 4125829 w 7263140"/>
              <a:gd name="csY30" fmla="*/ 859023 h 1735667"/>
              <a:gd name="csX31" fmla="*/ 4017151 w 7263140"/>
              <a:gd name="csY31" fmla="*/ 748793 h 1735667"/>
              <a:gd name="csX32" fmla="*/ 3908085 w 7263140"/>
              <a:gd name="csY32" fmla="*/ 709059 h 1735667"/>
              <a:gd name="csX33" fmla="*/ 3799729 w 7263140"/>
              <a:gd name="csY33" fmla="*/ 749603 h 1735667"/>
              <a:gd name="csX34" fmla="*/ 3692819 w 7263140"/>
              <a:gd name="csY34" fmla="*/ 857890 h 1735667"/>
              <a:gd name="csX35" fmla="*/ 3582357 w 7263140"/>
              <a:gd name="csY35" fmla="*/ 1026411 h 1735667"/>
              <a:gd name="csX36" fmla="*/ 3475561 w 7263140"/>
              <a:gd name="csY36" fmla="*/ 1222807 h 1735667"/>
              <a:gd name="csX37" fmla="*/ 3474843 w 7263140"/>
              <a:gd name="csY37" fmla="*/ 1221794 h 1735667"/>
              <a:gd name="csX38" fmla="*/ 3474310 w 7263140"/>
              <a:gd name="csY38" fmla="*/ 1223703 h 1735667"/>
              <a:gd name="csX39" fmla="*/ 3366515 w 7263140"/>
              <a:gd name="csY39" fmla="*/ 1416186 h 1735667"/>
              <a:gd name="csX40" fmla="*/ 3256679 w 7263140"/>
              <a:gd name="csY40" fmla="*/ 1585276 h 1735667"/>
              <a:gd name="csX41" fmla="*/ 3148645 w 7263140"/>
              <a:gd name="csY41" fmla="*/ 1695553 h 1735667"/>
              <a:gd name="csX42" fmla="*/ 3039236 w 7263140"/>
              <a:gd name="csY42" fmla="*/ 1735667 h 1735667"/>
              <a:gd name="csX43" fmla="*/ 2931223 w 7263140"/>
              <a:gd name="csY43" fmla="*/ 1695579 h 1735667"/>
              <a:gd name="csX44" fmla="*/ 2817624 w 7263140"/>
              <a:gd name="csY44" fmla="*/ 1579216 h 1735667"/>
              <a:gd name="csX45" fmla="*/ 2713048 w 7263140"/>
              <a:gd name="csY45" fmla="*/ 1419447 h 1735667"/>
              <a:gd name="csX46" fmla="*/ 2605380 w 7263140"/>
              <a:gd name="csY46" fmla="*/ 1221970 h 1735667"/>
              <a:gd name="csX47" fmla="*/ 2496271 w 7263140"/>
              <a:gd name="csY47" fmla="*/ 1024950 h 1735667"/>
              <a:gd name="csX48" fmla="*/ 2387871 w 7263140"/>
              <a:gd name="csY48" fmla="*/ 859022 h 1735667"/>
              <a:gd name="csX49" fmla="*/ 2279194 w 7263140"/>
              <a:gd name="csY49" fmla="*/ 748792 h 1735667"/>
              <a:gd name="csX50" fmla="*/ 2170128 w 7263140"/>
              <a:gd name="csY50" fmla="*/ 709058 h 1735667"/>
              <a:gd name="csX51" fmla="*/ 2061772 w 7263140"/>
              <a:gd name="csY51" fmla="*/ 749602 h 1735667"/>
              <a:gd name="csX52" fmla="*/ 1954862 w 7263140"/>
              <a:gd name="csY52" fmla="*/ 857890 h 1735667"/>
              <a:gd name="csX53" fmla="*/ 1844399 w 7263140"/>
              <a:gd name="csY53" fmla="*/ 1026411 h 1735667"/>
              <a:gd name="csX54" fmla="*/ 1737604 w 7263140"/>
              <a:gd name="csY54" fmla="*/ 1222806 h 1735667"/>
              <a:gd name="csX55" fmla="*/ 1737596 w 7263140"/>
              <a:gd name="csY55" fmla="*/ 1221389 h 1735667"/>
              <a:gd name="csX56" fmla="*/ 1736706 w 7263140"/>
              <a:gd name="csY56" fmla="*/ 1223703 h 1735667"/>
              <a:gd name="csX57" fmla="*/ 1628910 w 7263140"/>
              <a:gd name="csY57" fmla="*/ 1416186 h 1735667"/>
              <a:gd name="csX58" fmla="*/ 1519074 w 7263140"/>
              <a:gd name="csY58" fmla="*/ 1585277 h 1735667"/>
              <a:gd name="csX59" fmla="*/ 1411040 w 7263140"/>
              <a:gd name="csY59" fmla="*/ 1695554 h 1735667"/>
              <a:gd name="csX60" fmla="*/ 1301631 w 7263140"/>
              <a:gd name="csY60" fmla="*/ 1735667 h 1735667"/>
              <a:gd name="csX61" fmla="*/ 1193618 w 7263140"/>
              <a:gd name="csY61" fmla="*/ 1695579 h 1735667"/>
              <a:gd name="csX62" fmla="*/ 1080019 w 7263140"/>
              <a:gd name="csY62" fmla="*/ 1579217 h 1735667"/>
              <a:gd name="csX63" fmla="*/ 975444 w 7263140"/>
              <a:gd name="csY63" fmla="*/ 1419447 h 1735667"/>
              <a:gd name="csX64" fmla="*/ 867775 w 7263140"/>
              <a:gd name="csY64" fmla="*/ 1221971 h 1735667"/>
              <a:gd name="csX65" fmla="*/ 758667 w 7263140"/>
              <a:gd name="csY65" fmla="*/ 1024950 h 1735667"/>
              <a:gd name="csX66" fmla="*/ 650267 w 7263140"/>
              <a:gd name="csY66" fmla="*/ 859023 h 1735667"/>
              <a:gd name="csX67" fmla="*/ 541589 w 7263140"/>
              <a:gd name="csY67" fmla="*/ 748793 h 1735667"/>
              <a:gd name="csX68" fmla="*/ 432523 w 7263140"/>
              <a:gd name="csY68" fmla="*/ 709059 h 1735667"/>
              <a:gd name="csX69" fmla="*/ 324167 w 7263140"/>
              <a:gd name="csY69" fmla="*/ 749603 h 1735667"/>
              <a:gd name="csX70" fmla="*/ 217257 w 7263140"/>
              <a:gd name="csY70" fmla="*/ 857890 h 1735667"/>
              <a:gd name="csX71" fmla="*/ 106795 w 7263140"/>
              <a:gd name="csY71" fmla="*/ 1026411 h 1735667"/>
              <a:gd name="csX72" fmla="*/ -1 w 7263140"/>
              <a:gd name="csY72" fmla="*/ 1222807 h 1735667"/>
              <a:gd name="csX0" fmla="*/ 7263142 w 7263142"/>
              <a:gd name="csY0" fmla="*/ 1 h 1634067"/>
              <a:gd name="csX1" fmla="*/ 6949874 w 7263142"/>
              <a:gd name="csY1" fmla="*/ 1122103 h 1634067"/>
              <a:gd name="csX2" fmla="*/ 6842079 w 7263142"/>
              <a:gd name="csY2" fmla="*/ 1314586 h 1634067"/>
              <a:gd name="csX3" fmla="*/ 6732243 w 7263142"/>
              <a:gd name="csY3" fmla="*/ 1483676 h 1634067"/>
              <a:gd name="csX4" fmla="*/ 6624208 w 7263142"/>
              <a:gd name="csY4" fmla="*/ 1593953 h 1634067"/>
              <a:gd name="csX5" fmla="*/ 6514799 w 7263142"/>
              <a:gd name="csY5" fmla="*/ 1634067 h 1634067"/>
              <a:gd name="csX6" fmla="*/ 6406787 w 7263142"/>
              <a:gd name="csY6" fmla="*/ 1593979 h 1634067"/>
              <a:gd name="csX7" fmla="*/ 6293188 w 7263142"/>
              <a:gd name="csY7" fmla="*/ 1477616 h 1634067"/>
              <a:gd name="csX8" fmla="*/ 6188612 w 7263142"/>
              <a:gd name="csY8" fmla="*/ 1317847 h 1634067"/>
              <a:gd name="csX9" fmla="*/ 6080944 w 7263142"/>
              <a:gd name="csY9" fmla="*/ 1120370 h 1634067"/>
              <a:gd name="csX10" fmla="*/ 5971835 w 7263142"/>
              <a:gd name="csY10" fmla="*/ 923350 h 1634067"/>
              <a:gd name="csX11" fmla="*/ 5863435 w 7263142"/>
              <a:gd name="csY11" fmla="*/ 757422 h 1634067"/>
              <a:gd name="csX12" fmla="*/ 5754757 w 7263142"/>
              <a:gd name="csY12" fmla="*/ 647192 h 1634067"/>
              <a:gd name="csX13" fmla="*/ 5645692 w 7263142"/>
              <a:gd name="csY13" fmla="*/ 607458 h 1634067"/>
              <a:gd name="csX14" fmla="*/ 5537336 w 7263142"/>
              <a:gd name="csY14" fmla="*/ 648002 h 1634067"/>
              <a:gd name="csX15" fmla="*/ 5430425 w 7263142"/>
              <a:gd name="csY15" fmla="*/ 756290 h 1634067"/>
              <a:gd name="csX16" fmla="*/ 5319963 w 7263142"/>
              <a:gd name="csY16" fmla="*/ 924811 h 1634067"/>
              <a:gd name="csX17" fmla="*/ 5213168 w 7263142"/>
              <a:gd name="csY17" fmla="*/ 1121206 h 1634067"/>
              <a:gd name="csX18" fmla="*/ 5213160 w 7263142"/>
              <a:gd name="csY18" fmla="*/ 1119789 h 1634067"/>
              <a:gd name="csX19" fmla="*/ 5212270 w 7263142"/>
              <a:gd name="csY19" fmla="*/ 1122103 h 1634067"/>
              <a:gd name="csX20" fmla="*/ 5104474 w 7263142"/>
              <a:gd name="csY20" fmla="*/ 1314586 h 1634067"/>
              <a:gd name="csX21" fmla="*/ 4994638 w 7263142"/>
              <a:gd name="csY21" fmla="*/ 1483677 h 1634067"/>
              <a:gd name="csX22" fmla="*/ 4886604 w 7263142"/>
              <a:gd name="csY22" fmla="*/ 1593954 h 1634067"/>
              <a:gd name="csX23" fmla="*/ 4777195 w 7263142"/>
              <a:gd name="csY23" fmla="*/ 1634067 h 1634067"/>
              <a:gd name="csX24" fmla="*/ 4669182 w 7263142"/>
              <a:gd name="csY24" fmla="*/ 1593979 h 1634067"/>
              <a:gd name="csX25" fmla="*/ 4555583 w 7263142"/>
              <a:gd name="csY25" fmla="*/ 1477617 h 1634067"/>
              <a:gd name="csX26" fmla="*/ 4451008 w 7263142"/>
              <a:gd name="csY26" fmla="*/ 1317847 h 1634067"/>
              <a:gd name="csX27" fmla="*/ 4343339 w 7263142"/>
              <a:gd name="csY27" fmla="*/ 1120371 h 1634067"/>
              <a:gd name="csX28" fmla="*/ 4234231 w 7263142"/>
              <a:gd name="csY28" fmla="*/ 923350 h 1634067"/>
              <a:gd name="csX29" fmla="*/ 4125831 w 7263142"/>
              <a:gd name="csY29" fmla="*/ 757423 h 1634067"/>
              <a:gd name="csX30" fmla="*/ 4017153 w 7263142"/>
              <a:gd name="csY30" fmla="*/ 647193 h 1634067"/>
              <a:gd name="csX31" fmla="*/ 3908087 w 7263142"/>
              <a:gd name="csY31" fmla="*/ 607459 h 1634067"/>
              <a:gd name="csX32" fmla="*/ 3799731 w 7263142"/>
              <a:gd name="csY32" fmla="*/ 648003 h 1634067"/>
              <a:gd name="csX33" fmla="*/ 3692821 w 7263142"/>
              <a:gd name="csY33" fmla="*/ 756290 h 1634067"/>
              <a:gd name="csX34" fmla="*/ 3582359 w 7263142"/>
              <a:gd name="csY34" fmla="*/ 924811 h 1634067"/>
              <a:gd name="csX35" fmla="*/ 3475563 w 7263142"/>
              <a:gd name="csY35" fmla="*/ 1121207 h 1634067"/>
              <a:gd name="csX36" fmla="*/ 3474845 w 7263142"/>
              <a:gd name="csY36" fmla="*/ 1120194 h 1634067"/>
              <a:gd name="csX37" fmla="*/ 3474312 w 7263142"/>
              <a:gd name="csY37" fmla="*/ 1122103 h 1634067"/>
              <a:gd name="csX38" fmla="*/ 3366517 w 7263142"/>
              <a:gd name="csY38" fmla="*/ 1314586 h 1634067"/>
              <a:gd name="csX39" fmla="*/ 3256681 w 7263142"/>
              <a:gd name="csY39" fmla="*/ 1483676 h 1634067"/>
              <a:gd name="csX40" fmla="*/ 3148647 w 7263142"/>
              <a:gd name="csY40" fmla="*/ 1593953 h 1634067"/>
              <a:gd name="csX41" fmla="*/ 3039238 w 7263142"/>
              <a:gd name="csY41" fmla="*/ 1634067 h 1634067"/>
              <a:gd name="csX42" fmla="*/ 2931225 w 7263142"/>
              <a:gd name="csY42" fmla="*/ 1593979 h 1634067"/>
              <a:gd name="csX43" fmla="*/ 2817626 w 7263142"/>
              <a:gd name="csY43" fmla="*/ 1477616 h 1634067"/>
              <a:gd name="csX44" fmla="*/ 2713050 w 7263142"/>
              <a:gd name="csY44" fmla="*/ 1317847 h 1634067"/>
              <a:gd name="csX45" fmla="*/ 2605382 w 7263142"/>
              <a:gd name="csY45" fmla="*/ 1120370 h 1634067"/>
              <a:gd name="csX46" fmla="*/ 2496273 w 7263142"/>
              <a:gd name="csY46" fmla="*/ 923350 h 1634067"/>
              <a:gd name="csX47" fmla="*/ 2387873 w 7263142"/>
              <a:gd name="csY47" fmla="*/ 757422 h 1634067"/>
              <a:gd name="csX48" fmla="*/ 2279196 w 7263142"/>
              <a:gd name="csY48" fmla="*/ 647192 h 1634067"/>
              <a:gd name="csX49" fmla="*/ 2170130 w 7263142"/>
              <a:gd name="csY49" fmla="*/ 607458 h 1634067"/>
              <a:gd name="csX50" fmla="*/ 2061774 w 7263142"/>
              <a:gd name="csY50" fmla="*/ 648002 h 1634067"/>
              <a:gd name="csX51" fmla="*/ 1954864 w 7263142"/>
              <a:gd name="csY51" fmla="*/ 756290 h 1634067"/>
              <a:gd name="csX52" fmla="*/ 1844401 w 7263142"/>
              <a:gd name="csY52" fmla="*/ 924811 h 1634067"/>
              <a:gd name="csX53" fmla="*/ 1737606 w 7263142"/>
              <a:gd name="csY53" fmla="*/ 1121206 h 1634067"/>
              <a:gd name="csX54" fmla="*/ 1737598 w 7263142"/>
              <a:gd name="csY54" fmla="*/ 1119789 h 1634067"/>
              <a:gd name="csX55" fmla="*/ 1736708 w 7263142"/>
              <a:gd name="csY55" fmla="*/ 1122103 h 1634067"/>
              <a:gd name="csX56" fmla="*/ 1628912 w 7263142"/>
              <a:gd name="csY56" fmla="*/ 1314586 h 1634067"/>
              <a:gd name="csX57" fmla="*/ 1519076 w 7263142"/>
              <a:gd name="csY57" fmla="*/ 1483677 h 1634067"/>
              <a:gd name="csX58" fmla="*/ 1411042 w 7263142"/>
              <a:gd name="csY58" fmla="*/ 1593954 h 1634067"/>
              <a:gd name="csX59" fmla="*/ 1301633 w 7263142"/>
              <a:gd name="csY59" fmla="*/ 1634067 h 1634067"/>
              <a:gd name="csX60" fmla="*/ 1193620 w 7263142"/>
              <a:gd name="csY60" fmla="*/ 1593979 h 1634067"/>
              <a:gd name="csX61" fmla="*/ 1080021 w 7263142"/>
              <a:gd name="csY61" fmla="*/ 1477617 h 1634067"/>
              <a:gd name="csX62" fmla="*/ 975446 w 7263142"/>
              <a:gd name="csY62" fmla="*/ 1317847 h 1634067"/>
              <a:gd name="csX63" fmla="*/ 867777 w 7263142"/>
              <a:gd name="csY63" fmla="*/ 1120371 h 1634067"/>
              <a:gd name="csX64" fmla="*/ 758669 w 7263142"/>
              <a:gd name="csY64" fmla="*/ 923350 h 1634067"/>
              <a:gd name="csX65" fmla="*/ 650269 w 7263142"/>
              <a:gd name="csY65" fmla="*/ 757423 h 1634067"/>
              <a:gd name="csX66" fmla="*/ 541591 w 7263142"/>
              <a:gd name="csY66" fmla="*/ 647193 h 1634067"/>
              <a:gd name="csX67" fmla="*/ 432525 w 7263142"/>
              <a:gd name="csY67" fmla="*/ 607459 h 1634067"/>
              <a:gd name="csX68" fmla="*/ 324169 w 7263142"/>
              <a:gd name="csY68" fmla="*/ 648003 h 1634067"/>
              <a:gd name="csX69" fmla="*/ 217259 w 7263142"/>
              <a:gd name="csY69" fmla="*/ 756290 h 1634067"/>
              <a:gd name="csX70" fmla="*/ 106797 w 7263142"/>
              <a:gd name="csY70" fmla="*/ 924811 h 1634067"/>
              <a:gd name="csX71" fmla="*/ 1 w 7263142"/>
              <a:gd name="csY71" fmla="*/ 1121207 h 1634067"/>
              <a:gd name="csX0" fmla="*/ 6949872 w 6949872"/>
              <a:gd name="csY0" fmla="*/ 514647 h 1026611"/>
              <a:gd name="csX1" fmla="*/ 6842077 w 6949872"/>
              <a:gd name="csY1" fmla="*/ 707130 h 1026611"/>
              <a:gd name="csX2" fmla="*/ 6732241 w 6949872"/>
              <a:gd name="csY2" fmla="*/ 876220 h 1026611"/>
              <a:gd name="csX3" fmla="*/ 6624206 w 6949872"/>
              <a:gd name="csY3" fmla="*/ 986497 h 1026611"/>
              <a:gd name="csX4" fmla="*/ 6514797 w 6949872"/>
              <a:gd name="csY4" fmla="*/ 1026611 h 1026611"/>
              <a:gd name="csX5" fmla="*/ 6406785 w 6949872"/>
              <a:gd name="csY5" fmla="*/ 986523 h 1026611"/>
              <a:gd name="csX6" fmla="*/ 6293186 w 6949872"/>
              <a:gd name="csY6" fmla="*/ 870160 h 1026611"/>
              <a:gd name="csX7" fmla="*/ 6188610 w 6949872"/>
              <a:gd name="csY7" fmla="*/ 710391 h 1026611"/>
              <a:gd name="csX8" fmla="*/ 6080942 w 6949872"/>
              <a:gd name="csY8" fmla="*/ 512914 h 1026611"/>
              <a:gd name="csX9" fmla="*/ 5971833 w 6949872"/>
              <a:gd name="csY9" fmla="*/ 315894 h 1026611"/>
              <a:gd name="csX10" fmla="*/ 5863433 w 6949872"/>
              <a:gd name="csY10" fmla="*/ 149966 h 1026611"/>
              <a:gd name="csX11" fmla="*/ 5754755 w 6949872"/>
              <a:gd name="csY11" fmla="*/ 39736 h 1026611"/>
              <a:gd name="csX12" fmla="*/ 5645690 w 6949872"/>
              <a:gd name="csY12" fmla="*/ 2 h 1026611"/>
              <a:gd name="csX13" fmla="*/ 5537334 w 6949872"/>
              <a:gd name="csY13" fmla="*/ 40546 h 1026611"/>
              <a:gd name="csX14" fmla="*/ 5430423 w 6949872"/>
              <a:gd name="csY14" fmla="*/ 148834 h 1026611"/>
              <a:gd name="csX15" fmla="*/ 5319961 w 6949872"/>
              <a:gd name="csY15" fmla="*/ 317355 h 1026611"/>
              <a:gd name="csX16" fmla="*/ 5213166 w 6949872"/>
              <a:gd name="csY16" fmla="*/ 513750 h 1026611"/>
              <a:gd name="csX17" fmla="*/ 5213158 w 6949872"/>
              <a:gd name="csY17" fmla="*/ 512333 h 1026611"/>
              <a:gd name="csX18" fmla="*/ 5212268 w 6949872"/>
              <a:gd name="csY18" fmla="*/ 514647 h 1026611"/>
              <a:gd name="csX19" fmla="*/ 5104472 w 6949872"/>
              <a:gd name="csY19" fmla="*/ 707130 h 1026611"/>
              <a:gd name="csX20" fmla="*/ 4994636 w 6949872"/>
              <a:gd name="csY20" fmla="*/ 876221 h 1026611"/>
              <a:gd name="csX21" fmla="*/ 4886602 w 6949872"/>
              <a:gd name="csY21" fmla="*/ 986498 h 1026611"/>
              <a:gd name="csX22" fmla="*/ 4777193 w 6949872"/>
              <a:gd name="csY22" fmla="*/ 1026611 h 1026611"/>
              <a:gd name="csX23" fmla="*/ 4669180 w 6949872"/>
              <a:gd name="csY23" fmla="*/ 986523 h 1026611"/>
              <a:gd name="csX24" fmla="*/ 4555581 w 6949872"/>
              <a:gd name="csY24" fmla="*/ 870161 h 1026611"/>
              <a:gd name="csX25" fmla="*/ 4451006 w 6949872"/>
              <a:gd name="csY25" fmla="*/ 710391 h 1026611"/>
              <a:gd name="csX26" fmla="*/ 4343337 w 6949872"/>
              <a:gd name="csY26" fmla="*/ 512915 h 1026611"/>
              <a:gd name="csX27" fmla="*/ 4234229 w 6949872"/>
              <a:gd name="csY27" fmla="*/ 315894 h 1026611"/>
              <a:gd name="csX28" fmla="*/ 4125829 w 6949872"/>
              <a:gd name="csY28" fmla="*/ 149967 h 1026611"/>
              <a:gd name="csX29" fmla="*/ 4017151 w 6949872"/>
              <a:gd name="csY29" fmla="*/ 39737 h 1026611"/>
              <a:gd name="csX30" fmla="*/ 3908085 w 6949872"/>
              <a:gd name="csY30" fmla="*/ 3 h 1026611"/>
              <a:gd name="csX31" fmla="*/ 3799729 w 6949872"/>
              <a:gd name="csY31" fmla="*/ 40547 h 1026611"/>
              <a:gd name="csX32" fmla="*/ 3692819 w 6949872"/>
              <a:gd name="csY32" fmla="*/ 148834 h 1026611"/>
              <a:gd name="csX33" fmla="*/ 3582357 w 6949872"/>
              <a:gd name="csY33" fmla="*/ 317355 h 1026611"/>
              <a:gd name="csX34" fmla="*/ 3475561 w 6949872"/>
              <a:gd name="csY34" fmla="*/ 513751 h 1026611"/>
              <a:gd name="csX35" fmla="*/ 3474843 w 6949872"/>
              <a:gd name="csY35" fmla="*/ 512738 h 1026611"/>
              <a:gd name="csX36" fmla="*/ 3474310 w 6949872"/>
              <a:gd name="csY36" fmla="*/ 514647 h 1026611"/>
              <a:gd name="csX37" fmla="*/ 3366515 w 6949872"/>
              <a:gd name="csY37" fmla="*/ 707130 h 1026611"/>
              <a:gd name="csX38" fmla="*/ 3256679 w 6949872"/>
              <a:gd name="csY38" fmla="*/ 876220 h 1026611"/>
              <a:gd name="csX39" fmla="*/ 3148645 w 6949872"/>
              <a:gd name="csY39" fmla="*/ 986497 h 1026611"/>
              <a:gd name="csX40" fmla="*/ 3039236 w 6949872"/>
              <a:gd name="csY40" fmla="*/ 1026611 h 1026611"/>
              <a:gd name="csX41" fmla="*/ 2931223 w 6949872"/>
              <a:gd name="csY41" fmla="*/ 986523 h 1026611"/>
              <a:gd name="csX42" fmla="*/ 2817624 w 6949872"/>
              <a:gd name="csY42" fmla="*/ 870160 h 1026611"/>
              <a:gd name="csX43" fmla="*/ 2713048 w 6949872"/>
              <a:gd name="csY43" fmla="*/ 710391 h 1026611"/>
              <a:gd name="csX44" fmla="*/ 2605380 w 6949872"/>
              <a:gd name="csY44" fmla="*/ 512914 h 1026611"/>
              <a:gd name="csX45" fmla="*/ 2496271 w 6949872"/>
              <a:gd name="csY45" fmla="*/ 315894 h 1026611"/>
              <a:gd name="csX46" fmla="*/ 2387871 w 6949872"/>
              <a:gd name="csY46" fmla="*/ 149966 h 1026611"/>
              <a:gd name="csX47" fmla="*/ 2279194 w 6949872"/>
              <a:gd name="csY47" fmla="*/ 39736 h 1026611"/>
              <a:gd name="csX48" fmla="*/ 2170128 w 6949872"/>
              <a:gd name="csY48" fmla="*/ 2 h 1026611"/>
              <a:gd name="csX49" fmla="*/ 2061772 w 6949872"/>
              <a:gd name="csY49" fmla="*/ 40546 h 1026611"/>
              <a:gd name="csX50" fmla="*/ 1954862 w 6949872"/>
              <a:gd name="csY50" fmla="*/ 148834 h 1026611"/>
              <a:gd name="csX51" fmla="*/ 1844399 w 6949872"/>
              <a:gd name="csY51" fmla="*/ 317355 h 1026611"/>
              <a:gd name="csX52" fmla="*/ 1737604 w 6949872"/>
              <a:gd name="csY52" fmla="*/ 513750 h 1026611"/>
              <a:gd name="csX53" fmla="*/ 1737596 w 6949872"/>
              <a:gd name="csY53" fmla="*/ 512333 h 1026611"/>
              <a:gd name="csX54" fmla="*/ 1736706 w 6949872"/>
              <a:gd name="csY54" fmla="*/ 514647 h 1026611"/>
              <a:gd name="csX55" fmla="*/ 1628910 w 6949872"/>
              <a:gd name="csY55" fmla="*/ 707130 h 1026611"/>
              <a:gd name="csX56" fmla="*/ 1519074 w 6949872"/>
              <a:gd name="csY56" fmla="*/ 876221 h 1026611"/>
              <a:gd name="csX57" fmla="*/ 1411040 w 6949872"/>
              <a:gd name="csY57" fmla="*/ 986498 h 1026611"/>
              <a:gd name="csX58" fmla="*/ 1301631 w 6949872"/>
              <a:gd name="csY58" fmla="*/ 1026611 h 1026611"/>
              <a:gd name="csX59" fmla="*/ 1193618 w 6949872"/>
              <a:gd name="csY59" fmla="*/ 986523 h 1026611"/>
              <a:gd name="csX60" fmla="*/ 1080019 w 6949872"/>
              <a:gd name="csY60" fmla="*/ 870161 h 1026611"/>
              <a:gd name="csX61" fmla="*/ 975444 w 6949872"/>
              <a:gd name="csY61" fmla="*/ 710391 h 1026611"/>
              <a:gd name="csX62" fmla="*/ 867775 w 6949872"/>
              <a:gd name="csY62" fmla="*/ 512915 h 1026611"/>
              <a:gd name="csX63" fmla="*/ 758667 w 6949872"/>
              <a:gd name="csY63" fmla="*/ 315894 h 1026611"/>
              <a:gd name="csX64" fmla="*/ 650267 w 6949872"/>
              <a:gd name="csY64" fmla="*/ 149967 h 1026611"/>
              <a:gd name="csX65" fmla="*/ 541589 w 6949872"/>
              <a:gd name="csY65" fmla="*/ 39737 h 1026611"/>
              <a:gd name="csX66" fmla="*/ 432523 w 6949872"/>
              <a:gd name="csY66" fmla="*/ 3 h 1026611"/>
              <a:gd name="csX67" fmla="*/ 324167 w 6949872"/>
              <a:gd name="csY67" fmla="*/ 40547 h 1026611"/>
              <a:gd name="csX68" fmla="*/ 217257 w 6949872"/>
              <a:gd name="csY68" fmla="*/ 148834 h 1026611"/>
              <a:gd name="csX69" fmla="*/ 106795 w 6949872"/>
              <a:gd name="csY69" fmla="*/ 317355 h 1026611"/>
              <a:gd name="csX70" fmla="*/ -1 w 6949872"/>
              <a:gd name="csY70" fmla="*/ 513751 h 1026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6949872" h="1026611">
                <a:moveTo>
                  <a:pt x="6949872" y="514647"/>
                </a:moveTo>
                <a:lnTo>
                  <a:pt x="6842077" y="707130"/>
                </a:lnTo>
                <a:cubicBezTo>
                  <a:pt x="6805805" y="767392"/>
                  <a:pt x="6766907" y="831969"/>
                  <a:pt x="6732241" y="876220"/>
                </a:cubicBezTo>
                <a:cubicBezTo>
                  <a:pt x="6702002" y="914819"/>
                  <a:pt x="6666471" y="949738"/>
                  <a:pt x="6624206" y="986497"/>
                </a:cubicBezTo>
                <a:cubicBezTo>
                  <a:pt x="6590394" y="1015906"/>
                  <a:pt x="6551034" y="1026607"/>
                  <a:pt x="6514797" y="1026611"/>
                </a:cubicBezTo>
                <a:cubicBezTo>
                  <a:pt x="6478561" y="1026615"/>
                  <a:pt x="6443720" y="1012598"/>
                  <a:pt x="6406785" y="986523"/>
                </a:cubicBezTo>
                <a:cubicBezTo>
                  <a:pt x="6369850" y="960448"/>
                  <a:pt x="6329548" y="916183"/>
                  <a:pt x="6293186" y="870160"/>
                </a:cubicBezTo>
                <a:lnTo>
                  <a:pt x="6188610" y="710391"/>
                </a:lnTo>
                <a:lnTo>
                  <a:pt x="6080942" y="512914"/>
                </a:lnTo>
                <a:lnTo>
                  <a:pt x="5971833" y="315894"/>
                </a:lnTo>
                <a:cubicBezTo>
                  <a:pt x="5935582" y="255402"/>
                  <a:pt x="5897529" y="195806"/>
                  <a:pt x="5863433" y="149966"/>
                </a:cubicBezTo>
                <a:cubicBezTo>
                  <a:pt x="5831925" y="107604"/>
                  <a:pt x="5797398" y="73236"/>
                  <a:pt x="5754755" y="39736"/>
                </a:cubicBezTo>
                <a:cubicBezTo>
                  <a:pt x="5719779" y="12258"/>
                  <a:pt x="5681927" y="-133"/>
                  <a:pt x="5645690" y="2"/>
                </a:cubicBezTo>
                <a:cubicBezTo>
                  <a:pt x="5609453" y="137"/>
                  <a:pt x="5573211" y="15741"/>
                  <a:pt x="5537334" y="40546"/>
                </a:cubicBezTo>
                <a:cubicBezTo>
                  <a:pt x="5501456" y="65352"/>
                  <a:pt x="5466652" y="102700"/>
                  <a:pt x="5430423" y="148834"/>
                </a:cubicBezTo>
                <a:lnTo>
                  <a:pt x="5319961" y="317355"/>
                </a:lnTo>
                <a:lnTo>
                  <a:pt x="5213166" y="513750"/>
                </a:lnTo>
                <a:cubicBezTo>
                  <a:pt x="5213164" y="513278"/>
                  <a:pt x="5213161" y="512805"/>
                  <a:pt x="5213158" y="512333"/>
                </a:cubicBezTo>
                <a:lnTo>
                  <a:pt x="5212268" y="514647"/>
                </a:lnTo>
                <a:lnTo>
                  <a:pt x="5104472" y="707130"/>
                </a:lnTo>
                <a:cubicBezTo>
                  <a:pt x="5068200" y="767393"/>
                  <a:pt x="5029302" y="831970"/>
                  <a:pt x="4994636" y="876221"/>
                </a:cubicBezTo>
                <a:cubicBezTo>
                  <a:pt x="4964398" y="914819"/>
                  <a:pt x="4928866" y="949739"/>
                  <a:pt x="4886602" y="986498"/>
                </a:cubicBezTo>
                <a:cubicBezTo>
                  <a:pt x="4852789" y="1015906"/>
                  <a:pt x="4813430" y="1026607"/>
                  <a:pt x="4777193" y="1026611"/>
                </a:cubicBezTo>
                <a:cubicBezTo>
                  <a:pt x="4740955" y="1026616"/>
                  <a:pt x="4706115" y="1012598"/>
                  <a:pt x="4669180" y="986523"/>
                </a:cubicBezTo>
                <a:cubicBezTo>
                  <a:pt x="4632245" y="960448"/>
                  <a:pt x="4591944" y="916183"/>
                  <a:pt x="4555581" y="870161"/>
                </a:cubicBezTo>
                <a:lnTo>
                  <a:pt x="4451006" y="710391"/>
                </a:lnTo>
                <a:lnTo>
                  <a:pt x="4343337" y="512915"/>
                </a:lnTo>
                <a:lnTo>
                  <a:pt x="4234229" y="315894"/>
                </a:lnTo>
                <a:cubicBezTo>
                  <a:pt x="4197977" y="255403"/>
                  <a:pt x="4159924" y="195807"/>
                  <a:pt x="4125829" y="149967"/>
                </a:cubicBezTo>
                <a:cubicBezTo>
                  <a:pt x="4094320" y="107605"/>
                  <a:pt x="4059793" y="73237"/>
                  <a:pt x="4017151" y="39737"/>
                </a:cubicBezTo>
                <a:cubicBezTo>
                  <a:pt x="3982175" y="12259"/>
                  <a:pt x="3944322" y="-132"/>
                  <a:pt x="3908085" y="3"/>
                </a:cubicBezTo>
                <a:cubicBezTo>
                  <a:pt x="3871848" y="138"/>
                  <a:pt x="3835607" y="15742"/>
                  <a:pt x="3799729" y="40547"/>
                </a:cubicBezTo>
                <a:cubicBezTo>
                  <a:pt x="3763852" y="65353"/>
                  <a:pt x="3729048" y="102700"/>
                  <a:pt x="3692819" y="148834"/>
                </a:cubicBezTo>
                <a:lnTo>
                  <a:pt x="3582357" y="317355"/>
                </a:lnTo>
                <a:lnTo>
                  <a:pt x="3475561" y="513751"/>
                </a:lnTo>
                <a:lnTo>
                  <a:pt x="3474843" y="512738"/>
                </a:lnTo>
                <a:lnTo>
                  <a:pt x="3474310" y="514647"/>
                </a:lnTo>
                <a:lnTo>
                  <a:pt x="3366515" y="707130"/>
                </a:lnTo>
                <a:cubicBezTo>
                  <a:pt x="3330243" y="767392"/>
                  <a:pt x="3291345" y="831969"/>
                  <a:pt x="3256679" y="876220"/>
                </a:cubicBezTo>
                <a:cubicBezTo>
                  <a:pt x="3226440" y="914819"/>
                  <a:pt x="3190909" y="949738"/>
                  <a:pt x="3148645" y="986497"/>
                </a:cubicBezTo>
                <a:cubicBezTo>
                  <a:pt x="3114832" y="1015906"/>
                  <a:pt x="3075472" y="1026607"/>
                  <a:pt x="3039236" y="1026611"/>
                </a:cubicBezTo>
                <a:cubicBezTo>
                  <a:pt x="3002999" y="1026615"/>
                  <a:pt x="2968158" y="1012598"/>
                  <a:pt x="2931223" y="986523"/>
                </a:cubicBezTo>
                <a:cubicBezTo>
                  <a:pt x="2894288" y="960448"/>
                  <a:pt x="2853986" y="916183"/>
                  <a:pt x="2817624" y="870160"/>
                </a:cubicBezTo>
                <a:lnTo>
                  <a:pt x="2713048" y="710391"/>
                </a:lnTo>
                <a:lnTo>
                  <a:pt x="2605380" y="512914"/>
                </a:lnTo>
                <a:lnTo>
                  <a:pt x="2496271" y="315894"/>
                </a:lnTo>
                <a:cubicBezTo>
                  <a:pt x="2460020" y="255402"/>
                  <a:pt x="2421967" y="195806"/>
                  <a:pt x="2387871" y="149966"/>
                </a:cubicBezTo>
                <a:cubicBezTo>
                  <a:pt x="2356363" y="107604"/>
                  <a:pt x="2321836" y="73236"/>
                  <a:pt x="2279194" y="39736"/>
                </a:cubicBezTo>
                <a:cubicBezTo>
                  <a:pt x="2244217" y="12258"/>
                  <a:pt x="2206365" y="-133"/>
                  <a:pt x="2170128" y="2"/>
                </a:cubicBezTo>
                <a:cubicBezTo>
                  <a:pt x="2133891" y="137"/>
                  <a:pt x="2097649" y="15741"/>
                  <a:pt x="2061772" y="40546"/>
                </a:cubicBezTo>
                <a:cubicBezTo>
                  <a:pt x="2025895" y="65352"/>
                  <a:pt x="1991091" y="102700"/>
                  <a:pt x="1954862" y="148834"/>
                </a:cubicBezTo>
                <a:lnTo>
                  <a:pt x="1844399" y="317355"/>
                </a:lnTo>
                <a:lnTo>
                  <a:pt x="1737604" y="513750"/>
                </a:lnTo>
                <a:cubicBezTo>
                  <a:pt x="1737602" y="513278"/>
                  <a:pt x="1737599" y="512805"/>
                  <a:pt x="1737596" y="512333"/>
                </a:cubicBezTo>
                <a:lnTo>
                  <a:pt x="1736706" y="514647"/>
                </a:lnTo>
                <a:lnTo>
                  <a:pt x="1628910" y="707130"/>
                </a:lnTo>
                <a:cubicBezTo>
                  <a:pt x="1592638" y="767393"/>
                  <a:pt x="1553740" y="831970"/>
                  <a:pt x="1519074" y="876221"/>
                </a:cubicBezTo>
                <a:cubicBezTo>
                  <a:pt x="1488836" y="914819"/>
                  <a:pt x="1453304" y="949739"/>
                  <a:pt x="1411040" y="986498"/>
                </a:cubicBezTo>
                <a:cubicBezTo>
                  <a:pt x="1377228" y="1015906"/>
                  <a:pt x="1337868" y="1026607"/>
                  <a:pt x="1301631" y="1026611"/>
                </a:cubicBezTo>
                <a:cubicBezTo>
                  <a:pt x="1265393" y="1026616"/>
                  <a:pt x="1230553" y="1012598"/>
                  <a:pt x="1193618" y="986523"/>
                </a:cubicBezTo>
                <a:cubicBezTo>
                  <a:pt x="1156683" y="960448"/>
                  <a:pt x="1116382" y="916183"/>
                  <a:pt x="1080019" y="870161"/>
                </a:cubicBezTo>
                <a:lnTo>
                  <a:pt x="975444" y="710391"/>
                </a:lnTo>
                <a:lnTo>
                  <a:pt x="867775" y="512915"/>
                </a:lnTo>
                <a:lnTo>
                  <a:pt x="758667" y="315894"/>
                </a:lnTo>
                <a:cubicBezTo>
                  <a:pt x="722415" y="255403"/>
                  <a:pt x="684362" y="195807"/>
                  <a:pt x="650267" y="149967"/>
                </a:cubicBezTo>
                <a:cubicBezTo>
                  <a:pt x="618758" y="107605"/>
                  <a:pt x="584231" y="73237"/>
                  <a:pt x="541589" y="39737"/>
                </a:cubicBezTo>
                <a:cubicBezTo>
                  <a:pt x="506613" y="12259"/>
                  <a:pt x="468760" y="-132"/>
                  <a:pt x="432523" y="3"/>
                </a:cubicBezTo>
                <a:cubicBezTo>
                  <a:pt x="396286" y="138"/>
                  <a:pt x="360045" y="15742"/>
                  <a:pt x="324167" y="40547"/>
                </a:cubicBezTo>
                <a:cubicBezTo>
                  <a:pt x="288290" y="65353"/>
                  <a:pt x="253486" y="102700"/>
                  <a:pt x="217257" y="148834"/>
                </a:cubicBezTo>
                <a:lnTo>
                  <a:pt x="106795" y="317355"/>
                </a:lnTo>
                <a:lnTo>
                  <a:pt x="-1" y="513751"/>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1" name="Freeform: Shape 10">
            <a:extLst>
              <a:ext uri="{FF2B5EF4-FFF2-40B4-BE49-F238E27FC236}">
                <a16:creationId xmlns:a16="http://schemas.microsoft.com/office/drawing/2014/main" id="{C30F1B26-18CA-28F7-F01B-4DFE055EB5F7}"/>
              </a:ext>
            </a:extLst>
          </p:cNvPr>
          <p:cNvSpPr/>
          <p:nvPr/>
        </p:nvSpPr>
        <p:spPr>
          <a:xfrm>
            <a:off x="2106899" y="4892112"/>
            <a:ext cx="1203425" cy="521489"/>
          </a:xfrm>
          <a:custGeom>
            <a:avLst/>
            <a:gdLst>
              <a:gd name="csX0" fmla="*/ 169332 w 7700428"/>
              <a:gd name="csY0" fmla="*/ 0 h 1735667"/>
              <a:gd name="csX1" fmla="*/ 3433232 w 7700428"/>
              <a:gd name="csY1" fmla="*/ 33338 h 1735667"/>
              <a:gd name="csX2" fmla="*/ 3536684 w 7700428"/>
              <a:gd name="csY2" fmla="*/ 35625 h 1735667"/>
              <a:gd name="csX3" fmla="*/ 3574112 w 7700428"/>
              <a:gd name="csY3" fmla="*/ 11747 h 1735667"/>
              <a:gd name="csX4" fmla="*/ 3644894 w 7700428"/>
              <a:gd name="csY4" fmla="*/ 0 h 1735667"/>
              <a:gd name="csX5" fmla="*/ 7700428 w 7700428"/>
              <a:gd name="csY5" fmla="*/ 101601 h 1735667"/>
              <a:gd name="csX6" fmla="*/ 7387160 w 7700428"/>
              <a:gd name="csY6" fmla="*/ 1223703 h 1735667"/>
              <a:gd name="csX7" fmla="*/ 7279365 w 7700428"/>
              <a:gd name="csY7" fmla="*/ 1416186 h 1735667"/>
              <a:gd name="csX8" fmla="*/ 7169529 w 7700428"/>
              <a:gd name="csY8" fmla="*/ 1585276 h 1735667"/>
              <a:gd name="csX9" fmla="*/ 7061494 w 7700428"/>
              <a:gd name="csY9" fmla="*/ 1695553 h 1735667"/>
              <a:gd name="csX10" fmla="*/ 6952085 w 7700428"/>
              <a:gd name="csY10" fmla="*/ 1735667 h 1735667"/>
              <a:gd name="csX11" fmla="*/ 6844073 w 7700428"/>
              <a:gd name="csY11" fmla="*/ 1695579 h 1735667"/>
              <a:gd name="csX12" fmla="*/ 6730474 w 7700428"/>
              <a:gd name="csY12" fmla="*/ 1579216 h 1735667"/>
              <a:gd name="csX13" fmla="*/ 6625898 w 7700428"/>
              <a:gd name="csY13" fmla="*/ 1419447 h 1735667"/>
              <a:gd name="csX14" fmla="*/ 6518230 w 7700428"/>
              <a:gd name="csY14" fmla="*/ 1221970 h 1735667"/>
              <a:gd name="csX15" fmla="*/ 6409121 w 7700428"/>
              <a:gd name="csY15" fmla="*/ 1024950 h 1735667"/>
              <a:gd name="csX16" fmla="*/ 6300721 w 7700428"/>
              <a:gd name="csY16" fmla="*/ 859022 h 1735667"/>
              <a:gd name="csX17" fmla="*/ 6192043 w 7700428"/>
              <a:gd name="csY17" fmla="*/ 748792 h 1735667"/>
              <a:gd name="csX18" fmla="*/ 6082978 w 7700428"/>
              <a:gd name="csY18" fmla="*/ 709058 h 1735667"/>
              <a:gd name="csX19" fmla="*/ 5974622 w 7700428"/>
              <a:gd name="csY19" fmla="*/ 749602 h 1735667"/>
              <a:gd name="csX20" fmla="*/ 5867711 w 7700428"/>
              <a:gd name="csY20" fmla="*/ 857890 h 1735667"/>
              <a:gd name="csX21" fmla="*/ 5757249 w 7700428"/>
              <a:gd name="csY21" fmla="*/ 1026411 h 1735667"/>
              <a:gd name="csX22" fmla="*/ 5650454 w 7700428"/>
              <a:gd name="csY22" fmla="*/ 1222806 h 1735667"/>
              <a:gd name="csX23" fmla="*/ 5650446 w 7700428"/>
              <a:gd name="csY23" fmla="*/ 1221389 h 1735667"/>
              <a:gd name="csX24" fmla="*/ 5649556 w 7700428"/>
              <a:gd name="csY24" fmla="*/ 1223703 h 1735667"/>
              <a:gd name="csX25" fmla="*/ 5541760 w 7700428"/>
              <a:gd name="csY25" fmla="*/ 1416186 h 1735667"/>
              <a:gd name="csX26" fmla="*/ 5431924 w 7700428"/>
              <a:gd name="csY26" fmla="*/ 1585277 h 1735667"/>
              <a:gd name="csX27" fmla="*/ 5323890 w 7700428"/>
              <a:gd name="csY27" fmla="*/ 1695554 h 1735667"/>
              <a:gd name="csX28" fmla="*/ 5214481 w 7700428"/>
              <a:gd name="csY28" fmla="*/ 1735667 h 1735667"/>
              <a:gd name="csX29" fmla="*/ 5106468 w 7700428"/>
              <a:gd name="csY29" fmla="*/ 1695579 h 1735667"/>
              <a:gd name="csX30" fmla="*/ 4992869 w 7700428"/>
              <a:gd name="csY30" fmla="*/ 1579217 h 1735667"/>
              <a:gd name="csX31" fmla="*/ 4888294 w 7700428"/>
              <a:gd name="csY31" fmla="*/ 1419447 h 1735667"/>
              <a:gd name="csX32" fmla="*/ 4780625 w 7700428"/>
              <a:gd name="csY32" fmla="*/ 1221971 h 1735667"/>
              <a:gd name="csX33" fmla="*/ 4671517 w 7700428"/>
              <a:gd name="csY33" fmla="*/ 1024950 h 1735667"/>
              <a:gd name="csX34" fmla="*/ 4563117 w 7700428"/>
              <a:gd name="csY34" fmla="*/ 859023 h 1735667"/>
              <a:gd name="csX35" fmla="*/ 4454439 w 7700428"/>
              <a:gd name="csY35" fmla="*/ 748793 h 1735667"/>
              <a:gd name="csX36" fmla="*/ 4345373 w 7700428"/>
              <a:gd name="csY36" fmla="*/ 709059 h 1735667"/>
              <a:gd name="csX37" fmla="*/ 4237017 w 7700428"/>
              <a:gd name="csY37" fmla="*/ 749603 h 1735667"/>
              <a:gd name="csX38" fmla="*/ 4130107 w 7700428"/>
              <a:gd name="csY38" fmla="*/ 857890 h 1735667"/>
              <a:gd name="csX39" fmla="*/ 4019645 w 7700428"/>
              <a:gd name="csY39" fmla="*/ 1026411 h 1735667"/>
              <a:gd name="csX40" fmla="*/ 3912849 w 7700428"/>
              <a:gd name="csY40" fmla="*/ 1222807 h 1735667"/>
              <a:gd name="csX41" fmla="*/ 3912131 w 7700428"/>
              <a:gd name="csY41" fmla="*/ 1221794 h 1735667"/>
              <a:gd name="csX42" fmla="*/ 3911598 w 7700428"/>
              <a:gd name="csY42" fmla="*/ 1223703 h 1735667"/>
              <a:gd name="csX43" fmla="*/ 3803803 w 7700428"/>
              <a:gd name="csY43" fmla="*/ 1416186 h 1735667"/>
              <a:gd name="csX44" fmla="*/ 3693967 w 7700428"/>
              <a:gd name="csY44" fmla="*/ 1585276 h 1735667"/>
              <a:gd name="csX45" fmla="*/ 3585933 w 7700428"/>
              <a:gd name="csY45" fmla="*/ 1695553 h 1735667"/>
              <a:gd name="csX46" fmla="*/ 3476524 w 7700428"/>
              <a:gd name="csY46" fmla="*/ 1735667 h 1735667"/>
              <a:gd name="csX47" fmla="*/ 3368511 w 7700428"/>
              <a:gd name="csY47" fmla="*/ 1695579 h 1735667"/>
              <a:gd name="csX48" fmla="*/ 3254912 w 7700428"/>
              <a:gd name="csY48" fmla="*/ 1579216 h 1735667"/>
              <a:gd name="csX49" fmla="*/ 3150336 w 7700428"/>
              <a:gd name="csY49" fmla="*/ 1419447 h 1735667"/>
              <a:gd name="csX50" fmla="*/ 3042668 w 7700428"/>
              <a:gd name="csY50" fmla="*/ 1221970 h 1735667"/>
              <a:gd name="csX51" fmla="*/ 2933559 w 7700428"/>
              <a:gd name="csY51" fmla="*/ 1024950 h 1735667"/>
              <a:gd name="csX52" fmla="*/ 2825159 w 7700428"/>
              <a:gd name="csY52" fmla="*/ 859022 h 1735667"/>
              <a:gd name="csX53" fmla="*/ 2716482 w 7700428"/>
              <a:gd name="csY53" fmla="*/ 748792 h 1735667"/>
              <a:gd name="csX54" fmla="*/ 2607416 w 7700428"/>
              <a:gd name="csY54" fmla="*/ 709058 h 1735667"/>
              <a:gd name="csX55" fmla="*/ 2499060 w 7700428"/>
              <a:gd name="csY55" fmla="*/ 749602 h 1735667"/>
              <a:gd name="csX56" fmla="*/ 2392150 w 7700428"/>
              <a:gd name="csY56" fmla="*/ 857890 h 1735667"/>
              <a:gd name="csX57" fmla="*/ 2281687 w 7700428"/>
              <a:gd name="csY57" fmla="*/ 1026411 h 1735667"/>
              <a:gd name="csX58" fmla="*/ 2174892 w 7700428"/>
              <a:gd name="csY58" fmla="*/ 1222806 h 1735667"/>
              <a:gd name="csX59" fmla="*/ 2174884 w 7700428"/>
              <a:gd name="csY59" fmla="*/ 1221389 h 1735667"/>
              <a:gd name="csX60" fmla="*/ 2173994 w 7700428"/>
              <a:gd name="csY60" fmla="*/ 1223703 h 1735667"/>
              <a:gd name="csX61" fmla="*/ 2066198 w 7700428"/>
              <a:gd name="csY61" fmla="*/ 1416186 h 1735667"/>
              <a:gd name="csX62" fmla="*/ 1956362 w 7700428"/>
              <a:gd name="csY62" fmla="*/ 1585277 h 1735667"/>
              <a:gd name="csX63" fmla="*/ 1848328 w 7700428"/>
              <a:gd name="csY63" fmla="*/ 1695554 h 1735667"/>
              <a:gd name="csX64" fmla="*/ 1738919 w 7700428"/>
              <a:gd name="csY64" fmla="*/ 1735667 h 1735667"/>
              <a:gd name="csX65" fmla="*/ 1630906 w 7700428"/>
              <a:gd name="csY65" fmla="*/ 1695579 h 1735667"/>
              <a:gd name="csX66" fmla="*/ 1517307 w 7700428"/>
              <a:gd name="csY66" fmla="*/ 1579217 h 1735667"/>
              <a:gd name="csX67" fmla="*/ 1412732 w 7700428"/>
              <a:gd name="csY67" fmla="*/ 1419447 h 1735667"/>
              <a:gd name="csX68" fmla="*/ 1305063 w 7700428"/>
              <a:gd name="csY68" fmla="*/ 1221971 h 1735667"/>
              <a:gd name="csX69" fmla="*/ 1195955 w 7700428"/>
              <a:gd name="csY69" fmla="*/ 1024950 h 1735667"/>
              <a:gd name="csX70" fmla="*/ 1087555 w 7700428"/>
              <a:gd name="csY70" fmla="*/ 859023 h 1735667"/>
              <a:gd name="csX71" fmla="*/ 978877 w 7700428"/>
              <a:gd name="csY71" fmla="*/ 748793 h 1735667"/>
              <a:gd name="csX72" fmla="*/ 869811 w 7700428"/>
              <a:gd name="csY72" fmla="*/ 709059 h 1735667"/>
              <a:gd name="csX73" fmla="*/ 761455 w 7700428"/>
              <a:gd name="csY73" fmla="*/ 749603 h 1735667"/>
              <a:gd name="csX74" fmla="*/ 654545 w 7700428"/>
              <a:gd name="csY74" fmla="*/ 857890 h 1735667"/>
              <a:gd name="csX75" fmla="*/ 544083 w 7700428"/>
              <a:gd name="csY75" fmla="*/ 1026411 h 1735667"/>
              <a:gd name="csX76" fmla="*/ 437287 w 7700428"/>
              <a:gd name="csY76" fmla="*/ 1222807 h 1735667"/>
              <a:gd name="csX77" fmla="*/ 169332 w 7700428"/>
              <a:gd name="csY77" fmla="*/ 0 h 1735667"/>
              <a:gd name="csX0" fmla="*/ 111902 w 7642998"/>
              <a:gd name="csY0" fmla="*/ 0 h 1735667"/>
              <a:gd name="csX1" fmla="*/ 3375802 w 7642998"/>
              <a:gd name="csY1" fmla="*/ 33338 h 1735667"/>
              <a:gd name="csX2" fmla="*/ 3479254 w 7642998"/>
              <a:gd name="csY2" fmla="*/ 35625 h 1735667"/>
              <a:gd name="csX3" fmla="*/ 3516682 w 7642998"/>
              <a:gd name="csY3" fmla="*/ 11747 h 1735667"/>
              <a:gd name="csX4" fmla="*/ 3587464 w 7642998"/>
              <a:gd name="csY4" fmla="*/ 0 h 1735667"/>
              <a:gd name="csX5" fmla="*/ 7642998 w 7642998"/>
              <a:gd name="csY5" fmla="*/ 101601 h 1735667"/>
              <a:gd name="csX6" fmla="*/ 7329730 w 7642998"/>
              <a:gd name="csY6" fmla="*/ 1223703 h 1735667"/>
              <a:gd name="csX7" fmla="*/ 7221935 w 7642998"/>
              <a:gd name="csY7" fmla="*/ 1416186 h 1735667"/>
              <a:gd name="csX8" fmla="*/ 7112099 w 7642998"/>
              <a:gd name="csY8" fmla="*/ 1585276 h 1735667"/>
              <a:gd name="csX9" fmla="*/ 7004064 w 7642998"/>
              <a:gd name="csY9" fmla="*/ 1695553 h 1735667"/>
              <a:gd name="csX10" fmla="*/ 6894655 w 7642998"/>
              <a:gd name="csY10" fmla="*/ 1735667 h 1735667"/>
              <a:gd name="csX11" fmla="*/ 6786643 w 7642998"/>
              <a:gd name="csY11" fmla="*/ 1695579 h 1735667"/>
              <a:gd name="csX12" fmla="*/ 6673044 w 7642998"/>
              <a:gd name="csY12" fmla="*/ 1579216 h 1735667"/>
              <a:gd name="csX13" fmla="*/ 6568468 w 7642998"/>
              <a:gd name="csY13" fmla="*/ 1419447 h 1735667"/>
              <a:gd name="csX14" fmla="*/ 6460800 w 7642998"/>
              <a:gd name="csY14" fmla="*/ 1221970 h 1735667"/>
              <a:gd name="csX15" fmla="*/ 6351691 w 7642998"/>
              <a:gd name="csY15" fmla="*/ 1024950 h 1735667"/>
              <a:gd name="csX16" fmla="*/ 6243291 w 7642998"/>
              <a:gd name="csY16" fmla="*/ 859022 h 1735667"/>
              <a:gd name="csX17" fmla="*/ 6134613 w 7642998"/>
              <a:gd name="csY17" fmla="*/ 748792 h 1735667"/>
              <a:gd name="csX18" fmla="*/ 6025548 w 7642998"/>
              <a:gd name="csY18" fmla="*/ 709058 h 1735667"/>
              <a:gd name="csX19" fmla="*/ 5917192 w 7642998"/>
              <a:gd name="csY19" fmla="*/ 749602 h 1735667"/>
              <a:gd name="csX20" fmla="*/ 5810281 w 7642998"/>
              <a:gd name="csY20" fmla="*/ 857890 h 1735667"/>
              <a:gd name="csX21" fmla="*/ 5699819 w 7642998"/>
              <a:gd name="csY21" fmla="*/ 1026411 h 1735667"/>
              <a:gd name="csX22" fmla="*/ 5593024 w 7642998"/>
              <a:gd name="csY22" fmla="*/ 1222806 h 1735667"/>
              <a:gd name="csX23" fmla="*/ 5593016 w 7642998"/>
              <a:gd name="csY23" fmla="*/ 1221389 h 1735667"/>
              <a:gd name="csX24" fmla="*/ 5592126 w 7642998"/>
              <a:gd name="csY24" fmla="*/ 1223703 h 1735667"/>
              <a:gd name="csX25" fmla="*/ 5484330 w 7642998"/>
              <a:gd name="csY25" fmla="*/ 1416186 h 1735667"/>
              <a:gd name="csX26" fmla="*/ 5374494 w 7642998"/>
              <a:gd name="csY26" fmla="*/ 1585277 h 1735667"/>
              <a:gd name="csX27" fmla="*/ 5266460 w 7642998"/>
              <a:gd name="csY27" fmla="*/ 1695554 h 1735667"/>
              <a:gd name="csX28" fmla="*/ 5157051 w 7642998"/>
              <a:gd name="csY28" fmla="*/ 1735667 h 1735667"/>
              <a:gd name="csX29" fmla="*/ 5049038 w 7642998"/>
              <a:gd name="csY29" fmla="*/ 1695579 h 1735667"/>
              <a:gd name="csX30" fmla="*/ 4935439 w 7642998"/>
              <a:gd name="csY30" fmla="*/ 1579217 h 1735667"/>
              <a:gd name="csX31" fmla="*/ 4830864 w 7642998"/>
              <a:gd name="csY31" fmla="*/ 1419447 h 1735667"/>
              <a:gd name="csX32" fmla="*/ 4723195 w 7642998"/>
              <a:gd name="csY32" fmla="*/ 1221971 h 1735667"/>
              <a:gd name="csX33" fmla="*/ 4614087 w 7642998"/>
              <a:gd name="csY33" fmla="*/ 1024950 h 1735667"/>
              <a:gd name="csX34" fmla="*/ 4505687 w 7642998"/>
              <a:gd name="csY34" fmla="*/ 859023 h 1735667"/>
              <a:gd name="csX35" fmla="*/ 4397009 w 7642998"/>
              <a:gd name="csY35" fmla="*/ 748793 h 1735667"/>
              <a:gd name="csX36" fmla="*/ 4287943 w 7642998"/>
              <a:gd name="csY36" fmla="*/ 709059 h 1735667"/>
              <a:gd name="csX37" fmla="*/ 4179587 w 7642998"/>
              <a:gd name="csY37" fmla="*/ 749603 h 1735667"/>
              <a:gd name="csX38" fmla="*/ 4072677 w 7642998"/>
              <a:gd name="csY38" fmla="*/ 857890 h 1735667"/>
              <a:gd name="csX39" fmla="*/ 3962215 w 7642998"/>
              <a:gd name="csY39" fmla="*/ 1026411 h 1735667"/>
              <a:gd name="csX40" fmla="*/ 3855419 w 7642998"/>
              <a:gd name="csY40" fmla="*/ 1222807 h 1735667"/>
              <a:gd name="csX41" fmla="*/ 3854701 w 7642998"/>
              <a:gd name="csY41" fmla="*/ 1221794 h 1735667"/>
              <a:gd name="csX42" fmla="*/ 3854168 w 7642998"/>
              <a:gd name="csY42" fmla="*/ 1223703 h 1735667"/>
              <a:gd name="csX43" fmla="*/ 3746373 w 7642998"/>
              <a:gd name="csY43" fmla="*/ 1416186 h 1735667"/>
              <a:gd name="csX44" fmla="*/ 3636537 w 7642998"/>
              <a:gd name="csY44" fmla="*/ 1585276 h 1735667"/>
              <a:gd name="csX45" fmla="*/ 3528503 w 7642998"/>
              <a:gd name="csY45" fmla="*/ 1695553 h 1735667"/>
              <a:gd name="csX46" fmla="*/ 3419094 w 7642998"/>
              <a:gd name="csY46" fmla="*/ 1735667 h 1735667"/>
              <a:gd name="csX47" fmla="*/ 3311081 w 7642998"/>
              <a:gd name="csY47" fmla="*/ 1695579 h 1735667"/>
              <a:gd name="csX48" fmla="*/ 3197482 w 7642998"/>
              <a:gd name="csY48" fmla="*/ 1579216 h 1735667"/>
              <a:gd name="csX49" fmla="*/ 3092906 w 7642998"/>
              <a:gd name="csY49" fmla="*/ 1419447 h 1735667"/>
              <a:gd name="csX50" fmla="*/ 2985238 w 7642998"/>
              <a:gd name="csY50" fmla="*/ 1221970 h 1735667"/>
              <a:gd name="csX51" fmla="*/ 2876129 w 7642998"/>
              <a:gd name="csY51" fmla="*/ 1024950 h 1735667"/>
              <a:gd name="csX52" fmla="*/ 2767729 w 7642998"/>
              <a:gd name="csY52" fmla="*/ 859022 h 1735667"/>
              <a:gd name="csX53" fmla="*/ 2659052 w 7642998"/>
              <a:gd name="csY53" fmla="*/ 748792 h 1735667"/>
              <a:gd name="csX54" fmla="*/ 2549986 w 7642998"/>
              <a:gd name="csY54" fmla="*/ 709058 h 1735667"/>
              <a:gd name="csX55" fmla="*/ 2441630 w 7642998"/>
              <a:gd name="csY55" fmla="*/ 749602 h 1735667"/>
              <a:gd name="csX56" fmla="*/ 2334720 w 7642998"/>
              <a:gd name="csY56" fmla="*/ 857890 h 1735667"/>
              <a:gd name="csX57" fmla="*/ 2224257 w 7642998"/>
              <a:gd name="csY57" fmla="*/ 1026411 h 1735667"/>
              <a:gd name="csX58" fmla="*/ 2117462 w 7642998"/>
              <a:gd name="csY58" fmla="*/ 1222806 h 1735667"/>
              <a:gd name="csX59" fmla="*/ 2117454 w 7642998"/>
              <a:gd name="csY59" fmla="*/ 1221389 h 1735667"/>
              <a:gd name="csX60" fmla="*/ 2116564 w 7642998"/>
              <a:gd name="csY60" fmla="*/ 1223703 h 1735667"/>
              <a:gd name="csX61" fmla="*/ 2008768 w 7642998"/>
              <a:gd name="csY61" fmla="*/ 1416186 h 1735667"/>
              <a:gd name="csX62" fmla="*/ 1898932 w 7642998"/>
              <a:gd name="csY62" fmla="*/ 1585277 h 1735667"/>
              <a:gd name="csX63" fmla="*/ 1790898 w 7642998"/>
              <a:gd name="csY63" fmla="*/ 1695554 h 1735667"/>
              <a:gd name="csX64" fmla="*/ 1681489 w 7642998"/>
              <a:gd name="csY64" fmla="*/ 1735667 h 1735667"/>
              <a:gd name="csX65" fmla="*/ 1573476 w 7642998"/>
              <a:gd name="csY65" fmla="*/ 1695579 h 1735667"/>
              <a:gd name="csX66" fmla="*/ 1459877 w 7642998"/>
              <a:gd name="csY66" fmla="*/ 1579217 h 1735667"/>
              <a:gd name="csX67" fmla="*/ 1355302 w 7642998"/>
              <a:gd name="csY67" fmla="*/ 1419447 h 1735667"/>
              <a:gd name="csX68" fmla="*/ 1247633 w 7642998"/>
              <a:gd name="csY68" fmla="*/ 1221971 h 1735667"/>
              <a:gd name="csX69" fmla="*/ 1138525 w 7642998"/>
              <a:gd name="csY69" fmla="*/ 1024950 h 1735667"/>
              <a:gd name="csX70" fmla="*/ 1030125 w 7642998"/>
              <a:gd name="csY70" fmla="*/ 859023 h 1735667"/>
              <a:gd name="csX71" fmla="*/ 921447 w 7642998"/>
              <a:gd name="csY71" fmla="*/ 748793 h 1735667"/>
              <a:gd name="csX72" fmla="*/ 812381 w 7642998"/>
              <a:gd name="csY72" fmla="*/ 709059 h 1735667"/>
              <a:gd name="csX73" fmla="*/ 704025 w 7642998"/>
              <a:gd name="csY73" fmla="*/ 749603 h 1735667"/>
              <a:gd name="csX74" fmla="*/ 597115 w 7642998"/>
              <a:gd name="csY74" fmla="*/ 857890 h 1735667"/>
              <a:gd name="csX75" fmla="*/ 486653 w 7642998"/>
              <a:gd name="csY75" fmla="*/ 1026411 h 1735667"/>
              <a:gd name="csX76" fmla="*/ 379857 w 7642998"/>
              <a:gd name="csY76" fmla="*/ 1222807 h 1735667"/>
              <a:gd name="csX77" fmla="*/ 291912 w 7642998"/>
              <a:gd name="csY77" fmla="*/ 180010 h 1735667"/>
              <a:gd name="csX0" fmla="*/ 0 w 7531096"/>
              <a:gd name="csY0" fmla="*/ 0 h 1735667"/>
              <a:gd name="csX1" fmla="*/ 3263900 w 7531096"/>
              <a:gd name="csY1" fmla="*/ 33338 h 1735667"/>
              <a:gd name="csX2" fmla="*/ 3367352 w 7531096"/>
              <a:gd name="csY2" fmla="*/ 35625 h 1735667"/>
              <a:gd name="csX3" fmla="*/ 3404780 w 7531096"/>
              <a:gd name="csY3" fmla="*/ 11747 h 1735667"/>
              <a:gd name="csX4" fmla="*/ 3475562 w 7531096"/>
              <a:gd name="csY4" fmla="*/ 0 h 1735667"/>
              <a:gd name="csX5" fmla="*/ 7531096 w 7531096"/>
              <a:gd name="csY5" fmla="*/ 101601 h 1735667"/>
              <a:gd name="csX6" fmla="*/ 7217828 w 7531096"/>
              <a:gd name="csY6" fmla="*/ 1223703 h 1735667"/>
              <a:gd name="csX7" fmla="*/ 7110033 w 7531096"/>
              <a:gd name="csY7" fmla="*/ 1416186 h 1735667"/>
              <a:gd name="csX8" fmla="*/ 7000197 w 7531096"/>
              <a:gd name="csY8" fmla="*/ 1585276 h 1735667"/>
              <a:gd name="csX9" fmla="*/ 6892162 w 7531096"/>
              <a:gd name="csY9" fmla="*/ 1695553 h 1735667"/>
              <a:gd name="csX10" fmla="*/ 6782753 w 7531096"/>
              <a:gd name="csY10" fmla="*/ 1735667 h 1735667"/>
              <a:gd name="csX11" fmla="*/ 6674741 w 7531096"/>
              <a:gd name="csY11" fmla="*/ 1695579 h 1735667"/>
              <a:gd name="csX12" fmla="*/ 6561142 w 7531096"/>
              <a:gd name="csY12" fmla="*/ 1579216 h 1735667"/>
              <a:gd name="csX13" fmla="*/ 6456566 w 7531096"/>
              <a:gd name="csY13" fmla="*/ 1419447 h 1735667"/>
              <a:gd name="csX14" fmla="*/ 6348898 w 7531096"/>
              <a:gd name="csY14" fmla="*/ 1221970 h 1735667"/>
              <a:gd name="csX15" fmla="*/ 6239789 w 7531096"/>
              <a:gd name="csY15" fmla="*/ 1024950 h 1735667"/>
              <a:gd name="csX16" fmla="*/ 6131389 w 7531096"/>
              <a:gd name="csY16" fmla="*/ 859022 h 1735667"/>
              <a:gd name="csX17" fmla="*/ 6022711 w 7531096"/>
              <a:gd name="csY17" fmla="*/ 748792 h 1735667"/>
              <a:gd name="csX18" fmla="*/ 5913646 w 7531096"/>
              <a:gd name="csY18" fmla="*/ 709058 h 1735667"/>
              <a:gd name="csX19" fmla="*/ 5805290 w 7531096"/>
              <a:gd name="csY19" fmla="*/ 749602 h 1735667"/>
              <a:gd name="csX20" fmla="*/ 5698379 w 7531096"/>
              <a:gd name="csY20" fmla="*/ 857890 h 1735667"/>
              <a:gd name="csX21" fmla="*/ 5587917 w 7531096"/>
              <a:gd name="csY21" fmla="*/ 1026411 h 1735667"/>
              <a:gd name="csX22" fmla="*/ 5481122 w 7531096"/>
              <a:gd name="csY22" fmla="*/ 1222806 h 1735667"/>
              <a:gd name="csX23" fmla="*/ 5481114 w 7531096"/>
              <a:gd name="csY23" fmla="*/ 1221389 h 1735667"/>
              <a:gd name="csX24" fmla="*/ 5480224 w 7531096"/>
              <a:gd name="csY24" fmla="*/ 1223703 h 1735667"/>
              <a:gd name="csX25" fmla="*/ 5372428 w 7531096"/>
              <a:gd name="csY25" fmla="*/ 1416186 h 1735667"/>
              <a:gd name="csX26" fmla="*/ 5262592 w 7531096"/>
              <a:gd name="csY26" fmla="*/ 1585277 h 1735667"/>
              <a:gd name="csX27" fmla="*/ 5154558 w 7531096"/>
              <a:gd name="csY27" fmla="*/ 1695554 h 1735667"/>
              <a:gd name="csX28" fmla="*/ 5045149 w 7531096"/>
              <a:gd name="csY28" fmla="*/ 1735667 h 1735667"/>
              <a:gd name="csX29" fmla="*/ 4937136 w 7531096"/>
              <a:gd name="csY29" fmla="*/ 1695579 h 1735667"/>
              <a:gd name="csX30" fmla="*/ 4823537 w 7531096"/>
              <a:gd name="csY30" fmla="*/ 1579217 h 1735667"/>
              <a:gd name="csX31" fmla="*/ 4718962 w 7531096"/>
              <a:gd name="csY31" fmla="*/ 1419447 h 1735667"/>
              <a:gd name="csX32" fmla="*/ 4611293 w 7531096"/>
              <a:gd name="csY32" fmla="*/ 1221971 h 1735667"/>
              <a:gd name="csX33" fmla="*/ 4502185 w 7531096"/>
              <a:gd name="csY33" fmla="*/ 1024950 h 1735667"/>
              <a:gd name="csX34" fmla="*/ 4393785 w 7531096"/>
              <a:gd name="csY34" fmla="*/ 859023 h 1735667"/>
              <a:gd name="csX35" fmla="*/ 4285107 w 7531096"/>
              <a:gd name="csY35" fmla="*/ 748793 h 1735667"/>
              <a:gd name="csX36" fmla="*/ 4176041 w 7531096"/>
              <a:gd name="csY36" fmla="*/ 709059 h 1735667"/>
              <a:gd name="csX37" fmla="*/ 4067685 w 7531096"/>
              <a:gd name="csY37" fmla="*/ 749603 h 1735667"/>
              <a:gd name="csX38" fmla="*/ 3960775 w 7531096"/>
              <a:gd name="csY38" fmla="*/ 857890 h 1735667"/>
              <a:gd name="csX39" fmla="*/ 3850313 w 7531096"/>
              <a:gd name="csY39" fmla="*/ 1026411 h 1735667"/>
              <a:gd name="csX40" fmla="*/ 3743517 w 7531096"/>
              <a:gd name="csY40" fmla="*/ 1222807 h 1735667"/>
              <a:gd name="csX41" fmla="*/ 3742799 w 7531096"/>
              <a:gd name="csY41" fmla="*/ 1221794 h 1735667"/>
              <a:gd name="csX42" fmla="*/ 3742266 w 7531096"/>
              <a:gd name="csY42" fmla="*/ 1223703 h 1735667"/>
              <a:gd name="csX43" fmla="*/ 3634471 w 7531096"/>
              <a:gd name="csY43" fmla="*/ 1416186 h 1735667"/>
              <a:gd name="csX44" fmla="*/ 3524635 w 7531096"/>
              <a:gd name="csY44" fmla="*/ 1585276 h 1735667"/>
              <a:gd name="csX45" fmla="*/ 3416601 w 7531096"/>
              <a:gd name="csY45" fmla="*/ 1695553 h 1735667"/>
              <a:gd name="csX46" fmla="*/ 3307192 w 7531096"/>
              <a:gd name="csY46" fmla="*/ 1735667 h 1735667"/>
              <a:gd name="csX47" fmla="*/ 3199179 w 7531096"/>
              <a:gd name="csY47" fmla="*/ 1695579 h 1735667"/>
              <a:gd name="csX48" fmla="*/ 3085580 w 7531096"/>
              <a:gd name="csY48" fmla="*/ 1579216 h 1735667"/>
              <a:gd name="csX49" fmla="*/ 2981004 w 7531096"/>
              <a:gd name="csY49" fmla="*/ 1419447 h 1735667"/>
              <a:gd name="csX50" fmla="*/ 2873336 w 7531096"/>
              <a:gd name="csY50" fmla="*/ 1221970 h 1735667"/>
              <a:gd name="csX51" fmla="*/ 2764227 w 7531096"/>
              <a:gd name="csY51" fmla="*/ 1024950 h 1735667"/>
              <a:gd name="csX52" fmla="*/ 2655827 w 7531096"/>
              <a:gd name="csY52" fmla="*/ 859022 h 1735667"/>
              <a:gd name="csX53" fmla="*/ 2547150 w 7531096"/>
              <a:gd name="csY53" fmla="*/ 748792 h 1735667"/>
              <a:gd name="csX54" fmla="*/ 2438084 w 7531096"/>
              <a:gd name="csY54" fmla="*/ 709058 h 1735667"/>
              <a:gd name="csX55" fmla="*/ 2329728 w 7531096"/>
              <a:gd name="csY55" fmla="*/ 749602 h 1735667"/>
              <a:gd name="csX56" fmla="*/ 2222818 w 7531096"/>
              <a:gd name="csY56" fmla="*/ 857890 h 1735667"/>
              <a:gd name="csX57" fmla="*/ 2112355 w 7531096"/>
              <a:gd name="csY57" fmla="*/ 1026411 h 1735667"/>
              <a:gd name="csX58" fmla="*/ 2005560 w 7531096"/>
              <a:gd name="csY58" fmla="*/ 1222806 h 1735667"/>
              <a:gd name="csX59" fmla="*/ 2005552 w 7531096"/>
              <a:gd name="csY59" fmla="*/ 1221389 h 1735667"/>
              <a:gd name="csX60" fmla="*/ 2004662 w 7531096"/>
              <a:gd name="csY60" fmla="*/ 1223703 h 1735667"/>
              <a:gd name="csX61" fmla="*/ 1896866 w 7531096"/>
              <a:gd name="csY61" fmla="*/ 1416186 h 1735667"/>
              <a:gd name="csX62" fmla="*/ 1787030 w 7531096"/>
              <a:gd name="csY62" fmla="*/ 1585277 h 1735667"/>
              <a:gd name="csX63" fmla="*/ 1678996 w 7531096"/>
              <a:gd name="csY63" fmla="*/ 1695554 h 1735667"/>
              <a:gd name="csX64" fmla="*/ 1569587 w 7531096"/>
              <a:gd name="csY64" fmla="*/ 1735667 h 1735667"/>
              <a:gd name="csX65" fmla="*/ 1461574 w 7531096"/>
              <a:gd name="csY65" fmla="*/ 1695579 h 1735667"/>
              <a:gd name="csX66" fmla="*/ 1347975 w 7531096"/>
              <a:gd name="csY66" fmla="*/ 1579217 h 1735667"/>
              <a:gd name="csX67" fmla="*/ 1243400 w 7531096"/>
              <a:gd name="csY67" fmla="*/ 1419447 h 1735667"/>
              <a:gd name="csX68" fmla="*/ 1135731 w 7531096"/>
              <a:gd name="csY68" fmla="*/ 1221971 h 1735667"/>
              <a:gd name="csX69" fmla="*/ 1026623 w 7531096"/>
              <a:gd name="csY69" fmla="*/ 1024950 h 1735667"/>
              <a:gd name="csX70" fmla="*/ 918223 w 7531096"/>
              <a:gd name="csY70" fmla="*/ 859023 h 1735667"/>
              <a:gd name="csX71" fmla="*/ 809545 w 7531096"/>
              <a:gd name="csY71" fmla="*/ 748793 h 1735667"/>
              <a:gd name="csX72" fmla="*/ 700479 w 7531096"/>
              <a:gd name="csY72" fmla="*/ 709059 h 1735667"/>
              <a:gd name="csX73" fmla="*/ 592123 w 7531096"/>
              <a:gd name="csY73" fmla="*/ 749603 h 1735667"/>
              <a:gd name="csX74" fmla="*/ 485213 w 7531096"/>
              <a:gd name="csY74" fmla="*/ 857890 h 1735667"/>
              <a:gd name="csX75" fmla="*/ 374751 w 7531096"/>
              <a:gd name="csY75" fmla="*/ 1026411 h 1735667"/>
              <a:gd name="csX76" fmla="*/ 267955 w 7531096"/>
              <a:gd name="csY76" fmla="*/ 1222807 h 1735667"/>
              <a:gd name="csX0" fmla="*/ 2995946 w 7263142"/>
              <a:gd name="csY0" fmla="*/ 33338 h 1735667"/>
              <a:gd name="csX1" fmla="*/ 3099398 w 7263142"/>
              <a:gd name="csY1" fmla="*/ 35625 h 1735667"/>
              <a:gd name="csX2" fmla="*/ 3136826 w 7263142"/>
              <a:gd name="csY2" fmla="*/ 11747 h 1735667"/>
              <a:gd name="csX3" fmla="*/ 3207608 w 7263142"/>
              <a:gd name="csY3" fmla="*/ 0 h 1735667"/>
              <a:gd name="csX4" fmla="*/ 7263142 w 7263142"/>
              <a:gd name="csY4" fmla="*/ 101601 h 1735667"/>
              <a:gd name="csX5" fmla="*/ 6949874 w 7263142"/>
              <a:gd name="csY5" fmla="*/ 1223703 h 1735667"/>
              <a:gd name="csX6" fmla="*/ 6842079 w 7263142"/>
              <a:gd name="csY6" fmla="*/ 1416186 h 1735667"/>
              <a:gd name="csX7" fmla="*/ 6732243 w 7263142"/>
              <a:gd name="csY7" fmla="*/ 1585276 h 1735667"/>
              <a:gd name="csX8" fmla="*/ 6624208 w 7263142"/>
              <a:gd name="csY8" fmla="*/ 1695553 h 1735667"/>
              <a:gd name="csX9" fmla="*/ 6514799 w 7263142"/>
              <a:gd name="csY9" fmla="*/ 1735667 h 1735667"/>
              <a:gd name="csX10" fmla="*/ 6406787 w 7263142"/>
              <a:gd name="csY10" fmla="*/ 1695579 h 1735667"/>
              <a:gd name="csX11" fmla="*/ 6293188 w 7263142"/>
              <a:gd name="csY11" fmla="*/ 1579216 h 1735667"/>
              <a:gd name="csX12" fmla="*/ 6188612 w 7263142"/>
              <a:gd name="csY12" fmla="*/ 1419447 h 1735667"/>
              <a:gd name="csX13" fmla="*/ 6080944 w 7263142"/>
              <a:gd name="csY13" fmla="*/ 1221970 h 1735667"/>
              <a:gd name="csX14" fmla="*/ 5971835 w 7263142"/>
              <a:gd name="csY14" fmla="*/ 1024950 h 1735667"/>
              <a:gd name="csX15" fmla="*/ 5863435 w 7263142"/>
              <a:gd name="csY15" fmla="*/ 859022 h 1735667"/>
              <a:gd name="csX16" fmla="*/ 5754757 w 7263142"/>
              <a:gd name="csY16" fmla="*/ 748792 h 1735667"/>
              <a:gd name="csX17" fmla="*/ 5645692 w 7263142"/>
              <a:gd name="csY17" fmla="*/ 709058 h 1735667"/>
              <a:gd name="csX18" fmla="*/ 5537336 w 7263142"/>
              <a:gd name="csY18" fmla="*/ 749602 h 1735667"/>
              <a:gd name="csX19" fmla="*/ 5430425 w 7263142"/>
              <a:gd name="csY19" fmla="*/ 857890 h 1735667"/>
              <a:gd name="csX20" fmla="*/ 5319963 w 7263142"/>
              <a:gd name="csY20" fmla="*/ 1026411 h 1735667"/>
              <a:gd name="csX21" fmla="*/ 5213168 w 7263142"/>
              <a:gd name="csY21" fmla="*/ 1222806 h 1735667"/>
              <a:gd name="csX22" fmla="*/ 5213160 w 7263142"/>
              <a:gd name="csY22" fmla="*/ 1221389 h 1735667"/>
              <a:gd name="csX23" fmla="*/ 5212270 w 7263142"/>
              <a:gd name="csY23" fmla="*/ 1223703 h 1735667"/>
              <a:gd name="csX24" fmla="*/ 5104474 w 7263142"/>
              <a:gd name="csY24" fmla="*/ 1416186 h 1735667"/>
              <a:gd name="csX25" fmla="*/ 4994638 w 7263142"/>
              <a:gd name="csY25" fmla="*/ 1585277 h 1735667"/>
              <a:gd name="csX26" fmla="*/ 4886604 w 7263142"/>
              <a:gd name="csY26" fmla="*/ 1695554 h 1735667"/>
              <a:gd name="csX27" fmla="*/ 4777195 w 7263142"/>
              <a:gd name="csY27" fmla="*/ 1735667 h 1735667"/>
              <a:gd name="csX28" fmla="*/ 4669182 w 7263142"/>
              <a:gd name="csY28" fmla="*/ 1695579 h 1735667"/>
              <a:gd name="csX29" fmla="*/ 4555583 w 7263142"/>
              <a:gd name="csY29" fmla="*/ 1579217 h 1735667"/>
              <a:gd name="csX30" fmla="*/ 4451008 w 7263142"/>
              <a:gd name="csY30" fmla="*/ 1419447 h 1735667"/>
              <a:gd name="csX31" fmla="*/ 4343339 w 7263142"/>
              <a:gd name="csY31" fmla="*/ 1221971 h 1735667"/>
              <a:gd name="csX32" fmla="*/ 4234231 w 7263142"/>
              <a:gd name="csY32" fmla="*/ 1024950 h 1735667"/>
              <a:gd name="csX33" fmla="*/ 4125831 w 7263142"/>
              <a:gd name="csY33" fmla="*/ 859023 h 1735667"/>
              <a:gd name="csX34" fmla="*/ 4017153 w 7263142"/>
              <a:gd name="csY34" fmla="*/ 748793 h 1735667"/>
              <a:gd name="csX35" fmla="*/ 3908087 w 7263142"/>
              <a:gd name="csY35" fmla="*/ 709059 h 1735667"/>
              <a:gd name="csX36" fmla="*/ 3799731 w 7263142"/>
              <a:gd name="csY36" fmla="*/ 749603 h 1735667"/>
              <a:gd name="csX37" fmla="*/ 3692821 w 7263142"/>
              <a:gd name="csY37" fmla="*/ 857890 h 1735667"/>
              <a:gd name="csX38" fmla="*/ 3582359 w 7263142"/>
              <a:gd name="csY38" fmla="*/ 1026411 h 1735667"/>
              <a:gd name="csX39" fmla="*/ 3475563 w 7263142"/>
              <a:gd name="csY39" fmla="*/ 1222807 h 1735667"/>
              <a:gd name="csX40" fmla="*/ 3474845 w 7263142"/>
              <a:gd name="csY40" fmla="*/ 1221794 h 1735667"/>
              <a:gd name="csX41" fmla="*/ 3474312 w 7263142"/>
              <a:gd name="csY41" fmla="*/ 1223703 h 1735667"/>
              <a:gd name="csX42" fmla="*/ 3366517 w 7263142"/>
              <a:gd name="csY42" fmla="*/ 1416186 h 1735667"/>
              <a:gd name="csX43" fmla="*/ 3256681 w 7263142"/>
              <a:gd name="csY43" fmla="*/ 1585276 h 1735667"/>
              <a:gd name="csX44" fmla="*/ 3148647 w 7263142"/>
              <a:gd name="csY44" fmla="*/ 1695553 h 1735667"/>
              <a:gd name="csX45" fmla="*/ 3039238 w 7263142"/>
              <a:gd name="csY45" fmla="*/ 1735667 h 1735667"/>
              <a:gd name="csX46" fmla="*/ 2931225 w 7263142"/>
              <a:gd name="csY46" fmla="*/ 1695579 h 1735667"/>
              <a:gd name="csX47" fmla="*/ 2817626 w 7263142"/>
              <a:gd name="csY47" fmla="*/ 1579216 h 1735667"/>
              <a:gd name="csX48" fmla="*/ 2713050 w 7263142"/>
              <a:gd name="csY48" fmla="*/ 1419447 h 1735667"/>
              <a:gd name="csX49" fmla="*/ 2605382 w 7263142"/>
              <a:gd name="csY49" fmla="*/ 1221970 h 1735667"/>
              <a:gd name="csX50" fmla="*/ 2496273 w 7263142"/>
              <a:gd name="csY50" fmla="*/ 1024950 h 1735667"/>
              <a:gd name="csX51" fmla="*/ 2387873 w 7263142"/>
              <a:gd name="csY51" fmla="*/ 859022 h 1735667"/>
              <a:gd name="csX52" fmla="*/ 2279196 w 7263142"/>
              <a:gd name="csY52" fmla="*/ 748792 h 1735667"/>
              <a:gd name="csX53" fmla="*/ 2170130 w 7263142"/>
              <a:gd name="csY53" fmla="*/ 709058 h 1735667"/>
              <a:gd name="csX54" fmla="*/ 2061774 w 7263142"/>
              <a:gd name="csY54" fmla="*/ 749602 h 1735667"/>
              <a:gd name="csX55" fmla="*/ 1954864 w 7263142"/>
              <a:gd name="csY55" fmla="*/ 857890 h 1735667"/>
              <a:gd name="csX56" fmla="*/ 1844401 w 7263142"/>
              <a:gd name="csY56" fmla="*/ 1026411 h 1735667"/>
              <a:gd name="csX57" fmla="*/ 1737606 w 7263142"/>
              <a:gd name="csY57" fmla="*/ 1222806 h 1735667"/>
              <a:gd name="csX58" fmla="*/ 1737598 w 7263142"/>
              <a:gd name="csY58" fmla="*/ 1221389 h 1735667"/>
              <a:gd name="csX59" fmla="*/ 1736708 w 7263142"/>
              <a:gd name="csY59" fmla="*/ 1223703 h 1735667"/>
              <a:gd name="csX60" fmla="*/ 1628912 w 7263142"/>
              <a:gd name="csY60" fmla="*/ 1416186 h 1735667"/>
              <a:gd name="csX61" fmla="*/ 1519076 w 7263142"/>
              <a:gd name="csY61" fmla="*/ 1585277 h 1735667"/>
              <a:gd name="csX62" fmla="*/ 1411042 w 7263142"/>
              <a:gd name="csY62" fmla="*/ 1695554 h 1735667"/>
              <a:gd name="csX63" fmla="*/ 1301633 w 7263142"/>
              <a:gd name="csY63" fmla="*/ 1735667 h 1735667"/>
              <a:gd name="csX64" fmla="*/ 1193620 w 7263142"/>
              <a:gd name="csY64" fmla="*/ 1695579 h 1735667"/>
              <a:gd name="csX65" fmla="*/ 1080021 w 7263142"/>
              <a:gd name="csY65" fmla="*/ 1579217 h 1735667"/>
              <a:gd name="csX66" fmla="*/ 975446 w 7263142"/>
              <a:gd name="csY66" fmla="*/ 1419447 h 1735667"/>
              <a:gd name="csX67" fmla="*/ 867777 w 7263142"/>
              <a:gd name="csY67" fmla="*/ 1221971 h 1735667"/>
              <a:gd name="csX68" fmla="*/ 758669 w 7263142"/>
              <a:gd name="csY68" fmla="*/ 1024950 h 1735667"/>
              <a:gd name="csX69" fmla="*/ 650269 w 7263142"/>
              <a:gd name="csY69" fmla="*/ 859023 h 1735667"/>
              <a:gd name="csX70" fmla="*/ 541591 w 7263142"/>
              <a:gd name="csY70" fmla="*/ 748793 h 1735667"/>
              <a:gd name="csX71" fmla="*/ 432525 w 7263142"/>
              <a:gd name="csY71" fmla="*/ 709059 h 1735667"/>
              <a:gd name="csX72" fmla="*/ 324169 w 7263142"/>
              <a:gd name="csY72" fmla="*/ 749603 h 1735667"/>
              <a:gd name="csX73" fmla="*/ 217259 w 7263142"/>
              <a:gd name="csY73" fmla="*/ 857890 h 1735667"/>
              <a:gd name="csX74" fmla="*/ 106797 w 7263142"/>
              <a:gd name="csY74" fmla="*/ 1026411 h 1735667"/>
              <a:gd name="csX75" fmla="*/ 1 w 7263142"/>
              <a:gd name="csY75" fmla="*/ 1222807 h 1735667"/>
              <a:gd name="csX0" fmla="*/ 2995944 w 7263140"/>
              <a:gd name="csY0" fmla="*/ 33338 h 1735667"/>
              <a:gd name="csX1" fmla="*/ 3099396 w 7263140"/>
              <a:gd name="csY1" fmla="*/ 35625 h 1735667"/>
              <a:gd name="csX2" fmla="*/ 3207606 w 7263140"/>
              <a:gd name="csY2" fmla="*/ 0 h 1735667"/>
              <a:gd name="csX3" fmla="*/ 7263140 w 7263140"/>
              <a:gd name="csY3" fmla="*/ 101601 h 1735667"/>
              <a:gd name="csX4" fmla="*/ 6949872 w 7263140"/>
              <a:gd name="csY4" fmla="*/ 1223703 h 1735667"/>
              <a:gd name="csX5" fmla="*/ 6842077 w 7263140"/>
              <a:gd name="csY5" fmla="*/ 1416186 h 1735667"/>
              <a:gd name="csX6" fmla="*/ 6732241 w 7263140"/>
              <a:gd name="csY6" fmla="*/ 1585276 h 1735667"/>
              <a:gd name="csX7" fmla="*/ 6624206 w 7263140"/>
              <a:gd name="csY7" fmla="*/ 1695553 h 1735667"/>
              <a:gd name="csX8" fmla="*/ 6514797 w 7263140"/>
              <a:gd name="csY8" fmla="*/ 1735667 h 1735667"/>
              <a:gd name="csX9" fmla="*/ 6406785 w 7263140"/>
              <a:gd name="csY9" fmla="*/ 1695579 h 1735667"/>
              <a:gd name="csX10" fmla="*/ 6293186 w 7263140"/>
              <a:gd name="csY10" fmla="*/ 1579216 h 1735667"/>
              <a:gd name="csX11" fmla="*/ 6188610 w 7263140"/>
              <a:gd name="csY11" fmla="*/ 1419447 h 1735667"/>
              <a:gd name="csX12" fmla="*/ 6080942 w 7263140"/>
              <a:gd name="csY12" fmla="*/ 1221970 h 1735667"/>
              <a:gd name="csX13" fmla="*/ 5971833 w 7263140"/>
              <a:gd name="csY13" fmla="*/ 1024950 h 1735667"/>
              <a:gd name="csX14" fmla="*/ 5863433 w 7263140"/>
              <a:gd name="csY14" fmla="*/ 859022 h 1735667"/>
              <a:gd name="csX15" fmla="*/ 5754755 w 7263140"/>
              <a:gd name="csY15" fmla="*/ 748792 h 1735667"/>
              <a:gd name="csX16" fmla="*/ 5645690 w 7263140"/>
              <a:gd name="csY16" fmla="*/ 709058 h 1735667"/>
              <a:gd name="csX17" fmla="*/ 5537334 w 7263140"/>
              <a:gd name="csY17" fmla="*/ 749602 h 1735667"/>
              <a:gd name="csX18" fmla="*/ 5430423 w 7263140"/>
              <a:gd name="csY18" fmla="*/ 857890 h 1735667"/>
              <a:gd name="csX19" fmla="*/ 5319961 w 7263140"/>
              <a:gd name="csY19" fmla="*/ 1026411 h 1735667"/>
              <a:gd name="csX20" fmla="*/ 5213166 w 7263140"/>
              <a:gd name="csY20" fmla="*/ 1222806 h 1735667"/>
              <a:gd name="csX21" fmla="*/ 5213158 w 7263140"/>
              <a:gd name="csY21" fmla="*/ 1221389 h 1735667"/>
              <a:gd name="csX22" fmla="*/ 5212268 w 7263140"/>
              <a:gd name="csY22" fmla="*/ 1223703 h 1735667"/>
              <a:gd name="csX23" fmla="*/ 5104472 w 7263140"/>
              <a:gd name="csY23" fmla="*/ 1416186 h 1735667"/>
              <a:gd name="csX24" fmla="*/ 4994636 w 7263140"/>
              <a:gd name="csY24" fmla="*/ 1585277 h 1735667"/>
              <a:gd name="csX25" fmla="*/ 4886602 w 7263140"/>
              <a:gd name="csY25" fmla="*/ 1695554 h 1735667"/>
              <a:gd name="csX26" fmla="*/ 4777193 w 7263140"/>
              <a:gd name="csY26" fmla="*/ 1735667 h 1735667"/>
              <a:gd name="csX27" fmla="*/ 4669180 w 7263140"/>
              <a:gd name="csY27" fmla="*/ 1695579 h 1735667"/>
              <a:gd name="csX28" fmla="*/ 4555581 w 7263140"/>
              <a:gd name="csY28" fmla="*/ 1579217 h 1735667"/>
              <a:gd name="csX29" fmla="*/ 4451006 w 7263140"/>
              <a:gd name="csY29" fmla="*/ 1419447 h 1735667"/>
              <a:gd name="csX30" fmla="*/ 4343337 w 7263140"/>
              <a:gd name="csY30" fmla="*/ 1221971 h 1735667"/>
              <a:gd name="csX31" fmla="*/ 4234229 w 7263140"/>
              <a:gd name="csY31" fmla="*/ 1024950 h 1735667"/>
              <a:gd name="csX32" fmla="*/ 4125829 w 7263140"/>
              <a:gd name="csY32" fmla="*/ 859023 h 1735667"/>
              <a:gd name="csX33" fmla="*/ 4017151 w 7263140"/>
              <a:gd name="csY33" fmla="*/ 748793 h 1735667"/>
              <a:gd name="csX34" fmla="*/ 3908085 w 7263140"/>
              <a:gd name="csY34" fmla="*/ 709059 h 1735667"/>
              <a:gd name="csX35" fmla="*/ 3799729 w 7263140"/>
              <a:gd name="csY35" fmla="*/ 749603 h 1735667"/>
              <a:gd name="csX36" fmla="*/ 3692819 w 7263140"/>
              <a:gd name="csY36" fmla="*/ 857890 h 1735667"/>
              <a:gd name="csX37" fmla="*/ 3582357 w 7263140"/>
              <a:gd name="csY37" fmla="*/ 1026411 h 1735667"/>
              <a:gd name="csX38" fmla="*/ 3475561 w 7263140"/>
              <a:gd name="csY38" fmla="*/ 1222807 h 1735667"/>
              <a:gd name="csX39" fmla="*/ 3474843 w 7263140"/>
              <a:gd name="csY39" fmla="*/ 1221794 h 1735667"/>
              <a:gd name="csX40" fmla="*/ 3474310 w 7263140"/>
              <a:gd name="csY40" fmla="*/ 1223703 h 1735667"/>
              <a:gd name="csX41" fmla="*/ 3366515 w 7263140"/>
              <a:gd name="csY41" fmla="*/ 1416186 h 1735667"/>
              <a:gd name="csX42" fmla="*/ 3256679 w 7263140"/>
              <a:gd name="csY42" fmla="*/ 1585276 h 1735667"/>
              <a:gd name="csX43" fmla="*/ 3148645 w 7263140"/>
              <a:gd name="csY43" fmla="*/ 1695553 h 1735667"/>
              <a:gd name="csX44" fmla="*/ 3039236 w 7263140"/>
              <a:gd name="csY44" fmla="*/ 1735667 h 1735667"/>
              <a:gd name="csX45" fmla="*/ 2931223 w 7263140"/>
              <a:gd name="csY45" fmla="*/ 1695579 h 1735667"/>
              <a:gd name="csX46" fmla="*/ 2817624 w 7263140"/>
              <a:gd name="csY46" fmla="*/ 1579216 h 1735667"/>
              <a:gd name="csX47" fmla="*/ 2713048 w 7263140"/>
              <a:gd name="csY47" fmla="*/ 1419447 h 1735667"/>
              <a:gd name="csX48" fmla="*/ 2605380 w 7263140"/>
              <a:gd name="csY48" fmla="*/ 1221970 h 1735667"/>
              <a:gd name="csX49" fmla="*/ 2496271 w 7263140"/>
              <a:gd name="csY49" fmla="*/ 1024950 h 1735667"/>
              <a:gd name="csX50" fmla="*/ 2387871 w 7263140"/>
              <a:gd name="csY50" fmla="*/ 859022 h 1735667"/>
              <a:gd name="csX51" fmla="*/ 2279194 w 7263140"/>
              <a:gd name="csY51" fmla="*/ 748792 h 1735667"/>
              <a:gd name="csX52" fmla="*/ 2170128 w 7263140"/>
              <a:gd name="csY52" fmla="*/ 709058 h 1735667"/>
              <a:gd name="csX53" fmla="*/ 2061772 w 7263140"/>
              <a:gd name="csY53" fmla="*/ 749602 h 1735667"/>
              <a:gd name="csX54" fmla="*/ 1954862 w 7263140"/>
              <a:gd name="csY54" fmla="*/ 857890 h 1735667"/>
              <a:gd name="csX55" fmla="*/ 1844399 w 7263140"/>
              <a:gd name="csY55" fmla="*/ 1026411 h 1735667"/>
              <a:gd name="csX56" fmla="*/ 1737604 w 7263140"/>
              <a:gd name="csY56" fmla="*/ 1222806 h 1735667"/>
              <a:gd name="csX57" fmla="*/ 1737596 w 7263140"/>
              <a:gd name="csY57" fmla="*/ 1221389 h 1735667"/>
              <a:gd name="csX58" fmla="*/ 1736706 w 7263140"/>
              <a:gd name="csY58" fmla="*/ 1223703 h 1735667"/>
              <a:gd name="csX59" fmla="*/ 1628910 w 7263140"/>
              <a:gd name="csY59" fmla="*/ 1416186 h 1735667"/>
              <a:gd name="csX60" fmla="*/ 1519074 w 7263140"/>
              <a:gd name="csY60" fmla="*/ 1585277 h 1735667"/>
              <a:gd name="csX61" fmla="*/ 1411040 w 7263140"/>
              <a:gd name="csY61" fmla="*/ 1695554 h 1735667"/>
              <a:gd name="csX62" fmla="*/ 1301631 w 7263140"/>
              <a:gd name="csY62" fmla="*/ 1735667 h 1735667"/>
              <a:gd name="csX63" fmla="*/ 1193618 w 7263140"/>
              <a:gd name="csY63" fmla="*/ 1695579 h 1735667"/>
              <a:gd name="csX64" fmla="*/ 1080019 w 7263140"/>
              <a:gd name="csY64" fmla="*/ 1579217 h 1735667"/>
              <a:gd name="csX65" fmla="*/ 975444 w 7263140"/>
              <a:gd name="csY65" fmla="*/ 1419447 h 1735667"/>
              <a:gd name="csX66" fmla="*/ 867775 w 7263140"/>
              <a:gd name="csY66" fmla="*/ 1221971 h 1735667"/>
              <a:gd name="csX67" fmla="*/ 758667 w 7263140"/>
              <a:gd name="csY67" fmla="*/ 1024950 h 1735667"/>
              <a:gd name="csX68" fmla="*/ 650267 w 7263140"/>
              <a:gd name="csY68" fmla="*/ 859023 h 1735667"/>
              <a:gd name="csX69" fmla="*/ 541589 w 7263140"/>
              <a:gd name="csY69" fmla="*/ 748793 h 1735667"/>
              <a:gd name="csX70" fmla="*/ 432523 w 7263140"/>
              <a:gd name="csY70" fmla="*/ 709059 h 1735667"/>
              <a:gd name="csX71" fmla="*/ 324167 w 7263140"/>
              <a:gd name="csY71" fmla="*/ 749603 h 1735667"/>
              <a:gd name="csX72" fmla="*/ 217257 w 7263140"/>
              <a:gd name="csY72" fmla="*/ 857890 h 1735667"/>
              <a:gd name="csX73" fmla="*/ 106795 w 7263140"/>
              <a:gd name="csY73" fmla="*/ 1026411 h 1735667"/>
              <a:gd name="csX74" fmla="*/ -1 w 7263140"/>
              <a:gd name="csY74" fmla="*/ 1222807 h 1735667"/>
              <a:gd name="csX0" fmla="*/ 2995946 w 7263142"/>
              <a:gd name="csY0" fmla="*/ 33338 h 1735667"/>
              <a:gd name="csX1" fmla="*/ 3207608 w 7263142"/>
              <a:gd name="csY1" fmla="*/ 0 h 1735667"/>
              <a:gd name="csX2" fmla="*/ 7263142 w 7263142"/>
              <a:gd name="csY2" fmla="*/ 101601 h 1735667"/>
              <a:gd name="csX3" fmla="*/ 6949874 w 7263142"/>
              <a:gd name="csY3" fmla="*/ 1223703 h 1735667"/>
              <a:gd name="csX4" fmla="*/ 6842079 w 7263142"/>
              <a:gd name="csY4" fmla="*/ 1416186 h 1735667"/>
              <a:gd name="csX5" fmla="*/ 6732243 w 7263142"/>
              <a:gd name="csY5" fmla="*/ 1585276 h 1735667"/>
              <a:gd name="csX6" fmla="*/ 6624208 w 7263142"/>
              <a:gd name="csY6" fmla="*/ 1695553 h 1735667"/>
              <a:gd name="csX7" fmla="*/ 6514799 w 7263142"/>
              <a:gd name="csY7" fmla="*/ 1735667 h 1735667"/>
              <a:gd name="csX8" fmla="*/ 6406787 w 7263142"/>
              <a:gd name="csY8" fmla="*/ 1695579 h 1735667"/>
              <a:gd name="csX9" fmla="*/ 6293188 w 7263142"/>
              <a:gd name="csY9" fmla="*/ 1579216 h 1735667"/>
              <a:gd name="csX10" fmla="*/ 6188612 w 7263142"/>
              <a:gd name="csY10" fmla="*/ 1419447 h 1735667"/>
              <a:gd name="csX11" fmla="*/ 6080944 w 7263142"/>
              <a:gd name="csY11" fmla="*/ 1221970 h 1735667"/>
              <a:gd name="csX12" fmla="*/ 5971835 w 7263142"/>
              <a:gd name="csY12" fmla="*/ 1024950 h 1735667"/>
              <a:gd name="csX13" fmla="*/ 5863435 w 7263142"/>
              <a:gd name="csY13" fmla="*/ 859022 h 1735667"/>
              <a:gd name="csX14" fmla="*/ 5754757 w 7263142"/>
              <a:gd name="csY14" fmla="*/ 748792 h 1735667"/>
              <a:gd name="csX15" fmla="*/ 5645692 w 7263142"/>
              <a:gd name="csY15" fmla="*/ 709058 h 1735667"/>
              <a:gd name="csX16" fmla="*/ 5537336 w 7263142"/>
              <a:gd name="csY16" fmla="*/ 749602 h 1735667"/>
              <a:gd name="csX17" fmla="*/ 5430425 w 7263142"/>
              <a:gd name="csY17" fmla="*/ 857890 h 1735667"/>
              <a:gd name="csX18" fmla="*/ 5319963 w 7263142"/>
              <a:gd name="csY18" fmla="*/ 1026411 h 1735667"/>
              <a:gd name="csX19" fmla="*/ 5213168 w 7263142"/>
              <a:gd name="csY19" fmla="*/ 1222806 h 1735667"/>
              <a:gd name="csX20" fmla="*/ 5213160 w 7263142"/>
              <a:gd name="csY20" fmla="*/ 1221389 h 1735667"/>
              <a:gd name="csX21" fmla="*/ 5212270 w 7263142"/>
              <a:gd name="csY21" fmla="*/ 1223703 h 1735667"/>
              <a:gd name="csX22" fmla="*/ 5104474 w 7263142"/>
              <a:gd name="csY22" fmla="*/ 1416186 h 1735667"/>
              <a:gd name="csX23" fmla="*/ 4994638 w 7263142"/>
              <a:gd name="csY23" fmla="*/ 1585277 h 1735667"/>
              <a:gd name="csX24" fmla="*/ 4886604 w 7263142"/>
              <a:gd name="csY24" fmla="*/ 1695554 h 1735667"/>
              <a:gd name="csX25" fmla="*/ 4777195 w 7263142"/>
              <a:gd name="csY25" fmla="*/ 1735667 h 1735667"/>
              <a:gd name="csX26" fmla="*/ 4669182 w 7263142"/>
              <a:gd name="csY26" fmla="*/ 1695579 h 1735667"/>
              <a:gd name="csX27" fmla="*/ 4555583 w 7263142"/>
              <a:gd name="csY27" fmla="*/ 1579217 h 1735667"/>
              <a:gd name="csX28" fmla="*/ 4451008 w 7263142"/>
              <a:gd name="csY28" fmla="*/ 1419447 h 1735667"/>
              <a:gd name="csX29" fmla="*/ 4343339 w 7263142"/>
              <a:gd name="csY29" fmla="*/ 1221971 h 1735667"/>
              <a:gd name="csX30" fmla="*/ 4234231 w 7263142"/>
              <a:gd name="csY30" fmla="*/ 1024950 h 1735667"/>
              <a:gd name="csX31" fmla="*/ 4125831 w 7263142"/>
              <a:gd name="csY31" fmla="*/ 859023 h 1735667"/>
              <a:gd name="csX32" fmla="*/ 4017153 w 7263142"/>
              <a:gd name="csY32" fmla="*/ 748793 h 1735667"/>
              <a:gd name="csX33" fmla="*/ 3908087 w 7263142"/>
              <a:gd name="csY33" fmla="*/ 709059 h 1735667"/>
              <a:gd name="csX34" fmla="*/ 3799731 w 7263142"/>
              <a:gd name="csY34" fmla="*/ 749603 h 1735667"/>
              <a:gd name="csX35" fmla="*/ 3692821 w 7263142"/>
              <a:gd name="csY35" fmla="*/ 857890 h 1735667"/>
              <a:gd name="csX36" fmla="*/ 3582359 w 7263142"/>
              <a:gd name="csY36" fmla="*/ 1026411 h 1735667"/>
              <a:gd name="csX37" fmla="*/ 3475563 w 7263142"/>
              <a:gd name="csY37" fmla="*/ 1222807 h 1735667"/>
              <a:gd name="csX38" fmla="*/ 3474845 w 7263142"/>
              <a:gd name="csY38" fmla="*/ 1221794 h 1735667"/>
              <a:gd name="csX39" fmla="*/ 3474312 w 7263142"/>
              <a:gd name="csY39" fmla="*/ 1223703 h 1735667"/>
              <a:gd name="csX40" fmla="*/ 3366517 w 7263142"/>
              <a:gd name="csY40" fmla="*/ 1416186 h 1735667"/>
              <a:gd name="csX41" fmla="*/ 3256681 w 7263142"/>
              <a:gd name="csY41" fmla="*/ 1585276 h 1735667"/>
              <a:gd name="csX42" fmla="*/ 3148647 w 7263142"/>
              <a:gd name="csY42" fmla="*/ 1695553 h 1735667"/>
              <a:gd name="csX43" fmla="*/ 3039238 w 7263142"/>
              <a:gd name="csY43" fmla="*/ 1735667 h 1735667"/>
              <a:gd name="csX44" fmla="*/ 2931225 w 7263142"/>
              <a:gd name="csY44" fmla="*/ 1695579 h 1735667"/>
              <a:gd name="csX45" fmla="*/ 2817626 w 7263142"/>
              <a:gd name="csY45" fmla="*/ 1579216 h 1735667"/>
              <a:gd name="csX46" fmla="*/ 2713050 w 7263142"/>
              <a:gd name="csY46" fmla="*/ 1419447 h 1735667"/>
              <a:gd name="csX47" fmla="*/ 2605382 w 7263142"/>
              <a:gd name="csY47" fmla="*/ 1221970 h 1735667"/>
              <a:gd name="csX48" fmla="*/ 2496273 w 7263142"/>
              <a:gd name="csY48" fmla="*/ 1024950 h 1735667"/>
              <a:gd name="csX49" fmla="*/ 2387873 w 7263142"/>
              <a:gd name="csY49" fmla="*/ 859022 h 1735667"/>
              <a:gd name="csX50" fmla="*/ 2279196 w 7263142"/>
              <a:gd name="csY50" fmla="*/ 748792 h 1735667"/>
              <a:gd name="csX51" fmla="*/ 2170130 w 7263142"/>
              <a:gd name="csY51" fmla="*/ 709058 h 1735667"/>
              <a:gd name="csX52" fmla="*/ 2061774 w 7263142"/>
              <a:gd name="csY52" fmla="*/ 749602 h 1735667"/>
              <a:gd name="csX53" fmla="*/ 1954864 w 7263142"/>
              <a:gd name="csY53" fmla="*/ 857890 h 1735667"/>
              <a:gd name="csX54" fmla="*/ 1844401 w 7263142"/>
              <a:gd name="csY54" fmla="*/ 1026411 h 1735667"/>
              <a:gd name="csX55" fmla="*/ 1737606 w 7263142"/>
              <a:gd name="csY55" fmla="*/ 1222806 h 1735667"/>
              <a:gd name="csX56" fmla="*/ 1737598 w 7263142"/>
              <a:gd name="csY56" fmla="*/ 1221389 h 1735667"/>
              <a:gd name="csX57" fmla="*/ 1736708 w 7263142"/>
              <a:gd name="csY57" fmla="*/ 1223703 h 1735667"/>
              <a:gd name="csX58" fmla="*/ 1628912 w 7263142"/>
              <a:gd name="csY58" fmla="*/ 1416186 h 1735667"/>
              <a:gd name="csX59" fmla="*/ 1519076 w 7263142"/>
              <a:gd name="csY59" fmla="*/ 1585277 h 1735667"/>
              <a:gd name="csX60" fmla="*/ 1411042 w 7263142"/>
              <a:gd name="csY60" fmla="*/ 1695554 h 1735667"/>
              <a:gd name="csX61" fmla="*/ 1301633 w 7263142"/>
              <a:gd name="csY61" fmla="*/ 1735667 h 1735667"/>
              <a:gd name="csX62" fmla="*/ 1193620 w 7263142"/>
              <a:gd name="csY62" fmla="*/ 1695579 h 1735667"/>
              <a:gd name="csX63" fmla="*/ 1080021 w 7263142"/>
              <a:gd name="csY63" fmla="*/ 1579217 h 1735667"/>
              <a:gd name="csX64" fmla="*/ 975446 w 7263142"/>
              <a:gd name="csY64" fmla="*/ 1419447 h 1735667"/>
              <a:gd name="csX65" fmla="*/ 867777 w 7263142"/>
              <a:gd name="csY65" fmla="*/ 1221971 h 1735667"/>
              <a:gd name="csX66" fmla="*/ 758669 w 7263142"/>
              <a:gd name="csY66" fmla="*/ 1024950 h 1735667"/>
              <a:gd name="csX67" fmla="*/ 650269 w 7263142"/>
              <a:gd name="csY67" fmla="*/ 859023 h 1735667"/>
              <a:gd name="csX68" fmla="*/ 541591 w 7263142"/>
              <a:gd name="csY68" fmla="*/ 748793 h 1735667"/>
              <a:gd name="csX69" fmla="*/ 432525 w 7263142"/>
              <a:gd name="csY69" fmla="*/ 709059 h 1735667"/>
              <a:gd name="csX70" fmla="*/ 324169 w 7263142"/>
              <a:gd name="csY70" fmla="*/ 749603 h 1735667"/>
              <a:gd name="csX71" fmla="*/ 217259 w 7263142"/>
              <a:gd name="csY71" fmla="*/ 857890 h 1735667"/>
              <a:gd name="csX72" fmla="*/ 106797 w 7263142"/>
              <a:gd name="csY72" fmla="*/ 1026411 h 1735667"/>
              <a:gd name="csX73" fmla="*/ 1 w 7263142"/>
              <a:gd name="csY73" fmla="*/ 1222807 h 1735667"/>
              <a:gd name="csX0" fmla="*/ 3207606 w 7263140"/>
              <a:gd name="csY0" fmla="*/ 0 h 1735667"/>
              <a:gd name="csX1" fmla="*/ 7263140 w 7263140"/>
              <a:gd name="csY1" fmla="*/ 101601 h 1735667"/>
              <a:gd name="csX2" fmla="*/ 6949872 w 7263140"/>
              <a:gd name="csY2" fmla="*/ 1223703 h 1735667"/>
              <a:gd name="csX3" fmla="*/ 6842077 w 7263140"/>
              <a:gd name="csY3" fmla="*/ 1416186 h 1735667"/>
              <a:gd name="csX4" fmla="*/ 6732241 w 7263140"/>
              <a:gd name="csY4" fmla="*/ 1585276 h 1735667"/>
              <a:gd name="csX5" fmla="*/ 6624206 w 7263140"/>
              <a:gd name="csY5" fmla="*/ 1695553 h 1735667"/>
              <a:gd name="csX6" fmla="*/ 6514797 w 7263140"/>
              <a:gd name="csY6" fmla="*/ 1735667 h 1735667"/>
              <a:gd name="csX7" fmla="*/ 6406785 w 7263140"/>
              <a:gd name="csY7" fmla="*/ 1695579 h 1735667"/>
              <a:gd name="csX8" fmla="*/ 6293186 w 7263140"/>
              <a:gd name="csY8" fmla="*/ 1579216 h 1735667"/>
              <a:gd name="csX9" fmla="*/ 6188610 w 7263140"/>
              <a:gd name="csY9" fmla="*/ 1419447 h 1735667"/>
              <a:gd name="csX10" fmla="*/ 6080942 w 7263140"/>
              <a:gd name="csY10" fmla="*/ 1221970 h 1735667"/>
              <a:gd name="csX11" fmla="*/ 5971833 w 7263140"/>
              <a:gd name="csY11" fmla="*/ 1024950 h 1735667"/>
              <a:gd name="csX12" fmla="*/ 5863433 w 7263140"/>
              <a:gd name="csY12" fmla="*/ 859022 h 1735667"/>
              <a:gd name="csX13" fmla="*/ 5754755 w 7263140"/>
              <a:gd name="csY13" fmla="*/ 748792 h 1735667"/>
              <a:gd name="csX14" fmla="*/ 5645690 w 7263140"/>
              <a:gd name="csY14" fmla="*/ 709058 h 1735667"/>
              <a:gd name="csX15" fmla="*/ 5537334 w 7263140"/>
              <a:gd name="csY15" fmla="*/ 749602 h 1735667"/>
              <a:gd name="csX16" fmla="*/ 5430423 w 7263140"/>
              <a:gd name="csY16" fmla="*/ 857890 h 1735667"/>
              <a:gd name="csX17" fmla="*/ 5319961 w 7263140"/>
              <a:gd name="csY17" fmla="*/ 1026411 h 1735667"/>
              <a:gd name="csX18" fmla="*/ 5213166 w 7263140"/>
              <a:gd name="csY18" fmla="*/ 1222806 h 1735667"/>
              <a:gd name="csX19" fmla="*/ 5213158 w 7263140"/>
              <a:gd name="csY19" fmla="*/ 1221389 h 1735667"/>
              <a:gd name="csX20" fmla="*/ 5212268 w 7263140"/>
              <a:gd name="csY20" fmla="*/ 1223703 h 1735667"/>
              <a:gd name="csX21" fmla="*/ 5104472 w 7263140"/>
              <a:gd name="csY21" fmla="*/ 1416186 h 1735667"/>
              <a:gd name="csX22" fmla="*/ 4994636 w 7263140"/>
              <a:gd name="csY22" fmla="*/ 1585277 h 1735667"/>
              <a:gd name="csX23" fmla="*/ 4886602 w 7263140"/>
              <a:gd name="csY23" fmla="*/ 1695554 h 1735667"/>
              <a:gd name="csX24" fmla="*/ 4777193 w 7263140"/>
              <a:gd name="csY24" fmla="*/ 1735667 h 1735667"/>
              <a:gd name="csX25" fmla="*/ 4669180 w 7263140"/>
              <a:gd name="csY25" fmla="*/ 1695579 h 1735667"/>
              <a:gd name="csX26" fmla="*/ 4555581 w 7263140"/>
              <a:gd name="csY26" fmla="*/ 1579217 h 1735667"/>
              <a:gd name="csX27" fmla="*/ 4451006 w 7263140"/>
              <a:gd name="csY27" fmla="*/ 1419447 h 1735667"/>
              <a:gd name="csX28" fmla="*/ 4343337 w 7263140"/>
              <a:gd name="csY28" fmla="*/ 1221971 h 1735667"/>
              <a:gd name="csX29" fmla="*/ 4234229 w 7263140"/>
              <a:gd name="csY29" fmla="*/ 1024950 h 1735667"/>
              <a:gd name="csX30" fmla="*/ 4125829 w 7263140"/>
              <a:gd name="csY30" fmla="*/ 859023 h 1735667"/>
              <a:gd name="csX31" fmla="*/ 4017151 w 7263140"/>
              <a:gd name="csY31" fmla="*/ 748793 h 1735667"/>
              <a:gd name="csX32" fmla="*/ 3908085 w 7263140"/>
              <a:gd name="csY32" fmla="*/ 709059 h 1735667"/>
              <a:gd name="csX33" fmla="*/ 3799729 w 7263140"/>
              <a:gd name="csY33" fmla="*/ 749603 h 1735667"/>
              <a:gd name="csX34" fmla="*/ 3692819 w 7263140"/>
              <a:gd name="csY34" fmla="*/ 857890 h 1735667"/>
              <a:gd name="csX35" fmla="*/ 3582357 w 7263140"/>
              <a:gd name="csY35" fmla="*/ 1026411 h 1735667"/>
              <a:gd name="csX36" fmla="*/ 3475561 w 7263140"/>
              <a:gd name="csY36" fmla="*/ 1222807 h 1735667"/>
              <a:gd name="csX37" fmla="*/ 3474843 w 7263140"/>
              <a:gd name="csY37" fmla="*/ 1221794 h 1735667"/>
              <a:gd name="csX38" fmla="*/ 3474310 w 7263140"/>
              <a:gd name="csY38" fmla="*/ 1223703 h 1735667"/>
              <a:gd name="csX39" fmla="*/ 3366515 w 7263140"/>
              <a:gd name="csY39" fmla="*/ 1416186 h 1735667"/>
              <a:gd name="csX40" fmla="*/ 3256679 w 7263140"/>
              <a:gd name="csY40" fmla="*/ 1585276 h 1735667"/>
              <a:gd name="csX41" fmla="*/ 3148645 w 7263140"/>
              <a:gd name="csY41" fmla="*/ 1695553 h 1735667"/>
              <a:gd name="csX42" fmla="*/ 3039236 w 7263140"/>
              <a:gd name="csY42" fmla="*/ 1735667 h 1735667"/>
              <a:gd name="csX43" fmla="*/ 2931223 w 7263140"/>
              <a:gd name="csY43" fmla="*/ 1695579 h 1735667"/>
              <a:gd name="csX44" fmla="*/ 2817624 w 7263140"/>
              <a:gd name="csY44" fmla="*/ 1579216 h 1735667"/>
              <a:gd name="csX45" fmla="*/ 2713048 w 7263140"/>
              <a:gd name="csY45" fmla="*/ 1419447 h 1735667"/>
              <a:gd name="csX46" fmla="*/ 2605380 w 7263140"/>
              <a:gd name="csY46" fmla="*/ 1221970 h 1735667"/>
              <a:gd name="csX47" fmla="*/ 2496271 w 7263140"/>
              <a:gd name="csY47" fmla="*/ 1024950 h 1735667"/>
              <a:gd name="csX48" fmla="*/ 2387871 w 7263140"/>
              <a:gd name="csY48" fmla="*/ 859022 h 1735667"/>
              <a:gd name="csX49" fmla="*/ 2279194 w 7263140"/>
              <a:gd name="csY49" fmla="*/ 748792 h 1735667"/>
              <a:gd name="csX50" fmla="*/ 2170128 w 7263140"/>
              <a:gd name="csY50" fmla="*/ 709058 h 1735667"/>
              <a:gd name="csX51" fmla="*/ 2061772 w 7263140"/>
              <a:gd name="csY51" fmla="*/ 749602 h 1735667"/>
              <a:gd name="csX52" fmla="*/ 1954862 w 7263140"/>
              <a:gd name="csY52" fmla="*/ 857890 h 1735667"/>
              <a:gd name="csX53" fmla="*/ 1844399 w 7263140"/>
              <a:gd name="csY53" fmla="*/ 1026411 h 1735667"/>
              <a:gd name="csX54" fmla="*/ 1737604 w 7263140"/>
              <a:gd name="csY54" fmla="*/ 1222806 h 1735667"/>
              <a:gd name="csX55" fmla="*/ 1737596 w 7263140"/>
              <a:gd name="csY55" fmla="*/ 1221389 h 1735667"/>
              <a:gd name="csX56" fmla="*/ 1736706 w 7263140"/>
              <a:gd name="csY56" fmla="*/ 1223703 h 1735667"/>
              <a:gd name="csX57" fmla="*/ 1628910 w 7263140"/>
              <a:gd name="csY57" fmla="*/ 1416186 h 1735667"/>
              <a:gd name="csX58" fmla="*/ 1519074 w 7263140"/>
              <a:gd name="csY58" fmla="*/ 1585277 h 1735667"/>
              <a:gd name="csX59" fmla="*/ 1411040 w 7263140"/>
              <a:gd name="csY59" fmla="*/ 1695554 h 1735667"/>
              <a:gd name="csX60" fmla="*/ 1301631 w 7263140"/>
              <a:gd name="csY60" fmla="*/ 1735667 h 1735667"/>
              <a:gd name="csX61" fmla="*/ 1193618 w 7263140"/>
              <a:gd name="csY61" fmla="*/ 1695579 h 1735667"/>
              <a:gd name="csX62" fmla="*/ 1080019 w 7263140"/>
              <a:gd name="csY62" fmla="*/ 1579217 h 1735667"/>
              <a:gd name="csX63" fmla="*/ 975444 w 7263140"/>
              <a:gd name="csY63" fmla="*/ 1419447 h 1735667"/>
              <a:gd name="csX64" fmla="*/ 867775 w 7263140"/>
              <a:gd name="csY64" fmla="*/ 1221971 h 1735667"/>
              <a:gd name="csX65" fmla="*/ 758667 w 7263140"/>
              <a:gd name="csY65" fmla="*/ 1024950 h 1735667"/>
              <a:gd name="csX66" fmla="*/ 650267 w 7263140"/>
              <a:gd name="csY66" fmla="*/ 859023 h 1735667"/>
              <a:gd name="csX67" fmla="*/ 541589 w 7263140"/>
              <a:gd name="csY67" fmla="*/ 748793 h 1735667"/>
              <a:gd name="csX68" fmla="*/ 432523 w 7263140"/>
              <a:gd name="csY68" fmla="*/ 709059 h 1735667"/>
              <a:gd name="csX69" fmla="*/ 324167 w 7263140"/>
              <a:gd name="csY69" fmla="*/ 749603 h 1735667"/>
              <a:gd name="csX70" fmla="*/ 217257 w 7263140"/>
              <a:gd name="csY70" fmla="*/ 857890 h 1735667"/>
              <a:gd name="csX71" fmla="*/ 106795 w 7263140"/>
              <a:gd name="csY71" fmla="*/ 1026411 h 1735667"/>
              <a:gd name="csX72" fmla="*/ -1 w 7263140"/>
              <a:gd name="csY72" fmla="*/ 1222807 h 1735667"/>
              <a:gd name="csX0" fmla="*/ 7263142 w 7263142"/>
              <a:gd name="csY0" fmla="*/ 1 h 1634067"/>
              <a:gd name="csX1" fmla="*/ 6949874 w 7263142"/>
              <a:gd name="csY1" fmla="*/ 1122103 h 1634067"/>
              <a:gd name="csX2" fmla="*/ 6842079 w 7263142"/>
              <a:gd name="csY2" fmla="*/ 1314586 h 1634067"/>
              <a:gd name="csX3" fmla="*/ 6732243 w 7263142"/>
              <a:gd name="csY3" fmla="*/ 1483676 h 1634067"/>
              <a:gd name="csX4" fmla="*/ 6624208 w 7263142"/>
              <a:gd name="csY4" fmla="*/ 1593953 h 1634067"/>
              <a:gd name="csX5" fmla="*/ 6514799 w 7263142"/>
              <a:gd name="csY5" fmla="*/ 1634067 h 1634067"/>
              <a:gd name="csX6" fmla="*/ 6406787 w 7263142"/>
              <a:gd name="csY6" fmla="*/ 1593979 h 1634067"/>
              <a:gd name="csX7" fmla="*/ 6293188 w 7263142"/>
              <a:gd name="csY7" fmla="*/ 1477616 h 1634067"/>
              <a:gd name="csX8" fmla="*/ 6188612 w 7263142"/>
              <a:gd name="csY8" fmla="*/ 1317847 h 1634067"/>
              <a:gd name="csX9" fmla="*/ 6080944 w 7263142"/>
              <a:gd name="csY9" fmla="*/ 1120370 h 1634067"/>
              <a:gd name="csX10" fmla="*/ 5971835 w 7263142"/>
              <a:gd name="csY10" fmla="*/ 923350 h 1634067"/>
              <a:gd name="csX11" fmla="*/ 5863435 w 7263142"/>
              <a:gd name="csY11" fmla="*/ 757422 h 1634067"/>
              <a:gd name="csX12" fmla="*/ 5754757 w 7263142"/>
              <a:gd name="csY12" fmla="*/ 647192 h 1634067"/>
              <a:gd name="csX13" fmla="*/ 5645692 w 7263142"/>
              <a:gd name="csY13" fmla="*/ 607458 h 1634067"/>
              <a:gd name="csX14" fmla="*/ 5537336 w 7263142"/>
              <a:gd name="csY14" fmla="*/ 648002 h 1634067"/>
              <a:gd name="csX15" fmla="*/ 5430425 w 7263142"/>
              <a:gd name="csY15" fmla="*/ 756290 h 1634067"/>
              <a:gd name="csX16" fmla="*/ 5319963 w 7263142"/>
              <a:gd name="csY16" fmla="*/ 924811 h 1634067"/>
              <a:gd name="csX17" fmla="*/ 5213168 w 7263142"/>
              <a:gd name="csY17" fmla="*/ 1121206 h 1634067"/>
              <a:gd name="csX18" fmla="*/ 5213160 w 7263142"/>
              <a:gd name="csY18" fmla="*/ 1119789 h 1634067"/>
              <a:gd name="csX19" fmla="*/ 5212270 w 7263142"/>
              <a:gd name="csY19" fmla="*/ 1122103 h 1634067"/>
              <a:gd name="csX20" fmla="*/ 5104474 w 7263142"/>
              <a:gd name="csY20" fmla="*/ 1314586 h 1634067"/>
              <a:gd name="csX21" fmla="*/ 4994638 w 7263142"/>
              <a:gd name="csY21" fmla="*/ 1483677 h 1634067"/>
              <a:gd name="csX22" fmla="*/ 4886604 w 7263142"/>
              <a:gd name="csY22" fmla="*/ 1593954 h 1634067"/>
              <a:gd name="csX23" fmla="*/ 4777195 w 7263142"/>
              <a:gd name="csY23" fmla="*/ 1634067 h 1634067"/>
              <a:gd name="csX24" fmla="*/ 4669182 w 7263142"/>
              <a:gd name="csY24" fmla="*/ 1593979 h 1634067"/>
              <a:gd name="csX25" fmla="*/ 4555583 w 7263142"/>
              <a:gd name="csY25" fmla="*/ 1477617 h 1634067"/>
              <a:gd name="csX26" fmla="*/ 4451008 w 7263142"/>
              <a:gd name="csY26" fmla="*/ 1317847 h 1634067"/>
              <a:gd name="csX27" fmla="*/ 4343339 w 7263142"/>
              <a:gd name="csY27" fmla="*/ 1120371 h 1634067"/>
              <a:gd name="csX28" fmla="*/ 4234231 w 7263142"/>
              <a:gd name="csY28" fmla="*/ 923350 h 1634067"/>
              <a:gd name="csX29" fmla="*/ 4125831 w 7263142"/>
              <a:gd name="csY29" fmla="*/ 757423 h 1634067"/>
              <a:gd name="csX30" fmla="*/ 4017153 w 7263142"/>
              <a:gd name="csY30" fmla="*/ 647193 h 1634067"/>
              <a:gd name="csX31" fmla="*/ 3908087 w 7263142"/>
              <a:gd name="csY31" fmla="*/ 607459 h 1634067"/>
              <a:gd name="csX32" fmla="*/ 3799731 w 7263142"/>
              <a:gd name="csY32" fmla="*/ 648003 h 1634067"/>
              <a:gd name="csX33" fmla="*/ 3692821 w 7263142"/>
              <a:gd name="csY33" fmla="*/ 756290 h 1634067"/>
              <a:gd name="csX34" fmla="*/ 3582359 w 7263142"/>
              <a:gd name="csY34" fmla="*/ 924811 h 1634067"/>
              <a:gd name="csX35" fmla="*/ 3475563 w 7263142"/>
              <a:gd name="csY35" fmla="*/ 1121207 h 1634067"/>
              <a:gd name="csX36" fmla="*/ 3474845 w 7263142"/>
              <a:gd name="csY36" fmla="*/ 1120194 h 1634067"/>
              <a:gd name="csX37" fmla="*/ 3474312 w 7263142"/>
              <a:gd name="csY37" fmla="*/ 1122103 h 1634067"/>
              <a:gd name="csX38" fmla="*/ 3366517 w 7263142"/>
              <a:gd name="csY38" fmla="*/ 1314586 h 1634067"/>
              <a:gd name="csX39" fmla="*/ 3256681 w 7263142"/>
              <a:gd name="csY39" fmla="*/ 1483676 h 1634067"/>
              <a:gd name="csX40" fmla="*/ 3148647 w 7263142"/>
              <a:gd name="csY40" fmla="*/ 1593953 h 1634067"/>
              <a:gd name="csX41" fmla="*/ 3039238 w 7263142"/>
              <a:gd name="csY41" fmla="*/ 1634067 h 1634067"/>
              <a:gd name="csX42" fmla="*/ 2931225 w 7263142"/>
              <a:gd name="csY42" fmla="*/ 1593979 h 1634067"/>
              <a:gd name="csX43" fmla="*/ 2817626 w 7263142"/>
              <a:gd name="csY43" fmla="*/ 1477616 h 1634067"/>
              <a:gd name="csX44" fmla="*/ 2713050 w 7263142"/>
              <a:gd name="csY44" fmla="*/ 1317847 h 1634067"/>
              <a:gd name="csX45" fmla="*/ 2605382 w 7263142"/>
              <a:gd name="csY45" fmla="*/ 1120370 h 1634067"/>
              <a:gd name="csX46" fmla="*/ 2496273 w 7263142"/>
              <a:gd name="csY46" fmla="*/ 923350 h 1634067"/>
              <a:gd name="csX47" fmla="*/ 2387873 w 7263142"/>
              <a:gd name="csY47" fmla="*/ 757422 h 1634067"/>
              <a:gd name="csX48" fmla="*/ 2279196 w 7263142"/>
              <a:gd name="csY48" fmla="*/ 647192 h 1634067"/>
              <a:gd name="csX49" fmla="*/ 2170130 w 7263142"/>
              <a:gd name="csY49" fmla="*/ 607458 h 1634067"/>
              <a:gd name="csX50" fmla="*/ 2061774 w 7263142"/>
              <a:gd name="csY50" fmla="*/ 648002 h 1634067"/>
              <a:gd name="csX51" fmla="*/ 1954864 w 7263142"/>
              <a:gd name="csY51" fmla="*/ 756290 h 1634067"/>
              <a:gd name="csX52" fmla="*/ 1844401 w 7263142"/>
              <a:gd name="csY52" fmla="*/ 924811 h 1634067"/>
              <a:gd name="csX53" fmla="*/ 1737606 w 7263142"/>
              <a:gd name="csY53" fmla="*/ 1121206 h 1634067"/>
              <a:gd name="csX54" fmla="*/ 1737598 w 7263142"/>
              <a:gd name="csY54" fmla="*/ 1119789 h 1634067"/>
              <a:gd name="csX55" fmla="*/ 1736708 w 7263142"/>
              <a:gd name="csY55" fmla="*/ 1122103 h 1634067"/>
              <a:gd name="csX56" fmla="*/ 1628912 w 7263142"/>
              <a:gd name="csY56" fmla="*/ 1314586 h 1634067"/>
              <a:gd name="csX57" fmla="*/ 1519076 w 7263142"/>
              <a:gd name="csY57" fmla="*/ 1483677 h 1634067"/>
              <a:gd name="csX58" fmla="*/ 1411042 w 7263142"/>
              <a:gd name="csY58" fmla="*/ 1593954 h 1634067"/>
              <a:gd name="csX59" fmla="*/ 1301633 w 7263142"/>
              <a:gd name="csY59" fmla="*/ 1634067 h 1634067"/>
              <a:gd name="csX60" fmla="*/ 1193620 w 7263142"/>
              <a:gd name="csY60" fmla="*/ 1593979 h 1634067"/>
              <a:gd name="csX61" fmla="*/ 1080021 w 7263142"/>
              <a:gd name="csY61" fmla="*/ 1477617 h 1634067"/>
              <a:gd name="csX62" fmla="*/ 975446 w 7263142"/>
              <a:gd name="csY62" fmla="*/ 1317847 h 1634067"/>
              <a:gd name="csX63" fmla="*/ 867777 w 7263142"/>
              <a:gd name="csY63" fmla="*/ 1120371 h 1634067"/>
              <a:gd name="csX64" fmla="*/ 758669 w 7263142"/>
              <a:gd name="csY64" fmla="*/ 923350 h 1634067"/>
              <a:gd name="csX65" fmla="*/ 650269 w 7263142"/>
              <a:gd name="csY65" fmla="*/ 757423 h 1634067"/>
              <a:gd name="csX66" fmla="*/ 541591 w 7263142"/>
              <a:gd name="csY66" fmla="*/ 647193 h 1634067"/>
              <a:gd name="csX67" fmla="*/ 432525 w 7263142"/>
              <a:gd name="csY67" fmla="*/ 607459 h 1634067"/>
              <a:gd name="csX68" fmla="*/ 324169 w 7263142"/>
              <a:gd name="csY68" fmla="*/ 648003 h 1634067"/>
              <a:gd name="csX69" fmla="*/ 217259 w 7263142"/>
              <a:gd name="csY69" fmla="*/ 756290 h 1634067"/>
              <a:gd name="csX70" fmla="*/ 106797 w 7263142"/>
              <a:gd name="csY70" fmla="*/ 924811 h 1634067"/>
              <a:gd name="csX71" fmla="*/ 1 w 7263142"/>
              <a:gd name="csY71" fmla="*/ 1121207 h 1634067"/>
              <a:gd name="csX0" fmla="*/ 6949872 w 6949872"/>
              <a:gd name="csY0" fmla="*/ 514647 h 1026611"/>
              <a:gd name="csX1" fmla="*/ 6842077 w 6949872"/>
              <a:gd name="csY1" fmla="*/ 707130 h 1026611"/>
              <a:gd name="csX2" fmla="*/ 6732241 w 6949872"/>
              <a:gd name="csY2" fmla="*/ 876220 h 1026611"/>
              <a:gd name="csX3" fmla="*/ 6624206 w 6949872"/>
              <a:gd name="csY3" fmla="*/ 986497 h 1026611"/>
              <a:gd name="csX4" fmla="*/ 6514797 w 6949872"/>
              <a:gd name="csY4" fmla="*/ 1026611 h 1026611"/>
              <a:gd name="csX5" fmla="*/ 6406785 w 6949872"/>
              <a:gd name="csY5" fmla="*/ 986523 h 1026611"/>
              <a:gd name="csX6" fmla="*/ 6293186 w 6949872"/>
              <a:gd name="csY6" fmla="*/ 870160 h 1026611"/>
              <a:gd name="csX7" fmla="*/ 6188610 w 6949872"/>
              <a:gd name="csY7" fmla="*/ 710391 h 1026611"/>
              <a:gd name="csX8" fmla="*/ 6080942 w 6949872"/>
              <a:gd name="csY8" fmla="*/ 512914 h 1026611"/>
              <a:gd name="csX9" fmla="*/ 5971833 w 6949872"/>
              <a:gd name="csY9" fmla="*/ 315894 h 1026611"/>
              <a:gd name="csX10" fmla="*/ 5863433 w 6949872"/>
              <a:gd name="csY10" fmla="*/ 149966 h 1026611"/>
              <a:gd name="csX11" fmla="*/ 5754755 w 6949872"/>
              <a:gd name="csY11" fmla="*/ 39736 h 1026611"/>
              <a:gd name="csX12" fmla="*/ 5645690 w 6949872"/>
              <a:gd name="csY12" fmla="*/ 2 h 1026611"/>
              <a:gd name="csX13" fmla="*/ 5537334 w 6949872"/>
              <a:gd name="csY13" fmla="*/ 40546 h 1026611"/>
              <a:gd name="csX14" fmla="*/ 5430423 w 6949872"/>
              <a:gd name="csY14" fmla="*/ 148834 h 1026611"/>
              <a:gd name="csX15" fmla="*/ 5319961 w 6949872"/>
              <a:gd name="csY15" fmla="*/ 317355 h 1026611"/>
              <a:gd name="csX16" fmla="*/ 5213166 w 6949872"/>
              <a:gd name="csY16" fmla="*/ 513750 h 1026611"/>
              <a:gd name="csX17" fmla="*/ 5213158 w 6949872"/>
              <a:gd name="csY17" fmla="*/ 512333 h 1026611"/>
              <a:gd name="csX18" fmla="*/ 5212268 w 6949872"/>
              <a:gd name="csY18" fmla="*/ 514647 h 1026611"/>
              <a:gd name="csX19" fmla="*/ 5104472 w 6949872"/>
              <a:gd name="csY19" fmla="*/ 707130 h 1026611"/>
              <a:gd name="csX20" fmla="*/ 4994636 w 6949872"/>
              <a:gd name="csY20" fmla="*/ 876221 h 1026611"/>
              <a:gd name="csX21" fmla="*/ 4886602 w 6949872"/>
              <a:gd name="csY21" fmla="*/ 986498 h 1026611"/>
              <a:gd name="csX22" fmla="*/ 4777193 w 6949872"/>
              <a:gd name="csY22" fmla="*/ 1026611 h 1026611"/>
              <a:gd name="csX23" fmla="*/ 4669180 w 6949872"/>
              <a:gd name="csY23" fmla="*/ 986523 h 1026611"/>
              <a:gd name="csX24" fmla="*/ 4555581 w 6949872"/>
              <a:gd name="csY24" fmla="*/ 870161 h 1026611"/>
              <a:gd name="csX25" fmla="*/ 4451006 w 6949872"/>
              <a:gd name="csY25" fmla="*/ 710391 h 1026611"/>
              <a:gd name="csX26" fmla="*/ 4343337 w 6949872"/>
              <a:gd name="csY26" fmla="*/ 512915 h 1026611"/>
              <a:gd name="csX27" fmla="*/ 4234229 w 6949872"/>
              <a:gd name="csY27" fmla="*/ 315894 h 1026611"/>
              <a:gd name="csX28" fmla="*/ 4125829 w 6949872"/>
              <a:gd name="csY28" fmla="*/ 149967 h 1026611"/>
              <a:gd name="csX29" fmla="*/ 4017151 w 6949872"/>
              <a:gd name="csY29" fmla="*/ 39737 h 1026611"/>
              <a:gd name="csX30" fmla="*/ 3908085 w 6949872"/>
              <a:gd name="csY30" fmla="*/ 3 h 1026611"/>
              <a:gd name="csX31" fmla="*/ 3799729 w 6949872"/>
              <a:gd name="csY31" fmla="*/ 40547 h 1026611"/>
              <a:gd name="csX32" fmla="*/ 3692819 w 6949872"/>
              <a:gd name="csY32" fmla="*/ 148834 h 1026611"/>
              <a:gd name="csX33" fmla="*/ 3582357 w 6949872"/>
              <a:gd name="csY33" fmla="*/ 317355 h 1026611"/>
              <a:gd name="csX34" fmla="*/ 3475561 w 6949872"/>
              <a:gd name="csY34" fmla="*/ 513751 h 1026611"/>
              <a:gd name="csX35" fmla="*/ 3474843 w 6949872"/>
              <a:gd name="csY35" fmla="*/ 512738 h 1026611"/>
              <a:gd name="csX36" fmla="*/ 3474310 w 6949872"/>
              <a:gd name="csY36" fmla="*/ 514647 h 1026611"/>
              <a:gd name="csX37" fmla="*/ 3366515 w 6949872"/>
              <a:gd name="csY37" fmla="*/ 707130 h 1026611"/>
              <a:gd name="csX38" fmla="*/ 3256679 w 6949872"/>
              <a:gd name="csY38" fmla="*/ 876220 h 1026611"/>
              <a:gd name="csX39" fmla="*/ 3148645 w 6949872"/>
              <a:gd name="csY39" fmla="*/ 986497 h 1026611"/>
              <a:gd name="csX40" fmla="*/ 3039236 w 6949872"/>
              <a:gd name="csY40" fmla="*/ 1026611 h 1026611"/>
              <a:gd name="csX41" fmla="*/ 2931223 w 6949872"/>
              <a:gd name="csY41" fmla="*/ 986523 h 1026611"/>
              <a:gd name="csX42" fmla="*/ 2817624 w 6949872"/>
              <a:gd name="csY42" fmla="*/ 870160 h 1026611"/>
              <a:gd name="csX43" fmla="*/ 2713048 w 6949872"/>
              <a:gd name="csY43" fmla="*/ 710391 h 1026611"/>
              <a:gd name="csX44" fmla="*/ 2605380 w 6949872"/>
              <a:gd name="csY44" fmla="*/ 512914 h 1026611"/>
              <a:gd name="csX45" fmla="*/ 2496271 w 6949872"/>
              <a:gd name="csY45" fmla="*/ 315894 h 1026611"/>
              <a:gd name="csX46" fmla="*/ 2387871 w 6949872"/>
              <a:gd name="csY46" fmla="*/ 149966 h 1026611"/>
              <a:gd name="csX47" fmla="*/ 2279194 w 6949872"/>
              <a:gd name="csY47" fmla="*/ 39736 h 1026611"/>
              <a:gd name="csX48" fmla="*/ 2170128 w 6949872"/>
              <a:gd name="csY48" fmla="*/ 2 h 1026611"/>
              <a:gd name="csX49" fmla="*/ 2061772 w 6949872"/>
              <a:gd name="csY49" fmla="*/ 40546 h 1026611"/>
              <a:gd name="csX50" fmla="*/ 1954862 w 6949872"/>
              <a:gd name="csY50" fmla="*/ 148834 h 1026611"/>
              <a:gd name="csX51" fmla="*/ 1844399 w 6949872"/>
              <a:gd name="csY51" fmla="*/ 317355 h 1026611"/>
              <a:gd name="csX52" fmla="*/ 1737604 w 6949872"/>
              <a:gd name="csY52" fmla="*/ 513750 h 1026611"/>
              <a:gd name="csX53" fmla="*/ 1737596 w 6949872"/>
              <a:gd name="csY53" fmla="*/ 512333 h 1026611"/>
              <a:gd name="csX54" fmla="*/ 1736706 w 6949872"/>
              <a:gd name="csY54" fmla="*/ 514647 h 1026611"/>
              <a:gd name="csX55" fmla="*/ 1628910 w 6949872"/>
              <a:gd name="csY55" fmla="*/ 707130 h 1026611"/>
              <a:gd name="csX56" fmla="*/ 1519074 w 6949872"/>
              <a:gd name="csY56" fmla="*/ 876221 h 1026611"/>
              <a:gd name="csX57" fmla="*/ 1411040 w 6949872"/>
              <a:gd name="csY57" fmla="*/ 986498 h 1026611"/>
              <a:gd name="csX58" fmla="*/ 1301631 w 6949872"/>
              <a:gd name="csY58" fmla="*/ 1026611 h 1026611"/>
              <a:gd name="csX59" fmla="*/ 1193618 w 6949872"/>
              <a:gd name="csY59" fmla="*/ 986523 h 1026611"/>
              <a:gd name="csX60" fmla="*/ 1080019 w 6949872"/>
              <a:gd name="csY60" fmla="*/ 870161 h 1026611"/>
              <a:gd name="csX61" fmla="*/ 975444 w 6949872"/>
              <a:gd name="csY61" fmla="*/ 710391 h 1026611"/>
              <a:gd name="csX62" fmla="*/ 867775 w 6949872"/>
              <a:gd name="csY62" fmla="*/ 512915 h 1026611"/>
              <a:gd name="csX63" fmla="*/ 758667 w 6949872"/>
              <a:gd name="csY63" fmla="*/ 315894 h 1026611"/>
              <a:gd name="csX64" fmla="*/ 650267 w 6949872"/>
              <a:gd name="csY64" fmla="*/ 149967 h 1026611"/>
              <a:gd name="csX65" fmla="*/ 541589 w 6949872"/>
              <a:gd name="csY65" fmla="*/ 39737 h 1026611"/>
              <a:gd name="csX66" fmla="*/ 432523 w 6949872"/>
              <a:gd name="csY66" fmla="*/ 3 h 1026611"/>
              <a:gd name="csX67" fmla="*/ 324167 w 6949872"/>
              <a:gd name="csY67" fmla="*/ 40547 h 1026611"/>
              <a:gd name="csX68" fmla="*/ 217257 w 6949872"/>
              <a:gd name="csY68" fmla="*/ 148834 h 1026611"/>
              <a:gd name="csX69" fmla="*/ 106795 w 6949872"/>
              <a:gd name="csY69" fmla="*/ 317355 h 1026611"/>
              <a:gd name="csX70" fmla="*/ -1 w 6949872"/>
              <a:gd name="csY70" fmla="*/ 513751 h 1026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6949872" h="1026611">
                <a:moveTo>
                  <a:pt x="6949872" y="514647"/>
                </a:moveTo>
                <a:lnTo>
                  <a:pt x="6842077" y="707130"/>
                </a:lnTo>
                <a:cubicBezTo>
                  <a:pt x="6805805" y="767392"/>
                  <a:pt x="6766907" y="831969"/>
                  <a:pt x="6732241" y="876220"/>
                </a:cubicBezTo>
                <a:cubicBezTo>
                  <a:pt x="6702002" y="914819"/>
                  <a:pt x="6666471" y="949738"/>
                  <a:pt x="6624206" y="986497"/>
                </a:cubicBezTo>
                <a:cubicBezTo>
                  <a:pt x="6590394" y="1015906"/>
                  <a:pt x="6551034" y="1026607"/>
                  <a:pt x="6514797" y="1026611"/>
                </a:cubicBezTo>
                <a:cubicBezTo>
                  <a:pt x="6478561" y="1026615"/>
                  <a:pt x="6443720" y="1012598"/>
                  <a:pt x="6406785" y="986523"/>
                </a:cubicBezTo>
                <a:cubicBezTo>
                  <a:pt x="6369850" y="960448"/>
                  <a:pt x="6329548" y="916183"/>
                  <a:pt x="6293186" y="870160"/>
                </a:cubicBezTo>
                <a:lnTo>
                  <a:pt x="6188610" y="710391"/>
                </a:lnTo>
                <a:lnTo>
                  <a:pt x="6080942" y="512914"/>
                </a:lnTo>
                <a:lnTo>
                  <a:pt x="5971833" y="315894"/>
                </a:lnTo>
                <a:cubicBezTo>
                  <a:pt x="5935582" y="255402"/>
                  <a:pt x="5897529" y="195806"/>
                  <a:pt x="5863433" y="149966"/>
                </a:cubicBezTo>
                <a:cubicBezTo>
                  <a:pt x="5831925" y="107604"/>
                  <a:pt x="5797398" y="73236"/>
                  <a:pt x="5754755" y="39736"/>
                </a:cubicBezTo>
                <a:cubicBezTo>
                  <a:pt x="5719779" y="12258"/>
                  <a:pt x="5681927" y="-133"/>
                  <a:pt x="5645690" y="2"/>
                </a:cubicBezTo>
                <a:cubicBezTo>
                  <a:pt x="5609453" y="137"/>
                  <a:pt x="5573211" y="15741"/>
                  <a:pt x="5537334" y="40546"/>
                </a:cubicBezTo>
                <a:cubicBezTo>
                  <a:pt x="5501456" y="65352"/>
                  <a:pt x="5466652" y="102700"/>
                  <a:pt x="5430423" y="148834"/>
                </a:cubicBezTo>
                <a:lnTo>
                  <a:pt x="5319961" y="317355"/>
                </a:lnTo>
                <a:lnTo>
                  <a:pt x="5213166" y="513750"/>
                </a:lnTo>
                <a:cubicBezTo>
                  <a:pt x="5213164" y="513278"/>
                  <a:pt x="5213161" y="512805"/>
                  <a:pt x="5213158" y="512333"/>
                </a:cubicBezTo>
                <a:lnTo>
                  <a:pt x="5212268" y="514647"/>
                </a:lnTo>
                <a:lnTo>
                  <a:pt x="5104472" y="707130"/>
                </a:lnTo>
                <a:cubicBezTo>
                  <a:pt x="5068200" y="767393"/>
                  <a:pt x="5029302" y="831970"/>
                  <a:pt x="4994636" y="876221"/>
                </a:cubicBezTo>
                <a:cubicBezTo>
                  <a:pt x="4964398" y="914819"/>
                  <a:pt x="4928866" y="949739"/>
                  <a:pt x="4886602" y="986498"/>
                </a:cubicBezTo>
                <a:cubicBezTo>
                  <a:pt x="4852789" y="1015906"/>
                  <a:pt x="4813430" y="1026607"/>
                  <a:pt x="4777193" y="1026611"/>
                </a:cubicBezTo>
                <a:cubicBezTo>
                  <a:pt x="4740955" y="1026616"/>
                  <a:pt x="4706115" y="1012598"/>
                  <a:pt x="4669180" y="986523"/>
                </a:cubicBezTo>
                <a:cubicBezTo>
                  <a:pt x="4632245" y="960448"/>
                  <a:pt x="4591944" y="916183"/>
                  <a:pt x="4555581" y="870161"/>
                </a:cubicBezTo>
                <a:lnTo>
                  <a:pt x="4451006" y="710391"/>
                </a:lnTo>
                <a:lnTo>
                  <a:pt x="4343337" y="512915"/>
                </a:lnTo>
                <a:lnTo>
                  <a:pt x="4234229" y="315894"/>
                </a:lnTo>
                <a:cubicBezTo>
                  <a:pt x="4197977" y="255403"/>
                  <a:pt x="4159924" y="195807"/>
                  <a:pt x="4125829" y="149967"/>
                </a:cubicBezTo>
                <a:cubicBezTo>
                  <a:pt x="4094320" y="107605"/>
                  <a:pt x="4059793" y="73237"/>
                  <a:pt x="4017151" y="39737"/>
                </a:cubicBezTo>
                <a:cubicBezTo>
                  <a:pt x="3982175" y="12259"/>
                  <a:pt x="3944322" y="-132"/>
                  <a:pt x="3908085" y="3"/>
                </a:cubicBezTo>
                <a:cubicBezTo>
                  <a:pt x="3871848" y="138"/>
                  <a:pt x="3835607" y="15742"/>
                  <a:pt x="3799729" y="40547"/>
                </a:cubicBezTo>
                <a:cubicBezTo>
                  <a:pt x="3763852" y="65353"/>
                  <a:pt x="3729048" y="102700"/>
                  <a:pt x="3692819" y="148834"/>
                </a:cubicBezTo>
                <a:lnTo>
                  <a:pt x="3582357" y="317355"/>
                </a:lnTo>
                <a:lnTo>
                  <a:pt x="3475561" y="513751"/>
                </a:lnTo>
                <a:lnTo>
                  <a:pt x="3474843" y="512738"/>
                </a:lnTo>
                <a:lnTo>
                  <a:pt x="3474310" y="514647"/>
                </a:lnTo>
                <a:lnTo>
                  <a:pt x="3366515" y="707130"/>
                </a:lnTo>
                <a:cubicBezTo>
                  <a:pt x="3330243" y="767392"/>
                  <a:pt x="3291345" y="831969"/>
                  <a:pt x="3256679" y="876220"/>
                </a:cubicBezTo>
                <a:cubicBezTo>
                  <a:pt x="3226440" y="914819"/>
                  <a:pt x="3190909" y="949738"/>
                  <a:pt x="3148645" y="986497"/>
                </a:cubicBezTo>
                <a:cubicBezTo>
                  <a:pt x="3114832" y="1015906"/>
                  <a:pt x="3075472" y="1026607"/>
                  <a:pt x="3039236" y="1026611"/>
                </a:cubicBezTo>
                <a:cubicBezTo>
                  <a:pt x="3002999" y="1026615"/>
                  <a:pt x="2968158" y="1012598"/>
                  <a:pt x="2931223" y="986523"/>
                </a:cubicBezTo>
                <a:cubicBezTo>
                  <a:pt x="2894288" y="960448"/>
                  <a:pt x="2853986" y="916183"/>
                  <a:pt x="2817624" y="870160"/>
                </a:cubicBezTo>
                <a:lnTo>
                  <a:pt x="2713048" y="710391"/>
                </a:lnTo>
                <a:lnTo>
                  <a:pt x="2605380" y="512914"/>
                </a:lnTo>
                <a:lnTo>
                  <a:pt x="2496271" y="315894"/>
                </a:lnTo>
                <a:cubicBezTo>
                  <a:pt x="2460020" y="255402"/>
                  <a:pt x="2421967" y="195806"/>
                  <a:pt x="2387871" y="149966"/>
                </a:cubicBezTo>
                <a:cubicBezTo>
                  <a:pt x="2356363" y="107604"/>
                  <a:pt x="2321836" y="73236"/>
                  <a:pt x="2279194" y="39736"/>
                </a:cubicBezTo>
                <a:cubicBezTo>
                  <a:pt x="2244217" y="12258"/>
                  <a:pt x="2206365" y="-133"/>
                  <a:pt x="2170128" y="2"/>
                </a:cubicBezTo>
                <a:cubicBezTo>
                  <a:pt x="2133891" y="137"/>
                  <a:pt x="2097649" y="15741"/>
                  <a:pt x="2061772" y="40546"/>
                </a:cubicBezTo>
                <a:cubicBezTo>
                  <a:pt x="2025895" y="65352"/>
                  <a:pt x="1991091" y="102700"/>
                  <a:pt x="1954862" y="148834"/>
                </a:cubicBezTo>
                <a:lnTo>
                  <a:pt x="1844399" y="317355"/>
                </a:lnTo>
                <a:lnTo>
                  <a:pt x="1737604" y="513750"/>
                </a:lnTo>
                <a:cubicBezTo>
                  <a:pt x="1737602" y="513278"/>
                  <a:pt x="1737599" y="512805"/>
                  <a:pt x="1737596" y="512333"/>
                </a:cubicBezTo>
                <a:lnTo>
                  <a:pt x="1736706" y="514647"/>
                </a:lnTo>
                <a:lnTo>
                  <a:pt x="1628910" y="707130"/>
                </a:lnTo>
                <a:cubicBezTo>
                  <a:pt x="1592638" y="767393"/>
                  <a:pt x="1553740" y="831970"/>
                  <a:pt x="1519074" y="876221"/>
                </a:cubicBezTo>
                <a:cubicBezTo>
                  <a:pt x="1488836" y="914819"/>
                  <a:pt x="1453304" y="949739"/>
                  <a:pt x="1411040" y="986498"/>
                </a:cubicBezTo>
                <a:cubicBezTo>
                  <a:pt x="1377228" y="1015906"/>
                  <a:pt x="1337868" y="1026607"/>
                  <a:pt x="1301631" y="1026611"/>
                </a:cubicBezTo>
                <a:cubicBezTo>
                  <a:pt x="1265393" y="1026616"/>
                  <a:pt x="1230553" y="1012598"/>
                  <a:pt x="1193618" y="986523"/>
                </a:cubicBezTo>
                <a:cubicBezTo>
                  <a:pt x="1156683" y="960448"/>
                  <a:pt x="1116382" y="916183"/>
                  <a:pt x="1080019" y="870161"/>
                </a:cubicBezTo>
                <a:lnTo>
                  <a:pt x="975444" y="710391"/>
                </a:lnTo>
                <a:lnTo>
                  <a:pt x="867775" y="512915"/>
                </a:lnTo>
                <a:lnTo>
                  <a:pt x="758667" y="315894"/>
                </a:lnTo>
                <a:cubicBezTo>
                  <a:pt x="722415" y="255403"/>
                  <a:pt x="684362" y="195807"/>
                  <a:pt x="650267" y="149967"/>
                </a:cubicBezTo>
                <a:cubicBezTo>
                  <a:pt x="618758" y="107605"/>
                  <a:pt x="584231" y="73237"/>
                  <a:pt x="541589" y="39737"/>
                </a:cubicBezTo>
                <a:cubicBezTo>
                  <a:pt x="506613" y="12259"/>
                  <a:pt x="468760" y="-132"/>
                  <a:pt x="432523" y="3"/>
                </a:cubicBezTo>
                <a:cubicBezTo>
                  <a:pt x="396286" y="138"/>
                  <a:pt x="360045" y="15742"/>
                  <a:pt x="324167" y="40547"/>
                </a:cubicBezTo>
                <a:cubicBezTo>
                  <a:pt x="288290" y="65353"/>
                  <a:pt x="253486" y="102700"/>
                  <a:pt x="217257" y="148834"/>
                </a:cubicBezTo>
                <a:lnTo>
                  <a:pt x="106795" y="317355"/>
                </a:lnTo>
                <a:lnTo>
                  <a:pt x="-1" y="513751"/>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2" name="Freeform: Shape 11">
            <a:extLst>
              <a:ext uri="{FF2B5EF4-FFF2-40B4-BE49-F238E27FC236}">
                <a16:creationId xmlns:a16="http://schemas.microsoft.com/office/drawing/2014/main" id="{CBBEAB60-6228-870F-0394-0804C76757C5}"/>
              </a:ext>
            </a:extLst>
          </p:cNvPr>
          <p:cNvSpPr/>
          <p:nvPr/>
        </p:nvSpPr>
        <p:spPr>
          <a:xfrm>
            <a:off x="6064047" y="4892111"/>
            <a:ext cx="628852" cy="521489"/>
          </a:xfrm>
          <a:custGeom>
            <a:avLst/>
            <a:gdLst>
              <a:gd name="csX0" fmla="*/ 169332 w 7700428"/>
              <a:gd name="csY0" fmla="*/ 0 h 1735667"/>
              <a:gd name="csX1" fmla="*/ 3433232 w 7700428"/>
              <a:gd name="csY1" fmla="*/ 33338 h 1735667"/>
              <a:gd name="csX2" fmla="*/ 3536684 w 7700428"/>
              <a:gd name="csY2" fmla="*/ 35625 h 1735667"/>
              <a:gd name="csX3" fmla="*/ 3574112 w 7700428"/>
              <a:gd name="csY3" fmla="*/ 11747 h 1735667"/>
              <a:gd name="csX4" fmla="*/ 3644894 w 7700428"/>
              <a:gd name="csY4" fmla="*/ 0 h 1735667"/>
              <a:gd name="csX5" fmla="*/ 7700428 w 7700428"/>
              <a:gd name="csY5" fmla="*/ 101601 h 1735667"/>
              <a:gd name="csX6" fmla="*/ 7387160 w 7700428"/>
              <a:gd name="csY6" fmla="*/ 1223703 h 1735667"/>
              <a:gd name="csX7" fmla="*/ 7279365 w 7700428"/>
              <a:gd name="csY7" fmla="*/ 1416186 h 1735667"/>
              <a:gd name="csX8" fmla="*/ 7169529 w 7700428"/>
              <a:gd name="csY8" fmla="*/ 1585276 h 1735667"/>
              <a:gd name="csX9" fmla="*/ 7061494 w 7700428"/>
              <a:gd name="csY9" fmla="*/ 1695553 h 1735667"/>
              <a:gd name="csX10" fmla="*/ 6952085 w 7700428"/>
              <a:gd name="csY10" fmla="*/ 1735667 h 1735667"/>
              <a:gd name="csX11" fmla="*/ 6844073 w 7700428"/>
              <a:gd name="csY11" fmla="*/ 1695579 h 1735667"/>
              <a:gd name="csX12" fmla="*/ 6730474 w 7700428"/>
              <a:gd name="csY12" fmla="*/ 1579216 h 1735667"/>
              <a:gd name="csX13" fmla="*/ 6625898 w 7700428"/>
              <a:gd name="csY13" fmla="*/ 1419447 h 1735667"/>
              <a:gd name="csX14" fmla="*/ 6518230 w 7700428"/>
              <a:gd name="csY14" fmla="*/ 1221970 h 1735667"/>
              <a:gd name="csX15" fmla="*/ 6409121 w 7700428"/>
              <a:gd name="csY15" fmla="*/ 1024950 h 1735667"/>
              <a:gd name="csX16" fmla="*/ 6300721 w 7700428"/>
              <a:gd name="csY16" fmla="*/ 859022 h 1735667"/>
              <a:gd name="csX17" fmla="*/ 6192043 w 7700428"/>
              <a:gd name="csY17" fmla="*/ 748792 h 1735667"/>
              <a:gd name="csX18" fmla="*/ 6082978 w 7700428"/>
              <a:gd name="csY18" fmla="*/ 709058 h 1735667"/>
              <a:gd name="csX19" fmla="*/ 5974622 w 7700428"/>
              <a:gd name="csY19" fmla="*/ 749602 h 1735667"/>
              <a:gd name="csX20" fmla="*/ 5867711 w 7700428"/>
              <a:gd name="csY20" fmla="*/ 857890 h 1735667"/>
              <a:gd name="csX21" fmla="*/ 5757249 w 7700428"/>
              <a:gd name="csY21" fmla="*/ 1026411 h 1735667"/>
              <a:gd name="csX22" fmla="*/ 5650454 w 7700428"/>
              <a:gd name="csY22" fmla="*/ 1222806 h 1735667"/>
              <a:gd name="csX23" fmla="*/ 5650446 w 7700428"/>
              <a:gd name="csY23" fmla="*/ 1221389 h 1735667"/>
              <a:gd name="csX24" fmla="*/ 5649556 w 7700428"/>
              <a:gd name="csY24" fmla="*/ 1223703 h 1735667"/>
              <a:gd name="csX25" fmla="*/ 5541760 w 7700428"/>
              <a:gd name="csY25" fmla="*/ 1416186 h 1735667"/>
              <a:gd name="csX26" fmla="*/ 5431924 w 7700428"/>
              <a:gd name="csY26" fmla="*/ 1585277 h 1735667"/>
              <a:gd name="csX27" fmla="*/ 5323890 w 7700428"/>
              <a:gd name="csY27" fmla="*/ 1695554 h 1735667"/>
              <a:gd name="csX28" fmla="*/ 5214481 w 7700428"/>
              <a:gd name="csY28" fmla="*/ 1735667 h 1735667"/>
              <a:gd name="csX29" fmla="*/ 5106468 w 7700428"/>
              <a:gd name="csY29" fmla="*/ 1695579 h 1735667"/>
              <a:gd name="csX30" fmla="*/ 4992869 w 7700428"/>
              <a:gd name="csY30" fmla="*/ 1579217 h 1735667"/>
              <a:gd name="csX31" fmla="*/ 4888294 w 7700428"/>
              <a:gd name="csY31" fmla="*/ 1419447 h 1735667"/>
              <a:gd name="csX32" fmla="*/ 4780625 w 7700428"/>
              <a:gd name="csY32" fmla="*/ 1221971 h 1735667"/>
              <a:gd name="csX33" fmla="*/ 4671517 w 7700428"/>
              <a:gd name="csY33" fmla="*/ 1024950 h 1735667"/>
              <a:gd name="csX34" fmla="*/ 4563117 w 7700428"/>
              <a:gd name="csY34" fmla="*/ 859023 h 1735667"/>
              <a:gd name="csX35" fmla="*/ 4454439 w 7700428"/>
              <a:gd name="csY35" fmla="*/ 748793 h 1735667"/>
              <a:gd name="csX36" fmla="*/ 4345373 w 7700428"/>
              <a:gd name="csY36" fmla="*/ 709059 h 1735667"/>
              <a:gd name="csX37" fmla="*/ 4237017 w 7700428"/>
              <a:gd name="csY37" fmla="*/ 749603 h 1735667"/>
              <a:gd name="csX38" fmla="*/ 4130107 w 7700428"/>
              <a:gd name="csY38" fmla="*/ 857890 h 1735667"/>
              <a:gd name="csX39" fmla="*/ 4019645 w 7700428"/>
              <a:gd name="csY39" fmla="*/ 1026411 h 1735667"/>
              <a:gd name="csX40" fmla="*/ 3912849 w 7700428"/>
              <a:gd name="csY40" fmla="*/ 1222807 h 1735667"/>
              <a:gd name="csX41" fmla="*/ 3912131 w 7700428"/>
              <a:gd name="csY41" fmla="*/ 1221794 h 1735667"/>
              <a:gd name="csX42" fmla="*/ 3911598 w 7700428"/>
              <a:gd name="csY42" fmla="*/ 1223703 h 1735667"/>
              <a:gd name="csX43" fmla="*/ 3803803 w 7700428"/>
              <a:gd name="csY43" fmla="*/ 1416186 h 1735667"/>
              <a:gd name="csX44" fmla="*/ 3693967 w 7700428"/>
              <a:gd name="csY44" fmla="*/ 1585276 h 1735667"/>
              <a:gd name="csX45" fmla="*/ 3585933 w 7700428"/>
              <a:gd name="csY45" fmla="*/ 1695553 h 1735667"/>
              <a:gd name="csX46" fmla="*/ 3476524 w 7700428"/>
              <a:gd name="csY46" fmla="*/ 1735667 h 1735667"/>
              <a:gd name="csX47" fmla="*/ 3368511 w 7700428"/>
              <a:gd name="csY47" fmla="*/ 1695579 h 1735667"/>
              <a:gd name="csX48" fmla="*/ 3254912 w 7700428"/>
              <a:gd name="csY48" fmla="*/ 1579216 h 1735667"/>
              <a:gd name="csX49" fmla="*/ 3150336 w 7700428"/>
              <a:gd name="csY49" fmla="*/ 1419447 h 1735667"/>
              <a:gd name="csX50" fmla="*/ 3042668 w 7700428"/>
              <a:gd name="csY50" fmla="*/ 1221970 h 1735667"/>
              <a:gd name="csX51" fmla="*/ 2933559 w 7700428"/>
              <a:gd name="csY51" fmla="*/ 1024950 h 1735667"/>
              <a:gd name="csX52" fmla="*/ 2825159 w 7700428"/>
              <a:gd name="csY52" fmla="*/ 859022 h 1735667"/>
              <a:gd name="csX53" fmla="*/ 2716482 w 7700428"/>
              <a:gd name="csY53" fmla="*/ 748792 h 1735667"/>
              <a:gd name="csX54" fmla="*/ 2607416 w 7700428"/>
              <a:gd name="csY54" fmla="*/ 709058 h 1735667"/>
              <a:gd name="csX55" fmla="*/ 2499060 w 7700428"/>
              <a:gd name="csY55" fmla="*/ 749602 h 1735667"/>
              <a:gd name="csX56" fmla="*/ 2392150 w 7700428"/>
              <a:gd name="csY56" fmla="*/ 857890 h 1735667"/>
              <a:gd name="csX57" fmla="*/ 2281687 w 7700428"/>
              <a:gd name="csY57" fmla="*/ 1026411 h 1735667"/>
              <a:gd name="csX58" fmla="*/ 2174892 w 7700428"/>
              <a:gd name="csY58" fmla="*/ 1222806 h 1735667"/>
              <a:gd name="csX59" fmla="*/ 2174884 w 7700428"/>
              <a:gd name="csY59" fmla="*/ 1221389 h 1735667"/>
              <a:gd name="csX60" fmla="*/ 2173994 w 7700428"/>
              <a:gd name="csY60" fmla="*/ 1223703 h 1735667"/>
              <a:gd name="csX61" fmla="*/ 2066198 w 7700428"/>
              <a:gd name="csY61" fmla="*/ 1416186 h 1735667"/>
              <a:gd name="csX62" fmla="*/ 1956362 w 7700428"/>
              <a:gd name="csY62" fmla="*/ 1585277 h 1735667"/>
              <a:gd name="csX63" fmla="*/ 1848328 w 7700428"/>
              <a:gd name="csY63" fmla="*/ 1695554 h 1735667"/>
              <a:gd name="csX64" fmla="*/ 1738919 w 7700428"/>
              <a:gd name="csY64" fmla="*/ 1735667 h 1735667"/>
              <a:gd name="csX65" fmla="*/ 1630906 w 7700428"/>
              <a:gd name="csY65" fmla="*/ 1695579 h 1735667"/>
              <a:gd name="csX66" fmla="*/ 1517307 w 7700428"/>
              <a:gd name="csY66" fmla="*/ 1579217 h 1735667"/>
              <a:gd name="csX67" fmla="*/ 1412732 w 7700428"/>
              <a:gd name="csY67" fmla="*/ 1419447 h 1735667"/>
              <a:gd name="csX68" fmla="*/ 1305063 w 7700428"/>
              <a:gd name="csY68" fmla="*/ 1221971 h 1735667"/>
              <a:gd name="csX69" fmla="*/ 1195955 w 7700428"/>
              <a:gd name="csY69" fmla="*/ 1024950 h 1735667"/>
              <a:gd name="csX70" fmla="*/ 1087555 w 7700428"/>
              <a:gd name="csY70" fmla="*/ 859023 h 1735667"/>
              <a:gd name="csX71" fmla="*/ 978877 w 7700428"/>
              <a:gd name="csY71" fmla="*/ 748793 h 1735667"/>
              <a:gd name="csX72" fmla="*/ 869811 w 7700428"/>
              <a:gd name="csY72" fmla="*/ 709059 h 1735667"/>
              <a:gd name="csX73" fmla="*/ 761455 w 7700428"/>
              <a:gd name="csY73" fmla="*/ 749603 h 1735667"/>
              <a:gd name="csX74" fmla="*/ 654545 w 7700428"/>
              <a:gd name="csY74" fmla="*/ 857890 h 1735667"/>
              <a:gd name="csX75" fmla="*/ 544083 w 7700428"/>
              <a:gd name="csY75" fmla="*/ 1026411 h 1735667"/>
              <a:gd name="csX76" fmla="*/ 437287 w 7700428"/>
              <a:gd name="csY76" fmla="*/ 1222807 h 1735667"/>
              <a:gd name="csX77" fmla="*/ 169332 w 7700428"/>
              <a:gd name="csY77" fmla="*/ 0 h 1735667"/>
              <a:gd name="csX0" fmla="*/ 111902 w 7642998"/>
              <a:gd name="csY0" fmla="*/ 0 h 1735667"/>
              <a:gd name="csX1" fmla="*/ 3375802 w 7642998"/>
              <a:gd name="csY1" fmla="*/ 33338 h 1735667"/>
              <a:gd name="csX2" fmla="*/ 3479254 w 7642998"/>
              <a:gd name="csY2" fmla="*/ 35625 h 1735667"/>
              <a:gd name="csX3" fmla="*/ 3516682 w 7642998"/>
              <a:gd name="csY3" fmla="*/ 11747 h 1735667"/>
              <a:gd name="csX4" fmla="*/ 3587464 w 7642998"/>
              <a:gd name="csY4" fmla="*/ 0 h 1735667"/>
              <a:gd name="csX5" fmla="*/ 7642998 w 7642998"/>
              <a:gd name="csY5" fmla="*/ 101601 h 1735667"/>
              <a:gd name="csX6" fmla="*/ 7329730 w 7642998"/>
              <a:gd name="csY6" fmla="*/ 1223703 h 1735667"/>
              <a:gd name="csX7" fmla="*/ 7221935 w 7642998"/>
              <a:gd name="csY7" fmla="*/ 1416186 h 1735667"/>
              <a:gd name="csX8" fmla="*/ 7112099 w 7642998"/>
              <a:gd name="csY8" fmla="*/ 1585276 h 1735667"/>
              <a:gd name="csX9" fmla="*/ 7004064 w 7642998"/>
              <a:gd name="csY9" fmla="*/ 1695553 h 1735667"/>
              <a:gd name="csX10" fmla="*/ 6894655 w 7642998"/>
              <a:gd name="csY10" fmla="*/ 1735667 h 1735667"/>
              <a:gd name="csX11" fmla="*/ 6786643 w 7642998"/>
              <a:gd name="csY11" fmla="*/ 1695579 h 1735667"/>
              <a:gd name="csX12" fmla="*/ 6673044 w 7642998"/>
              <a:gd name="csY12" fmla="*/ 1579216 h 1735667"/>
              <a:gd name="csX13" fmla="*/ 6568468 w 7642998"/>
              <a:gd name="csY13" fmla="*/ 1419447 h 1735667"/>
              <a:gd name="csX14" fmla="*/ 6460800 w 7642998"/>
              <a:gd name="csY14" fmla="*/ 1221970 h 1735667"/>
              <a:gd name="csX15" fmla="*/ 6351691 w 7642998"/>
              <a:gd name="csY15" fmla="*/ 1024950 h 1735667"/>
              <a:gd name="csX16" fmla="*/ 6243291 w 7642998"/>
              <a:gd name="csY16" fmla="*/ 859022 h 1735667"/>
              <a:gd name="csX17" fmla="*/ 6134613 w 7642998"/>
              <a:gd name="csY17" fmla="*/ 748792 h 1735667"/>
              <a:gd name="csX18" fmla="*/ 6025548 w 7642998"/>
              <a:gd name="csY18" fmla="*/ 709058 h 1735667"/>
              <a:gd name="csX19" fmla="*/ 5917192 w 7642998"/>
              <a:gd name="csY19" fmla="*/ 749602 h 1735667"/>
              <a:gd name="csX20" fmla="*/ 5810281 w 7642998"/>
              <a:gd name="csY20" fmla="*/ 857890 h 1735667"/>
              <a:gd name="csX21" fmla="*/ 5699819 w 7642998"/>
              <a:gd name="csY21" fmla="*/ 1026411 h 1735667"/>
              <a:gd name="csX22" fmla="*/ 5593024 w 7642998"/>
              <a:gd name="csY22" fmla="*/ 1222806 h 1735667"/>
              <a:gd name="csX23" fmla="*/ 5593016 w 7642998"/>
              <a:gd name="csY23" fmla="*/ 1221389 h 1735667"/>
              <a:gd name="csX24" fmla="*/ 5592126 w 7642998"/>
              <a:gd name="csY24" fmla="*/ 1223703 h 1735667"/>
              <a:gd name="csX25" fmla="*/ 5484330 w 7642998"/>
              <a:gd name="csY25" fmla="*/ 1416186 h 1735667"/>
              <a:gd name="csX26" fmla="*/ 5374494 w 7642998"/>
              <a:gd name="csY26" fmla="*/ 1585277 h 1735667"/>
              <a:gd name="csX27" fmla="*/ 5266460 w 7642998"/>
              <a:gd name="csY27" fmla="*/ 1695554 h 1735667"/>
              <a:gd name="csX28" fmla="*/ 5157051 w 7642998"/>
              <a:gd name="csY28" fmla="*/ 1735667 h 1735667"/>
              <a:gd name="csX29" fmla="*/ 5049038 w 7642998"/>
              <a:gd name="csY29" fmla="*/ 1695579 h 1735667"/>
              <a:gd name="csX30" fmla="*/ 4935439 w 7642998"/>
              <a:gd name="csY30" fmla="*/ 1579217 h 1735667"/>
              <a:gd name="csX31" fmla="*/ 4830864 w 7642998"/>
              <a:gd name="csY31" fmla="*/ 1419447 h 1735667"/>
              <a:gd name="csX32" fmla="*/ 4723195 w 7642998"/>
              <a:gd name="csY32" fmla="*/ 1221971 h 1735667"/>
              <a:gd name="csX33" fmla="*/ 4614087 w 7642998"/>
              <a:gd name="csY33" fmla="*/ 1024950 h 1735667"/>
              <a:gd name="csX34" fmla="*/ 4505687 w 7642998"/>
              <a:gd name="csY34" fmla="*/ 859023 h 1735667"/>
              <a:gd name="csX35" fmla="*/ 4397009 w 7642998"/>
              <a:gd name="csY35" fmla="*/ 748793 h 1735667"/>
              <a:gd name="csX36" fmla="*/ 4287943 w 7642998"/>
              <a:gd name="csY36" fmla="*/ 709059 h 1735667"/>
              <a:gd name="csX37" fmla="*/ 4179587 w 7642998"/>
              <a:gd name="csY37" fmla="*/ 749603 h 1735667"/>
              <a:gd name="csX38" fmla="*/ 4072677 w 7642998"/>
              <a:gd name="csY38" fmla="*/ 857890 h 1735667"/>
              <a:gd name="csX39" fmla="*/ 3962215 w 7642998"/>
              <a:gd name="csY39" fmla="*/ 1026411 h 1735667"/>
              <a:gd name="csX40" fmla="*/ 3855419 w 7642998"/>
              <a:gd name="csY40" fmla="*/ 1222807 h 1735667"/>
              <a:gd name="csX41" fmla="*/ 3854701 w 7642998"/>
              <a:gd name="csY41" fmla="*/ 1221794 h 1735667"/>
              <a:gd name="csX42" fmla="*/ 3854168 w 7642998"/>
              <a:gd name="csY42" fmla="*/ 1223703 h 1735667"/>
              <a:gd name="csX43" fmla="*/ 3746373 w 7642998"/>
              <a:gd name="csY43" fmla="*/ 1416186 h 1735667"/>
              <a:gd name="csX44" fmla="*/ 3636537 w 7642998"/>
              <a:gd name="csY44" fmla="*/ 1585276 h 1735667"/>
              <a:gd name="csX45" fmla="*/ 3528503 w 7642998"/>
              <a:gd name="csY45" fmla="*/ 1695553 h 1735667"/>
              <a:gd name="csX46" fmla="*/ 3419094 w 7642998"/>
              <a:gd name="csY46" fmla="*/ 1735667 h 1735667"/>
              <a:gd name="csX47" fmla="*/ 3311081 w 7642998"/>
              <a:gd name="csY47" fmla="*/ 1695579 h 1735667"/>
              <a:gd name="csX48" fmla="*/ 3197482 w 7642998"/>
              <a:gd name="csY48" fmla="*/ 1579216 h 1735667"/>
              <a:gd name="csX49" fmla="*/ 3092906 w 7642998"/>
              <a:gd name="csY49" fmla="*/ 1419447 h 1735667"/>
              <a:gd name="csX50" fmla="*/ 2985238 w 7642998"/>
              <a:gd name="csY50" fmla="*/ 1221970 h 1735667"/>
              <a:gd name="csX51" fmla="*/ 2876129 w 7642998"/>
              <a:gd name="csY51" fmla="*/ 1024950 h 1735667"/>
              <a:gd name="csX52" fmla="*/ 2767729 w 7642998"/>
              <a:gd name="csY52" fmla="*/ 859022 h 1735667"/>
              <a:gd name="csX53" fmla="*/ 2659052 w 7642998"/>
              <a:gd name="csY53" fmla="*/ 748792 h 1735667"/>
              <a:gd name="csX54" fmla="*/ 2549986 w 7642998"/>
              <a:gd name="csY54" fmla="*/ 709058 h 1735667"/>
              <a:gd name="csX55" fmla="*/ 2441630 w 7642998"/>
              <a:gd name="csY55" fmla="*/ 749602 h 1735667"/>
              <a:gd name="csX56" fmla="*/ 2334720 w 7642998"/>
              <a:gd name="csY56" fmla="*/ 857890 h 1735667"/>
              <a:gd name="csX57" fmla="*/ 2224257 w 7642998"/>
              <a:gd name="csY57" fmla="*/ 1026411 h 1735667"/>
              <a:gd name="csX58" fmla="*/ 2117462 w 7642998"/>
              <a:gd name="csY58" fmla="*/ 1222806 h 1735667"/>
              <a:gd name="csX59" fmla="*/ 2117454 w 7642998"/>
              <a:gd name="csY59" fmla="*/ 1221389 h 1735667"/>
              <a:gd name="csX60" fmla="*/ 2116564 w 7642998"/>
              <a:gd name="csY60" fmla="*/ 1223703 h 1735667"/>
              <a:gd name="csX61" fmla="*/ 2008768 w 7642998"/>
              <a:gd name="csY61" fmla="*/ 1416186 h 1735667"/>
              <a:gd name="csX62" fmla="*/ 1898932 w 7642998"/>
              <a:gd name="csY62" fmla="*/ 1585277 h 1735667"/>
              <a:gd name="csX63" fmla="*/ 1790898 w 7642998"/>
              <a:gd name="csY63" fmla="*/ 1695554 h 1735667"/>
              <a:gd name="csX64" fmla="*/ 1681489 w 7642998"/>
              <a:gd name="csY64" fmla="*/ 1735667 h 1735667"/>
              <a:gd name="csX65" fmla="*/ 1573476 w 7642998"/>
              <a:gd name="csY65" fmla="*/ 1695579 h 1735667"/>
              <a:gd name="csX66" fmla="*/ 1459877 w 7642998"/>
              <a:gd name="csY66" fmla="*/ 1579217 h 1735667"/>
              <a:gd name="csX67" fmla="*/ 1355302 w 7642998"/>
              <a:gd name="csY67" fmla="*/ 1419447 h 1735667"/>
              <a:gd name="csX68" fmla="*/ 1247633 w 7642998"/>
              <a:gd name="csY68" fmla="*/ 1221971 h 1735667"/>
              <a:gd name="csX69" fmla="*/ 1138525 w 7642998"/>
              <a:gd name="csY69" fmla="*/ 1024950 h 1735667"/>
              <a:gd name="csX70" fmla="*/ 1030125 w 7642998"/>
              <a:gd name="csY70" fmla="*/ 859023 h 1735667"/>
              <a:gd name="csX71" fmla="*/ 921447 w 7642998"/>
              <a:gd name="csY71" fmla="*/ 748793 h 1735667"/>
              <a:gd name="csX72" fmla="*/ 812381 w 7642998"/>
              <a:gd name="csY72" fmla="*/ 709059 h 1735667"/>
              <a:gd name="csX73" fmla="*/ 704025 w 7642998"/>
              <a:gd name="csY73" fmla="*/ 749603 h 1735667"/>
              <a:gd name="csX74" fmla="*/ 597115 w 7642998"/>
              <a:gd name="csY74" fmla="*/ 857890 h 1735667"/>
              <a:gd name="csX75" fmla="*/ 486653 w 7642998"/>
              <a:gd name="csY75" fmla="*/ 1026411 h 1735667"/>
              <a:gd name="csX76" fmla="*/ 379857 w 7642998"/>
              <a:gd name="csY76" fmla="*/ 1222807 h 1735667"/>
              <a:gd name="csX77" fmla="*/ 291912 w 7642998"/>
              <a:gd name="csY77" fmla="*/ 180010 h 1735667"/>
              <a:gd name="csX0" fmla="*/ 0 w 7531096"/>
              <a:gd name="csY0" fmla="*/ 0 h 1735667"/>
              <a:gd name="csX1" fmla="*/ 3263900 w 7531096"/>
              <a:gd name="csY1" fmla="*/ 33338 h 1735667"/>
              <a:gd name="csX2" fmla="*/ 3367352 w 7531096"/>
              <a:gd name="csY2" fmla="*/ 35625 h 1735667"/>
              <a:gd name="csX3" fmla="*/ 3404780 w 7531096"/>
              <a:gd name="csY3" fmla="*/ 11747 h 1735667"/>
              <a:gd name="csX4" fmla="*/ 3475562 w 7531096"/>
              <a:gd name="csY4" fmla="*/ 0 h 1735667"/>
              <a:gd name="csX5" fmla="*/ 7531096 w 7531096"/>
              <a:gd name="csY5" fmla="*/ 101601 h 1735667"/>
              <a:gd name="csX6" fmla="*/ 7217828 w 7531096"/>
              <a:gd name="csY6" fmla="*/ 1223703 h 1735667"/>
              <a:gd name="csX7" fmla="*/ 7110033 w 7531096"/>
              <a:gd name="csY7" fmla="*/ 1416186 h 1735667"/>
              <a:gd name="csX8" fmla="*/ 7000197 w 7531096"/>
              <a:gd name="csY8" fmla="*/ 1585276 h 1735667"/>
              <a:gd name="csX9" fmla="*/ 6892162 w 7531096"/>
              <a:gd name="csY9" fmla="*/ 1695553 h 1735667"/>
              <a:gd name="csX10" fmla="*/ 6782753 w 7531096"/>
              <a:gd name="csY10" fmla="*/ 1735667 h 1735667"/>
              <a:gd name="csX11" fmla="*/ 6674741 w 7531096"/>
              <a:gd name="csY11" fmla="*/ 1695579 h 1735667"/>
              <a:gd name="csX12" fmla="*/ 6561142 w 7531096"/>
              <a:gd name="csY12" fmla="*/ 1579216 h 1735667"/>
              <a:gd name="csX13" fmla="*/ 6456566 w 7531096"/>
              <a:gd name="csY13" fmla="*/ 1419447 h 1735667"/>
              <a:gd name="csX14" fmla="*/ 6348898 w 7531096"/>
              <a:gd name="csY14" fmla="*/ 1221970 h 1735667"/>
              <a:gd name="csX15" fmla="*/ 6239789 w 7531096"/>
              <a:gd name="csY15" fmla="*/ 1024950 h 1735667"/>
              <a:gd name="csX16" fmla="*/ 6131389 w 7531096"/>
              <a:gd name="csY16" fmla="*/ 859022 h 1735667"/>
              <a:gd name="csX17" fmla="*/ 6022711 w 7531096"/>
              <a:gd name="csY17" fmla="*/ 748792 h 1735667"/>
              <a:gd name="csX18" fmla="*/ 5913646 w 7531096"/>
              <a:gd name="csY18" fmla="*/ 709058 h 1735667"/>
              <a:gd name="csX19" fmla="*/ 5805290 w 7531096"/>
              <a:gd name="csY19" fmla="*/ 749602 h 1735667"/>
              <a:gd name="csX20" fmla="*/ 5698379 w 7531096"/>
              <a:gd name="csY20" fmla="*/ 857890 h 1735667"/>
              <a:gd name="csX21" fmla="*/ 5587917 w 7531096"/>
              <a:gd name="csY21" fmla="*/ 1026411 h 1735667"/>
              <a:gd name="csX22" fmla="*/ 5481122 w 7531096"/>
              <a:gd name="csY22" fmla="*/ 1222806 h 1735667"/>
              <a:gd name="csX23" fmla="*/ 5481114 w 7531096"/>
              <a:gd name="csY23" fmla="*/ 1221389 h 1735667"/>
              <a:gd name="csX24" fmla="*/ 5480224 w 7531096"/>
              <a:gd name="csY24" fmla="*/ 1223703 h 1735667"/>
              <a:gd name="csX25" fmla="*/ 5372428 w 7531096"/>
              <a:gd name="csY25" fmla="*/ 1416186 h 1735667"/>
              <a:gd name="csX26" fmla="*/ 5262592 w 7531096"/>
              <a:gd name="csY26" fmla="*/ 1585277 h 1735667"/>
              <a:gd name="csX27" fmla="*/ 5154558 w 7531096"/>
              <a:gd name="csY27" fmla="*/ 1695554 h 1735667"/>
              <a:gd name="csX28" fmla="*/ 5045149 w 7531096"/>
              <a:gd name="csY28" fmla="*/ 1735667 h 1735667"/>
              <a:gd name="csX29" fmla="*/ 4937136 w 7531096"/>
              <a:gd name="csY29" fmla="*/ 1695579 h 1735667"/>
              <a:gd name="csX30" fmla="*/ 4823537 w 7531096"/>
              <a:gd name="csY30" fmla="*/ 1579217 h 1735667"/>
              <a:gd name="csX31" fmla="*/ 4718962 w 7531096"/>
              <a:gd name="csY31" fmla="*/ 1419447 h 1735667"/>
              <a:gd name="csX32" fmla="*/ 4611293 w 7531096"/>
              <a:gd name="csY32" fmla="*/ 1221971 h 1735667"/>
              <a:gd name="csX33" fmla="*/ 4502185 w 7531096"/>
              <a:gd name="csY33" fmla="*/ 1024950 h 1735667"/>
              <a:gd name="csX34" fmla="*/ 4393785 w 7531096"/>
              <a:gd name="csY34" fmla="*/ 859023 h 1735667"/>
              <a:gd name="csX35" fmla="*/ 4285107 w 7531096"/>
              <a:gd name="csY35" fmla="*/ 748793 h 1735667"/>
              <a:gd name="csX36" fmla="*/ 4176041 w 7531096"/>
              <a:gd name="csY36" fmla="*/ 709059 h 1735667"/>
              <a:gd name="csX37" fmla="*/ 4067685 w 7531096"/>
              <a:gd name="csY37" fmla="*/ 749603 h 1735667"/>
              <a:gd name="csX38" fmla="*/ 3960775 w 7531096"/>
              <a:gd name="csY38" fmla="*/ 857890 h 1735667"/>
              <a:gd name="csX39" fmla="*/ 3850313 w 7531096"/>
              <a:gd name="csY39" fmla="*/ 1026411 h 1735667"/>
              <a:gd name="csX40" fmla="*/ 3743517 w 7531096"/>
              <a:gd name="csY40" fmla="*/ 1222807 h 1735667"/>
              <a:gd name="csX41" fmla="*/ 3742799 w 7531096"/>
              <a:gd name="csY41" fmla="*/ 1221794 h 1735667"/>
              <a:gd name="csX42" fmla="*/ 3742266 w 7531096"/>
              <a:gd name="csY42" fmla="*/ 1223703 h 1735667"/>
              <a:gd name="csX43" fmla="*/ 3634471 w 7531096"/>
              <a:gd name="csY43" fmla="*/ 1416186 h 1735667"/>
              <a:gd name="csX44" fmla="*/ 3524635 w 7531096"/>
              <a:gd name="csY44" fmla="*/ 1585276 h 1735667"/>
              <a:gd name="csX45" fmla="*/ 3416601 w 7531096"/>
              <a:gd name="csY45" fmla="*/ 1695553 h 1735667"/>
              <a:gd name="csX46" fmla="*/ 3307192 w 7531096"/>
              <a:gd name="csY46" fmla="*/ 1735667 h 1735667"/>
              <a:gd name="csX47" fmla="*/ 3199179 w 7531096"/>
              <a:gd name="csY47" fmla="*/ 1695579 h 1735667"/>
              <a:gd name="csX48" fmla="*/ 3085580 w 7531096"/>
              <a:gd name="csY48" fmla="*/ 1579216 h 1735667"/>
              <a:gd name="csX49" fmla="*/ 2981004 w 7531096"/>
              <a:gd name="csY49" fmla="*/ 1419447 h 1735667"/>
              <a:gd name="csX50" fmla="*/ 2873336 w 7531096"/>
              <a:gd name="csY50" fmla="*/ 1221970 h 1735667"/>
              <a:gd name="csX51" fmla="*/ 2764227 w 7531096"/>
              <a:gd name="csY51" fmla="*/ 1024950 h 1735667"/>
              <a:gd name="csX52" fmla="*/ 2655827 w 7531096"/>
              <a:gd name="csY52" fmla="*/ 859022 h 1735667"/>
              <a:gd name="csX53" fmla="*/ 2547150 w 7531096"/>
              <a:gd name="csY53" fmla="*/ 748792 h 1735667"/>
              <a:gd name="csX54" fmla="*/ 2438084 w 7531096"/>
              <a:gd name="csY54" fmla="*/ 709058 h 1735667"/>
              <a:gd name="csX55" fmla="*/ 2329728 w 7531096"/>
              <a:gd name="csY55" fmla="*/ 749602 h 1735667"/>
              <a:gd name="csX56" fmla="*/ 2222818 w 7531096"/>
              <a:gd name="csY56" fmla="*/ 857890 h 1735667"/>
              <a:gd name="csX57" fmla="*/ 2112355 w 7531096"/>
              <a:gd name="csY57" fmla="*/ 1026411 h 1735667"/>
              <a:gd name="csX58" fmla="*/ 2005560 w 7531096"/>
              <a:gd name="csY58" fmla="*/ 1222806 h 1735667"/>
              <a:gd name="csX59" fmla="*/ 2005552 w 7531096"/>
              <a:gd name="csY59" fmla="*/ 1221389 h 1735667"/>
              <a:gd name="csX60" fmla="*/ 2004662 w 7531096"/>
              <a:gd name="csY60" fmla="*/ 1223703 h 1735667"/>
              <a:gd name="csX61" fmla="*/ 1896866 w 7531096"/>
              <a:gd name="csY61" fmla="*/ 1416186 h 1735667"/>
              <a:gd name="csX62" fmla="*/ 1787030 w 7531096"/>
              <a:gd name="csY62" fmla="*/ 1585277 h 1735667"/>
              <a:gd name="csX63" fmla="*/ 1678996 w 7531096"/>
              <a:gd name="csY63" fmla="*/ 1695554 h 1735667"/>
              <a:gd name="csX64" fmla="*/ 1569587 w 7531096"/>
              <a:gd name="csY64" fmla="*/ 1735667 h 1735667"/>
              <a:gd name="csX65" fmla="*/ 1461574 w 7531096"/>
              <a:gd name="csY65" fmla="*/ 1695579 h 1735667"/>
              <a:gd name="csX66" fmla="*/ 1347975 w 7531096"/>
              <a:gd name="csY66" fmla="*/ 1579217 h 1735667"/>
              <a:gd name="csX67" fmla="*/ 1243400 w 7531096"/>
              <a:gd name="csY67" fmla="*/ 1419447 h 1735667"/>
              <a:gd name="csX68" fmla="*/ 1135731 w 7531096"/>
              <a:gd name="csY68" fmla="*/ 1221971 h 1735667"/>
              <a:gd name="csX69" fmla="*/ 1026623 w 7531096"/>
              <a:gd name="csY69" fmla="*/ 1024950 h 1735667"/>
              <a:gd name="csX70" fmla="*/ 918223 w 7531096"/>
              <a:gd name="csY70" fmla="*/ 859023 h 1735667"/>
              <a:gd name="csX71" fmla="*/ 809545 w 7531096"/>
              <a:gd name="csY71" fmla="*/ 748793 h 1735667"/>
              <a:gd name="csX72" fmla="*/ 700479 w 7531096"/>
              <a:gd name="csY72" fmla="*/ 709059 h 1735667"/>
              <a:gd name="csX73" fmla="*/ 592123 w 7531096"/>
              <a:gd name="csY73" fmla="*/ 749603 h 1735667"/>
              <a:gd name="csX74" fmla="*/ 485213 w 7531096"/>
              <a:gd name="csY74" fmla="*/ 857890 h 1735667"/>
              <a:gd name="csX75" fmla="*/ 374751 w 7531096"/>
              <a:gd name="csY75" fmla="*/ 1026411 h 1735667"/>
              <a:gd name="csX76" fmla="*/ 267955 w 7531096"/>
              <a:gd name="csY76" fmla="*/ 1222807 h 1735667"/>
              <a:gd name="csX0" fmla="*/ 2995946 w 7263142"/>
              <a:gd name="csY0" fmla="*/ 33338 h 1735667"/>
              <a:gd name="csX1" fmla="*/ 3099398 w 7263142"/>
              <a:gd name="csY1" fmla="*/ 35625 h 1735667"/>
              <a:gd name="csX2" fmla="*/ 3136826 w 7263142"/>
              <a:gd name="csY2" fmla="*/ 11747 h 1735667"/>
              <a:gd name="csX3" fmla="*/ 3207608 w 7263142"/>
              <a:gd name="csY3" fmla="*/ 0 h 1735667"/>
              <a:gd name="csX4" fmla="*/ 7263142 w 7263142"/>
              <a:gd name="csY4" fmla="*/ 101601 h 1735667"/>
              <a:gd name="csX5" fmla="*/ 6949874 w 7263142"/>
              <a:gd name="csY5" fmla="*/ 1223703 h 1735667"/>
              <a:gd name="csX6" fmla="*/ 6842079 w 7263142"/>
              <a:gd name="csY6" fmla="*/ 1416186 h 1735667"/>
              <a:gd name="csX7" fmla="*/ 6732243 w 7263142"/>
              <a:gd name="csY7" fmla="*/ 1585276 h 1735667"/>
              <a:gd name="csX8" fmla="*/ 6624208 w 7263142"/>
              <a:gd name="csY8" fmla="*/ 1695553 h 1735667"/>
              <a:gd name="csX9" fmla="*/ 6514799 w 7263142"/>
              <a:gd name="csY9" fmla="*/ 1735667 h 1735667"/>
              <a:gd name="csX10" fmla="*/ 6406787 w 7263142"/>
              <a:gd name="csY10" fmla="*/ 1695579 h 1735667"/>
              <a:gd name="csX11" fmla="*/ 6293188 w 7263142"/>
              <a:gd name="csY11" fmla="*/ 1579216 h 1735667"/>
              <a:gd name="csX12" fmla="*/ 6188612 w 7263142"/>
              <a:gd name="csY12" fmla="*/ 1419447 h 1735667"/>
              <a:gd name="csX13" fmla="*/ 6080944 w 7263142"/>
              <a:gd name="csY13" fmla="*/ 1221970 h 1735667"/>
              <a:gd name="csX14" fmla="*/ 5971835 w 7263142"/>
              <a:gd name="csY14" fmla="*/ 1024950 h 1735667"/>
              <a:gd name="csX15" fmla="*/ 5863435 w 7263142"/>
              <a:gd name="csY15" fmla="*/ 859022 h 1735667"/>
              <a:gd name="csX16" fmla="*/ 5754757 w 7263142"/>
              <a:gd name="csY16" fmla="*/ 748792 h 1735667"/>
              <a:gd name="csX17" fmla="*/ 5645692 w 7263142"/>
              <a:gd name="csY17" fmla="*/ 709058 h 1735667"/>
              <a:gd name="csX18" fmla="*/ 5537336 w 7263142"/>
              <a:gd name="csY18" fmla="*/ 749602 h 1735667"/>
              <a:gd name="csX19" fmla="*/ 5430425 w 7263142"/>
              <a:gd name="csY19" fmla="*/ 857890 h 1735667"/>
              <a:gd name="csX20" fmla="*/ 5319963 w 7263142"/>
              <a:gd name="csY20" fmla="*/ 1026411 h 1735667"/>
              <a:gd name="csX21" fmla="*/ 5213168 w 7263142"/>
              <a:gd name="csY21" fmla="*/ 1222806 h 1735667"/>
              <a:gd name="csX22" fmla="*/ 5213160 w 7263142"/>
              <a:gd name="csY22" fmla="*/ 1221389 h 1735667"/>
              <a:gd name="csX23" fmla="*/ 5212270 w 7263142"/>
              <a:gd name="csY23" fmla="*/ 1223703 h 1735667"/>
              <a:gd name="csX24" fmla="*/ 5104474 w 7263142"/>
              <a:gd name="csY24" fmla="*/ 1416186 h 1735667"/>
              <a:gd name="csX25" fmla="*/ 4994638 w 7263142"/>
              <a:gd name="csY25" fmla="*/ 1585277 h 1735667"/>
              <a:gd name="csX26" fmla="*/ 4886604 w 7263142"/>
              <a:gd name="csY26" fmla="*/ 1695554 h 1735667"/>
              <a:gd name="csX27" fmla="*/ 4777195 w 7263142"/>
              <a:gd name="csY27" fmla="*/ 1735667 h 1735667"/>
              <a:gd name="csX28" fmla="*/ 4669182 w 7263142"/>
              <a:gd name="csY28" fmla="*/ 1695579 h 1735667"/>
              <a:gd name="csX29" fmla="*/ 4555583 w 7263142"/>
              <a:gd name="csY29" fmla="*/ 1579217 h 1735667"/>
              <a:gd name="csX30" fmla="*/ 4451008 w 7263142"/>
              <a:gd name="csY30" fmla="*/ 1419447 h 1735667"/>
              <a:gd name="csX31" fmla="*/ 4343339 w 7263142"/>
              <a:gd name="csY31" fmla="*/ 1221971 h 1735667"/>
              <a:gd name="csX32" fmla="*/ 4234231 w 7263142"/>
              <a:gd name="csY32" fmla="*/ 1024950 h 1735667"/>
              <a:gd name="csX33" fmla="*/ 4125831 w 7263142"/>
              <a:gd name="csY33" fmla="*/ 859023 h 1735667"/>
              <a:gd name="csX34" fmla="*/ 4017153 w 7263142"/>
              <a:gd name="csY34" fmla="*/ 748793 h 1735667"/>
              <a:gd name="csX35" fmla="*/ 3908087 w 7263142"/>
              <a:gd name="csY35" fmla="*/ 709059 h 1735667"/>
              <a:gd name="csX36" fmla="*/ 3799731 w 7263142"/>
              <a:gd name="csY36" fmla="*/ 749603 h 1735667"/>
              <a:gd name="csX37" fmla="*/ 3692821 w 7263142"/>
              <a:gd name="csY37" fmla="*/ 857890 h 1735667"/>
              <a:gd name="csX38" fmla="*/ 3582359 w 7263142"/>
              <a:gd name="csY38" fmla="*/ 1026411 h 1735667"/>
              <a:gd name="csX39" fmla="*/ 3475563 w 7263142"/>
              <a:gd name="csY39" fmla="*/ 1222807 h 1735667"/>
              <a:gd name="csX40" fmla="*/ 3474845 w 7263142"/>
              <a:gd name="csY40" fmla="*/ 1221794 h 1735667"/>
              <a:gd name="csX41" fmla="*/ 3474312 w 7263142"/>
              <a:gd name="csY41" fmla="*/ 1223703 h 1735667"/>
              <a:gd name="csX42" fmla="*/ 3366517 w 7263142"/>
              <a:gd name="csY42" fmla="*/ 1416186 h 1735667"/>
              <a:gd name="csX43" fmla="*/ 3256681 w 7263142"/>
              <a:gd name="csY43" fmla="*/ 1585276 h 1735667"/>
              <a:gd name="csX44" fmla="*/ 3148647 w 7263142"/>
              <a:gd name="csY44" fmla="*/ 1695553 h 1735667"/>
              <a:gd name="csX45" fmla="*/ 3039238 w 7263142"/>
              <a:gd name="csY45" fmla="*/ 1735667 h 1735667"/>
              <a:gd name="csX46" fmla="*/ 2931225 w 7263142"/>
              <a:gd name="csY46" fmla="*/ 1695579 h 1735667"/>
              <a:gd name="csX47" fmla="*/ 2817626 w 7263142"/>
              <a:gd name="csY47" fmla="*/ 1579216 h 1735667"/>
              <a:gd name="csX48" fmla="*/ 2713050 w 7263142"/>
              <a:gd name="csY48" fmla="*/ 1419447 h 1735667"/>
              <a:gd name="csX49" fmla="*/ 2605382 w 7263142"/>
              <a:gd name="csY49" fmla="*/ 1221970 h 1735667"/>
              <a:gd name="csX50" fmla="*/ 2496273 w 7263142"/>
              <a:gd name="csY50" fmla="*/ 1024950 h 1735667"/>
              <a:gd name="csX51" fmla="*/ 2387873 w 7263142"/>
              <a:gd name="csY51" fmla="*/ 859022 h 1735667"/>
              <a:gd name="csX52" fmla="*/ 2279196 w 7263142"/>
              <a:gd name="csY52" fmla="*/ 748792 h 1735667"/>
              <a:gd name="csX53" fmla="*/ 2170130 w 7263142"/>
              <a:gd name="csY53" fmla="*/ 709058 h 1735667"/>
              <a:gd name="csX54" fmla="*/ 2061774 w 7263142"/>
              <a:gd name="csY54" fmla="*/ 749602 h 1735667"/>
              <a:gd name="csX55" fmla="*/ 1954864 w 7263142"/>
              <a:gd name="csY55" fmla="*/ 857890 h 1735667"/>
              <a:gd name="csX56" fmla="*/ 1844401 w 7263142"/>
              <a:gd name="csY56" fmla="*/ 1026411 h 1735667"/>
              <a:gd name="csX57" fmla="*/ 1737606 w 7263142"/>
              <a:gd name="csY57" fmla="*/ 1222806 h 1735667"/>
              <a:gd name="csX58" fmla="*/ 1737598 w 7263142"/>
              <a:gd name="csY58" fmla="*/ 1221389 h 1735667"/>
              <a:gd name="csX59" fmla="*/ 1736708 w 7263142"/>
              <a:gd name="csY59" fmla="*/ 1223703 h 1735667"/>
              <a:gd name="csX60" fmla="*/ 1628912 w 7263142"/>
              <a:gd name="csY60" fmla="*/ 1416186 h 1735667"/>
              <a:gd name="csX61" fmla="*/ 1519076 w 7263142"/>
              <a:gd name="csY61" fmla="*/ 1585277 h 1735667"/>
              <a:gd name="csX62" fmla="*/ 1411042 w 7263142"/>
              <a:gd name="csY62" fmla="*/ 1695554 h 1735667"/>
              <a:gd name="csX63" fmla="*/ 1301633 w 7263142"/>
              <a:gd name="csY63" fmla="*/ 1735667 h 1735667"/>
              <a:gd name="csX64" fmla="*/ 1193620 w 7263142"/>
              <a:gd name="csY64" fmla="*/ 1695579 h 1735667"/>
              <a:gd name="csX65" fmla="*/ 1080021 w 7263142"/>
              <a:gd name="csY65" fmla="*/ 1579217 h 1735667"/>
              <a:gd name="csX66" fmla="*/ 975446 w 7263142"/>
              <a:gd name="csY66" fmla="*/ 1419447 h 1735667"/>
              <a:gd name="csX67" fmla="*/ 867777 w 7263142"/>
              <a:gd name="csY67" fmla="*/ 1221971 h 1735667"/>
              <a:gd name="csX68" fmla="*/ 758669 w 7263142"/>
              <a:gd name="csY68" fmla="*/ 1024950 h 1735667"/>
              <a:gd name="csX69" fmla="*/ 650269 w 7263142"/>
              <a:gd name="csY69" fmla="*/ 859023 h 1735667"/>
              <a:gd name="csX70" fmla="*/ 541591 w 7263142"/>
              <a:gd name="csY70" fmla="*/ 748793 h 1735667"/>
              <a:gd name="csX71" fmla="*/ 432525 w 7263142"/>
              <a:gd name="csY71" fmla="*/ 709059 h 1735667"/>
              <a:gd name="csX72" fmla="*/ 324169 w 7263142"/>
              <a:gd name="csY72" fmla="*/ 749603 h 1735667"/>
              <a:gd name="csX73" fmla="*/ 217259 w 7263142"/>
              <a:gd name="csY73" fmla="*/ 857890 h 1735667"/>
              <a:gd name="csX74" fmla="*/ 106797 w 7263142"/>
              <a:gd name="csY74" fmla="*/ 1026411 h 1735667"/>
              <a:gd name="csX75" fmla="*/ 1 w 7263142"/>
              <a:gd name="csY75" fmla="*/ 1222807 h 1735667"/>
              <a:gd name="csX0" fmla="*/ 2995944 w 7263140"/>
              <a:gd name="csY0" fmla="*/ 33338 h 1735667"/>
              <a:gd name="csX1" fmla="*/ 3099396 w 7263140"/>
              <a:gd name="csY1" fmla="*/ 35625 h 1735667"/>
              <a:gd name="csX2" fmla="*/ 3207606 w 7263140"/>
              <a:gd name="csY2" fmla="*/ 0 h 1735667"/>
              <a:gd name="csX3" fmla="*/ 7263140 w 7263140"/>
              <a:gd name="csY3" fmla="*/ 101601 h 1735667"/>
              <a:gd name="csX4" fmla="*/ 6949872 w 7263140"/>
              <a:gd name="csY4" fmla="*/ 1223703 h 1735667"/>
              <a:gd name="csX5" fmla="*/ 6842077 w 7263140"/>
              <a:gd name="csY5" fmla="*/ 1416186 h 1735667"/>
              <a:gd name="csX6" fmla="*/ 6732241 w 7263140"/>
              <a:gd name="csY6" fmla="*/ 1585276 h 1735667"/>
              <a:gd name="csX7" fmla="*/ 6624206 w 7263140"/>
              <a:gd name="csY7" fmla="*/ 1695553 h 1735667"/>
              <a:gd name="csX8" fmla="*/ 6514797 w 7263140"/>
              <a:gd name="csY8" fmla="*/ 1735667 h 1735667"/>
              <a:gd name="csX9" fmla="*/ 6406785 w 7263140"/>
              <a:gd name="csY9" fmla="*/ 1695579 h 1735667"/>
              <a:gd name="csX10" fmla="*/ 6293186 w 7263140"/>
              <a:gd name="csY10" fmla="*/ 1579216 h 1735667"/>
              <a:gd name="csX11" fmla="*/ 6188610 w 7263140"/>
              <a:gd name="csY11" fmla="*/ 1419447 h 1735667"/>
              <a:gd name="csX12" fmla="*/ 6080942 w 7263140"/>
              <a:gd name="csY12" fmla="*/ 1221970 h 1735667"/>
              <a:gd name="csX13" fmla="*/ 5971833 w 7263140"/>
              <a:gd name="csY13" fmla="*/ 1024950 h 1735667"/>
              <a:gd name="csX14" fmla="*/ 5863433 w 7263140"/>
              <a:gd name="csY14" fmla="*/ 859022 h 1735667"/>
              <a:gd name="csX15" fmla="*/ 5754755 w 7263140"/>
              <a:gd name="csY15" fmla="*/ 748792 h 1735667"/>
              <a:gd name="csX16" fmla="*/ 5645690 w 7263140"/>
              <a:gd name="csY16" fmla="*/ 709058 h 1735667"/>
              <a:gd name="csX17" fmla="*/ 5537334 w 7263140"/>
              <a:gd name="csY17" fmla="*/ 749602 h 1735667"/>
              <a:gd name="csX18" fmla="*/ 5430423 w 7263140"/>
              <a:gd name="csY18" fmla="*/ 857890 h 1735667"/>
              <a:gd name="csX19" fmla="*/ 5319961 w 7263140"/>
              <a:gd name="csY19" fmla="*/ 1026411 h 1735667"/>
              <a:gd name="csX20" fmla="*/ 5213166 w 7263140"/>
              <a:gd name="csY20" fmla="*/ 1222806 h 1735667"/>
              <a:gd name="csX21" fmla="*/ 5213158 w 7263140"/>
              <a:gd name="csY21" fmla="*/ 1221389 h 1735667"/>
              <a:gd name="csX22" fmla="*/ 5212268 w 7263140"/>
              <a:gd name="csY22" fmla="*/ 1223703 h 1735667"/>
              <a:gd name="csX23" fmla="*/ 5104472 w 7263140"/>
              <a:gd name="csY23" fmla="*/ 1416186 h 1735667"/>
              <a:gd name="csX24" fmla="*/ 4994636 w 7263140"/>
              <a:gd name="csY24" fmla="*/ 1585277 h 1735667"/>
              <a:gd name="csX25" fmla="*/ 4886602 w 7263140"/>
              <a:gd name="csY25" fmla="*/ 1695554 h 1735667"/>
              <a:gd name="csX26" fmla="*/ 4777193 w 7263140"/>
              <a:gd name="csY26" fmla="*/ 1735667 h 1735667"/>
              <a:gd name="csX27" fmla="*/ 4669180 w 7263140"/>
              <a:gd name="csY27" fmla="*/ 1695579 h 1735667"/>
              <a:gd name="csX28" fmla="*/ 4555581 w 7263140"/>
              <a:gd name="csY28" fmla="*/ 1579217 h 1735667"/>
              <a:gd name="csX29" fmla="*/ 4451006 w 7263140"/>
              <a:gd name="csY29" fmla="*/ 1419447 h 1735667"/>
              <a:gd name="csX30" fmla="*/ 4343337 w 7263140"/>
              <a:gd name="csY30" fmla="*/ 1221971 h 1735667"/>
              <a:gd name="csX31" fmla="*/ 4234229 w 7263140"/>
              <a:gd name="csY31" fmla="*/ 1024950 h 1735667"/>
              <a:gd name="csX32" fmla="*/ 4125829 w 7263140"/>
              <a:gd name="csY32" fmla="*/ 859023 h 1735667"/>
              <a:gd name="csX33" fmla="*/ 4017151 w 7263140"/>
              <a:gd name="csY33" fmla="*/ 748793 h 1735667"/>
              <a:gd name="csX34" fmla="*/ 3908085 w 7263140"/>
              <a:gd name="csY34" fmla="*/ 709059 h 1735667"/>
              <a:gd name="csX35" fmla="*/ 3799729 w 7263140"/>
              <a:gd name="csY35" fmla="*/ 749603 h 1735667"/>
              <a:gd name="csX36" fmla="*/ 3692819 w 7263140"/>
              <a:gd name="csY36" fmla="*/ 857890 h 1735667"/>
              <a:gd name="csX37" fmla="*/ 3582357 w 7263140"/>
              <a:gd name="csY37" fmla="*/ 1026411 h 1735667"/>
              <a:gd name="csX38" fmla="*/ 3475561 w 7263140"/>
              <a:gd name="csY38" fmla="*/ 1222807 h 1735667"/>
              <a:gd name="csX39" fmla="*/ 3474843 w 7263140"/>
              <a:gd name="csY39" fmla="*/ 1221794 h 1735667"/>
              <a:gd name="csX40" fmla="*/ 3474310 w 7263140"/>
              <a:gd name="csY40" fmla="*/ 1223703 h 1735667"/>
              <a:gd name="csX41" fmla="*/ 3366515 w 7263140"/>
              <a:gd name="csY41" fmla="*/ 1416186 h 1735667"/>
              <a:gd name="csX42" fmla="*/ 3256679 w 7263140"/>
              <a:gd name="csY42" fmla="*/ 1585276 h 1735667"/>
              <a:gd name="csX43" fmla="*/ 3148645 w 7263140"/>
              <a:gd name="csY43" fmla="*/ 1695553 h 1735667"/>
              <a:gd name="csX44" fmla="*/ 3039236 w 7263140"/>
              <a:gd name="csY44" fmla="*/ 1735667 h 1735667"/>
              <a:gd name="csX45" fmla="*/ 2931223 w 7263140"/>
              <a:gd name="csY45" fmla="*/ 1695579 h 1735667"/>
              <a:gd name="csX46" fmla="*/ 2817624 w 7263140"/>
              <a:gd name="csY46" fmla="*/ 1579216 h 1735667"/>
              <a:gd name="csX47" fmla="*/ 2713048 w 7263140"/>
              <a:gd name="csY47" fmla="*/ 1419447 h 1735667"/>
              <a:gd name="csX48" fmla="*/ 2605380 w 7263140"/>
              <a:gd name="csY48" fmla="*/ 1221970 h 1735667"/>
              <a:gd name="csX49" fmla="*/ 2496271 w 7263140"/>
              <a:gd name="csY49" fmla="*/ 1024950 h 1735667"/>
              <a:gd name="csX50" fmla="*/ 2387871 w 7263140"/>
              <a:gd name="csY50" fmla="*/ 859022 h 1735667"/>
              <a:gd name="csX51" fmla="*/ 2279194 w 7263140"/>
              <a:gd name="csY51" fmla="*/ 748792 h 1735667"/>
              <a:gd name="csX52" fmla="*/ 2170128 w 7263140"/>
              <a:gd name="csY52" fmla="*/ 709058 h 1735667"/>
              <a:gd name="csX53" fmla="*/ 2061772 w 7263140"/>
              <a:gd name="csY53" fmla="*/ 749602 h 1735667"/>
              <a:gd name="csX54" fmla="*/ 1954862 w 7263140"/>
              <a:gd name="csY54" fmla="*/ 857890 h 1735667"/>
              <a:gd name="csX55" fmla="*/ 1844399 w 7263140"/>
              <a:gd name="csY55" fmla="*/ 1026411 h 1735667"/>
              <a:gd name="csX56" fmla="*/ 1737604 w 7263140"/>
              <a:gd name="csY56" fmla="*/ 1222806 h 1735667"/>
              <a:gd name="csX57" fmla="*/ 1737596 w 7263140"/>
              <a:gd name="csY57" fmla="*/ 1221389 h 1735667"/>
              <a:gd name="csX58" fmla="*/ 1736706 w 7263140"/>
              <a:gd name="csY58" fmla="*/ 1223703 h 1735667"/>
              <a:gd name="csX59" fmla="*/ 1628910 w 7263140"/>
              <a:gd name="csY59" fmla="*/ 1416186 h 1735667"/>
              <a:gd name="csX60" fmla="*/ 1519074 w 7263140"/>
              <a:gd name="csY60" fmla="*/ 1585277 h 1735667"/>
              <a:gd name="csX61" fmla="*/ 1411040 w 7263140"/>
              <a:gd name="csY61" fmla="*/ 1695554 h 1735667"/>
              <a:gd name="csX62" fmla="*/ 1301631 w 7263140"/>
              <a:gd name="csY62" fmla="*/ 1735667 h 1735667"/>
              <a:gd name="csX63" fmla="*/ 1193618 w 7263140"/>
              <a:gd name="csY63" fmla="*/ 1695579 h 1735667"/>
              <a:gd name="csX64" fmla="*/ 1080019 w 7263140"/>
              <a:gd name="csY64" fmla="*/ 1579217 h 1735667"/>
              <a:gd name="csX65" fmla="*/ 975444 w 7263140"/>
              <a:gd name="csY65" fmla="*/ 1419447 h 1735667"/>
              <a:gd name="csX66" fmla="*/ 867775 w 7263140"/>
              <a:gd name="csY66" fmla="*/ 1221971 h 1735667"/>
              <a:gd name="csX67" fmla="*/ 758667 w 7263140"/>
              <a:gd name="csY67" fmla="*/ 1024950 h 1735667"/>
              <a:gd name="csX68" fmla="*/ 650267 w 7263140"/>
              <a:gd name="csY68" fmla="*/ 859023 h 1735667"/>
              <a:gd name="csX69" fmla="*/ 541589 w 7263140"/>
              <a:gd name="csY69" fmla="*/ 748793 h 1735667"/>
              <a:gd name="csX70" fmla="*/ 432523 w 7263140"/>
              <a:gd name="csY70" fmla="*/ 709059 h 1735667"/>
              <a:gd name="csX71" fmla="*/ 324167 w 7263140"/>
              <a:gd name="csY71" fmla="*/ 749603 h 1735667"/>
              <a:gd name="csX72" fmla="*/ 217257 w 7263140"/>
              <a:gd name="csY72" fmla="*/ 857890 h 1735667"/>
              <a:gd name="csX73" fmla="*/ 106795 w 7263140"/>
              <a:gd name="csY73" fmla="*/ 1026411 h 1735667"/>
              <a:gd name="csX74" fmla="*/ -1 w 7263140"/>
              <a:gd name="csY74" fmla="*/ 1222807 h 1735667"/>
              <a:gd name="csX0" fmla="*/ 2995946 w 7263142"/>
              <a:gd name="csY0" fmla="*/ 33338 h 1735667"/>
              <a:gd name="csX1" fmla="*/ 3207608 w 7263142"/>
              <a:gd name="csY1" fmla="*/ 0 h 1735667"/>
              <a:gd name="csX2" fmla="*/ 7263142 w 7263142"/>
              <a:gd name="csY2" fmla="*/ 101601 h 1735667"/>
              <a:gd name="csX3" fmla="*/ 6949874 w 7263142"/>
              <a:gd name="csY3" fmla="*/ 1223703 h 1735667"/>
              <a:gd name="csX4" fmla="*/ 6842079 w 7263142"/>
              <a:gd name="csY4" fmla="*/ 1416186 h 1735667"/>
              <a:gd name="csX5" fmla="*/ 6732243 w 7263142"/>
              <a:gd name="csY5" fmla="*/ 1585276 h 1735667"/>
              <a:gd name="csX6" fmla="*/ 6624208 w 7263142"/>
              <a:gd name="csY6" fmla="*/ 1695553 h 1735667"/>
              <a:gd name="csX7" fmla="*/ 6514799 w 7263142"/>
              <a:gd name="csY7" fmla="*/ 1735667 h 1735667"/>
              <a:gd name="csX8" fmla="*/ 6406787 w 7263142"/>
              <a:gd name="csY8" fmla="*/ 1695579 h 1735667"/>
              <a:gd name="csX9" fmla="*/ 6293188 w 7263142"/>
              <a:gd name="csY9" fmla="*/ 1579216 h 1735667"/>
              <a:gd name="csX10" fmla="*/ 6188612 w 7263142"/>
              <a:gd name="csY10" fmla="*/ 1419447 h 1735667"/>
              <a:gd name="csX11" fmla="*/ 6080944 w 7263142"/>
              <a:gd name="csY11" fmla="*/ 1221970 h 1735667"/>
              <a:gd name="csX12" fmla="*/ 5971835 w 7263142"/>
              <a:gd name="csY12" fmla="*/ 1024950 h 1735667"/>
              <a:gd name="csX13" fmla="*/ 5863435 w 7263142"/>
              <a:gd name="csY13" fmla="*/ 859022 h 1735667"/>
              <a:gd name="csX14" fmla="*/ 5754757 w 7263142"/>
              <a:gd name="csY14" fmla="*/ 748792 h 1735667"/>
              <a:gd name="csX15" fmla="*/ 5645692 w 7263142"/>
              <a:gd name="csY15" fmla="*/ 709058 h 1735667"/>
              <a:gd name="csX16" fmla="*/ 5537336 w 7263142"/>
              <a:gd name="csY16" fmla="*/ 749602 h 1735667"/>
              <a:gd name="csX17" fmla="*/ 5430425 w 7263142"/>
              <a:gd name="csY17" fmla="*/ 857890 h 1735667"/>
              <a:gd name="csX18" fmla="*/ 5319963 w 7263142"/>
              <a:gd name="csY18" fmla="*/ 1026411 h 1735667"/>
              <a:gd name="csX19" fmla="*/ 5213168 w 7263142"/>
              <a:gd name="csY19" fmla="*/ 1222806 h 1735667"/>
              <a:gd name="csX20" fmla="*/ 5213160 w 7263142"/>
              <a:gd name="csY20" fmla="*/ 1221389 h 1735667"/>
              <a:gd name="csX21" fmla="*/ 5212270 w 7263142"/>
              <a:gd name="csY21" fmla="*/ 1223703 h 1735667"/>
              <a:gd name="csX22" fmla="*/ 5104474 w 7263142"/>
              <a:gd name="csY22" fmla="*/ 1416186 h 1735667"/>
              <a:gd name="csX23" fmla="*/ 4994638 w 7263142"/>
              <a:gd name="csY23" fmla="*/ 1585277 h 1735667"/>
              <a:gd name="csX24" fmla="*/ 4886604 w 7263142"/>
              <a:gd name="csY24" fmla="*/ 1695554 h 1735667"/>
              <a:gd name="csX25" fmla="*/ 4777195 w 7263142"/>
              <a:gd name="csY25" fmla="*/ 1735667 h 1735667"/>
              <a:gd name="csX26" fmla="*/ 4669182 w 7263142"/>
              <a:gd name="csY26" fmla="*/ 1695579 h 1735667"/>
              <a:gd name="csX27" fmla="*/ 4555583 w 7263142"/>
              <a:gd name="csY27" fmla="*/ 1579217 h 1735667"/>
              <a:gd name="csX28" fmla="*/ 4451008 w 7263142"/>
              <a:gd name="csY28" fmla="*/ 1419447 h 1735667"/>
              <a:gd name="csX29" fmla="*/ 4343339 w 7263142"/>
              <a:gd name="csY29" fmla="*/ 1221971 h 1735667"/>
              <a:gd name="csX30" fmla="*/ 4234231 w 7263142"/>
              <a:gd name="csY30" fmla="*/ 1024950 h 1735667"/>
              <a:gd name="csX31" fmla="*/ 4125831 w 7263142"/>
              <a:gd name="csY31" fmla="*/ 859023 h 1735667"/>
              <a:gd name="csX32" fmla="*/ 4017153 w 7263142"/>
              <a:gd name="csY32" fmla="*/ 748793 h 1735667"/>
              <a:gd name="csX33" fmla="*/ 3908087 w 7263142"/>
              <a:gd name="csY33" fmla="*/ 709059 h 1735667"/>
              <a:gd name="csX34" fmla="*/ 3799731 w 7263142"/>
              <a:gd name="csY34" fmla="*/ 749603 h 1735667"/>
              <a:gd name="csX35" fmla="*/ 3692821 w 7263142"/>
              <a:gd name="csY35" fmla="*/ 857890 h 1735667"/>
              <a:gd name="csX36" fmla="*/ 3582359 w 7263142"/>
              <a:gd name="csY36" fmla="*/ 1026411 h 1735667"/>
              <a:gd name="csX37" fmla="*/ 3475563 w 7263142"/>
              <a:gd name="csY37" fmla="*/ 1222807 h 1735667"/>
              <a:gd name="csX38" fmla="*/ 3474845 w 7263142"/>
              <a:gd name="csY38" fmla="*/ 1221794 h 1735667"/>
              <a:gd name="csX39" fmla="*/ 3474312 w 7263142"/>
              <a:gd name="csY39" fmla="*/ 1223703 h 1735667"/>
              <a:gd name="csX40" fmla="*/ 3366517 w 7263142"/>
              <a:gd name="csY40" fmla="*/ 1416186 h 1735667"/>
              <a:gd name="csX41" fmla="*/ 3256681 w 7263142"/>
              <a:gd name="csY41" fmla="*/ 1585276 h 1735667"/>
              <a:gd name="csX42" fmla="*/ 3148647 w 7263142"/>
              <a:gd name="csY42" fmla="*/ 1695553 h 1735667"/>
              <a:gd name="csX43" fmla="*/ 3039238 w 7263142"/>
              <a:gd name="csY43" fmla="*/ 1735667 h 1735667"/>
              <a:gd name="csX44" fmla="*/ 2931225 w 7263142"/>
              <a:gd name="csY44" fmla="*/ 1695579 h 1735667"/>
              <a:gd name="csX45" fmla="*/ 2817626 w 7263142"/>
              <a:gd name="csY45" fmla="*/ 1579216 h 1735667"/>
              <a:gd name="csX46" fmla="*/ 2713050 w 7263142"/>
              <a:gd name="csY46" fmla="*/ 1419447 h 1735667"/>
              <a:gd name="csX47" fmla="*/ 2605382 w 7263142"/>
              <a:gd name="csY47" fmla="*/ 1221970 h 1735667"/>
              <a:gd name="csX48" fmla="*/ 2496273 w 7263142"/>
              <a:gd name="csY48" fmla="*/ 1024950 h 1735667"/>
              <a:gd name="csX49" fmla="*/ 2387873 w 7263142"/>
              <a:gd name="csY49" fmla="*/ 859022 h 1735667"/>
              <a:gd name="csX50" fmla="*/ 2279196 w 7263142"/>
              <a:gd name="csY50" fmla="*/ 748792 h 1735667"/>
              <a:gd name="csX51" fmla="*/ 2170130 w 7263142"/>
              <a:gd name="csY51" fmla="*/ 709058 h 1735667"/>
              <a:gd name="csX52" fmla="*/ 2061774 w 7263142"/>
              <a:gd name="csY52" fmla="*/ 749602 h 1735667"/>
              <a:gd name="csX53" fmla="*/ 1954864 w 7263142"/>
              <a:gd name="csY53" fmla="*/ 857890 h 1735667"/>
              <a:gd name="csX54" fmla="*/ 1844401 w 7263142"/>
              <a:gd name="csY54" fmla="*/ 1026411 h 1735667"/>
              <a:gd name="csX55" fmla="*/ 1737606 w 7263142"/>
              <a:gd name="csY55" fmla="*/ 1222806 h 1735667"/>
              <a:gd name="csX56" fmla="*/ 1737598 w 7263142"/>
              <a:gd name="csY56" fmla="*/ 1221389 h 1735667"/>
              <a:gd name="csX57" fmla="*/ 1736708 w 7263142"/>
              <a:gd name="csY57" fmla="*/ 1223703 h 1735667"/>
              <a:gd name="csX58" fmla="*/ 1628912 w 7263142"/>
              <a:gd name="csY58" fmla="*/ 1416186 h 1735667"/>
              <a:gd name="csX59" fmla="*/ 1519076 w 7263142"/>
              <a:gd name="csY59" fmla="*/ 1585277 h 1735667"/>
              <a:gd name="csX60" fmla="*/ 1411042 w 7263142"/>
              <a:gd name="csY60" fmla="*/ 1695554 h 1735667"/>
              <a:gd name="csX61" fmla="*/ 1301633 w 7263142"/>
              <a:gd name="csY61" fmla="*/ 1735667 h 1735667"/>
              <a:gd name="csX62" fmla="*/ 1193620 w 7263142"/>
              <a:gd name="csY62" fmla="*/ 1695579 h 1735667"/>
              <a:gd name="csX63" fmla="*/ 1080021 w 7263142"/>
              <a:gd name="csY63" fmla="*/ 1579217 h 1735667"/>
              <a:gd name="csX64" fmla="*/ 975446 w 7263142"/>
              <a:gd name="csY64" fmla="*/ 1419447 h 1735667"/>
              <a:gd name="csX65" fmla="*/ 867777 w 7263142"/>
              <a:gd name="csY65" fmla="*/ 1221971 h 1735667"/>
              <a:gd name="csX66" fmla="*/ 758669 w 7263142"/>
              <a:gd name="csY66" fmla="*/ 1024950 h 1735667"/>
              <a:gd name="csX67" fmla="*/ 650269 w 7263142"/>
              <a:gd name="csY67" fmla="*/ 859023 h 1735667"/>
              <a:gd name="csX68" fmla="*/ 541591 w 7263142"/>
              <a:gd name="csY68" fmla="*/ 748793 h 1735667"/>
              <a:gd name="csX69" fmla="*/ 432525 w 7263142"/>
              <a:gd name="csY69" fmla="*/ 709059 h 1735667"/>
              <a:gd name="csX70" fmla="*/ 324169 w 7263142"/>
              <a:gd name="csY70" fmla="*/ 749603 h 1735667"/>
              <a:gd name="csX71" fmla="*/ 217259 w 7263142"/>
              <a:gd name="csY71" fmla="*/ 857890 h 1735667"/>
              <a:gd name="csX72" fmla="*/ 106797 w 7263142"/>
              <a:gd name="csY72" fmla="*/ 1026411 h 1735667"/>
              <a:gd name="csX73" fmla="*/ 1 w 7263142"/>
              <a:gd name="csY73" fmla="*/ 1222807 h 1735667"/>
              <a:gd name="csX0" fmla="*/ 3207606 w 7263140"/>
              <a:gd name="csY0" fmla="*/ 0 h 1735667"/>
              <a:gd name="csX1" fmla="*/ 7263140 w 7263140"/>
              <a:gd name="csY1" fmla="*/ 101601 h 1735667"/>
              <a:gd name="csX2" fmla="*/ 6949872 w 7263140"/>
              <a:gd name="csY2" fmla="*/ 1223703 h 1735667"/>
              <a:gd name="csX3" fmla="*/ 6842077 w 7263140"/>
              <a:gd name="csY3" fmla="*/ 1416186 h 1735667"/>
              <a:gd name="csX4" fmla="*/ 6732241 w 7263140"/>
              <a:gd name="csY4" fmla="*/ 1585276 h 1735667"/>
              <a:gd name="csX5" fmla="*/ 6624206 w 7263140"/>
              <a:gd name="csY5" fmla="*/ 1695553 h 1735667"/>
              <a:gd name="csX6" fmla="*/ 6514797 w 7263140"/>
              <a:gd name="csY6" fmla="*/ 1735667 h 1735667"/>
              <a:gd name="csX7" fmla="*/ 6406785 w 7263140"/>
              <a:gd name="csY7" fmla="*/ 1695579 h 1735667"/>
              <a:gd name="csX8" fmla="*/ 6293186 w 7263140"/>
              <a:gd name="csY8" fmla="*/ 1579216 h 1735667"/>
              <a:gd name="csX9" fmla="*/ 6188610 w 7263140"/>
              <a:gd name="csY9" fmla="*/ 1419447 h 1735667"/>
              <a:gd name="csX10" fmla="*/ 6080942 w 7263140"/>
              <a:gd name="csY10" fmla="*/ 1221970 h 1735667"/>
              <a:gd name="csX11" fmla="*/ 5971833 w 7263140"/>
              <a:gd name="csY11" fmla="*/ 1024950 h 1735667"/>
              <a:gd name="csX12" fmla="*/ 5863433 w 7263140"/>
              <a:gd name="csY12" fmla="*/ 859022 h 1735667"/>
              <a:gd name="csX13" fmla="*/ 5754755 w 7263140"/>
              <a:gd name="csY13" fmla="*/ 748792 h 1735667"/>
              <a:gd name="csX14" fmla="*/ 5645690 w 7263140"/>
              <a:gd name="csY14" fmla="*/ 709058 h 1735667"/>
              <a:gd name="csX15" fmla="*/ 5537334 w 7263140"/>
              <a:gd name="csY15" fmla="*/ 749602 h 1735667"/>
              <a:gd name="csX16" fmla="*/ 5430423 w 7263140"/>
              <a:gd name="csY16" fmla="*/ 857890 h 1735667"/>
              <a:gd name="csX17" fmla="*/ 5319961 w 7263140"/>
              <a:gd name="csY17" fmla="*/ 1026411 h 1735667"/>
              <a:gd name="csX18" fmla="*/ 5213166 w 7263140"/>
              <a:gd name="csY18" fmla="*/ 1222806 h 1735667"/>
              <a:gd name="csX19" fmla="*/ 5213158 w 7263140"/>
              <a:gd name="csY19" fmla="*/ 1221389 h 1735667"/>
              <a:gd name="csX20" fmla="*/ 5212268 w 7263140"/>
              <a:gd name="csY20" fmla="*/ 1223703 h 1735667"/>
              <a:gd name="csX21" fmla="*/ 5104472 w 7263140"/>
              <a:gd name="csY21" fmla="*/ 1416186 h 1735667"/>
              <a:gd name="csX22" fmla="*/ 4994636 w 7263140"/>
              <a:gd name="csY22" fmla="*/ 1585277 h 1735667"/>
              <a:gd name="csX23" fmla="*/ 4886602 w 7263140"/>
              <a:gd name="csY23" fmla="*/ 1695554 h 1735667"/>
              <a:gd name="csX24" fmla="*/ 4777193 w 7263140"/>
              <a:gd name="csY24" fmla="*/ 1735667 h 1735667"/>
              <a:gd name="csX25" fmla="*/ 4669180 w 7263140"/>
              <a:gd name="csY25" fmla="*/ 1695579 h 1735667"/>
              <a:gd name="csX26" fmla="*/ 4555581 w 7263140"/>
              <a:gd name="csY26" fmla="*/ 1579217 h 1735667"/>
              <a:gd name="csX27" fmla="*/ 4451006 w 7263140"/>
              <a:gd name="csY27" fmla="*/ 1419447 h 1735667"/>
              <a:gd name="csX28" fmla="*/ 4343337 w 7263140"/>
              <a:gd name="csY28" fmla="*/ 1221971 h 1735667"/>
              <a:gd name="csX29" fmla="*/ 4234229 w 7263140"/>
              <a:gd name="csY29" fmla="*/ 1024950 h 1735667"/>
              <a:gd name="csX30" fmla="*/ 4125829 w 7263140"/>
              <a:gd name="csY30" fmla="*/ 859023 h 1735667"/>
              <a:gd name="csX31" fmla="*/ 4017151 w 7263140"/>
              <a:gd name="csY31" fmla="*/ 748793 h 1735667"/>
              <a:gd name="csX32" fmla="*/ 3908085 w 7263140"/>
              <a:gd name="csY32" fmla="*/ 709059 h 1735667"/>
              <a:gd name="csX33" fmla="*/ 3799729 w 7263140"/>
              <a:gd name="csY33" fmla="*/ 749603 h 1735667"/>
              <a:gd name="csX34" fmla="*/ 3692819 w 7263140"/>
              <a:gd name="csY34" fmla="*/ 857890 h 1735667"/>
              <a:gd name="csX35" fmla="*/ 3582357 w 7263140"/>
              <a:gd name="csY35" fmla="*/ 1026411 h 1735667"/>
              <a:gd name="csX36" fmla="*/ 3475561 w 7263140"/>
              <a:gd name="csY36" fmla="*/ 1222807 h 1735667"/>
              <a:gd name="csX37" fmla="*/ 3474843 w 7263140"/>
              <a:gd name="csY37" fmla="*/ 1221794 h 1735667"/>
              <a:gd name="csX38" fmla="*/ 3474310 w 7263140"/>
              <a:gd name="csY38" fmla="*/ 1223703 h 1735667"/>
              <a:gd name="csX39" fmla="*/ 3366515 w 7263140"/>
              <a:gd name="csY39" fmla="*/ 1416186 h 1735667"/>
              <a:gd name="csX40" fmla="*/ 3256679 w 7263140"/>
              <a:gd name="csY40" fmla="*/ 1585276 h 1735667"/>
              <a:gd name="csX41" fmla="*/ 3148645 w 7263140"/>
              <a:gd name="csY41" fmla="*/ 1695553 h 1735667"/>
              <a:gd name="csX42" fmla="*/ 3039236 w 7263140"/>
              <a:gd name="csY42" fmla="*/ 1735667 h 1735667"/>
              <a:gd name="csX43" fmla="*/ 2931223 w 7263140"/>
              <a:gd name="csY43" fmla="*/ 1695579 h 1735667"/>
              <a:gd name="csX44" fmla="*/ 2817624 w 7263140"/>
              <a:gd name="csY44" fmla="*/ 1579216 h 1735667"/>
              <a:gd name="csX45" fmla="*/ 2713048 w 7263140"/>
              <a:gd name="csY45" fmla="*/ 1419447 h 1735667"/>
              <a:gd name="csX46" fmla="*/ 2605380 w 7263140"/>
              <a:gd name="csY46" fmla="*/ 1221970 h 1735667"/>
              <a:gd name="csX47" fmla="*/ 2496271 w 7263140"/>
              <a:gd name="csY47" fmla="*/ 1024950 h 1735667"/>
              <a:gd name="csX48" fmla="*/ 2387871 w 7263140"/>
              <a:gd name="csY48" fmla="*/ 859022 h 1735667"/>
              <a:gd name="csX49" fmla="*/ 2279194 w 7263140"/>
              <a:gd name="csY49" fmla="*/ 748792 h 1735667"/>
              <a:gd name="csX50" fmla="*/ 2170128 w 7263140"/>
              <a:gd name="csY50" fmla="*/ 709058 h 1735667"/>
              <a:gd name="csX51" fmla="*/ 2061772 w 7263140"/>
              <a:gd name="csY51" fmla="*/ 749602 h 1735667"/>
              <a:gd name="csX52" fmla="*/ 1954862 w 7263140"/>
              <a:gd name="csY52" fmla="*/ 857890 h 1735667"/>
              <a:gd name="csX53" fmla="*/ 1844399 w 7263140"/>
              <a:gd name="csY53" fmla="*/ 1026411 h 1735667"/>
              <a:gd name="csX54" fmla="*/ 1737604 w 7263140"/>
              <a:gd name="csY54" fmla="*/ 1222806 h 1735667"/>
              <a:gd name="csX55" fmla="*/ 1737596 w 7263140"/>
              <a:gd name="csY55" fmla="*/ 1221389 h 1735667"/>
              <a:gd name="csX56" fmla="*/ 1736706 w 7263140"/>
              <a:gd name="csY56" fmla="*/ 1223703 h 1735667"/>
              <a:gd name="csX57" fmla="*/ 1628910 w 7263140"/>
              <a:gd name="csY57" fmla="*/ 1416186 h 1735667"/>
              <a:gd name="csX58" fmla="*/ 1519074 w 7263140"/>
              <a:gd name="csY58" fmla="*/ 1585277 h 1735667"/>
              <a:gd name="csX59" fmla="*/ 1411040 w 7263140"/>
              <a:gd name="csY59" fmla="*/ 1695554 h 1735667"/>
              <a:gd name="csX60" fmla="*/ 1301631 w 7263140"/>
              <a:gd name="csY60" fmla="*/ 1735667 h 1735667"/>
              <a:gd name="csX61" fmla="*/ 1193618 w 7263140"/>
              <a:gd name="csY61" fmla="*/ 1695579 h 1735667"/>
              <a:gd name="csX62" fmla="*/ 1080019 w 7263140"/>
              <a:gd name="csY62" fmla="*/ 1579217 h 1735667"/>
              <a:gd name="csX63" fmla="*/ 975444 w 7263140"/>
              <a:gd name="csY63" fmla="*/ 1419447 h 1735667"/>
              <a:gd name="csX64" fmla="*/ 867775 w 7263140"/>
              <a:gd name="csY64" fmla="*/ 1221971 h 1735667"/>
              <a:gd name="csX65" fmla="*/ 758667 w 7263140"/>
              <a:gd name="csY65" fmla="*/ 1024950 h 1735667"/>
              <a:gd name="csX66" fmla="*/ 650267 w 7263140"/>
              <a:gd name="csY66" fmla="*/ 859023 h 1735667"/>
              <a:gd name="csX67" fmla="*/ 541589 w 7263140"/>
              <a:gd name="csY67" fmla="*/ 748793 h 1735667"/>
              <a:gd name="csX68" fmla="*/ 432523 w 7263140"/>
              <a:gd name="csY68" fmla="*/ 709059 h 1735667"/>
              <a:gd name="csX69" fmla="*/ 324167 w 7263140"/>
              <a:gd name="csY69" fmla="*/ 749603 h 1735667"/>
              <a:gd name="csX70" fmla="*/ 217257 w 7263140"/>
              <a:gd name="csY70" fmla="*/ 857890 h 1735667"/>
              <a:gd name="csX71" fmla="*/ 106795 w 7263140"/>
              <a:gd name="csY71" fmla="*/ 1026411 h 1735667"/>
              <a:gd name="csX72" fmla="*/ -1 w 7263140"/>
              <a:gd name="csY72" fmla="*/ 1222807 h 1735667"/>
              <a:gd name="csX0" fmla="*/ 7263142 w 7263142"/>
              <a:gd name="csY0" fmla="*/ 1 h 1634067"/>
              <a:gd name="csX1" fmla="*/ 6949874 w 7263142"/>
              <a:gd name="csY1" fmla="*/ 1122103 h 1634067"/>
              <a:gd name="csX2" fmla="*/ 6842079 w 7263142"/>
              <a:gd name="csY2" fmla="*/ 1314586 h 1634067"/>
              <a:gd name="csX3" fmla="*/ 6732243 w 7263142"/>
              <a:gd name="csY3" fmla="*/ 1483676 h 1634067"/>
              <a:gd name="csX4" fmla="*/ 6624208 w 7263142"/>
              <a:gd name="csY4" fmla="*/ 1593953 h 1634067"/>
              <a:gd name="csX5" fmla="*/ 6514799 w 7263142"/>
              <a:gd name="csY5" fmla="*/ 1634067 h 1634067"/>
              <a:gd name="csX6" fmla="*/ 6406787 w 7263142"/>
              <a:gd name="csY6" fmla="*/ 1593979 h 1634067"/>
              <a:gd name="csX7" fmla="*/ 6293188 w 7263142"/>
              <a:gd name="csY7" fmla="*/ 1477616 h 1634067"/>
              <a:gd name="csX8" fmla="*/ 6188612 w 7263142"/>
              <a:gd name="csY8" fmla="*/ 1317847 h 1634067"/>
              <a:gd name="csX9" fmla="*/ 6080944 w 7263142"/>
              <a:gd name="csY9" fmla="*/ 1120370 h 1634067"/>
              <a:gd name="csX10" fmla="*/ 5971835 w 7263142"/>
              <a:gd name="csY10" fmla="*/ 923350 h 1634067"/>
              <a:gd name="csX11" fmla="*/ 5863435 w 7263142"/>
              <a:gd name="csY11" fmla="*/ 757422 h 1634067"/>
              <a:gd name="csX12" fmla="*/ 5754757 w 7263142"/>
              <a:gd name="csY12" fmla="*/ 647192 h 1634067"/>
              <a:gd name="csX13" fmla="*/ 5645692 w 7263142"/>
              <a:gd name="csY13" fmla="*/ 607458 h 1634067"/>
              <a:gd name="csX14" fmla="*/ 5537336 w 7263142"/>
              <a:gd name="csY14" fmla="*/ 648002 h 1634067"/>
              <a:gd name="csX15" fmla="*/ 5430425 w 7263142"/>
              <a:gd name="csY15" fmla="*/ 756290 h 1634067"/>
              <a:gd name="csX16" fmla="*/ 5319963 w 7263142"/>
              <a:gd name="csY16" fmla="*/ 924811 h 1634067"/>
              <a:gd name="csX17" fmla="*/ 5213168 w 7263142"/>
              <a:gd name="csY17" fmla="*/ 1121206 h 1634067"/>
              <a:gd name="csX18" fmla="*/ 5213160 w 7263142"/>
              <a:gd name="csY18" fmla="*/ 1119789 h 1634067"/>
              <a:gd name="csX19" fmla="*/ 5212270 w 7263142"/>
              <a:gd name="csY19" fmla="*/ 1122103 h 1634067"/>
              <a:gd name="csX20" fmla="*/ 5104474 w 7263142"/>
              <a:gd name="csY20" fmla="*/ 1314586 h 1634067"/>
              <a:gd name="csX21" fmla="*/ 4994638 w 7263142"/>
              <a:gd name="csY21" fmla="*/ 1483677 h 1634067"/>
              <a:gd name="csX22" fmla="*/ 4886604 w 7263142"/>
              <a:gd name="csY22" fmla="*/ 1593954 h 1634067"/>
              <a:gd name="csX23" fmla="*/ 4777195 w 7263142"/>
              <a:gd name="csY23" fmla="*/ 1634067 h 1634067"/>
              <a:gd name="csX24" fmla="*/ 4669182 w 7263142"/>
              <a:gd name="csY24" fmla="*/ 1593979 h 1634067"/>
              <a:gd name="csX25" fmla="*/ 4555583 w 7263142"/>
              <a:gd name="csY25" fmla="*/ 1477617 h 1634067"/>
              <a:gd name="csX26" fmla="*/ 4451008 w 7263142"/>
              <a:gd name="csY26" fmla="*/ 1317847 h 1634067"/>
              <a:gd name="csX27" fmla="*/ 4343339 w 7263142"/>
              <a:gd name="csY27" fmla="*/ 1120371 h 1634067"/>
              <a:gd name="csX28" fmla="*/ 4234231 w 7263142"/>
              <a:gd name="csY28" fmla="*/ 923350 h 1634067"/>
              <a:gd name="csX29" fmla="*/ 4125831 w 7263142"/>
              <a:gd name="csY29" fmla="*/ 757423 h 1634067"/>
              <a:gd name="csX30" fmla="*/ 4017153 w 7263142"/>
              <a:gd name="csY30" fmla="*/ 647193 h 1634067"/>
              <a:gd name="csX31" fmla="*/ 3908087 w 7263142"/>
              <a:gd name="csY31" fmla="*/ 607459 h 1634067"/>
              <a:gd name="csX32" fmla="*/ 3799731 w 7263142"/>
              <a:gd name="csY32" fmla="*/ 648003 h 1634067"/>
              <a:gd name="csX33" fmla="*/ 3692821 w 7263142"/>
              <a:gd name="csY33" fmla="*/ 756290 h 1634067"/>
              <a:gd name="csX34" fmla="*/ 3582359 w 7263142"/>
              <a:gd name="csY34" fmla="*/ 924811 h 1634067"/>
              <a:gd name="csX35" fmla="*/ 3475563 w 7263142"/>
              <a:gd name="csY35" fmla="*/ 1121207 h 1634067"/>
              <a:gd name="csX36" fmla="*/ 3474845 w 7263142"/>
              <a:gd name="csY36" fmla="*/ 1120194 h 1634067"/>
              <a:gd name="csX37" fmla="*/ 3474312 w 7263142"/>
              <a:gd name="csY37" fmla="*/ 1122103 h 1634067"/>
              <a:gd name="csX38" fmla="*/ 3366517 w 7263142"/>
              <a:gd name="csY38" fmla="*/ 1314586 h 1634067"/>
              <a:gd name="csX39" fmla="*/ 3256681 w 7263142"/>
              <a:gd name="csY39" fmla="*/ 1483676 h 1634067"/>
              <a:gd name="csX40" fmla="*/ 3148647 w 7263142"/>
              <a:gd name="csY40" fmla="*/ 1593953 h 1634067"/>
              <a:gd name="csX41" fmla="*/ 3039238 w 7263142"/>
              <a:gd name="csY41" fmla="*/ 1634067 h 1634067"/>
              <a:gd name="csX42" fmla="*/ 2931225 w 7263142"/>
              <a:gd name="csY42" fmla="*/ 1593979 h 1634067"/>
              <a:gd name="csX43" fmla="*/ 2817626 w 7263142"/>
              <a:gd name="csY43" fmla="*/ 1477616 h 1634067"/>
              <a:gd name="csX44" fmla="*/ 2713050 w 7263142"/>
              <a:gd name="csY44" fmla="*/ 1317847 h 1634067"/>
              <a:gd name="csX45" fmla="*/ 2605382 w 7263142"/>
              <a:gd name="csY45" fmla="*/ 1120370 h 1634067"/>
              <a:gd name="csX46" fmla="*/ 2496273 w 7263142"/>
              <a:gd name="csY46" fmla="*/ 923350 h 1634067"/>
              <a:gd name="csX47" fmla="*/ 2387873 w 7263142"/>
              <a:gd name="csY47" fmla="*/ 757422 h 1634067"/>
              <a:gd name="csX48" fmla="*/ 2279196 w 7263142"/>
              <a:gd name="csY48" fmla="*/ 647192 h 1634067"/>
              <a:gd name="csX49" fmla="*/ 2170130 w 7263142"/>
              <a:gd name="csY49" fmla="*/ 607458 h 1634067"/>
              <a:gd name="csX50" fmla="*/ 2061774 w 7263142"/>
              <a:gd name="csY50" fmla="*/ 648002 h 1634067"/>
              <a:gd name="csX51" fmla="*/ 1954864 w 7263142"/>
              <a:gd name="csY51" fmla="*/ 756290 h 1634067"/>
              <a:gd name="csX52" fmla="*/ 1844401 w 7263142"/>
              <a:gd name="csY52" fmla="*/ 924811 h 1634067"/>
              <a:gd name="csX53" fmla="*/ 1737606 w 7263142"/>
              <a:gd name="csY53" fmla="*/ 1121206 h 1634067"/>
              <a:gd name="csX54" fmla="*/ 1737598 w 7263142"/>
              <a:gd name="csY54" fmla="*/ 1119789 h 1634067"/>
              <a:gd name="csX55" fmla="*/ 1736708 w 7263142"/>
              <a:gd name="csY55" fmla="*/ 1122103 h 1634067"/>
              <a:gd name="csX56" fmla="*/ 1628912 w 7263142"/>
              <a:gd name="csY56" fmla="*/ 1314586 h 1634067"/>
              <a:gd name="csX57" fmla="*/ 1519076 w 7263142"/>
              <a:gd name="csY57" fmla="*/ 1483677 h 1634067"/>
              <a:gd name="csX58" fmla="*/ 1411042 w 7263142"/>
              <a:gd name="csY58" fmla="*/ 1593954 h 1634067"/>
              <a:gd name="csX59" fmla="*/ 1301633 w 7263142"/>
              <a:gd name="csY59" fmla="*/ 1634067 h 1634067"/>
              <a:gd name="csX60" fmla="*/ 1193620 w 7263142"/>
              <a:gd name="csY60" fmla="*/ 1593979 h 1634067"/>
              <a:gd name="csX61" fmla="*/ 1080021 w 7263142"/>
              <a:gd name="csY61" fmla="*/ 1477617 h 1634067"/>
              <a:gd name="csX62" fmla="*/ 975446 w 7263142"/>
              <a:gd name="csY62" fmla="*/ 1317847 h 1634067"/>
              <a:gd name="csX63" fmla="*/ 867777 w 7263142"/>
              <a:gd name="csY63" fmla="*/ 1120371 h 1634067"/>
              <a:gd name="csX64" fmla="*/ 758669 w 7263142"/>
              <a:gd name="csY64" fmla="*/ 923350 h 1634067"/>
              <a:gd name="csX65" fmla="*/ 650269 w 7263142"/>
              <a:gd name="csY65" fmla="*/ 757423 h 1634067"/>
              <a:gd name="csX66" fmla="*/ 541591 w 7263142"/>
              <a:gd name="csY66" fmla="*/ 647193 h 1634067"/>
              <a:gd name="csX67" fmla="*/ 432525 w 7263142"/>
              <a:gd name="csY67" fmla="*/ 607459 h 1634067"/>
              <a:gd name="csX68" fmla="*/ 324169 w 7263142"/>
              <a:gd name="csY68" fmla="*/ 648003 h 1634067"/>
              <a:gd name="csX69" fmla="*/ 217259 w 7263142"/>
              <a:gd name="csY69" fmla="*/ 756290 h 1634067"/>
              <a:gd name="csX70" fmla="*/ 106797 w 7263142"/>
              <a:gd name="csY70" fmla="*/ 924811 h 1634067"/>
              <a:gd name="csX71" fmla="*/ 1 w 7263142"/>
              <a:gd name="csY71" fmla="*/ 1121207 h 1634067"/>
              <a:gd name="csX0" fmla="*/ 6949872 w 6949872"/>
              <a:gd name="csY0" fmla="*/ 514647 h 1026611"/>
              <a:gd name="csX1" fmla="*/ 6842077 w 6949872"/>
              <a:gd name="csY1" fmla="*/ 707130 h 1026611"/>
              <a:gd name="csX2" fmla="*/ 6732241 w 6949872"/>
              <a:gd name="csY2" fmla="*/ 876220 h 1026611"/>
              <a:gd name="csX3" fmla="*/ 6624206 w 6949872"/>
              <a:gd name="csY3" fmla="*/ 986497 h 1026611"/>
              <a:gd name="csX4" fmla="*/ 6514797 w 6949872"/>
              <a:gd name="csY4" fmla="*/ 1026611 h 1026611"/>
              <a:gd name="csX5" fmla="*/ 6406785 w 6949872"/>
              <a:gd name="csY5" fmla="*/ 986523 h 1026611"/>
              <a:gd name="csX6" fmla="*/ 6293186 w 6949872"/>
              <a:gd name="csY6" fmla="*/ 870160 h 1026611"/>
              <a:gd name="csX7" fmla="*/ 6188610 w 6949872"/>
              <a:gd name="csY7" fmla="*/ 710391 h 1026611"/>
              <a:gd name="csX8" fmla="*/ 6080942 w 6949872"/>
              <a:gd name="csY8" fmla="*/ 512914 h 1026611"/>
              <a:gd name="csX9" fmla="*/ 5971833 w 6949872"/>
              <a:gd name="csY9" fmla="*/ 315894 h 1026611"/>
              <a:gd name="csX10" fmla="*/ 5863433 w 6949872"/>
              <a:gd name="csY10" fmla="*/ 149966 h 1026611"/>
              <a:gd name="csX11" fmla="*/ 5754755 w 6949872"/>
              <a:gd name="csY11" fmla="*/ 39736 h 1026611"/>
              <a:gd name="csX12" fmla="*/ 5645690 w 6949872"/>
              <a:gd name="csY12" fmla="*/ 2 h 1026611"/>
              <a:gd name="csX13" fmla="*/ 5537334 w 6949872"/>
              <a:gd name="csY13" fmla="*/ 40546 h 1026611"/>
              <a:gd name="csX14" fmla="*/ 5430423 w 6949872"/>
              <a:gd name="csY14" fmla="*/ 148834 h 1026611"/>
              <a:gd name="csX15" fmla="*/ 5319961 w 6949872"/>
              <a:gd name="csY15" fmla="*/ 317355 h 1026611"/>
              <a:gd name="csX16" fmla="*/ 5213166 w 6949872"/>
              <a:gd name="csY16" fmla="*/ 513750 h 1026611"/>
              <a:gd name="csX17" fmla="*/ 5213158 w 6949872"/>
              <a:gd name="csY17" fmla="*/ 512333 h 1026611"/>
              <a:gd name="csX18" fmla="*/ 5212268 w 6949872"/>
              <a:gd name="csY18" fmla="*/ 514647 h 1026611"/>
              <a:gd name="csX19" fmla="*/ 5104472 w 6949872"/>
              <a:gd name="csY19" fmla="*/ 707130 h 1026611"/>
              <a:gd name="csX20" fmla="*/ 4994636 w 6949872"/>
              <a:gd name="csY20" fmla="*/ 876221 h 1026611"/>
              <a:gd name="csX21" fmla="*/ 4886602 w 6949872"/>
              <a:gd name="csY21" fmla="*/ 986498 h 1026611"/>
              <a:gd name="csX22" fmla="*/ 4777193 w 6949872"/>
              <a:gd name="csY22" fmla="*/ 1026611 h 1026611"/>
              <a:gd name="csX23" fmla="*/ 4669180 w 6949872"/>
              <a:gd name="csY23" fmla="*/ 986523 h 1026611"/>
              <a:gd name="csX24" fmla="*/ 4555581 w 6949872"/>
              <a:gd name="csY24" fmla="*/ 870161 h 1026611"/>
              <a:gd name="csX25" fmla="*/ 4451006 w 6949872"/>
              <a:gd name="csY25" fmla="*/ 710391 h 1026611"/>
              <a:gd name="csX26" fmla="*/ 4343337 w 6949872"/>
              <a:gd name="csY26" fmla="*/ 512915 h 1026611"/>
              <a:gd name="csX27" fmla="*/ 4234229 w 6949872"/>
              <a:gd name="csY27" fmla="*/ 315894 h 1026611"/>
              <a:gd name="csX28" fmla="*/ 4125829 w 6949872"/>
              <a:gd name="csY28" fmla="*/ 149967 h 1026611"/>
              <a:gd name="csX29" fmla="*/ 4017151 w 6949872"/>
              <a:gd name="csY29" fmla="*/ 39737 h 1026611"/>
              <a:gd name="csX30" fmla="*/ 3908085 w 6949872"/>
              <a:gd name="csY30" fmla="*/ 3 h 1026611"/>
              <a:gd name="csX31" fmla="*/ 3799729 w 6949872"/>
              <a:gd name="csY31" fmla="*/ 40547 h 1026611"/>
              <a:gd name="csX32" fmla="*/ 3692819 w 6949872"/>
              <a:gd name="csY32" fmla="*/ 148834 h 1026611"/>
              <a:gd name="csX33" fmla="*/ 3582357 w 6949872"/>
              <a:gd name="csY33" fmla="*/ 317355 h 1026611"/>
              <a:gd name="csX34" fmla="*/ 3475561 w 6949872"/>
              <a:gd name="csY34" fmla="*/ 513751 h 1026611"/>
              <a:gd name="csX35" fmla="*/ 3474843 w 6949872"/>
              <a:gd name="csY35" fmla="*/ 512738 h 1026611"/>
              <a:gd name="csX36" fmla="*/ 3474310 w 6949872"/>
              <a:gd name="csY36" fmla="*/ 514647 h 1026611"/>
              <a:gd name="csX37" fmla="*/ 3366515 w 6949872"/>
              <a:gd name="csY37" fmla="*/ 707130 h 1026611"/>
              <a:gd name="csX38" fmla="*/ 3256679 w 6949872"/>
              <a:gd name="csY38" fmla="*/ 876220 h 1026611"/>
              <a:gd name="csX39" fmla="*/ 3148645 w 6949872"/>
              <a:gd name="csY39" fmla="*/ 986497 h 1026611"/>
              <a:gd name="csX40" fmla="*/ 3039236 w 6949872"/>
              <a:gd name="csY40" fmla="*/ 1026611 h 1026611"/>
              <a:gd name="csX41" fmla="*/ 2931223 w 6949872"/>
              <a:gd name="csY41" fmla="*/ 986523 h 1026611"/>
              <a:gd name="csX42" fmla="*/ 2817624 w 6949872"/>
              <a:gd name="csY42" fmla="*/ 870160 h 1026611"/>
              <a:gd name="csX43" fmla="*/ 2713048 w 6949872"/>
              <a:gd name="csY43" fmla="*/ 710391 h 1026611"/>
              <a:gd name="csX44" fmla="*/ 2605380 w 6949872"/>
              <a:gd name="csY44" fmla="*/ 512914 h 1026611"/>
              <a:gd name="csX45" fmla="*/ 2496271 w 6949872"/>
              <a:gd name="csY45" fmla="*/ 315894 h 1026611"/>
              <a:gd name="csX46" fmla="*/ 2387871 w 6949872"/>
              <a:gd name="csY46" fmla="*/ 149966 h 1026611"/>
              <a:gd name="csX47" fmla="*/ 2279194 w 6949872"/>
              <a:gd name="csY47" fmla="*/ 39736 h 1026611"/>
              <a:gd name="csX48" fmla="*/ 2170128 w 6949872"/>
              <a:gd name="csY48" fmla="*/ 2 h 1026611"/>
              <a:gd name="csX49" fmla="*/ 2061772 w 6949872"/>
              <a:gd name="csY49" fmla="*/ 40546 h 1026611"/>
              <a:gd name="csX50" fmla="*/ 1954862 w 6949872"/>
              <a:gd name="csY50" fmla="*/ 148834 h 1026611"/>
              <a:gd name="csX51" fmla="*/ 1844399 w 6949872"/>
              <a:gd name="csY51" fmla="*/ 317355 h 1026611"/>
              <a:gd name="csX52" fmla="*/ 1737604 w 6949872"/>
              <a:gd name="csY52" fmla="*/ 513750 h 1026611"/>
              <a:gd name="csX53" fmla="*/ 1737596 w 6949872"/>
              <a:gd name="csY53" fmla="*/ 512333 h 1026611"/>
              <a:gd name="csX54" fmla="*/ 1736706 w 6949872"/>
              <a:gd name="csY54" fmla="*/ 514647 h 1026611"/>
              <a:gd name="csX55" fmla="*/ 1628910 w 6949872"/>
              <a:gd name="csY55" fmla="*/ 707130 h 1026611"/>
              <a:gd name="csX56" fmla="*/ 1519074 w 6949872"/>
              <a:gd name="csY56" fmla="*/ 876221 h 1026611"/>
              <a:gd name="csX57" fmla="*/ 1411040 w 6949872"/>
              <a:gd name="csY57" fmla="*/ 986498 h 1026611"/>
              <a:gd name="csX58" fmla="*/ 1301631 w 6949872"/>
              <a:gd name="csY58" fmla="*/ 1026611 h 1026611"/>
              <a:gd name="csX59" fmla="*/ 1193618 w 6949872"/>
              <a:gd name="csY59" fmla="*/ 986523 h 1026611"/>
              <a:gd name="csX60" fmla="*/ 1080019 w 6949872"/>
              <a:gd name="csY60" fmla="*/ 870161 h 1026611"/>
              <a:gd name="csX61" fmla="*/ 975444 w 6949872"/>
              <a:gd name="csY61" fmla="*/ 710391 h 1026611"/>
              <a:gd name="csX62" fmla="*/ 867775 w 6949872"/>
              <a:gd name="csY62" fmla="*/ 512915 h 1026611"/>
              <a:gd name="csX63" fmla="*/ 758667 w 6949872"/>
              <a:gd name="csY63" fmla="*/ 315894 h 1026611"/>
              <a:gd name="csX64" fmla="*/ 650267 w 6949872"/>
              <a:gd name="csY64" fmla="*/ 149967 h 1026611"/>
              <a:gd name="csX65" fmla="*/ 541589 w 6949872"/>
              <a:gd name="csY65" fmla="*/ 39737 h 1026611"/>
              <a:gd name="csX66" fmla="*/ 432523 w 6949872"/>
              <a:gd name="csY66" fmla="*/ 3 h 1026611"/>
              <a:gd name="csX67" fmla="*/ 324167 w 6949872"/>
              <a:gd name="csY67" fmla="*/ 40547 h 1026611"/>
              <a:gd name="csX68" fmla="*/ 217257 w 6949872"/>
              <a:gd name="csY68" fmla="*/ 148834 h 1026611"/>
              <a:gd name="csX69" fmla="*/ 106795 w 6949872"/>
              <a:gd name="csY69" fmla="*/ 317355 h 1026611"/>
              <a:gd name="csX70" fmla="*/ -1 w 6949872"/>
              <a:gd name="csY70" fmla="*/ 513751 h 1026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6949872" h="1026611">
                <a:moveTo>
                  <a:pt x="6949872" y="514647"/>
                </a:moveTo>
                <a:lnTo>
                  <a:pt x="6842077" y="707130"/>
                </a:lnTo>
                <a:cubicBezTo>
                  <a:pt x="6805805" y="767392"/>
                  <a:pt x="6766907" y="831969"/>
                  <a:pt x="6732241" y="876220"/>
                </a:cubicBezTo>
                <a:cubicBezTo>
                  <a:pt x="6702002" y="914819"/>
                  <a:pt x="6666471" y="949738"/>
                  <a:pt x="6624206" y="986497"/>
                </a:cubicBezTo>
                <a:cubicBezTo>
                  <a:pt x="6590394" y="1015906"/>
                  <a:pt x="6551034" y="1026607"/>
                  <a:pt x="6514797" y="1026611"/>
                </a:cubicBezTo>
                <a:cubicBezTo>
                  <a:pt x="6478561" y="1026615"/>
                  <a:pt x="6443720" y="1012598"/>
                  <a:pt x="6406785" y="986523"/>
                </a:cubicBezTo>
                <a:cubicBezTo>
                  <a:pt x="6369850" y="960448"/>
                  <a:pt x="6329548" y="916183"/>
                  <a:pt x="6293186" y="870160"/>
                </a:cubicBezTo>
                <a:lnTo>
                  <a:pt x="6188610" y="710391"/>
                </a:lnTo>
                <a:lnTo>
                  <a:pt x="6080942" y="512914"/>
                </a:lnTo>
                <a:lnTo>
                  <a:pt x="5971833" y="315894"/>
                </a:lnTo>
                <a:cubicBezTo>
                  <a:pt x="5935582" y="255402"/>
                  <a:pt x="5897529" y="195806"/>
                  <a:pt x="5863433" y="149966"/>
                </a:cubicBezTo>
                <a:cubicBezTo>
                  <a:pt x="5831925" y="107604"/>
                  <a:pt x="5797398" y="73236"/>
                  <a:pt x="5754755" y="39736"/>
                </a:cubicBezTo>
                <a:cubicBezTo>
                  <a:pt x="5719779" y="12258"/>
                  <a:pt x="5681927" y="-133"/>
                  <a:pt x="5645690" y="2"/>
                </a:cubicBezTo>
                <a:cubicBezTo>
                  <a:pt x="5609453" y="137"/>
                  <a:pt x="5573211" y="15741"/>
                  <a:pt x="5537334" y="40546"/>
                </a:cubicBezTo>
                <a:cubicBezTo>
                  <a:pt x="5501456" y="65352"/>
                  <a:pt x="5466652" y="102700"/>
                  <a:pt x="5430423" y="148834"/>
                </a:cubicBezTo>
                <a:lnTo>
                  <a:pt x="5319961" y="317355"/>
                </a:lnTo>
                <a:lnTo>
                  <a:pt x="5213166" y="513750"/>
                </a:lnTo>
                <a:cubicBezTo>
                  <a:pt x="5213164" y="513278"/>
                  <a:pt x="5213161" y="512805"/>
                  <a:pt x="5213158" y="512333"/>
                </a:cubicBezTo>
                <a:lnTo>
                  <a:pt x="5212268" y="514647"/>
                </a:lnTo>
                <a:lnTo>
                  <a:pt x="5104472" y="707130"/>
                </a:lnTo>
                <a:cubicBezTo>
                  <a:pt x="5068200" y="767393"/>
                  <a:pt x="5029302" y="831970"/>
                  <a:pt x="4994636" y="876221"/>
                </a:cubicBezTo>
                <a:cubicBezTo>
                  <a:pt x="4964398" y="914819"/>
                  <a:pt x="4928866" y="949739"/>
                  <a:pt x="4886602" y="986498"/>
                </a:cubicBezTo>
                <a:cubicBezTo>
                  <a:pt x="4852789" y="1015906"/>
                  <a:pt x="4813430" y="1026607"/>
                  <a:pt x="4777193" y="1026611"/>
                </a:cubicBezTo>
                <a:cubicBezTo>
                  <a:pt x="4740955" y="1026616"/>
                  <a:pt x="4706115" y="1012598"/>
                  <a:pt x="4669180" y="986523"/>
                </a:cubicBezTo>
                <a:cubicBezTo>
                  <a:pt x="4632245" y="960448"/>
                  <a:pt x="4591944" y="916183"/>
                  <a:pt x="4555581" y="870161"/>
                </a:cubicBezTo>
                <a:lnTo>
                  <a:pt x="4451006" y="710391"/>
                </a:lnTo>
                <a:lnTo>
                  <a:pt x="4343337" y="512915"/>
                </a:lnTo>
                <a:lnTo>
                  <a:pt x="4234229" y="315894"/>
                </a:lnTo>
                <a:cubicBezTo>
                  <a:pt x="4197977" y="255403"/>
                  <a:pt x="4159924" y="195807"/>
                  <a:pt x="4125829" y="149967"/>
                </a:cubicBezTo>
                <a:cubicBezTo>
                  <a:pt x="4094320" y="107605"/>
                  <a:pt x="4059793" y="73237"/>
                  <a:pt x="4017151" y="39737"/>
                </a:cubicBezTo>
                <a:cubicBezTo>
                  <a:pt x="3982175" y="12259"/>
                  <a:pt x="3944322" y="-132"/>
                  <a:pt x="3908085" y="3"/>
                </a:cubicBezTo>
                <a:cubicBezTo>
                  <a:pt x="3871848" y="138"/>
                  <a:pt x="3835607" y="15742"/>
                  <a:pt x="3799729" y="40547"/>
                </a:cubicBezTo>
                <a:cubicBezTo>
                  <a:pt x="3763852" y="65353"/>
                  <a:pt x="3729048" y="102700"/>
                  <a:pt x="3692819" y="148834"/>
                </a:cubicBezTo>
                <a:lnTo>
                  <a:pt x="3582357" y="317355"/>
                </a:lnTo>
                <a:lnTo>
                  <a:pt x="3475561" y="513751"/>
                </a:lnTo>
                <a:lnTo>
                  <a:pt x="3474843" y="512738"/>
                </a:lnTo>
                <a:lnTo>
                  <a:pt x="3474310" y="514647"/>
                </a:lnTo>
                <a:lnTo>
                  <a:pt x="3366515" y="707130"/>
                </a:lnTo>
                <a:cubicBezTo>
                  <a:pt x="3330243" y="767392"/>
                  <a:pt x="3291345" y="831969"/>
                  <a:pt x="3256679" y="876220"/>
                </a:cubicBezTo>
                <a:cubicBezTo>
                  <a:pt x="3226440" y="914819"/>
                  <a:pt x="3190909" y="949738"/>
                  <a:pt x="3148645" y="986497"/>
                </a:cubicBezTo>
                <a:cubicBezTo>
                  <a:pt x="3114832" y="1015906"/>
                  <a:pt x="3075472" y="1026607"/>
                  <a:pt x="3039236" y="1026611"/>
                </a:cubicBezTo>
                <a:cubicBezTo>
                  <a:pt x="3002999" y="1026615"/>
                  <a:pt x="2968158" y="1012598"/>
                  <a:pt x="2931223" y="986523"/>
                </a:cubicBezTo>
                <a:cubicBezTo>
                  <a:pt x="2894288" y="960448"/>
                  <a:pt x="2853986" y="916183"/>
                  <a:pt x="2817624" y="870160"/>
                </a:cubicBezTo>
                <a:lnTo>
                  <a:pt x="2713048" y="710391"/>
                </a:lnTo>
                <a:lnTo>
                  <a:pt x="2605380" y="512914"/>
                </a:lnTo>
                <a:lnTo>
                  <a:pt x="2496271" y="315894"/>
                </a:lnTo>
                <a:cubicBezTo>
                  <a:pt x="2460020" y="255402"/>
                  <a:pt x="2421967" y="195806"/>
                  <a:pt x="2387871" y="149966"/>
                </a:cubicBezTo>
                <a:cubicBezTo>
                  <a:pt x="2356363" y="107604"/>
                  <a:pt x="2321836" y="73236"/>
                  <a:pt x="2279194" y="39736"/>
                </a:cubicBezTo>
                <a:cubicBezTo>
                  <a:pt x="2244217" y="12258"/>
                  <a:pt x="2206365" y="-133"/>
                  <a:pt x="2170128" y="2"/>
                </a:cubicBezTo>
                <a:cubicBezTo>
                  <a:pt x="2133891" y="137"/>
                  <a:pt x="2097649" y="15741"/>
                  <a:pt x="2061772" y="40546"/>
                </a:cubicBezTo>
                <a:cubicBezTo>
                  <a:pt x="2025895" y="65352"/>
                  <a:pt x="1991091" y="102700"/>
                  <a:pt x="1954862" y="148834"/>
                </a:cubicBezTo>
                <a:lnTo>
                  <a:pt x="1844399" y="317355"/>
                </a:lnTo>
                <a:lnTo>
                  <a:pt x="1737604" y="513750"/>
                </a:lnTo>
                <a:cubicBezTo>
                  <a:pt x="1737602" y="513278"/>
                  <a:pt x="1737599" y="512805"/>
                  <a:pt x="1737596" y="512333"/>
                </a:cubicBezTo>
                <a:lnTo>
                  <a:pt x="1736706" y="514647"/>
                </a:lnTo>
                <a:lnTo>
                  <a:pt x="1628910" y="707130"/>
                </a:lnTo>
                <a:cubicBezTo>
                  <a:pt x="1592638" y="767393"/>
                  <a:pt x="1553740" y="831970"/>
                  <a:pt x="1519074" y="876221"/>
                </a:cubicBezTo>
                <a:cubicBezTo>
                  <a:pt x="1488836" y="914819"/>
                  <a:pt x="1453304" y="949739"/>
                  <a:pt x="1411040" y="986498"/>
                </a:cubicBezTo>
                <a:cubicBezTo>
                  <a:pt x="1377228" y="1015906"/>
                  <a:pt x="1337868" y="1026607"/>
                  <a:pt x="1301631" y="1026611"/>
                </a:cubicBezTo>
                <a:cubicBezTo>
                  <a:pt x="1265393" y="1026616"/>
                  <a:pt x="1230553" y="1012598"/>
                  <a:pt x="1193618" y="986523"/>
                </a:cubicBezTo>
                <a:cubicBezTo>
                  <a:pt x="1156683" y="960448"/>
                  <a:pt x="1116382" y="916183"/>
                  <a:pt x="1080019" y="870161"/>
                </a:cubicBezTo>
                <a:lnTo>
                  <a:pt x="975444" y="710391"/>
                </a:lnTo>
                <a:lnTo>
                  <a:pt x="867775" y="512915"/>
                </a:lnTo>
                <a:lnTo>
                  <a:pt x="758667" y="315894"/>
                </a:lnTo>
                <a:cubicBezTo>
                  <a:pt x="722415" y="255403"/>
                  <a:pt x="684362" y="195807"/>
                  <a:pt x="650267" y="149967"/>
                </a:cubicBezTo>
                <a:cubicBezTo>
                  <a:pt x="618758" y="107605"/>
                  <a:pt x="584231" y="73237"/>
                  <a:pt x="541589" y="39737"/>
                </a:cubicBezTo>
                <a:cubicBezTo>
                  <a:pt x="506613" y="12259"/>
                  <a:pt x="468760" y="-132"/>
                  <a:pt x="432523" y="3"/>
                </a:cubicBezTo>
                <a:cubicBezTo>
                  <a:pt x="396286" y="138"/>
                  <a:pt x="360045" y="15742"/>
                  <a:pt x="324167" y="40547"/>
                </a:cubicBezTo>
                <a:cubicBezTo>
                  <a:pt x="288290" y="65353"/>
                  <a:pt x="253486" y="102700"/>
                  <a:pt x="217257" y="148834"/>
                </a:cubicBezTo>
                <a:lnTo>
                  <a:pt x="106795" y="317355"/>
                </a:lnTo>
                <a:lnTo>
                  <a:pt x="-1" y="513751"/>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3" name="TextBox 12">
            <a:extLst>
              <a:ext uri="{FF2B5EF4-FFF2-40B4-BE49-F238E27FC236}">
                <a16:creationId xmlns:a16="http://schemas.microsoft.com/office/drawing/2014/main" id="{27AED4B7-391E-6E86-E756-36B84C03076A}"/>
              </a:ext>
            </a:extLst>
          </p:cNvPr>
          <p:cNvSpPr txBox="1"/>
          <p:nvPr/>
        </p:nvSpPr>
        <p:spPr>
          <a:xfrm>
            <a:off x="829817" y="1464093"/>
            <a:ext cx="561372" cy="769441"/>
          </a:xfrm>
          <a:prstGeom prst="rect">
            <a:avLst/>
          </a:prstGeom>
          <a:noFill/>
        </p:spPr>
        <p:txBody>
          <a:bodyPr wrap="none" rtlCol="0">
            <a:spAutoFit/>
          </a:bodyPr>
          <a:lstStyle/>
          <a:p>
            <a:pPr algn="l"/>
            <a:r>
              <a:rPr lang="en-GB" sz="4400" dirty="0">
                <a:latin typeface="Arial" panose="020B0604020202020204" pitchFamily="34" charset="0"/>
                <a:cs typeface="Arial" panose="020B0604020202020204" pitchFamily="34" charset="0"/>
              </a:rPr>
              <a:t>A</a:t>
            </a:r>
          </a:p>
        </p:txBody>
      </p:sp>
      <p:sp>
        <p:nvSpPr>
          <p:cNvPr id="14" name="TextBox 13">
            <a:extLst>
              <a:ext uri="{FF2B5EF4-FFF2-40B4-BE49-F238E27FC236}">
                <a16:creationId xmlns:a16="http://schemas.microsoft.com/office/drawing/2014/main" id="{605C5483-264F-FE4B-11CF-6CE440658699}"/>
              </a:ext>
            </a:extLst>
          </p:cNvPr>
          <p:cNvSpPr txBox="1"/>
          <p:nvPr/>
        </p:nvSpPr>
        <p:spPr>
          <a:xfrm>
            <a:off x="831367" y="4122669"/>
            <a:ext cx="561372" cy="769441"/>
          </a:xfrm>
          <a:prstGeom prst="rect">
            <a:avLst/>
          </a:prstGeom>
          <a:noFill/>
        </p:spPr>
        <p:txBody>
          <a:bodyPr wrap="none" rtlCol="0">
            <a:spAutoFit/>
          </a:bodyPr>
          <a:lstStyle/>
          <a:p>
            <a:pPr algn="l"/>
            <a:r>
              <a:rPr lang="en-GB" sz="4400" dirty="0">
                <a:latin typeface="Arial" panose="020B0604020202020204" pitchFamily="34" charset="0"/>
                <a:cs typeface="Arial" panose="020B0604020202020204" pitchFamily="34" charset="0"/>
              </a:rPr>
              <a:t>B</a:t>
            </a:r>
          </a:p>
        </p:txBody>
      </p:sp>
      <p:sp>
        <p:nvSpPr>
          <p:cNvPr id="16" name="Rectangle 15">
            <a:extLst>
              <a:ext uri="{FF2B5EF4-FFF2-40B4-BE49-F238E27FC236}">
                <a16:creationId xmlns:a16="http://schemas.microsoft.com/office/drawing/2014/main" id="{168238E7-376D-1C2F-946B-64D2B0E1B1EA}"/>
              </a:ext>
            </a:extLst>
          </p:cNvPr>
          <p:cNvSpPr/>
          <p:nvPr/>
        </p:nvSpPr>
        <p:spPr>
          <a:xfrm>
            <a:off x="7493000" y="1589559"/>
            <a:ext cx="927100" cy="913689"/>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extLst>
              <a:ext uri="{FF2B5EF4-FFF2-40B4-BE49-F238E27FC236}">
                <a16:creationId xmlns:a16="http://schemas.microsoft.com/office/drawing/2014/main" id="{22C39D35-A5EA-43D3-1B82-BE86E1268180}"/>
              </a:ext>
            </a:extLst>
          </p:cNvPr>
          <p:cNvSpPr/>
          <p:nvPr/>
        </p:nvSpPr>
        <p:spPr>
          <a:xfrm>
            <a:off x="7493000" y="4180360"/>
            <a:ext cx="927100" cy="913689"/>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Freeform: Shape 17">
            <a:extLst>
              <a:ext uri="{FF2B5EF4-FFF2-40B4-BE49-F238E27FC236}">
                <a16:creationId xmlns:a16="http://schemas.microsoft.com/office/drawing/2014/main" id="{EF9846D2-A9E9-E034-EAC5-5C87F2C7EC8C}"/>
              </a:ext>
            </a:extLst>
          </p:cNvPr>
          <p:cNvSpPr/>
          <p:nvPr/>
        </p:nvSpPr>
        <p:spPr>
          <a:xfrm>
            <a:off x="7670800" y="1419610"/>
            <a:ext cx="1143000" cy="863600"/>
          </a:xfrm>
          <a:custGeom>
            <a:avLst/>
            <a:gdLst>
              <a:gd name="csX0" fmla="*/ 63500 w 1143000"/>
              <a:gd name="csY0" fmla="*/ 495300 h 863600"/>
              <a:gd name="csX1" fmla="*/ 0 w 1143000"/>
              <a:gd name="csY1" fmla="*/ 609600 h 863600"/>
              <a:gd name="csX2" fmla="*/ 393700 w 1143000"/>
              <a:gd name="csY2" fmla="*/ 863600 h 863600"/>
              <a:gd name="csX3" fmla="*/ 1143000 w 1143000"/>
              <a:gd name="csY3" fmla="*/ 127000 h 863600"/>
              <a:gd name="csX4" fmla="*/ 939800 w 1143000"/>
              <a:gd name="csY4" fmla="*/ 0 h 863600"/>
              <a:gd name="csX5" fmla="*/ 393700 w 1143000"/>
              <a:gd name="csY5" fmla="*/ 660400 h 863600"/>
              <a:gd name="csX6" fmla="*/ 63500 w 1143000"/>
              <a:gd name="csY6" fmla="*/ 495300 h 86360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43000" h="863600">
                <a:moveTo>
                  <a:pt x="63500" y="495300"/>
                </a:moveTo>
                <a:lnTo>
                  <a:pt x="0" y="609600"/>
                </a:lnTo>
                <a:lnTo>
                  <a:pt x="393700" y="863600"/>
                </a:lnTo>
                <a:lnTo>
                  <a:pt x="1143000" y="127000"/>
                </a:lnTo>
                <a:lnTo>
                  <a:pt x="939800" y="0"/>
                </a:lnTo>
                <a:lnTo>
                  <a:pt x="393700" y="660400"/>
                </a:lnTo>
                <a:lnTo>
                  <a:pt x="63500" y="495300"/>
                </a:lnTo>
                <a:close/>
              </a:path>
            </a:pathLst>
          </a:custGeom>
          <a:solidFill>
            <a:srgbClr val="0000FF"/>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Freeform: Shape 60">
            <a:extLst>
              <a:ext uri="{FF2B5EF4-FFF2-40B4-BE49-F238E27FC236}">
                <a16:creationId xmlns:a16="http://schemas.microsoft.com/office/drawing/2014/main" id="{D1425363-6B2B-1FBC-9318-157DCC3AAAAD}"/>
              </a:ext>
            </a:extLst>
          </p:cNvPr>
          <p:cNvSpPr/>
          <p:nvPr/>
        </p:nvSpPr>
        <p:spPr>
          <a:xfrm>
            <a:off x="2781301" y="2243360"/>
            <a:ext cx="628852" cy="521489"/>
          </a:xfrm>
          <a:custGeom>
            <a:avLst/>
            <a:gdLst>
              <a:gd name="csX0" fmla="*/ 169332 w 7700428"/>
              <a:gd name="csY0" fmla="*/ 0 h 1735667"/>
              <a:gd name="csX1" fmla="*/ 3433232 w 7700428"/>
              <a:gd name="csY1" fmla="*/ 33338 h 1735667"/>
              <a:gd name="csX2" fmla="*/ 3536684 w 7700428"/>
              <a:gd name="csY2" fmla="*/ 35625 h 1735667"/>
              <a:gd name="csX3" fmla="*/ 3574112 w 7700428"/>
              <a:gd name="csY3" fmla="*/ 11747 h 1735667"/>
              <a:gd name="csX4" fmla="*/ 3644894 w 7700428"/>
              <a:gd name="csY4" fmla="*/ 0 h 1735667"/>
              <a:gd name="csX5" fmla="*/ 7700428 w 7700428"/>
              <a:gd name="csY5" fmla="*/ 101601 h 1735667"/>
              <a:gd name="csX6" fmla="*/ 7387160 w 7700428"/>
              <a:gd name="csY6" fmla="*/ 1223703 h 1735667"/>
              <a:gd name="csX7" fmla="*/ 7279365 w 7700428"/>
              <a:gd name="csY7" fmla="*/ 1416186 h 1735667"/>
              <a:gd name="csX8" fmla="*/ 7169529 w 7700428"/>
              <a:gd name="csY8" fmla="*/ 1585276 h 1735667"/>
              <a:gd name="csX9" fmla="*/ 7061494 w 7700428"/>
              <a:gd name="csY9" fmla="*/ 1695553 h 1735667"/>
              <a:gd name="csX10" fmla="*/ 6952085 w 7700428"/>
              <a:gd name="csY10" fmla="*/ 1735667 h 1735667"/>
              <a:gd name="csX11" fmla="*/ 6844073 w 7700428"/>
              <a:gd name="csY11" fmla="*/ 1695579 h 1735667"/>
              <a:gd name="csX12" fmla="*/ 6730474 w 7700428"/>
              <a:gd name="csY12" fmla="*/ 1579216 h 1735667"/>
              <a:gd name="csX13" fmla="*/ 6625898 w 7700428"/>
              <a:gd name="csY13" fmla="*/ 1419447 h 1735667"/>
              <a:gd name="csX14" fmla="*/ 6518230 w 7700428"/>
              <a:gd name="csY14" fmla="*/ 1221970 h 1735667"/>
              <a:gd name="csX15" fmla="*/ 6409121 w 7700428"/>
              <a:gd name="csY15" fmla="*/ 1024950 h 1735667"/>
              <a:gd name="csX16" fmla="*/ 6300721 w 7700428"/>
              <a:gd name="csY16" fmla="*/ 859022 h 1735667"/>
              <a:gd name="csX17" fmla="*/ 6192043 w 7700428"/>
              <a:gd name="csY17" fmla="*/ 748792 h 1735667"/>
              <a:gd name="csX18" fmla="*/ 6082978 w 7700428"/>
              <a:gd name="csY18" fmla="*/ 709058 h 1735667"/>
              <a:gd name="csX19" fmla="*/ 5974622 w 7700428"/>
              <a:gd name="csY19" fmla="*/ 749602 h 1735667"/>
              <a:gd name="csX20" fmla="*/ 5867711 w 7700428"/>
              <a:gd name="csY20" fmla="*/ 857890 h 1735667"/>
              <a:gd name="csX21" fmla="*/ 5757249 w 7700428"/>
              <a:gd name="csY21" fmla="*/ 1026411 h 1735667"/>
              <a:gd name="csX22" fmla="*/ 5650454 w 7700428"/>
              <a:gd name="csY22" fmla="*/ 1222806 h 1735667"/>
              <a:gd name="csX23" fmla="*/ 5650446 w 7700428"/>
              <a:gd name="csY23" fmla="*/ 1221389 h 1735667"/>
              <a:gd name="csX24" fmla="*/ 5649556 w 7700428"/>
              <a:gd name="csY24" fmla="*/ 1223703 h 1735667"/>
              <a:gd name="csX25" fmla="*/ 5541760 w 7700428"/>
              <a:gd name="csY25" fmla="*/ 1416186 h 1735667"/>
              <a:gd name="csX26" fmla="*/ 5431924 w 7700428"/>
              <a:gd name="csY26" fmla="*/ 1585277 h 1735667"/>
              <a:gd name="csX27" fmla="*/ 5323890 w 7700428"/>
              <a:gd name="csY27" fmla="*/ 1695554 h 1735667"/>
              <a:gd name="csX28" fmla="*/ 5214481 w 7700428"/>
              <a:gd name="csY28" fmla="*/ 1735667 h 1735667"/>
              <a:gd name="csX29" fmla="*/ 5106468 w 7700428"/>
              <a:gd name="csY29" fmla="*/ 1695579 h 1735667"/>
              <a:gd name="csX30" fmla="*/ 4992869 w 7700428"/>
              <a:gd name="csY30" fmla="*/ 1579217 h 1735667"/>
              <a:gd name="csX31" fmla="*/ 4888294 w 7700428"/>
              <a:gd name="csY31" fmla="*/ 1419447 h 1735667"/>
              <a:gd name="csX32" fmla="*/ 4780625 w 7700428"/>
              <a:gd name="csY32" fmla="*/ 1221971 h 1735667"/>
              <a:gd name="csX33" fmla="*/ 4671517 w 7700428"/>
              <a:gd name="csY33" fmla="*/ 1024950 h 1735667"/>
              <a:gd name="csX34" fmla="*/ 4563117 w 7700428"/>
              <a:gd name="csY34" fmla="*/ 859023 h 1735667"/>
              <a:gd name="csX35" fmla="*/ 4454439 w 7700428"/>
              <a:gd name="csY35" fmla="*/ 748793 h 1735667"/>
              <a:gd name="csX36" fmla="*/ 4345373 w 7700428"/>
              <a:gd name="csY36" fmla="*/ 709059 h 1735667"/>
              <a:gd name="csX37" fmla="*/ 4237017 w 7700428"/>
              <a:gd name="csY37" fmla="*/ 749603 h 1735667"/>
              <a:gd name="csX38" fmla="*/ 4130107 w 7700428"/>
              <a:gd name="csY38" fmla="*/ 857890 h 1735667"/>
              <a:gd name="csX39" fmla="*/ 4019645 w 7700428"/>
              <a:gd name="csY39" fmla="*/ 1026411 h 1735667"/>
              <a:gd name="csX40" fmla="*/ 3912849 w 7700428"/>
              <a:gd name="csY40" fmla="*/ 1222807 h 1735667"/>
              <a:gd name="csX41" fmla="*/ 3912131 w 7700428"/>
              <a:gd name="csY41" fmla="*/ 1221794 h 1735667"/>
              <a:gd name="csX42" fmla="*/ 3911598 w 7700428"/>
              <a:gd name="csY42" fmla="*/ 1223703 h 1735667"/>
              <a:gd name="csX43" fmla="*/ 3803803 w 7700428"/>
              <a:gd name="csY43" fmla="*/ 1416186 h 1735667"/>
              <a:gd name="csX44" fmla="*/ 3693967 w 7700428"/>
              <a:gd name="csY44" fmla="*/ 1585276 h 1735667"/>
              <a:gd name="csX45" fmla="*/ 3585933 w 7700428"/>
              <a:gd name="csY45" fmla="*/ 1695553 h 1735667"/>
              <a:gd name="csX46" fmla="*/ 3476524 w 7700428"/>
              <a:gd name="csY46" fmla="*/ 1735667 h 1735667"/>
              <a:gd name="csX47" fmla="*/ 3368511 w 7700428"/>
              <a:gd name="csY47" fmla="*/ 1695579 h 1735667"/>
              <a:gd name="csX48" fmla="*/ 3254912 w 7700428"/>
              <a:gd name="csY48" fmla="*/ 1579216 h 1735667"/>
              <a:gd name="csX49" fmla="*/ 3150336 w 7700428"/>
              <a:gd name="csY49" fmla="*/ 1419447 h 1735667"/>
              <a:gd name="csX50" fmla="*/ 3042668 w 7700428"/>
              <a:gd name="csY50" fmla="*/ 1221970 h 1735667"/>
              <a:gd name="csX51" fmla="*/ 2933559 w 7700428"/>
              <a:gd name="csY51" fmla="*/ 1024950 h 1735667"/>
              <a:gd name="csX52" fmla="*/ 2825159 w 7700428"/>
              <a:gd name="csY52" fmla="*/ 859022 h 1735667"/>
              <a:gd name="csX53" fmla="*/ 2716482 w 7700428"/>
              <a:gd name="csY53" fmla="*/ 748792 h 1735667"/>
              <a:gd name="csX54" fmla="*/ 2607416 w 7700428"/>
              <a:gd name="csY54" fmla="*/ 709058 h 1735667"/>
              <a:gd name="csX55" fmla="*/ 2499060 w 7700428"/>
              <a:gd name="csY55" fmla="*/ 749602 h 1735667"/>
              <a:gd name="csX56" fmla="*/ 2392150 w 7700428"/>
              <a:gd name="csY56" fmla="*/ 857890 h 1735667"/>
              <a:gd name="csX57" fmla="*/ 2281687 w 7700428"/>
              <a:gd name="csY57" fmla="*/ 1026411 h 1735667"/>
              <a:gd name="csX58" fmla="*/ 2174892 w 7700428"/>
              <a:gd name="csY58" fmla="*/ 1222806 h 1735667"/>
              <a:gd name="csX59" fmla="*/ 2174884 w 7700428"/>
              <a:gd name="csY59" fmla="*/ 1221389 h 1735667"/>
              <a:gd name="csX60" fmla="*/ 2173994 w 7700428"/>
              <a:gd name="csY60" fmla="*/ 1223703 h 1735667"/>
              <a:gd name="csX61" fmla="*/ 2066198 w 7700428"/>
              <a:gd name="csY61" fmla="*/ 1416186 h 1735667"/>
              <a:gd name="csX62" fmla="*/ 1956362 w 7700428"/>
              <a:gd name="csY62" fmla="*/ 1585277 h 1735667"/>
              <a:gd name="csX63" fmla="*/ 1848328 w 7700428"/>
              <a:gd name="csY63" fmla="*/ 1695554 h 1735667"/>
              <a:gd name="csX64" fmla="*/ 1738919 w 7700428"/>
              <a:gd name="csY64" fmla="*/ 1735667 h 1735667"/>
              <a:gd name="csX65" fmla="*/ 1630906 w 7700428"/>
              <a:gd name="csY65" fmla="*/ 1695579 h 1735667"/>
              <a:gd name="csX66" fmla="*/ 1517307 w 7700428"/>
              <a:gd name="csY66" fmla="*/ 1579217 h 1735667"/>
              <a:gd name="csX67" fmla="*/ 1412732 w 7700428"/>
              <a:gd name="csY67" fmla="*/ 1419447 h 1735667"/>
              <a:gd name="csX68" fmla="*/ 1305063 w 7700428"/>
              <a:gd name="csY68" fmla="*/ 1221971 h 1735667"/>
              <a:gd name="csX69" fmla="*/ 1195955 w 7700428"/>
              <a:gd name="csY69" fmla="*/ 1024950 h 1735667"/>
              <a:gd name="csX70" fmla="*/ 1087555 w 7700428"/>
              <a:gd name="csY70" fmla="*/ 859023 h 1735667"/>
              <a:gd name="csX71" fmla="*/ 978877 w 7700428"/>
              <a:gd name="csY71" fmla="*/ 748793 h 1735667"/>
              <a:gd name="csX72" fmla="*/ 869811 w 7700428"/>
              <a:gd name="csY72" fmla="*/ 709059 h 1735667"/>
              <a:gd name="csX73" fmla="*/ 761455 w 7700428"/>
              <a:gd name="csY73" fmla="*/ 749603 h 1735667"/>
              <a:gd name="csX74" fmla="*/ 654545 w 7700428"/>
              <a:gd name="csY74" fmla="*/ 857890 h 1735667"/>
              <a:gd name="csX75" fmla="*/ 544083 w 7700428"/>
              <a:gd name="csY75" fmla="*/ 1026411 h 1735667"/>
              <a:gd name="csX76" fmla="*/ 437287 w 7700428"/>
              <a:gd name="csY76" fmla="*/ 1222807 h 1735667"/>
              <a:gd name="csX77" fmla="*/ 169332 w 7700428"/>
              <a:gd name="csY77" fmla="*/ 0 h 1735667"/>
              <a:gd name="csX0" fmla="*/ 111902 w 7642998"/>
              <a:gd name="csY0" fmla="*/ 0 h 1735667"/>
              <a:gd name="csX1" fmla="*/ 3375802 w 7642998"/>
              <a:gd name="csY1" fmla="*/ 33338 h 1735667"/>
              <a:gd name="csX2" fmla="*/ 3479254 w 7642998"/>
              <a:gd name="csY2" fmla="*/ 35625 h 1735667"/>
              <a:gd name="csX3" fmla="*/ 3516682 w 7642998"/>
              <a:gd name="csY3" fmla="*/ 11747 h 1735667"/>
              <a:gd name="csX4" fmla="*/ 3587464 w 7642998"/>
              <a:gd name="csY4" fmla="*/ 0 h 1735667"/>
              <a:gd name="csX5" fmla="*/ 7642998 w 7642998"/>
              <a:gd name="csY5" fmla="*/ 101601 h 1735667"/>
              <a:gd name="csX6" fmla="*/ 7329730 w 7642998"/>
              <a:gd name="csY6" fmla="*/ 1223703 h 1735667"/>
              <a:gd name="csX7" fmla="*/ 7221935 w 7642998"/>
              <a:gd name="csY7" fmla="*/ 1416186 h 1735667"/>
              <a:gd name="csX8" fmla="*/ 7112099 w 7642998"/>
              <a:gd name="csY8" fmla="*/ 1585276 h 1735667"/>
              <a:gd name="csX9" fmla="*/ 7004064 w 7642998"/>
              <a:gd name="csY9" fmla="*/ 1695553 h 1735667"/>
              <a:gd name="csX10" fmla="*/ 6894655 w 7642998"/>
              <a:gd name="csY10" fmla="*/ 1735667 h 1735667"/>
              <a:gd name="csX11" fmla="*/ 6786643 w 7642998"/>
              <a:gd name="csY11" fmla="*/ 1695579 h 1735667"/>
              <a:gd name="csX12" fmla="*/ 6673044 w 7642998"/>
              <a:gd name="csY12" fmla="*/ 1579216 h 1735667"/>
              <a:gd name="csX13" fmla="*/ 6568468 w 7642998"/>
              <a:gd name="csY13" fmla="*/ 1419447 h 1735667"/>
              <a:gd name="csX14" fmla="*/ 6460800 w 7642998"/>
              <a:gd name="csY14" fmla="*/ 1221970 h 1735667"/>
              <a:gd name="csX15" fmla="*/ 6351691 w 7642998"/>
              <a:gd name="csY15" fmla="*/ 1024950 h 1735667"/>
              <a:gd name="csX16" fmla="*/ 6243291 w 7642998"/>
              <a:gd name="csY16" fmla="*/ 859022 h 1735667"/>
              <a:gd name="csX17" fmla="*/ 6134613 w 7642998"/>
              <a:gd name="csY17" fmla="*/ 748792 h 1735667"/>
              <a:gd name="csX18" fmla="*/ 6025548 w 7642998"/>
              <a:gd name="csY18" fmla="*/ 709058 h 1735667"/>
              <a:gd name="csX19" fmla="*/ 5917192 w 7642998"/>
              <a:gd name="csY19" fmla="*/ 749602 h 1735667"/>
              <a:gd name="csX20" fmla="*/ 5810281 w 7642998"/>
              <a:gd name="csY20" fmla="*/ 857890 h 1735667"/>
              <a:gd name="csX21" fmla="*/ 5699819 w 7642998"/>
              <a:gd name="csY21" fmla="*/ 1026411 h 1735667"/>
              <a:gd name="csX22" fmla="*/ 5593024 w 7642998"/>
              <a:gd name="csY22" fmla="*/ 1222806 h 1735667"/>
              <a:gd name="csX23" fmla="*/ 5593016 w 7642998"/>
              <a:gd name="csY23" fmla="*/ 1221389 h 1735667"/>
              <a:gd name="csX24" fmla="*/ 5592126 w 7642998"/>
              <a:gd name="csY24" fmla="*/ 1223703 h 1735667"/>
              <a:gd name="csX25" fmla="*/ 5484330 w 7642998"/>
              <a:gd name="csY25" fmla="*/ 1416186 h 1735667"/>
              <a:gd name="csX26" fmla="*/ 5374494 w 7642998"/>
              <a:gd name="csY26" fmla="*/ 1585277 h 1735667"/>
              <a:gd name="csX27" fmla="*/ 5266460 w 7642998"/>
              <a:gd name="csY27" fmla="*/ 1695554 h 1735667"/>
              <a:gd name="csX28" fmla="*/ 5157051 w 7642998"/>
              <a:gd name="csY28" fmla="*/ 1735667 h 1735667"/>
              <a:gd name="csX29" fmla="*/ 5049038 w 7642998"/>
              <a:gd name="csY29" fmla="*/ 1695579 h 1735667"/>
              <a:gd name="csX30" fmla="*/ 4935439 w 7642998"/>
              <a:gd name="csY30" fmla="*/ 1579217 h 1735667"/>
              <a:gd name="csX31" fmla="*/ 4830864 w 7642998"/>
              <a:gd name="csY31" fmla="*/ 1419447 h 1735667"/>
              <a:gd name="csX32" fmla="*/ 4723195 w 7642998"/>
              <a:gd name="csY32" fmla="*/ 1221971 h 1735667"/>
              <a:gd name="csX33" fmla="*/ 4614087 w 7642998"/>
              <a:gd name="csY33" fmla="*/ 1024950 h 1735667"/>
              <a:gd name="csX34" fmla="*/ 4505687 w 7642998"/>
              <a:gd name="csY34" fmla="*/ 859023 h 1735667"/>
              <a:gd name="csX35" fmla="*/ 4397009 w 7642998"/>
              <a:gd name="csY35" fmla="*/ 748793 h 1735667"/>
              <a:gd name="csX36" fmla="*/ 4287943 w 7642998"/>
              <a:gd name="csY36" fmla="*/ 709059 h 1735667"/>
              <a:gd name="csX37" fmla="*/ 4179587 w 7642998"/>
              <a:gd name="csY37" fmla="*/ 749603 h 1735667"/>
              <a:gd name="csX38" fmla="*/ 4072677 w 7642998"/>
              <a:gd name="csY38" fmla="*/ 857890 h 1735667"/>
              <a:gd name="csX39" fmla="*/ 3962215 w 7642998"/>
              <a:gd name="csY39" fmla="*/ 1026411 h 1735667"/>
              <a:gd name="csX40" fmla="*/ 3855419 w 7642998"/>
              <a:gd name="csY40" fmla="*/ 1222807 h 1735667"/>
              <a:gd name="csX41" fmla="*/ 3854701 w 7642998"/>
              <a:gd name="csY41" fmla="*/ 1221794 h 1735667"/>
              <a:gd name="csX42" fmla="*/ 3854168 w 7642998"/>
              <a:gd name="csY42" fmla="*/ 1223703 h 1735667"/>
              <a:gd name="csX43" fmla="*/ 3746373 w 7642998"/>
              <a:gd name="csY43" fmla="*/ 1416186 h 1735667"/>
              <a:gd name="csX44" fmla="*/ 3636537 w 7642998"/>
              <a:gd name="csY44" fmla="*/ 1585276 h 1735667"/>
              <a:gd name="csX45" fmla="*/ 3528503 w 7642998"/>
              <a:gd name="csY45" fmla="*/ 1695553 h 1735667"/>
              <a:gd name="csX46" fmla="*/ 3419094 w 7642998"/>
              <a:gd name="csY46" fmla="*/ 1735667 h 1735667"/>
              <a:gd name="csX47" fmla="*/ 3311081 w 7642998"/>
              <a:gd name="csY47" fmla="*/ 1695579 h 1735667"/>
              <a:gd name="csX48" fmla="*/ 3197482 w 7642998"/>
              <a:gd name="csY48" fmla="*/ 1579216 h 1735667"/>
              <a:gd name="csX49" fmla="*/ 3092906 w 7642998"/>
              <a:gd name="csY49" fmla="*/ 1419447 h 1735667"/>
              <a:gd name="csX50" fmla="*/ 2985238 w 7642998"/>
              <a:gd name="csY50" fmla="*/ 1221970 h 1735667"/>
              <a:gd name="csX51" fmla="*/ 2876129 w 7642998"/>
              <a:gd name="csY51" fmla="*/ 1024950 h 1735667"/>
              <a:gd name="csX52" fmla="*/ 2767729 w 7642998"/>
              <a:gd name="csY52" fmla="*/ 859022 h 1735667"/>
              <a:gd name="csX53" fmla="*/ 2659052 w 7642998"/>
              <a:gd name="csY53" fmla="*/ 748792 h 1735667"/>
              <a:gd name="csX54" fmla="*/ 2549986 w 7642998"/>
              <a:gd name="csY54" fmla="*/ 709058 h 1735667"/>
              <a:gd name="csX55" fmla="*/ 2441630 w 7642998"/>
              <a:gd name="csY55" fmla="*/ 749602 h 1735667"/>
              <a:gd name="csX56" fmla="*/ 2334720 w 7642998"/>
              <a:gd name="csY56" fmla="*/ 857890 h 1735667"/>
              <a:gd name="csX57" fmla="*/ 2224257 w 7642998"/>
              <a:gd name="csY57" fmla="*/ 1026411 h 1735667"/>
              <a:gd name="csX58" fmla="*/ 2117462 w 7642998"/>
              <a:gd name="csY58" fmla="*/ 1222806 h 1735667"/>
              <a:gd name="csX59" fmla="*/ 2117454 w 7642998"/>
              <a:gd name="csY59" fmla="*/ 1221389 h 1735667"/>
              <a:gd name="csX60" fmla="*/ 2116564 w 7642998"/>
              <a:gd name="csY60" fmla="*/ 1223703 h 1735667"/>
              <a:gd name="csX61" fmla="*/ 2008768 w 7642998"/>
              <a:gd name="csY61" fmla="*/ 1416186 h 1735667"/>
              <a:gd name="csX62" fmla="*/ 1898932 w 7642998"/>
              <a:gd name="csY62" fmla="*/ 1585277 h 1735667"/>
              <a:gd name="csX63" fmla="*/ 1790898 w 7642998"/>
              <a:gd name="csY63" fmla="*/ 1695554 h 1735667"/>
              <a:gd name="csX64" fmla="*/ 1681489 w 7642998"/>
              <a:gd name="csY64" fmla="*/ 1735667 h 1735667"/>
              <a:gd name="csX65" fmla="*/ 1573476 w 7642998"/>
              <a:gd name="csY65" fmla="*/ 1695579 h 1735667"/>
              <a:gd name="csX66" fmla="*/ 1459877 w 7642998"/>
              <a:gd name="csY66" fmla="*/ 1579217 h 1735667"/>
              <a:gd name="csX67" fmla="*/ 1355302 w 7642998"/>
              <a:gd name="csY67" fmla="*/ 1419447 h 1735667"/>
              <a:gd name="csX68" fmla="*/ 1247633 w 7642998"/>
              <a:gd name="csY68" fmla="*/ 1221971 h 1735667"/>
              <a:gd name="csX69" fmla="*/ 1138525 w 7642998"/>
              <a:gd name="csY69" fmla="*/ 1024950 h 1735667"/>
              <a:gd name="csX70" fmla="*/ 1030125 w 7642998"/>
              <a:gd name="csY70" fmla="*/ 859023 h 1735667"/>
              <a:gd name="csX71" fmla="*/ 921447 w 7642998"/>
              <a:gd name="csY71" fmla="*/ 748793 h 1735667"/>
              <a:gd name="csX72" fmla="*/ 812381 w 7642998"/>
              <a:gd name="csY72" fmla="*/ 709059 h 1735667"/>
              <a:gd name="csX73" fmla="*/ 704025 w 7642998"/>
              <a:gd name="csY73" fmla="*/ 749603 h 1735667"/>
              <a:gd name="csX74" fmla="*/ 597115 w 7642998"/>
              <a:gd name="csY74" fmla="*/ 857890 h 1735667"/>
              <a:gd name="csX75" fmla="*/ 486653 w 7642998"/>
              <a:gd name="csY75" fmla="*/ 1026411 h 1735667"/>
              <a:gd name="csX76" fmla="*/ 379857 w 7642998"/>
              <a:gd name="csY76" fmla="*/ 1222807 h 1735667"/>
              <a:gd name="csX77" fmla="*/ 291912 w 7642998"/>
              <a:gd name="csY77" fmla="*/ 180010 h 1735667"/>
              <a:gd name="csX0" fmla="*/ 0 w 7531096"/>
              <a:gd name="csY0" fmla="*/ 0 h 1735667"/>
              <a:gd name="csX1" fmla="*/ 3263900 w 7531096"/>
              <a:gd name="csY1" fmla="*/ 33338 h 1735667"/>
              <a:gd name="csX2" fmla="*/ 3367352 w 7531096"/>
              <a:gd name="csY2" fmla="*/ 35625 h 1735667"/>
              <a:gd name="csX3" fmla="*/ 3404780 w 7531096"/>
              <a:gd name="csY3" fmla="*/ 11747 h 1735667"/>
              <a:gd name="csX4" fmla="*/ 3475562 w 7531096"/>
              <a:gd name="csY4" fmla="*/ 0 h 1735667"/>
              <a:gd name="csX5" fmla="*/ 7531096 w 7531096"/>
              <a:gd name="csY5" fmla="*/ 101601 h 1735667"/>
              <a:gd name="csX6" fmla="*/ 7217828 w 7531096"/>
              <a:gd name="csY6" fmla="*/ 1223703 h 1735667"/>
              <a:gd name="csX7" fmla="*/ 7110033 w 7531096"/>
              <a:gd name="csY7" fmla="*/ 1416186 h 1735667"/>
              <a:gd name="csX8" fmla="*/ 7000197 w 7531096"/>
              <a:gd name="csY8" fmla="*/ 1585276 h 1735667"/>
              <a:gd name="csX9" fmla="*/ 6892162 w 7531096"/>
              <a:gd name="csY9" fmla="*/ 1695553 h 1735667"/>
              <a:gd name="csX10" fmla="*/ 6782753 w 7531096"/>
              <a:gd name="csY10" fmla="*/ 1735667 h 1735667"/>
              <a:gd name="csX11" fmla="*/ 6674741 w 7531096"/>
              <a:gd name="csY11" fmla="*/ 1695579 h 1735667"/>
              <a:gd name="csX12" fmla="*/ 6561142 w 7531096"/>
              <a:gd name="csY12" fmla="*/ 1579216 h 1735667"/>
              <a:gd name="csX13" fmla="*/ 6456566 w 7531096"/>
              <a:gd name="csY13" fmla="*/ 1419447 h 1735667"/>
              <a:gd name="csX14" fmla="*/ 6348898 w 7531096"/>
              <a:gd name="csY14" fmla="*/ 1221970 h 1735667"/>
              <a:gd name="csX15" fmla="*/ 6239789 w 7531096"/>
              <a:gd name="csY15" fmla="*/ 1024950 h 1735667"/>
              <a:gd name="csX16" fmla="*/ 6131389 w 7531096"/>
              <a:gd name="csY16" fmla="*/ 859022 h 1735667"/>
              <a:gd name="csX17" fmla="*/ 6022711 w 7531096"/>
              <a:gd name="csY17" fmla="*/ 748792 h 1735667"/>
              <a:gd name="csX18" fmla="*/ 5913646 w 7531096"/>
              <a:gd name="csY18" fmla="*/ 709058 h 1735667"/>
              <a:gd name="csX19" fmla="*/ 5805290 w 7531096"/>
              <a:gd name="csY19" fmla="*/ 749602 h 1735667"/>
              <a:gd name="csX20" fmla="*/ 5698379 w 7531096"/>
              <a:gd name="csY20" fmla="*/ 857890 h 1735667"/>
              <a:gd name="csX21" fmla="*/ 5587917 w 7531096"/>
              <a:gd name="csY21" fmla="*/ 1026411 h 1735667"/>
              <a:gd name="csX22" fmla="*/ 5481122 w 7531096"/>
              <a:gd name="csY22" fmla="*/ 1222806 h 1735667"/>
              <a:gd name="csX23" fmla="*/ 5481114 w 7531096"/>
              <a:gd name="csY23" fmla="*/ 1221389 h 1735667"/>
              <a:gd name="csX24" fmla="*/ 5480224 w 7531096"/>
              <a:gd name="csY24" fmla="*/ 1223703 h 1735667"/>
              <a:gd name="csX25" fmla="*/ 5372428 w 7531096"/>
              <a:gd name="csY25" fmla="*/ 1416186 h 1735667"/>
              <a:gd name="csX26" fmla="*/ 5262592 w 7531096"/>
              <a:gd name="csY26" fmla="*/ 1585277 h 1735667"/>
              <a:gd name="csX27" fmla="*/ 5154558 w 7531096"/>
              <a:gd name="csY27" fmla="*/ 1695554 h 1735667"/>
              <a:gd name="csX28" fmla="*/ 5045149 w 7531096"/>
              <a:gd name="csY28" fmla="*/ 1735667 h 1735667"/>
              <a:gd name="csX29" fmla="*/ 4937136 w 7531096"/>
              <a:gd name="csY29" fmla="*/ 1695579 h 1735667"/>
              <a:gd name="csX30" fmla="*/ 4823537 w 7531096"/>
              <a:gd name="csY30" fmla="*/ 1579217 h 1735667"/>
              <a:gd name="csX31" fmla="*/ 4718962 w 7531096"/>
              <a:gd name="csY31" fmla="*/ 1419447 h 1735667"/>
              <a:gd name="csX32" fmla="*/ 4611293 w 7531096"/>
              <a:gd name="csY32" fmla="*/ 1221971 h 1735667"/>
              <a:gd name="csX33" fmla="*/ 4502185 w 7531096"/>
              <a:gd name="csY33" fmla="*/ 1024950 h 1735667"/>
              <a:gd name="csX34" fmla="*/ 4393785 w 7531096"/>
              <a:gd name="csY34" fmla="*/ 859023 h 1735667"/>
              <a:gd name="csX35" fmla="*/ 4285107 w 7531096"/>
              <a:gd name="csY35" fmla="*/ 748793 h 1735667"/>
              <a:gd name="csX36" fmla="*/ 4176041 w 7531096"/>
              <a:gd name="csY36" fmla="*/ 709059 h 1735667"/>
              <a:gd name="csX37" fmla="*/ 4067685 w 7531096"/>
              <a:gd name="csY37" fmla="*/ 749603 h 1735667"/>
              <a:gd name="csX38" fmla="*/ 3960775 w 7531096"/>
              <a:gd name="csY38" fmla="*/ 857890 h 1735667"/>
              <a:gd name="csX39" fmla="*/ 3850313 w 7531096"/>
              <a:gd name="csY39" fmla="*/ 1026411 h 1735667"/>
              <a:gd name="csX40" fmla="*/ 3743517 w 7531096"/>
              <a:gd name="csY40" fmla="*/ 1222807 h 1735667"/>
              <a:gd name="csX41" fmla="*/ 3742799 w 7531096"/>
              <a:gd name="csY41" fmla="*/ 1221794 h 1735667"/>
              <a:gd name="csX42" fmla="*/ 3742266 w 7531096"/>
              <a:gd name="csY42" fmla="*/ 1223703 h 1735667"/>
              <a:gd name="csX43" fmla="*/ 3634471 w 7531096"/>
              <a:gd name="csY43" fmla="*/ 1416186 h 1735667"/>
              <a:gd name="csX44" fmla="*/ 3524635 w 7531096"/>
              <a:gd name="csY44" fmla="*/ 1585276 h 1735667"/>
              <a:gd name="csX45" fmla="*/ 3416601 w 7531096"/>
              <a:gd name="csY45" fmla="*/ 1695553 h 1735667"/>
              <a:gd name="csX46" fmla="*/ 3307192 w 7531096"/>
              <a:gd name="csY46" fmla="*/ 1735667 h 1735667"/>
              <a:gd name="csX47" fmla="*/ 3199179 w 7531096"/>
              <a:gd name="csY47" fmla="*/ 1695579 h 1735667"/>
              <a:gd name="csX48" fmla="*/ 3085580 w 7531096"/>
              <a:gd name="csY48" fmla="*/ 1579216 h 1735667"/>
              <a:gd name="csX49" fmla="*/ 2981004 w 7531096"/>
              <a:gd name="csY49" fmla="*/ 1419447 h 1735667"/>
              <a:gd name="csX50" fmla="*/ 2873336 w 7531096"/>
              <a:gd name="csY50" fmla="*/ 1221970 h 1735667"/>
              <a:gd name="csX51" fmla="*/ 2764227 w 7531096"/>
              <a:gd name="csY51" fmla="*/ 1024950 h 1735667"/>
              <a:gd name="csX52" fmla="*/ 2655827 w 7531096"/>
              <a:gd name="csY52" fmla="*/ 859022 h 1735667"/>
              <a:gd name="csX53" fmla="*/ 2547150 w 7531096"/>
              <a:gd name="csY53" fmla="*/ 748792 h 1735667"/>
              <a:gd name="csX54" fmla="*/ 2438084 w 7531096"/>
              <a:gd name="csY54" fmla="*/ 709058 h 1735667"/>
              <a:gd name="csX55" fmla="*/ 2329728 w 7531096"/>
              <a:gd name="csY55" fmla="*/ 749602 h 1735667"/>
              <a:gd name="csX56" fmla="*/ 2222818 w 7531096"/>
              <a:gd name="csY56" fmla="*/ 857890 h 1735667"/>
              <a:gd name="csX57" fmla="*/ 2112355 w 7531096"/>
              <a:gd name="csY57" fmla="*/ 1026411 h 1735667"/>
              <a:gd name="csX58" fmla="*/ 2005560 w 7531096"/>
              <a:gd name="csY58" fmla="*/ 1222806 h 1735667"/>
              <a:gd name="csX59" fmla="*/ 2005552 w 7531096"/>
              <a:gd name="csY59" fmla="*/ 1221389 h 1735667"/>
              <a:gd name="csX60" fmla="*/ 2004662 w 7531096"/>
              <a:gd name="csY60" fmla="*/ 1223703 h 1735667"/>
              <a:gd name="csX61" fmla="*/ 1896866 w 7531096"/>
              <a:gd name="csY61" fmla="*/ 1416186 h 1735667"/>
              <a:gd name="csX62" fmla="*/ 1787030 w 7531096"/>
              <a:gd name="csY62" fmla="*/ 1585277 h 1735667"/>
              <a:gd name="csX63" fmla="*/ 1678996 w 7531096"/>
              <a:gd name="csY63" fmla="*/ 1695554 h 1735667"/>
              <a:gd name="csX64" fmla="*/ 1569587 w 7531096"/>
              <a:gd name="csY64" fmla="*/ 1735667 h 1735667"/>
              <a:gd name="csX65" fmla="*/ 1461574 w 7531096"/>
              <a:gd name="csY65" fmla="*/ 1695579 h 1735667"/>
              <a:gd name="csX66" fmla="*/ 1347975 w 7531096"/>
              <a:gd name="csY66" fmla="*/ 1579217 h 1735667"/>
              <a:gd name="csX67" fmla="*/ 1243400 w 7531096"/>
              <a:gd name="csY67" fmla="*/ 1419447 h 1735667"/>
              <a:gd name="csX68" fmla="*/ 1135731 w 7531096"/>
              <a:gd name="csY68" fmla="*/ 1221971 h 1735667"/>
              <a:gd name="csX69" fmla="*/ 1026623 w 7531096"/>
              <a:gd name="csY69" fmla="*/ 1024950 h 1735667"/>
              <a:gd name="csX70" fmla="*/ 918223 w 7531096"/>
              <a:gd name="csY70" fmla="*/ 859023 h 1735667"/>
              <a:gd name="csX71" fmla="*/ 809545 w 7531096"/>
              <a:gd name="csY71" fmla="*/ 748793 h 1735667"/>
              <a:gd name="csX72" fmla="*/ 700479 w 7531096"/>
              <a:gd name="csY72" fmla="*/ 709059 h 1735667"/>
              <a:gd name="csX73" fmla="*/ 592123 w 7531096"/>
              <a:gd name="csY73" fmla="*/ 749603 h 1735667"/>
              <a:gd name="csX74" fmla="*/ 485213 w 7531096"/>
              <a:gd name="csY74" fmla="*/ 857890 h 1735667"/>
              <a:gd name="csX75" fmla="*/ 374751 w 7531096"/>
              <a:gd name="csY75" fmla="*/ 1026411 h 1735667"/>
              <a:gd name="csX76" fmla="*/ 267955 w 7531096"/>
              <a:gd name="csY76" fmla="*/ 1222807 h 1735667"/>
              <a:gd name="csX0" fmla="*/ 2995946 w 7263142"/>
              <a:gd name="csY0" fmla="*/ 33338 h 1735667"/>
              <a:gd name="csX1" fmla="*/ 3099398 w 7263142"/>
              <a:gd name="csY1" fmla="*/ 35625 h 1735667"/>
              <a:gd name="csX2" fmla="*/ 3136826 w 7263142"/>
              <a:gd name="csY2" fmla="*/ 11747 h 1735667"/>
              <a:gd name="csX3" fmla="*/ 3207608 w 7263142"/>
              <a:gd name="csY3" fmla="*/ 0 h 1735667"/>
              <a:gd name="csX4" fmla="*/ 7263142 w 7263142"/>
              <a:gd name="csY4" fmla="*/ 101601 h 1735667"/>
              <a:gd name="csX5" fmla="*/ 6949874 w 7263142"/>
              <a:gd name="csY5" fmla="*/ 1223703 h 1735667"/>
              <a:gd name="csX6" fmla="*/ 6842079 w 7263142"/>
              <a:gd name="csY6" fmla="*/ 1416186 h 1735667"/>
              <a:gd name="csX7" fmla="*/ 6732243 w 7263142"/>
              <a:gd name="csY7" fmla="*/ 1585276 h 1735667"/>
              <a:gd name="csX8" fmla="*/ 6624208 w 7263142"/>
              <a:gd name="csY8" fmla="*/ 1695553 h 1735667"/>
              <a:gd name="csX9" fmla="*/ 6514799 w 7263142"/>
              <a:gd name="csY9" fmla="*/ 1735667 h 1735667"/>
              <a:gd name="csX10" fmla="*/ 6406787 w 7263142"/>
              <a:gd name="csY10" fmla="*/ 1695579 h 1735667"/>
              <a:gd name="csX11" fmla="*/ 6293188 w 7263142"/>
              <a:gd name="csY11" fmla="*/ 1579216 h 1735667"/>
              <a:gd name="csX12" fmla="*/ 6188612 w 7263142"/>
              <a:gd name="csY12" fmla="*/ 1419447 h 1735667"/>
              <a:gd name="csX13" fmla="*/ 6080944 w 7263142"/>
              <a:gd name="csY13" fmla="*/ 1221970 h 1735667"/>
              <a:gd name="csX14" fmla="*/ 5971835 w 7263142"/>
              <a:gd name="csY14" fmla="*/ 1024950 h 1735667"/>
              <a:gd name="csX15" fmla="*/ 5863435 w 7263142"/>
              <a:gd name="csY15" fmla="*/ 859022 h 1735667"/>
              <a:gd name="csX16" fmla="*/ 5754757 w 7263142"/>
              <a:gd name="csY16" fmla="*/ 748792 h 1735667"/>
              <a:gd name="csX17" fmla="*/ 5645692 w 7263142"/>
              <a:gd name="csY17" fmla="*/ 709058 h 1735667"/>
              <a:gd name="csX18" fmla="*/ 5537336 w 7263142"/>
              <a:gd name="csY18" fmla="*/ 749602 h 1735667"/>
              <a:gd name="csX19" fmla="*/ 5430425 w 7263142"/>
              <a:gd name="csY19" fmla="*/ 857890 h 1735667"/>
              <a:gd name="csX20" fmla="*/ 5319963 w 7263142"/>
              <a:gd name="csY20" fmla="*/ 1026411 h 1735667"/>
              <a:gd name="csX21" fmla="*/ 5213168 w 7263142"/>
              <a:gd name="csY21" fmla="*/ 1222806 h 1735667"/>
              <a:gd name="csX22" fmla="*/ 5213160 w 7263142"/>
              <a:gd name="csY22" fmla="*/ 1221389 h 1735667"/>
              <a:gd name="csX23" fmla="*/ 5212270 w 7263142"/>
              <a:gd name="csY23" fmla="*/ 1223703 h 1735667"/>
              <a:gd name="csX24" fmla="*/ 5104474 w 7263142"/>
              <a:gd name="csY24" fmla="*/ 1416186 h 1735667"/>
              <a:gd name="csX25" fmla="*/ 4994638 w 7263142"/>
              <a:gd name="csY25" fmla="*/ 1585277 h 1735667"/>
              <a:gd name="csX26" fmla="*/ 4886604 w 7263142"/>
              <a:gd name="csY26" fmla="*/ 1695554 h 1735667"/>
              <a:gd name="csX27" fmla="*/ 4777195 w 7263142"/>
              <a:gd name="csY27" fmla="*/ 1735667 h 1735667"/>
              <a:gd name="csX28" fmla="*/ 4669182 w 7263142"/>
              <a:gd name="csY28" fmla="*/ 1695579 h 1735667"/>
              <a:gd name="csX29" fmla="*/ 4555583 w 7263142"/>
              <a:gd name="csY29" fmla="*/ 1579217 h 1735667"/>
              <a:gd name="csX30" fmla="*/ 4451008 w 7263142"/>
              <a:gd name="csY30" fmla="*/ 1419447 h 1735667"/>
              <a:gd name="csX31" fmla="*/ 4343339 w 7263142"/>
              <a:gd name="csY31" fmla="*/ 1221971 h 1735667"/>
              <a:gd name="csX32" fmla="*/ 4234231 w 7263142"/>
              <a:gd name="csY32" fmla="*/ 1024950 h 1735667"/>
              <a:gd name="csX33" fmla="*/ 4125831 w 7263142"/>
              <a:gd name="csY33" fmla="*/ 859023 h 1735667"/>
              <a:gd name="csX34" fmla="*/ 4017153 w 7263142"/>
              <a:gd name="csY34" fmla="*/ 748793 h 1735667"/>
              <a:gd name="csX35" fmla="*/ 3908087 w 7263142"/>
              <a:gd name="csY35" fmla="*/ 709059 h 1735667"/>
              <a:gd name="csX36" fmla="*/ 3799731 w 7263142"/>
              <a:gd name="csY36" fmla="*/ 749603 h 1735667"/>
              <a:gd name="csX37" fmla="*/ 3692821 w 7263142"/>
              <a:gd name="csY37" fmla="*/ 857890 h 1735667"/>
              <a:gd name="csX38" fmla="*/ 3582359 w 7263142"/>
              <a:gd name="csY38" fmla="*/ 1026411 h 1735667"/>
              <a:gd name="csX39" fmla="*/ 3475563 w 7263142"/>
              <a:gd name="csY39" fmla="*/ 1222807 h 1735667"/>
              <a:gd name="csX40" fmla="*/ 3474845 w 7263142"/>
              <a:gd name="csY40" fmla="*/ 1221794 h 1735667"/>
              <a:gd name="csX41" fmla="*/ 3474312 w 7263142"/>
              <a:gd name="csY41" fmla="*/ 1223703 h 1735667"/>
              <a:gd name="csX42" fmla="*/ 3366517 w 7263142"/>
              <a:gd name="csY42" fmla="*/ 1416186 h 1735667"/>
              <a:gd name="csX43" fmla="*/ 3256681 w 7263142"/>
              <a:gd name="csY43" fmla="*/ 1585276 h 1735667"/>
              <a:gd name="csX44" fmla="*/ 3148647 w 7263142"/>
              <a:gd name="csY44" fmla="*/ 1695553 h 1735667"/>
              <a:gd name="csX45" fmla="*/ 3039238 w 7263142"/>
              <a:gd name="csY45" fmla="*/ 1735667 h 1735667"/>
              <a:gd name="csX46" fmla="*/ 2931225 w 7263142"/>
              <a:gd name="csY46" fmla="*/ 1695579 h 1735667"/>
              <a:gd name="csX47" fmla="*/ 2817626 w 7263142"/>
              <a:gd name="csY47" fmla="*/ 1579216 h 1735667"/>
              <a:gd name="csX48" fmla="*/ 2713050 w 7263142"/>
              <a:gd name="csY48" fmla="*/ 1419447 h 1735667"/>
              <a:gd name="csX49" fmla="*/ 2605382 w 7263142"/>
              <a:gd name="csY49" fmla="*/ 1221970 h 1735667"/>
              <a:gd name="csX50" fmla="*/ 2496273 w 7263142"/>
              <a:gd name="csY50" fmla="*/ 1024950 h 1735667"/>
              <a:gd name="csX51" fmla="*/ 2387873 w 7263142"/>
              <a:gd name="csY51" fmla="*/ 859022 h 1735667"/>
              <a:gd name="csX52" fmla="*/ 2279196 w 7263142"/>
              <a:gd name="csY52" fmla="*/ 748792 h 1735667"/>
              <a:gd name="csX53" fmla="*/ 2170130 w 7263142"/>
              <a:gd name="csY53" fmla="*/ 709058 h 1735667"/>
              <a:gd name="csX54" fmla="*/ 2061774 w 7263142"/>
              <a:gd name="csY54" fmla="*/ 749602 h 1735667"/>
              <a:gd name="csX55" fmla="*/ 1954864 w 7263142"/>
              <a:gd name="csY55" fmla="*/ 857890 h 1735667"/>
              <a:gd name="csX56" fmla="*/ 1844401 w 7263142"/>
              <a:gd name="csY56" fmla="*/ 1026411 h 1735667"/>
              <a:gd name="csX57" fmla="*/ 1737606 w 7263142"/>
              <a:gd name="csY57" fmla="*/ 1222806 h 1735667"/>
              <a:gd name="csX58" fmla="*/ 1737598 w 7263142"/>
              <a:gd name="csY58" fmla="*/ 1221389 h 1735667"/>
              <a:gd name="csX59" fmla="*/ 1736708 w 7263142"/>
              <a:gd name="csY59" fmla="*/ 1223703 h 1735667"/>
              <a:gd name="csX60" fmla="*/ 1628912 w 7263142"/>
              <a:gd name="csY60" fmla="*/ 1416186 h 1735667"/>
              <a:gd name="csX61" fmla="*/ 1519076 w 7263142"/>
              <a:gd name="csY61" fmla="*/ 1585277 h 1735667"/>
              <a:gd name="csX62" fmla="*/ 1411042 w 7263142"/>
              <a:gd name="csY62" fmla="*/ 1695554 h 1735667"/>
              <a:gd name="csX63" fmla="*/ 1301633 w 7263142"/>
              <a:gd name="csY63" fmla="*/ 1735667 h 1735667"/>
              <a:gd name="csX64" fmla="*/ 1193620 w 7263142"/>
              <a:gd name="csY64" fmla="*/ 1695579 h 1735667"/>
              <a:gd name="csX65" fmla="*/ 1080021 w 7263142"/>
              <a:gd name="csY65" fmla="*/ 1579217 h 1735667"/>
              <a:gd name="csX66" fmla="*/ 975446 w 7263142"/>
              <a:gd name="csY66" fmla="*/ 1419447 h 1735667"/>
              <a:gd name="csX67" fmla="*/ 867777 w 7263142"/>
              <a:gd name="csY67" fmla="*/ 1221971 h 1735667"/>
              <a:gd name="csX68" fmla="*/ 758669 w 7263142"/>
              <a:gd name="csY68" fmla="*/ 1024950 h 1735667"/>
              <a:gd name="csX69" fmla="*/ 650269 w 7263142"/>
              <a:gd name="csY69" fmla="*/ 859023 h 1735667"/>
              <a:gd name="csX70" fmla="*/ 541591 w 7263142"/>
              <a:gd name="csY70" fmla="*/ 748793 h 1735667"/>
              <a:gd name="csX71" fmla="*/ 432525 w 7263142"/>
              <a:gd name="csY71" fmla="*/ 709059 h 1735667"/>
              <a:gd name="csX72" fmla="*/ 324169 w 7263142"/>
              <a:gd name="csY72" fmla="*/ 749603 h 1735667"/>
              <a:gd name="csX73" fmla="*/ 217259 w 7263142"/>
              <a:gd name="csY73" fmla="*/ 857890 h 1735667"/>
              <a:gd name="csX74" fmla="*/ 106797 w 7263142"/>
              <a:gd name="csY74" fmla="*/ 1026411 h 1735667"/>
              <a:gd name="csX75" fmla="*/ 1 w 7263142"/>
              <a:gd name="csY75" fmla="*/ 1222807 h 1735667"/>
              <a:gd name="csX0" fmla="*/ 2995944 w 7263140"/>
              <a:gd name="csY0" fmla="*/ 33338 h 1735667"/>
              <a:gd name="csX1" fmla="*/ 3099396 w 7263140"/>
              <a:gd name="csY1" fmla="*/ 35625 h 1735667"/>
              <a:gd name="csX2" fmla="*/ 3207606 w 7263140"/>
              <a:gd name="csY2" fmla="*/ 0 h 1735667"/>
              <a:gd name="csX3" fmla="*/ 7263140 w 7263140"/>
              <a:gd name="csY3" fmla="*/ 101601 h 1735667"/>
              <a:gd name="csX4" fmla="*/ 6949872 w 7263140"/>
              <a:gd name="csY4" fmla="*/ 1223703 h 1735667"/>
              <a:gd name="csX5" fmla="*/ 6842077 w 7263140"/>
              <a:gd name="csY5" fmla="*/ 1416186 h 1735667"/>
              <a:gd name="csX6" fmla="*/ 6732241 w 7263140"/>
              <a:gd name="csY6" fmla="*/ 1585276 h 1735667"/>
              <a:gd name="csX7" fmla="*/ 6624206 w 7263140"/>
              <a:gd name="csY7" fmla="*/ 1695553 h 1735667"/>
              <a:gd name="csX8" fmla="*/ 6514797 w 7263140"/>
              <a:gd name="csY8" fmla="*/ 1735667 h 1735667"/>
              <a:gd name="csX9" fmla="*/ 6406785 w 7263140"/>
              <a:gd name="csY9" fmla="*/ 1695579 h 1735667"/>
              <a:gd name="csX10" fmla="*/ 6293186 w 7263140"/>
              <a:gd name="csY10" fmla="*/ 1579216 h 1735667"/>
              <a:gd name="csX11" fmla="*/ 6188610 w 7263140"/>
              <a:gd name="csY11" fmla="*/ 1419447 h 1735667"/>
              <a:gd name="csX12" fmla="*/ 6080942 w 7263140"/>
              <a:gd name="csY12" fmla="*/ 1221970 h 1735667"/>
              <a:gd name="csX13" fmla="*/ 5971833 w 7263140"/>
              <a:gd name="csY13" fmla="*/ 1024950 h 1735667"/>
              <a:gd name="csX14" fmla="*/ 5863433 w 7263140"/>
              <a:gd name="csY14" fmla="*/ 859022 h 1735667"/>
              <a:gd name="csX15" fmla="*/ 5754755 w 7263140"/>
              <a:gd name="csY15" fmla="*/ 748792 h 1735667"/>
              <a:gd name="csX16" fmla="*/ 5645690 w 7263140"/>
              <a:gd name="csY16" fmla="*/ 709058 h 1735667"/>
              <a:gd name="csX17" fmla="*/ 5537334 w 7263140"/>
              <a:gd name="csY17" fmla="*/ 749602 h 1735667"/>
              <a:gd name="csX18" fmla="*/ 5430423 w 7263140"/>
              <a:gd name="csY18" fmla="*/ 857890 h 1735667"/>
              <a:gd name="csX19" fmla="*/ 5319961 w 7263140"/>
              <a:gd name="csY19" fmla="*/ 1026411 h 1735667"/>
              <a:gd name="csX20" fmla="*/ 5213166 w 7263140"/>
              <a:gd name="csY20" fmla="*/ 1222806 h 1735667"/>
              <a:gd name="csX21" fmla="*/ 5213158 w 7263140"/>
              <a:gd name="csY21" fmla="*/ 1221389 h 1735667"/>
              <a:gd name="csX22" fmla="*/ 5212268 w 7263140"/>
              <a:gd name="csY22" fmla="*/ 1223703 h 1735667"/>
              <a:gd name="csX23" fmla="*/ 5104472 w 7263140"/>
              <a:gd name="csY23" fmla="*/ 1416186 h 1735667"/>
              <a:gd name="csX24" fmla="*/ 4994636 w 7263140"/>
              <a:gd name="csY24" fmla="*/ 1585277 h 1735667"/>
              <a:gd name="csX25" fmla="*/ 4886602 w 7263140"/>
              <a:gd name="csY25" fmla="*/ 1695554 h 1735667"/>
              <a:gd name="csX26" fmla="*/ 4777193 w 7263140"/>
              <a:gd name="csY26" fmla="*/ 1735667 h 1735667"/>
              <a:gd name="csX27" fmla="*/ 4669180 w 7263140"/>
              <a:gd name="csY27" fmla="*/ 1695579 h 1735667"/>
              <a:gd name="csX28" fmla="*/ 4555581 w 7263140"/>
              <a:gd name="csY28" fmla="*/ 1579217 h 1735667"/>
              <a:gd name="csX29" fmla="*/ 4451006 w 7263140"/>
              <a:gd name="csY29" fmla="*/ 1419447 h 1735667"/>
              <a:gd name="csX30" fmla="*/ 4343337 w 7263140"/>
              <a:gd name="csY30" fmla="*/ 1221971 h 1735667"/>
              <a:gd name="csX31" fmla="*/ 4234229 w 7263140"/>
              <a:gd name="csY31" fmla="*/ 1024950 h 1735667"/>
              <a:gd name="csX32" fmla="*/ 4125829 w 7263140"/>
              <a:gd name="csY32" fmla="*/ 859023 h 1735667"/>
              <a:gd name="csX33" fmla="*/ 4017151 w 7263140"/>
              <a:gd name="csY33" fmla="*/ 748793 h 1735667"/>
              <a:gd name="csX34" fmla="*/ 3908085 w 7263140"/>
              <a:gd name="csY34" fmla="*/ 709059 h 1735667"/>
              <a:gd name="csX35" fmla="*/ 3799729 w 7263140"/>
              <a:gd name="csY35" fmla="*/ 749603 h 1735667"/>
              <a:gd name="csX36" fmla="*/ 3692819 w 7263140"/>
              <a:gd name="csY36" fmla="*/ 857890 h 1735667"/>
              <a:gd name="csX37" fmla="*/ 3582357 w 7263140"/>
              <a:gd name="csY37" fmla="*/ 1026411 h 1735667"/>
              <a:gd name="csX38" fmla="*/ 3475561 w 7263140"/>
              <a:gd name="csY38" fmla="*/ 1222807 h 1735667"/>
              <a:gd name="csX39" fmla="*/ 3474843 w 7263140"/>
              <a:gd name="csY39" fmla="*/ 1221794 h 1735667"/>
              <a:gd name="csX40" fmla="*/ 3474310 w 7263140"/>
              <a:gd name="csY40" fmla="*/ 1223703 h 1735667"/>
              <a:gd name="csX41" fmla="*/ 3366515 w 7263140"/>
              <a:gd name="csY41" fmla="*/ 1416186 h 1735667"/>
              <a:gd name="csX42" fmla="*/ 3256679 w 7263140"/>
              <a:gd name="csY42" fmla="*/ 1585276 h 1735667"/>
              <a:gd name="csX43" fmla="*/ 3148645 w 7263140"/>
              <a:gd name="csY43" fmla="*/ 1695553 h 1735667"/>
              <a:gd name="csX44" fmla="*/ 3039236 w 7263140"/>
              <a:gd name="csY44" fmla="*/ 1735667 h 1735667"/>
              <a:gd name="csX45" fmla="*/ 2931223 w 7263140"/>
              <a:gd name="csY45" fmla="*/ 1695579 h 1735667"/>
              <a:gd name="csX46" fmla="*/ 2817624 w 7263140"/>
              <a:gd name="csY46" fmla="*/ 1579216 h 1735667"/>
              <a:gd name="csX47" fmla="*/ 2713048 w 7263140"/>
              <a:gd name="csY47" fmla="*/ 1419447 h 1735667"/>
              <a:gd name="csX48" fmla="*/ 2605380 w 7263140"/>
              <a:gd name="csY48" fmla="*/ 1221970 h 1735667"/>
              <a:gd name="csX49" fmla="*/ 2496271 w 7263140"/>
              <a:gd name="csY49" fmla="*/ 1024950 h 1735667"/>
              <a:gd name="csX50" fmla="*/ 2387871 w 7263140"/>
              <a:gd name="csY50" fmla="*/ 859022 h 1735667"/>
              <a:gd name="csX51" fmla="*/ 2279194 w 7263140"/>
              <a:gd name="csY51" fmla="*/ 748792 h 1735667"/>
              <a:gd name="csX52" fmla="*/ 2170128 w 7263140"/>
              <a:gd name="csY52" fmla="*/ 709058 h 1735667"/>
              <a:gd name="csX53" fmla="*/ 2061772 w 7263140"/>
              <a:gd name="csY53" fmla="*/ 749602 h 1735667"/>
              <a:gd name="csX54" fmla="*/ 1954862 w 7263140"/>
              <a:gd name="csY54" fmla="*/ 857890 h 1735667"/>
              <a:gd name="csX55" fmla="*/ 1844399 w 7263140"/>
              <a:gd name="csY55" fmla="*/ 1026411 h 1735667"/>
              <a:gd name="csX56" fmla="*/ 1737604 w 7263140"/>
              <a:gd name="csY56" fmla="*/ 1222806 h 1735667"/>
              <a:gd name="csX57" fmla="*/ 1737596 w 7263140"/>
              <a:gd name="csY57" fmla="*/ 1221389 h 1735667"/>
              <a:gd name="csX58" fmla="*/ 1736706 w 7263140"/>
              <a:gd name="csY58" fmla="*/ 1223703 h 1735667"/>
              <a:gd name="csX59" fmla="*/ 1628910 w 7263140"/>
              <a:gd name="csY59" fmla="*/ 1416186 h 1735667"/>
              <a:gd name="csX60" fmla="*/ 1519074 w 7263140"/>
              <a:gd name="csY60" fmla="*/ 1585277 h 1735667"/>
              <a:gd name="csX61" fmla="*/ 1411040 w 7263140"/>
              <a:gd name="csY61" fmla="*/ 1695554 h 1735667"/>
              <a:gd name="csX62" fmla="*/ 1301631 w 7263140"/>
              <a:gd name="csY62" fmla="*/ 1735667 h 1735667"/>
              <a:gd name="csX63" fmla="*/ 1193618 w 7263140"/>
              <a:gd name="csY63" fmla="*/ 1695579 h 1735667"/>
              <a:gd name="csX64" fmla="*/ 1080019 w 7263140"/>
              <a:gd name="csY64" fmla="*/ 1579217 h 1735667"/>
              <a:gd name="csX65" fmla="*/ 975444 w 7263140"/>
              <a:gd name="csY65" fmla="*/ 1419447 h 1735667"/>
              <a:gd name="csX66" fmla="*/ 867775 w 7263140"/>
              <a:gd name="csY66" fmla="*/ 1221971 h 1735667"/>
              <a:gd name="csX67" fmla="*/ 758667 w 7263140"/>
              <a:gd name="csY67" fmla="*/ 1024950 h 1735667"/>
              <a:gd name="csX68" fmla="*/ 650267 w 7263140"/>
              <a:gd name="csY68" fmla="*/ 859023 h 1735667"/>
              <a:gd name="csX69" fmla="*/ 541589 w 7263140"/>
              <a:gd name="csY69" fmla="*/ 748793 h 1735667"/>
              <a:gd name="csX70" fmla="*/ 432523 w 7263140"/>
              <a:gd name="csY70" fmla="*/ 709059 h 1735667"/>
              <a:gd name="csX71" fmla="*/ 324167 w 7263140"/>
              <a:gd name="csY71" fmla="*/ 749603 h 1735667"/>
              <a:gd name="csX72" fmla="*/ 217257 w 7263140"/>
              <a:gd name="csY72" fmla="*/ 857890 h 1735667"/>
              <a:gd name="csX73" fmla="*/ 106795 w 7263140"/>
              <a:gd name="csY73" fmla="*/ 1026411 h 1735667"/>
              <a:gd name="csX74" fmla="*/ -1 w 7263140"/>
              <a:gd name="csY74" fmla="*/ 1222807 h 1735667"/>
              <a:gd name="csX0" fmla="*/ 2995946 w 7263142"/>
              <a:gd name="csY0" fmla="*/ 33338 h 1735667"/>
              <a:gd name="csX1" fmla="*/ 3207608 w 7263142"/>
              <a:gd name="csY1" fmla="*/ 0 h 1735667"/>
              <a:gd name="csX2" fmla="*/ 7263142 w 7263142"/>
              <a:gd name="csY2" fmla="*/ 101601 h 1735667"/>
              <a:gd name="csX3" fmla="*/ 6949874 w 7263142"/>
              <a:gd name="csY3" fmla="*/ 1223703 h 1735667"/>
              <a:gd name="csX4" fmla="*/ 6842079 w 7263142"/>
              <a:gd name="csY4" fmla="*/ 1416186 h 1735667"/>
              <a:gd name="csX5" fmla="*/ 6732243 w 7263142"/>
              <a:gd name="csY5" fmla="*/ 1585276 h 1735667"/>
              <a:gd name="csX6" fmla="*/ 6624208 w 7263142"/>
              <a:gd name="csY6" fmla="*/ 1695553 h 1735667"/>
              <a:gd name="csX7" fmla="*/ 6514799 w 7263142"/>
              <a:gd name="csY7" fmla="*/ 1735667 h 1735667"/>
              <a:gd name="csX8" fmla="*/ 6406787 w 7263142"/>
              <a:gd name="csY8" fmla="*/ 1695579 h 1735667"/>
              <a:gd name="csX9" fmla="*/ 6293188 w 7263142"/>
              <a:gd name="csY9" fmla="*/ 1579216 h 1735667"/>
              <a:gd name="csX10" fmla="*/ 6188612 w 7263142"/>
              <a:gd name="csY10" fmla="*/ 1419447 h 1735667"/>
              <a:gd name="csX11" fmla="*/ 6080944 w 7263142"/>
              <a:gd name="csY11" fmla="*/ 1221970 h 1735667"/>
              <a:gd name="csX12" fmla="*/ 5971835 w 7263142"/>
              <a:gd name="csY12" fmla="*/ 1024950 h 1735667"/>
              <a:gd name="csX13" fmla="*/ 5863435 w 7263142"/>
              <a:gd name="csY13" fmla="*/ 859022 h 1735667"/>
              <a:gd name="csX14" fmla="*/ 5754757 w 7263142"/>
              <a:gd name="csY14" fmla="*/ 748792 h 1735667"/>
              <a:gd name="csX15" fmla="*/ 5645692 w 7263142"/>
              <a:gd name="csY15" fmla="*/ 709058 h 1735667"/>
              <a:gd name="csX16" fmla="*/ 5537336 w 7263142"/>
              <a:gd name="csY16" fmla="*/ 749602 h 1735667"/>
              <a:gd name="csX17" fmla="*/ 5430425 w 7263142"/>
              <a:gd name="csY17" fmla="*/ 857890 h 1735667"/>
              <a:gd name="csX18" fmla="*/ 5319963 w 7263142"/>
              <a:gd name="csY18" fmla="*/ 1026411 h 1735667"/>
              <a:gd name="csX19" fmla="*/ 5213168 w 7263142"/>
              <a:gd name="csY19" fmla="*/ 1222806 h 1735667"/>
              <a:gd name="csX20" fmla="*/ 5213160 w 7263142"/>
              <a:gd name="csY20" fmla="*/ 1221389 h 1735667"/>
              <a:gd name="csX21" fmla="*/ 5212270 w 7263142"/>
              <a:gd name="csY21" fmla="*/ 1223703 h 1735667"/>
              <a:gd name="csX22" fmla="*/ 5104474 w 7263142"/>
              <a:gd name="csY22" fmla="*/ 1416186 h 1735667"/>
              <a:gd name="csX23" fmla="*/ 4994638 w 7263142"/>
              <a:gd name="csY23" fmla="*/ 1585277 h 1735667"/>
              <a:gd name="csX24" fmla="*/ 4886604 w 7263142"/>
              <a:gd name="csY24" fmla="*/ 1695554 h 1735667"/>
              <a:gd name="csX25" fmla="*/ 4777195 w 7263142"/>
              <a:gd name="csY25" fmla="*/ 1735667 h 1735667"/>
              <a:gd name="csX26" fmla="*/ 4669182 w 7263142"/>
              <a:gd name="csY26" fmla="*/ 1695579 h 1735667"/>
              <a:gd name="csX27" fmla="*/ 4555583 w 7263142"/>
              <a:gd name="csY27" fmla="*/ 1579217 h 1735667"/>
              <a:gd name="csX28" fmla="*/ 4451008 w 7263142"/>
              <a:gd name="csY28" fmla="*/ 1419447 h 1735667"/>
              <a:gd name="csX29" fmla="*/ 4343339 w 7263142"/>
              <a:gd name="csY29" fmla="*/ 1221971 h 1735667"/>
              <a:gd name="csX30" fmla="*/ 4234231 w 7263142"/>
              <a:gd name="csY30" fmla="*/ 1024950 h 1735667"/>
              <a:gd name="csX31" fmla="*/ 4125831 w 7263142"/>
              <a:gd name="csY31" fmla="*/ 859023 h 1735667"/>
              <a:gd name="csX32" fmla="*/ 4017153 w 7263142"/>
              <a:gd name="csY32" fmla="*/ 748793 h 1735667"/>
              <a:gd name="csX33" fmla="*/ 3908087 w 7263142"/>
              <a:gd name="csY33" fmla="*/ 709059 h 1735667"/>
              <a:gd name="csX34" fmla="*/ 3799731 w 7263142"/>
              <a:gd name="csY34" fmla="*/ 749603 h 1735667"/>
              <a:gd name="csX35" fmla="*/ 3692821 w 7263142"/>
              <a:gd name="csY35" fmla="*/ 857890 h 1735667"/>
              <a:gd name="csX36" fmla="*/ 3582359 w 7263142"/>
              <a:gd name="csY36" fmla="*/ 1026411 h 1735667"/>
              <a:gd name="csX37" fmla="*/ 3475563 w 7263142"/>
              <a:gd name="csY37" fmla="*/ 1222807 h 1735667"/>
              <a:gd name="csX38" fmla="*/ 3474845 w 7263142"/>
              <a:gd name="csY38" fmla="*/ 1221794 h 1735667"/>
              <a:gd name="csX39" fmla="*/ 3474312 w 7263142"/>
              <a:gd name="csY39" fmla="*/ 1223703 h 1735667"/>
              <a:gd name="csX40" fmla="*/ 3366517 w 7263142"/>
              <a:gd name="csY40" fmla="*/ 1416186 h 1735667"/>
              <a:gd name="csX41" fmla="*/ 3256681 w 7263142"/>
              <a:gd name="csY41" fmla="*/ 1585276 h 1735667"/>
              <a:gd name="csX42" fmla="*/ 3148647 w 7263142"/>
              <a:gd name="csY42" fmla="*/ 1695553 h 1735667"/>
              <a:gd name="csX43" fmla="*/ 3039238 w 7263142"/>
              <a:gd name="csY43" fmla="*/ 1735667 h 1735667"/>
              <a:gd name="csX44" fmla="*/ 2931225 w 7263142"/>
              <a:gd name="csY44" fmla="*/ 1695579 h 1735667"/>
              <a:gd name="csX45" fmla="*/ 2817626 w 7263142"/>
              <a:gd name="csY45" fmla="*/ 1579216 h 1735667"/>
              <a:gd name="csX46" fmla="*/ 2713050 w 7263142"/>
              <a:gd name="csY46" fmla="*/ 1419447 h 1735667"/>
              <a:gd name="csX47" fmla="*/ 2605382 w 7263142"/>
              <a:gd name="csY47" fmla="*/ 1221970 h 1735667"/>
              <a:gd name="csX48" fmla="*/ 2496273 w 7263142"/>
              <a:gd name="csY48" fmla="*/ 1024950 h 1735667"/>
              <a:gd name="csX49" fmla="*/ 2387873 w 7263142"/>
              <a:gd name="csY49" fmla="*/ 859022 h 1735667"/>
              <a:gd name="csX50" fmla="*/ 2279196 w 7263142"/>
              <a:gd name="csY50" fmla="*/ 748792 h 1735667"/>
              <a:gd name="csX51" fmla="*/ 2170130 w 7263142"/>
              <a:gd name="csY51" fmla="*/ 709058 h 1735667"/>
              <a:gd name="csX52" fmla="*/ 2061774 w 7263142"/>
              <a:gd name="csY52" fmla="*/ 749602 h 1735667"/>
              <a:gd name="csX53" fmla="*/ 1954864 w 7263142"/>
              <a:gd name="csY53" fmla="*/ 857890 h 1735667"/>
              <a:gd name="csX54" fmla="*/ 1844401 w 7263142"/>
              <a:gd name="csY54" fmla="*/ 1026411 h 1735667"/>
              <a:gd name="csX55" fmla="*/ 1737606 w 7263142"/>
              <a:gd name="csY55" fmla="*/ 1222806 h 1735667"/>
              <a:gd name="csX56" fmla="*/ 1737598 w 7263142"/>
              <a:gd name="csY56" fmla="*/ 1221389 h 1735667"/>
              <a:gd name="csX57" fmla="*/ 1736708 w 7263142"/>
              <a:gd name="csY57" fmla="*/ 1223703 h 1735667"/>
              <a:gd name="csX58" fmla="*/ 1628912 w 7263142"/>
              <a:gd name="csY58" fmla="*/ 1416186 h 1735667"/>
              <a:gd name="csX59" fmla="*/ 1519076 w 7263142"/>
              <a:gd name="csY59" fmla="*/ 1585277 h 1735667"/>
              <a:gd name="csX60" fmla="*/ 1411042 w 7263142"/>
              <a:gd name="csY60" fmla="*/ 1695554 h 1735667"/>
              <a:gd name="csX61" fmla="*/ 1301633 w 7263142"/>
              <a:gd name="csY61" fmla="*/ 1735667 h 1735667"/>
              <a:gd name="csX62" fmla="*/ 1193620 w 7263142"/>
              <a:gd name="csY62" fmla="*/ 1695579 h 1735667"/>
              <a:gd name="csX63" fmla="*/ 1080021 w 7263142"/>
              <a:gd name="csY63" fmla="*/ 1579217 h 1735667"/>
              <a:gd name="csX64" fmla="*/ 975446 w 7263142"/>
              <a:gd name="csY64" fmla="*/ 1419447 h 1735667"/>
              <a:gd name="csX65" fmla="*/ 867777 w 7263142"/>
              <a:gd name="csY65" fmla="*/ 1221971 h 1735667"/>
              <a:gd name="csX66" fmla="*/ 758669 w 7263142"/>
              <a:gd name="csY66" fmla="*/ 1024950 h 1735667"/>
              <a:gd name="csX67" fmla="*/ 650269 w 7263142"/>
              <a:gd name="csY67" fmla="*/ 859023 h 1735667"/>
              <a:gd name="csX68" fmla="*/ 541591 w 7263142"/>
              <a:gd name="csY68" fmla="*/ 748793 h 1735667"/>
              <a:gd name="csX69" fmla="*/ 432525 w 7263142"/>
              <a:gd name="csY69" fmla="*/ 709059 h 1735667"/>
              <a:gd name="csX70" fmla="*/ 324169 w 7263142"/>
              <a:gd name="csY70" fmla="*/ 749603 h 1735667"/>
              <a:gd name="csX71" fmla="*/ 217259 w 7263142"/>
              <a:gd name="csY71" fmla="*/ 857890 h 1735667"/>
              <a:gd name="csX72" fmla="*/ 106797 w 7263142"/>
              <a:gd name="csY72" fmla="*/ 1026411 h 1735667"/>
              <a:gd name="csX73" fmla="*/ 1 w 7263142"/>
              <a:gd name="csY73" fmla="*/ 1222807 h 1735667"/>
              <a:gd name="csX0" fmla="*/ 3207606 w 7263140"/>
              <a:gd name="csY0" fmla="*/ 0 h 1735667"/>
              <a:gd name="csX1" fmla="*/ 7263140 w 7263140"/>
              <a:gd name="csY1" fmla="*/ 101601 h 1735667"/>
              <a:gd name="csX2" fmla="*/ 6949872 w 7263140"/>
              <a:gd name="csY2" fmla="*/ 1223703 h 1735667"/>
              <a:gd name="csX3" fmla="*/ 6842077 w 7263140"/>
              <a:gd name="csY3" fmla="*/ 1416186 h 1735667"/>
              <a:gd name="csX4" fmla="*/ 6732241 w 7263140"/>
              <a:gd name="csY4" fmla="*/ 1585276 h 1735667"/>
              <a:gd name="csX5" fmla="*/ 6624206 w 7263140"/>
              <a:gd name="csY5" fmla="*/ 1695553 h 1735667"/>
              <a:gd name="csX6" fmla="*/ 6514797 w 7263140"/>
              <a:gd name="csY6" fmla="*/ 1735667 h 1735667"/>
              <a:gd name="csX7" fmla="*/ 6406785 w 7263140"/>
              <a:gd name="csY7" fmla="*/ 1695579 h 1735667"/>
              <a:gd name="csX8" fmla="*/ 6293186 w 7263140"/>
              <a:gd name="csY8" fmla="*/ 1579216 h 1735667"/>
              <a:gd name="csX9" fmla="*/ 6188610 w 7263140"/>
              <a:gd name="csY9" fmla="*/ 1419447 h 1735667"/>
              <a:gd name="csX10" fmla="*/ 6080942 w 7263140"/>
              <a:gd name="csY10" fmla="*/ 1221970 h 1735667"/>
              <a:gd name="csX11" fmla="*/ 5971833 w 7263140"/>
              <a:gd name="csY11" fmla="*/ 1024950 h 1735667"/>
              <a:gd name="csX12" fmla="*/ 5863433 w 7263140"/>
              <a:gd name="csY12" fmla="*/ 859022 h 1735667"/>
              <a:gd name="csX13" fmla="*/ 5754755 w 7263140"/>
              <a:gd name="csY13" fmla="*/ 748792 h 1735667"/>
              <a:gd name="csX14" fmla="*/ 5645690 w 7263140"/>
              <a:gd name="csY14" fmla="*/ 709058 h 1735667"/>
              <a:gd name="csX15" fmla="*/ 5537334 w 7263140"/>
              <a:gd name="csY15" fmla="*/ 749602 h 1735667"/>
              <a:gd name="csX16" fmla="*/ 5430423 w 7263140"/>
              <a:gd name="csY16" fmla="*/ 857890 h 1735667"/>
              <a:gd name="csX17" fmla="*/ 5319961 w 7263140"/>
              <a:gd name="csY17" fmla="*/ 1026411 h 1735667"/>
              <a:gd name="csX18" fmla="*/ 5213166 w 7263140"/>
              <a:gd name="csY18" fmla="*/ 1222806 h 1735667"/>
              <a:gd name="csX19" fmla="*/ 5213158 w 7263140"/>
              <a:gd name="csY19" fmla="*/ 1221389 h 1735667"/>
              <a:gd name="csX20" fmla="*/ 5212268 w 7263140"/>
              <a:gd name="csY20" fmla="*/ 1223703 h 1735667"/>
              <a:gd name="csX21" fmla="*/ 5104472 w 7263140"/>
              <a:gd name="csY21" fmla="*/ 1416186 h 1735667"/>
              <a:gd name="csX22" fmla="*/ 4994636 w 7263140"/>
              <a:gd name="csY22" fmla="*/ 1585277 h 1735667"/>
              <a:gd name="csX23" fmla="*/ 4886602 w 7263140"/>
              <a:gd name="csY23" fmla="*/ 1695554 h 1735667"/>
              <a:gd name="csX24" fmla="*/ 4777193 w 7263140"/>
              <a:gd name="csY24" fmla="*/ 1735667 h 1735667"/>
              <a:gd name="csX25" fmla="*/ 4669180 w 7263140"/>
              <a:gd name="csY25" fmla="*/ 1695579 h 1735667"/>
              <a:gd name="csX26" fmla="*/ 4555581 w 7263140"/>
              <a:gd name="csY26" fmla="*/ 1579217 h 1735667"/>
              <a:gd name="csX27" fmla="*/ 4451006 w 7263140"/>
              <a:gd name="csY27" fmla="*/ 1419447 h 1735667"/>
              <a:gd name="csX28" fmla="*/ 4343337 w 7263140"/>
              <a:gd name="csY28" fmla="*/ 1221971 h 1735667"/>
              <a:gd name="csX29" fmla="*/ 4234229 w 7263140"/>
              <a:gd name="csY29" fmla="*/ 1024950 h 1735667"/>
              <a:gd name="csX30" fmla="*/ 4125829 w 7263140"/>
              <a:gd name="csY30" fmla="*/ 859023 h 1735667"/>
              <a:gd name="csX31" fmla="*/ 4017151 w 7263140"/>
              <a:gd name="csY31" fmla="*/ 748793 h 1735667"/>
              <a:gd name="csX32" fmla="*/ 3908085 w 7263140"/>
              <a:gd name="csY32" fmla="*/ 709059 h 1735667"/>
              <a:gd name="csX33" fmla="*/ 3799729 w 7263140"/>
              <a:gd name="csY33" fmla="*/ 749603 h 1735667"/>
              <a:gd name="csX34" fmla="*/ 3692819 w 7263140"/>
              <a:gd name="csY34" fmla="*/ 857890 h 1735667"/>
              <a:gd name="csX35" fmla="*/ 3582357 w 7263140"/>
              <a:gd name="csY35" fmla="*/ 1026411 h 1735667"/>
              <a:gd name="csX36" fmla="*/ 3475561 w 7263140"/>
              <a:gd name="csY36" fmla="*/ 1222807 h 1735667"/>
              <a:gd name="csX37" fmla="*/ 3474843 w 7263140"/>
              <a:gd name="csY37" fmla="*/ 1221794 h 1735667"/>
              <a:gd name="csX38" fmla="*/ 3474310 w 7263140"/>
              <a:gd name="csY38" fmla="*/ 1223703 h 1735667"/>
              <a:gd name="csX39" fmla="*/ 3366515 w 7263140"/>
              <a:gd name="csY39" fmla="*/ 1416186 h 1735667"/>
              <a:gd name="csX40" fmla="*/ 3256679 w 7263140"/>
              <a:gd name="csY40" fmla="*/ 1585276 h 1735667"/>
              <a:gd name="csX41" fmla="*/ 3148645 w 7263140"/>
              <a:gd name="csY41" fmla="*/ 1695553 h 1735667"/>
              <a:gd name="csX42" fmla="*/ 3039236 w 7263140"/>
              <a:gd name="csY42" fmla="*/ 1735667 h 1735667"/>
              <a:gd name="csX43" fmla="*/ 2931223 w 7263140"/>
              <a:gd name="csY43" fmla="*/ 1695579 h 1735667"/>
              <a:gd name="csX44" fmla="*/ 2817624 w 7263140"/>
              <a:gd name="csY44" fmla="*/ 1579216 h 1735667"/>
              <a:gd name="csX45" fmla="*/ 2713048 w 7263140"/>
              <a:gd name="csY45" fmla="*/ 1419447 h 1735667"/>
              <a:gd name="csX46" fmla="*/ 2605380 w 7263140"/>
              <a:gd name="csY46" fmla="*/ 1221970 h 1735667"/>
              <a:gd name="csX47" fmla="*/ 2496271 w 7263140"/>
              <a:gd name="csY47" fmla="*/ 1024950 h 1735667"/>
              <a:gd name="csX48" fmla="*/ 2387871 w 7263140"/>
              <a:gd name="csY48" fmla="*/ 859022 h 1735667"/>
              <a:gd name="csX49" fmla="*/ 2279194 w 7263140"/>
              <a:gd name="csY49" fmla="*/ 748792 h 1735667"/>
              <a:gd name="csX50" fmla="*/ 2170128 w 7263140"/>
              <a:gd name="csY50" fmla="*/ 709058 h 1735667"/>
              <a:gd name="csX51" fmla="*/ 2061772 w 7263140"/>
              <a:gd name="csY51" fmla="*/ 749602 h 1735667"/>
              <a:gd name="csX52" fmla="*/ 1954862 w 7263140"/>
              <a:gd name="csY52" fmla="*/ 857890 h 1735667"/>
              <a:gd name="csX53" fmla="*/ 1844399 w 7263140"/>
              <a:gd name="csY53" fmla="*/ 1026411 h 1735667"/>
              <a:gd name="csX54" fmla="*/ 1737604 w 7263140"/>
              <a:gd name="csY54" fmla="*/ 1222806 h 1735667"/>
              <a:gd name="csX55" fmla="*/ 1737596 w 7263140"/>
              <a:gd name="csY55" fmla="*/ 1221389 h 1735667"/>
              <a:gd name="csX56" fmla="*/ 1736706 w 7263140"/>
              <a:gd name="csY56" fmla="*/ 1223703 h 1735667"/>
              <a:gd name="csX57" fmla="*/ 1628910 w 7263140"/>
              <a:gd name="csY57" fmla="*/ 1416186 h 1735667"/>
              <a:gd name="csX58" fmla="*/ 1519074 w 7263140"/>
              <a:gd name="csY58" fmla="*/ 1585277 h 1735667"/>
              <a:gd name="csX59" fmla="*/ 1411040 w 7263140"/>
              <a:gd name="csY59" fmla="*/ 1695554 h 1735667"/>
              <a:gd name="csX60" fmla="*/ 1301631 w 7263140"/>
              <a:gd name="csY60" fmla="*/ 1735667 h 1735667"/>
              <a:gd name="csX61" fmla="*/ 1193618 w 7263140"/>
              <a:gd name="csY61" fmla="*/ 1695579 h 1735667"/>
              <a:gd name="csX62" fmla="*/ 1080019 w 7263140"/>
              <a:gd name="csY62" fmla="*/ 1579217 h 1735667"/>
              <a:gd name="csX63" fmla="*/ 975444 w 7263140"/>
              <a:gd name="csY63" fmla="*/ 1419447 h 1735667"/>
              <a:gd name="csX64" fmla="*/ 867775 w 7263140"/>
              <a:gd name="csY64" fmla="*/ 1221971 h 1735667"/>
              <a:gd name="csX65" fmla="*/ 758667 w 7263140"/>
              <a:gd name="csY65" fmla="*/ 1024950 h 1735667"/>
              <a:gd name="csX66" fmla="*/ 650267 w 7263140"/>
              <a:gd name="csY66" fmla="*/ 859023 h 1735667"/>
              <a:gd name="csX67" fmla="*/ 541589 w 7263140"/>
              <a:gd name="csY67" fmla="*/ 748793 h 1735667"/>
              <a:gd name="csX68" fmla="*/ 432523 w 7263140"/>
              <a:gd name="csY68" fmla="*/ 709059 h 1735667"/>
              <a:gd name="csX69" fmla="*/ 324167 w 7263140"/>
              <a:gd name="csY69" fmla="*/ 749603 h 1735667"/>
              <a:gd name="csX70" fmla="*/ 217257 w 7263140"/>
              <a:gd name="csY70" fmla="*/ 857890 h 1735667"/>
              <a:gd name="csX71" fmla="*/ 106795 w 7263140"/>
              <a:gd name="csY71" fmla="*/ 1026411 h 1735667"/>
              <a:gd name="csX72" fmla="*/ -1 w 7263140"/>
              <a:gd name="csY72" fmla="*/ 1222807 h 1735667"/>
              <a:gd name="csX0" fmla="*/ 7263142 w 7263142"/>
              <a:gd name="csY0" fmla="*/ 1 h 1634067"/>
              <a:gd name="csX1" fmla="*/ 6949874 w 7263142"/>
              <a:gd name="csY1" fmla="*/ 1122103 h 1634067"/>
              <a:gd name="csX2" fmla="*/ 6842079 w 7263142"/>
              <a:gd name="csY2" fmla="*/ 1314586 h 1634067"/>
              <a:gd name="csX3" fmla="*/ 6732243 w 7263142"/>
              <a:gd name="csY3" fmla="*/ 1483676 h 1634067"/>
              <a:gd name="csX4" fmla="*/ 6624208 w 7263142"/>
              <a:gd name="csY4" fmla="*/ 1593953 h 1634067"/>
              <a:gd name="csX5" fmla="*/ 6514799 w 7263142"/>
              <a:gd name="csY5" fmla="*/ 1634067 h 1634067"/>
              <a:gd name="csX6" fmla="*/ 6406787 w 7263142"/>
              <a:gd name="csY6" fmla="*/ 1593979 h 1634067"/>
              <a:gd name="csX7" fmla="*/ 6293188 w 7263142"/>
              <a:gd name="csY7" fmla="*/ 1477616 h 1634067"/>
              <a:gd name="csX8" fmla="*/ 6188612 w 7263142"/>
              <a:gd name="csY8" fmla="*/ 1317847 h 1634067"/>
              <a:gd name="csX9" fmla="*/ 6080944 w 7263142"/>
              <a:gd name="csY9" fmla="*/ 1120370 h 1634067"/>
              <a:gd name="csX10" fmla="*/ 5971835 w 7263142"/>
              <a:gd name="csY10" fmla="*/ 923350 h 1634067"/>
              <a:gd name="csX11" fmla="*/ 5863435 w 7263142"/>
              <a:gd name="csY11" fmla="*/ 757422 h 1634067"/>
              <a:gd name="csX12" fmla="*/ 5754757 w 7263142"/>
              <a:gd name="csY12" fmla="*/ 647192 h 1634067"/>
              <a:gd name="csX13" fmla="*/ 5645692 w 7263142"/>
              <a:gd name="csY13" fmla="*/ 607458 h 1634067"/>
              <a:gd name="csX14" fmla="*/ 5537336 w 7263142"/>
              <a:gd name="csY14" fmla="*/ 648002 h 1634067"/>
              <a:gd name="csX15" fmla="*/ 5430425 w 7263142"/>
              <a:gd name="csY15" fmla="*/ 756290 h 1634067"/>
              <a:gd name="csX16" fmla="*/ 5319963 w 7263142"/>
              <a:gd name="csY16" fmla="*/ 924811 h 1634067"/>
              <a:gd name="csX17" fmla="*/ 5213168 w 7263142"/>
              <a:gd name="csY17" fmla="*/ 1121206 h 1634067"/>
              <a:gd name="csX18" fmla="*/ 5213160 w 7263142"/>
              <a:gd name="csY18" fmla="*/ 1119789 h 1634067"/>
              <a:gd name="csX19" fmla="*/ 5212270 w 7263142"/>
              <a:gd name="csY19" fmla="*/ 1122103 h 1634067"/>
              <a:gd name="csX20" fmla="*/ 5104474 w 7263142"/>
              <a:gd name="csY20" fmla="*/ 1314586 h 1634067"/>
              <a:gd name="csX21" fmla="*/ 4994638 w 7263142"/>
              <a:gd name="csY21" fmla="*/ 1483677 h 1634067"/>
              <a:gd name="csX22" fmla="*/ 4886604 w 7263142"/>
              <a:gd name="csY22" fmla="*/ 1593954 h 1634067"/>
              <a:gd name="csX23" fmla="*/ 4777195 w 7263142"/>
              <a:gd name="csY23" fmla="*/ 1634067 h 1634067"/>
              <a:gd name="csX24" fmla="*/ 4669182 w 7263142"/>
              <a:gd name="csY24" fmla="*/ 1593979 h 1634067"/>
              <a:gd name="csX25" fmla="*/ 4555583 w 7263142"/>
              <a:gd name="csY25" fmla="*/ 1477617 h 1634067"/>
              <a:gd name="csX26" fmla="*/ 4451008 w 7263142"/>
              <a:gd name="csY26" fmla="*/ 1317847 h 1634067"/>
              <a:gd name="csX27" fmla="*/ 4343339 w 7263142"/>
              <a:gd name="csY27" fmla="*/ 1120371 h 1634067"/>
              <a:gd name="csX28" fmla="*/ 4234231 w 7263142"/>
              <a:gd name="csY28" fmla="*/ 923350 h 1634067"/>
              <a:gd name="csX29" fmla="*/ 4125831 w 7263142"/>
              <a:gd name="csY29" fmla="*/ 757423 h 1634067"/>
              <a:gd name="csX30" fmla="*/ 4017153 w 7263142"/>
              <a:gd name="csY30" fmla="*/ 647193 h 1634067"/>
              <a:gd name="csX31" fmla="*/ 3908087 w 7263142"/>
              <a:gd name="csY31" fmla="*/ 607459 h 1634067"/>
              <a:gd name="csX32" fmla="*/ 3799731 w 7263142"/>
              <a:gd name="csY32" fmla="*/ 648003 h 1634067"/>
              <a:gd name="csX33" fmla="*/ 3692821 w 7263142"/>
              <a:gd name="csY33" fmla="*/ 756290 h 1634067"/>
              <a:gd name="csX34" fmla="*/ 3582359 w 7263142"/>
              <a:gd name="csY34" fmla="*/ 924811 h 1634067"/>
              <a:gd name="csX35" fmla="*/ 3475563 w 7263142"/>
              <a:gd name="csY35" fmla="*/ 1121207 h 1634067"/>
              <a:gd name="csX36" fmla="*/ 3474845 w 7263142"/>
              <a:gd name="csY36" fmla="*/ 1120194 h 1634067"/>
              <a:gd name="csX37" fmla="*/ 3474312 w 7263142"/>
              <a:gd name="csY37" fmla="*/ 1122103 h 1634067"/>
              <a:gd name="csX38" fmla="*/ 3366517 w 7263142"/>
              <a:gd name="csY38" fmla="*/ 1314586 h 1634067"/>
              <a:gd name="csX39" fmla="*/ 3256681 w 7263142"/>
              <a:gd name="csY39" fmla="*/ 1483676 h 1634067"/>
              <a:gd name="csX40" fmla="*/ 3148647 w 7263142"/>
              <a:gd name="csY40" fmla="*/ 1593953 h 1634067"/>
              <a:gd name="csX41" fmla="*/ 3039238 w 7263142"/>
              <a:gd name="csY41" fmla="*/ 1634067 h 1634067"/>
              <a:gd name="csX42" fmla="*/ 2931225 w 7263142"/>
              <a:gd name="csY42" fmla="*/ 1593979 h 1634067"/>
              <a:gd name="csX43" fmla="*/ 2817626 w 7263142"/>
              <a:gd name="csY43" fmla="*/ 1477616 h 1634067"/>
              <a:gd name="csX44" fmla="*/ 2713050 w 7263142"/>
              <a:gd name="csY44" fmla="*/ 1317847 h 1634067"/>
              <a:gd name="csX45" fmla="*/ 2605382 w 7263142"/>
              <a:gd name="csY45" fmla="*/ 1120370 h 1634067"/>
              <a:gd name="csX46" fmla="*/ 2496273 w 7263142"/>
              <a:gd name="csY46" fmla="*/ 923350 h 1634067"/>
              <a:gd name="csX47" fmla="*/ 2387873 w 7263142"/>
              <a:gd name="csY47" fmla="*/ 757422 h 1634067"/>
              <a:gd name="csX48" fmla="*/ 2279196 w 7263142"/>
              <a:gd name="csY48" fmla="*/ 647192 h 1634067"/>
              <a:gd name="csX49" fmla="*/ 2170130 w 7263142"/>
              <a:gd name="csY49" fmla="*/ 607458 h 1634067"/>
              <a:gd name="csX50" fmla="*/ 2061774 w 7263142"/>
              <a:gd name="csY50" fmla="*/ 648002 h 1634067"/>
              <a:gd name="csX51" fmla="*/ 1954864 w 7263142"/>
              <a:gd name="csY51" fmla="*/ 756290 h 1634067"/>
              <a:gd name="csX52" fmla="*/ 1844401 w 7263142"/>
              <a:gd name="csY52" fmla="*/ 924811 h 1634067"/>
              <a:gd name="csX53" fmla="*/ 1737606 w 7263142"/>
              <a:gd name="csY53" fmla="*/ 1121206 h 1634067"/>
              <a:gd name="csX54" fmla="*/ 1737598 w 7263142"/>
              <a:gd name="csY54" fmla="*/ 1119789 h 1634067"/>
              <a:gd name="csX55" fmla="*/ 1736708 w 7263142"/>
              <a:gd name="csY55" fmla="*/ 1122103 h 1634067"/>
              <a:gd name="csX56" fmla="*/ 1628912 w 7263142"/>
              <a:gd name="csY56" fmla="*/ 1314586 h 1634067"/>
              <a:gd name="csX57" fmla="*/ 1519076 w 7263142"/>
              <a:gd name="csY57" fmla="*/ 1483677 h 1634067"/>
              <a:gd name="csX58" fmla="*/ 1411042 w 7263142"/>
              <a:gd name="csY58" fmla="*/ 1593954 h 1634067"/>
              <a:gd name="csX59" fmla="*/ 1301633 w 7263142"/>
              <a:gd name="csY59" fmla="*/ 1634067 h 1634067"/>
              <a:gd name="csX60" fmla="*/ 1193620 w 7263142"/>
              <a:gd name="csY60" fmla="*/ 1593979 h 1634067"/>
              <a:gd name="csX61" fmla="*/ 1080021 w 7263142"/>
              <a:gd name="csY61" fmla="*/ 1477617 h 1634067"/>
              <a:gd name="csX62" fmla="*/ 975446 w 7263142"/>
              <a:gd name="csY62" fmla="*/ 1317847 h 1634067"/>
              <a:gd name="csX63" fmla="*/ 867777 w 7263142"/>
              <a:gd name="csY63" fmla="*/ 1120371 h 1634067"/>
              <a:gd name="csX64" fmla="*/ 758669 w 7263142"/>
              <a:gd name="csY64" fmla="*/ 923350 h 1634067"/>
              <a:gd name="csX65" fmla="*/ 650269 w 7263142"/>
              <a:gd name="csY65" fmla="*/ 757423 h 1634067"/>
              <a:gd name="csX66" fmla="*/ 541591 w 7263142"/>
              <a:gd name="csY66" fmla="*/ 647193 h 1634067"/>
              <a:gd name="csX67" fmla="*/ 432525 w 7263142"/>
              <a:gd name="csY67" fmla="*/ 607459 h 1634067"/>
              <a:gd name="csX68" fmla="*/ 324169 w 7263142"/>
              <a:gd name="csY68" fmla="*/ 648003 h 1634067"/>
              <a:gd name="csX69" fmla="*/ 217259 w 7263142"/>
              <a:gd name="csY69" fmla="*/ 756290 h 1634067"/>
              <a:gd name="csX70" fmla="*/ 106797 w 7263142"/>
              <a:gd name="csY70" fmla="*/ 924811 h 1634067"/>
              <a:gd name="csX71" fmla="*/ 1 w 7263142"/>
              <a:gd name="csY71" fmla="*/ 1121207 h 1634067"/>
              <a:gd name="csX0" fmla="*/ 6949872 w 6949872"/>
              <a:gd name="csY0" fmla="*/ 514647 h 1026611"/>
              <a:gd name="csX1" fmla="*/ 6842077 w 6949872"/>
              <a:gd name="csY1" fmla="*/ 707130 h 1026611"/>
              <a:gd name="csX2" fmla="*/ 6732241 w 6949872"/>
              <a:gd name="csY2" fmla="*/ 876220 h 1026611"/>
              <a:gd name="csX3" fmla="*/ 6624206 w 6949872"/>
              <a:gd name="csY3" fmla="*/ 986497 h 1026611"/>
              <a:gd name="csX4" fmla="*/ 6514797 w 6949872"/>
              <a:gd name="csY4" fmla="*/ 1026611 h 1026611"/>
              <a:gd name="csX5" fmla="*/ 6406785 w 6949872"/>
              <a:gd name="csY5" fmla="*/ 986523 h 1026611"/>
              <a:gd name="csX6" fmla="*/ 6293186 w 6949872"/>
              <a:gd name="csY6" fmla="*/ 870160 h 1026611"/>
              <a:gd name="csX7" fmla="*/ 6188610 w 6949872"/>
              <a:gd name="csY7" fmla="*/ 710391 h 1026611"/>
              <a:gd name="csX8" fmla="*/ 6080942 w 6949872"/>
              <a:gd name="csY8" fmla="*/ 512914 h 1026611"/>
              <a:gd name="csX9" fmla="*/ 5971833 w 6949872"/>
              <a:gd name="csY9" fmla="*/ 315894 h 1026611"/>
              <a:gd name="csX10" fmla="*/ 5863433 w 6949872"/>
              <a:gd name="csY10" fmla="*/ 149966 h 1026611"/>
              <a:gd name="csX11" fmla="*/ 5754755 w 6949872"/>
              <a:gd name="csY11" fmla="*/ 39736 h 1026611"/>
              <a:gd name="csX12" fmla="*/ 5645690 w 6949872"/>
              <a:gd name="csY12" fmla="*/ 2 h 1026611"/>
              <a:gd name="csX13" fmla="*/ 5537334 w 6949872"/>
              <a:gd name="csY13" fmla="*/ 40546 h 1026611"/>
              <a:gd name="csX14" fmla="*/ 5430423 w 6949872"/>
              <a:gd name="csY14" fmla="*/ 148834 h 1026611"/>
              <a:gd name="csX15" fmla="*/ 5319961 w 6949872"/>
              <a:gd name="csY15" fmla="*/ 317355 h 1026611"/>
              <a:gd name="csX16" fmla="*/ 5213166 w 6949872"/>
              <a:gd name="csY16" fmla="*/ 513750 h 1026611"/>
              <a:gd name="csX17" fmla="*/ 5213158 w 6949872"/>
              <a:gd name="csY17" fmla="*/ 512333 h 1026611"/>
              <a:gd name="csX18" fmla="*/ 5212268 w 6949872"/>
              <a:gd name="csY18" fmla="*/ 514647 h 1026611"/>
              <a:gd name="csX19" fmla="*/ 5104472 w 6949872"/>
              <a:gd name="csY19" fmla="*/ 707130 h 1026611"/>
              <a:gd name="csX20" fmla="*/ 4994636 w 6949872"/>
              <a:gd name="csY20" fmla="*/ 876221 h 1026611"/>
              <a:gd name="csX21" fmla="*/ 4886602 w 6949872"/>
              <a:gd name="csY21" fmla="*/ 986498 h 1026611"/>
              <a:gd name="csX22" fmla="*/ 4777193 w 6949872"/>
              <a:gd name="csY22" fmla="*/ 1026611 h 1026611"/>
              <a:gd name="csX23" fmla="*/ 4669180 w 6949872"/>
              <a:gd name="csY23" fmla="*/ 986523 h 1026611"/>
              <a:gd name="csX24" fmla="*/ 4555581 w 6949872"/>
              <a:gd name="csY24" fmla="*/ 870161 h 1026611"/>
              <a:gd name="csX25" fmla="*/ 4451006 w 6949872"/>
              <a:gd name="csY25" fmla="*/ 710391 h 1026611"/>
              <a:gd name="csX26" fmla="*/ 4343337 w 6949872"/>
              <a:gd name="csY26" fmla="*/ 512915 h 1026611"/>
              <a:gd name="csX27" fmla="*/ 4234229 w 6949872"/>
              <a:gd name="csY27" fmla="*/ 315894 h 1026611"/>
              <a:gd name="csX28" fmla="*/ 4125829 w 6949872"/>
              <a:gd name="csY28" fmla="*/ 149967 h 1026611"/>
              <a:gd name="csX29" fmla="*/ 4017151 w 6949872"/>
              <a:gd name="csY29" fmla="*/ 39737 h 1026611"/>
              <a:gd name="csX30" fmla="*/ 3908085 w 6949872"/>
              <a:gd name="csY30" fmla="*/ 3 h 1026611"/>
              <a:gd name="csX31" fmla="*/ 3799729 w 6949872"/>
              <a:gd name="csY31" fmla="*/ 40547 h 1026611"/>
              <a:gd name="csX32" fmla="*/ 3692819 w 6949872"/>
              <a:gd name="csY32" fmla="*/ 148834 h 1026611"/>
              <a:gd name="csX33" fmla="*/ 3582357 w 6949872"/>
              <a:gd name="csY33" fmla="*/ 317355 h 1026611"/>
              <a:gd name="csX34" fmla="*/ 3475561 w 6949872"/>
              <a:gd name="csY34" fmla="*/ 513751 h 1026611"/>
              <a:gd name="csX35" fmla="*/ 3474843 w 6949872"/>
              <a:gd name="csY35" fmla="*/ 512738 h 1026611"/>
              <a:gd name="csX36" fmla="*/ 3474310 w 6949872"/>
              <a:gd name="csY36" fmla="*/ 514647 h 1026611"/>
              <a:gd name="csX37" fmla="*/ 3366515 w 6949872"/>
              <a:gd name="csY37" fmla="*/ 707130 h 1026611"/>
              <a:gd name="csX38" fmla="*/ 3256679 w 6949872"/>
              <a:gd name="csY38" fmla="*/ 876220 h 1026611"/>
              <a:gd name="csX39" fmla="*/ 3148645 w 6949872"/>
              <a:gd name="csY39" fmla="*/ 986497 h 1026611"/>
              <a:gd name="csX40" fmla="*/ 3039236 w 6949872"/>
              <a:gd name="csY40" fmla="*/ 1026611 h 1026611"/>
              <a:gd name="csX41" fmla="*/ 2931223 w 6949872"/>
              <a:gd name="csY41" fmla="*/ 986523 h 1026611"/>
              <a:gd name="csX42" fmla="*/ 2817624 w 6949872"/>
              <a:gd name="csY42" fmla="*/ 870160 h 1026611"/>
              <a:gd name="csX43" fmla="*/ 2713048 w 6949872"/>
              <a:gd name="csY43" fmla="*/ 710391 h 1026611"/>
              <a:gd name="csX44" fmla="*/ 2605380 w 6949872"/>
              <a:gd name="csY44" fmla="*/ 512914 h 1026611"/>
              <a:gd name="csX45" fmla="*/ 2496271 w 6949872"/>
              <a:gd name="csY45" fmla="*/ 315894 h 1026611"/>
              <a:gd name="csX46" fmla="*/ 2387871 w 6949872"/>
              <a:gd name="csY46" fmla="*/ 149966 h 1026611"/>
              <a:gd name="csX47" fmla="*/ 2279194 w 6949872"/>
              <a:gd name="csY47" fmla="*/ 39736 h 1026611"/>
              <a:gd name="csX48" fmla="*/ 2170128 w 6949872"/>
              <a:gd name="csY48" fmla="*/ 2 h 1026611"/>
              <a:gd name="csX49" fmla="*/ 2061772 w 6949872"/>
              <a:gd name="csY49" fmla="*/ 40546 h 1026611"/>
              <a:gd name="csX50" fmla="*/ 1954862 w 6949872"/>
              <a:gd name="csY50" fmla="*/ 148834 h 1026611"/>
              <a:gd name="csX51" fmla="*/ 1844399 w 6949872"/>
              <a:gd name="csY51" fmla="*/ 317355 h 1026611"/>
              <a:gd name="csX52" fmla="*/ 1737604 w 6949872"/>
              <a:gd name="csY52" fmla="*/ 513750 h 1026611"/>
              <a:gd name="csX53" fmla="*/ 1737596 w 6949872"/>
              <a:gd name="csY53" fmla="*/ 512333 h 1026611"/>
              <a:gd name="csX54" fmla="*/ 1736706 w 6949872"/>
              <a:gd name="csY54" fmla="*/ 514647 h 1026611"/>
              <a:gd name="csX55" fmla="*/ 1628910 w 6949872"/>
              <a:gd name="csY55" fmla="*/ 707130 h 1026611"/>
              <a:gd name="csX56" fmla="*/ 1519074 w 6949872"/>
              <a:gd name="csY56" fmla="*/ 876221 h 1026611"/>
              <a:gd name="csX57" fmla="*/ 1411040 w 6949872"/>
              <a:gd name="csY57" fmla="*/ 986498 h 1026611"/>
              <a:gd name="csX58" fmla="*/ 1301631 w 6949872"/>
              <a:gd name="csY58" fmla="*/ 1026611 h 1026611"/>
              <a:gd name="csX59" fmla="*/ 1193618 w 6949872"/>
              <a:gd name="csY59" fmla="*/ 986523 h 1026611"/>
              <a:gd name="csX60" fmla="*/ 1080019 w 6949872"/>
              <a:gd name="csY60" fmla="*/ 870161 h 1026611"/>
              <a:gd name="csX61" fmla="*/ 975444 w 6949872"/>
              <a:gd name="csY61" fmla="*/ 710391 h 1026611"/>
              <a:gd name="csX62" fmla="*/ 867775 w 6949872"/>
              <a:gd name="csY62" fmla="*/ 512915 h 1026611"/>
              <a:gd name="csX63" fmla="*/ 758667 w 6949872"/>
              <a:gd name="csY63" fmla="*/ 315894 h 1026611"/>
              <a:gd name="csX64" fmla="*/ 650267 w 6949872"/>
              <a:gd name="csY64" fmla="*/ 149967 h 1026611"/>
              <a:gd name="csX65" fmla="*/ 541589 w 6949872"/>
              <a:gd name="csY65" fmla="*/ 39737 h 1026611"/>
              <a:gd name="csX66" fmla="*/ 432523 w 6949872"/>
              <a:gd name="csY66" fmla="*/ 3 h 1026611"/>
              <a:gd name="csX67" fmla="*/ 324167 w 6949872"/>
              <a:gd name="csY67" fmla="*/ 40547 h 1026611"/>
              <a:gd name="csX68" fmla="*/ 217257 w 6949872"/>
              <a:gd name="csY68" fmla="*/ 148834 h 1026611"/>
              <a:gd name="csX69" fmla="*/ 106795 w 6949872"/>
              <a:gd name="csY69" fmla="*/ 317355 h 1026611"/>
              <a:gd name="csX70" fmla="*/ -1 w 6949872"/>
              <a:gd name="csY70" fmla="*/ 513751 h 1026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6949872" h="1026611">
                <a:moveTo>
                  <a:pt x="6949872" y="514647"/>
                </a:moveTo>
                <a:lnTo>
                  <a:pt x="6842077" y="707130"/>
                </a:lnTo>
                <a:cubicBezTo>
                  <a:pt x="6805805" y="767392"/>
                  <a:pt x="6766907" y="831969"/>
                  <a:pt x="6732241" y="876220"/>
                </a:cubicBezTo>
                <a:cubicBezTo>
                  <a:pt x="6702002" y="914819"/>
                  <a:pt x="6666471" y="949738"/>
                  <a:pt x="6624206" y="986497"/>
                </a:cubicBezTo>
                <a:cubicBezTo>
                  <a:pt x="6590394" y="1015906"/>
                  <a:pt x="6551034" y="1026607"/>
                  <a:pt x="6514797" y="1026611"/>
                </a:cubicBezTo>
                <a:cubicBezTo>
                  <a:pt x="6478561" y="1026615"/>
                  <a:pt x="6443720" y="1012598"/>
                  <a:pt x="6406785" y="986523"/>
                </a:cubicBezTo>
                <a:cubicBezTo>
                  <a:pt x="6369850" y="960448"/>
                  <a:pt x="6329548" y="916183"/>
                  <a:pt x="6293186" y="870160"/>
                </a:cubicBezTo>
                <a:lnTo>
                  <a:pt x="6188610" y="710391"/>
                </a:lnTo>
                <a:lnTo>
                  <a:pt x="6080942" y="512914"/>
                </a:lnTo>
                <a:lnTo>
                  <a:pt x="5971833" y="315894"/>
                </a:lnTo>
                <a:cubicBezTo>
                  <a:pt x="5935582" y="255402"/>
                  <a:pt x="5897529" y="195806"/>
                  <a:pt x="5863433" y="149966"/>
                </a:cubicBezTo>
                <a:cubicBezTo>
                  <a:pt x="5831925" y="107604"/>
                  <a:pt x="5797398" y="73236"/>
                  <a:pt x="5754755" y="39736"/>
                </a:cubicBezTo>
                <a:cubicBezTo>
                  <a:pt x="5719779" y="12258"/>
                  <a:pt x="5681927" y="-133"/>
                  <a:pt x="5645690" y="2"/>
                </a:cubicBezTo>
                <a:cubicBezTo>
                  <a:pt x="5609453" y="137"/>
                  <a:pt x="5573211" y="15741"/>
                  <a:pt x="5537334" y="40546"/>
                </a:cubicBezTo>
                <a:cubicBezTo>
                  <a:pt x="5501456" y="65352"/>
                  <a:pt x="5466652" y="102700"/>
                  <a:pt x="5430423" y="148834"/>
                </a:cubicBezTo>
                <a:lnTo>
                  <a:pt x="5319961" y="317355"/>
                </a:lnTo>
                <a:lnTo>
                  <a:pt x="5213166" y="513750"/>
                </a:lnTo>
                <a:cubicBezTo>
                  <a:pt x="5213164" y="513278"/>
                  <a:pt x="5213161" y="512805"/>
                  <a:pt x="5213158" y="512333"/>
                </a:cubicBezTo>
                <a:lnTo>
                  <a:pt x="5212268" y="514647"/>
                </a:lnTo>
                <a:lnTo>
                  <a:pt x="5104472" y="707130"/>
                </a:lnTo>
                <a:cubicBezTo>
                  <a:pt x="5068200" y="767393"/>
                  <a:pt x="5029302" y="831970"/>
                  <a:pt x="4994636" y="876221"/>
                </a:cubicBezTo>
                <a:cubicBezTo>
                  <a:pt x="4964398" y="914819"/>
                  <a:pt x="4928866" y="949739"/>
                  <a:pt x="4886602" y="986498"/>
                </a:cubicBezTo>
                <a:cubicBezTo>
                  <a:pt x="4852789" y="1015906"/>
                  <a:pt x="4813430" y="1026607"/>
                  <a:pt x="4777193" y="1026611"/>
                </a:cubicBezTo>
                <a:cubicBezTo>
                  <a:pt x="4740955" y="1026616"/>
                  <a:pt x="4706115" y="1012598"/>
                  <a:pt x="4669180" y="986523"/>
                </a:cubicBezTo>
                <a:cubicBezTo>
                  <a:pt x="4632245" y="960448"/>
                  <a:pt x="4591944" y="916183"/>
                  <a:pt x="4555581" y="870161"/>
                </a:cubicBezTo>
                <a:lnTo>
                  <a:pt x="4451006" y="710391"/>
                </a:lnTo>
                <a:lnTo>
                  <a:pt x="4343337" y="512915"/>
                </a:lnTo>
                <a:lnTo>
                  <a:pt x="4234229" y="315894"/>
                </a:lnTo>
                <a:cubicBezTo>
                  <a:pt x="4197977" y="255403"/>
                  <a:pt x="4159924" y="195807"/>
                  <a:pt x="4125829" y="149967"/>
                </a:cubicBezTo>
                <a:cubicBezTo>
                  <a:pt x="4094320" y="107605"/>
                  <a:pt x="4059793" y="73237"/>
                  <a:pt x="4017151" y="39737"/>
                </a:cubicBezTo>
                <a:cubicBezTo>
                  <a:pt x="3982175" y="12259"/>
                  <a:pt x="3944322" y="-132"/>
                  <a:pt x="3908085" y="3"/>
                </a:cubicBezTo>
                <a:cubicBezTo>
                  <a:pt x="3871848" y="138"/>
                  <a:pt x="3835607" y="15742"/>
                  <a:pt x="3799729" y="40547"/>
                </a:cubicBezTo>
                <a:cubicBezTo>
                  <a:pt x="3763852" y="65353"/>
                  <a:pt x="3729048" y="102700"/>
                  <a:pt x="3692819" y="148834"/>
                </a:cubicBezTo>
                <a:lnTo>
                  <a:pt x="3582357" y="317355"/>
                </a:lnTo>
                <a:lnTo>
                  <a:pt x="3475561" y="513751"/>
                </a:lnTo>
                <a:lnTo>
                  <a:pt x="3474843" y="512738"/>
                </a:lnTo>
                <a:lnTo>
                  <a:pt x="3474310" y="514647"/>
                </a:lnTo>
                <a:lnTo>
                  <a:pt x="3366515" y="707130"/>
                </a:lnTo>
                <a:cubicBezTo>
                  <a:pt x="3330243" y="767392"/>
                  <a:pt x="3291345" y="831969"/>
                  <a:pt x="3256679" y="876220"/>
                </a:cubicBezTo>
                <a:cubicBezTo>
                  <a:pt x="3226440" y="914819"/>
                  <a:pt x="3190909" y="949738"/>
                  <a:pt x="3148645" y="986497"/>
                </a:cubicBezTo>
                <a:cubicBezTo>
                  <a:pt x="3114832" y="1015906"/>
                  <a:pt x="3075472" y="1026607"/>
                  <a:pt x="3039236" y="1026611"/>
                </a:cubicBezTo>
                <a:cubicBezTo>
                  <a:pt x="3002999" y="1026615"/>
                  <a:pt x="2968158" y="1012598"/>
                  <a:pt x="2931223" y="986523"/>
                </a:cubicBezTo>
                <a:cubicBezTo>
                  <a:pt x="2894288" y="960448"/>
                  <a:pt x="2853986" y="916183"/>
                  <a:pt x="2817624" y="870160"/>
                </a:cubicBezTo>
                <a:lnTo>
                  <a:pt x="2713048" y="710391"/>
                </a:lnTo>
                <a:lnTo>
                  <a:pt x="2605380" y="512914"/>
                </a:lnTo>
                <a:lnTo>
                  <a:pt x="2496271" y="315894"/>
                </a:lnTo>
                <a:cubicBezTo>
                  <a:pt x="2460020" y="255402"/>
                  <a:pt x="2421967" y="195806"/>
                  <a:pt x="2387871" y="149966"/>
                </a:cubicBezTo>
                <a:cubicBezTo>
                  <a:pt x="2356363" y="107604"/>
                  <a:pt x="2321836" y="73236"/>
                  <a:pt x="2279194" y="39736"/>
                </a:cubicBezTo>
                <a:cubicBezTo>
                  <a:pt x="2244217" y="12258"/>
                  <a:pt x="2206365" y="-133"/>
                  <a:pt x="2170128" y="2"/>
                </a:cubicBezTo>
                <a:cubicBezTo>
                  <a:pt x="2133891" y="137"/>
                  <a:pt x="2097649" y="15741"/>
                  <a:pt x="2061772" y="40546"/>
                </a:cubicBezTo>
                <a:cubicBezTo>
                  <a:pt x="2025895" y="65352"/>
                  <a:pt x="1991091" y="102700"/>
                  <a:pt x="1954862" y="148834"/>
                </a:cubicBezTo>
                <a:lnTo>
                  <a:pt x="1844399" y="317355"/>
                </a:lnTo>
                <a:lnTo>
                  <a:pt x="1737604" y="513750"/>
                </a:lnTo>
                <a:cubicBezTo>
                  <a:pt x="1737602" y="513278"/>
                  <a:pt x="1737599" y="512805"/>
                  <a:pt x="1737596" y="512333"/>
                </a:cubicBezTo>
                <a:lnTo>
                  <a:pt x="1736706" y="514647"/>
                </a:lnTo>
                <a:lnTo>
                  <a:pt x="1628910" y="707130"/>
                </a:lnTo>
                <a:cubicBezTo>
                  <a:pt x="1592638" y="767393"/>
                  <a:pt x="1553740" y="831970"/>
                  <a:pt x="1519074" y="876221"/>
                </a:cubicBezTo>
                <a:cubicBezTo>
                  <a:pt x="1488836" y="914819"/>
                  <a:pt x="1453304" y="949739"/>
                  <a:pt x="1411040" y="986498"/>
                </a:cubicBezTo>
                <a:cubicBezTo>
                  <a:pt x="1377228" y="1015906"/>
                  <a:pt x="1337868" y="1026607"/>
                  <a:pt x="1301631" y="1026611"/>
                </a:cubicBezTo>
                <a:cubicBezTo>
                  <a:pt x="1265393" y="1026616"/>
                  <a:pt x="1230553" y="1012598"/>
                  <a:pt x="1193618" y="986523"/>
                </a:cubicBezTo>
                <a:cubicBezTo>
                  <a:pt x="1156683" y="960448"/>
                  <a:pt x="1116382" y="916183"/>
                  <a:pt x="1080019" y="870161"/>
                </a:cubicBezTo>
                <a:lnTo>
                  <a:pt x="975444" y="710391"/>
                </a:lnTo>
                <a:lnTo>
                  <a:pt x="867775" y="512915"/>
                </a:lnTo>
                <a:lnTo>
                  <a:pt x="758667" y="315894"/>
                </a:lnTo>
                <a:cubicBezTo>
                  <a:pt x="722415" y="255403"/>
                  <a:pt x="684362" y="195807"/>
                  <a:pt x="650267" y="149967"/>
                </a:cubicBezTo>
                <a:cubicBezTo>
                  <a:pt x="618758" y="107605"/>
                  <a:pt x="584231" y="73237"/>
                  <a:pt x="541589" y="39737"/>
                </a:cubicBezTo>
                <a:cubicBezTo>
                  <a:pt x="506613" y="12259"/>
                  <a:pt x="468760" y="-132"/>
                  <a:pt x="432523" y="3"/>
                </a:cubicBezTo>
                <a:cubicBezTo>
                  <a:pt x="396286" y="138"/>
                  <a:pt x="360045" y="15742"/>
                  <a:pt x="324167" y="40547"/>
                </a:cubicBezTo>
                <a:cubicBezTo>
                  <a:pt x="288290" y="65353"/>
                  <a:pt x="253486" y="102700"/>
                  <a:pt x="217257" y="148834"/>
                </a:cubicBezTo>
                <a:lnTo>
                  <a:pt x="106795" y="317355"/>
                </a:lnTo>
                <a:lnTo>
                  <a:pt x="-1" y="513751"/>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2" name="Freeform: Shape 61">
            <a:extLst>
              <a:ext uri="{FF2B5EF4-FFF2-40B4-BE49-F238E27FC236}">
                <a16:creationId xmlns:a16="http://schemas.microsoft.com/office/drawing/2014/main" id="{986FDE6F-8327-B801-54BD-4D242D5758E3}"/>
              </a:ext>
            </a:extLst>
          </p:cNvPr>
          <p:cNvSpPr/>
          <p:nvPr/>
        </p:nvSpPr>
        <p:spPr>
          <a:xfrm>
            <a:off x="5435195" y="4892110"/>
            <a:ext cx="628852" cy="521489"/>
          </a:xfrm>
          <a:custGeom>
            <a:avLst/>
            <a:gdLst>
              <a:gd name="csX0" fmla="*/ 169332 w 7700428"/>
              <a:gd name="csY0" fmla="*/ 0 h 1735667"/>
              <a:gd name="csX1" fmla="*/ 3433232 w 7700428"/>
              <a:gd name="csY1" fmla="*/ 33338 h 1735667"/>
              <a:gd name="csX2" fmla="*/ 3536684 w 7700428"/>
              <a:gd name="csY2" fmla="*/ 35625 h 1735667"/>
              <a:gd name="csX3" fmla="*/ 3574112 w 7700428"/>
              <a:gd name="csY3" fmla="*/ 11747 h 1735667"/>
              <a:gd name="csX4" fmla="*/ 3644894 w 7700428"/>
              <a:gd name="csY4" fmla="*/ 0 h 1735667"/>
              <a:gd name="csX5" fmla="*/ 7700428 w 7700428"/>
              <a:gd name="csY5" fmla="*/ 101601 h 1735667"/>
              <a:gd name="csX6" fmla="*/ 7387160 w 7700428"/>
              <a:gd name="csY6" fmla="*/ 1223703 h 1735667"/>
              <a:gd name="csX7" fmla="*/ 7279365 w 7700428"/>
              <a:gd name="csY7" fmla="*/ 1416186 h 1735667"/>
              <a:gd name="csX8" fmla="*/ 7169529 w 7700428"/>
              <a:gd name="csY8" fmla="*/ 1585276 h 1735667"/>
              <a:gd name="csX9" fmla="*/ 7061494 w 7700428"/>
              <a:gd name="csY9" fmla="*/ 1695553 h 1735667"/>
              <a:gd name="csX10" fmla="*/ 6952085 w 7700428"/>
              <a:gd name="csY10" fmla="*/ 1735667 h 1735667"/>
              <a:gd name="csX11" fmla="*/ 6844073 w 7700428"/>
              <a:gd name="csY11" fmla="*/ 1695579 h 1735667"/>
              <a:gd name="csX12" fmla="*/ 6730474 w 7700428"/>
              <a:gd name="csY12" fmla="*/ 1579216 h 1735667"/>
              <a:gd name="csX13" fmla="*/ 6625898 w 7700428"/>
              <a:gd name="csY13" fmla="*/ 1419447 h 1735667"/>
              <a:gd name="csX14" fmla="*/ 6518230 w 7700428"/>
              <a:gd name="csY14" fmla="*/ 1221970 h 1735667"/>
              <a:gd name="csX15" fmla="*/ 6409121 w 7700428"/>
              <a:gd name="csY15" fmla="*/ 1024950 h 1735667"/>
              <a:gd name="csX16" fmla="*/ 6300721 w 7700428"/>
              <a:gd name="csY16" fmla="*/ 859022 h 1735667"/>
              <a:gd name="csX17" fmla="*/ 6192043 w 7700428"/>
              <a:gd name="csY17" fmla="*/ 748792 h 1735667"/>
              <a:gd name="csX18" fmla="*/ 6082978 w 7700428"/>
              <a:gd name="csY18" fmla="*/ 709058 h 1735667"/>
              <a:gd name="csX19" fmla="*/ 5974622 w 7700428"/>
              <a:gd name="csY19" fmla="*/ 749602 h 1735667"/>
              <a:gd name="csX20" fmla="*/ 5867711 w 7700428"/>
              <a:gd name="csY20" fmla="*/ 857890 h 1735667"/>
              <a:gd name="csX21" fmla="*/ 5757249 w 7700428"/>
              <a:gd name="csY21" fmla="*/ 1026411 h 1735667"/>
              <a:gd name="csX22" fmla="*/ 5650454 w 7700428"/>
              <a:gd name="csY22" fmla="*/ 1222806 h 1735667"/>
              <a:gd name="csX23" fmla="*/ 5650446 w 7700428"/>
              <a:gd name="csY23" fmla="*/ 1221389 h 1735667"/>
              <a:gd name="csX24" fmla="*/ 5649556 w 7700428"/>
              <a:gd name="csY24" fmla="*/ 1223703 h 1735667"/>
              <a:gd name="csX25" fmla="*/ 5541760 w 7700428"/>
              <a:gd name="csY25" fmla="*/ 1416186 h 1735667"/>
              <a:gd name="csX26" fmla="*/ 5431924 w 7700428"/>
              <a:gd name="csY26" fmla="*/ 1585277 h 1735667"/>
              <a:gd name="csX27" fmla="*/ 5323890 w 7700428"/>
              <a:gd name="csY27" fmla="*/ 1695554 h 1735667"/>
              <a:gd name="csX28" fmla="*/ 5214481 w 7700428"/>
              <a:gd name="csY28" fmla="*/ 1735667 h 1735667"/>
              <a:gd name="csX29" fmla="*/ 5106468 w 7700428"/>
              <a:gd name="csY29" fmla="*/ 1695579 h 1735667"/>
              <a:gd name="csX30" fmla="*/ 4992869 w 7700428"/>
              <a:gd name="csY30" fmla="*/ 1579217 h 1735667"/>
              <a:gd name="csX31" fmla="*/ 4888294 w 7700428"/>
              <a:gd name="csY31" fmla="*/ 1419447 h 1735667"/>
              <a:gd name="csX32" fmla="*/ 4780625 w 7700428"/>
              <a:gd name="csY32" fmla="*/ 1221971 h 1735667"/>
              <a:gd name="csX33" fmla="*/ 4671517 w 7700428"/>
              <a:gd name="csY33" fmla="*/ 1024950 h 1735667"/>
              <a:gd name="csX34" fmla="*/ 4563117 w 7700428"/>
              <a:gd name="csY34" fmla="*/ 859023 h 1735667"/>
              <a:gd name="csX35" fmla="*/ 4454439 w 7700428"/>
              <a:gd name="csY35" fmla="*/ 748793 h 1735667"/>
              <a:gd name="csX36" fmla="*/ 4345373 w 7700428"/>
              <a:gd name="csY36" fmla="*/ 709059 h 1735667"/>
              <a:gd name="csX37" fmla="*/ 4237017 w 7700428"/>
              <a:gd name="csY37" fmla="*/ 749603 h 1735667"/>
              <a:gd name="csX38" fmla="*/ 4130107 w 7700428"/>
              <a:gd name="csY38" fmla="*/ 857890 h 1735667"/>
              <a:gd name="csX39" fmla="*/ 4019645 w 7700428"/>
              <a:gd name="csY39" fmla="*/ 1026411 h 1735667"/>
              <a:gd name="csX40" fmla="*/ 3912849 w 7700428"/>
              <a:gd name="csY40" fmla="*/ 1222807 h 1735667"/>
              <a:gd name="csX41" fmla="*/ 3912131 w 7700428"/>
              <a:gd name="csY41" fmla="*/ 1221794 h 1735667"/>
              <a:gd name="csX42" fmla="*/ 3911598 w 7700428"/>
              <a:gd name="csY42" fmla="*/ 1223703 h 1735667"/>
              <a:gd name="csX43" fmla="*/ 3803803 w 7700428"/>
              <a:gd name="csY43" fmla="*/ 1416186 h 1735667"/>
              <a:gd name="csX44" fmla="*/ 3693967 w 7700428"/>
              <a:gd name="csY44" fmla="*/ 1585276 h 1735667"/>
              <a:gd name="csX45" fmla="*/ 3585933 w 7700428"/>
              <a:gd name="csY45" fmla="*/ 1695553 h 1735667"/>
              <a:gd name="csX46" fmla="*/ 3476524 w 7700428"/>
              <a:gd name="csY46" fmla="*/ 1735667 h 1735667"/>
              <a:gd name="csX47" fmla="*/ 3368511 w 7700428"/>
              <a:gd name="csY47" fmla="*/ 1695579 h 1735667"/>
              <a:gd name="csX48" fmla="*/ 3254912 w 7700428"/>
              <a:gd name="csY48" fmla="*/ 1579216 h 1735667"/>
              <a:gd name="csX49" fmla="*/ 3150336 w 7700428"/>
              <a:gd name="csY49" fmla="*/ 1419447 h 1735667"/>
              <a:gd name="csX50" fmla="*/ 3042668 w 7700428"/>
              <a:gd name="csY50" fmla="*/ 1221970 h 1735667"/>
              <a:gd name="csX51" fmla="*/ 2933559 w 7700428"/>
              <a:gd name="csY51" fmla="*/ 1024950 h 1735667"/>
              <a:gd name="csX52" fmla="*/ 2825159 w 7700428"/>
              <a:gd name="csY52" fmla="*/ 859022 h 1735667"/>
              <a:gd name="csX53" fmla="*/ 2716482 w 7700428"/>
              <a:gd name="csY53" fmla="*/ 748792 h 1735667"/>
              <a:gd name="csX54" fmla="*/ 2607416 w 7700428"/>
              <a:gd name="csY54" fmla="*/ 709058 h 1735667"/>
              <a:gd name="csX55" fmla="*/ 2499060 w 7700428"/>
              <a:gd name="csY55" fmla="*/ 749602 h 1735667"/>
              <a:gd name="csX56" fmla="*/ 2392150 w 7700428"/>
              <a:gd name="csY56" fmla="*/ 857890 h 1735667"/>
              <a:gd name="csX57" fmla="*/ 2281687 w 7700428"/>
              <a:gd name="csY57" fmla="*/ 1026411 h 1735667"/>
              <a:gd name="csX58" fmla="*/ 2174892 w 7700428"/>
              <a:gd name="csY58" fmla="*/ 1222806 h 1735667"/>
              <a:gd name="csX59" fmla="*/ 2174884 w 7700428"/>
              <a:gd name="csY59" fmla="*/ 1221389 h 1735667"/>
              <a:gd name="csX60" fmla="*/ 2173994 w 7700428"/>
              <a:gd name="csY60" fmla="*/ 1223703 h 1735667"/>
              <a:gd name="csX61" fmla="*/ 2066198 w 7700428"/>
              <a:gd name="csY61" fmla="*/ 1416186 h 1735667"/>
              <a:gd name="csX62" fmla="*/ 1956362 w 7700428"/>
              <a:gd name="csY62" fmla="*/ 1585277 h 1735667"/>
              <a:gd name="csX63" fmla="*/ 1848328 w 7700428"/>
              <a:gd name="csY63" fmla="*/ 1695554 h 1735667"/>
              <a:gd name="csX64" fmla="*/ 1738919 w 7700428"/>
              <a:gd name="csY64" fmla="*/ 1735667 h 1735667"/>
              <a:gd name="csX65" fmla="*/ 1630906 w 7700428"/>
              <a:gd name="csY65" fmla="*/ 1695579 h 1735667"/>
              <a:gd name="csX66" fmla="*/ 1517307 w 7700428"/>
              <a:gd name="csY66" fmla="*/ 1579217 h 1735667"/>
              <a:gd name="csX67" fmla="*/ 1412732 w 7700428"/>
              <a:gd name="csY67" fmla="*/ 1419447 h 1735667"/>
              <a:gd name="csX68" fmla="*/ 1305063 w 7700428"/>
              <a:gd name="csY68" fmla="*/ 1221971 h 1735667"/>
              <a:gd name="csX69" fmla="*/ 1195955 w 7700428"/>
              <a:gd name="csY69" fmla="*/ 1024950 h 1735667"/>
              <a:gd name="csX70" fmla="*/ 1087555 w 7700428"/>
              <a:gd name="csY70" fmla="*/ 859023 h 1735667"/>
              <a:gd name="csX71" fmla="*/ 978877 w 7700428"/>
              <a:gd name="csY71" fmla="*/ 748793 h 1735667"/>
              <a:gd name="csX72" fmla="*/ 869811 w 7700428"/>
              <a:gd name="csY72" fmla="*/ 709059 h 1735667"/>
              <a:gd name="csX73" fmla="*/ 761455 w 7700428"/>
              <a:gd name="csY73" fmla="*/ 749603 h 1735667"/>
              <a:gd name="csX74" fmla="*/ 654545 w 7700428"/>
              <a:gd name="csY74" fmla="*/ 857890 h 1735667"/>
              <a:gd name="csX75" fmla="*/ 544083 w 7700428"/>
              <a:gd name="csY75" fmla="*/ 1026411 h 1735667"/>
              <a:gd name="csX76" fmla="*/ 437287 w 7700428"/>
              <a:gd name="csY76" fmla="*/ 1222807 h 1735667"/>
              <a:gd name="csX77" fmla="*/ 169332 w 7700428"/>
              <a:gd name="csY77" fmla="*/ 0 h 1735667"/>
              <a:gd name="csX0" fmla="*/ 111902 w 7642998"/>
              <a:gd name="csY0" fmla="*/ 0 h 1735667"/>
              <a:gd name="csX1" fmla="*/ 3375802 w 7642998"/>
              <a:gd name="csY1" fmla="*/ 33338 h 1735667"/>
              <a:gd name="csX2" fmla="*/ 3479254 w 7642998"/>
              <a:gd name="csY2" fmla="*/ 35625 h 1735667"/>
              <a:gd name="csX3" fmla="*/ 3516682 w 7642998"/>
              <a:gd name="csY3" fmla="*/ 11747 h 1735667"/>
              <a:gd name="csX4" fmla="*/ 3587464 w 7642998"/>
              <a:gd name="csY4" fmla="*/ 0 h 1735667"/>
              <a:gd name="csX5" fmla="*/ 7642998 w 7642998"/>
              <a:gd name="csY5" fmla="*/ 101601 h 1735667"/>
              <a:gd name="csX6" fmla="*/ 7329730 w 7642998"/>
              <a:gd name="csY6" fmla="*/ 1223703 h 1735667"/>
              <a:gd name="csX7" fmla="*/ 7221935 w 7642998"/>
              <a:gd name="csY7" fmla="*/ 1416186 h 1735667"/>
              <a:gd name="csX8" fmla="*/ 7112099 w 7642998"/>
              <a:gd name="csY8" fmla="*/ 1585276 h 1735667"/>
              <a:gd name="csX9" fmla="*/ 7004064 w 7642998"/>
              <a:gd name="csY9" fmla="*/ 1695553 h 1735667"/>
              <a:gd name="csX10" fmla="*/ 6894655 w 7642998"/>
              <a:gd name="csY10" fmla="*/ 1735667 h 1735667"/>
              <a:gd name="csX11" fmla="*/ 6786643 w 7642998"/>
              <a:gd name="csY11" fmla="*/ 1695579 h 1735667"/>
              <a:gd name="csX12" fmla="*/ 6673044 w 7642998"/>
              <a:gd name="csY12" fmla="*/ 1579216 h 1735667"/>
              <a:gd name="csX13" fmla="*/ 6568468 w 7642998"/>
              <a:gd name="csY13" fmla="*/ 1419447 h 1735667"/>
              <a:gd name="csX14" fmla="*/ 6460800 w 7642998"/>
              <a:gd name="csY14" fmla="*/ 1221970 h 1735667"/>
              <a:gd name="csX15" fmla="*/ 6351691 w 7642998"/>
              <a:gd name="csY15" fmla="*/ 1024950 h 1735667"/>
              <a:gd name="csX16" fmla="*/ 6243291 w 7642998"/>
              <a:gd name="csY16" fmla="*/ 859022 h 1735667"/>
              <a:gd name="csX17" fmla="*/ 6134613 w 7642998"/>
              <a:gd name="csY17" fmla="*/ 748792 h 1735667"/>
              <a:gd name="csX18" fmla="*/ 6025548 w 7642998"/>
              <a:gd name="csY18" fmla="*/ 709058 h 1735667"/>
              <a:gd name="csX19" fmla="*/ 5917192 w 7642998"/>
              <a:gd name="csY19" fmla="*/ 749602 h 1735667"/>
              <a:gd name="csX20" fmla="*/ 5810281 w 7642998"/>
              <a:gd name="csY20" fmla="*/ 857890 h 1735667"/>
              <a:gd name="csX21" fmla="*/ 5699819 w 7642998"/>
              <a:gd name="csY21" fmla="*/ 1026411 h 1735667"/>
              <a:gd name="csX22" fmla="*/ 5593024 w 7642998"/>
              <a:gd name="csY22" fmla="*/ 1222806 h 1735667"/>
              <a:gd name="csX23" fmla="*/ 5593016 w 7642998"/>
              <a:gd name="csY23" fmla="*/ 1221389 h 1735667"/>
              <a:gd name="csX24" fmla="*/ 5592126 w 7642998"/>
              <a:gd name="csY24" fmla="*/ 1223703 h 1735667"/>
              <a:gd name="csX25" fmla="*/ 5484330 w 7642998"/>
              <a:gd name="csY25" fmla="*/ 1416186 h 1735667"/>
              <a:gd name="csX26" fmla="*/ 5374494 w 7642998"/>
              <a:gd name="csY26" fmla="*/ 1585277 h 1735667"/>
              <a:gd name="csX27" fmla="*/ 5266460 w 7642998"/>
              <a:gd name="csY27" fmla="*/ 1695554 h 1735667"/>
              <a:gd name="csX28" fmla="*/ 5157051 w 7642998"/>
              <a:gd name="csY28" fmla="*/ 1735667 h 1735667"/>
              <a:gd name="csX29" fmla="*/ 5049038 w 7642998"/>
              <a:gd name="csY29" fmla="*/ 1695579 h 1735667"/>
              <a:gd name="csX30" fmla="*/ 4935439 w 7642998"/>
              <a:gd name="csY30" fmla="*/ 1579217 h 1735667"/>
              <a:gd name="csX31" fmla="*/ 4830864 w 7642998"/>
              <a:gd name="csY31" fmla="*/ 1419447 h 1735667"/>
              <a:gd name="csX32" fmla="*/ 4723195 w 7642998"/>
              <a:gd name="csY32" fmla="*/ 1221971 h 1735667"/>
              <a:gd name="csX33" fmla="*/ 4614087 w 7642998"/>
              <a:gd name="csY33" fmla="*/ 1024950 h 1735667"/>
              <a:gd name="csX34" fmla="*/ 4505687 w 7642998"/>
              <a:gd name="csY34" fmla="*/ 859023 h 1735667"/>
              <a:gd name="csX35" fmla="*/ 4397009 w 7642998"/>
              <a:gd name="csY35" fmla="*/ 748793 h 1735667"/>
              <a:gd name="csX36" fmla="*/ 4287943 w 7642998"/>
              <a:gd name="csY36" fmla="*/ 709059 h 1735667"/>
              <a:gd name="csX37" fmla="*/ 4179587 w 7642998"/>
              <a:gd name="csY37" fmla="*/ 749603 h 1735667"/>
              <a:gd name="csX38" fmla="*/ 4072677 w 7642998"/>
              <a:gd name="csY38" fmla="*/ 857890 h 1735667"/>
              <a:gd name="csX39" fmla="*/ 3962215 w 7642998"/>
              <a:gd name="csY39" fmla="*/ 1026411 h 1735667"/>
              <a:gd name="csX40" fmla="*/ 3855419 w 7642998"/>
              <a:gd name="csY40" fmla="*/ 1222807 h 1735667"/>
              <a:gd name="csX41" fmla="*/ 3854701 w 7642998"/>
              <a:gd name="csY41" fmla="*/ 1221794 h 1735667"/>
              <a:gd name="csX42" fmla="*/ 3854168 w 7642998"/>
              <a:gd name="csY42" fmla="*/ 1223703 h 1735667"/>
              <a:gd name="csX43" fmla="*/ 3746373 w 7642998"/>
              <a:gd name="csY43" fmla="*/ 1416186 h 1735667"/>
              <a:gd name="csX44" fmla="*/ 3636537 w 7642998"/>
              <a:gd name="csY44" fmla="*/ 1585276 h 1735667"/>
              <a:gd name="csX45" fmla="*/ 3528503 w 7642998"/>
              <a:gd name="csY45" fmla="*/ 1695553 h 1735667"/>
              <a:gd name="csX46" fmla="*/ 3419094 w 7642998"/>
              <a:gd name="csY46" fmla="*/ 1735667 h 1735667"/>
              <a:gd name="csX47" fmla="*/ 3311081 w 7642998"/>
              <a:gd name="csY47" fmla="*/ 1695579 h 1735667"/>
              <a:gd name="csX48" fmla="*/ 3197482 w 7642998"/>
              <a:gd name="csY48" fmla="*/ 1579216 h 1735667"/>
              <a:gd name="csX49" fmla="*/ 3092906 w 7642998"/>
              <a:gd name="csY49" fmla="*/ 1419447 h 1735667"/>
              <a:gd name="csX50" fmla="*/ 2985238 w 7642998"/>
              <a:gd name="csY50" fmla="*/ 1221970 h 1735667"/>
              <a:gd name="csX51" fmla="*/ 2876129 w 7642998"/>
              <a:gd name="csY51" fmla="*/ 1024950 h 1735667"/>
              <a:gd name="csX52" fmla="*/ 2767729 w 7642998"/>
              <a:gd name="csY52" fmla="*/ 859022 h 1735667"/>
              <a:gd name="csX53" fmla="*/ 2659052 w 7642998"/>
              <a:gd name="csY53" fmla="*/ 748792 h 1735667"/>
              <a:gd name="csX54" fmla="*/ 2549986 w 7642998"/>
              <a:gd name="csY54" fmla="*/ 709058 h 1735667"/>
              <a:gd name="csX55" fmla="*/ 2441630 w 7642998"/>
              <a:gd name="csY55" fmla="*/ 749602 h 1735667"/>
              <a:gd name="csX56" fmla="*/ 2334720 w 7642998"/>
              <a:gd name="csY56" fmla="*/ 857890 h 1735667"/>
              <a:gd name="csX57" fmla="*/ 2224257 w 7642998"/>
              <a:gd name="csY57" fmla="*/ 1026411 h 1735667"/>
              <a:gd name="csX58" fmla="*/ 2117462 w 7642998"/>
              <a:gd name="csY58" fmla="*/ 1222806 h 1735667"/>
              <a:gd name="csX59" fmla="*/ 2117454 w 7642998"/>
              <a:gd name="csY59" fmla="*/ 1221389 h 1735667"/>
              <a:gd name="csX60" fmla="*/ 2116564 w 7642998"/>
              <a:gd name="csY60" fmla="*/ 1223703 h 1735667"/>
              <a:gd name="csX61" fmla="*/ 2008768 w 7642998"/>
              <a:gd name="csY61" fmla="*/ 1416186 h 1735667"/>
              <a:gd name="csX62" fmla="*/ 1898932 w 7642998"/>
              <a:gd name="csY62" fmla="*/ 1585277 h 1735667"/>
              <a:gd name="csX63" fmla="*/ 1790898 w 7642998"/>
              <a:gd name="csY63" fmla="*/ 1695554 h 1735667"/>
              <a:gd name="csX64" fmla="*/ 1681489 w 7642998"/>
              <a:gd name="csY64" fmla="*/ 1735667 h 1735667"/>
              <a:gd name="csX65" fmla="*/ 1573476 w 7642998"/>
              <a:gd name="csY65" fmla="*/ 1695579 h 1735667"/>
              <a:gd name="csX66" fmla="*/ 1459877 w 7642998"/>
              <a:gd name="csY66" fmla="*/ 1579217 h 1735667"/>
              <a:gd name="csX67" fmla="*/ 1355302 w 7642998"/>
              <a:gd name="csY67" fmla="*/ 1419447 h 1735667"/>
              <a:gd name="csX68" fmla="*/ 1247633 w 7642998"/>
              <a:gd name="csY68" fmla="*/ 1221971 h 1735667"/>
              <a:gd name="csX69" fmla="*/ 1138525 w 7642998"/>
              <a:gd name="csY69" fmla="*/ 1024950 h 1735667"/>
              <a:gd name="csX70" fmla="*/ 1030125 w 7642998"/>
              <a:gd name="csY70" fmla="*/ 859023 h 1735667"/>
              <a:gd name="csX71" fmla="*/ 921447 w 7642998"/>
              <a:gd name="csY71" fmla="*/ 748793 h 1735667"/>
              <a:gd name="csX72" fmla="*/ 812381 w 7642998"/>
              <a:gd name="csY72" fmla="*/ 709059 h 1735667"/>
              <a:gd name="csX73" fmla="*/ 704025 w 7642998"/>
              <a:gd name="csY73" fmla="*/ 749603 h 1735667"/>
              <a:gd name="csX74" fmla="*/ 597115 w 7642998"/>
              <a:gd name="csY74" fmla="*/ 857890 h 1735667"/>
              <a:gd name="csX75" fmla="*/ 486653 w 7642998"/>
              <a:gd name="csY75" fmla="*/ 1026411 h 1735667"/>
              <a:gd name="csX76" fmla="*/ 379857 w 7642998"/>
              <a:gd name="csY76" fmla="*/ 1222807 h 1735667"/>
              <a:gd name="csX77" fmla="*/ 291912 w 7642998"/>
              <a:gd name="csY77" fmla="*/ 180010 h 1735667"/>
              <a:gd name="csX0" fmla="*/ 0 w 7531096"/>
              <a:gd name="csY0" fmla="*/ 0 h 1735667"/>
              <a:gd name="csX1" fmla="*/ 3263900 w 7531096"/>
              <a:gd name="csY1" fmla="*/ 33338 h 1735667"/>
              <a:gd name="csX2" fmla="*/ 3367352 w 7531096"/>
              <a:gd name="csY2" fmla="*/ 35625 h 1735667"/>
              <a:gd name="csX3" fmla="*/ 3404780 w 7531096"/>
              <a:gd name="csY3" fmla="*/ 11747 h 1735667"/>
              <a:gd name="csX4" fmla="*/ 3475562 w 7531096"/>
              <a:gd name="csY4" fmla="*/ 0 h 1735667"/>
              <a:gd name="csX5" fmla="*/ 7531096 w 7531096"/>
              <a:gd name="csY5" fmla="*/ 101601 h 1735667"/>
              <a:gd name="csX6" fmla="*/ 7217828 w 7531096"/>
              <a:gd name="csY6" fmla="*/ 1223703 h 1735667"/>
              <a:gd name="csX7" fmla="*/ 7110033 w 7531096"/>
              <a:gd name="csY7" fmla="*/ 1416186 h 1735667"/>
              <a:gd name="csX8" fmla="*/ 7000197 w 7531096"/>
              <a:gd name="csY8" fmla="*/ 1585276 h 1735667"/>
              <a:gd name="csX9" fmla="*/ 6892162 w 7531096"/>
              <a:gd name="csY9" fmla="*/ 1695553 h 1735667"/>
              <a:gd name="csX10" fmla="*/ 6782753 w 7531096"/>
              <a:gd name="csY10" fmla="*/ 1735667 h 1735667"/>
              <a:gd name="csX11" fmla="*/ 6674741 w 7531096"/>
              <a:gd name="csY11" fmla="*/ 1695579 h 1735667"/>
              <a:gd name="csX12" fmla="*/ 6561142 w 7531096"/>
              <a:gd name="csY12" fmla="*/ 1579216 h 1735667"/>
              <a:gd name="csX13" fmla="*/ 6456566 w 7531096"/>
              <a:gd name="csY13" fmla="*/ 1419447 h 1735667"/>
              <a:gd name="csX14" fmla="*/ 6348898 w 7531096"/>
              <a:gd name="csY14" fmla="*/ 1221970 h 1735667"/>
              <a:gd name="csX15" fmla="*/ 6239789 w 7531096"/>
              <a:gd name="csY15" fmla="*/ 1024950 h 1735667"/>
              <a:gd name="csX16" fmla="*/ 6131389 w 7531096"/>
              <a:gd name="csY16" fmla="*/ 859022 h 1735667"/>
              <a:gd name="csX17" fmla="*/ 6022711 w 7531096"/>
              <a:gd name="csY17" fmla="*/ 748792 h 1735667"/>
              <a:gd name="csX18" fmla="*/ 5913646 w 7531096"/>
              <a:gd name="csY18" fmla="*/ 709058 h 1735667"/>
              <a:gd name="csX19" fmla="*/ 5805290 w 7531096"/>
              <a:gd name="csY19" fmla="*/ 749602 h 1735667"/>
              <a:gd name="csX20" fmla="*/ 5698379 w 7531096"/>
              <a:gd name="csY20" fmla="*/ 857890 h 1735667"/>
              <a:gd name="csX21" fmla="*/ 5587917 w 7531096"/>
              <a:gd name="csY21" fmla="*/ 1026411 h 1735667"/>
              <a:gd name="csX22" fmla="*/ 5481122 w 7531096"/>
              <a:gd name="csY22" fmla="*/ 1222806 h 1735667"/>
              <a:gd name="csX23" fmla="*/ 5481114 w 7531096"/>
              <a:gd name="csY23" fmla="*/ 1221389 h 1735667"/>
              <a:gd name="csX24" fmla="*/ 5480224 w 7531096"/>
              <a:gd name="csY24" fmla="*/ 1223703 h 1735667"/>
              <a:gd name="csX25" fmla="*/ 5372428 w 7531096"/>
              <a:gd name="csY25" fmla="*/ 1416186 h 1735667"/>
              <a:gd name="csX26" fmla="*/ 5262592 w 7531096"/>
              <a:gd name="csY26" fmla="*/ 1585277 h 1735667"/>
              <a:gd name="csX27" fmla="*/ 5154558 w 7531096"/>
              <a:gd name="csY27" fmla="*/ 1695554 h 1735667"/>
              <a:gd name="csX28" fmla="*/ 5045149 w 7531096"/>
              <a:gd name="csY28" fmla="*/ 1735667 h 1735667"/>
              <a:gd name="csX29" fmla="*/ 4937136 w 7531096"/>
              <a:gd name="csY29" fmla="*/ 1695579 h 1735667"/>
              <a:gd name="csX30" fmla="*/ 4823537 w 7531096"/>
              <a:gd name="csY30" fmla="*/ 1579217 h 1735667"/>
              <a:gd name="csX31" fmla="*/ 4718962 w 7531096"/>
              <a:gd name="csY31" fmla="*/ 1419447 h 1735667"/>
              <a:gd name="csX32" fmla="*/ 4611293 w 7531096"/>
              <a:gd name="csY32" fmla="*/ 1221971 h 1735667"/>
              <a:gd name="csX33" fmla="*/ 4502185 w 7531096"/>
              <a:gd name="csY33" fmla="*/ 1024950 h 1735667"/>
              <a:gd name="csX34" fmla="*/ 4393785 w 7531096"/>
              <a:gd name="csY34" fmla="*/ 859023 h 1735667"/>
              <a:gd name="csX35" fmla="*/ 4285107 w 7531096"/>
              <a:gd name="csY35" fmla="*/ 748793 h 1735667"/>
              <a:gd name="csX36" fmla="*/ 4176041 w 7531096"/>
              <a:gd name="csY36" fmla="*/ 709059 h 1735667"/>
              <a:gd name="csX37" fmla="*/ 4067685 w 7531096"/>
              <a:gd name="csY37" fmla="*/ 749603 h 1735667"/>
              <a:gd name="csX38" fmla="*/ 3960775 w 7531096"/>
              <a:gd name="csY38" fmla="*/ 857890 h 1735667"/>
              <a:gd name="csX39" fmla="*/ 3850313 w 7531096"/>
              <a:gd name="csY39" fmla="*/ 1026411 h 1735667"/>
              <a:gd name="csX40" fmla="*/ 3743517 w 7531096"/>
              <a:gd name="csY40" fmla="*/ 1222807 h 1735667"/>
              <a:gd name="csX41" fmla="*/ 3742799 w 7531096"/>
              <a:gd name="csY41" fmla="*/ 1221794 h 1735667"/>
              <a:gd name="csX42" fmla="*/ 3742266 w 7531096"/>
              <a:gd name="csY42" fmla="*/ 1223703 h 1735667"/>
              <a:gd name="csX43" fmla="*/ 3634471 w 7531096"/>
              <a:gd name="csY43" fmla="*/ 1416186 h 1735667"/>
              <a:gd name="csX44" fmla="*/ 3524635 w 7531096"/>
              <a:gd name="csY44" fmla="*/ 1585276 h 1735667"/>
              <a:gd name="csX45" fmla="*/ 3416601 w 7531096"/>
              <a:gd name="csY45" fmla="*/ 1695553 h 1735667"/>
              <a:gd name="csX46" fmla="*/ 3307192 w 7531096"/>
              <a:gd name="csY46" fmla="*/ 1735667 h 1735667"/>
              <a:gd name="csX47" fmla="*/ 3199179 w 7531096"/>
              <a:gd name="csY47" fmla="*/ 1695579 h 1735667"/>
              <a:gd name="csX48" fmla="*/ 3085580 w 7531096"/>
              <a:gd name="csY48" fmla="*/ 1579216 h 1735667"/>
              <a:gd name="csX49" fmla="*/ 2981004 w 7531096"/>
              <a:gd name="csY49" fmla="*/ 1419447 h 1735667"/>
              <a:gd name="csX50" fmla="*/ 2873336 w 7531096"/>
              <a:gd name="csY50" fmla="*/ 1221970 h 1735667"/>
              <a:gd name="csX51" fmla="*/ 2764227 w 7531096"/>
              <a:gd name="csY51" fmla="*/ 1024950 h 1735667"/>
              <a:gd name="csX52" fmla="*/ 2655827 w 7531096"/>
              <a:gd name="csY52" fmla="*/ 859022 h 1735667"/>
              <a:gd name="csX53" fmla="*/ 2547150 w 7531096"/>
              <a:gd name="csY53" fmla="*/ 748792 h 1735667"/>
              <a:gd name="csX54" fmla="*/ 2438084 w 7531096"/>
              <a:gd name="csY54" fmla="*/ 709058 h 1735667"/>
              <a:gd name="csX55" fmla="*/ 2329728 w 7531096"/>
              <a:gd name="csY55" fmla="*/ 749602 h 1735667"/>
              <a:gd name="csX56" fmla="*/ 2222818 w 7531096"/>
              <a:gd name="csY56" fmla="*/ 857890 h 1735667"/>
              <a:gd name="csX57" fmla="*/ 2112355 w 7531096"/>
              <a:gd name="csY57" fmla="*/ 1026411 h 1735667"/>
              <a:gd name="csX58" fmla="*/ 2005560 w 7531096"/>
              <a:gd name="csY58" fmla="*/ 1222806 h 1735667"/>
              <a:gd name="csX59" fmla="*/ 2005552 w 7531096"/>
              <a:gd name="csY59" fmla="*/ 1221389 h 1735667"/>
              <a:gd name="csX60" fmla="*/ 2004662 w 7531096"/>
              <a:gd name="csY60" fmla="*/ 1223703 h 1735667"/>
              <a:gd name="csX61" fmla="*/ 1896866 w 7531096"/>
              <a:gd name="csY61" fmla="*/ 1416186 h 1735667"/>
              <a:gd name="csX62" fmla="*/ 1787030 w 7531096"/>
              <a:gd name="csY62" fmla="*/ 1585277 h 1735667"/>
              <a:gd name="csX63" fmla="*/ 1678996 w 7531096"/>
              <a:gd name="csY63" fmla="*/ 1695554 h 1735667"/>
              <a:gd name="csX64" fmla="*/ 1569587 w 7531096"/>
              <a:gd name="csY64" fmla="*/ 1735667 h 1735667"/>
              <a:gd name="csX65" fmla="*/ 1461574 w 7531096"/>
              <a:gd name="csY65" fmla="*/ 1695579 h 1735667"/>
              <a:gd name="csX66" fmla="*/ 1347975 w 7531096"/>
              <a:gd name="csY66" fmla="*/ 1579217 h 1735667"/>
              <a:gd name="csX67" fmla="*/ 1243400 w 7531096"/>
              <a:gd name="csY67" fmla="*/ 1419447 h 1735667"/>
              <a:gd name="csX68" fmla="*/ 1135731 w 7531096"/>
              <a:gd name="csY68" fmla="*/ 1221971 h 1735667"/>
              <a:gd name="csX69" fmla="*/ 1026623 w 7531096"/>
              <a:gd name="csY69" fmla="*/ 1024950 h 1735667"/>
              <a:gd name="csX70" fmla="*/ 918223 w 7531096"/>
              <a:gd name="csY70" fmla="*/ 859023 h 1735667"/>
              <a:gd name="csX71" fmla="*/ 809545 w 7531096"/>
              <a:gd name="csY71" fmla="*/ 748793 h 1735667"/>
              <a:gd name="csX72" fmla="*/ 700479 w 7531096"/>
              <a:gd name="csY72" fmla="*/ 709059 h 1735667"/>
              <a:gd name="csX73" fmla="*/ 592123 w 7531096"/>
              <a:gd name="csY73" fmla="*/ 749603 h 1735667"/>
              <a:gd name="csX74" fmla="*/ 485213 w 7531096"/>
              <a:gd name="csY74" fmla="*/ 857890 h 1735667"/>
              <a:gd name="csX75" fmla="*/ 374751 w 7531096"/>
              <a:gd name="csY75" fmla="*/ 1026411 h 1735667"/>
              <a:gd name="csX76" fmla="*/ 267955 w 7531096"/>
              <a:gd name="csY76" fmla="*/ 1222807 h 1735667"/>
              <a:gd name="csX0" fmla="*/ 2995946 w 7263142"/>
              <a:gd name="csY0" fmla="*/ 33338 h 1735667"/>
              <a:gd name="csX1" fmla="*/ 3099398 w 7263142"/>
              <a:gd name="csY1" fmla="*/ 35625 h 1735667"/>
              <a:gd name="csX2" fmla="*/ 3136826 w 7263142"/>
              <a:gd name="csY2" fmla="*/ 11747 h 1735667"/>
              <a:gd name="csX3" fmla="*/ 3207608 w 7263142"/>
              <a:gd name="csY3" fmla="*/ 0 h 1735667"/>
              <a:gd name="csX4" fmla="*/ 7263142 w 7263142"/>
              <a:gd name="csY4" fmla="*/ 101601 h 1735667"/>
              <a:gd name="csX5" fmla="*/ 6949874 w 7263142"/>
              <a:gd name="csY5" fmla="*/ 1223703 h 1735667"/>
              <a:gd name="csX6" fmla="*/ 6842079 w 7263142"/>
              <a:gd name="csY6" fmla="*/ 1416186 h 1735667"/>
              <a:gd name="csX7" fmla="*/ 6732243 w 7263142"/>
              <a:gd name="csY7" fmla="*/ 1585276 h 1735667"/>
              <a:gd name="csX8" fmla="*/ 6624208 w 7263142"/>
              <a:gd name="csY8" fmla="*/ 1695553 h 1735667"/>
              <a:gd name="csX9" fmla="*/ 6514799 w 7263142"/>
              <a:gd name="csY9" fmla="*/ 1735667 h 1735667"/>
              <a:gd name="csX10" fmla="*/ 6406787 w 7263142"/>
              <a:gd name="csY10" fmla="*/ 1695579 h 1735667"/>
              <a:gd name="csX11" fmla="*/ 6293188 w 7263142"/>
              <a:gd name="csY11" fmla="*/ 1579216 h 1735667"/>
              <a:gd name="csX12" fmla="*/ 6188612 w 7263142"/>
              <a:gd name="csY12" fmla="*/ 1419447 h 1735667"/>
              <a:gd name="csX13" fmla="*/ 6080944 w 7263142"/>
              <a:gd name="csY13" fmla="*/ 1221970 h 1735667"/>
              <a:gd name="csX14" fmla="*/ 5971835 w 7263142"/>
              <a:gd name="csY14" fmla="*/ 1024950 h 1735667"/>
              <a:gd name="csX15" fmla="*/ 5863435 w 7263142"/>
              <a:gd name="csY15" fmla="*/ 859022 h 1735667"/>
              <a:gd name="csX16" fmla="*/ 5754757 w 7263142"/>
              <a:gd name="csY16" fmla="*/ 748792 h 1735667"/>
              <a:gd name="csX17" fmla="*/ 5645692 w 7263142"/>
              <a:gd name="csY17" fmla="*/ 709058 h 1735667"/>
              <a:gd name="csX18" fmla="*/ 5537336 w 7263142"/>
              <a:gd name="csY18" fmla="*/ 749602 h 1735667"/>
              <a:gd name="csX19" fmla="*/ 5430425 w 7263142"/>
              <a:gd name="csY19" fmla="*/ 857890 h 1735667"/>
              <a:gd name="csX20" fmla="*/ 5319963 w 7263142"/>
              <a:gd name="csY20" fmla="*/ 1026411 h 1735667"/>
              <a:gd name="csX21" fmla="*/ 5213168 w 7263142"/>
              <a:gd name="csY21" fmla="*/ 1222806 h 1735667"/>
              <a:gd name="csX22" fmla="*/ 5213160 w 7263142"/>
              <a:gd name="csY22" fmla="*/ 1221389 h 1735667"/>
              <a:gd name="csX23" fmla="*/ 5212270 w 7263142"/>
              <a:gd name="csY23" fmla="*/ 1223703 h 1735667"/>
              <a:gd name="csX24" fmla="*/ 5104474 w 7263142"/>
              <a:gd name="csY24" fmla="*/ 1416186 h 1735667"/>
              <a:gd name="csX25" fmla="*/ 4994638 w 7263142"/>
              <a:gd name="csY25" fmla="*/ 1585277 h 1735667"/>
              <a:gd name="csX26" fmla="*/ 4886604 w 7263142"/>
              <a:gd name="csY26" fmla="*/ 1695554 h 1735667"/>
              <a:gd name="csX27" fmla="*/ 4777195 w 7263142"/>
              <a:gd name="csY27" fmla="*/ 1735667 h 1735667"/>
              <a:gd name="csX28" fmla="*/ 4669182 w 7263142"/>
              <a:gd name="csY28" fmla="*/ 1695579 h 1735667"/>
              <a:gd name="csX29" fmla="*/ 4555583 w 7263142"/>
              <a:gd name="csY29" fmla="*/ 1579217 h 1735667"/>
              <a:gd name="csX30" fmla="*/ 4451008 w 7263142"/>
              <a:gd name="csY30" fmla="*/ 1419447 h 1735667"/>
              <a:gd name="csX31" fmla="*/ 4343339 w 7263142"/>
              <a:gd name="csY31" fmla="*/ 1221971 h 1735667"/>
              <a:gd name="csX32" fmla="*/ 4234231 w 7263142"/>
              <a:gd name="csY32" fmla="*/ 1024950 h 1735667"/>
              <a:gd name="csX33" fmla="*/ 4125831 w 7263142"/>
              <a:gd name="csY33" fmla="*/ 859023 h 1735667"/>
              <a:gd name="csX34" fmla="*/ 4017153 w 7263142"/>
              <a:gd name="csY34" fmla="*/ 748793 h 1735667"/>
              <a:gd name="csX35" fmla="*/ 3908087 w 7263142"/>
              <a:gd name="csY35" fmla="*/ 709059 h 1735667"/>
              <a:gd name="csX36" fmla="*/ 3799731 w 7263142"/>
              <a:gd name="csY36" fmla="*/ 749603 h 1735667"/>
              <a:gd name="csX37" fmla="*/ 3692821 w 7263142"/>
              <a:gd name="csY37" fmla="*/ 857890 h 1735667"/>
              <a:gd name="csX38" fmla="*/ 3582359 w 7263142"/>
              <a:gd name="csY38" fmla="*/ 1026411 h 1735667"/>
              <a:gd name="csX39" fmla="*/ 3475563 w 7263142"/>
              <a:gd name="csY39" fmla="*/ 1222807 h 1735667"/>
              <a:gd name="csX40" fmla="*/ 3474845 w 7263142"/>
              <a:gd name="csY40" fmla="*/ 1221794 h 1735667"/>
              <a:gd name="csX41" fmla="*/ 3474312 w 7263142"/>
              <a:gd name="csY41" fmla="*/ 1223703 h 1735667"/>
              <a:gd name="csX42" fmla="*/ 3366517 w 7263142"/>
              <a:gd name="csY42" fmla="*/ 1416186 h 1735667"/>
              <a:gd name="csX43" fmla="*/ 3256681 w 7263142"/>
              <a:gd name="csY43" fmla="*/ 1585276 h 1735667"/>
              <a:gd name="csX44" fmla="*/ 3148647 w 7263142"/>
              <a:gd name="csY44" fmla="*/ 1695553 h 1735667"/>
              <a:gd name="csX45" fmla="*/ 3039238 w 7263142"/>
              <a:gd name="csY45" fmla="*/ 1735667 h 1735667"/>
              <a:gd name="csX46" fmla="*/ 2931225 w 7263142"/>
              <a:gd name="csY46" fmla="*/ 1695579 h 1735667"/>
              <a:gd name="csX47" fmla="*/ 2817626 w 7263142"/>
              <a:gd name="csY47" fmla="*/ 1579216 h 1735667"/>
              <a:gd name="csX48" fmla="*/ 2713050 w 7263142"/>
              <a:gd name="csY48" fmla="*/ 1419447 h 1735667"/>
              <a:gd name="csX49" fmla="*/ 2605382 w 7263142"/>
              <a:gd name="csY49" fmla="*/ 1221970 h 1735667"/>
              <a:gd name="csX50" fmla="*/ 2496273 w 7263142"/>
              <a:gd name="csY50" fmla="*/ 1024950 h 1735667"/>
              <a:gd name="csX51" fmla="*/ 2387873 w 7263142"/>
              <a:gd name="csY51" fmla="*/ 859022 h 1735667"/>
              <a:gd name="csX52" fmla="*/ 2279196 w 7263142"/>
              <a:gd name="csY52" fmla="*/ 748792 h 1735667"/>
              <a:gd name="csX53" fmla="*/ 2170130 w 7263142"/>
              <a:gd name="csY53" fmla="*/ 709058 h 1735667"/>
              <a:gd name="csX54" fmla="*/ 2061774 w 7263142"/>
              <a:gd name="csY54" fmla="*/ 749602 h 1735667"/>
              <a:gd name="csX55" fmla="*/ 1954864 w 7263142"/>
              <a:gd name="csY55" fmla="*/ 857890 h 1735667"/>
              <a:gd name="csX56" fmla="*/ 1844401 w 7263142"/>
              <a:gd name="csY56" fmla="*/ 1026411 h 1735667"/>
              <a:gd name="csX57" fmla="*/ 1737606 w 7263142"/>
              <a:gd name="csY57" fmla="*/ 1222806 h 1735667"/>
              <a:gd name="csX58" fmla="*/ 1737598 w 7263142"/>
              <a:gd name="csY58" fmla="*/ 1221389 h 1735667"/>
              <a:gd name="csX59" fmla="*/ 1736708 w 7263142"/>
              <a:gd name="csY59" fmla="*/ 1223703 h 1735667"/>
              <a:gd name="csX60" fmla="*/ 1628912 w 7263142"/>
              <a:gd name="csY60" fmla="*/ 1416186 h 1735667"/>
              <a:gd name="csX61" fmla="*/ 1519076 w 7263142"/>
              <a:gd name="csY61" fmla="*/ 1585277 h 1735667"/>
              <a:gd name="csX62" fmla="*/ 1411042 w 7263142"/>
              <a:gd name="csY62" fmla="*/ 1695554 h 1735667"/>
              <a:gd name="csX63" fmla="*/ 1301633 w 7263142"/>
              <a:gd name="csY63" fmla="*/ 1735667 h 1735667"/>
              <a:gd name="csX64" fmla="*/ 1193620 w 7263142"/>
              <a:gd name="csY64" fmla="*/ 1695579 h 1735667"/>
              <a:gd name="csX65" fmla="*/ 1080021 w 7263142"/>
              <a:gd name="csY65" fmla="*/ 1579217 h 1735667"/>
              <a:gd name="csX66" fmla="*/ 975446 w 7263142"/>
              <a:gd name="csY66" fmla="*/ 1419447 h 1735667"/>
              <a:gd name="csX67" fmla="*/ 867777 w 7263142"/>
              <a:gd name="csY67" fmla="*/ 1221971 h 1735667"/>
              <a:gd name="csX68" fmla="*/ 758669 w 7263142"/>
              <a:gd name="csY68" fmla="*/ 1024950 h 1735667"/>
              <a:gd name="csX69" fmla="*/ 650269 w 7263142"/>
              <a:gd name="csY69" fmla="*/ 859023 h 1735667"/>
              <a:gd name="csX70" fmla="*/ 541591 w 7263142"/>
              <a:gd name="csY70" fmla="*/ 748793 h 1735667"/>
              <a:gd name="csX71" fmla="*/ 432525 w 7263142"/>
              <a:gd name="csY71" fmla="*/ 709059 h 1735667"/>
              <a:gd name="csX72" fmla="*/ 324169 w 7263142"/>
              <a:gd name="csY72" fmla="*/ 749603 h 1735667"/>
              <a:gd name="csX73" fmla="*/ 217259 w 7263142"/>
              <a:gd name="csY73" fmla="*/ 857890 h 1735667"/>
              <a:gd name="csX74" fmla="*/ 106797 w 7263142"/>
              <a:gd name="csY74" fmla="*/ 1026411 h 1735667"/>
              <a:gd name="csX75" fmla="*/ 1 w 7263142"/>
              <a:gd name="csY75" fmla="*/ 1222807 h 1735667"/>
              <a:gd name="csX0" fmla="*/ 2995944 w 7263140"/>
              <a:gd name="csY0" fmla="*/ 33338 h 1735667"/>
              <a:gd name="csX1" fmla="*/ 3099396 w 7263140"/>
              <a:gd name="csY1" fmla="*/ 35625 h 1735667"/>
              <a:gd name="csX2" fmla="*/ 3207606 w 7263140"/>
              <a:gd name="csY2" fmla="*/ 0 h 1735667"/>
              <a:gd name="csX3" fmla="*/ 7263140 w 7263140"/>
              <a:gd name="csY3" fmla="*/ 101601 h 1735667"/>
              <a:gd name="csX4" fmla="*/ 6949872 w 7263140"/>
              <a:gd name="csY4" fmla="*/ 1223703 h 1735667"/>
              <a:gd name="csX5" fmla="*/ 6842077 w 7263140"/>
              <a:gd name="csY5" fmla="*/ 1416186 h 1735667"/>
              <a:gd name="csX6" fmla="*/ 6732241 w 7263140"/>
              <a:gd name="csY6" fmla="*/ 1585276 h 1735667"/>
              <a:gd name="csX7" fmla="*/ 6624206 w 7263140"/>
              <a:gd name="csY7" fmla="*/ 1695553 h 1735667"/>
              <a:gd name="csX8" fmla="*/ 6514797 w 7263140"/>
              <a:gd name="csY8" fmla="*/ 1735667 h 1735667"/>
              <a:gd name="csX9" fmla="*/ 6406785 w 7263140"/>
              <a:gd name="csY9" fmla="*/ 1695579 h 1735667"/>
              <a:gd name="csX10" fmla="*/ 6293186 w 7263140"/>
              <a:gd name="csY10" fmla="*/ 1579216 h 1735667"/>
              <a:gd name="csX11" fmla="*/ 6188610 w 7263140"/>
              <a:gd name="csY11" fmla="*/ 1419447 h 1735667"/>
              <a:gd name="csX12" fmla="*/ 6080942 w 7263140"/>
              <a:gd name="csY12" fmla="*/ 1221970 h 1735667"/>
              <a:gd name="csX13" fmla="*/ 5971833 w 7263140"/>
              <a:gd name="csY13" fmla="*/ 1024950 h 1735667"/>
              <a:gd name="csX14" fmla="*/ 5863433 w 7263140"/>
              <a:gd name="csY14" fmla="*/ 859022 h 1735667"/>
              <a:gd name="csX15" fmla="*/ 5754755 w 7263140"/>
              <a:gd name="csY15" fmla="*/ 748792 h 1735667"/>
              <a:gd name="csX16" fmla="*/ 5645690 w 7263140"/>
              <a:gd name="csY16" fmla="*/ 709058 h 1735667"/>
              <a:gd name="csX17" fmla="*/ 5537334 w 7263140"/>
              <a:gd name="csY17" fmla="*/ 749602 h 1735667"/>
              <a:gd name="csX18" fmla="*/ 5430423 w 7263140"/>
              <a:gd name="csY18" fmla="*/ 857890 h 1735667"/>
              <a:gd name="csX19" fmla="*/ 5319961 w 7263140"/>
              <a:gd name="csY19" fmla="*/ 1026411 h 1735667"/>
              <a:gd name="csX20" fmla="*/ 5213166 w 7263140"/>
              <a:gd name="csY20" fmla="*/ 1222806 h 1735667"/>
              <a:gd name="csX21" fmla="*/ 5213158 w 7263140"/>
              <a:gd name="csY21" fmla="*/ 1221389 h 1735667"/>
              <a:gd name="csX22" fmla="*/ 5212268 w 7263140"/>
              <a:gd name="csY22" fmla="*/ 1223703 h 1735667"/>
              <a:gd name="csX23" fmla="*/ 5104472 w 7263140"/>
              <a:gd name="csY23" fmla="*/ 1416186 h 1735667"/>
              <a:gd name="csX24" fmla="*/ 4994636 w 7263140"/>
              <a:gd name="csY24" fmla="*/ 1585277 h 1735667"/>
              <a:gd name="csX25" fmla="*/ 4886602 w 7263140"/>
              <a:gd name="csY25" fmla="*/ 1695554 h 1735667"/>
              <a:gd name="csX26" fmla="*/ 4777193 w 7263140"/>
              <a:gd name="csY26" fmla="*/ 1735667 h 1735667"/>
              <a:gd name="csX27" fmla="*/ 4669180 w 7263140"/>
              <a:gd name="csY27" fmla="*/ 1695579 h 1735667"/>
              <a:gd name="csX28" fmla="*/ 4555581 w 7263140"/>
              <a:gd name="csY28" fmla="*/ 1579217 h 1735667"/>
              <a:gd name="csX29" fmla="*/ 4451006 w 7263140"/>
              <a:gd name="csY29" fmla="*/ 1419447 h 1735667"/>
              <a:gd name="csX30" fmla="*/ 4343337 w 7263140"/>
              <a:gd name="csY30" fmla="*/ 1221971 h 1735667"/>
              <a:gd name="csX31" fmla="*/ 4234229 w 7263140"/>
              <a:gd name="csY31" fmla="*/ 1024950 h 1735667"/>
              <a:gd name="csX32" fmla="*/ 4125829 w 7263140"/>
              <a:gd name="csY32" fmla="*/ 859023 h 1735667"/>
              <a:gd name="csX33" fmla="*/ 4017151 w 7263140"/>
              <a:gd name="csY33" fmla="*/ 748793 h 1735667"/>
              <a:gd name="csX34" fmla="*/ 3908085 w 7263140"/>
              <a:gd name="csY34" fmla="*/ 709059 h 1735667"/>
              <a:gd name="csX35" fmla="*/ 3799729 w 7263140"/>
              <a:gd name="csY35" fmla="*/ 749603 h 1735667"/>
              <a:gd name="csX36" fmla="*/ 3692819 w 7263140"/>
              <a:gd name="csY36" fmla="*/ 857890 h 1735667"/>
              <a:gd name="csX37" fmla="*/ 3582357 w 7263140"/>
              <a:gd name="csY37" fmla="*/ 1026411 h 1735667"/>
              <a:gd name="csX38" fmla="*/ 3475561 w 7263140"/>
              <a:gd name="csY38" fmla="*/ 1222807 h 1735667"/>
              <a:gd name="csX39" fmla="*/ 3474843 w 7263140"/>
              <a:gd name="csY39" fmla="*/ 1221794 h 1735667"/>
              <a:gd name="csX40" fmla="*/ 3474310 w 7263140"/>
              <a:gd name="csY40" fmla="*/ 1223703 h 1735667"/>
              <a:gd name="csX41" fmla="*/ 3366515 w 7263140"/>
              <a:gd name="csY41" fmla="*/ 1416186 h 1735667"/>
              <a:gd name="csX42" fmla="*/ 3256679 w 7263140"/>
              <a:gd name="csY42" fmla="*/ 1585276 h 1735667"/>
              <a:gd name="csX43" fmla="*/ 3148645 w 7263140"/>
              <a:gd name="csY43" fmla="*/ 1695553 h 1735667"/>
              <a:gd name="csX44" fmla="*/ 3039236 w 7263140"/>
              <a:gd name="csY44" fmla="*/ 1735667 h 1735667"/>
              <a:gd name="csX45" fmla="*/ 2931223 w 7263140"/>
              <a:gd name="csY45" fmla="*/ 1695579 h 1735667"/>
              <a:gd name="csX46" fmla="*/ 2817624 w 7263140"/>
              <a:gd name="csY46" fmla="*/ 1579216 h 1735667"/>
              <a:gd name="csX47" fmla="*/ 2713048 w 7263140"/>
              <a:gd name="csY47" fmla="*/ 1419447 h 1735667"/>
              <a:gd name="csX48" fmla="*/ 2605380 w 7263140"/>
              <a:gd name="csY48" fmla="*/ 1221970 h 1735667"/>
              <a:gd name="csX49" fmla="*/ 2496271 w 7263140"/>
              <a:gd name="csY49" fmla="*/ 1024950 h 1735667"/>
              <a:gd name="csX50" fmla="*/ 2387871 w 7263140"/>
              <a:gd name="csY50" fmla="*/ 859022 h 1735667"/>
              <a:gd name="csX51" fmla="*/ 2279194 w 7263140"/>
              <a:gd name="csY51" fmla="*/ 748792 h 1735667"/>
              <a:gd name="csX52" fmla="*/ 2170128 w 7263140"/>
              <a:gd name="csY52" fmla="*/ 709058 h 1735667"/>
              <a:gd name="csX53" fmla="*/ 2061772 w 7263140"/>
              <a:gd name="csY53" fmla="*/ 749602 h 1735667"/>
              <a:gd name="csX54" fmla="*/ 1954862 w 7263140"/>
              <a:gd name="csY54" fmla="*/ 857890 h 1735667"/>
              <a:gd name="csX55" fmla="*/ 1844399 w 7263140"/>
              <a:gd name="csY55" fmla="*/ 1026411 h 1735667"/>
              <a:gd name="csX56" fmla="*/ 1737604 w 7263140"/>
              <a:gd name="csY56" fmla="*/ 1222806 h 1735667"/>
              <a:gd name="csX57" fmla="*/ 1737596 w 7263140"/>
              <a:gd name="csY57" fmla="*/ 1221389 h 1735667"/>
              <a:gd name="csX58" fmla="*/ 1736706 w 7263140"/>
              <a:gd name="csY58" fmla="*/ 1223703 h 1735667"/>
              <a:gd name="csX59" fmla="*/ 1628910 w 7263140"/>
              <a:gd name="csY59" fmla="*/ 1416186 h 1735667"/>
              <a:gd name="csX60" fmla="*/ 1519074 w 7263140"/>
              <a:gd name="csY60" fmla="*/ 1585277 h 1735667"/>
              <a:gd name="csX61" fmla="*/ 1411040 w 7263140"/>
              <a:gd name="csY61" fmla="*/ 1695554 h 1735667"/>
              <a:gd name="csX62" fmla="*/ 1301631 w 7263140"/>
              <a:gd name="csY62" fmla="*/ 1735667 h 1735667"/>
              <a:gd name="csX63" fmla="*/ 1193618 w 7263140"/>
              <a:gd name="csY63" fmla="*/ 1695579 h 1735667"/>
              <a:gd name="csX64" fmla="*/ 1080019 w 7263140"/>
              <a:gd name="csY64" fmla="*/ 1579217 h 1735667"/>
              <a:gd name="csX65" fmla="*/ 975444 w 7263140"/>
              <a:gd name="csY65" fmla="*/ 1419447 h 1735667"/>
              <a:gd name="csX66" fmla="*/ 867775 w 7263140"/>
              <a:gd name="csY66" fmla="*/ 1221971 h 1735667"/>
              <a:gd name="csX67" fmla="*/ 758667 w 7263140"/>
              <a:gd name="csY67" fmla="*/ 1024950 h 1735667"/>
              <a:gd name="csX68" fmla="*/ 650267 w 7263140"/>
              <a:gd name="csY68" fmla="*/ 859023 h 1735667"/>
              <a:gd name="csX69" fmla="*/ 541589 w 7263140"/>
              <a:gd name="csY69" fmla="*/ 748793 h 1735667"/>
              <a:gd name="csX70" fmla="*/ 432523 w 7263140"/>
              <a:gd name="csY70" fmla="*/ 709059 h 1735667"/>
              <a:gd name="csX71" fmla="*/ 324167 w 7263140"/>
              <a:gd name="csY71" fmla="*/ 749603 h 1735667"/>
              <a:gd name="csX72" fmla="*/ 217257 w 7263140"/>
              <a:gd name="csY72" fmla="*/ 857890 h 1735667"/>
              <a:gd name="csX73" fmla="*/ 106795 w 7263140"/>
              <a:gd name="csY73" fmla="*/ 1026411 h 1735667"/>
              <a:gd name="csX74" fmla="*/ -1 w 7263140"/>
              <a:gd name="csY74" fmla="*/ 1222807 h 1735667"/>
              <a:gd name="csX0" fmla="*/ 2995946 w 7263142"/>
              <a:gd name="csY0" fmla="*/ 33338 h 1735667"/>
              <a:gd name="csX1" fmla="*/ 3207608 w 7263142"/>
              <a:gd name="csY1" fmla="*/ 0 h 1735667"/>
              <a:gd name="csX2" fmla="*/ 7263142 w 7263142"/>
              <a:gd name="csY2" fmla="*/ 101601 h 1735667"/>
              <a:gd name="csX3" fmla="*/ 6949874 w 7263142"/>
              <a:gd name="csY3" fmla="*/ 1223703 h 1735667"/>
              <a:gd name="csX4" fmla="*/ 6842079 w 7263142"/>
              <a:gd name="csY4" fmla="*/ 1416186 h 1735667"/>
              <a:gd name="csX5" fmla="*/ 6732243 w 7263142"/>
              <a:gd name="csY5" fmla="*/ 1585276 h 1735667"/>
              <a:gd name="csX6" fmla="*/ 6624208 w 7263142"/>
              <a:gd name="csY6" fmla="*/ 1695553 h 1735667"/>
              <a:gd name="csX7" fmla="*/ 6514799 w 7263142"/>
              <a:gd name="csY7" fmla="*/ 1735667 h 1735667"/>
              <a:gd name="csX8" fmla="*/ 6406787 w 7263142"/>
              <a:gd name="csY8" fmla="*/ 1695579 h 1735667"/>
              <a:gd name="csX9" fmla="*/ 6293188 w 7263142"/>
              <a:gd name="csY9" fmla="*/ 1579216 h 1735667"/>
              <a:gd name="csX10" fmla="*/ 6188612 w 7263142"/>
              <a:gd name="csY10" fmla="*/ 1419447 h 1735667"/>
              <a:gd name="csX11" fmla="*/ 6080944 w 7263142"/>
              <a:gd name="csY11" fmla="*/ 1221970 h 1735667"/>
              <a:gd name="csX12" fmla="*/ 5971835 w 7263142"/>
              <a:gd name="csY12" fmla="*/ 1024950 h 1735667"/>
              <a:gd name="csX13" fmla="*/ 5863435 w 7263142"/>
              <a:gd name="csY13" fmla="*/ 859022 h 1735667"/>
              <a:gd name="csX14" fmla="*/ 5754757 w 7263142"/>
              <a:gd name="csY14" fmla="*/ 748792 h 1735667"/>
              <a:gd name="csX15" fmla="*/ 5645692 w 7263142"/>
              <a:gd name="csY15" fmla="*/ 709058 h 1735667"/>
              <a:gd name="csX16" fmla="*/ 5537336 w 7263142"/>
              <a:gd name="csY16" fmla="*/ 749602 h 1735667"/>
              <a:gd name="csX17" fmla="*/ 5430425 w 7263142"/>
              <a:gd name="csY17" fmla="*/ 857890 h 1735667"/>
              <a:gd name="csX18" fmla="*/ 5319963 w 7263142"/>
              <a:gd name="csY18" fmla="*/ 1026411 h 1735667"/>
              <a:gd name="csX19" fmla="*/ 5213168 w 7263142"/>
              <a:gd name="csY19" fmla="*/ 1222806 h 1735667"/>
              <a:gd name="csX20" fmla="*/ 5213160 w 7263142"/>
              <a:gd name="csY20" fmla="*/ 1221389 h 1735667"/>
              <a:gd name="csX21" fmla="*/ 5212270 w 7263142"/>
              <a:gd name="csY21" fmla="*/ 1223703 h 1735667"/>
              <a:gd name="csX22" fmla="*/ 5104474 w 7263142"/>
              <a:gd name="csY22" fmla="*/ 1416186 h 1735667"/>
              <a:gd name="csX23" fmla="*/ 4994638 w 7263142"/>
              <a:gd name="csY23" fmla="*/ 1585277 h 1735667"/>
              <a:gd name="csX24" fmla="*/ 4886604 w 7263142"/>
              <a:gd name="csY24" fmla="*/ 1695554 h 1735667"/>
              <a:gd name="csX25" fmla="*/ 4777195 w 7263142"/>
              <a:gd name="csY25" fmla="*/ 1735667 h 1735667"/>
              <a:gd name="csX26" fmla="*/ 4669182 w 7263142"/>
              <a:gd name="csY26" fmla="*/ 1695579 h 1735667"/>
              <a:gd name="csX27" fmla="*/ 4555583 w 7263142"/>
              <a:gd name="csY27" fmla="*/ 1579217 h 1735667"/>
              <a:gd name="csX28" fmla="*/ 4451008 w 7263142"/>
              <a:gd name="csY28" fmla="*/ 1419447 h 1735667"/>
              <a:gd name="csX29" fmla="*/ 4343339 w 7263142"/>
              <a:gd name="csY29" fmla="*/ 1221971 h 1735667"/>
              <a:gd name="csX30" fmla="*/ 4234231 w 7263142"/>
              <a:gd name="csY30" fmla="*/ 1024950 h 1735667"/>
              <a:gd name="csX31" fmla="*/ 4125831 w 7263142"/>
              <a:gd name="csY31" fmla="*/ 859023 h 1735667"/>
              <a:gd name="csX32" fmla="*/ 4017153 w 7263142"/>
              <a:gd name="csY32" fmla="*/ 748793 h 1735667"/>
              <a:gd name="csX33" fmla="*/ 3908087 w 7263142"/>
              <a:gd name="csY33" fmla="*/ 709059 h 1735667"/>
              <a:gd name="csX34" fmla="*/ 3799731 w 7263142"/>
              <a:gd name="csY34" fmla="*/ 749603 h 1735667"/>
              <a:gd name="csX35" fmla="*/ 3692821 w 7263142"/>
              <a:gd name="csY35" fmla="*/ 857890 h 1735667"/>
              <a:gd name="csX36" fmla="*/ 3582359 w 7263142"/>
              <a:gd name="csY36" fmla="*/ 1026411 h 1735667"/>
              <a:gd name="csX37" fmla="*/ 3475563 w 7263142"/>
              <a:gd name="csY37" fmla="*/ 1222807 h 1735667"/>
              <a:gd name="csX38" fmla="*/ 3474845 w 7263142"/>
              <a:gd name="csY38" fmla="*/ 1221794 h 1735667"/>
              <a:gd name="csX39" fmla="*/ 3474312 w 7263142"/>
              <a:gd name="csY39" fmla="*/ 1223703 h 1735667"/>
              <a:gd name="csX40" fmla="*/ 3366517 w 7263142"/>
              <a:gd name="csY40" fmla="*/ 1416186 h 1735667"/>
              <a:gd name="csX41" fmla="*/ 3256681 w 7263142"/>
              <a:gd name="csY41" fmla="*/ 1585276 h 1735667"/>
              <a:gd name="csX42" fmla="*/ 3148647 w 7263142"/>
              <a:gd name="csY42" fmla="*/ 1695553 h 1735667"/>
              <a:gd name="csX43" fmla="*/ 3039238 w 7263142"/>
              <a:gd name="csY43" fmla="*/ 1735667 h 1735667"/>
              <a:gd name="csX44" fmla="*/ 2931225 w 7263142"/>
              <a:gd name="csY44" fmla="*/ 1695579 h 1735667"/>
              <a:gd name="csX45" fmla="*/ 2817626 w 7263142"/>
              <a:gd name="csY45" fmla="*/ 1579216 h 1735667"/>
              <a:gd name="csX46" fmla="*/ 2713050 w 7263142"/>
              <a:gd name="csY46" fmla="*/ 1419447 h 1735667"/>
              <a:gd name="csX47" fmla="*/ 2605382 w 7263142"/>
              <a:gd name="csY47" fmla="*/ 1221970 h 1735667"/>
              <a:gd name="csX48" fmla="*/ 2496273 w 7263142"/>
              <a:gd name="csY48" fmla="*/ 1024950 h 1735667"/>
              <a:gd name="csX49" fmla="*/ 2387873 w 7263142"/>
              <a:gd name="csY49" fmla="*/ 859022 h 1735667"/>
              <a:gd name="csX50" fmla="*/ 2279196 w 7263142"/>
              <a:gd name="csY50" fmla="*/ 748792 h 1735667"/>
              <a:gd name="csX51" fmla="*/ 2170130 w 7263142"/>
              <a:gd name="csY51" fmla="*/ 709058 h 1735667"/>
              <a:gd name="csX52" fmla="*/ 2061774 w 7263142"/>
              <a:gd name="csY52" fmla="*/ 749602 h 1735667"/>
              <a:gd name="csX53" fmla="*/ 1954864 w 7263142"/>
              <a:gd name="csY53" fmla="*/ 857890 h 1735667"/>
              <a:gd name="csX54" fmla="*/ 1844401 w 7263142"/>
              <a:gd name="csY54" fmla="*/ 1026411 h 1735667"/>
              <a:gd name="csX55" fmla="*/ 1737606 w 7263142"/>
              <a:gd name="csY55" fmla="*/ 1222806 h 1735667"/>
              <a:gd name="csX56" fmla="*/ 1737598 w 7263142"/>
              <a:gd name="csY56" fmla="*/ 1221389 h 1735667"/>
              <a:gd name="csX57" fmla="*/ 1736708 w 7263142"/>
              <a:gd name="csY57" fmla="*/ 1223703 h 1735667"/>
              <a:gd name="csX58" fmla="*/ 1628912 w 7263142"/>
              <a:gd name="csY58" fmla="*/ 1416186 h 1735667"/>
              <a:gd name="csX59" fmla="*/ 1519076 w 7263142"/>
              <a:gd name="csY59" fmla="*/ 1585277 h 1735667"/>
              <a:gd name="csX60" fmla="*/ 1411042 w 7263142"/>
              <a:gd name="csY60" fmla="*/ 1695554 h 1735667"/>
              <a:gd name="csX61" fmla="*/ 1301633 w 7263142"/>
              <a:gd name="csY61" fmla="*/ 1735667 h 1735667"/>
              <a:gd name="csX62" fmla="*/ 1193620 w 7263142"/>
              <a:gd name="csY62" fmla="*/ 1695579 h 1735667"/>
              <a:gd name="csX63" fmla="*/ 1080021 w 7263142"/>
              <a:gd name="csY63" fmla="*/ 1579217 h 1735667"/>
              <a:gd name="csX64" fmla="*/ 975446 w 7263142"/>
              <a:gd name="csY64" fmla="*/ 1419447 h 1735667"/>
              <a:gd name="csX65" fmla="*/ 867777 w 7263142"/>
              <a:gd name="csY65" fmla="*/ 1221971 h 1735667"/>
              <a:gd name="csX66" fmla="*/ 758669 w 7263142"/>
              <a:gd name="csY66" fmla="*/ 1024950 h 1735667"/>
              <a:gd name="csX67" fmla="*/ 650269 w 7263142"/>
              <a:gd name="csY67" fmla="*/ 859023 h 1735667"/>
              <a:gd name="csX68" fmla="*/ 541591 w 7263142"/>
              <a:gd name="csY68" fmla="*/ 748793 h 1735667"/>
              <a:gd name="csX69" fmla="*/ 432525 w 7263142"/>
              <a:gd name="csY69" fmla="*/ 709059 h 1735667"/>
              <a:gd name="csX70" fmla="*/ 324169 w 7263142"/>
              <a:gd name="csY70" fmla="*/ 749603 h 1735667"/>
              <a:gd name="csX71" fmla="*/ 217259 w 7263142"/>
              <a:gd name="csY71" fmla="*/ 857890 h 1735667"/>
              <a:gd name="csX72" fmla="*/ 106797 w 7263142"/>
              <a:gd name="csY72" fmla="*/ 1026411 h 1735667"/>
              <a:gd name="csX73" fmla="*/ 1 w 7263142"/>
              <a:gd name="csY73" fmla="*/ 1222807 h 1735667"/>
              <a:gd name="csX0" fmla="*/ 3207606 w 7263140"/>
              <a:gd name="csY0" fmla="*/ 0 h 1735667"/>
              <a:gd name="csX1" fmla="*/ 7263140 w 7263140"/>
              <a:gd name="csY1" fmla="*/ 101601 h 1735667"/>
              <a:gd name="csX2" fmla="*/ 6949872 w 7263140"/>
              <a:gd name="csY2" fmla="*/ 1223703 h 1735667"/>
              <a:gd name="csX3" fmla="*/ 6842077 w 7263140"/>
              <a:gd name="csY3" fmla="*/ 1416186 h 1735667"/>
              <a:gd name="csX4" fmla="*/ 6732241 w 7263140"/>
              <a:gd name="csY4" fmla="*/ 1585276 h 1735667"/>
              <a:gd name="csX5" fmla="*/ 6624206 w 7263140"/>
              <a:gd name="csY5" fmla="*/ 1695553 h 1735667"/>
              <a:gd name="csX6" fmla="*/ 6514797 w 7263140"/>
              <a:gd name="csY6" fmla="*/ 1735667 h 1735667"/>
              <a:gd name="csX7" fmla="*/ 6406785 w 7263140"/>
              <a:gd name="csY7" fmla="*/ 1695579 h 1735667"/>
              <a:gd name="csX8" fmla="*/ 6293186 w 7263140"/>
              <a:gd name="csY8" fmla="*/ 1579216 h 1735667"/>
              <a:gd name="csX9" fmla="*/ 6188610 w 7263140"/>
              <a:gd name="csY9" fmla="*/ 1419447 h 1735667"/>
              <a:gd name="csX10" fmla="*/ 6080942 w 7263140"/>
              <a:gd name="csY10" fmla="*/ 1221970 h 1735667"/>
              <a:gd name="csX11" fmla="*/ 5971833 w 7263140"/>
              <a:gd name="csY11" fmla="*/ 1024950 h 1735667"/>
              <a:gd name="csX12" fmla="*/ 5863433 w 7263140"/>
              <a:gd name="csY12" fmla="*/ 859022 h 1735667"/>
              <a:gd name="csX13" fmla="*/ 5754755 w 7263140"/>
              <a:gd name="csY13" fmla="*/ 748792 h 1735667"/>
              <a:gd name="csX14" fmla="*/ 5645690 w 7263140"/>
              <a:gd name="csY14" fmla="*/ 709058 h 1735667"/>
              <a:gd name="csX15" fmla="*/ 5537334 w 7263140"/>
              <a:gd name="csY15" fmla="*/ 749602 h 1735667"/>
              <a:gd name="csX16" fmla="*/ 5430423 w 7263140"/>
              <a:gd name="csY16" fmla="*/ 857890 h 1735667"/>
              <a:gd name="csX17" fmla="*/ 5319961 w 7263140"/>
              <a:gd name="csY17" fmla="*/ 1026411 h 1735667"/>
              <a:gd name="csX18" fmla="*/ 5213166 w 7263140"/>
              <a:gd name="csY18" fmla="*/ 1222806 h 1735667"/>
              <a:gd name="csX19" fmla="*/ 5213158 w 7263140"/>
              <a:gd name="csY19" fmla="*/ 1221389 h 1735667"/>
              <a:gd name="csX20" fmla="*/ 5212268 w 7263140"/>
              <a:gd name="csY20" fmla="*/ 1223703 h 1735667"/>
              <a:gd name="csX21" fmla="*/ 5104472 w 7263140"/>
              <a:gd name="csY21" fmla="*/ 1416186 h 1735667"/>
              <a:gd name="csX22" fmla="*/ 4994636 w 7263140"/>
              <a:gd name="csY22" fmla="*/ 1585277 h 1735667"/>
              <a:gd name="csX23" fmla="*/ 4886602 w 7263140"/>
              <a:gd name="csY23" fmla="*/ 1695554 h 1735667"/>
              <a:gd name="csX24" fmla="*/ 4777193 w 7263140"/>
              <a:gd name="csY24" fmla="*/ 1735667 h 1735667"/>
              <a:gd name="csX25" fmla="*/ 4669180 w 7263140"/>
              <a:gd name="csY25" fmla="*/ 1695579 h 1735667"/>
              <a:gd name="csX26" fmla="*/ 4555581 w 7263140"/>
              <a:gd name="csY26" fmla="*/ 1579217 h 1735667"/>
              <a:gd name="csX27" fmla="*/ 4451006 w 7263140"/>
              <a:gd name="csY27" fmla="*/ 1419447 h 1735667"/>
              <a:gd name="csX28" fmla="*/ 4343337 w 7263140"/>
              <a:gd name="csY28" fmla="*/ 1221971 h 1735667"/>
              <a:gd name="csX29" fmla="*/ 4234229 w 7263140"/>
              <a:gd name="csY29" fmla="*/ 1024950 h 1735667"/>
              <a:gd name="csX30" fmla="*/ 4125829 w 7263140"/>
              <a:gd name="csY30" fmla="*/ 859023 h 1735667"/>
              <a:gd name="csX31" fmla="*/ 4017151 w 7263140"/>
              <a:gd name="csY31" fmla="*/ 748793 h 1735667"/>
              <a:gd name="csX32" fmla="*/ 3908085 w 7263140"/>
              <a:gd name="csY32" fmla="*/ 709059 h 1735667"/>
              <a:gd name="csX33" fmla="*/ 3799729 w 7263140"/>
              <a:gd name="csY33" fmla="*/ 749603 h 1735667"/>
              <a:gd name="csX34" fmla="*/ 3692819 w 7263140"/>
              <a:gd name="csY34" fmla="*/ 857890 h 1735667"/>
              <a:gd name="csX35" fmla="*/ 3582357 w 7263140"/>
              <a:gd name="csY35" fmla="*/ 1026411 h 1735667"/>
              <a:gd name="csX36" fmla="*/ 3475561 w 7263140"/>
              <a:gd name="csY36" fmla="*/ 1222807 h 1735667"/>
              <a:gd name="csX37" fmla="*/ 3474843 w 7263140"/>
              <a:gd name="csY37" fmla="*/ 1221794 h 1735667"/>
              <a:gd name="csX38" fmla="*/ 3474310 w 7263140"/>
              <a:gd name="csY38" fmla="*/ 1223703 h 1735667"/>
              <a:gd name="csX39" fmla="*/ 3366515 w 7263140"/>
              <a:gd name="csY39" fmla="*/ 1416186 h 1735667"/>
              <a:gd name="csX40" fmla="*/ 3256679 w 7263140"/>
              <a:gd name="csY40" fmla="*/ 1585276 h 1735667"/>
              <a:gd name="csX41" fmla="*/ 3148645 w 7263140"/>
              <a:gd name="csY41" fmla="*/ 1695553 h 1735667"/>
              <a:gd name="csX42" fmla="*/ 3039236 w 7263140"/>
              <a:gd name="csY42" fmla="*/ 1735667 h 1735667"/>
              <a:gd name="csX43" fmla="*/ 2931223 w 7263140"/>
              <a:gd name="csY43" fmla="*/ 1695579 h 1735667"/>
              <a:gd name="csX44" fmla="*/ 2817624 w 7263140"/>
              <a:gd name="csY44" fmla="*/ 1579216 h 1735667"/>
              <a:gd name="csX45" fmla="*/ 2713048 w 7263140"/>
              <a:gd name="csY45" fmla="*/ 1419447 h 1735667"/>
              <a:gd name="csX46" fmla="*/ 2605380 w 7263140"/>
              <a:gd name="csY46" fmla="*/ 1221970 h 1735667"/>
              <a:gd name="csX47" fmla="*/ 2496271 w 7263140"/>
              <a:gd name="csY47" fmla="*/ 1024950 h 1735667"/>
              <a:gd name="csX48" fmla="*/ 2387871 w 7263140"/>
              <a:gd name="csY48" fmla="*/ 859022 h 1735667"/>
              <a:gd name="csX49" fmla="*/ 2279194 w 7263140"/>
              <a:gd name="csY49" fmla="*/ 748792 h 1735667"/>
              <a:gd name="csX50" fmla="*/ 2170128 w 7263140"/>
              <a:gd name="csY50" fmla="*/ 709058 h 1735667"/>
              <a:gd name="csX51" fmla="*/ 2061772 w 7263140"/>
              <a:gd name="csY51" fmla="*/ 749602 h 1735667"/>
              <a:gd name="csX52" fmla="*/ 1954862 w 7263140"/>
              <a:gd name="csY52" fmla="*/ 857890 h 1735667"/>
              <a:gd name="csX53" fmla="*/ 1844399 w 7263140"/>
              <a:gd name="csY53" fmla="*/ 1026411 h 1735667"/>
              <a:gd name="csX54" fmla="*/ 1737604 w 7263140"/>
              <a:gd name="csY54" fmla="*/ 1222806 h 1735667"/>
              <a:gd name="csX55" fmla="*/ 1737596 w 7263140"/>
              <a:gd name="csY55" fmla="*/ 1221389 h 1735667"/>
              <a:gd name="csX56" fmla="*/ 1736706 w 7263140"/>
              <a:gd name="csY56" fmla="*/ 1223703 h 1735667"/>
              <a:gd name="csX57" fmla="*/ 1628910 w 7263140"/>
              <a:gd name="csY57" fmla="*/ 1416186 h 1735667"/>
              <a:gd name="csX58" fmla="*/ 1519074 w 7263140"/>
              <a:gd name="csY58" fmla="*/ 1585277 h 1735667"/>
              <a:gd name="csX59" fmla="*/ 1411040 w 7263140"/>
              <a:gd name="csY59" fmla="*/ 1695554 h 1735667"/>
              <a:gd name="csX60" fmla="*/ 1301631 w 7263140"/>
              <a:gd name="csY60" fmla="*/ 1735667 h 1735667"/>
              <a:gd name="csX61" fmla="*/ 1193618 w 7263140"/>
              <a:gd name="csY61" fmla="*/ 1695579 h 1735667"/>
              <a:gd name="csX62" fmla="*/ 1080019 w 7263140"/>
              <a:gd name="csY62" fmla="*/ 1579217 h 1735667"/>
              <a:gd name="csX63" fmla="*/ 975444 w 7263140"/>
              <a:gd name="csY63" fmla="*/ 1419447 h 1735667"/>
              <a:gd name="csX64" fmla="*/ 867775 w 7263140"/>
              <a:gd name="csY64" fmla="*/ 1221971 h 1735667"/>
              <a:gd name="csX65" fmla="*/ 758667 w 7263140"/>
              <a:gd name="csY65" fmla="*/ 1024950 h 1735667"/>
              <a:gd name="csX66" fmla="*/ 650267 w 7263140"/>
              <a:gd name="csY66" fmla="*/ 859023 h 1735667"/>
              <a:gd name="csX67" fmla="*/ 541589 w 7263140"/>
              <a:gd name="csY67" fmla="*/ 748793 h 1735667"/>
              <a:gd name="csX68" fmla="*/ 432523 w 7263140"/>
              <a:gd name="csY68" fmla="*/ 709059 h 1735667"/>
              <a:gd name="csX69" fmla="*/ 324167 w 7263140"/>
              <a:gd name="csY69" fmla="*/ 749603 h 1735667"/>
              <a:gd name="csX70" fmla="*/ 217257 w 7263140"/>
              <a:gd name="csY70" fmla="*/ 857890 h 1735667"/>
              <a:gd name="csX71" fmla="*/ 106795 w 7263140"/>
              <a:gd name="csY71" fmla="*/ 1026411 h 1735667"/>
              <a:gd name="csX72" fmla="*/ -1 w 7263140"/>
              <a:gd name="csY72" fmla="*/ 1222807 h 1735667"/>
              <a:gd name="csX0" fmla="*/ 7263142 w 7263142"/>
              <a:gd name="csY0" fmla="*/ 1 h 1634067"/>
              <a:gd name="csX1" fmla="*/ 6949874 w 7263142"/>
              <a:gd name="csY1" fmla="*/ 1122103 h 1634067"/>
              <a:gd name="csX2" fmla="*/ 6842079 w 7263142"/>
              <a:gd name="csY2" fmla="*/ 1314586 h 1634067"/>
              <a:gd name="csX3" fmla="*/ 6732243 w 7263142"/>
              <a:gd name="csY3" fmla="*/ 1483676 h 1634067"/>
              <a:gd name="csX4" fmla="*/ 6624208 w 7263142"/>
              <a:gd name="csY4" fmla="*/ 1593953 h 1634067"/>
              <a:gd name="csX5" fmla="*/ 6514799 w 7263142"/>
              <a:gd name="csY5" fmla="*/ 1634067 h 1634067"/>
              <a:gd name="csX6" fmla="*/ 6406787 w 7263142"/>
              <a:gd name="csY6" fmla="*/ 1593979 h 1634067"/>
              <a:gd name="csX7" fmla="*/ 6293188 w 7263142"/>
              <a:gd name="csY7" fmla="*/ 1477616 h 1634067"/>
              <a:gd name="csX8" fmla="*/ 6188612 w 7263142"/>
              <a:gd name="csY8" fmla="*/ 1317847 h 1634067"/>
              <a:gd name="csX9" fmla="*/ 6080944 w 7263142"/>
              <a:gd name="csY9" fmla="*/ 1120370 h 1634067"/>
              <a:gd name="csX10" fmla="*/ 5971835 w 7263142"/>
              <a:gd name="csY10" fmla="*/ 923350 h 1634067"/>
              <a:gd name="csX11" fmla="*/ 5863435 w 7263142"/>
              <a:gd name="csY11" fmla="*/ 757422 h 1634067"/>
              <a:gd name="csX12" fmla="*/ 5754757 w 7263142"/>
              <a:gd name="csY12" fmla="*/ 647192 h 1634067"/>
              <a:gd name="csX13" fmla="*/ 5645692 w 7263142"/>
              <a:gd name="csY13" fmla="*/ 607458 h 1634067"/>
              <a:gd name="csX14" fmla="*/ 5537336 w 7263142"/>
              <a:gd name="csY14" fmla="*/ 648002 h 1634067"/>
              <a:gd name="csX15" fmla="*/ 5430425 w 7263142"/>
              <a:gd name="csY15" fmla="*/ 756290 h 1634067"/>
              <a:gd name="csX16" fmla="*/ 5319963 w 7263142"/>
              <a:gd name="csY16" fmla="*/ 924811 h 1634067"/>
              <a:gd name="csX17" fmla="*/ 5213168 w 7263142"/>
              <a:gd name="csY17" fmla="*/ 1121206 h 1634067"/>
              <a:gd name="csX18" fmla="*/ 5213160 w 7263142"/>
              <a:gd name="csY18" fmla="*/ 1119789 h 1634067"/>
              <a:gd name="csX19" fmla="*/ 5212270 w 7263142"/>
              <a:gd name="csY19" fmla="*/ 1122103 h 1634067"/>
              <a:gd name="csX20" fmla="*/ 5104474 w 7263142"/>
              <a:gd name="csY20" fmla="*/ 1314586 h 1634067"/>
              <a:gd name="csX21" fmla="*/ 4994638 w 7263142"/>
              <a:gd name="csY21" fmla="*/ 1483677 h 1634067"/>
              <a:gd name="csX22" fmla="*/ 4886604 w 7263142"/>
              <a:gd name="csY22" fmla="*/ 1593954 h 1634067"/>
              <a:gd name="csX23" fmla="*/ 4777195 w 7263142"/>
              <a:gd name="csY23" fmla="*/ 1634067 h 1634067"/>
              <a:gd name="csX24" fmla="*/ 4669182 w 7263142"/>
              <a:gd name="csY24" fmla="*/ 1593979 h 1634067"/>
              <a:gd name="csX25" fmla="*/ 4555583 w 7263142"/>
              <a:gd name="csY25" fmla="*/ 1477617 h 1634067"/>
              <a:gd name="csX26" fmla="*/ 4451008 w 7263142"/>
              <a:gd name="csY26" fmla="*/ 1317847 h 1634067"/>
              <a:gd name="csX27" fmla="*/ 4343339 w 7263142"/>
              <a:gd name="csY27" fmla="*/ 1120371 h 1634067"/>
              <a:gd name="csX28" fmla="*/ 4234231 w 7263142"/>
              <a:gd name="csY28" fmla="*/ 923350 h 1634067"/>
              <a:gd name="csX29" fmla="*/ 4125831 w 7263142"/>
              <a:gd name="csY29" fmla="*/ 757423 h 1634067"/>
              <a:gd name="csX30" fmla="*/ 4017153 w 7263142"/>
              <a:gd name="csY30" fmla="*/ 647193 h 1634067"/>
              <a:gd name="csX31" fmla="*/ 3908087 w 7263142"/>
              <a:gd name="csY31" fmla="*/ 607459 h 1634067"/>
              <a:gd name="csX32" fmla="*/ 3799731 w 7263142"/>
              <a:gd name="csY32" fmla="*/ 648003 h 1634067"/>
              <a:gd name="csX33" fmla="*/ 3692821 w 7263142"/>
              <a:gd name="csY33" fmla="*/ 756290 h 1634067"/>
              <a:gd name="csX34" fmla="*/ 3582359 w 7263142"/>
              <a:gd name="csY34" fmla="*/ 924811 h 1634067"/>
              <a:gd name="csX35" fmla="*/ 3475563 w 7263142"/>
              <a:gd name="csY35" fmla="*/ 1121207 h 1634067"/>
              <a:gd name="csX36" fmla="*/ 3474845 w 7263142"/>
              <a:gd name="csY36" fmla="*/ 1120194 h 1634067"/>
              <a:gd name="csX37" fmla="*/ 3474312 w 7263142"/>
              <a:gd name="csY37" fmla="*/ 1122103 h 1634067"/>
              <a:gd name="csX38" fmla="*/ 3366517 w 7263142"/>
              <a:gd name="csY38" fmla="*/ 1314586 h 1634067"/>
              <a:gd name="csX39" fmla="*/ 3256681 w 7263142"/>
              <a:gd name="csY39" fmla="*/ 1483676 h 1634067"/>
              <a:gd name="csX40" fmla="*/ 3148647 w 7263142"/>
              <a:gd name="csY40" fmla="*/ 1593953 h 1634067"/>
              <a:gd name="csX41" fmla="*/ 3039238 w 7263142"/>
              <a:gd name="csY41" fmla="*/ 1634067 h 1634067"/>
              <a:gd name="csX42" fmla="*/ 2931225 w 7263142"/>
              <a:gd name="csY42" fmla="*/ 1593979 h 1634067"/>
              <a:gd name="csX43" fmla="*/ 2817626 w 7263142"/>
              <a:gd name="csY43" fmla="*/ 1477616 h 1634067"/>
              <a:gd name="csX44" fmla="*/ 2713050 w 7263142"/>
              <a:gd name="csY44" fmla="*/ 1317847 h 1634067"/>
              <a:gd name="csX45" fmla="*/ 2605382 w 7263142"/>
              <a:gd name="csY45" fmla="*/ 1120370 h 1634067"/>
              <a:gd name="csX46" fmla="*/ 2496273 w 7263142"/>
              <a:gd name="csY46" fmla="*/ 923350 h 1634067"/>
              <a:gd name="csX47" fmla="*/ 2387873 w 7263142"/>
              <a:gd name="csY47" fmla="*/ 757422 h 1634067"/>
              <a:gd name="csX48" fmla="*/ 2279196 w 7263142"/>
              <a:gd name="csY48" fmla="*/ 647192 h 1634067"/>
              <a:gd name="csX49" fmla="*/ 2170130 w 7263142"/>
              <a:gd name="csY49" fmla="*/ 607458 h 1634067"/>
              <a:gd name="csX50" fmla="*/ 2061774 w 7263142"/>
              <a:gd name="csY50" fmla="*/ 648002 h 1634067"/>
              <a:gd name="csX51" fmla="*/ 1954864 w 7263142"/>
              <a:gd name="csY51" fmla="*/ 756290 h 1634067"/>
              <a:gd name="csX52" fmla="*/ 1844401 w 7263142"/>
              <a:gd name="csY52" fmla="*/ 924811 h 1634067"/>
              <a:gd name="csX53" fmla="*/ 1737606 w 7263142"/>
              <a:gd name="csY53" fmla="*/ 1121206 h 1634067"/>
              <a:gd name="csX54" fmla="*/ 1737598 w 7263142"/>
              <a:gd name="csY54" fmla="*/ 1119789 h 1634067"/>
              <a:gd name="csX55" fmla="*/ 1736708 w 7263142"/>
              <a:gd name="csY55" fmla="*/ 1122103 h 1634067"/>
              <a:gd name="csX56" fmla="*/ 1628912 w 7263142"/>
              <a:gd name="csY56" fmla="*/ 1314586 h 1634067"/>
              <a:gd name="csX57" fmla="*/ 1519076 w 7263142"/>
              <a:gd name="csY57" fmla="*/ 1483677 h 1634067"/>
              <a:gd name="csX58" fmla="*/ 1411042 w 7263142"/>
              <a:gd name="csY58" fmla="*/ 1593954 h 1634067"/>
              <a:gd name="csX59" fmla="*/ 1301633 w 7263142"/>
              <a:gd name="csY59" fmla="*/ 1634067 h 1634067"/>
              <a:gd name="csX60" fmla="*/ 1193620 w 7263142"/>
              <a:gd name="csY60" fmla="*/ 1593979 h 1634067"/>
              <a:gd name="csX61" fmla="*/ 1080021 w 7263142"/>
              <a:gd name="csY61" fmla="*/ 1477617 h 1634067"/>
              <a:gd name="csX62" fmla="*/ 975446 w 7263142"/>
              <a:gd name="csY62" fmla="*/ 1317847 h 1634067"/>
              <a:gd name="csX63" fmla="*/ 867777 w 7263142"/>
              <a:gd name="csY63" fmla="*/ 1120371 h 1634067"/>
              <a:gd name="csX64" fmla="*/ 758669 w 7263142"/>
              <a:gd name="csY64" fmla="*/ 923350 h 1634067"/>
              <a:gd name="csX65" fmla="*/ 650269 w 7263142"/>
              <a:gd name="csY65" fmla="*/ 757423 h 1634067"/>
              <a:gd name="csX66" fmla="*/ 541591 w 7263142"/>
              <a:gd name="csY66" fmla="*/ 647193 h 1634067"/>
              <a:gd name="csX67" fmla="*/ 432525 w 7263142"/>
              <a:gd name="csY67" fmla="*/ 607459 h 1634067"/>
              <a:gd name="csX68" fmla="*/ 324169 w 7263142"/>
              <a:gd name="csY68" fmla="*/ 648003 h 1634067"/>
              <a:gd name="csX69" fmla="*/ 217259 w 7263142"/>
              <a:gd name="csY69" fmla="*/ 756290 h 1634067"/>
              <a:gd name="csX70" fmla="*/ 106797 w 7263142"/>
              <a:gd name="csY70" fmla="*/ 924811 h 1634067"/>
              <a:gd name="csX71" fmla="*/ 1 w 7263142"/>
              <a:gd name="csY71" fmla="*/ 1121207 h 1634067"/>
              <a:gd name="csX0" fmla="*/ 6949872 w 6949872"/>
              <a:gd name="csY0" fmla="*/ 514647 h 1026611"/>
              <a:gd name="csX1" fmla="*/ 6842077 w 6949872"/>
              <a:gd name="csY1" fmla="*/ 707130 h 1026611"/>
              <a:gd name="csX2" fmla="*/ 6732241 w 6949872"/>
              <a:gd name="csY2" fmla="*/ 876220 h 1026611"/>
              <a:gd name="csX3" fmla="*/ 6624206 w 6949872"/>
              <a:gd name="csY3" fmla="*/ 986497 h 1026611"/>
              <a:gd name="csX4" fmla="*/ 6514797 w 6949872"/>
              <a:gd name="csY4" fmla="*/ 1026611 h 1026611"/>
              <a:gd name="csX5" fmla="*/ 6406785 w 6949872"/>
              <a:gd name="csY5" fmla="*/ 986523 h 1026611"/>
              <a:gd name="csX6" fmla="*/ 6293186 w 6949872"/>
              <a:gd name="csY6" fmla="*/ 870160 h 1026611"/>
              <a:gd name="csX7" fmla="*/ 6188610 w 6949872"/>
              <a:gd name="csY7" fmla="*/ 710391 h 1026611"/>
              <a:gd name="csX8" fmla="*/ 6080942 w 6949872"/>
              <a:gd name="csY8" fmla="*/ 512914 h 1026611"/>
              <a:gd name="csX9" fmla="*/ 5971833 w 6949872"/>
              <a:gd name="csY9" fmla="*/ 315894 h 1026611"/>
              <a:gd name="csX10" fmla="*/ 5863433 w 6949872"/>
              <a:gd name="csY10" fmla="*/ 149966 h 1026611"/>
              <a:gd name="csX11" fmla="*/ 5754755 w 6949872"/>
              <a:gd name="csY11" fmla="*/ 39736 h 1026611"/>
              <a:gd name="csX12" fmla="*/ 5645690 w 6949872"/>
              <a:gd name="csY12" fmla="*/ 2 h 1026611"/>
              <a:gd name="csX13" fmla="*/ 5537334 w 6949872"/>
              <a:gd name="csY13" fmla="*/ 40546 h 1026611"/>
              <a:gd name="csX14" fmla="*/ 5430423 w 6949872"/>
              <a:gd name="csY14" fmla="*/ 148834 h 1026611"/>
              <a:gd name="csX15" fmla="*/ 5319961 w 6949872"/>
              <a:gd name="csY15" fmla="*/ 317355 h 1026611"/>
              <a:gd name="csX16" fmla="*/ 5213166 w 6949872"/>
              <a:gd name="csY16" fmla="*/ 513750 h 1026611"/>
              <a:gd name="csX17" fmla="*/ 5213158 w 6949872"/>
              <a:gd name="csY17" fmla="*/ 512333 h 1026611"/>
              <a:gd name="csX18" fmla="*/ 5212268 w 6949872"/>
              <a:gd name="csY18" fmla="*/ 514647 h 1026611"/>
              <a:gd name="csX19" fmla="*/ 5104472 w 6949872"/>
              <a:gd name="csY19" fmla="*/ 707130 h 1026611"/>
              <a:gd name="csX20" fmla="*/ 4994636 w 6949872"/>
              <a:gd name="csY20" fmla="*/ 876221 h 1026611"/>
              <a:gd name="csX21" fmla="*/ 4886602 w 6949872"/>
              <a:gd name="csY21" fmla="*/ 986498 h 1026611"/>
              <a:gd name="csX22" fmla="*/ 4777193 w 6949872"/>
              <a:gd name="csY22" fmla="*/ 1026611 h 1026611"/>
              <a:gd name="csX23" fmla="*/ 4669180 w 6949872"/>
              <a:gd name="csY23" fmla="*/ 986523 h 1026611"/>
              <a:gd name="csX24" fmla="*/ 4555581 w 6949872"/>
              <a:gd name="csY24" fmla="*/ 870161 h 1026611"/>
              <a:gd name="csX25" fmla="*/ 4451006 w 6949872"/>
              <a:gd name="csY25" fmla="*/ 710391 h 1026611"/>
              <a:gd name="csX26" fmla="*/ 4343337 w 6949872"/>
              <a:gd name="csY26" fmla="*/ 512915 h 1026611"/>
              <a:gd name="csX27" fmla="*/ 4234229 w 6949872"/>
              <a:gd name="csY27" fmla="*/ 315894 h 1026611"/>
              <a:gd name="csX28" fmla="*/ 4125829 w 6949872"/>
              <a:gd name="csY28" fmla="*/ 149967 h 1026611"/>
              <a:gd name="csX29" fmla="*/ 4017151 w 6949872"/>
              <a:gd name="csY29" fmla="*/ 39737 h 1026611"/>
              <a:gd name="csX30" fmla="*/ 3908085 w 6949872"/>
              <a:gd name="csY30" fmla="*/ 3 h 1026611"/>
              <a:gd name="csX31" fmla="*/ 3799729 w 6949872"/>
              <a:gd name="csY31" fmla="*/ 40547 h 1026611"/>
              <a:gd name="csX32" fmla="*/ 3692819 w 6949872"/>
              <a:gd name="csY32" fmla="*/ 148834 h 1026611"/>
              <a:gd name="csX33" fmla="*/ 3582357 w 6949872"/>
              <a:gd name="csY33" fmla="*/ 317355 h 1026611"/>
              <a:gd name="csX34" fmla="*/ 3475561 w 6949872"/>
              <a:gd name="csY34" fmla="*/ 513751 h 1026611"/>
              <a:gd name="csX35" fmla="*/ 3474843 w 6949872"/>
              <a:gd name="csY35" fmla="*/ 512738 h 1026611"/>
              <a:gd name="csX36" fmla="*/ 3474310 w 6949872"/>
              <a:gd name="csY36" fmla="*/ 514647 h 1026611"/>
              <a:gd name="csX37" fmla="*/ 3366515 w 6949872"/>
              <a:gd name="csY37" fmla="*/ 707130 h 1026611"/>
              <a:gd name="csX38" fmla="*/ 3256679 w 6949872"/>
              <a:gd name="csY38" fmla="*/ 876220 h 1026611"/>
              <a:gd name="csX39" fmla="*/ 3148645 w 6949872"/>
              <a:gd name="csY39" fmla="*/ 986497 h 1026611"/>
              <a:gd name="csX40" fmla="*/ 3039236 w 6949872"/>
              <a:gd name="csY40" fmla="*/ 1026611 h 1026611"/>
              <a:gd name="csX41" fmla="*/ 2931223 w 6949872"/>
              <a:gd name="csY41" fmla="*/ 986523 h 1026611"/>
              <a:gd name="csX42" fmla="*/ 2817624 w 6949872"/>
              <a:gd name="csY42" fmla="*/ 870160 h 1026611"/>
              <a:gd name="csX43" fmla="*/ 2713048 w 6949872"/>
              <a:gd name="csY43" fmla="*/ 710391 h 1026611"/>
              <a:gd name="csX44" fmla="*/ 2605380 w 6949872"/>
              <a:gd name="csY44" fmla="*/ 512914 h 1026611"/>
              <a:gd name="csX45" fmla="*/ 2496271 w 6949872"/>
              <a:gd name="csY45" fmla="*/ 315894 h 1026611"/>
              <a:gd name="csX46" fmla="*/ 2387871 w 6949872"/>
              <a:gd name="csY46" fmla="*/ 149966 h 1026611"/>
              <a:gd name="csX47" fmla="*/ 2279194 w 6949872"/>
              <a:gd name="csY47" fmla="*/ 39736 h 1026611"/>
              <a:gd name="csX48" fmla="*/ 2170128 w 6949872"/>
              <a:gd name="csY48" fmla="*/ 2 h 1026611"/>
              <a:gd name="csX49" fmla="*/ 2061772 w 6949872"/>
              <a:gd name="csY49" fmla="*/ 40546 h 1026611"/>
              <a:gd name="csX50" fmla="*/ 1954862 w 6949872"/>
              <a:gd name="csY50" fmla="*/ 148834 h 1026611"/>
              <a:gd name="csX51" fmla="*/ 1844399 w 6949872"/>
              <a:gd name="csY51" fmla="*/ 317355 h 1026611"/>
              <a:gd name="csX52" fmla="*/ 1737604 w 6949872"/>
              <a:gd name="csY52" fmla="*/ 513750 h 1026611"/>
              <a:gd name="csX53" fmla="*/ 1737596 w 6949872"/>
              <a:gd name="csY53" fmla="*/ 512333 h 1026611"/>
              <a:gd name="csX54" fmla="*/ 1736706 w 6949872"/>
              <a:gd name="csY54" fmla="*/ 514647 h 1026611"/>
              <a:gd name="csX55" fmla="*/ 1628910 w 6949872"/>
              <a:gd name="csY55" fmla="*/ 707130 h 1026611"/>
              <a:gd name="csX56" fmla="*/ 1519074 w 6949872"/>
              <a:gd name="csY56" fmla="*/ 876221 h 1026611"/>
              <a:gd name="csX57" fmla="*/ 1411040 w 6949872"/>
              <a:gd name="csY57" fmla="*/ 986498 h 1026611"/>
              <a:gd name="csX58" fmla="*/ 1301631 w 6949872"/>
              <a:gd name="csY58" fmla="*/ 1026611 h 1026611"/>
              <a:gd name="csX59" fmla="*/ 1193618 w 6949872"/>
              <a:gd name="csY59" fmla="*/ 986523 h 1026611"/>
              <a:gd name="csX60" fmla="*/ 1080019 w 6949872"/>
              <a:gd name="csY60" fmla="*/ 870161 h 1026611"/>
              <a:gd name="csX61" fmla="*/ 975444 w 6949872"/>
              <a:gd name="csY61" fmla="*/ 710391 h 1026611"/>
              <a:gd name="csX62" fmla="*/ 867775 w 6949872"/>
              <a:gd name="csY62" fmla="*/ 512915 h 1026611"/>
              <a:gd name="csX63" fmla="*/ 758667 w 6949872"/>
              <a:gd name="csY63" fmla="*/ 315894 h 1026611"/>
              <a:gd name="csX64" fmla="*/ 650267 w 6949872"/>
              <a:gd name="csY64" fmla="*/ 149967 h 1026611"/>
              <a:gd name="csX65" fmla="*/ 541589 w 6949872"/>
              <a:gd name="csY65" fmla="*/ 39737 h 1026611"/>
              <a:gd name="csX66" fmla="*/ 432523 w 6949872"/>
              <a:gd name="csY66" fmla="*/ 3 h 1026611"/>
              <a:gd name="csX67" fmla="*/ 324167 w 6949872"/>
              <a:gd name="csY67" fmla="*/ 40547 h 1026611"/>
              <a:gd name="csX68" fmla="*/ 217257 w 6949872"/>
              <a:gd name="csY68" fmla="*/ 148834 h 1026611"/>
              <a:gd name="csX69" fmla="*/ 106795 w 6949872"/>
              <a:gd name="csY69" fmla="*/ 317355 h 1026611"/>
              <a:gd name="csX70" fmla="*/ -1 w 6949872"/>
              <a:gd name="csY70" fmla="*/ 513751 h 1026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6949872" h="1026611">
                <a:moveTo>
                  <a:pt x="6949872" y="514647"/>
                </a:moveTo>
                <a:lnTo>
                  <a:pt x="6842077" y="707130"/>
                </a:lnTo>
                <a:cubicBezTo>
                  <a:pt x="6805805" y="767392"/>
                  <a:pt x="6766907" y="831969"/>
                  <a:pt x="6732241" y="876220"/>
                </a:cubicBezTo>
                <a:cubicBezTo>
                  <a:pt x="6702002" y="914819"/>
                  <a:pt x="6666471" y="949738"/>
                  <a:pt x="6624206" y="986497"/>
                </a:cubicBezTo>
                <a:cubicBezTo>
                  <a:pt x="6590394" y="1015906"/>
                  <a:pt x="6551034" y="1026607"/>
                  <a:pt x="6514797" y="1026611"/>
                </a:cubicBezTo>
                <a:cubicBezTo>
                  <a:pt x="6478561" y="1026615"/>
                  <a:pt x="6443720" y="1012598"/>
                  <a:pt x="6406785" y="986523"/>
                </a:cubicBezTo>
                <a:cubicBezTo>
                  <a:pt x="6369850" y="960448"/>
                  <a:pt x="6329548" y="916183"/>
                  <a:pt x="6293186" y="870160"/>
                </a:cubicBezTo>
                <a:lnTo>
                  <a:pt x="6188610" y="710391"/>
                </a:lnTo>
                <a:lnTo>
                  <a:pt x="6080942" y="512914"/>
                </a:lnTo>
                <a:lnTo>
                  <a:pt x="5971833" y="315894"/>
                </a:lnTo>
                <a:cubicBezTo>
                  <a:pt x="5935582" y="255402"/>
                  <a:pt x="5897529" y="195806"/>
                  <a:pt x="5863433" y="149966"/>
                </a:cubicBezTo>
                <a:cubicBezTo>
                  <a:pt x="5831925" y="107604"/>
                  <a:pt x="5797398" y="73236"/>
                  <a:pt x="5754755" y="39736"/>
                </a:cubicBezTo>
                <a:cubicBezTo>
                  <a:pt x="5719779" y="12258"/>
                  <a:pt x="5681927" y="-133"/>
                  <a:pt x="5645690" y="2"/>
                </a:cubicBezTo>
                <a:cubicBezTo>
                  <a:pt x="5609453" y="137"/>
                  <a:pt x="5573211" y="15741"/>
                  <a:pt x="5537334" y="40546"/>
                </a:cubicBezTo>
                <a:cubicBezTo>
                  <a:pt x="5501456" y="65352"/>
                  <a:pt x="5466652" y="102700"/>
                  <a:pt x="5430423" y="148834"/>
                </a:cubicBezTo>
                <a:lnTo>
                  <a:pt x="5319961" y="317355"/>
                </a:lnTo>
                <a:lnTo>
                  <a:pt x="5213166" y="513750"/>
                </a:lnTo>
                <a:cubicBezTo>
                  <a:pt x="5213164" y="513278"/>
                  <a:pt x="5213161" y="512805"/>
                  <a:pt x="5213158" y="512333"/>
                </a:cubicBezTo>
                <a:lnTo>
                  <a:pt x="5212268" y="514647"/>
                </a:lnTo>
                <a:lnTo>
                  <a:pt x="5104472" y="707130"/>
                </a:lnTo>
                <a:cubicBezTo>
                  <a:pt x="5068200" y="767393"/>
                  <a:pt x="5029302" y="831970"/>
                  <a:pt x="4994636" y="876221"/>
                </a:cubicBezTo>
                <a:cubicBezTo>
                  <a:pt x="4964398" y="914819"/>
                  <a:pt x="4928866" y="949739"/>
                  <a:pt x="4886602" y="986498"/>
                </a:cubicBezTo>
                <a:cubicBezTo>
                  <a:pt x="4852789" y="1015906"/>
                  <a:pt x="4813430" y="1026607"/>
                  <a:pt x="4777193" y="1026611"/>
                </a:cubicBezTo>
                <a:cubicBezTo>
                  <a:pt x="4740955" y="1026616"/>
                  <a:pt x="4706115" y="1012598"/>
                  <a:pt x="4669180" y="986523"/>
                </a:cubicBezTo>
                <a:cubicBezTo>
                  <a:pt x="4632245" y="960448"/>
                  <a:pt x="4591944" y="916183"/>
                  <a:pt x="4555581" y="870161"/>
                </a:cubicBezTo>
                <a:lnTo>
                  <a:pt x="4451006" y="710391"/>
                </a:lnTo>
                <a:lnTo>
                  <a:pt x="4343337" y="512915"/>
                </a:lnTo>
                <a:lnTo>
                  <a:pt x="4234229" y="315894"/>
                </a:lnTo>
                <a:cubicBezTo>
                  <a:pt x="4197977" y="255403"/>
                  <a:pt x="4159924" y="195807"/>
                  <a:pt x="4125829" y="149967"/>
                </a:cubicBezTo>
                <a:cubicBezTo>
                  <a:pt x="4094320" y="107605"/>
                  <a:pt x="4059793" y="73237"/>
                  <a:pt x="4017151" y="39737"/>
                </a:cubicBezTo>
                <a:cubicBezTo>
                  <a:pt x="3982175" y="12259"/>
                  <a:pt x="3944322" y="-132"/>
                  <a:pt x="3908085" y="3"/>
                </a:cubicBezTo>
                <a:cubicBezTo>
                  <a:pt x="3871848" y="138"/>
                  <a:pt x="3835607" y="15742"/>
                  <a:pt x="3799729" y="40547"/>
                </a:cubicBezTo>
                <a:cubicBezTo>
                  <a:pt x="3763852" y="65353"/>
                  <a:pt x="3729048" y="102700"/>
                  <a:pt x="3692819" y="148834"/>
                </a:cubicBezTo>
                <a:lnTo>
                  <a:pt x="3582357" y="317355"/>
                </a:lnTo>
                <a:lnTo>
                  <a:pt x="3475561" y="513751"/>
                </a:lnTo>
                <a:lnTo>
                  <a:pt x="3474843" y="512738"/>
                </a:lnTo>
                <a:lnTo>
                  <a:pt x="3474310" y="514647"/>
                </a:lnTo>
                <a:lnTo>
                  <a:pt x="3366515" y="707130"/>
                </a:lnTo>
                <a:cubicBezTo>
                  <a:pt x="3330243" y="767392"/>
                  <a:pt x="3291345" y="831969"/>
                  <a:pt x="3256679" y="876220"/>
                </a:cubicBezTo>
                <a:cubicBezTo>
                  <a:pt x="3226440" y="914819"/>
                  <a:pt x="3190909" y="949738"/>
                  <a:pt x="3148645" y="986497"/>
                </a:cubicBezTo>
                <a:cubicBezTo>
                  <a:pt x="3114832" y="1015906"/>
                  <a:pt x="3075472" y="1026607"/>
                  <a:pt x="3039236" y="1026611"/>
                </a:cubicBezTo>
                <a:cubicBezTo>
                  <a:pt x="3002999" y="1026615"/>
                  <a:pt x="2968158" y="1012598"/>
                  <a:pt x="2931223" y="986523"/>
                </a:cubicBezTo>
                <a:cubicBezTo>
                  <a:pt x="2894288" y="960448"/>
                  <a:pt x="2853986" y="916183"/>
                  <a:pt x="2817624" y="870160"/>
                </a:cubicBezTo>
                <a:lnTo>
                  <a:pt x="2713048" y="710391"/>
                </a:lnTo>
                <a:lnTo>
                  <a:pt x="2605380" y="512914"/>
                </a:lnTo>
                <a:lnTo>
                  <a:pt x="2496271" y="315894"/>
                </a:lnTo>
                <a:cubicBezTo>
                  <a:pt x="2460020" y="255402"/>
                  <a:pt x="2421967" y="195806"/>
                  <a:pt x="2387871" y="149966"/>
                </a:cubicBezTo>
                <a:cubicBezTo>
                  <a:pt x="2356363" y="107604"/>
                  <a:pt x="2321836" y="73236"/>
                  <a:pt x="2279194" y="39736"/>
                </a:cubicBezTo>
                <a:cubicBezTo>
                  <a:pt x="2244217" y="12258"/>
                  <a:pt x="2206365" y="-133"/>
                  <a:pt x="2170128" y="2"/>
                </a:cubicBezTo>
                <a:cubicBezTo>
                  <a:pt x="2133891" y="137"/>
                  <a:pt x="2097649" y="15741"/>
                  <a:pt x="2061772" y="40546"/>
                </a:cubicBezTo>
                <a:cubicBezTo>
                  <a:pt x="2025895" y="65352"/>
                  <a:pt x="1991091" y="102700"/>
                  <a:pt x="1954862" y="148834"/>
                </a:cubicBezTo>
                <a:lnTo>
                  <a:pt x="1844399" y="317355"/>
                </a:lnTo>
                <a:lnTo>
                  <a:pt x="1737604" y="513750"/>
                </a:lnTo>
                <a:cubicBezTo>
                  <a:pt x="1737602" y="513278"/>
                  <a:pt x="1737599" y="512805"/>
                  <a:pt x="1737596" y="512333"/>
                </a:cubicBezTo>
                <a:lnTo>
                  <a:pt x="1736706" y="514647"/>
                </a:lnTo>
                <a:lnTo>
                  <a:pt x="1628910" y="707130"/>
                </a:lnTo>
                <a:cubicBezTo>
                  <a:pt x="1592638" y="767393"/>
                  <a:pt x="1553740" y="831970"/>
                  <a:pt x="1519074" y="876221"/>
                </a:cubicBezTo>
                <a:cubicBezTo>
                  <a:pt x="1488836" y="914819"/>
                  <a:pt x="1453304" y="949739"/>
                  <a:pt x="1411040" y="986498"/>
                </a:cubicBezTo>
                <a:cubicBezTo>
                  <a:pt x="1377228" y="1015906"/>
                  <a:pt x="1337868" y="1026607"/>
                  <a:pt x="1301631" y="1026611"/>
                </a:cubicBezTo>
                <a:cubicBezTo>
                  <a:pt x="1265393" y="1026616"/>
                  <a:pt x="1230553" y="1012598"/>
                  <a:pt x="1193618" y="986523"/>
                </a:cubicBezTo>
                <a:cubicBezTo>
                  <a:pt x="1156683" y="960448"/>
                  <a:pt x="1116382" y="916183"/>
                  <a:pt x="1080019" y="870161"/>
                </a:cubicBezTo>
                <a:lnTo>
                  <a:pt x="975444" y="710391"/>
                </a:lnTo>
                <a:lnTo>
                  <a:pt x="867775" y="512915"/>
                </a:lnTo>
                <a:lnTo>
                  <a:pt x="758667" y="315894"/>
                </a:lnTo>
                <a:cubicBezTo>
                  <a:pt x="722415" y="255403"/>
                  <a:pt x="684362" y="195807"/>
                  <a:pt x="650267" y="149967"/>
                </a:cubicBezTo>
                <a:cubicBezTo>
                  <a:pt x="618758" y="107605"/>
                  <a:pt x="584231" y="73237"/>
                  <a:pt x="541589" y="39737"/>
                </a:cubicBezTo>
                <a:cubicBezTo>
                  <a:pt x="506613" y="12259"/>
                  <a:pt x="468760" y="-132"/>
                  <a:pt x="432523" y="3"/>
                </a:cubicBezTo>
                <a:cubicBezTo>
                  <a:pt x="396286" y="138"/>
                  <a:pt x="360045" y="15742"/>
                  <a:pt x="324167" y="40547"/>
                </a:cubicBezTo>
                <a:cubicBezTo>
                  <a:pt x="288290" y="65353"/>
                  <a:pt x="253486" y="102700"/>
                  <a:pt x="217257" y="148834"/>
                </a:cubicBezTo>
                <a:lnTo>
                  <a:pt x="106795" y="317355"/>
                </a:lnTo>
                <a:lnTo>
                  <a:pt x="-1" y="513751"/>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63" name="Freeform: Shape 62">
            <a:extLst>
              <a:ext uri="{FF2B5EF4-FFF2-40B4-BE49-F238E27FC236}">
                <a16:creationId xmlns:a16="http://schemas.microsoft.com/office/drawing/2014/main" id="{14752D3A-8471-89BB-3B27-9755DDECCCFC}"/>
              </a:ext>
            </a:extLst>
          </p:cNvPr>
          <p:cNvSpPr/>
          <p:nvPr/>
        </p:nvSpPr>
        <p:spPr>
          <a:xfrm>
            <a:off x="7278838" y="4187773"/>
            <a:ext cx="1358900" cy="838200"/>
          </a:xfrm>
          <a:custGeom>
            <a:avLst/>
            <a:gdLst>
              <a:gd name="csX0" fmla="*/ 977900 w 1358900"/>
              <a:gd name="csY0" fmla="*/ 0 h 838200"/>
              <a:gd name="csX1" fmla="*/ 1244600 w 1358900"/>
              <a:gd name="csY1" fmla="*/ 50800 h 838200"/>
              <a:gd name="csX2" fmla="*/ 914400 w 1358900"/>
              <a:gd name="csY2" fmla="*/ 393700 h 838200"/>
              <a:gd name="csX3" fmla="*/ 1358900 w 1358900"/>
              <a:gd name="csY3" fmla="*/ 571500 h 838200"/>
              <a:gd name="csX4" fmla="*/ 1231900 w 1358900"/>
              <a:gd name="csY4" fmla="*/ 723900 h 838200"/>
              <a:gd name="csX5" fmla="*/ 796925 w 1358900"/>
              <a:gd name="csY5" fmla="*/ 568325 h 838200"/>
              <a:gd name="csX6" fmla="*/ 584200 w 1358900"/>
              <a:gd name="csY6" fmla="*/ 838200 h 838200"/>
              <a:gd name="csX7" fmla="*/ 393700 w 1358900"/>
              <a:gd name="csY7" fmla="*/ 762000 h 838200"/>
              <a:gd name="csX8" fmla="*/ 596900 w 1358900"/>
              <a:gd name="csY8" fmla="*/ 504825 h 838200"/>
              <a:gd name="csX9" fmla="*/ 0 w 1358900"/>
              <a:gd name="csY9" fmla="*/ 285750 h 838200"/>
              <a:gd name="csX10" fmla="*/ 292100 w 1358900"/>
              <a:gd name="csY10" fmla="*/ 152400 h 838200"/>
              <a:gd name="csX11" fmla="*/ 717550 w 1358900"/>
              <a:gd name="csY11" fmla="*/ 314325 h 838200"/>
              <a:gd name="csX12" fmla="*/ 977900 w 1358900"/>
              <a:gd name="csY12" fmla="*/ 0 h 838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358900" h="838200">
                <a:moveTo>
                  <a:pt x="977900" y="0"/>
                </a:moveTo>
                <a:lnTo>
                  <a:pt x="1244600" y="50800"/>
                </a:lnTo>
                <a:lnTo>
                  <a:pt x="914400" y="393700"/>
                </a:lnTo>
                <a:lnTo>
                  <a:pt x="1358900" y="571500"/>
                </a:lnTo>
                <a:lnTo>
                  <a:pt x="1231900" y="723900"/>
                </a:lnTo>
                <a:lnTo>
                  <a:pt x="796925" y="568325"/>
                </a:lnTo>
                <a:lnTo>
                  <a:pt x="584200" y="838200"/>
                </a:lnTo>
                <a:lnTo>
                  <a:pt x="393700" y="762000"/>
                </a:lnTo>
                <a:lnTo>
                  <a:pt x="596900" y="504825"/>
                </a:lnTo>
                <a:lnTo>
                  <a:pt x="0" y="285750"/>
                </a:lnTo>
                <a:lnTo>
                  <a:pt x="292100" y="152400"/>
                </a:lnTo>
                <a:lnTo>
                  <a:pt x="717550" y="314325"/>
                </a:lnTo>
                <a:lnTo>
                  <a:pt x="977900" y="0"/>
                </a:lnTo>
                <a:close/>
              </a:path>
            </a:pathLst>
          </a:custGeom>
          <a:solidFill>
            <a:srgbClr val="FF0000"/>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extBox 1">
            <a:extLst>
              <a:ext uri="{FF2B5EF4-FFF2-40B4-BE49-F238E27FC236}">
                <a16:creationId xmlns:a16="http://schemas.microsoft.com/office/drawing/2014/main" id="{6107D811-FBD2-53D0-076D-C87CBC8304F0}"/>
              </a:ext>
            </a:extLst>
          </p:cNvPr>
          <p:cNvSpPr txBox="1"/>
          <p:nvPr/>
        </p:nvSpPr>
        <p:spPr>
          <a:xfrm>
            <a:off x="5912407" y="979985"/>
            <a:ext cx="845103"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Red</a:t>
            </a:r>
          </a:p>
        </p:txBody>
      </p:sp>
      <p:sp>
        <p:nvSpPr>
          <p:cNvPr id="3" name="TextBox 2">
            <a:extLst>
              <a:ext uri="{FF2B5EF4-FFF2-40B4-BE49-F238E27FC236}">
                <a16:creationId xmlns:a16="http://schemas.microsoft.com/office/drawing/2014/main" id="{2A7001C9-5C68-78B2-BEFC-7000E82A044B}"/>
              </a:ext>
            </a:extLst>
          </p:cNvPr>
          <p:cNvSpPr txBox="1"/>
          <p:nvPr/>
        </p:nvSpPr>
        <p:spPr>
          <a:xfrm>
            <a:off x="2106899" y="979985"/>
            <a:ext cx="1077474"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Violet</a:t>
            </a:r>
          </a:p>
        </p:txBody>
      </p:sp>
      <p:sp>
        <p:nvSpPr>
          <p:cNvPr id="5" name="TextBox 4">
            <a:extLst>
              <a:ext uri="{FF2B5EF4-FFF2-40B4-BE49-F238E27FC236}">
                <a16:creationId xmlns:a16="http://schemas.microsoft.com/office/drawing/2014/main" id="{BD8DFEBA-4ADE-9D7B-8A6B-065D511B6422}"/>
              </a:ext>
            </a:extLst>
          </p:cNvPr>
          <p:cNvSpPr txBox="1"/>
          <p:nvPr/>
        </p:nvSpPr>
        <p:spPr>
          <a:xfrm>
            <a:off x="2106899" y="3664553"/>
            <a:ext cx="1077474"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Violet</a:t>
            </a:r>
          </a:p>
        </p:txBody>
      </p:sp>
      <p:sp>
        <p:nvSpPr>
          <p:cNvPr id="6" name="TextBox 5">
            <a:extLst>
              <a:ext uri="{FF2B5EF4-FFF2-40B4-BE49-F238E27FC236}">
                <a16:creationId xmlns:a16="http://schemas.microsoft.com/office/drawing/2014/main" id="{F1486338-7E02-3019-4F77-A6B1A5EC0ECA}"/>
              </a:ext>
            </a:extLst>
          </p:cNvPr>
          <p:cNvSpPr txBox="1"/>
          <p:nvPr/>
        </p:nvSpPr>
        <p:spPr>
          <a:xfrm>
            <a:off x="5782935" y="3664553"/>
            <a:ext cx="845103"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Red</a:t>
            </a:r>
          </a:p>
        </p:txBody>
      </p:sp>
      <p:sp>
        <p:nvSpPr>
          <p:cNvPr id="8" name="TextBox 7">
            <a:extLst>
              <a:ext uri="{FF2B5EF4-FFF2-40B4-BE49-F238E27FC236}">
                <a16:creationId xmlns:a16="http://schemas.microsoft.com/office/drawing/2014/main" id="{00D4EE06-8A91-2F7F-54B6-55CB09C5BC01}"/>
              </a:ext>
            </a:extLst>
          </p:cNvPr>
          <p:cNvSpPr txBox="1"/>
          <p:nvPr/>
        </p:nvSpPr>
        <p:spPr>
          <a:xfrm>
            <a:off x="1386856" y="6076908"/>
            <a:ext cx="6064481" cy="523220"/>
          </a:xfrm>
          <a:prstGeom prst="rect">
            <a:avLst/>
          </a:prstGeom>
          <a:noFill/>
        </p:spPr>
        <p:txBody>
          <a:bodyPr wrap="none" rtlCol="0">
            <a:spAutoFit/>
          </a:bodyPr>
          <a:lstStyle/>
          <a:p>
            <a:pPr algn="l"/>
            <a:r>
              <a:rPr lang="en-GB" sz="2800" dirty="0">
                <a:solidFill>
                  <a:srgbClr val="3333FF"/>
                </a:solidFill>
                <a:latin typeface="Arial" panose="020B0604020202020204" pitchFamily="34" charset="0"/>
                <a:cs typeface="Arial" panose="020B0604020202020204" pitchFamily="34" charset="0"/>
              </a:rPr>
              <a:t>Red light has the longest wavelength</a:t>
            </a:r>
          </a:p>
        </p:txBody>
      </p:sp>
      <p:sp>
        <p:nvSpPr>
          <p:cNvPr id="15" name="Rectangle 14">
            <a:extLst>
              <a:ext uri="{FF2B5EF4-FFF2-40B4-BE49-F238E27FC236}">
                <a16:creationId xmlns:a16="http://schemas.microsoft.com/office/drawing/2014/main" id="{99D9ADFB-0382-7F35-6385-81DFA5863F36}"/>
              </a:ext>
            </a:extLst>
          </p:cNvPr>
          <p:cNvSpPr/>
          <p:nvPr/>
        </p:nvSpPr>
        <p:spPr>
          <a:xfrm flipH="1">
            <a:off x="2148872" y="1484266"/>
            <a:ext cx="4540451" cy="594137"/>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FCBDA770-0FB5-E7C3-6813-16181D3CF5D6}"/>
              </a:ext>
            </a:extLst>
          </p:cNvPr>
          <p:cNvSpPr/>
          <p:nvPr/>
        </p:nvSpPr>
        <p:spPr>
          <a:xfrm flipH="1">
            <a:off x="2148872" y="4189366"/>
            <a:ext cx="4540451" cy="594137"/>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31292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63" grpId="0" animBg="1"/>
      <p:bldP spid="8"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90DCFA-5690-FB47-CEE6-ED3C208C1F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A488310-3425-84BB-5F77-170D191A71D0}"/>
              </a:ext>
            </a:extLst>
          </p:cNvPr>
          <p:cNvSpPr>
            <a:spLocks noGrp="1"/>
          </p:cNvSpPr>
          <p:nvPr>
            <p:ph type="title"/>
          </p:nvPr>
        </p:nvSpPr>
        <p:spPr/>
        <p:txBody>
          <a:bodyPr/>
          <a:lstStyle/>
          <a:p>
            <a:r>
              <a:rPr lang="en-GB"/>
              <a:t>Example</a:t>
            </a:r>
          </a:p>
        </p:txBody>
      </p:sp>
      <p:sp>
        <p:nvSpPr>
          <p:cNvPr id="3" name="Text Placeholder 2">
            <a:extLst>
              <a:ext uri="{FF2B5EF4-FFF2-40B4-BE49-F238E27FC236}">
                <a16:creationId xmlns:a16="http://schemas.microsoft.com/office/drawing/2014/main" id="{6F029CFE-A780-D19D-1ABF-0712F2886891}"/>
              </a:ext>
            </a:extLst>
          </p:cNvPr>
          <p:cNvSpPr>
            <a:spLocks noGrp="1"/>
          </p:cNvSpPr>
          <p:nvPr>
            <p:ph type="body" sz="quarter" idx="10"/>
          </p:nvPr>
        </p:nvSpPr>
        <p:spPr>
          <a:xfrm>
            <a:off x="122292" y="461664"/>
            <a:ext cx="8899415" cy="2031325"/>
          </a:xfrm>
        </p:spPr>
        <p:txBody>
          <a:bodyPr/>
          <a:lstStyle/>
          <a:p>
            <a:r>
              <a:rPr lang="en-GB" dirty="0"/>
              <a:t>Slits with a separation of 0.5 mm gave rise to a pattern of bright fringes on a screen 1.2 m away. The student counted 5 bright fringes each side of the central image and found 11 mm between them. What is the wavelength of light used?</a:t>
            </a:r>
          </a:p>
        </p:txBody>
      </p:sp>
      <p:cxnSp>
        <p:nvCxnSpPr>
          <p:cNvPr id="4" name="Straight Connector 3">
            <a:extLst>
              <a:ext uri="{FF2B5EF4-FFF2-40B4-BE49-F238E27FC236}">
                <a16:creationId xmlns:a16="http://schemas.microsoft.com/office/drawing/2014/main" id="{86D6EAE5-5CDF-584A-881A-DEA2A5A3172F}"/>
              </a:ext>
            </a:extLst>
          </p:cNvPr>
          <p:cNvCxnSpPr>
            <a:cxnSpLocks/>
          </p:cNvCxnSpPr>
          <p:nvPr/>
        </p:nvCxnSpPr>
        <p:spPr>
          <a:xfrm>
            <a:off x="622299" y="3257112"/>
            <a:ext cx="0" cy="76741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CC97B16-5E9D-51DB-1328-DE9C8566B3DE}"/>
              </a:ext>
            </a:extLst>
          </p:cNvPr>
          <p:cNvCxnSpPr>
            <a:cxnSpLocks/>
          </p:cNvCxnSpPr>
          <p:nvPr/>
        </p:nvCxnSpPr>
        <p:spPr>
          <a:xfrm>
            <a:off x="622299" y="4133413"/>
            <a:ext cx="0" cy="307636"/>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B070C6C-147E-612A-0554-38B72F08C930}"/>
              </a:ext>
            </a:extLst>
          </p:cNvPr>
          <p:cNvCxnSpPr>
            <a:cxnSpLocks/>
          </p:cNvCxnSpPr>
          <p:nvPr/>
        </p:nvCxnSpPr>
        <p:spPr>
          <a:xfrm>
            <a:off x="622299" y="4526192"/>
            <a:ext cx="0" cy="76292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B9DE1B3-16A7-521B-1BBA-1A825C34A3FD}"/>
              </a:ext>
            </a:extLst>
          </p:cNvPr>
          <p:cNvCxnSpPr>
            <a:cxnSpLocks/>
          </p:cNvCxnSpPr>
          <p:nvPr/>
        </p:nvCxnSpPr>
        <p:spPr>
          <a:xfrm flipV="1">
            <a:off x="622299" y="4236386"/>
            <a:ext cx="6722322" cy="35580"/>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335D0B75-5883-F764-5D0C-6953E7B3E87B}"/>
              </a:ext>
            </a:extLst>
          </p:cNvPr>
          <p:cNvCxnSpPr>
            <a:cxnSpLocks/>
          </p:cNvCxnSpPr>
          <p:nvPr/>
        </p:nvCxnSpPr>
        <p:spPr>
          <a:xfrm flipV="1">
            <a:off x="613832" y="3050691"/>
            <a:ext cx="6730789" cy="1210073"/>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sp>
        <p:nvSpPr>
          <p:cNvPr id="16" name="Freeform: Shape 15">
            <a:extLst>
              <a:ext uri="{FF2B5EF4-FFF2-40B4-BE49-F238E27FC236}">
                <a16:creationId xmlns:a16="http://schemas.microsoft.com/office/drawing/2014/main" id="{C7E04C8E-8F0E-AD6A-904D-F5EE70C37990}"/>
              </a:ext>
            </a:extLst>
          </p:cNvPr>
          <p:cNvSpPr/>
          <p:nvPr/>
        </p:nvSpPr>
        <p:spPr>
          <a:xfrm>
            <a:off x="2968041" y="3820654"/>
            <a:ext cx="51297" cy="456531"/>
          </a:xfrm>
          <a:custGeom>
            <a:avLst/>
            <a:gdLst>
              <a:gd name="csX0" fmla="*/ 48126 w 48126"/>
              <a:gd name="csY0" fmla="*/ 469231 h 469231"/>
              <a:gd name="csX1" fmla="*/ 48126 w 48126"/>
              <a:gd name="csY1" fmla="*/ 264694 h 469231"/>
              <a:gd name="csX2" fmla="*/ 0 w 48126"/>
              <a:gd name="csY2" fmla="*/ 0 h 469231"/>
              <a:gd name="csX0" fmla="*/ 48126 w 49537"/>
              <a:gd name="csY0" fmla="*/ 469231 h 469231"/>
              <a:gd name="csX1" fmla="*/ 48126 w 49537"/>
              <a:gd name="csY1" fmla="*/ 264694 h 469231"/>
              <a:gd name="csX2" fmla="*/ 0 w 49537"/>
              <a:gd name="csY2" fmla="*/ 0 h 469231"/>
              <a:gd name="csX0" fmla="*/ 48126 w 49537"/>
              <a:gd name="csY0" fmla="*/ 469231 h 469231"/>
              <a:gd name="csX1" fmla="*/ 48126 w 49537"/>
              <a:gd name="csY1" fmla="*/ 264694 h 469231"/>
              <a:gd name="csX2" fmla="*/ 0 w 49537"/>
              <a:gd name="csY2" fmla="*/ 0 h 469231"/>
              <a:gd name="csX0" fmla="*/ 46538 w 49985"/>
              <a:gd name="csY0" fmla="*/ 456531 h 456531"/>
              <a:gd name="csX1" fmla="*/ 46538 w 49985"/>
              <a:gd name="csY1" fmla="*/ 251994 h 456531"/>
              <a:gd name="csX2" fmla="*/ 0 w 49985"/>
              <a:gd name="csY2" fmla="*/ 0 h 456531"/>
              <a:gd name="csX0" fmla="*/ 46538 w 51297"/>
              <a:gd name="csY0" fmla="*/ 456531 h 456531"/>
              <a:gd name="csX1" fmla="*/ 46538 w 51297"/>
              <a:gd name="csY1" fmla="*/ 251994 h 456531"/>
              <a:gd name="csX2" fmla="*/ 0 w 51297"/>
              <a:gd name="csY2" fmla="*/ 0 h 456531"/>
            </a:gdLst>
            <a:ahLst/>
            <a:cxnLst>
              <a:cxn ang="0">
                <a:pos x="csX0" y="csY0"/>
              </a:cxn>
              <a:cxn ang="0">
                <a:pos x="csX1" y="csY1"/>
              </a:cxn>
              <a:cxn ang="0">
                <a:pos x="csX2" y="csY2"/>
              </a:cxn>
            </a:cxnLst>
            <a:rect l="l" t="t" r="r" b="b"/>
            <a:pathLst>
              <a:path w="51297" h="456531">
                <a:moveTo>
                  <a:pt x="46538" y="456531"/>
                </a:moveTo>
                <a:cubicBezTo>
                  <a:pt x="51301" y="385177"/>
                  <a:pt x="54294" y="328082"/>
                  <a:pt x="46538" y="251994"/>
                </a:cubicBezTo>
                <a:cubicBezTo>
                  <a:pt x="38782" y="175906"/>
                  <a:pt x="28742" y="88231"/>
                  <a:pt x="0" y="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5D78B2DC-66E9-E0B3-951E-14EFAF50F369}"/>
                  </a:ext>
                </a:extLst>
              </p:cNvPr>
              <p:cNvSpPr txBox="1"/>
              <p:nvPr/>
            </p:nvSpPr>
            <p:spPr>
              <a:xfrm>
                <a:off x="3044735" y="3680719"/>
                <a:ext cx="586122"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𝜃</m:t>
                      </m:r>
                    </m:oMath>
                  </m:oMathPara>
                </a14:m>
                <a:endParaRPr lang="en-GB" sz="3600">
                  <a:latin typeface="Arial" panose="020B0604020202020204" pitchFamily="34" charset="0"/>
                  <a:cs typeface="Arial" panose="020B0604020202020204" pitchFamily="34" charset="0"/>
                </a:endParaRPr>
              </a:p>
            </p:txBody>
          </p:sp>
        </mc:Choice>
        <mc:Fallback xmlns="">
          <p:sp>
            <p:nvSpPr>
              <p:cNvPr id="17" name="TextBox 16">
                <a:extLst>
                  <a:ext uri="{FF2B5EF4-FFF2-40B4-BE49-F238E27FC236}">
                    <a16:creationId xmlns:a16="http://schemas.microsoft.com/office/drawing/2014/main" id="{5D78B2DC-66E9-E0B3-951E-14EFAF50F369}"/>
                  </a:ext>
                </a:extLst>
              </p:cNvPr>
              <p:cNvSpPr txBox="1">
                <a:spLocks noRot="1" noChangeAspect="1" noMove="1" noResize="1" noEditPoints="1" noAdjustHandles="1" noChangeArrowheads="1" noChangeShapeType="1" noTextEdit="1"/>
              </p:cNvSpPr>
              <p:nvPr/>
            </p:nvSpPr>
            <p:spPr>
              <a:xfrm>
                <a:off x="3044735" y="3680719"/>
                <a:ext cx="586122" cy="646331"/>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1E62B678-342C-3989-B105-9BBF4DAB7154}"/>
                  </a:ext>
                </a:extLst>
              </p:cNvPr>
              <p:cNvSpPr txBox="1"/>
              <p:nvPr/>
            </p:nvSpPr>
            <p:spPr>
              <a:xfrm>
                <a:off x="3656254" y="4203026"/>
                <a:ext cx="1402948" cy="646331"/>
              </a:xfrm>
              <a:prstGeom prst="rect">
                <a:avLst/>
              </a:prstGeom>
              <a:noFill/>
            </p:spPr>
            <p:txBody>
              <a:bodyPr wrap="none" rtlCol="0">
                <a:spAutoFit/>
              </a:bodyPr>
              <a:lstStyle/>
              <a:p>
                <a:pPr algn="l"/>
                <a14:m>
                  <m:oMathPara xmlns:m="http://schemas.openxmlformats.org/officeDocument/2006/math">
                    <m:oMath>
                      <m:r>
                        <a:rPr lang="en-GB" sz="3600" b="0" i="1" dirty="0" smtClean="0">
                          <a:solidFill>
                            <a:srgbClr val="2D00D2"/>
                          </a:solidFill>
                          <a:latin typeface="Cambria Math" panose="02040503050406030204" pitchFamily="18" charset="0"/>
                          <a:cs typeface="Arial" panose="020B0604020202020204" pitchFamily="34" charset="0"/>
                        </a:rPr>
                        <m:t>1.2 </m:t>
                      </m:r>
                      <m:r>
                        <m:rPr>
                          <m:sty m:val="p"/>
                        </m:rPr>
                        <a:rPr lang="en-GB" sz="3600" b="0" i="0" dirty="0" smtClean="0">
                          <a:solidFill>
                            <a:srgbClr val="2D00D2"/>
                          </a:solidFill>
                          <a:latin typeface="Cambria Math" panose="02040503050406030204" pitchFamily="18" charset="0"/>
                          <a:cs typeface="Arial" panose="020B0604020202020204" pitchFamily="34" charset="0"/>
                        </a:rPr>
                        <m:t>m</m:t>
                      </m:r>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18" name="TextBox 17">
                <a:extLst>
                  <a:ext uri="{FF2B5EF4-FFF2-40B4-BE49-F238E27FC236}">
                    <a16:creationId xmlns:a16="http://schemas.microsoft.com/office/drawing/2014/main" id="{1E62B678-342C-3989-B105-9BBF4DAB7154}"/>
                  </a:ext>
                </a:extLst>
              </p:cNvPr>
              <p:cNvSpPr txBox="1">
                <a:spLocks noRot="1" noChangeAspect="1" noMove="1" noResize="1" noEditPoints="1" noAdjustHandles="1" noChangeArrowheads="1" noChangeShapeType="1" noTextEdit="1"/>
              </p:cNvSpPr>
              <p:nvPr/>
            </p:nvSpPr>
            <p:spPr>
              <a:xfrm>
                <a:off x="3656254" y="4203026"/>
                <a:ext cx="1402948" cy="646331"/>
              </a:xfrm>
              <a:prstGeom prst="rect">
                <a:avLst/>
              </a:prstGeom>
              <a:blipFill>
                <a:blip r:embed="rId4"/>
                <a:stretch>
                  <a:fillRect/>
                </a:stretch>
              </a:blipFill>
            </p:spPr>
            <p:txBody>
              <a:bodyPr/>
              <a:lstStyle/>
              <a:p>
                <a:r>
                  <a:rPr lang="en-GB">
                    <a:noFill/>
                  </a:rPr>
                  <a:t> </a:t>
                </a:r>
              </a:p>
            </p:txBody>
          </p:sp>
        </mc:Fallback>
      </mc:AlternateContent>
      <p:sp>
        <p:nvSpPr>
          <p:cNvPr id="19" name="TextBox 18">
            <a:extLst>
              <a:ext uri="{FF2B5EF4-FFF2-40B4-BE49-F238E27FC236}">
                <a16:creationId xmlns:a16="http://schemas.microsoft.com/office/drawing/2014/main" id="{16E295E8-B5DB-0624-68B3-F4EABB8E9EB2}"/>
              </a:ext>
            </a:extLst>
          </p:cNvPr>
          <p:cNvSpPr txBox="1"/>
          <p:nvPr/>
        </p:nvSpPr>
        <p:spPr>
          <a:xfrm>
            <a:off x="7720857" y="3833639"/>
            <a:ext cx="1284326" cy="523220"/>
          </a:xfrm>
          <a:prstGeom prst="rect">
            <a:avLst/>
          </a:prstGeom>
          <a:noFill/>
        </p:spPr>
        <p:txBody>
          <a:bodyPr wrap="none" rtlCol="0">
            <a:spAutoFit/>
          </a:bodyPr>
          <a:lstStyle/>
          <a:p>
            <a:pPr algn="l"/>
            <a:r>
              <a:rPr lang="en-GB" sz="2800" b="0" dirty="0">
                <a:solidFill>
                  <a:srgbClr val="2D00D2"/>
                </a:solidFill>
                <a:cs typeface="Arial" panose="020B0604020202020204" pitchFamily="34" charset="0"/>
              </a:rPr>
              <a:t>11 mm</a:t>
            </a:r>
            <a:endParaRPr lang="en-GB" sz="2000" dirty="0">
              <a:solidFill>
                <a:srgbClr val="2D00D2"/>
              </a:solidFill>
              <a:latin typeface="Arial" panose="020B0604020202020204" pitchFamily="34" charset="0"/>
              <a:cs typeface="Arial" panose="020B0604020202020204" pitchFamily="34" charset="0"/>
            </a:endParaRPr>
          </a:p>
        </p:txBody>
      </p:sp>
      <p:cxnSp>
        <p:nvCxnSpPr>
          <p:cNvPr id="21" name="Straight Arrow Connector 20">
            <a:extLst>
              <a:ext uri="{FF2B5EF4-FFF2-40B4-BE49-F238E27FC236}">
                <a16:creationId xmlns:a16="http://schemas.microsoft.com/office/drawing/2014/main" id="{1A0B7F10-5DCD-0CCA-4F12-0F8F3467C2ED}"/>
              </a:ext>
            </a:extLst>
          </p:cNvPr>
          <p:cNvCxnSpPr>
            <a:cxnSpLocks/>
          </p:cNvCxnSpPr>
          <p:nvPr/>
        </p:nvCxnSpPr>
        <p:spPr>
          <a:xfrm flipV="1">
            <a:off x="7720857" y="2990531"/>
            <a:ext cx="0" cy="2527290"/>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26" name="Oval 25">
            <a:extLst>
              <a:ext uri="{FF2B5EF4-FFF2-40B4-BE49-F238E27FC236}">
                <a16:creationId xmlns:a16="http://schemas.microsoft.com/office/drawing/2014/main" id="{7F14BADE-6468-3C45-D5A8-F200914B8399}"/>
              </a:ext>
            </a:extLst>
          </p:cNvPr>
          <p:cNvSpPr/>
          <p:nvPr/>
        </p:nvSpPr>
        <p:spPr>
          <a:xfrm flipH="1" flipV="1">
            <a:off x="7304122" y="5417157"/>
            <a:ext cx="133709" cy="4571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TextBox 28">
            <a:extLst>
              <a:ext uri="{FF2B5EF4-FFF2-40B4-BE49-F238E27FC236}">
                <a16:creationId xmlns:a16="http://schemas.microsoft.com/office/drawing/2014/main" id="{BED87B79-2F27-00A7-74B3-C354BA986180}"/>
              </a:ext>
            </a:extLst>
          </p:cNvPr>
          <p:cNvSpPr txBox="1"/>
          <p:nvPr/>
        </p:nvSpPr>
        <p:spPr>
          <a:xfrm>
            <a:off x="1029995" y="3257112"/>
            <a:ext cx="1521883" cy="523220"/>
          </a:xfrm>
          <a:prstGeom prst="rect">
            <a:avLst/>
          </a:prstGeom>
          <a:noFill/>
        </p:spPr>
        <p:txBody>
          <a:bodyPr wrap="square">
            <a:spAutoFit/>
          </a:bodyPr>
          <a:lstStyle/>
          <a:p>
            <a:r>
              <a:rPr lang="en-GB" sz="2800">
                <a:solidFill>
                  <a:srgbClr val="2D00D2"/>
                </a:solidFill>
              </a:rPr>
              <a:t>0.5 mm </a:t>
            </a:r>
          </a:p>
        </p:txBody>
      </p:sp>
      <p:cxnSp>
        <p:nvCxnSpPr>
          <p:cNvPr id="31" name="Straight Arrow Connector 30">
            <a:extLst>
              <a:ext uri="{FF2B5EF4-FFF2-40B4-BE49-F238E27FC236}">
                <a16:creationId xmlns:a16="http://schemas.microsoft.com/office/drawing/2014/main" id="{0F0651B1-6AC1-2DAD-D37A-A240F533A45C}"/>
              </a:ext>
            </a:extLst>
          </p:cNvPr>
          <p:cNvCxnSpPr/>
          <p:nvPr/>
        </p:nvCxnSpPr>
        <p:spPr>
          <a:xfrm flipH="1">
            <a:off x="736600" y="3804389"/>
            <a:ext cx="414867" cy="290860"/>
          </a:xfrm>
          <a:prstGeom prst="straightConnector1">
            <a:avLst/>
          </a:prstGeom>
          <a:ln w="19050" cap="flat" cmpd="sng" algn="ctr">
            <a:solidFill>
              <a:srgbClr val="2D00D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4" name="Oval 23">
            <a:extLst>
              <a:ext uri="{FF2B5EF4-FFF2-40B4-BE49-F238E27FC236}">
                <a16:creationId xmlns:a16="http://schemas.microsoft.com/office/drawing/2014/main" id="{9A8EC732-481E-9CA1-F51A-A71A4F32A03B}"/>
              </a:ext>
            </a:extLst>
          </p:cNvPr>
          <p:cNvSpPr/>
          <p:nvPr/>
        </p:nvSpPr>
        <p:spPr>
          <a:xfrm>
            <a:off x="7192111" y="4117634"/>
            <a:ext cx="357730" cy="246388"/>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5CE1C37F-931E-F071-E3F8-89A7613FFF81}"/>
              </a:ext>
            </a:extLst>
          </p:cNvPr>
          <p:cNvSpPr/>
          <p:nvPr/>
        </p:nvSpPr>
        <p:spPr>
          <a:xfrm>
            <a:off x="7216262" y="3879710"/>
            <a:ext cx="309428" cy="12865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9AE63F5D-3ED4-E152-A80D-A5A556800996}"/>
              </a:ext>
            </a:extLst>
          </p:cNvPr>
          <p:cNvSpPr/>
          <p:nvPr/>
        </p:nvSpPr>
        <p:spPr>
          <a:xfrm>
            <a:off x="7248415" y="3610712"/>
            <a:ext cx="245122" cy="13566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70CA1EA5-E0D6-FEFF-B753-8702B673A1E9}"/>
              </a:ext>
            </a:extLst>
          </p:cNvPr>
          <p:cNvSpPr/>
          <p:nvPr/>
        </p:nvSpPr>
        <p:spPr>
          <a:xfrm>
            <a:off x="7279961" y="3373804"/>
            <a:ext cx="182031" cy="10357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AFACEDB2-9110-705B-34FE-0E3B0457D25E}"/>
              </a:ext>
            </a:extLst>
          </p:cNvPr>
          <p:cNvSpPr/>
          <p:nvPr/>
        </p:nvSpPr>
        <p:spPr>
          <a:xfrm>
            <a:off x="7216273" y="4509392"/>
            <a:ext cx="309406" cy="12960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39AB6FBF-B54E-A111-0361-AC36411A6AEE}"/>
              </a:ext>
            </a:extLst>
          </p:cNvPr>
          <p:cNvSpPr/>
          <p:nvPr/>
        </p:nvSpPr>
        <p:spPr>
          <a:xfrm>
            <a:off x="7246296" y="4784366"/>
            <a:ext cx="249360" cy="93432"/>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Oval 42">
            <a:extLst>
              <a:ext uri="{FF2B5EF4-FFF2-40B4-BE49-F238E27FC236}">
                <a16:creationId xmlns:a16="http://schemas.microsoft.com/office/drawing/2014/main" id="{151EA967-3E05-69BB-CF57-10EDA20A2A93}"/>
              </a:ext>
            </a:extLst>
          </p:cNvPr>
          <p:cNvSpPr/>
          <p:nvPr/>
        </p:nvSpPr>
        <p:spPr>
          <a:xfrm>
            <a:off x="7271489" y="5011136"/>
            <a:ext cx="198974" cy="6967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Oval 43">
            <a:extLst>
              <a:ext uri="{FF2B5EF4-FFF2-40B4-BE49-F238E27FC236}">
                <a16:creationId xmlns:a16="http://schemas.microsoft.com/office/drawing/2014/main" id="{54704012-BB86-0E47-9555-50010178480D}"/>
              </a:ext>
            </a:extLst>
          </p:cNvPr>
          <p:cNvSpPr/>
          <p:nvPr/>
        </p:nvSpPr>
        <p:spPr>
          <a:xfrm flipH="1" flipV="1">
            <a:off x="7287807" y="5214148"/>
            <a:ext cx="166338" cy="6967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6D338272-4CD6-7310-D031-0C4FDA33A6D9}"/>
              </a:ext>
            </a:extLst>
          </p:cNvPr>
          <p:cNvSpPr/>
          <p:nvPr/>
        </p:nvSpPr>
        <p:spPr>
          <a:xfrm flipH="1" flipV="1">
            <a:off x="7304122" y="2991736"/>
            <a:ext cx="133709" cy="4571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B3D92F14-718A-9669-AE56-4BD8BBC0998C}"/>
              </a:ext>
            </a:extLst>
          </p:cNvPr>
          <p:cNvSpPr/>
          <p:nvPr/>
        </p:nvSpPr>
        <p:spPr>
          <a:xfrm flipH="1" flipV="1">
            <a:off x="7287807" y="3170793"/>
            <a:ext cx="166338" cy="6967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8FA6D085-2886-A570-C861-C33C347E9452}"/>
                  </a:ext>
                </a:extLst>
              </p:cNvPr>
              <p:cNvSpPr txBox="1"/>
              <p:nvPr/>
            </p:nvSpPr>
            <p:spPr>
              <a:xfrm>
                <a:off x="7688225" y="2728921"/>
                <a:ext cx="1163011" cy="523220"/>
              </a:xfrm>
              <a:prstGeom prst="rect">
                <a:avLst/>
              </a:prstGeom>
              <a:noFill/>
            </p:spPr>
            <p:txBody>
              <a:bodyPr wrap="none" rtlCol="0">
                <a:spAutoFit/>
              </a:bodyPr>
              <a:lstStyle/>
              <a:p>
                <a:pPr algn="l"/>
                <a14:m>
                  <m:oMathPara xmlns:m="http://schemas.openxmlformats.org/officeDocument/2006/math">
                    <m:oMath>
                      <m:r>
                        <a:rPr lang="en-GB" sz="2800" b="0" i="1" dirty="0" smtClean="0">
                          <a:solidFill>
                            <a:srgbClr val="2D00D2"/>
                          </a:solidFill>
                          <a:latin typeface="Cambria Math" panose="02040503050406030204" pitchFamily="18" charset="0"/>
                          <a:cs typeface="Arial" panose="020B0604020202020204" pitchFamily="34" charset="0"/>
                        </a:rPr>
                        <m:t>𝑛</m:t>
                      </m:r>
                      <m:r>
                        <a:rPr lang="en-GB" sz="2800" b="0" i="1" dirty="0" smtClean="0">
                          <a:solidFill>
                            <a:srgbClr val="2D00D2"/>
                          </a:solidFill>
                          <a:latin typeface="Cambria Math" panose="02040503050406030204" pitchFamily="18" charset="0"/>
                          <a:cs typeface="Arial" panose="020B0604020202020204" pitchFamily="34" charset="0"/>
                        </a:rPr>
                        <m:t>=5</m:t>
                      </m:r>
                    </m:oMath>
                  </m:oMathPara>
                </a14:m>
                <a:endParaRPr lang="en-GB" sz="2000" dirty="0">
                  <a:solidFill>
                    <a:srgbClr val="2D00D2"/>
                  </a:solidFill>
                  <a:latin typeface="Arial" panose="020B0604020202020204" pitchFamily="34" charset="0"/>
                  <a:cs typeface="Arial" panose="020B0604020202020204" pitchFamily="34" charset="0"/>
                </a:endParaRPr>
              </a:p>
            </p:txBody>
          </p:sp>
        </mc:Choice>
        <mc:Fallback xmlns="">
          <p:sp>
            <p:nvSpPr>
              <p:cNvPr id="52" name="TextBox 51">
                <a:extLst>
                  <a:ext uri="{FF2B5EF4-FFF2-40B4-BE49-F238E27FC236}">
                    <a16:creationId xmlns:a16="http://schemas.microsoft.com/office/drawing/2014/main" id="{8FA6D085-2886-A570-C861-C33C347E9452}"/>
                  </a:ext>
                </a:extLst>
              </p:cNvPr>
              <p:cNvSpPr txBox="1">
                <a:spLocks noRot="1" noChangeAspect="1" noMove="1" noResize="1" noEditPoints="1" noAdjustHandles="1" noChangeArrowheads="1" noChangeShapeType="1" noTextEdit="1"/>
              </p:cNvSpPr>
              <p:nvPr/>
            </p:nvSpPr>
            <p:spPr>
              <a:xfrm>
                <a:off x="7688225" y="2728921"/>
                <a:ext cx="1163011" cy="523220"/>
              </a:xfrm>
              <a:prstGeom prst="rect">
                <a:avLst/>
              </a:prstGeom>
              <a:blipFill>
                <a:blip r:embed="rId5"/>
                <a:stretch>
                  <a:fillRect/>
                </a:stretch>
              </a:blipFill>
            </p:spPr>
            <p:txBody>
              <a:bodyPr/>
              <a:lstStyle/>
              <a:p>
                <a:r>
                  <a:rPr lang="en-GB">
                    <a:noFill/>
                  </a:rPr>
                  <a:t> </a:t>
                </a:r>
              </a:p>
            </p:txBody>
          </p:sp>
        </mc:Fallback>
      </mc:AlternateContent>
      <p:sp>
        <p:nvSpPr>
          <p:cNvPr id="7" name="TextBox 6">
            <a:extLst>
              <a:ext uri="{FF2B5EF4-FFF2-40B4-BE49-F238E27FC236}">
                <a16:creationId xmlns:a16="http://schemas.microsoft.com/office/drawing/2014/main" id="{40AA3AA9-780D-A521-9606-905D47A54CEE}"/>
              </a:ext>
            </a:extLst>
          </p:cNvPr>
          <p:cNvSpPr txBox="1"/>
          <p:nvPr/>
        </p:nvSpPr>
        <p:spPr>
          <a:xfrm>
            <a:off x="5749130" y="3403504"/>
            <a:ext cx="1383712"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5.5 mm</a:t>
            </a:r>
          </a:p>
        </p:txBody>
      </p:sp>
      <p:cxnSp>
        <p:nvCxnSpPr>
          <p:cNvPr id="8" name="Straight Arrow Connector 7">
            <a:extLst>
              <a:ext uri="{FF2B5EF4-FFF2-40B4-BE49-F238E27FC236}">
                <a16:creationId xmlns:a16="http://schemas.microsoft.com/office/drawing/2014/main" id="{915BCA57-08C6-6C89-F000-BB6679396879}"/>
              </a:ext>
            </a:extLst>
          </p:cNvPr>
          <p:cNvCxnSpPr>
            <a:cxnSpLocks/>
          </p:cNvCxnSpPr>
          <p:nvPr/>
        </p:nvCxnSpPr>
        <p:spPr>
          <a:xfrm flipV="1">
            <a:off x="7081809" y="3078458"/>
            <a:ext cx="0" cy="1124568"/>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9" name="TextBox 8">
            <a:extLst>
              <a:ext uri="{FF2B5EF4-FFF2-40B4-BE49-F238E27FC236}">
                <a16:creationId xmlns:a16="http://schemas.microsoft.com/office/drawing/2014/main" id="{0914D792-E8C4-C78F-29ED-8D5B8AB6E40C}"/>
              </a:ext>
            </a:extLst>
          </p:cNvPr>
          <p:cNvSpPr txBox="1"/>
          <p:nvPr/>
        </p:nvSpPr>
        <p:spPr>
          <a:xfrm>
            <a:off x="298666" y="2522105"/>
            <a:ext cx="4883068" cy="523220"/>
          </a:xfrm>
          <a:prstGeom prst="rect">
            <a:avLst/>
          </a:prstGeom>
          <a:solidFill>
            <a:schemeClr val="accent2">
              <a:lumMod val="40000"/>
              <a:lumOff val="60000"/>
            </a:schemeClr>
          </a:solidFill>
        </p:spPr>
        <p:txBody>
          <a:bodyPr wrap="none" rtlCol="0">
            <a:spAutoFit/>
          </a:bodyPr>
          <a:lstStyle/>
          <a:p>
            <a:pPr algn="l"/>
            <a:r>
              <a:rPr lang="en-GB" sz="2800" dirty="0">
                <a:latin typeface="Arial" panose="020B0604020202020204" pitchFamily="34" charset="0"/>
                <a:cs typeface="Arial" panose="020B0604020202020204" pitchFamily="34" charset="0"/>
              </a:rPr>
              <a:t>Step 1: complete the diagram</a:t>
            </a:r>
          </a:p>
        </p:txBody>
      </p:sp>
      <p:sp>
        <p:nvSpPr>
          <p:cNvPr id="10" name="TextBox 9">
            <a:extLst>
              <a:ext uri="{FF2B5EF4-FFF2-40B4-BE49-F238E27FC236}">
                <a16:creationId xmlns:a16="http://schemas.microsoft.com/office/drawing/2014/main" id="{2CAB8250-BFAE-F966-06BB-0C401BFB25B8}"/>
              </a:ext>
            </a:extLst>
          </p:cNvPr>
          <p:cNvSpPr txBox="1"/>
          <p:nvPr/>
        </p:nvSpPr>
        <p:spPr>
          <a:xfrm>
            <a:off x="299909" y="4996902"/>
            <a:ext cx="3321743" cy="523220"/>
          </a:xfrm>
          <a:prstGeom prst="rect">
            <a:avLst/>
          </a:prstGeom>
          <a:solidFill>
            <a:schemeClr val="accent2">
              <a:lumMod val="40000"/>
              <a:lumOff val="60000"/>
            </a:schemeClr>
          </a:solidFill>
        </p:spPr>
        <p:txBody>
          <a:bodyPr wrap="none" rtlCol="0">
            <a:spAutoFit/>
          </a:bodyPr>
          <a:lstStyle/>
          <a:p>
            <a:r>
              <a:rPr lang="en-GB" sz="2800" dirty="0">
                <a:latin typeface="Arial" panose="020B0604020202020204" pitchFamily="34" charset="0"/>
                <a:cs typeface="Arial" panose="020B0604020202020204" pitchFamily="34" charset="0"/>
              </a:rPr>
              <a:t>Step 2: Calculate </a:t>
            </a:r>
            <a:r>
              <a:rPr lang="en-GB" sz="2800" dirty="0"/>
              <a:t>θ</a:t>
            </a:r>
            <a:r>
              <a:rPr lang="en-GB" sz="2800" dirty="0">
                <a:latin typeface="Arial" panose="020B0604020202020204" pitchFamily="34" charset="0"/>
                <a:cs typeface="Arial" panose="020B0604020202020204" pitchFamily="34" charset="0"/>
              </a:rPr>
              <a:t> </a:t>
            </a:r>
          </a:p>
        </p:txBody>
      </p: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DA7A1335-5602-7BAE-9882-A2C47A5A5E91}"/>
                  </a:ext>
                </a:extLst>
              </p:cNvPr>
              <p:cNvSpPr txBox="1"/>
              <p:nvPr/>
            </p:nvSpPr>
            <p:spPr>
              <a:xfrm>
                <a:off x="3205606" y="5597021"/>
                <a:ext cx="1853596" cy="523220"/>
              </a:xfrm>
              <a:prstGeom prst="rect">
                <a:avLst/>
              </a:prstGeom>
              <a:noFill/>
            </p:spPr>
            <p:txBody>
              <a:bodyPr wrap="square">
                <a:spAutoFit/>
              </a:bodyPr>
              <a:lstStyle/>
              <a:p>
                <a:pPr/>
                <a14:m>
                  <m:oMathPara xmlns:m="http://schemas.openxmlformats.org/officeDocument/2006/math">
                    <m:oMath>
                      <m:func>
                        <m:funcPr>
                          <m:ctrlPr>
                            <a:rPr lang="en-GB" sz="2800" b="0" i="1" smtClean="0">
                              <a:solidFill>
                                <a:srgbClr val="2D00D2"/>
                              </a:solidFill>
                              <a:latin typeface="Cambria Math" panose="02040503050406030204" pitchFamily="18" charset="0"/>
                            </a:rPr>
                          </m:ctrlPr>
                        </m:funcPr>
                        <m:fName>
                          <m:r>
                            <a:rPr lang="en-GB" sz="2800" b="0" i="1" smtClean="0">
                              <a:solidFill>
                                <a:srgbClr val="2D00D2"/>
                              </a:solidFill>
                              <a:latin typeface="Cambria Math" panose="02040503050406030204" pitchFamily="18" charset="0"/>
                            </a:rPr>
                            <m:t>𝑡𝑎𝑛</m:t>
                          </m:r>
                        </m:fName>
                        <m:e>
                          <m:r>
                            <a:rPr lang="en-GB" sz="2800" i="1">
                              <a:solidFill>
                                <a:srgbClr val="2D00D2"/>
                              </a:solidFill>
                              <a:latin typeface="Cambria Math" panose="02040503050406030204" pitchFamily="18" charset="0"/>
                            </a:rPr>
                            <m:t>𝜃</m:t>
                          </m:r>
                          <m:r>
                            <a:rPr lang="en-GB" sz="2800" b="0" i="1" smtClean="0">
                              <a:solidFill>
                                <a:srgbClr val="2D00D2"/>
                              </a:solidFill>
                              <a:latin typeface="Cambria Math" panose="02040503050406030204" pitchFamily="18" charset="0"/>
                            </a:rPr>
                            <m:t>=</m:t>
                          </m:r>
                        </m:e>
                      </m:func>
                    </m:oMath>
                  </m:oMathPara>
                </a14:m>
                <a:endParaRPr lang="en-GB">
                  <a:solidFill>
                    <a:srgbClr val="2D00D2"/>
                  </a:solidFill>
                </a:endParaRPr>
              </a:p>
            </p:txBody>
          </p:sp>
        </mc:Choice>
        <mc:Fallback xmlns="">
          <p:sp>
            <p:nvSpPr>
              <p:cNvPr id="12" name="TextBox 11">
                <a:extLst>
                  <a:ext uri="{FF2B5EF4-FFF2-40B4-BE49-F238E27FC236}">
                    <a16:creationId xmlns:a16="http://schemas.microsoft.com/office/drawing/2014/main" id="{DA7A1335-5602-7BAE-9882-A2C47A5A5E91}"/>
                  </a:ext>
                </a:extLst>
              </p:cNvPr>
              <p:cNvSpPr txBox="1">
                <a:spLocks noRot="1" noChangeAspect="1" noMove="1" noResize="1" noEditPoints="1" noAdjustHandles="1" noChangeArrowheads="1" noChangeShapeType="1" noTextEdit="1"/>
              </p:cNvSpPr>
              <p:nvPr/>
            </p:nvSpPr>
            <p:spPr>
              <a:xfrm>
                <a:off x="3205606" y="5597021"/>
                <a:ext cx="1853596" cy="523220"/>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DE35934B-50AB-E883-5EA3-A014F02F315D}"/>
                  </a:ext>
                </a:extLst>
              </p:cNvPr>
              <p:cNvSpPr txBox="1"/>
              <p:nvPr/>
            </p:nvSpPr>
            <p:spPr>
              <a:xfrm>
                <a:off x="416708" y="5589204"/>
                <a:ext cx="3009644" cy="523220"/>
              </a:xfrm>
              <a:prstGeom prst="rect">
                <a:avLst/>
              </a:prstGeom>
              <a:noFill/>
            </p:spPr>
            <p:txBody>
              <a:bodyPr wrap="squar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𝑠𝑖𝑛</m:t>
                      </m:r>
                      <m:r>
                        <a:rPr lang="en-GB" sz="2800" b="0" i="1" smtClean="0">
                          <a:solidFill>
                            <a:srgbClr val="2D00D2"/>
                          </a:solidFill>
                          <a:latin typeface="Cambria Math" panose="02040503050406030204" pitchFamily="18" charset="0"/>
                          <a:cs typeface="Arial" panose="020B0604020202020204" pitchFamily="34" charset="0"/>
                        </a:rPr>
                        <m:t>,</m:t>
                      </m:r>
                      <m:func>
                        <m:funcPr>
                          <m:ctrlPr>
                            <a:rPr lang="en-GB" sz="2800" b="0" i="0" smtClean="0">
                              <a:solidFill>
                                <a:srgbClr val="2D00D2"/>
                              </a:solidFill>
                              <a:latin typeface="Cambria Math" panose="02040503050406030204" pitchFamily="18" charset="0"/>
                              <a:cs typeface="Arial" panose="020B0604020202020204" pitchFamily="34" charset="0"/>
                            </a:rPr>
                          </m:ctrlPr>
                        </m:funcPr>
                        <m:fName>
                          <m:r>
                            <m:rPr>
                              <m:sty m:val="p"/>
                            </m:rPr>
                            <a:rPr lang="en-GB" sz="2800" b="0" i="0" smtClean="0">
                              <a:solidFill>
                                <a:srgbClr val="2D00D2"/>
                              </a:solidFill>
                              <a:latin typeface="Cambria Math" panose="02040503050406030204" pitchFamily="18" charset="0"/>
                              <a:cs typeface="Arial" panose="020B0604020202020204" pitchFamily="34" charset="0"/>
                            </a:rPr>
                            <m:t>cos</m:t>
                          </m:r>
                        </m:fName>
                        <m:e>
                          <m:r>
                            <a:rPr lang="en-GB" sz="2800" b="0" i="1" smtClean="0">
                              <a:solidFill>
                                <a:srgbClr val="2D00D2"/>
                              </a:solidFill>
                              <a:latin typeface="Cambria Math" panose="02040503050406030204" pitchFamily="18" charset="0"/>
                              <a:cs typeface="Arial" panose="020B0604020202020204" pitchFamily="34" charset="0"/>
                            </a:rPr>
                            <m:t>𝑜𝑟</m:t>
                          </m:r>
                          <m:r>
                            <a:rPr lang="en-GB" sz="2800" b="0" i="1" smtClean="0">
                              <a:solidFill>
                                <a:srgbClr val="2D00D2"/>
                              </a:solidFill>
                              <a:latin typeface="Cambria Math" panose="02040503050406030204" pitchFamily="18" charset="0"/>
                              <a:cs typeface="Arial" panose="020B0604020202020204" pitchFamily="34" charset="0"/>
                            </a:rPr>
                            <m:t> </m:t>
                          </m:r>
                          <m:r>
                            <a:rPr lang="en-GB" sz="2800" b="0" i="1" smtClean="0">
                              <a:solidFill>
                                <a:srgbClr val="2D00D2"/>
                              </a:solidFill>
                              <a:latin typeface="Cambria Math" panose="02040503050406030204" pitchFamily="18" charset="0"/>
                              <a:cs typeface="Arial" panose="020B0604020202020204" pitchFamily="34" charset="0"/>
                            </a:rPr>
                            <m:t>𝑡𝑎𝑛</m:t>
                          </m:r>
                          <m:r>
                            <a:rPr lang="en-GB" sz="2800" b="0" i="1" smtClean="0">
                              <a:solidFill>
                                <a:srgbClr val="2D00D2"/>
                              </a:solidFill>
                              <a:latin typeface="Cambria Math" panose="02040503050406030204" pitchFamily="18" charset="0"/>
                              <a:cs typeface="Arial" panose="020B0604020202020204" pitchFamily="34" charset="0"/>
                            </a:rPr>
                            <m:t>?</m:t>
                          </m:r>
                        </m:e>
                      </m:func>
                      <m:r>
                        <a:rPr lang="en-GB" sz="2800" b="0" i="0" smtClean="0">
                          <a:solidFill>
                            <a:srgbClr val="2D00D2"/>
                          </a:solidFill>
                          <a:latin typeface="Cambria Math" panose="02040503050406030204" pitchFamily="18" charset="0"/>
                          <a:cs typeface="Arial" panose="020B0604020202020204" pitchFamily="34" charset="0"/>
                        </a:rPr>
                        <m:t> →</m:t>
                      </m:r>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13" name="TextBox 12">
                <a:extLst>
                  <a:ext uri="{FF2B5EF4-FFF2-40B4-BE49-F238E27FC236}">
                    <a16:creationId xmlns:a16="http://schemas.microsoft.com/office/drawing/2014/main" id="{DE35934B-50AB-E883-5EA3-A014F02F315D}"/>
                  </a:ext>
                </a:extLst>
              </p:cNvPr>
              <p:cNvSpPr txBox="1">
                <a:spLocks noRot="1" noChangeAspect="1" noMove="1" noResize="1" noEditPoints="1" noAdjustHandles="1" noChangeArrowheads="1" noChangeShapeType="1" noTextEdit="1"/>
              </p:cNvSpPr>
              <p:nvPr/>
            </p:nvSpPr>
            <p:spPr>
              <a:xfrm>
                <a:off x="416708" y="5589204"/>
                <a:ext cx="3009644" cy="523220"/>
              </a:xfrm>
              <a:prstGeom prst="rect">
                <a:avLst/>
              </a:prstGeom>
              <a:blipFill>
                <a:blip r:embed="rId7"/>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D33FED69-27B5-8406-561D-4559D7453431}"/>
                  </a:ext>
                </a:extLst>
              </p:cNvPr>
              <p:cNvSpPr txBox="1"/>
              <p:nvPr/>
            </p:nvSpPr>
            <p:spPr>
              <a:xfrm>
                <a:off x="2093830" y="6334780"/>
                <a:ext cx="1274772" cy="523220"/>
              </a:xfrm>
              <a:prstGeom prst="rect">
                <a:avLst/>
              </a:prstGeom>
              <a:noFill/>
            </p:spPr>
            <p:txBody>
              <a:bodyPr wrap="non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m:t>
                      </m:r>
                      <m:r>
                        <a:rPr lang="en-GB" sz="2800" b="0" i="1" smtClean="0">
                          <a:solidFill>
                            <a:srgbClr val="2D00D2"/>
                          </a:solidFill>
                          <a:latin typeface="Cambria Math" panose="02040503050406030204" pitchFamily="18" charset="0"/>
                          <a:cs typeface="Arial" panose="020B0604020202020204" pitchFamily="34" charset="0"/>
                        </a:rPr>
                        <m:t>𝜃</m:t>
                      </m:r>
                      <m:r>
                        <a:rPr lang="en-GB" sz="2800" b="0" i="1" smtClean="0">
                          <a:solidFill>
                            <a:srgbClr val="2D00D2"/>
                          </a:solidFill>
                          <a:latin typeface="Cambria Math" panose="02040503050406030204" pitchFamily="18" charset="0"/>
                          <a:cs typeface="Arial" panose="020B0604020202020204" pitchFamily="34" charset="0"/>
                        </a:rPr>
                        <m:t>=</m:t>
                      </m:r>
                    </m:oMath>
                  </m:oMathPara>
                </a14:m>
                <a:endParaRPr lang="en-GB" sz="2800">
                  <a:solidFill>
                    <a:srgbClr val="2D00D2"/>
                  </a:solidFill>
                  <a:latin typeface="Arial" panose="020B0604020202020204" pitchFamily="34" charset="0"/>
                  <a:cs typeface="Arial" panose="020B0604020202020204" pitchFamily="34" charset="0"/>
                </a:endParaRPr>
              </a:p>
            </p:txBody>
          </p:sp>
        </mc:Choice>
        <mc:Fallback xmlns="">
          <p:sp>
            <p:nvSpPr>
              <p:cNvPr id="20" name="TextBox 19">
                <a:extLst>
                  <a:ext uri="{FF2B5EF4-FFF2-40B4-BE49-F238E27FC236}">
                    <a16:creationId xmlns:a16="http://schemas.microsoft.com/office/drawing/2014/main" id="{D33FED69-27B5-8406-561D-4559D7453431}"/>
                  </a:ext>
                </a:extLst>
              </p:cNvPr>
              <p:cNvSpPr txBox="1">
                <a:spLocks noRot="1" noChangeAspect="1" noMove="1" noResize="1" noEditPoints="1" noAdjustHandles="1" noChangeArrowheads="1" noChangeShapeType="1" noTextEdit="1"/>
              </p:cNvSpPr>
              <p:nvPr/>
            </p:nvSpPr>
            <p:spPr>
              <a:xfrm>
                <a:off x="2093830" y="6334780"/>
                <a:ext cx="1274772" cy="523220"/>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668821BB-D3DE-9396-3947-99219F127E87}"/>
                  </a:ext>
                </a:extLst>
              </p:cNvPr>
              <p:cNvSpPr txBox="1"/>
              <p:nvPr/>
            </p:nvSpPr>
            <p:spPr>
              <a:xfrm>
                <a:off x="3337796" y="6315355"/>
                <a:ext cx="3012812" cy="523220"/>
              </a:xfrm>
              <a:prstGeom prst="rect">
                <a:avLst/>
              </a:prstGeom>
              <a:noFill/>
            </p:spPr>
            <p:txBody>
              <a:bodyPr wrap="none" rtlCol="0">
                <a:spAutoFit/>
              </a:bodyPr>
              <a:lstStyle/>
              <a:p>
                <a:pPr algn="l"/>
                <a14:m>
                  <m:oMath xmlns:m="http://schemas.openxmlformats.org/officeDocument/2006/math">
                    <m:func>
                      <m:funcPr>
                        <m:ctrlPr>
                          <a:rPr lang="en-GB" sz="2800" b="0" i="1" smtClean="0">
                            <a:solidFill>
                              <a:srgbClr val="2D00D2"/>
                            </a:solidFill>
                            <a:latin typeface="Cambria Math" panose="02040503050406030204" pitchFamily="18" charset="0"/>
                            <a:cs typeface="Arial" panose="020B0604020202020204" pitchFamily="34" charset="0"/>
                          </a:rPr>
                        </m:ctrlPr>
                      </m:funcPr>
                      <m:fName>
                        <m:sSup>
                          <m:sSupPr>
                            <m:ctrlPr>
                              <a:rPr lang="en-GB" sz="2800" b="0" i="0" smtClean="0">
                                <a:solidFill>
                                  <a:srgbClr val="2D00D2"/>
                                </a:solidFill>
                                <a:latin typeface="Cambria Math" panose="02040503050406030204" pitchFamily="18" charset="0"/>
                                <a:cs typeface="Arial" panose="020B0604020202020204" pitchFamily="34" charset="0"/>
                              </a:rPr>
                            </m:ctrlPr>
                          </m:sSupPr>
                          <m:e>
                            <m:r>
                              <m:rPr>
                                <m:sty m:val="p"/>
                              </m:rPr>
                              <a:rPr lang="en-GB" sz="2800" b="0" i="0" smtClean="0">
                                <a:solidFill>
                                  <a:srgbClr val="2D00D2"/>
                                </a:solidFill>
                                <a:latin typeface="Cambria Math" panose="02040503050406030204" pitchFamily="18" charset="0"/>
                                <a:cs typeface="Arial" panose="020B0604020202020204" pitchFamily="34" charset="0"/>
                              </a:rPr>
                              <m:t>tan</m:t>
                            </m:r>
                          </m:e>
                          <m:sup>
                            <m:r>
                              <a:rPr lang="en-GB" sz="2800" b="0" i="1" smtClean="0">
                                <a:solidFill>
                                  <a:srgbClr val="2D00D2"/>
                                </a:solidFill>
                                <a:latin typeface="Cambria Math" panose="02040503050406030204" pitchFamily="18" charset="0"/>
                                <a:cs typeface="Arial" panose="020B0604020202020204" pitchFamily="34" charset="0"/>
                              </a:rPr>
                              <m:t>−1</m:t>
                            </m:r>
                          </m:sup>
                        </m:sSup>
                      </m:fName>
                      <m:e>
                        <m:r>
                          <a:rPr lang="en-GB" sz="2800" b="0" i="1" smtClean="0">
                            <a:solidFill>
                              <a:srgbClr val="2D00D2"/>
                            </a:solidFill>
                            <a:latin typeface="Cambria Math" panose="02040503050406030204" pitchFamily="18" charset="0"/>
                            <a:cs typeface="Arial" panose="020B0604020202020204" pitchFamily="34" charset="0"/>
                          </a:rPr>
                          <m:t>(0.004583</m:t>
                        </m:r>
                      </m:e>
                    </m:func>
                    <m:r>
                      <a:rPr lang="en-GB" sz="2800" b="0" i="1" smtClean="0">
                        <a:solidFill>
                          <a:srgbClr val="2D00D2"/>
                        </a:solidFill>
                        <a:latin typeface="Cambria Math" panose="02040503050406030204" pitchFamily="18" charset="0"/>
                        <a:cs typeface="Arial" panose="020B0604020202020204" pitchFamily="34" charset="0"/>
                      </a:rPr>
                      <m:t>)</m:t>
                    </m:r>
                  </m:oMath>
                </a14:m>
                <a:r>
                  <a:rPr lang="en-GB" sz="2800" dirty="0">
                    <a:solidFill>
                      <a:srgbClr val="2D00D2"/>
                    </a:solidFill>
                    <a:latin typeface="Arial" panose="020B0604020202020204" pitchFamily="34" charset="0"/>
                    <a:cs typeface="Arial" panose="020B0604020202020204" pitchFamily="34" charset="0"/>
                  </a:rPr>
                  <a:t>=</a:t>
                </a:r>
              </a:p>
            </p:txBody>
          </p:sp>
        </mc:Choice>
        <mc:Fallback xmlns="">
          <p:sp>
            <p:nvSpPr>
              <p:cNvPr id="22" name="TextBox 21">
                <a:extLst>
                  <a:ext uri="{FF2B5EF4-FFF2-40B4-BE49-F238E27FC236}">
                    <a16:creationId xmlns:a16="http://schemas.microsoft.com/office/drawing/2014/main" id="{668821BB-D3DE-9396-3947-99219F127E87}"/>
                  </a:ext>
                </a:extLst>
              </p:cNvPr>
              <p:cNvSpPr txBox="1">
                <a:spLocks noRot="1" noChangeAspect="1" noMove="1" noResize="1" noEditPoints="1" noAdjustHandles="1" noChangeArrowheads="1" noChangeShapeType="1" noTextEdit="1"/>
              </p:cNvSpPr>
              <p:nvPr/>
            </p:nvSpPr>
            <p:spPr>
              <a:xfrm>
                <a:off x="3337796" y="6315355"/>
                <a:ext cx="3012812" cy="523220"/>
              </a:xfrm>
              <a:prstGeom prst="rect">
                <a:avLst/>
              </a:prstGeom>
              <a:blipFill>
                <a:blip r:embed="rId9"/>
                <a:stretch>
                  <a:fillRect t="-12791" r="-3036" b="-3139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96768E1A-08F2-500B-AF8F-606DA228D130}"/>
                  </a:ext>
                </a:extLst>
              </p:cNvPr>
              <p:cNvSpPr txBox="1"/>
              <p:nvPr/>
            </p:nvSpPr>
            <p:spPr>
              <a:xfrm>
                <a:off x="6122212" y="6295930"/>
                <a:ext cx="1351652" cy="523220"/>
              </a:xfrm>
              <a:prstGeom prst="rect">
                <a:avLst/>
              </a:prstGeom>
              <a:noFill/>
            </p:spPr>
            <p:txBody>
              <a:bodyPr wrap="non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0.2624</m:t>
                      </m:r>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23" name="TextBox 22">
                <a:extLst>
                  <a:ext uri="{FF2B5EF4-FFF2-40B4-BE49-F238E27FC236}">
                    <a16:creationId xmlns:a16="http://schemas.microsoft.com/office/drawing/2014/main" id="{96768E1A-08F2-500B-AF8F-606DA228D130}"/>
                  </a:ext>
                </a:extLst>
              </p:cNvPr>
              <p:cNvSpPr txBox="1">
                <a:spLocks noRot="1" noChangeAspect="1" noMove="1" noResize="1" noEditPoints="1" noAdjustHandles="1" noChangeArrowheads="1" noChangeShapeType="1" noTextEdit="1"/>
              </p:cNvSpPr>
              <p:nvPr/>
            </p:nvSpPr>
            <p:spPr>
              <a:xfrm>
                <a:off x="6122212" y="6295930"/>
                <a:ext cx="1351652" cy="523220"/>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E0A678D7-CBFD-E607-4E59-4B0E4D4235D3}"/>
                  </a:ext>
                </a:extLst>
              </p:cNvPr>
              <p:cNvSpPr txBox="1"/>
              <p:nvPr/>
            </p:nvSpPr>
            <p:spPr>
              <a:xfrm>
                <a:off x="4837887" y="5385360"/>
                <a:ext cx="1181910" cy="910570"/>
              </a:xfrm>
              <a:prstGeom prst="rect">
                <a:avLst/>
              </a:prstGeom>
              <a:noFill/>
            </p:spPr>
            <p:txBody>
              <a:bodyPr wrap="square">
                <a:spAutoFit/>
              </a:bodyPr>
              <a:lstStyle/>
              <a:p>
                <a:pPr/>
                <a14:m>
                  <m:oMathPara xmlns:m="http://schemas.openxmlformats.org/officeDocument/2006/math">
                    <m:oMath>
                      <m:f>
                        <m:fPr>
                          <m:ctrlPr>
                            <a:rPr lang="en-GB" sz="2800" b="0" i="1" smtClean="0">
                              <a:solidFill>
                                <a:srgbClr val="2D00D2"/>
                              </a:solidFill>
                              <a:latin typeface="Cambria Math" panose="02040503050406030204" pitchFamily="18" charset="0"/>
                            </a:rPr>
                          </m:ctrlPr>
                        </m:fPr>
                        <m:num>
                          <m:r>
                            <a:rPr lang="en-GB" sz="2800" b="0" i="1" smtClean="0">
                              <a:solidFill>
                                <a:srgbClr val="2D00D2"/>
                              </a:solidFill>
                              <a:latin typeface="Cambria Math" panose="02040503050406030204" pitchFamily="18" charset="0"/>
                            </a:rPr>
                            <m:t>5.5</m:t>
                          </m:r>
                        </m:num>
                        <m:den>
                          <m:r>
                            <a:rPr lang="en-GB" sz="2800" b="0" i="1" smtClean="0">
                              <a:solidFill>
                                <a:srgbClr val="2D00D2"/>
                              </a:solidFill>
                              <a:latin typeface="Cambria Math" panose="02040503050406030204" pitchFamily="18" charset="0"/>
                            </a:rPr>
                            <m:t>1200</m:t>
                          </m:r>
                        </m:den>
                      </m:f>
                    </m:oMath>
                  </m:oMathPara>
                </a14:m>
                <a:endParaRPr lang="en-GB">
                  <a:solidFill>
                    <a:srgbClr val="2D00D2"/>
                  </a:solidFill>
                </a:endParaRPr>
              </a:p>
            </p:txBody>
          </p:sp>
        </mc:Choice>
        <mc:Fallback xmlns="">
          <p:sp>
            <p:nvSpPr>
              <p:cNvPr id="25" name="TextBox 24">
                <a:extLst>
                  <a:ext uri="{FF2B5EF4-FFF2-40B4-BE49-F238E27FC236}">
                    <a16:creationId xmlns:a16="http://schemas.microsoft.com/office/drawing/2014/main" id="{E0A678D7-CBFD-E607-4E59-4B0E4D4235D3}"/>
                  </a:ext>
                </a:extLst>
              </p:cNvPr>
              <p:cNvSpPr txBox="1">
                <a:spLocks noRot="1" noChangeAspect="1" noMove="1" noResize="1" noEditPoints="1" noAdjustHandles="1" noChangeArrowheads="1" noChangeShapeType="1" noTextEdit="1"/>
              </p:cNvSpPr>
              <p:nvPr/>
            </p:nvSpPr>
            <p:spPr>
              <a:xfrm>
                <a:off x="4837887" y="5385360"/>
                <a:ext cx="1181910" cy="910570"/>
              </a:xfrm>
              <a:prstGeom prst="rect">
                <a:avLst/>
              </a:prstGeom>
              <a:blipFill>
                <a:blip r:embed="rId11"/>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759969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8"/>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25"/>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22"/>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9" grpId="0"/>
      <p:bldP spid="52" grpId="0"/>
      <p:bldP spid="7" grpId="0"/>
      <p:bldP spid="9" grpId="0" animBg="1"/>
      <p:bldP spid="10" grpId="0" animBg="1"/>
      <p:bldP spid="12" grpId="0"/>
      <p:bldP spid="13" grpId="0"/>
      <p:bldP spid="20" grpId="0"/>
      <p:bldP spid="22" grpId="0"/>
      <p:bldP spid="23" grpId="0"/>
      <p:bldP spid="25"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974646-8E54-EC43-3216-3609E785E92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7060751-9A6D-0466-B887-0E4A958B8828}"/>
              </a:ext>
            </a:extLst>
          </p:cNvPr>
          <p:cNvSpPr>
            <a:spLocks noGrp="1"/>
          </p:cNvSpPr>
          <p:nvPr>
            <p:ph type="title"/>
          </p:nvPr>
        </p:nvSpPr>
        <p:spPr>
          <a:xfrm>
            <a:off x="241300" y="155246"/>
            <a:ext cx="5821983" cy="594137"/>
          </a:xfrm>
          <a:solidFill>
            <a:schemeClr val="bg1"/>
          </a:solidFill>
        </p:spPr>
        <p:txBody>
          <a:bodyPr/>
          <a:lstStyle/>
          <a:p>
            <a:r>
              <a:rPr lang="en-GB"/>
              <a:t>Answer continued</a:t>
            </a:r>
          </a:p>
        </p:txBody>
      </p:sp>
      <p:cxnSp>
        <p:nvCxnSpPr>
          <p:cNvPr id="4" name="Straight Connector 3">
            <a:extLst>
              <a:ext uri="{FF2B5EF4-FFF2-40B4-BE49-F238E27FC236}">
                <a16:creationId xmlns:a16="http://schemas.microsoft.com/office/drawing/2014/main" id="{55D0AD1C-5C32-C06B-F9BC-00FF1FF2E791}"/>
              </a:ext>
            </a:extLst>
          </p:cNvPr>
          <p:cNvCxnSpPr>
            <a:cxnSpLocks/>
          </p:cNvCxnSpPr>
          <p:nvPr/>
        </p:nvCxnSpPr>
        <p:spPr>
          <a:xfrm>
            <a:off x="638818" y="1103527"/>
            <a:ext cx="0" cy="76741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02EAB77D-8676-424F-D29C-5FC3A948DA4A}"/>
              </a:ext>
            </a:extLst>
          </p:cNvPr>
          <p:cNvCxnSpPr>
            <a:cxnSpLocks/>
          </p:cNvCxnSpPr>
          <p:nvPr/>
        </p:nvCxnSpPr>
        <p:spPr>
          <a:xfrm>
            <a:off x="638818" y="1979828"/>
            <a:ext cx="0" cy="307636"/>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96299E92-160C-7CCE-7039-B6D8478CD58C}"/>
              </a:ext>
            </a:extLst>
          </p:cNvPr>
          <p:cNvCxnSpPr>
            <a:cxnSpLocks/>
          </p:cNvCxnSpPr>
          <p:nvPr/>
        </p:nvCxnSpPr>
        <p:spPr>
          <a:xfrm>
            <a:off x="638818" y="2372607"/>
            <a:ext cx="0" cy="76292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B31CF35-0C10-0949-F165-617CC510E281}"/>
              </a:ext>
            </a:extLst>
          </p:cNvPr>
          <p:cNvCxnSpPr>
            <a:cxnSpLocks/>
          </p:cNvCxnSpPr>
          <p:nvPr/>
        </p:nvCxnSpPr>
        <p:spPr>
          <a:xfrm flipV="1">
            <a:off x="638818" y="2082801"/>
            <a:ext cx="6722322" cy="35580"/>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AC96D3E7-A1F4-880C-3D96-2C8AB463FFA2}"/>
              </a:ext>
            </a:extLst>
          </p:cNvPr>
          <p:cNvCxnSpPr>
            <a:cxnSpLocks/>
          </p:cNvCxnSpPr>
          <p:nvPr/>
        </p:nvCxnSpPr>
        <p:spPr>
          <a:xfrm flipV="1">
            <a:off x="630351" y="897106"/>
            <a:ext cx="6730789" cy="1210073"/>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sp>
        <p:nvSpPr>
          <p:cNvPr id="16" name="Freeform: Shape 15">
            <a:extLst>
              <a:ext uri="{FF2B5EF4-FFF2-40B4-BE49-F238E27FC236}">
                <a16:creationId xmlns:a16="http://schemas.microsoft.com/office/drawing/2014/main" id="{914A82CD-55F8-D332-86FB-3BDF9C63E4AC}"/>
              </a:ext>
            </a:extLst>
          </p:cNvPr>
          <p:cNvSpPr/>
          <p:nvPr/>
        </p:nvSpPr>
        <p:spPr>
          <a:xfrm>
            <a:off x="2984560" y="1667069"/>
            <a:ext cx="51297" cy="456531"/>
          </a:xfrm>
          <a:custGeom>
            <a:avLst/>
            <a:gdLst>
              <a:gd name="csX0" fmla="*/ 48126 w 48126"/>
              <a:gd name="csY0" fmla="*/ 469231 h 469231"/>
              <a:gd name="csX1" fmla="*/ 48126 w 48126"/>
              <a:gd name="csY1" fmla="*/ 264694 h 469231"/>
              <a:gd name="csX2" fmla="*/ 0 w 48126"/>
              <a:gd name="csY2" fmla="*/ 0 h 469231"/>
              <a:gd name="csX0" fmla="*/ 48126 w 49537"/>
              <a:gd name="csY0" fmla="*/ 469231 h 469231"/>
              <a:gd name="csX1" fmla="*/ 48126 w 49537"/>
              <a:gd name="csY1" fmla="*/ 264694 h 469231"/>
              <a:gd name="csX2" fmla="*/ 0 w 49537"/>
              <a:gd name="csY2" fmla="*/ 0 h 469231"/>
              <a:gd name="csX0" fmla="*/ 48126 w 49537"/>
              <a:gd name="csY0" fmla="*/ 469231 h 469231"/>
              <a:gd name="csX1" fmla="*/ 48126 w 49537"/>
              <a:gd name="csY1" fmla="*/ 264694 h 469231"/>
              <a:gd name="csX2" fmla="*/ 0 w 49537"/>
              <a:gd name="csY2" fmla="*/ 0 h 469231"/>
              <a:gd name="csX0" fmla="*/ 46538 w 49985"/>
              <a:gd name="csY0" fmla="*/ 456531 h 456531"/>
              <a:gd name="csX1" fmla="*/ 46538 w 49985"/>
              <a:gd name="csY1" fmla="*/ 251994 h 456531"/>
              <a:gd name="csX2" fmla="*/ 0 w 49985"/>
              <a:gd name="csY2" fmla="*/ 0 h 456531"/>
              <a:gd name="csX0" fmla="*/ 46538 w 51297"/>
              <a:gd name="csY0" fmla="*/ 456531 h 456531"/>
              <a:gd name="csX1" fmla="*/ 46538 w 51297"/>
              <a:gd name="csY1" fmla="*/ 251994 h 456531"/>
              <a:gd name="csX2" fmla="*/ 0 w 51297"/>
              <a:gd name="csY2" fmla="*/ 0 h 456531"/>
            </a:gdLst>
            <a:ahLst/>
            <a:cxnLst>
              <a:cxn ang="0">
                <a:pos x="csX0" y="csY0"/>
              </a:cxn>
              <a:cxn ang="0">
                <a:pos x="csX1" y="csY1"/>
              </a:cxn>
              <a:cxn ang="0">
                <a:pos x="csX2" y="csY2"/>
              </a:cxn>
            </a:cxnLst>
            <a:rect l="l" t="t" r="r" b="b"/>
            <a:pathLst>
              <a:path w="51297" h="456531">
                <a:moveTo>
                  <a:pt x="46538" y="456531"/>
                </a:moveTo>
                <a:cubicBezTo>
                  <a:pt x="51301" y="385177"/>
                  <a:pt x="54294" y="328082"/>
                  <a:pt x="46538" y="251994"/>
                </a:cubicBezTo>
                <a:cubicBezTo>
                  <a:pt x="38782" y="175906"/>
                  <a:pt x="28742" y="88231"/>
                  <a:pt x="0" y="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D1081E88-B7A3-09DA-13C0-60DAAEB8FAE1}"/>
                  </a:ext>
                </a:extLst>
              </p:cNvPr>
              <p:cNvSpPr txBox="1"/>
              <p:nvPr/>
            </p:nvSpPr>
            <p:spPr>
              <a:xfrm>
                <a:off x="3061254" y="1527134"/>
                <a:ext cx="586122" cy="646331"/>
              </a:xfrm>
              <a:prstGeom prst="rect">
                <a:avLst/>
              </a:prstGeom>
              <a:noFill/>
            </p:spPr>
            <p:txBody>
              <a:bodyPr wrap="none" rtlCol="0">
                <a:spAutoFit/>
              </a:bodyPr>
              <a:lstStyle/>
              <a:p>
                <a:pPr algn="l"/>
                <a14:m>
                  <m:oMathPara xmlns:m="http://schemas.openxmlformats.org/officeDocument/2006/math">
                    <m:oMath>
                      <m:r>
                        <a:rPr lang="en-GB" sz="3600" b="0" i="1" smtClean="0">
                          <a:latin typeface="Cambria Math" panose="02040503050406030204" pitchFamily="18" charset="0"/>
                          <a:cs typeface="Arial" panose="020B0604020202020204" pitchFamily="34" charset="0"/>
                        </a:rPr>
                        <m:t>𝜃</m:t>
                      </m:r>
                    </m:oMath>
                  </m:oMathPara>
                </a14:m>
                <a:endParaRPr lang="en-GB" sz="3600">
                  <a:latin typeface="Arial" panose="020B0604020202020204" pitchFamily="34" charset="0"/>
                  <a:cs typeface="Arial" panose="020B0604020202020204" pitchFamily="34" charset="0"/>
                </a:endParaRPr>
              </a:p>
            </p:txBody>
          </p:sp>
        </mc:Choice>
        <mc:Fallback xmlns="">
          <p:sp>
            <p:nvSpPr>
              <p:cNvPr id="17" name="TextBox 16">
                <a:extLst>
                  <a:ext uri="{FF2B5EF4-FFF2-40B4-BE49-F238E27FC236}">
                    <a16:creationId xmlns:a16="http://schemas.microsoft.com/office/drawing/2014/main" id="{D1081E88-B7A3-09DA-13C0-60DAAEB8FAE1}"/>
                  </a:ext>
                </a:extLst>
              </p:cNvPr>
              <p:cNvSpPr txBox="1">
                <a:spLocks noRot="1" noChangeAspect="1" noMove="1" noResize="1" noEditPoints="1" noAdjustHandles="1" noChangeArrowheads="1" noChangeShapeType="1" noTextEdit="1"/>
              </p:cNvSpPr>
              <p:nvPr/>
            </p:nvSpPr>
            <p:spPr>
              <a:xfrm>
                <a:off x="3061254" y="1527134"/>
                <a:ext cx="586122" cy="646331"/>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1EBCDE1C-099B-45A4-6A18-14D4DB87DE3F}"/>
                  </a:ext>
                </a:extLst>
              </p:cNvPr>
              <p:cNvSpPr txBox="1"/>
              <p:nvPr/>
            </p:nvSpPr>
            <p:spPr>
              <a:xfrm>
                <a:off x="3672773" y="2049441"/>
                <a:ext cx="1402948" cy="646331"/>
              </a:xfrm>
              <a:prstGeom prst="rect">
                <a:avLst/>
              </a:prstGeom>
              <a:noFill/>
            </p:spPr>
            <p:txBody>
              <a:bodyPr wrap="none" rtlCol="0">
                <a:spAutoFit/>
              </a:bodyPr>
              <a:lstStyle/>
              <a:p>
                <a:pPr algn="l"/>
                <a14:m>
                  <m:oMathPara xmlns:m="http://schemas.openxmlformats.org/officeDocument/2006/math">
                    <m:oMath>
                      <m:r>
                        <a:rPr lang="en-GB" sz="3600" b="0" i="1" dirty="0" smtClean="0">
                          <a:solidFill>
                            <a:srgbClr val="2D00D2"/>
                          </a:solidFill>
                          <a:latin typeface="Cambria Math" panose="02040503050406030204" pitchFamily="18" charset="0"/>
                          <a:cs typeface="Arial" panose="020B0604020202020204" pitchFamily="34" charset="0"/>
                        </a:rPr>
                        <m:t>1.2 </m:t>
                      </m:r>
                      <m:r>
                        <m:rPr>
                          <m:sty m:val="p"/>
                        </m:rPr>
                        <a:rPr lang="en-GB" sz="3600" b="0" i="0" dirty="0" smtClean="0">
                          <a:solidFill>
                            <a:srgbClr val="2D00D2"/>
                          </a:solidFill>
                          <a:latin typeface="Cambria Math" panose="02040503050406030204" pitchFamily="18" charset="0"/>
                          <a:cs typeface="Arial" panose="020B0604020202020204" pitchFamily="34" charset="0"/>
                        </a:rPr>
                        <m:t>m</m:t>
                      </m:r>
                    </m:oMath>
                  </m:oMathPara>
                </a14:m>
                <a:endParaRPr lang="en-GB" sz="2800">
                  <a:solidFill>
                    <a:srgbClr val="2D00D2"/>
                  </a:solidFill>
                  <a:latin typeface="Arial" panose="020B0604020202020204" pitchFamily="34" charset="0"/>
                  <a:cs typeface="Arial" panose="020B0604020202020204" pitchFamily="34" charset="0"/>
                </a:endParaRPr>
              </a:p>
            </p:txBody>
          </p:sp>
        </mc:Choice>
        <mc:Fallback xmlns="">
          <p:sp>
            <p:nvSpPr>
              <p:cNvPr id="18" name="TextBox 17">
                <a:extLst>
                  <a:ext uri="{FF2B5EF4-FFF2-40B4-BE49-F238E27FC236}">
                    <a16:creationId xmlns:a16="http://schemas.microsoft.com/office/drawing/2014/main" id="{1EBCDE1C-099B-45A4-6A18-14D4DB87DE3F}"/>
                  </a:ext>
                </a:extLst>
              </p:cNvPr>
              <p:cNvSpPr txBox="1">
                <a:spLocks noRot="1" noChangeAspect="1" noMove="1" noResize="1" noEditPoints="1" noAdjustHandles="1" noChangeArrowheads="1" noChangeShapeType="1" noTextEdit="1"/>
              </p:cNvSpPr>
              <p:nvPr/>
            </p:nvSpPr>
            <p:spPr>
              <a:xfrm>
                <a:off x="3672773" y="2049441"/>
                <a:ext cx="1402948" cy="646331"/>
              </a:xfrm>
              <a:prstGeom prst="rect">
                <a:avLst/>
              </a:prstGeom>
              <a:blipFill>
                <a:blip r:embed="rId4"/>
                <a:stretch>
                  <a:fillRect/>
                </a:stretch>
              </a:blipFill>
            </p:spPr>
            <p:txBody>
              <a:bodyPr/>
              <a:lstStyle/>
              <a:p>
                <a:r>
                  <a:rPr lang="en-GB">
                    <a:noFill/>
                  </a:rPr>
                  <a:t> </a:t>
                </a:r>
              </a:p>
            </p:txBody>
          </p:sp>
        </mc:Fallback>
      </mc:AlternateContent>
      <p:sp>
        <p:nvSpPr>
          <p:cNvPr id="19" name="TextBox 18">
            <a:extLst>
              <a:ext uri="{FF2B5EF4-FFF2-40B4-BE49-F238E27FC236}">
                <a16:creationId xmlns:a16="http://schemas.microsoft.com/office/drawing/2014/main" id="{81F03071-FEE6-08E3-EF71-46738402501F}"/>
              </a:ext>
            </a:extLst>
          </p:cNvPr>
          <p:cNvSpPr txBox="1"/>
          <p:nvPr/>
        </p:nvSpPr>
        <p:spPr>
          <a:xfrm>
            <a:off x="7737376" y="1680054"/>
            <a:ext cx="1284326" cy="523220"/>
          </a:xfrm>
          <a:prstGeom prst="rect">
            <a:avLst/>
          </a:prstGeom>
          <a:noFill/>
        </p:spPr>
        <p:txBody>
          <a:bodyPr wrap="none" rtlCol="0">
            <a:spAutoFit/>
          </a:bodyPr>
          <a:lstStyle/>
          <a:p>
            <a:pPr algn="l"/>
            <a:r>
              <a:rPr lang="en-GB" sz="2800" b="0">
                <a:solidFill>
                  <a:srgbClr val="2D00D2"/>
                </a:solidFill>
                <a:cs typeface="Arial" panose="020B0604020202020204" pitchFamily="34" charset="0"/>
              </a:rPr>
              <a:t>11 mm</a:t>
            </a:r>
            <a:endParaRPr lang="en-GB" sz="2000">
              <a:solidFill>
                <a:srgbClr val="2D00D2"/>
              </a:solidFill>
              <a:latin typeface="Arial" panose="020B0604020202020204" pitchFamily="34" charset="0"/>
              <a:cs typeface="Arial" panose="020B0604020202020204" pitchFamily="34" charset="0"/>
            </a:endParaRPr>
          </a:p>
        </p:txBody>
      </p:sp>
      <p:cxnSp>
        <p:nvCxnSpPr>
          <p:cNvPr id="21" name="Straight Arrow Connector 20">
            <a:extLst>
              <a:ext uri="{FF2B5EF4-FFF2-40B4-BE49-F238E27FC236}">
                <a16:creationId xmlns:a16="http://schemas.microsoft.com/office/drawing/2014/main" id="{066EEC8B-4C77-9813-90ED-80366B123000}"/>
              </a:ext>
            </a:extLst>
          </p:cNvPr>
          <p:cNvCxnSpPr>
            <a:cxnSpLocks/>
          </p:cNvCxnSpPr>
          <p:nvPr/>
        </p:nvCxnSpPr>
        <p:spPr>
          <a:xfrm flipV="1">
            <a:off x="7737376" y="836946"/>
            <a:ext cx="0" cy="2527290"/>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26" name="Oval 25">
            <a:extLst>
              <a:ext uri="{FF2B5EF4-FFF2-40B4-BE49-F238E27FC236}">
                <a16:creationId xmlns:a16="http://schemas.microsoft.com/office/drawing/2014/main" id="{1A49B0FD-1304-07FB-A5CD-CBF6374ADBD2}"/>
              </a:ext>
            </a:extLst>
          </p:cNvPr>
          <p:cNvSpPr/>
          <p:nvPr/>
        </p:nvSpPr>
        <p:spPr>
          <a:xfrm flipH="1" flipV="1">
            <a:off x="7320641" y="3263572"/>
            <a:ext cx="133709" cy="4571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TextBox 28">
            <a:extLst>
              <a:ext uri="{FF2B5EF4-FFF2-40B4-BE49-F238E27FC236}">
                <a16:creationId xmlns:a16="http://schemas.microsoft.com/office/drawing/2014/main" id="{11ACF78C-A577-7F68-4C4B-7F40218B313E}"/>
              </a:ext>
            </a:extLst>
          </p:cNvPr>
          <p:cNvSpPr txBox="1"/>
          <p:nvPr/>
        </p:nvSpPr>
        <p:spPr>
          <a:xfrm>
            <a:off x="1046514" y="1103527"/>
            <a:ext cx="1521883" cy="523220"/>
          </a:xfrm>
          <a:prstGeom prst="rect">
            <a:avLst/>
          </a:prstGeom>
          <a:noFill/>
        </p:spPr>
        <p:txBody>
          <a:bodyPr wrap="square">
            <a:spAutoFit/>
          </a:bodyPr>
          <a:lstStyle/>
          <a:p>
            <a:r>
              <a:rPr lang="en-GB" sz="2800">
                <a:solidFill>
                  <a:srgbClr val="2D00D2"/>
                </a:solidFill>
              </a:rPr>
              <a:t>0.5 mm </a:t>
            </a:r>
          </a:p>
        </p:txBody>
      </p:sp>
      <p:cxnSp>
        <p:nvCxnSpPr>
          <p:cNvPr id="31" name="Straight Arrow Connector 30">
            <a:extLst>
              <a:ext uri="{FF2B5EF4-FFF2-40B4-BE49-F238E27FC236}">
                <a16:creationId xmlns:a16="http://schemas.microsoft.com/office/drawing/2014/main" id="{746B12C4-3A46-A0D2-11C9-65F6C6E98DFA}"/>
              </a:ext>
            </a:extLst>
          </p:cNvPr>
          <p:cNvCxnSpPr/>
          <p:nvPr/>
        </p:nvCxnSpPr>
        <p:spPr>
          <a:xfrm flipH="1">
            <a:off x="753119" y="1650804"/>
            <a:ext cx="414867" cy="290860"/>
          </a:xfrm>
          <a:prstGeom prst="straightConnector1">
            <a:avLst/>
          </a:prstGeom>
          <a:ln w="19050" cap="flat" cmpd="sng" algn="ctr">
            <a:solidFill>
              <a:srgbClr val="2D00D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mc:AlternateContent xmlns:mc="http://schemas.openxmlformats.org/markup-compatibility/2006" xmlns:a14="http://schemas.microsoft.com/office/drawing/2010/main">
        <mc:Choice Requires="a14">
          <p:sp>
            <p:nvSpPr>
              <p:cNvPr id="32" name="Text Placeholder 2">
                <a:extLst>
                  <a:ext uri="{FF2B5EF4-FFF2-40B4-BE49-F238E27FC236}">
                    <a16:creationId xmlns:a16="http://schemas.microsoft.com/office/drawing/2014/main" id="{FBE9D8DE-0E8E-D1D8-DB89-084974C3E144}"/>
                  </a:ext>
                </a:extLst>
              </p:cNvPr>
              <p:cNvSpPr txBox="1">
                <a:spLocks/>
              </p:cNvSpPr>
              <p:nvPr/>
            </p:nvSpPr>
            <p:spPr>
              <a:xfrm>
                <a:off x="583389" y="4470555"/>
                <a:ext cx="3043763" cy="590931"/>
              </a:xfrm>
              <a:prstGeom prst="rect">
                <a:avLst/>
              </a:prstGeom>
              <a:solidFill>
                <a:srgbClr val="FFFFCC"/>
              </a:solidFill>
            </p:spPr>
            <p:txBody>
              <a:bodyPr vert="horz" wrap="square" lIns="91440" tIns="45720" rIns="91440" bIns="45720" rtlCol="0">
                <a:spAutoFit/>
              </a:bodyPr>
              <a:lst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14:m>
                  <m:oMathPara xmlns:m="http://schemas.openxmlformats.org/officeDocument/2006/math">
                    <m:oMath>
                      <m:r>
                        <a:rPr lang="en-GB" sz="3600" i="1" smtClean="0">
                          <a:solidFill>
                            <a:srgbClr val="2D00D2"/>
                          </a:solidFill>
                          <a:latin typeface="Cambria Math" panose="02040503050406030204" pitchFamily="18" charset="0"/>
                        </a:rPr>
                        <m:t>𝑛</m:t>
                      </m:r>
                      <m:r>
                        <a:rPr lang="en-GB" sz="3600" i="1" smtClean="0">
                          <a:solidFill>
                            <a:srgbClr val="2D00D2"/>
                          </a:solidFill>
                          <a:latin typeface="Cambria Math" panose="02040503050406030204" pitchFamily="18" charset="0"/>
                        </a:rPr>
                        <m:t>𝜆</m:t>
                      </m:r>
                      <m:r>
                        <a:rPr lang="en-GB" sz="3600" i="1" smtClean="0">
                          <a:solidFill>
                            <a:srgbClr val="2D00D2"/>
                          </a:solidFill>
                          <a:latin typeface="Cambria Math" panose="02040503050406030204" pitchFamily="18" charset="0"/>
                        </a:rPr>
                        <m:t>=</m:t>
                      </m:r>
                      <m:r>
                        <a:rPr lang="en-GB" sz="3600" i="1" smtClean="0">
                          <a:solidFill>
                            <a:srgbClr val="2D00D2"/>
                          </a:solidFill>
                          <a:latin typeface="Cambria Math" panose="02040503050406030204" pitchFamily="18" charset="0"/>
                        </a:rPr>
                        <m:t>𝑑</m:t>
                      </m:r>
                      <m:func>
                        <m:funcPr>
                          <m:ctrlPr>
                            <a:rPr lang="en-GB" sz="3600" smtClean="0">
                              <a:solidFill>
                                <a:srgbClr val="2D00D2"/>
                              </a:solidFill>
                              <a:latin typeface="Cambria Math" panose="02040503050406030204" pitchFamily="18" charset="0"/>
                            </a:rPr>
                          </m:ctrlPr>
                        </m:funcPr>
                        <m:fName>
                          <m:r>
                            <m:rPr>
                              <m:sty m:val="p"/>
                            </m:rPr>
                            <a:rPr lang="en-GB" sz="3600" smtClean="0">
                              <a:solidFill>
                                <a:srgbClr val="2D00D2"/>
                              </a:solidFill>
                              <a:latin typeface="Cambria Math" panose="02040503050406030204" pitchFamily="18" charset="0"/>
                            </a:rPr>
                            <m:t>sin</m:t>
                          </m:r>
                        </m:fName>
                        <m:e>
                          <m:r>
                            <a:rPr lang="en-GB" sz="3600" i="1" smtClean="0">
                              <a:solidFill>
                                <a:srgbClr val="2D00D2"/>
                              </a:solidFill>
                              <a:latin typeface="Cambria Math" panose="02040503050406030204" pitchFamily="18" charset="0"/>
                            </a:rPr>
                            <m:t>𝜃</m:t>
                          </m:r>
                        </m:e>
                      </m:func>
                    </m:oMath>
                  </m:oMathPara>
                </a14:m>
                <a:endParaRPr lang="en-GB" sz="3600">
                  <a:solidFill>
                    <a:srgbClr val="2D00D2"/>
                  </a:solidFill>
                </a:endParaRPr>
              </a:p>
            </p:txBody>
          </p:sp>
        </mc:Choice>
        <mc:Fallback xmlns="">
          <p:sp>
            <p:nvSpPr>
              <p:cNvPr id="32" name="Text Placeholder 2">
                <a:extLst>
                  <a:ext uri="{FF2B5EF4-FFF2-40B4-BE49-F238E27FC236}">
                    <a16:creationId xmlns:a16="http://schemas.microsoft.com/office/drawing/2014/main" id="{FBE9D8DE-0E8E-D1D8-DB89-084974C3E144}"/>
                  </a:ext>
                </a:extLst>
              </p:cNvPr>
              <p:cNvSpPr txBox="1">
                <a:spLocks noRot="1" noChangeAspect="1" noMove="1" noResize="1" noEditPoints="1" noAdjustHandles="1" noChangeArrowheads="1" noChangeShapeType="1" noTextEdit="1"/>
              </p:cNvSpPr>
              <p:nvPr/>
            </p:nvSpPr>
            <p:spPr>
              <a:xfrm>
                <a:off x="583389" y="4470555"/>
                <a:ext cx="3043763" cy="590931"/>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 Placeholder 2">
                <a:extLst>
                  <a:ext uri="{FF2B5EF4-FFF2-40B4-BE49-F238E27FC236}">
                    <a16:creationId xmlns:a16="http://schemas.microsoft.com/office/drawing/2014/main" id="{4D56F5D1-3DB3-6B28-A7EA-E1BCFF5EC874}"/>
                  </a:ext>
                </a:extLst>
              </p:cNvPr>
              <p:cNvSpPr txBox="1">
                <a:spLocks/>
              </p:cNvSpPr>
              <p:nvPr/>
            </p:nvSpPr>
            <p:spPr>
              <a:xfrm>
                <a:off x="1167986" y="5113269"/>
                <a:ext cx="2005218" cy="828497"/>
              </a:xfrm>
              <a:prstGeom prst="rect">
                <a:avLst/>
              </a:prstGeom>
              <a:solidFill>
                <a:schemeClr val="bg1"/>
              </a:solidFill>
            </p:spPr>
            <p:txBody>
              <a:bodyPr vert="horz" wrap="square" lIns="91440" tIns="45720" rIns="91440" bIns="45720" rtlCol="0">
                <a:spAutoFit/>
              </a:bodyPr>
              <a:lst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14:m>
                  <m:oMathPara xmlns:m="http://schemas.openxmlformats.org/officeDocument/2006/math">
                    <m:oMath>
                      <m:r>
                        <a:rPr lang="en-GB" i="1" smtClean="0">
                          <a:solidFill>
                            <a:srgbClr val="2D00D2"/>
                          </a:solidFill>
                          <a:latin typeface="Cambria Math" panose="02040503050406030204" pitchFamily="18" charset="0"/>
                        </a:rPr>
                        <m:t>𝜆</m:t>
                      </m:r>
                      <m:r>
                        <a:rPr lang="en-GB" i="1" smtClean="0">
                          <a:solidFill>
                            <a:srgbClr val="2D00D2"/>
                          </a:solidFill>
                          <a:latin typeface="Cambria Math" panose="02040503050406030204" pitchFamily="18" charset="0"/>
                        </a:rPr>
                        <m:t>=</m:t>
                      </m:r>
                      <m:f>
                        <m:fPr>
                          <m:ctrlPr>
                            <a:rPr lang="en-GB" i="1" smtClean="0">
                              <a:solidFill>
                                <a:srgbClr val="2D00D2"/>
                              </a:solidFill>
                              <a:latin typeface="Cambria Math" panose="02040503050406030204" pitchFamily="18" charset="0"/>
                            </a:rPr>
                          </m:ctrlPr>
                        </m:fPr>
                        <m:num>
                          <m:r>
                            <a:rPr lang="en-GB" i="1" smtClean="0">
                              <a:solidFill>
                                <a:srgbClr val="2D00D2"/>
                              </a:solidFill>
                              <a:latin typeface="Cambria Math" panose="02040503050406030204" pitchFamily="18" charset="0"/>
                            </a:rPr>
                            <m:t>𝑑</m:t>
                          </m:r>
                          <m:func>
                            <m:funcPr>
                              <m:ctrlPr>
                                <a:rPr lang="en-GB" smtClean="0">
                                  <a:solidFill>
                                    <a:srgbClr val="2D00D2"/>
                                  </a:solidFill>
                                  <a:latin typeface="Cambria Math" panose="02040503050406030204" pitchFamily="18" charset="0"/>
                                </a:rPr>
                              </m:ctrlPr>
                            </m:funcPr>
                            <m:fName>
                              <m:r>
                                <m:rPr>
                                  <m:sty m:val="p"/>
                                </m:rPr>
                                <a:rPr lang="en-GB" smtClean="0">
                                  <a:solidFill>
                                    <a:srgbClr val="2D00D2"/>
                                  </a:solidFill>
                                  <a:latin typeface="Cambria Math" panose="02040503050406030204" pitchFamily="18" charset="0"/>
                                </a:rPr>
                                <m:t>sin</m:t>
                              </m:r>
                            </m:fName>
                            <m:e>
                              <m:r>
                                <a:rPr lang="en-GB" i="1" smtClean="0">
                                  <a:solidFill>
                                    <a:srgbClr val="2D00D2"/>
                                  </a:solidFill>
                                  <a:latin typeface="Cambria Math" panose="02040503050406030204" pitchFamily="18" charset="0"/>
                                </a:rPr>
                                <m:t>𝜃</m:t>
                              </m:r>
                            </m:e>
                          </m:func>
                        </m:num>
                        <m:den>
                          <m:r>
                            <a:rPr lang="en-GB" b="0" i="1" smtClean="0">
                              <a:solidFill>
                                <a:srgbClr val="2D00D2"/>
                              </a:solidFill>
                              <a:latin typeface="Cambria Math" panose="02040503050406030204" pitchFamily="18" charset="0"/>
                            </a:rPr>
                            <m:t>𝑛</m:t>
                          </m:r>
                        </m:den>
                      </m:f>
                    </m:oMath>
                  </m:oMathPara>
                </a14:m>
                <a:endParaRPr lang="en-GB" dirty="0">
                  <a:solidFill>
                    <a:srgbClr val="2D00D2"/>
                  </a:solidFill>
                </a:endParaRPr>
              </a:p>
            </p:txBody>
          </p:sp>
        </mc:Choice>
        <mc:Fallback xmlns="">
          <p:sp>
            <p:nvSpPr>
              <p:cNvPr id="33" name="Text Placeholder 2">
                <a:extLst>
                  <a:ext uri="{FF2B5EF4-FFF2-40B4-BE49-F238E27FC236}">
                    <a16:creationId xmlns:a16="http://schemas.microsoft.com/office/drawing/2014/main" id="{4D56F5D1-3DB3-6B28-A7EA-E1BCFF5EC874}"/>
                  </a:ext>
                </a:extLst>
              </p:cNvPr>
              <p:cNvSpPr txBox="1">
                <a:spLocks noRot="1" noChangeAspect="1" noMove="1" noResize="1" noEditPoints="1" noAdjustHandles="1" noChangeArrowheads="1" noChangeShapeType="1" noTextEdit="1"/>
              </p:cNvSpPr>
              <p:nvPr/>
            </p:nvSpPr>
            <p:spPr>
              <a:xfrm>
                <a:off x="1167986" y="5113269"/>
                <a:ext cx="2005218" cy="828497"/>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 Placeholder 2">
                <a:extLst>
                  <a:ext uri="{FF2B5EF4-FFF2-40B4-BE49-F238E27FC236}">
                    <a16:creationId xmlns:a16="http://schemas.microsoft.com/office/drawing/2014/main" id="{6DA525E2-7891-2AE9-B4DA-7D4E04B74E8C}"/>
                  </a:ext>
                </a:extLst>
              </p:cNvPr>
              <p:cNvSpPr txBox="1">
                <a:spLocks/>
              </p:cNvSpPr>
              <p:nvPr/>
            </p:nvSpPr>
            <p:spPr>
              <a:xfrm>
                <a:off x="3028826" y="5097396"/>
                <a:ext cx="4813480" cy="870495"/>
              </a:xfrm>
              <a:prstGeom prst="rect">
                <a:avLst/>
              </a:prstGeom>
              <a:solidFill>
                <a:schemeClr val="bg1"/>
              </a:solidFill>
            </p:spPr>
            <p:txBody>
              <a:bodyPr vert="horz" wrap="square" lIns="91440" tIns="45720" rIns="91440" bIns="45720" rtlCol="0">
                <a:spAutoFit/>
              </a:bodyPr>
              <a:lst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14:m>
                  <m:oMathPara xmlns:m="http://schemas.openxmlformats.org/officeDocument/2006/math">
                    <m:oMath>
                      <m:r>
                        <a:rPr lang="en-GB" i="1" smtClean="0">
                          <a:solidFill>
                            <a:srgbClr val="2D00D2"/>
                          </a:solidFill>
                          <a:latin typeface="Cambria Math" panose="02040503050406030204" pitchFamily="18" charset="0"/>
                        </a:rPr>
                        <m:t>=</m:t>
                      </m:r>
                      <m:f>
                        <m:fPr>
                          <m:ctrlPr>
                            <a:rPr lang="en-GB" b="0" i="1" smtClean="0">
                              <a:solidFill>
                                <a:srgbClr val="2D00D2"/>
                              </a:solidFill>
                              <a:latin typeface="Cambria Math" panose="02040503050406030204" pitchFamily="18" charset="0"/>
                            </a:rPr>
                          </m:ctrlPr>
                        </m:fPr>
                        <m:num>
                          <m:r>
                            <a:rPr lang="en-GB" b="0" i="1" smtClean="0">
                              <a:solidFill>
                                <a:srgbClr val="2D00D2"/>
                              </a:solidFill>
                              <a:latin typeface="Cambria Math" panose="02040503050406030204" pitchFamily="18" charset="0"/>
                            </a:rPr>
                            <m:t>0.5×</m:t>
                          </m:r>
                          <m:sSup>
                            <m:sSupPr>
                              <m:ctrlPr>
                                <a:rPr lang="en-GB" b="0" i="1" smtClean="0">
                                  <a:solidFill>
                                    <a:srgbClr val="2D00D2"/>
                                  </a:solidFill>
                                  <a:latin typeface="Cambria Math" panose="02040503050406030204" pitchFamily="18" charset="0"/>
                                </a:rPr>
                              </m:ctrlPr>
                            </m:sSupPr>
                            <m:e>
                              <m:r>
                                <a:rPr lang="en-GB" b="0" i="1" smtClean="0">
                                  <a:solidFill>
                                    <a:srgbClr val="2D00D2"/>
                                  </a:solidFill>
                                  <a:latin typeface="Cambria Math" panose="02040503050406030204" pitchFamily="18" charset="0"/>
                                </a:rPr>
                                <m:t>10</m:t>
                              </m:r>
                            </m:e>
                            <m:sup>
                              <m:r>
                                <a:rPr lang="en-GB" b="0" i="1" smtClean="0">
                                  <a:solidFill>
                                    <a:srgbClr val="2D00D2"/>
                                  </a:solidFill>
                                  <a:latin typeface="Cambria Math" panose="02040503050406030204" pitchFamily="18" charset="0"/>
                                </a:rPr>
                                <m:t>−3</m:t>
                              </m:r>
                            </m:sup>
                          </m:sSup>
                        </m:num>
                        <m:den>
                          <m:r>
                            <a:rPr lang="en-GB" b="0" i="1" smtClean="0">
                              <a:solidFill>
                                <a:srgbClr val="2D00D2"/>
                              </a:solidFill>
                              <a:latin typeface="Cambria Math" panose="02040503050406030204" pitchFamily="18" charset="0"/>
                            </a:rPr>
                            <m:t>5</m:t>
                          </m:r>
                        </m:den>
                      </m:f>
                      <m:r>
                        <a:rPr lang="en-GB" b="0" i="1" smtClean="0">
                          <a:solidFill>
                            <a:srgbClr val="2D00D2"/>
                          </a:solidFill>
                          <a:latin typeface="Cambria Math" panose="02040503050406030204" pitchFamily="18" charset="0"/>
                        </a:rPr>
                        <m:t>×</m:t>
                      </m:r>
                      <m:r>
                        <m:rPr>
                          <m:sty m:val="p"/>
                        </m:rPr>
                        <a:rPr lang="en-GB" b="0" i="0" smtClean="0">
                          <a:solidFill>
                            <a:srgbClr val="2D00D2"/>
                          </a:solidFill>
                          <a:latin typeface="Cambria Math" panose="02040503050406030204" pitchFamily="18" charset="0"/>
                        </a:rPr>
                        <m:t>sin</m:t>
                      </m:r>
                      <m:r>
                        <a:rPr lang="en-GB" b="0" i="1" smtClean="0">
                          <a:solidFill>
                            <a:srgbClr val="2D00D2"/>
                          </a:solidFill>
                          <a:latin typeface="Cambria Math" panose="02040503050406030204" pitchFamily="18" charset="0"/>
                        </a:rPr>
                        <m:t>⁡(0.2624)</m:t>
                      </m:r>
                    </m:oMath>
                  </m:oMathPara>
                </a14:m>
                <a:endParaRPr lang="en-GB" dirty="0">
                  <a:solidFill>
                    <a:srgbClr val="2D00D2"/>
                  </a:solidFill>
                </a:endParaRPr>
              </a:p>
            </p:txBody>
          </p:sp>
        </mc:Choice>
        <mc:Fallback xmlns="">
          <p:sp>
            <p:nvSpPr>
              <p:cNvPr id="34" name="Text Placeholder 2">
                <a:extLst>
                  <a:ext uri="{FF2B5EF4-FFF2-40B4-BE49-F238E27FC236}">
                    <a16:creationId xmlns:a16="http://schemas.microsoft.com/office/drawing/2014/main" id="{6DA525E2-7891-2AE9-B4DA-7D4E04B74E8C}"/>
                  </a:ext>
                </a:extLst>
              </p:cNvPr>
              <p:cNvSpPr txBox="1">
                <a:spLocks noRot="1" noChangeAspect="1" noMove="1" noResize="1" noEditPoints="1" noAdjustHandles="1" noChangeArrowheads="1" noChangeShapeType="1" noTextEdit="1"/>
              </p:cNvSpPr>
              <p:nvPr/>
            </p:nvSpPr>
            <p:spPr>
              <a:xfrm>
                <a:off x="3028826" y="5097396"/>
                <a:ext cx="4813480" cy="870495"/>
              </a:xfrm>
              <a:prstGeom prst="rect">
                <a:avLst/>
              </a:prstGeom>
              <a:blipFill>
                <a:blip r:embed="rId7"/>
                <a:stretch>
                  <a:fillRect/>
                </a:stretch>
              </a:blipFill>
            </p:spPr>
            <p:txBody>
              <a:bodyPr/>
              <a:lstStyle/>
              <a:p>
                <a:r>
                  <a:rPr lang="en-GB">
                    <a:noFill/>
                  </a:rPr>
                  <a:t> </a:t>
                </a:r>
              </a:p>
            </p:txBody>
          </p:sp>
        </mc:Fallback>
      </mc:AlternateContent>
      <p:sp>
        <p:nvSpPr>
          <p:cNvPr id="24" name="Oval 23">
            <a:extLst>
              <a:ext uri="{FF2B5EF4-FFF2-40B4-BE49-F238E27FC236}">
                <a16:creationId xmlns:a16="http://schemas.microsoft.com/office/drawing/2014/main" id="{9A2CE3FB-BCFB-349A-DCC1-F7E4DD76436A}"/>
              </a:ext>
            </a:extLst>
          </p:cNvPr>
          <p:cNvSpPr/>
          <p:nvPr/>
        </p:nvSpPr>
        <p:spPr>
          <a:xfrm>
            <a:off x="7208630" y="1964049"/>
            <a:ext cx="357730" cy="246388"/>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Oval 27">
            <a:extLst>
              <a:ext uri="{FF2B5EF4-FFF2-40B4-BE49-F238E27FC236}">
                <a16:creationId xmlns:a16="http://schemas.microsoft.com/office/drawing/2014/main" id="{7275E78F-975D-C930-E8F7-BC461BEA9855}"/>
              </a:ext>
            </a:extLst>
          </p:cNvPr>
          <p:cNvSpPr/>
          <p:nvPr/>
        </p:nvSpPr>
        <p:spPr>
          <a:xfrm>
            <a:off x="7232781" y="1726125"/>
            <a:ext cx="309428" cy="12865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039760E4-A97F-AEAB-6C75-DF0EE74F541C}"/>
              </a:ext>
            </a:extLst>
          </p:cNvPr>
          <p:cNvSpPr/>
          <p:nvPr/>
        </p:nvSpPr>
        <p:spPr>
          <a:xfrm>
            <a:off x="7264934" y="1457127"/>
            <a:ext cx="245122" cy="13566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A3335FB6-2E9E-DE7C-B9C1-C54EEB508E6B}"/>
              </a:ext>
            </a:extLst>
          </p:cNvPr>
          <p:cNvSpPr/>
          <p:nvPr/>
        </p:nvSpPr>
        <p:spPr>
          <a:xfrm>
            <a:off x="7296480" y="1220219"/>
            <a:ext cx="182031" cy="10357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571B9763-C6ED-F67F-01F8-5ED9D182F5B3}"/>
              </a:ext>
            </a:extLst>
          </p:cNvPr>
          <p:cNvSpPr/>
          <p:nvPr/>
        </p:nvSpPr>
        <p:spPr>
          <a:xfrm>
            <a:off x="7232792" y="2355807"/>
            <a:ext cx="309406" cy="12960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8AEDECD7-0D6F-29B2-2A29-9B271EBEAE36}"/>
              </a:ext>
            </a:extLst>
          </p:cNvPr>
          <p:cNvSpPr/>
          <p:nvPr/>
        </p:nvSpPr>
        <p:spPr>
          <a:xfrm>
            <a:off x="7262815" y="2630781"/>
            <a:ext cx="249360" cy="93432"/>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Oval 42">
            <a:extLst>
              <a:ext uri="{FF2B5EF4-FFF2-40B4-BE49-F238E27FC236}">
                <a16:creationId xmlns:a16="http://schemas.microsoft.com/office/drawing/2014/main" id="{B8507CCF-4407-E65B-ED88-6C39334C6B5C}"/>
              </a:ext>
            </a:extLst>
          </p:cNvPr>
          <p:cNvSpPr/>
          <p:nvPr/>
        </p:nvSpPr>
        <p:spPr>
          <a:xfrm>
            <a:off x="7288008" y="2857551"/>
            <a:ext cx="198974" cy="6967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Oval 43">
            <a:extLst>
              <a:ext uri="{FF2B5EF4-FFF2-40B4-BE49-F238E27FC236}">
                <a16:creationId xmlns:a16="http://schemas.microsoft.com/office/drawing/2014/main" id="{971D7067-4E82-D1C8-EF40-2260928B23D1}"/>
              </a:ext>
            </a:extLst>
          </p:cNvPr>
          <p:cNvSpPr/>
          <p:nvPr/>
        </p:nvSpPr>
        <p:spPr>
          <a:xfrm flipH="1" flipV="1">
            <a:off x="7304326" y="3060563"/>
            <a:ext cx="166338" cy="6967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14991A21-0716-97AC-6BA8-E3D0CEC571EF}"/>
              </a:ext>
            </a:extLst>
          </p:cNvPr>
          <p:cNvSpPr/>
          <p:nvPr/>
        </p:nvSpPr>
        <p:spPr>
          <a:xfrm flipH="1" flipV="1">
            <a:off x="7320641" y="838151"/>
            <a:ext cx="133709" cy="4571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1392F1C4-06C8-40A1-839C-F590A737C665}"/>
              </a:ext>
            </a:extLst>
          </p:cNvPr>
          <p:cNvSpPr/>
          <p:nvPr/>
        </p:nvSpPr>
        <p:spPr>
          <a:xfrm flipH="1" flipV="1">
            <a:off x="7304326" y="1017208"/>
            <a:ext cx="166338" cy="6967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433A71BC-A232-382D-4EAD-D7D36C1A3858}"/>
                  </a:ext>
                </a:extLst>
              </p:cNvPr>
              <p:cNvSpPr txBox="1"/>
              <p:nvPr/>
            </p:nvSpPr>
            <p:spPr>
              <a:xfrm>
                <a:off x="7737376" y="327894"/>
                <a:ext cx="1163011" cy="523220"/>
              </a:xfrm>
              <a:prstGeom prst="rect">
                <a:avLst/>
              </a:prstGeom>
              <a:noFill/>
            </p:spPr>
            <p:txBody>
              <a:bodyPr wrap="none" rtlCol="0">
                <a:spAutoFit/>
              </a:bodyPr>
              <a:lstStyle/>
              <a:p>
                <a:pPr algn="l"/>
                <a14:m>
                  <m:oMathPara xmlns:m="http://schemas.openxmlformats.org/officeDocument/2006/math">
                    <m:oMath>
                      <m:r>
                        <a:rPr lang="en-GB" sz="2800" b="0" i="1" dirty="0" smtClean="0">
                          <a:solidFill>
                            <a:srgbClr val="2D00D2"/>
                          </a:solidFill>
                          <a:latin typeface="Cambria Math" panose="02040503050406030204" pitchFamily="18" charset="0"/>
                          <a:cs typeface="Arial" panose="020B0604020202020204" pitchFamily="34" charset="0"/>
                        </a:rPr>
                        <m:t>𝑛</m:t>
                      </m:r>
                      <m:r>
                        <a:rPr lang="en-GB" sz="2800" b="0" i="1" dirty="0" smtClean="0">
                          <a:solidFill>
                            <a:srgbClr val="2D00D2"/>
                          </a:solidFill>
                          <a:latin typeface="Cambria Math" panose="02040503050406030204" pitchFamily="18" charset="0"/>
                          <a:cs typeface="Arial" panose="020B0604020202020204" pitchFamily="34" charset="0"/>
                        </a:rPr>
                        <m:t>=5</m:t>
                      </m:r>
                    </m:oMath>
                  </m:oMathPara>
                </a14:m>
                <a:endParaRPr lang="en-GB" sz="2000">
                  <a:solidFill>
                    <a:srgbClr val="2D00D2"/>
                  </a:solidFill>
                  <a:latin typeface="Arial" panose="020B0604020202020204" pitchFamily="34" charset="0"/>
                  <a:cs typeface="Arial" panose="020B0604020202020204" pitchFamily="34" charset="0"/>
                </a:endParaRPr>
              </a:p>
            </p:txBody>
          </p:sp>
        </mc:Choice>
        <mc:Fallback xmlns="">
          <p:sp>
            <p:nvSpPr>
              <p:cNvPr id="52" name="TextBox 51">
                <a:extLst>
                  <a:ext uri="{FF2B5EF4-FFF2-40B4-BE49-F238E27FC236}">
                    <a16:creationId xmlns:a16="http://schemas.microsoft.com/office/drawing/2014/main" id="{433A71BC-A232-382D-4EAD-D7D36C1A3858}"/>
                  </a:ext>
                </a:extLst>
              </p:cNvPr>
              <p:cNvSpPr txBox="1">
                <a:spLocks noRot="1" noChangeAspect="1" noMove="1" noResize="1" noEditPoints="1" noAdjustHandles="1" noChangeArrowheads="1" noChangeShapeType="1" noTextEdit="1"/>
              </p:cNvSpPr>
              <p:nvPr/>
            </p:nvSpPr>
            <p:spPr>
              <a:xfrm>
                <a:off x="7737376" y="327894"/>
                <a:ext cx="1163011" cy="523220"/>
              </a:xfrm>
              <a:prstGeom prst="rect">
                <a:avLst/>
              </a:prstGeom>
              <a:blipFill>
                <a:blip r:embed="rId8"/>
                <a:stretch>
                  <a:fillRect/>
                </a:stretch>
              </a:blipFill>
            </p:spPr>
            <p:txBody>
              <a:bodyPr/>
              <a:lstStyle/>
              <a:p>
                <a:r>
                  <a:rPr lang="en-GB">
                    <a:noFill/>
                  </a:rPr>
                  <a:t> </a:t>
                </a:r>
              </a:p>
            </p:txBody>
          </p:sp>
        </mc:Fallback>
      </mc:AlternateContent>
      <p:sp>
        <p:nvSpPr>
          <p:cNvPr id="7" name="TextBox 6">
            <a:extLst>
              <a:ext uri="{FF2B5EF4-FFF2-40B4-BE49-F238E27FC236}">
                <a16:creationId xmlns:a16="http://schemas.microsoft.com/office/drawing/2014/main" id="{540F79EC-14AB-903B-61B9-7A434F9DFB9F}"/>
              </a:ext>
            </a:extLst>
          </p:cNvPr>
          <p:cNvSpPr txBox="1"/>
          <p:nvPr/>
        </p:nvSpPr>
        <p:spPr>
          <a:xfrm>
            <a:off x="5765649" y="1249919"/>
            <a:ext cx="1383712"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5.5 mm</a:t>
            </a:r>
          </a:p>
        </p:txBody>
      </p:sp>
      <p:cxnSp>
        <p:nvCxnSpPr>
          <p:cNvPr id="8" name="Straight Arrow Connector 7">
            <a:extLst>
              <a:ext uri="{FF2B5EF4-FFF2-40B4-BE49-F238E27FC236}">
                <a16:creationId xmlns:a16="http://schemas.microsoft.com/office/drawing/2014/main" id="{F493A1FC-6B95-8DE0-7F71-64CF49A1E06E}"/>
              </a:ext>
            </a:extLst>
          </p:cNvPr>
          <p:cNvCxnSpPr>
            <a:cxnSpLocks/>
          </p:cNvCxnSpPr>
          <p:nvPr/>
        </p:nvCxnSpPr>
        <p:spPr>
          <a:xfrm flipV="1">
            <a:off x="7098328" y="924873"/>
            <a:ext cx="0" cy="1124568"/>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10" name="TextBox 9">
            <a:extLst>
              <a:ext uri="{FF2B5EF4-FFF2-40B4-BE49-F238E27FC236}">
                <a16:creationId xmlns:a16="http://schemas.microsoft.com/office/drawing/2014/main" id="{C44EB4E4-7EA9-A786-4619-B7B907C32FBD}"/>
              </a:ext>
            </a:extLst>
          </p:cNvPr>
          <p:cNvSpPr txBox="1"/>
          <p:nvPr/>
        </p:nvSpPr>
        <p:spPr>
          <a:xfrm>
            <a:off x="583389" y="3911425"/>
            <a:ext cx="3241593" cy="523220"/>
          </a:xfrm>
          <a:prstGeom prst="rect">
            <a:avLst/>
          </a:prstGeom>
          <a:solidFill>
            <a:schemeClr val="accent2">
              <a:lumMod val="40000"/>
              <a:lumOff val="60000"/>
            </a:schemeClr>
          </a:solidFill>
        </p:spPr>
        <p:txBody>
          <a:bodyPr wrap="none" rtlCol="0">
            <a:spAutoFit/>
          </a:bodyPr>
          <a:lstStyle/>
          <a:p>
            <a:r>
              <a:rPr lang="en-GB" sz="2800" dirty="0">
                <a:latin typeface="Arial" panose="020B0604020202020204" pitchFamily="34" charset="0"/>
                <a:cs typeface="Arial" panose="020B0604020202020204" pitchFamily="34" charset="0"/>
              </a:rPr>
              <a:t>Step 3: calculate </a:t>
            </a:r>
            <a:r>
              <a:rPr lang="en-GB" sz="2800" b="1" dirty="0"/>
              <a:t>λ</a:t>
            </a:r>
            <a:r>
              <a:rPr lang="en-GB" sz="2800" dirty="0"/>
              <a:t> </a:t>
            </a:r>
            <a:endParaRPr lang="en-GB" sz="2800" dirty="0">
              <a:latin typeface="Arial" panose="020B0604020202020204" pitchFamily="34" charset="0"/>
              <a:cs typeface="Arial" panose="020B0604020202020204" pitchFamily="34" charset="0"/>
            </a:endParaRPr>
          </a:p>
        </p:txBody>
      </p:sp>
      <p:sp>
        <p:nvSpPr>
          <p:cNvPr id="13" name="TextBox 12">
            <a:extLst>
              <a:ext uri="{FF2B5EF4-FFF2-40B4-BE49-F238E27FC236}">
                <a16:creationId xmlns:a16="http://schemas.microsoft.com/office/drawing/2014/main" id="{77F2E739-548F-8711-6473-8D9691E6D2AC}"/>
              </a:ext>
            </a:extLst>
          </p:cNvPr>
          <p:cNvSpPr txBox="1"/>
          <p:nvPr/>
        </p:nvSpPr>
        <p:spPr>
          <a:xfrm>
            <a:off x="472023" y="3313428"/>
            <a:ext cx="3523722"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From previous slide: </a:t>
            </a:r>
          </a:p>
        </p:txBody>
      </p: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1C322DD2-B4E5-59A2-AD1D-B1EAF21736F2}"/>
                  </a:ext>
                </a:extLst>
              </p:cNvPr>
              <p:cNvSpPr txBox="1"/>
              <p:nvPr/>
            </p:nvSpPr>
            <p:spPr>
              <a:xfrm>
                <a:off x="3734260" y="3310422"/>
                <a:ext cx="2031389" cy="523220"/>
              </a:xfrm>
              <a:prstGeom prst="rect">
                <a:avLst/>
              </a:prstGeom>
              <a:noFill/>
            </p:spPr>
            <p:txBody>
              <a:bodyPr wrap="non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𝜃</m:t>
                      </m:r>
                      <m:r>
                        <a:rPr lang="en-GB" sz="2800" b="0" i="1" smtClean="0">
                          <a:solidFill>
                            <a:srgbClr val="2D00D2"/>
                          </a:solidFill>
                          <a:latin typeface="Cambria Math" panose="02040503050406030204" pitchFamily="18" charset="0"/>
                          <a:cs typeface="Arial" panose="020B0604020202020204" pitchFamily="34" charset="0"/>
                        </a:rPr>
                        <m:t>=0.2624</m:t>
                      </m:r>
                    </m:oMath>
                  </m:oMathPara>
                </a14:m>
                <a:endParaRPr lang="en-GB" sz="2800">
                  <a:solidFill>
                    <a:srgbClr val="2D00D2"/>
                  </a:solidFill>
                  <a:latin typeface="Arial" panose="020B0604020202020204" pitchFamily="34" charset="0"/>
                  <a:cs typeface="Arial" panose="020B0604020202020204" pitchFamily="34" charset="0"/>
                </a:endParaRPr>
              </a:p>
            </p:txBody>
          </p:sp>
        </mc:Choice>
        <mc:Fallback xmlns="">
          <p:sp>
            <p:nvSpPr>
              <p:cNvPr id="20" name="TextBox 19">
                <a:extLst>
                  <a:ext uri="{FF2B5EF4-FFF2-40B4-BE49-F238E27FC236}">
                    <a16:creationId xmlns:a16="http://schemas.microsoft.com/office/drawing/2014/main" id="{1C322DD2-B4E5-59A2-AD1D-B1EAF21736F2}"/>
                  </a:ext>
                </a:extLst>
              </p:cNvPr>
              <p:cNvSpPr txBox="1">
                <a:spLocks noRot="1" noChangeAspect="1" noMove="1" noResize="1" noEditPoints="1" noAdjustHandles="1" noChangeArrowheads="1" noChangeShapeType="1" noTextEdit="1"/>
              </p:cNvSpPr>
              <p:nvPr/>
            </p:nvSpPr>
            <p:spPr>
              <a:xfrm>
                <a:off x="3734260" y="3310422"/>
                <a:ext cx="2031389" cy="523220"/>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 name="Text Placeholder 2">
                <a:extLst>
                  <a:ext uri="{FF2B5EF4-FFF2-40B4-BE49-F238E27FC236}">
                    <a16:creationId xmlns:a16="http://schemas.microsoft.com/office/drawing/2014/main" id="{4BB6A593-583B-4FE2-B3B5-D64CB92D3BB5}"/>
                  </a:ext>
                </a:extLst>
              </p:cNvPr>
              <p:cNvSpPr txBox="1">
                <a:spLocks/>
              </p:cNvSpPr>
              <p:nvPr/>
            </p:nvSpPr>
            <p:spPr>
              <a:xfrm>
                <a:off x="3028826" y="6179681"/>
                <a:ext cx="3034457" cy="480131"/>
              </a:xfrm>
              <a:prstGeom prst="rect">
                <a:avLst/>
              </a:prstGeom>
              <a:solidFill>
                <a:schemeClr val="bg1"/>
              </a:solidFill>
            </p:spPr>
            <p:txBody>
              <a:bodyPr vert="horz" wrap="square" lIns="91440" tIns="45720" rIns="91440" bIns="45720" rtlCol="0">
                <a:spAutoFit/>
              </a:bodyPr>
              <a:lst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14:m>
                  <m:oMathPara xmlns:m="http://schemas.openxmlformats.org/officeDocument/2006/math">
                    <m:oMath>
                      <m:r>
                        <a:rPr lang="en-GB" i="1" smtClean="0">
                          <a:solidFill>
                            <a:srgbClr val="2D00D2"/>
                          </a:solidFill>
                          <a:latin typeface="Cambria Math" panose="02040503050406030204" pitchFamily="18" charset="0"/>
                        </a:rPr>
                        <m:t>=</m:t>
                      </m:r>
                      <m:r>
                        <a:rPr lang="en-GB" b="0" i="1" smtClean="0">
                          <a:solidFill>
                            <a:srgbClr val="2D00D2"/>
                          </a:solidFill>
                          <a:latin typeface="Cambria Math" panose="02040503050406030204" pitchFamily="18" charset="0"/>
                        </a:rPr>
                        <m:t>4.6×</m:t>
                      </m:r>
                      <m:sSup>
                        <m:sSupPr>
                          <m:ctrlPr>
                            <a:rPr lang="en-GB" b="0" i="1" smtClean="0">
                              <a:solidFill>
                                <a:srgbClr val="2D00D2"/>
                              </a:solidFill>
                              <a:latin typeface="Cambria Math" panose="02040503050406030204" pitchFamily="18" charset="0"/>
                            </a:rPr>
                          </m:ctrlPr>
                        </m:sSupPr>
                        <m:e>
                          <m:r>
                            <a:rPr lang="en-GB" b="0" i="1" smtClean="0">
                              <a:solidFill>
                                <a:srgbClr val="2D00D2"/>
                              </a:solidFill>
                              <a:latin typeface="Cambria Math" panose="02040503050406030204" pitchFamily="18" charset="0"/>
                            </a:rPr>
                            <m:t>10</m:t>
                          </m:r>
                        </m:e>
                        <m:sup>
                          <m:r>
                            <a:rPr lang="en-GB" b="0" i="1" smtClean="0">
                              <a:solidFill>
                                <a:srgbClr val="2D00D2"/>
                              </a:solidFill>
                              <a:latin typeface="Cambria Math" panose="02040503050406030204" pitchFamily="18" charset="0"/>
                            </a:rPr>
                            <m:t>−7</m:t>
                          </m:r>
                        </m:sup>
                      </m:sSup>
                      <m:r>
                        <a:rPr lang="en-GB" b="0" i="1" smtClean="0">
                          <a:solidFill>
                            <a:srgbClr val="2D00D2"/>
                          </a:solidFill>
                          <a:latin typeface="Cambria Math" panose="02040503050406030204" pitchFamily="18" charset="0"/>
                        </a:rPr>
                        <m:t> </m:t>
                      </m:r>
                      <m:r>
                        <m:rPr>
                          <m:sty m:val="p"/>
                        </m:rPr>
                        <a:rPr lang="en-GB" b="0" i="0" smtClean="0">
                          <a:solidFill>
                            <a:srgbClr val="2D00D2"/>
                          </a:solidFill>
                          <a:latin typeface="Cambria Math" panose="02040503050406030204" pitchFamily="18" charset="0"/>
                        </a:rPr>
                        <m:t>m</m:t>
                      </m:r>
                    </m:oMath>
                  </m:oMathPara>
                </a14:m>
                <a:endParaRPr lang="en-GB" dirty="0">
                  <a:solidFill>
                    <a:srgbClr val="2D00D2"/>
                  </a:solidFill>
                </a:endParaRPr>
              </a:p>
            </p:txBody>
          </p:sp>
        </mc:Choice>
        <mc:Fallback xmlns="">
          <p:sp>
            <p:nvSpPr>
              <p:cNvPr id="22" name="Text Placeholder 2">
                <a:extLst>
                  <a:ext uri="{FF2B5EF4-FFF2-40B4-BE49-F238E27FC236}">
                    <a16:creationId xmlns:a16="http://schemas.microsoft.com/office/drawing/2014/main" id="{4BB6A593-583B-4FE2-B3B5-D64CB92D3BB5}"/>
                  </a:ext>
                </a:extLst>
              </p:cNvPr>
              <p:cNvSpPr txBox="1">
                <a:spLocks noRot="1" noChangeAspect="1" noMove="1" noResize="1" noEditPoints="1" noAdjustHandles="1" noChangeArrowheads="1" noChangeShapeType="1" noTextEdit="1"/>
              </p:cNvSpPr>
              <p:nvPr/>
            </p:nvSpPr>
            <p:spPr>
              <a:xfrm>
                <a:off x="3028826" y="6179681"/>
                <a:ext cx="3034457" cy="480131"/>
              </a:xfrm>
              <a:prstGeom prst="rect">
                <a:avLst/>
              </a:prstGeom>
              <a:blipFill>
                <a:blip r:embed="rId10"/>
                <a:stretch>
                  <a:fillRect/>
                </a:stretch>
              </a:blipFill>
            </p:spPr>
            <p:txBody>
              <a:bodyPr/>
              <a:lstStyle/>
              <a:p>
                <a:r>
                  <a:rPr lang="en-GB">
                    <a:noFill/>
                  </a:rPr>
                  <a:t> </a:t>
                </a:r>
              </a:p>
            </p:txBody>
          </p:sp>
        </mc:Fallback>
      </mc:AlternateContent>
      <p:sp>
        <p:nvSpPr>
          <p:cNvPr id="3" name="TextBox 2">
            <a:extLst>
              <a:ext uri="{FF2B5EF4-FFF2-40B4-BE49-F238E27FC236}">
                <a16:creationId xmlns:a16="http://schemas.microsoft.com/office/drawing/2014/main" id="{2BA2B0EC-8225-237A-8257-9F39AA12D356}"/>
              </a:ext>
            </a:extLst>
          </p:cNvPr>
          <p:cNvSpPr txBox="1"/>
          <p:nvPr/>
        </p:nvSpPr>
        <p:spPr>
          <a:xfrm>
            <a:off x="5871159" y="6124368"/>
            <a:ext cx="1866217" cy="523220"/>
          </a:xfrm>
          <a:prstGeom prst="rect">
            <a:avLst/>
          </a:prstGeom>
          <a:noFill/>
        </p:spPr>
        <p:txBody>
          <a:bodyPr wrap="none" rtlCol="0">
            <a:spAutoFit/>
          </a:bodyPr>
          <a:lstStyle/>
          <a:p>
            <a:pPr algn="l"/>
            <a:r>
              <a:rPr lang="en-GB" sz="2800" dirty="0">
                <a:solidFill>
                  <a:srgbClr val="3333FF"/>
                </a:solidFill>
                <a:latin typeface="Arial" panose="020B0604020202020204" pitchFamily="34" charset="0"/>
                <a:cs typeface="Arial" panose="020B0604020202020204" pitchFamily="34" charset="0"/>
              </a:rPr>
              <a:t>(blue light)</a:t>
            </a:r>
          </a:p>
        </p:txBody>
      </p:sp>
    </p:spTree>
    <p:extLst>
      <p:ext uri="{BB962C8B-B14F-4D97-AF65-F5344CB8AC3E}">
        <p14:creationId xmlns:p14="http://schemas.microsoft.com/office/powerpoint/2010/main" val="6078943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4" grpId="0" animBg="1"/>
      <p:bldP spid="10" grpId="0" animBg="1"/>
      <p:bldP spid="13" grpId="0"/>
      <p:bldP spid="20" grpId="0"/>
      <p:bldP spid="22" grpId="0" animBg="1"/>
      <p:bldP spid="3"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FA9733-C34E-4802-83AE-C02DBC957E7F}"/>
              </a:ext>
            </a:extLst>
          </p:cNvPr>
          <p:cNvSpPr>
            <a:spLocks noGrp="1"/>
          </p:cNvSpPr>
          <p:nvPr>
            <p:ph type="title"/>
          </p:nvPr>
        </p:nvSpPr>
        <p:spPr>
          <a:xfrm>
            <a:off x="241300" y="155246"/>
            <a:ext cx="8724900" cy="978729"/>
          </a:xfrm>
          <a:solidFill>
            <a:schemeClr val="accent2">
              <a:lumMod val="20000"/>
              <a:lumOff val="80000"/>
            </a:schemeClr>
          </a:solidFill>
        </p:spPr>
        <p:txBody>
          <a:bodyPr/>
          <a:lstStyle/>
          <a:p>
            <a:r>
              <a:rPr lang="en-GB" sz="3200" b="0" dirty="0"/>
              <a:t>If the blue light was replaced by red light, what would happen the light fringes?</a:t>
            </a:r>
          </a:p>
        </p:txBody>
      </p:sp>
      <p:sp>
        <p:nvSpPr>
          <p:cNvPr id="4" name="TextBox 3">
            <a:extLst>
              <a:ext uri="{FF2B5EF4-FFF2-40B4-BE49-F238E27FC236}">
                <a16:creationId xmlns:a16="http://schemas.microsoft.com/office/drawing/2014/main" id="{5FE4EF59-F58F-9D14-BBCE-5309311E908A}"/>
              </a:ext>
            </a:extLst>
          </p:cNvPr>
          <p:cNvSpPr txBox="1"/>
          <p:nvPr/>
        </p:nvSpPr>
        <p:spPr>
          <a:xfrm>
            <a:off x="2087567" y="2752725"/>
            <a:ext cx="6173485" cy="2554545"/>
          </a:xfrm>
          <a:prstGeom prst="rect">
            <a:avLst/>
          </a:prstGeom>
          <a:noFill/>
        </p:spPr>
        <p:txBody>
          <a:bodyPr wrap="none" rtlCol="0">
            <a:spAutoFit/>
          </a:bodyPr>
          <a:lstStyle/>
          <a:p>
            <a:pPr algn="l"/>
            <a:r>
              <a:rPr lang="en-GB" sz="3200" dirty="0">
                <a:latin typeface="Arial" panose="020B0604020202020204" pitchFamily="34" charset="0"/>
                <a:cs typeface="Arial" panose="020B0604020202020204" pitchFamily="34" charset="0"/>
              </a:rPr>
              <a:t>They would be closer together</a:t>
            </a:r>
          </a:p>
          <a:p>
            <a:pPr algn="l"/>
            <a:endParaRPr lang="en-GB" sz="3200" dirty="0">
              <a:latin typeface="Arial" panose="020B0604020202020204" pitchFamily="34" charset="0"/>
              <a:cs typeface="Arial" panose="020B0604020202020204" pitchFamily="34" charset="0"/>
            </a:endParaRPr>
          </a:p>
          <a:p>
            <a:pPr algn="l"/>
            <a:r>
              <a:rPr lang="en-GB" sz="3200" dirty="0">
                <a:latin typeface="Arial" panose="020B0604020202020204" pitchFamily="34" charset="0"/>
                <a:cs typeface="Arial" panose="020B0604020202020204" pitchFamily="34" charset="0"/>
              </a:rPr>
              <a:t>They would be further apart</a:t>
            </a:r>
          </a:p>
          <a:p>
            <a:pPr algn="l"/>
            <a:endParaRPr lang="en-GB" sz="3200" dirty="0">
              <a:latin typeface="Arial" panose="020B0604020202020204" pitchFamily="34" charset="0"/>
              <a:cs typeface="Arial" panose="020B0604020202020204" pitchFamily="34" charset="0"/>
            </a:endParaRPr>
          </a:p>
          <a:p>
            <a:pPr algn="l"/>
            <a:r>
              <a:rPr lang="en-GB" sz="3200" dirty="0">
                <a:latin typeface="Arial" panose="020B0604020202020204" pitchFamily="34" charset="0"/>
                <a:cs typeface="Arial" panose="020B0604020202020204" pitchFamily="34" charset="0"/>
              </a:rPr>
              <a:t>They would be in the same place</a:t>
            </a:r>
          </a:p>
        </p:txBody>
      </p:sp>
      <p:sp>
        <p:nvSpPr>
          <p:cNvPr id="3" name="Rectangle 2">
            <a:extLst>
              <a:ext uri="{FF2B5EF4-FFF2-40B4-BE49-F238E27FC236}">
                <a16:creationId xmlns:a16="http://schemas.microsoft.com/office/drawing/2014/main" id="{9D77D305-A30C-56F5-B0DC-11E38B3C8D28}"/>
              </a:ext>
            </a:extLst>
          </p:cNvPr>
          <p:cNvSpPr/>
          <p:nvPr/>
        </p:nvSpPr>
        <p:spPr>
          <a:xfrm>
            <a:off x="1157292" y="2738437"/>
            <a:ext cx="725790" cy="604838"/>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4">
            <a:extLst>
              <a:ext uri="{FF2B5EF4-FFF2-40B4-BE49-F238E27FC236}">
                <a16:creationId xmlns:a16="http://schemas.microsoft.com/office/drawing/2014/main" id="{F0E3B60F-049B-0B66-3F81-AF5479FEAB15}"/>
              </a:ext>
            </a:extLst>
          </p:cNvPr>
          <p:cNvSpPr/>
          <p:nvPr/>
        </p:nvSpPr>
        <p:spPr>
          <a:xfrm>
            <a:off x="1157292" y="3709987"/>
            <a:ext cx="725790" cy="604838"/>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extLst>
              <a:ext uri="{FF2B5EF4-FFF2-40B4-BE49-F238E27FC236}">
                <a16:creationId xmlns:a16="http://schemas.microsoft.com/office/drawing/2014/main" id="{E805B5BF-968E-D94B-97B5-9ED12905807A}"/>
              </a:ext>
            </a:extLst>
          </p:cNvPr>
          <p:cNvSpPr/>
          <p:nvPr/>
        </p:nvSpPr>
        <p:spPr>
          <a:xfrm>
            <a:off x="1157292" y="4673857"/>
            <a:ext cx="725790" cy="604838"/>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Freeform: Shape 6">
            <a:extLst>
              <a:ext uri="{FF2B5EF4-FFF2-40B4-BE49-F238E27FC236}">
                <a16:creationId xmlns:a16="http://schemas.microsoft.com/office/drawing/2014/main" id="{9BA7CFAE-49AE-3FA5-4E87-C5908D820A1D}"/>
              </a:ext>
            </a:extLst>
          </p:cNvPr>
          <p:cNvSpPr/>
          <p:nvPr/>
        </p:nvSpPr>
        <p:spPr>
          <a:xfrm>
            <a:off x="882948" y="3569367"/>
            <a:ext cx="1143000" cy="863600"/>
          </a:xfrm>
          <a:custGeom>
            <a:avLst/>
            <a:gdLst>
              <a:gd name="csX0" fmla="*/ 63500 w 1143000"/>
              <a:gd name="csY0" fmla="*/ 495300 h 863600"/>
              <a:gd name="csX1" fmla="*/ 0 w 1143000"/>
              <a:gd name="csY1" fmla="*/ 609600 h 863600"/>
              <a:gd name="csX2" fmla="*/ 393700 w 1143000"/>
              <a:gd name="csY2" fmla="*/ 863600 h 863600"/>
              <a:gd name="csX3" fmla="*/ 1143000 w 1143000"/>
              <a:gd name="csY3" fmla="*/ 127000 h 863600"/>
              <a:gd name="csX4" fmla="*/ 939800 w 1143000"/>
              <a:gd name="csY4" fmla="*/ 0 h 863600"/>
              <a:gd name="csX5" fmla="*/ 393700 w 1143000"/>
              <a:gd name="csY5" fmla="*/ 660400 h 863600"/>
              <a:gd name="csX6" fmla="*/ 63500 w 1143000"/>
              <a:gd name="csY6" fmla="*/ 495300 h 86360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43000" h="863600">
                <a:moveTo>
                  <a:pt x="63500" y="495300"/>
                </a:moveTo>
                <a:lnTo>
                  <a:pt x="0" y="609600"/>
                </a:lnTo>
                <a:lnTo>
                  <a:pt x="393700" y="863600"/>
                </a:lnTo>
                <a:lnTo>
                  <a:pt x="1143000" y="127000"/>
                </a:lnTo>
                <a:lnTo>
                  <a:pt x="939800" y="0"/>
                </a:lnTo>
                <a:lnTo>
                  <a:pt x="393700" y="660400"/>
                </a:lnTo>
                <a:lnTo>
                  <a:pt x="63500" y="495300"/>
                </a:lnTo>
                <a:close/>
              </a:path>
            </a:pathLst>
          </a:custGeom>
          <a:solidFill>
            <a:srgbClr val="0000FF"/>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Freeform: Shape 7">
            <a:extLst>
              <a:ext uri="{FF2B5EF4-FFF2-40B4-BE49-F238E27FC236}">
                <a16:creationId xmlns:a16="http://schemas.microsoft.com/office/drawing/2014/main" id="{903AB7D3-D336-412A-8B10-C3FE60E54BF2}"/>
              </a:ext>
            </a:extLst>
          </p:cNvPr>
          <p:cNvSpPr/>
          <p:nvPr/>
        </p:nvSpPr>
        <p:spPr>
          <a:xfrm>
            <a:off x="774998" y="2555412"/>
            <a:ext cx="1358900" cy="838200"/>
          </a:xfrm>
          <a:custGeom>
            <a:avLst/>
            <a:gdLst>
              <a:gd name="csX0" fmla="*/ 977900 w 1358900"/>
              <a:gd name="csY0" fmla="*/ 0 h 838200"/>
              <a:gd name="csX1" fmla="*/ 1244600 w 1358900"/>
              <a:gd name="csY1" fmla="*/ 50800 h 838200"/>
              <a:gd name="csX2" fmla="*/ 914400 w 1358900"/>
              <a:gd name="csY2" fmla="*/ 393700 h 838200"/>
              <a:gd name="csX3" fmla="*/ 1358900 w 1358900"/>
              <a:gd name="csY3" fmla="*/ 571500 h 838200"/>
              <a:gd name="csX4" fmla="*/ 1231900 w 1358900"/>
              <a:gd name="csY4" fmla="*/ 723900 h 838200"/>
              <a:gd name="csX5" fmla="*/ 796925 w 1358900"/>
              <a:gd name="csY5" fmla="*/ 568325 h 838200"/>
              <a:gd name="csX6" fmla="*/ 584200 w 1358900"/>
              <a:gd name="csY6" fmla="*/ 838200 h 838200"/>
              <a:gd name="csX7" fmla="*/ 393700 w 1358900"/>
              <a:gd name="csY7" fmla="*/ 762000 h 838200"/>
              <a:gd name="csX8" fmla="*/ 596900 w 1358900"/>
              <a:gd name="csY8" fmla="*/ 504825 h 838200"/>
              <a:gd name="csX9" fmla="*/ 0 w 1358900"/>
              <a:gd name="csY9" fmla="*/ 285750 h 838200"/>
              <a:gd name="csX10" fmla="*/ 292100 w 1358900"/>
              <a:gd name="csY10" fmla="*/ 152400 h 838200"/>
              <a:gd name="csX11" fmla="*/ 717550 w 1358900"/>
              <a:gd name="csY11" fmla="*/ 314325 h 838200"/>
              <a:gd name="csX12" fmla="*/ 977900 w 1358900"/>
              <a:gd name="csY12" fmla="*/ 0 h 838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358900" h="838200">
                <a:moveTo>
                  <a:pt x="977900" y="0"/>
                </a:moveTo>
                <a:lnTo>
                  <a:pt x="1244600" y="50800"/>
                </a:lnTo>
                <a:lnTo>
                  <a:pt x="914400" y="393700"/>
                </a:lnTo>
                <a:lnTo>
                  <a:pt x="1358900" y="571500"/>
                </a:lnTo>
                <a:lnTo>
                  <a:pt x="1231900" y="723900"/>
                </a:lnTo>
                <a:lnTo>
                  <a:pt x="796925" y="568325"/>
                </a:lnTo>
                <a:lnTo>
                  <a:pt x="584200" y="838200"/>
                </a:lnTo>
                <a:lnTo>
                  <a:pt x="393700" y="762000"/>
                </a:lnTo>
                <a:lnTo>
                  <a:pt x="596900" y="504825"/>
                </a:lnTo>
                <a:lnTo>
                  <a:pt x="0" y="285750"/>
                </a:lnTo>
                <a:lnTo>
                  <a:pt x="292100" y="152400"/>
                </a:lnTo>
                <a:lnTo>
                  <a:pt x="717550" y="314325"/>
                </a:lnTo>
                <a:lnTo>
                  <a:pt x="977900" y="0"/>
                </a:lnTo>
                <a:close/>
              </a:path>
            </a:pathLst>
          </a:custGeom>
          <a:solidFill>
            <a:srgbClr val="0000FF"/>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Freeform: Shape 8">
            <a:extLst>
              <a:ext uri="{FF2B5EF4-FFF2-40B4-BE49-F238E27FC236}">
                <a16:creationId xmlns:a16="http://schemas.microsoft.com/office/drawing/2014/main" id="{1E3C3276-0283-EF1D-7ED4-87DFA698C86E}"/>
              </a:ext>
            </a:extLst>
          </p:cNvPr>
          <p:cNvSpPr/>
          <p:nvPr/>
        </p:nvSpPr>
        <p:spPr>
          <a:xfrm>
            <a:off x="742692" y="4628483"/>
            <a:ext cx="1358900" cy="838200"/>
          </a:xfrm>
          <a:custGeom>
            <a:avLst/>
            <a:gdLst>
              <a:gd name="csX0" fmla="*/ 977900 w 1358900"/>
              <a:gd name="csY0" fmla="*/ 0 h 838200"/>
              <a:gd name="csX1" fmla="*/ 1244600 w 1358900"/>
              <a:gd name="csY1" fmla="*/ 50800 h 838200"/>
              <a:gd name="csX2" fmla="*/ 914400 w 1358900"/>
              <a:gd name="csY2" fmla="*/ 393700 h 838200"/>
              <a:gd name="csX3" fmla="*/ 1358900 w 1358900"/>
              <a:gd name="csY3" fmla="*/ 571500 h 838200"/>
              <a:gd name="csX4" fmla="*/ 1231900 w 1358900"/>
              <a:gd name="csY4" fmla="*/ 723900 h 838200"/>
              <a:gd name="csX5" fmla="*/ 796925 w 1358900"/>
              <a:gd name="csY5" fmla="*/ 568325 h 838200"/>
              <a:gd name="csX6" fmla="*/ 584200 w 1358900"/>
              <a:gd name="csY6" fmla="*/ 838200 h 838200"/>
              <a:gd name="csX7" fmla="*/ 393700 w 1358900"/>
              <a:gd name="csY7" fmla="*/ 762000 h 838200"/>
              <a:gd name="csX8" fmla="*/ 596900 w 1358900"/>
              <a:gd name="csY8" fmla="*/ 504825 h 838200"/>
              <a:gd name="csX9" fmla="*/ 0 w 1358900"/>
              <a:gd name="csY9" fmla="*/ 285750 h 838200"/>
              <a:gd name="csX10" fmla="*/ 292100 w 1358900"/>
              <a:gd name="csY10" fmla="*/ 152400 h 838200"/>
              <a:gd name="csX11" fmla="*/ 717550 w 1358900"/>
              <a:gd name="csY11" fmla="*/ 314325 h 838200"/>
              <a:gd name="csX12" fmla="*/ 977900 w 1358900"/>
              <a:gd name="csY12" fmla="*/ 0 h 8382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1358900" h="838200">
                <a:moveTo>
                  <a:pt x="977900" y="0"/>
                </a:moveTo>
                <a:lnTo>
                  <a:pt x="1244600" y="50800"/>
                </a:lnTo>
                <a:lnTo>
                  <a:pt x="914400" y="393700"/>
                </a:lnTo>
                <a:lnTo>
                  <a:pt x="1358900" y="571500"/>
                </a:lnTo>
                <a:lnTo>
                  <a:pt x="1231900" y="723900"/>
                </a:lnTo>
                <a:lnTo>
                  <a:pt x="796925" y="568325"/>
                </a:lnTo>
                <a:lnTo>
                  <a:pt x="584200" y="838200"/>
                </a:lnTo>
                <a:lnTo>
                  <a:pt x="393700" y="762000"/>
                </a:lnTo>
                <a:lnTo>
                  <a:pt x="596900" y="504825"/>
                </a:lnTo>
                <a:lnTo>
                  <a:pt x="0" y="285750"/>
                </a:lnTo>
                <a:lnTo>
                  <a:pt x="292100" y="152400"/>
                </a:lnTo>
                <a:lnTo>
                  <a:pt x="717550" y="314325"/>
                </a:lnTo>
                <a:lnTo>
                  <a:pt x="977900" y="0"/>
                </a:lnTo>
                <a:close/>
              </a:path>
            </a:pathLst>
          </a:custGeom>
          <a:solidFill>
            <a:srgbClr val="0000FF"/>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B4A890E4-DE14-0DAC-E3D7-ABFC8E00EC95}"/>
                  </a:ext>
                </a:extLst>
              </p:cNvPr>
              <p:cNvSpPr txBox="1"/>
              <p:nvPr/>
            </p:nvSpPr>
            <p:spPr>
              <a:xfrm>
                <a:off x="2948286" y="1420130"/>
                <a:ext cx="2329484" cy="584775"/>
              </a:xfrm>
              <a:prstGeom prst="rect">
                <a:avLst/>
              </a:prstGeom>
              <a:noFill/>
            </p:spPr>
            <p:txBody>
              <a:bodyPr wrap="none" rtlCol="0">
                <a:spAutoFit/>
              </a:bodyPr>
              <a:lstStyle/>
              <a:p>
                <a:pPr algn="l"/>
                <a:r>
                  <a:rPr lang="en-GB" sz="3200" dirty="0">
                    <a:latin typeface="Arial" panose="020B0604020202020204" pitchFamily="34" charset="0"/>
                    <a:cs typeface="Arial" panose="020B0604020202020204" pitchFamily="34" charset="0"/>
                  </a:rPr>
                  <a:t>Blue </a:t>
                </a:r>
                <a14:m>
                  <m:oMath xmlns:m="http://schemas.openxmlformats.org/officeDocument/2006/math">
                    <m:r>
                      <a:rPr lang="en-GB" sz="3200" b="0" i="1" smtClean="0">
                        <a:latin typeface="Cambria Math" panose="02040503050406030204" pitchFamily="18" charset="0"/>
                        <a:cs typeface="Arial" panose="020B0604020202020204" pitchFamily="34" charset="0"/>
                      </a:rPr>
                      <m:t>→</m:t>
                    </m:r>
                  </m:oMath>
                </a14:m>
                <a:r>
                  <a:rPr lang="en-GB" sz="3200" dirty="0">
                    <a:latin typeface="Arial" panose="020B0604020202020204" pitchFamily="34" charset="0"/>
                    <a:cs typeface="Arial" panose="020B0604020202020204" pitchFamily="34" charset="0"/>
                  </a:rPr>
                  <a:t> Red</a:t>
                </a:r>
              </a:p>
            </p:txBody>
          </p:sp>
        </mc:Choice>
        <mc:Fallback xmlns="">
          <p:sp>
            <p:nvSpPr>
              <p:cNvPr id="10" name="TextBox 9">
                <a:extLst>
                  <a:ext uri="{FF2B5EF4-FFF2-40B4-BE49-F238E27FC236}">
                    <a16:creationId xmlns:a16="http://schemas.microsoft.com/office/drawing/2014/main" id="{B4A890E4-DE14-0DAC-E3D7-ABFC8E00EC95}"/>
                  </a:ext>
                </a:extLst>
              </p:cNvPr>
              <p:cNvSpPr txBox="1">
                <a:spLocks noRot="1" noChangeAspect="1" noMove="1" noResize="1" noEditPoints="1" noAdjustHandles="1" noChangeArrowheads="1" noChangeShapeType="1" noTextEdit="1"/>
              </p:cNvSpPr>
              <p:nvPr/>
            </p:nvSpPr>
            <p:spPr>
              <a:xfrm>
                <a:off x="2948286" y="1420130"/>
                <a:ext cx="2329484" cy="584775"/>
              </a:xfrm>
              <a:prstGeom prst="rect">
                <a:avLst/>
              </a:prstGeom>
              <a:blipFill>
                <a:blip r:embed="rId2"/>
                <a:stretch>
                  <a:fillRect l="-6806" t="-13542" r="-5759" b="-33333"/>
                </a:stretch>
              </a:blipFill>
            </p:spPr>
            <p:txBody>
              <a:bodyPr/>
              <a:lstStyle/>
              <a:p>
                <a:r>
                  <a:rPr lang="en-GB">
                    <a:noFill/>
                  </a:rPr>
                  <a:t> </a:t>
                </a:r>
              </a:p>
            </p:txBody>
          </p:sp>
        </mc:Fallback>
      </mc:AlternateContent>
    </p:spTree>
    <p:extLst>
      <p:ext uri="{BB962C8B-B14F-4D97-AF65-F5344CB8AC3E}">
        <p14:creationId xmlns:p14="http://schemas.microsoft.com/office/powerpoint/2010/main" val="3501413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42F5DC-AEA8-4E91-49E7-5614368604C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2F84FA1-6478-0C65-742F-774AD41C6785}"/>
              </a:ext>
            </a:extLst>
          </p:cNvPr>
          <p:cNvSpPr>
            <a:spLocks noGrp="1"/>
          </p:cNvSpPr>
          <p:nvPr>
            <p:ph type="title"/>
          </p:nvPr>
        </p:nvSpPr>
        <p:spPr/>
        <p:txBody>
          <a:bodyPr>
            <a:normAutofit fontScale="90000"/>
          </a:bodyPr>
          <a:lstStyle/>
          <a:p>
            <a:r>
              <a:rPr lang="en-GB"/>
              <a:t>Exercise</a:t>
            </a:r>
          </a:p>
        </p:txBody>
      </p:sp>
      <p:sp>
        <p:nvSpPr>
          <p:cNvPr id="3" name="Text Placeholder 2">
            <a:extLst>
              <a:ext uri="{FF2B5EF4-FFF2-40B4-BE49-F238E27FC236}">
                <a16:creationId xmlns:a16="http://schemas.microsoft.com/office/drawing/2014/main" id="{6C49D59B-73B1-5711-2A4E-FFCE424525AB}"/>
              </a:ext>
            </a:extLst>
          </p:cNvPr>
          <p:cNvSpPr>
            <a:spLocks noGrp="1"/>
          </p:cNvSpPr>
          <p:nvPr>
            <p:ph type="body" sz="quarter" idx="10"/>
          </p:nvPr>
        </p:nvSpPr>
        <p:spPr>
          <a:xfrm>
            <a:off x="122292" y="461664"/>
            <a:ext cx="8899415" cy="2031325"/>
          </a:xfrm>
        </p:spPr>
        <p:txBody>
          <a:bodyPr/>
          <a:lstStyle/>
          <a:p>
            <a:r>
              <a:rPr lang="en-GB" dirty="0"/>
              <a:t>Slits with a separation of 0.3 mm produce an interference pattern on a screen 0.8 m away when a laser is shone at the slits. The distance between the 4 bright fringe on either side of the central image was 12 mm. What is the wavelength of the light used? </a:t>
            </a:r>
          </a:p>
        </p:txBody>
      </p:sp>
      <p:cxnSp>
        <p:nvCxnSpPr>
          <p:cNvPr id="4" name="Straight Connector 3">
            <a:extLst>
              <a:ext uri="{FF2B5EF4-FFF2-40B4-BE49-F238E27FC236}">
                <a16:creationId xmlns:a16="http://schemas.microsoft.com/office/drawing/2014/main" id="{5D054E25-ACED-7F53-F709-7F0185BA9F96}"/>
              </a:ext>
            </a:extLst>
          </p:cNvPr>
          <p:cNvCxnSpPr>
            <a:cxnSpLocks/>
          </p:cNvCxnSpPr>
          <p:nvPr/>
        </p:nvCxnSpPr>
        <p:spPr>
          <a:xfrm>
            <a:off x="421724" y="3220015"/>
            <a:ext cx="0" cy="454523"/>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15E2AE64-B2D9-1A48-25C4-71B3401F27EA}"/>
              </a:ext>
            </a:extLst>
          </p:cNvPr>
          <p:cNvCxnSpPr>
            <a:cxnSpLocks/>
          </p:cNvCxnSpPr>
          <p:nvPr/>
        </p:nvCxnSpPr>
        <p:spPr>
          <a:xfrm>
            <a:off x="421724" y="3739033"/>
            <a:ext cx="0" cy="18220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3CCFE16-9271-450D-6B7D-B189DAB45072}"/>
              </a:ext>
            </a:extLst>
          </p:cNvPr>
          <p:cNvCxnSpPr>
            <a:cxnSpLocks/>
          </p:cNvCxnSpPr>
          <p:nvPr/>
        </p:nvCxnSpPr>
        <p:spPr>
          <a:xfrm>
            <a:off x="421724" y="3971669"/>
            <a:ext cx="0" cy="451865"/>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60C8A863-2339-FE9A-EBFF-6D4F6C3BFC96}"/>
              </a:ext>
            </a:extLst>
          </p:cNvPr>
          <p:cNvCxnSpPr>
            <a:cxnSpLocks/>
          </p:cNvCxnSpPr>
          <p:nvPr/>
        </p:nvCxnSpPr>
        <p:spPr>
          <a:xfrm flipV="1">
            <a:off x="421724" y="3800022"/>
            <a:ext cx="3981511" cy="21073"/>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6EB32A6E-F8BA-BB60-BCA5-06DC9217EF73}"/>
              </a:ext>
            </a:extLst>
          </p:cNvPr>
          <p:cNvCxnSpPr>
            <a:cxnSpLocks/>
          </p:cNvCxnSpPr>
          <p:nvPr/>
        </p:nvCxnSpPr>
        <p:spPr>
          <a:xfrm flipV="1">
            <a:off x="416709" y="3097756"/>
            <a:ext cx="3986526" cy="716705"/>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sp>
        <p:nvSpPr>
          <p:cNvPr id="16" name="Freeform: Shape 15">
            <a:extLst>
              <a:ext uri="{FF2B5EF4-FFF2-40B4-BE49-F238E27FC236}">
                <a16:creationId xmlns:a16="http://schemas.microsoft.com/office/drawing/2014/main" id="{CFCB520C-D712-C851-6FC7-958D53179B63}"/>
              </a:ext>
            </a:extLst>
          </p:cNvPr>
          <p:cNvSpPr/>
          <p:nvPr/>
        </p:nvSpPr>
        <p:spPr>
          <a:xfrm>
            <a:off x="1811065" y="3553791"/>
            <a:ext cx="30382" cy="270395"/>
          </a:xfrm>
          <a:custGeom>
            <a:avLst/>
            <a:gdLst>
              <a:gd name="csX0" fmla="*/ 48126 w 48126"/>
              <a:gd name="csY0" fmla="*/ 469231 h 469231"/>
              <a:gd name="csX1" fmla="*/ 48126 w 48126"/>
              <a:gd name="csY1" fmla="*/ 264694 h 469231"/>
              <a:gd name="csX2" fmla="*/ 0 w 48126"/>
              <a:gd name="csY2" fmla="*/ 0 h 469231"/>
              <a:gd name="csX0" fmla="*/ 48126 w 49537"/>
              <a:gd name="csY0" fmla="*/ 469231 h 469231"/>
              <a:gd name="csX1" fmla="*/ 48126 w 49537"/>
              <a:gd name="csY1" fmla="*/ 264694 h 469231"/>
              <a:gd name="csX2" fmla="*/ 0 w 49537"/>
              <a:gd name="csY2" fmla="*/ 0 h 469231"/>
              <a:gd name="csX0" fmla="*/ 48126 w 49537"/>
              <a:gd name="csY0" fmla="*/ 469231 h 469231"/>
              <a:gd name="csX1" fmla="*/ 48126 w 49537"/>
              <a:gd name="csY1" fmla="*/ 264694 h 469231"/>
              <a:gd name="csX2" fmla="*/ 0 w 49537"/>
              <a:gd name="csY2" fmla="*/ 0 h 469231"/>
              <a:gd name="csX0" fmla="*/ 46538 w 49985"/>
              <a:gd name="csY0" fmla="*/ 456531 h 456531"/>
              <a:gd name="csX1" fmla="*/ 46538 w 49985"/>
              <a:gd name="csY1" fmla="*/ 251994 h 456531"/>
              <a:gd name="csX2" fmla="*/ 0 w 49985"/>
              <a:gd name="csY2" fmla="*/ 0 h 456531"/>
              <a:gd name="csX0" fmla="*/ 46538 w 51297"/>
              <a:gd name="csY0" fmla="*/ 456531 h 456531"/>
              <a:gd name="csX1" fmla="*/ 46538 w 51297"/>
              <a:gd name="csY1" fmla="*/ 251994 h 456531"/>
              <a:gd name="csX2" fmla="*/ 0 w 51297"/>
              <a:gd name="csY2" fmla="*/ 0 h 456531"/>
            </a:gdLst>
            <a:ahLst/>
            <a:cxnLst>
              <a:cxn ang="0">
                <a:pos x="csX0" y="csY0"/>
              </a:cxn>
              <a:cxn ang="0">
                <a:pos x="csX1" y="csY1"/>
              </a:cxn>
              <a:cxn ang="0">
                <a:pos x="csX2" y="csY2"/>
              </a:cxn>
            </a:cxnLst>
            <a:rect l="l" t="t" r="r" b="b"/>
            <a:pathLst>
              <a:path w="51297" h="456531">
                <a:moveTo>
                  <a:pt x="46538" y="456531"/>
                </a:moveTo>
                <a:cubicBezTo>
                  <a:pt x="51301" y="385177"/>
                  <a:pt x="54294" y="328082"/>
                  <a:pt x="46538" y="251994"/>
                </a:cubicBezTo>
                <a:cubicBezTo>
                  <a:pt x="38782" y="175906"/>
                  <a:pt x="28742" y="88231"/>
                  <a:pt x="0" y="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114A41F6-89F6-AB7E-B1BA-F27066BD7F24}"/>
                  </a:ext>
                </a:extLst>
              </p:cNvPr>
              <p:cNvSpPr txBox="1"/>
              <p:nvPr/>
            </p:nvSpPr>
            <p:spPr>
              <a:xfrm>
                <a:off x="1856489" y="3470910"/>
                <a:ext cx="228243" cy="218749"/>
              </a:xfrm>
              <a:prstGeom prst="rect">
                <a:avLst/>
              </a:prstGeom>
              <a:noFill/>
            </p:spPr>
            <p:txBody>
              <a:bodyPr wrap="none" rtlCol="0">
                <a:spAutoFit/>
              </a:bodyPr>
              <a:lstStyle/>
              <a:p>
                <a:pPr algn="l"/>
                <a14:m>
                  <m:oMathPara xmlns:m="http://schemas.openxmlformats.org/officeDocument/2006/math">
                    <m:oMath>
                      <m:r>
                        <a:rPr lang="en-GB" b="0" i="1" smtClean="0">
                          <a:latin typeface="Cambria Math" panose="02040503050406030204" pitchFamily="18" charset="0"/>
                          <a:cs typeface="Arial" panose="020B0604020202020204" pitchFamily="34" charset="0"/>
                        </a:rPr>
                        <m:t>𝜃</m:t>
                      </m:r>
                    </m:oMath>
                  </m:oMathPara>
                </a14:m>
                <a:endParaRPr lang="en-GB">
                  <a:latin typeface="Arial" panose="020B0604020202020204" pitchFamily="34" charset="0"/>
                  <a:cs typeface="Arial" panose="020B0604020202020204" pitchFamily="34" charset="0"/>
                </a:endParaRPr>
              </a:p>
            </p:txBody>
          </p:sp>
        </mc:Choice>
        <mc:Fallback xmlns="">
          <p:sp>
            <p:nvSpPr>
              <p:cNvPr id="17" name="TextBox 16">
                <a:extLst>
                  <a:ext uri="{FF2B5EF4-FFF2-40B4-BE49-F238E27FC236}">
                    <a16:creationId xmlns:a16="http://schemas.microsoft.com/office/drawing/2014/main" id="{114A41F6-89F6-AB7E-B1BA-F27066BD7F24}"/>
                  </a:ext>
                </a:extLst>
              </p:cNvPr>
              <p:cNvSpPr txBox="1">
                <a:spLocks noRot="1" noChangeAspect="1" noMove="1" noResize="1" noEditPoints="1" noAdjustHandles="1" noChangeArrowheads="1" noChangeShapeType="1" noTextEdit="1"/>
              </p:cNvSpPr>
              <p:nvPr/>
            </p:nvSpPr>
            <p:spPr>
              <a:xfrm>
                <a:off x="1856489" y="3470910"/>
                <a:ext cx="228243" cy="218749"/>
              </a:xfrm>
              <a:prstGeom prst="rect">
                <a:avLst/>
              </a:prstGeom>
              <a:blipFill>
                <a:blip r:embed="rId3"/>
                <a:stretch>
                  <a:fillRect r="-32432" b="-58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BBAFC56E-9F17-A283-3204-61D16D68B50B}"/>
                  </a:ext>
                </a:extLst>
              </p:cNvPr>
              <p:cNvSpPr txBox="1"/>
              <p:nvPr/>
            </p:nvSpPr>
            <p:spPr>
              <a:xfrm>
                <a:off x="2218681" y="3780263"/>
                <a:ext cx="659155" cy="307777"/>
              </a:xfrm>
              <a:prstGeom prst="rect">
                <a:avLst/>
              </a:prstGeom>
              <a:noFill/>
            </p:spPr>
            <p:txBody>
              <a:bodyPr wrap="none" rtlCol="0">
                <a:spAutoFit/>
              </a:bodyPr>
              <a:lstStyle/>
              <a:p>
                <a:pPr algn="l"/>
                <a14:m>
                  <m:oMathPara xmlns:m="http://schemas.openxmlformats.org/officeDocument/2006/math">
                    <m:oMath>
                      <m:r>
                        <a:rPr lang="en-GB" sz="1400" b="0" i="1" dirty="0" smtClean="0">
                          <a:solidFill>
                            <a:srgbClr val="2D00D2"/>
                          </a:solidFill>
                          <a:latin typeface="Cambria Math" panose="02040503050406030204" pitchFamily="18" charset="0"/>
                          <a:cs typeface="Arial" panose="020B0604020202020204" pitchFamily="34" charset="0"/>
                        </a:rPr>
                        <m:t>0.8 </m:t>
                      </m:r>
                      <m:r>
                        <m:rPr>
                          <m:sty m:val="p"/>
                        </m:rPr>
                        <a:rPr lang="en-GB" sz="1400" b="0" i="0" dirty="0" smtClean="0">
                          <a:solidFill>
                            <a:srgbClr val="2D00D2"/>
                          </a:solidFill>
                          <a:latin typeface="Cambria Math" panose="02040503050406030204" pitchFamily="18" charset="0"/>
                          <a:cs typeface="Arial" panose="020B0604020202020204" pitchFamily="34" charset="0"/>
                        </a:rPr>
                        <m:t>m</m:t>
                      </m:r>
                    </m:oMath>
                  </m:oMathPara>
                </a14:m>
                <a:endParaRPr lang="en-GB" sz="1400">
                  <a:solidFill>
                    <a:srgbClr val="2D00D2"/>
                  </a:solidFill>
                  <a:latin typeface="Arial" panose="020B0604020202020204" pitchFamily="34" charset="0"/>
                  <a:cs typeface="Arial" panose="020B0604020202020204" pitchFamily="34" charset="0"/>
                </a:endParaRPr>
              </a:p>
            </p:txBody>
          </p:sp>
        </mc:Choice>
        <mc:Fallback xmlns="">
          <p:sp>
            <p:nvSpPr>
              <p:cNvPr id="18" name="TextBox 17">
                <a:extLst>
                  <a:ext uri="{FF2B5EF4-FFF2-40B4-BE49-F238E27FC236}">
                    <a16:creationId xmlns:a16="http://schemas.microsoft.com/office/drawing/2014/main" id="{BBAFC56E-9F17-A283-3204-61D16D68B50B}"/>
                  </a:ext>
                </a:extLst>
              </p:cNvPr>
              <p:cNvSpPr txBox="1">
                <a:spLocks noRot="1" noChangeAspect="1" noMove="1" noResize="1" noEditPoints="1" noAdjustHandles="1" noChangeArrowheads="1" noChangeShapeType="1" noTextEdit="1"/>
              </p:cNvSpPr>
              <p:nvPr/>
            </p:nvSpPr>
            <p:spPr>
              <a:xfrm>
                <a:off x="2218681" y="3780263"/>
                <a:ext cx="659155" cy="307777"/>
              </a:xfrm>
              <a:prstGeom prst="rect">
                <a:avLst/>
              </a:prstGeom>
              <a:blipFill>
                <a:blip r:embed="rId4"/>
                <a:stretch>
                  <a:fillRect/>
                </a:stretch>
              </a:blipFill>
            </p:spPr>
            <p:txBody>
              <a:bodyPr/>
              <a:lstStyle/>
              <a:p>
                <a:r>
                  <a:rPr lang="en-GB">
                    <a:noFill/>
                  </a:rPr>
                  <a:t> </a:t>
                </a:r>
              </a:p>
            </p:txBody>
          </p:sp>
        </mc:Fallback>
      </mc:AlternateContent>
      <p:sp>
        <p:nvSpPr>
          <p:cNvPr id="19" name="TextBox 18">
            <a:extLst>
              <a:ext uri="{FF2B5EF4-FFF2-40B4-BE49-F238E27FC236}">
                <a16:creationId xmlns:a16="http://schemas.microsoft.com/office/drawing/2014/main" id="{3931C820-5AE3-B7FF-9C8F-0B500A55BCC7}"/>
              </a:ext>
            </a:extLst>
          </p:cNvPr>
          <p:cNvSpPr txBox="1"/>
          <p:nvPr/>
        </p:nvSpPr>
        <p:spPr>
          <a:xfrm>
            <a:off x="4626073" y="3561482"/>
            <a:ext cx="731290" cy="307777"/>
          </a:xfrm>
          <a:prstGeom prst="rect">
            <a:avLst/>
          </a:prstGeom>
          <a:noFill/>
        </p:spPr>
        <p:txBody>
          <a:bodyPr wrap="none" rtlCol="0">
            <a:spAutoFit/>
          </a:bodyPr>
          <a:lstStyle/>
          <a:p>
            <a:pPr algn="l"/>
            <a:r>
              <a:rPr lang="en-GB" sz="1400" b="0">
                <a:solidFill>
                  <a:srgbClr val="2D00D2"/>
                </a:solidFill>
                <a:cs typeface="Arial" panose="020B0604020202020204" pitchFamily="34" charset="0"/>
              </a:rPr>
              <a:t>12 mm</a:t>
            </a:r>
            <a:endParaRPr lang="en-GB" sz="1400">
              <a:solidFill>
                <a:srgbClr val="2D00D2"/>
              </a:solidFill>
              <a:latin typeface="Arial" panose="020B0604020202020204" pitchFamily="34" charset="0"/>
              <a:cs typeface="Arial" panose="020B0604020202020204" pitchFamily="34" charset="0"/>
            </a:endParaRPr>
          </a:p>
        </p:txBody>
      </p:sp>
      <p:cxnSp>
        <p:nvCxnSpPr>
          <p:cNvPr id="21" name="Straight Arrow Connector 20">
            <a:extLst>
              <a:ext uri="{FF2B5EF4-FFF2-40B4-BE49-F238E27FC236}">
                <a16:creationId xmlns:a16="http://schemas.microsoft.com/office/drawing/2014/main" id="{26D0417F-BF36-96C5-900C-B99A8C72B8CE}"/>
              </a:ext>
            </a:extLst>
          </p:cNvPr>
          <p:cNvCxnSpPr>
            <a:cxnSpLocks/>
          </p:cNvCxnSpPr>
          <p:nvPr/>
        </p:nvCxnSpPr>
        <p:spPr>
          <a:xfrm flipV="1">
            <a:off x="4626073" y="3062124"/>
            <a:ext cx="0" cy="1496869"/>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29" name="TextBox 28">
            <a:extLst>
              <a:ext uri="{FF2B5EF4-FFF2-40B4-BE49-F238E27FC236}">
                <a16:creationId xmlns:a16="http://schemas.microsoft.com/office/drawing/2014/main" id="{3EE6B9E2-533F-300B-B4D2-EC5D45F7F09C}"/>
              </a:ext>
            </a:extLst>
          </p:cNvPr>
          <p:cNvSpPr txBox="1"/>
          <p:nvPr/>
        </p:nvSpPr>
        <p:spPr>
          <a:xfrm>
            <a:off x="663195" y="3220015"/>
            <a:ext cx="901384" cy="307777"/>
          </a:xfrm>
          <a:prstGeom prst="rect">
            <a:avLst/>
          </a:prstGeom>
          <a:noFill/>
        </p:spPr>
        <p:txBody>
          <a:bodyPr wrap="square">
            <a:spAutoFit/>
          </a:bodyPr>
          <a:lstStyle/>
          <a:p>
            <a:r>
              <a:rPr lang="en-GB" sz="1400">
                <a:solidFill>
                  <a:srgbClr val="2D00D2"/>
                </a:solidFill>
              </a:rPr>
              <a:t>0.3 mm </a:t>
            </a:r>
          </a:p>
        </p:txBody>
      </p:sp>
      <p:cxnSp>
        <p:nvCxnSpPr>
          <p:cNvPr id="31" name="Straight Arrow Connector 30">
            <a:extLst>
              <a:ext uri="{FF2B5EF4-FFF2-40B4-BE49-F238E27FC236}">
                <a16:creationId xmlns:a16="http://schemas.microsoft.com/office/drawing/2014/main" id="{DA747045-E57E-143D-BFB1-7E53AAAC58EE}"/>
              </a:ext>
            </a:extLst>
          </p:cNvPr>
          <p:cNvCxnSpPr/>
          <p:nvPr/>
        </p:nvCxnSpPr>
        <p:spPr>
          <a:xfrm flipH="1">
            <a:off x="489422" y="3544158"/>
            <a:ext cx="245718" cy="172271"/>
          </a:xfrm>
          <a:prstGeom prst="straightConnector1">
            <a:avLst/>
          </a:prstGeom>
          <a:ln w="19050" cap="flat" cmpd="sng" algn="ctr">
            <a:solidFill>
              <a:srgbClr val="2D00D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4" name="Oval 23">
            <a:extLst>
              <a:ext uri="{FF2B5EF4-FFF2-40B4-BE49-F238E27FC236}">
                <a16:creationId xmlns:a16="http://schemas.microsoft.com/office/drawing/2014/main" id="{DE7E9DA2-AB4D-4709-2CDB-F8A63132D6DD}"/>
              </a:ext>
            </a:extLst>
          </p:cNvPr>
          <p:cNvSpPr/>
          <p:nvPr/>
        </p:nvSpPr>
        <p:spPr>
          <a:xfrm>
            <a:off x="4312906" y="3729687"/>
            <a:ext cx="211877" cy="145931"/>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9229D9DF-4D27-8436-7B06-4D6B3092F59C}"/>
              </a:ext>
            </a:extLst>
          </p:cNvPr>
          <p:cNvGrpSpPr/>
          <p:nvPr/>
        </p:nvGrpSpPr>
        <p:grpSpPr>
          <a:xfrm>
            <a:off x="4327210" y="3091123"/>
            <a:ext cx="183269" cy="588136"/>
            <a:chOff x="4327210" y="2989635"/>
            <a:chExt cx="183269" cy="422923"/>
          </a:xfrm>
        </p:grpSpPr>
        <p:sp>
          <p:nvSpPr>
            <p:cNvPr id="28" name="Oval 27">
              <a:extLst>
                <a:ext uri="{FF2B5EF4-FFF2-40B4-BE49-F238E27FC236}">
                  <a16:creationId xmlns:a16="http://schemas.microsoft.com/office/drawing/2014/main" id="{38F3B8CA-21DC-E52F-CAB2-99DC880768D1}"/>
                </a:ext>
              </a:extLst>
            </p:cNvPr>
            <p:cNvSpPr/>
            <p:nvPr/>
          </p:nvSpPr>
          <p:spPr>
            <a:xfrm>
              <a:off x="4327210" y="3336361"/>
              <a:ext cx="183269" cy="76197"/>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F29AAE9A-CC09-DBFC-3E9E-A941350F16AD}"/>
                </a:ext>
              </a:extLst>
            </p:cNvPr>
            <p:cNvSpPr/>
            <p:nvPr/>
          </p:nvSpPr>
          <p:spPr>
            <a:xfrm>
              <a:off x="4346254" y="3201422"/>
              <a:ext cx="145181" cy="8034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1920F24D-8BD1-15EC-D229-3660DE99943D}"/>
                </a:ext>
              </a:extLst>
            </p:cNvPr>
            <p:cNvSpPr/>
            <p:nvPr/>
          </p:nvSpPr>
          <p:spPr>
            <a:xfrm>
              <a:off x="4364937" y="3085490"/>
              <a:ext cx="107814" cy="6134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EE7B553A-BC4B-6944-A102-105697DF3CED}"/>
                </a:ext>
              </a:extLst>
            </p:cNvPr>
            <p:cNvSpPr/>
            <p:nvPr/>
          </p:nvSpPr>
          <p:spPr>
            <a:xfrm flipH="1" flipV="1">
              <a:off x="4369585" y="2989635"/>
              <a:ext cx="98519" cy="4126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1C5074C0-B311-3688-AF2E-CCF9223158AF}"/>
                  </a:ext>
                </a:extLst>
              </p:cNvPr>
              <p:cNvSpPr txBox="1"/>
              <p:nvPr/>
            </p:nvSpPr>
            <p:spPr>
              <a:xfrm>
                <a:off x="4590112" y="2929516"/>
                <a:ext cx="673839" cy="307777"/>
              </a:xfrm>
              <a:prstGeom prst="rect">
                <a:avLst/>
              </a:prstGeom>
              <a:noFill/>
            </p:spPr>
            <p:txBody>
              <a:bodyPr wrap="none" rtlCol="0">
                <a:spAutoFit/>
              </a:bodyPr>
              <a:lstStyle/>
              <a:p>
                <a:pPr algn="l"/>
                <a14:m>
                  <m:oMathPara xmlns:m="http://schemas.openxmlformats.org/officeDocument/2006/math">
                    <m:oMath>
                      <m:r>
                        <a:rPr lang="en-GB" sz="1400" b="0" i="1" dirty="0" smtClean="0">
                          <a:solidFill>
                            <a:srgbClr val="2D00D2"/>
                          </a:solidFill>
                          <a:latin typeface="Cambria Math" panose="02040503050406030204" pitchFamily="18" charset="0"/>
                          <a:cs typeface="Arial" panose="020B0604020202020204" pitchFamily="34" charset="0"/>
                        </a:rPr>
                        <m:t>𝑛</m:t>
                      </m:r>
                      <m:r>
                        <a:rPr lang="en-GB" sz="1400" b="0" i="1" dirty="0" smtClean="0">
                          <a:solidFill>
                            <a:srgbClr val="2D00D2"/>
                          </a:solidFill>
                          <a:latin typeface="Cambria Math" panose="02040503050406030204" pitchFamily="18" charset="0"/>
                          <a:cs typeface="Arial" panose="020B0604020202020204" pitchFamily="34" charset="0"/>
                        </a:rPr>
                        <m:t>=4</m:t>
                      </m:r>
                    </m:oMath>
                  </m:oMathPara>
                </a14:m>
                <a:endParaRPr lang="en-GB" sz="1400">
                  <a:solidFill>
                    <a:srgbClr val="2D00D2"/>
                  </a:solidFill>
                  <a:latin typeface="Arial" panose="020B0604020202020204" pitchFamily="34" charset="0"/>
                  <a:cs typeface="Arial" panose="020B0604020202020204" pitchFamily="34" charset="0"/>
                </a:endParaRPr>
              </a:p>
            </p:txBody>
          </p:sp>
        </mc:Choice>
        <mc:Fallback xmlns="">
          <p:sp>
            <p:nvSpPr>
              <p:cNvPr id="52" name="TextBox 51">
                <a:extLst>
                  <a:ext uri="{FF2B5EF4-FFF2-40B4-BE49-F238E27FC236}">
                    <a16:creationId xmlns:a16="http://schemas.microsoft.com/office/drawing/2014/main" id="{1C5074C0-B311-3688-AF2E-CCF9223158AF}"/>
                  </a:ext>
                </a:extLst>
              </p:cNvPr>
              <p:cNvSpPr txBox="1">
                <a:spLocks noRot="1" noChangeAspect="1" noMove="1" noResize="1" noEditPoints="1" noAdjustHandles="1" noChangeArrowheads="1" noChangeShapeType="1" noTextEdit="1"/>
              </p:cNvSpPr>
              <p:nvPr/>
            </p:nvSpPr>
            <p:spPr>
              <a:xfrm>
                <a:off x="4590112" y="2929516"/>
                <a:ext cx="673839" cy="307777"/>
              </a:xfrm>
              <a:prstGeom prst="rect">
                <a:avLst/>
              </a:prstGeom>
              <a:blipFill>
                <a:blip r:embed="rId5"/>
                <a:stretch>
                  <a:fillRect/>
                </a:stretch>
              </a:blipFill>
            </p:spPr>
            <p:txBody>
              <a:bodyPr/>
              <a:lstStyle/>
              <a:p>
                <a:r>
                  <a:rPr lang="en-GB">
                    <a:noFill/>
                  </a:rPr>
                  <a:t> </a:t>
                </a:r>
              </a:p>
            </p:txBody>
          </p:sp>
        </mc:Fallback>
      </mc:AlternateContent>
      <p:sp>
        <p:nvSpPr>
          <p:cNvPr id="7" name="TextBox 6">
            <a:extLst>
              <a:ext uri="{FF2B5EF4-FFF2-40B4-BE49-F238E27FC236}">
                <a16:creationId xmlns:a16="http://schemas.microsoft.com/office/drawing/2014/main" id="{9E020F93-3D87-DAD3-DD24-3C9843E7AE59}"/>
              </a:ext>
            </a:extLst>
          </p:cNvPr>
          <p:cNvSpPr txBox="1"/>
          <p:nvPr/>
        </p:nvSpPr>
        <p:spPr>
          <a:xfrm>
            <a:off x="3458254" y="3306721"/>
            <a:ext cx="631904" cy="307777"/>
          </a:xfrm>
          <a:prstGeom prst="rect">
            <a:avLst/>
          </a:prstGeom>
          <a:noFill/>
        </p:spPr>
        <p:txBody>
          <a:bodyPr wrap="none" rtlCol="0">
            <a:spAutoFit/>
          </a:bodyPr>
          <a:lstStyle/>
          <a:p>
            <a:pPr algn="l"/>
            <a:r>
              <a:rPr lang="en-GB" sz="1400">
                <a:solidFill>
                  <a:srgbClr val="2D00D2"/>
                </a:solidFill>
                <a:latin typeface="Arial" panose="020B0604020202020204" pitchFamily="34" charset="0"/>
                <a:cs typeface="Arial" panose="020B0604020202020204" pitchFamily="34" charset="0"/>
              </a:rPr>
              <a:t>6 mm</a:t>
            </a:r>
          </a:p>
        </p:txBody>
      </p:sp>
      <p:cxnSp>
        <p:nvCxnSpPr>
          <p:cNvPr id="8" name="Straight Arrow Connector 7">
            <a:extLst>
              <a:ext uri="{FF2B5EF4-FFF2-40B4-BE49-F238E27FC236}">
                <a16:creationId xmlns:a16="http://schemas.microsoft.com/office/drawing/2014/main" id="{BAF11BEE-BDF7-5D53-93FA-1A14AE0E174D}"/>
              </a:ext>
            </a:extLst>
          </p:cNvPr>
          <p:cNvCxnSpPr>
            <a:cxnSpLocks/>
          </p:cNvCxnSpPr>
          <p:nvPr/>
        </p:nvCxnSpPr>
        <p:spPr>
          <a:xfrm flipV="1">
            <a:off x="4247576" y="3114202"/>
            <a:ext cx="0" cy="666062"/>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9A74EF91-3D47-74C9-9C9D-E146BD3E987F}"/>
                  </a:ext>
                </a:extLst>
              </p:cNvPr>
              <p:cNvSpPr txBox="1"/>
              <p:nvPr/>
            </p:nvSpPr>
            <p:spPr>
              <a:xfrm>
                <a:off x="6787090" y="2968689"/>
                <a:ext cx="574709" cy="338554"/>
              </a:xfrm>
              <a:prstGeom prst="rect">
                <a:avLst/>
              </a:prstGeom>
              <a:noFill/>
            </p:spPr>
            <p:txBody>
              <a:bodyPr wrap="none" rtlCol="0">
                <a:spAutoFit/>
              </a:bodyPr>
              <a:lstStyle/>
              <a:p>
                <a:pPr algn="l"/>
                <a14:m>
                  <m:oMathPara xmlns:m="http://schemas.openxmlformats.org/officeDocument/2006/math">
                    <m:oMath>
                      <m:r>
                        <a:rPr lang="en-GB" sz="1600" b="0" i="1" smtClean="0">
                          <a:solidFill>
                            <a:srgbClr val="2D00D2"/>
                          </a:solidFill>
                          <a:latin typeface="Cambria Math" panose="02040503050406030204" pitchFamily="18" charset="0"/>
                          <a:cs typeface="Arial" panose="020B0604020202020204" pitchFamily="34" charset="0"/>
                        </a:rPr>
                        <m:t>𝜃</m:t>
                      </m:r>
                      <m:r>
                        <a:rPr lang="en-GB" sz="1600" b="0" i="1" smtClean="0">
                          <a:solidFill>
                            <a:srgbClr val="2D00D2"/>
                          </a:solidFill>
                          <a:latin typeface="Cambria Math" panose="02040503050406030204" pitchFamily="18" charset="0"/>
                          <a:cs typeface="Arial" panose="020B0604020202020204" pitchFamily="34" charset="0"/>
                        </a:rPr>
                        <m:t>=</m:t>
                      </m:r>
                    </m:oMath>
                  </m:oMathPara>
                </a14:m>
                <a:endParaRPr lang="en-GB" sz="1600">
                  <a:solidFill>
                    <a:srgbClr val="2D00D2"/>
                  </a:solidFill>
                  <a:latin typeface="Arial" panose="020B0604020202020204" pitchFamily="34" charset="0"/>
                  <a:cs typeface="Arial" panose="020B0604020202020204" pitchFamily="34" charset="0"/>
                </a:endParaRPr>
              </a:p>
            </p:txBody>
          </p:sp>
        </mc:Choice>
        <mc:Fallback xmlns="">
          <p:sp>
            <p:nvSpPr>
              <p:cNvPr id="20" name="TextBox 19">
                <a:extLst>
                  <a:ext uri="{FF2B5EF4-FFF2-40B4-BE49-F238E27FC236}">
                    <a16:creationId xmlns:a16="http://schemas.microsoft.com/office/drawing/2014/main" id="{9A74EF91-3D47-74C9-9C9D-E146BD3E987F}"/>
                  </a:ext>
                </a:extLst>
              </p:cNvPr>
              <p:cNvSpPr txBox="1">
                <a:spLocks noRot="1" noChangeAspect="1" noMove="1" noResize="1" noEditPoints="1" noAdjustHandles="1" noChangeArrowheads="1" noChangeShapeType="1" noTextEdit="1"/>
              </p:cNvSpPr>
              <p:nvPr/>
            </p:nvSpPr>
            <p:spPr>
              <a:xfrm>
                <a:off x="6787090" y="2968689"/>
                <a:ext cx="574709" cy="338554"/>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A5BB83AE-5E28-54FB-BD77-8E29A5412FB1}"/>
                  </a:ext>
                </a:extLst>
              </p:cNvPr>
              <p:cNvSpPr txBox="1"/>
              <p:nvPr/>
            </p:nvSpPr>
            <p:spPr>
              <a:xfrm>
                <a:off x="7219616" y="2927423"/>
                <a:ext cx="1086067" cy="442172"/>
              </a:xfrm>
              <a:prstGeom prst="rect">
                <a:avLst/>
              </a:prstGeom>
              <a:noFill/>
            </p:spPr>
            <p:txBody>
              <a:bodyPr wrap="none" rtlCol="0">
                <a:spAutoFit/>
              </a:bodyPr>
              <a:lstStyle/>
              <a:p>
                <a:pPr algn="l"/>
                <a14:m>
                  <m:oMath xmlns:m="http://schemas.openxmlformats.org/officeDocument/2006/math">
                    <m:func>
                      <m:funcPr>
                        <m:ctrlPr>
                          <a:rPr lang="en-GB" sz="1600" b="0" i="1" smtClean="0">
                            <a:solidFill>
                              <a:srgbClr val="2D00D2"/>
                            </a:solidFill>
                            <a:latin typeface="Cambria Math" panose="02040503050406030204" pitchFamily="18" charset="0"/>
                            <a:cs typeface="Arial" panose="020B0604020202020204" pitchFamily="34" charset="0"/>
                          </a:rPr>
                        </m:ctrlPr>
                      </m:funcPr>
                      <m:fName>
                        <m:sSup>
                          <m:sSupPr>
                            <m:ctrlPr>
                              <a:rPr lang="en-GB" sz="1600" b="0" i="0" smtClean="0">
                                <a:solidFill>
                                  <a:srgbClr val="2D00D2"/>
                                </a:solidFill>
                                <a:latin typeface="Cambria Math" panose="02040503050406030204" pitchFamily="18" charset="0"/>
                                <a:cs typeface="Arial" panose="020B0604020202020204" pitchFamily="34" charset="0"/>
                              </a:rPr>
                            </m:ctrlPr>
                          </m:sSupPr>
                          <m:e>
                            <m:r>
                              <m:rPr>
                                <m:sty m:val="p"/>
                              </m:rPr>
                              <a:rPr lang="en-GB" sz="1600" b="0" i="0" smtClean="0">
                                <a:solidFill>
                                  <a:srgbClr val="2D00D2"/>
                                </a:solidFill>
                                <a:latin typeface="Cambria Math" panose="02040503050406030204" pitchFamily="18" charset="0"/>
                                <a:cs typeface="Arial" panose="020B0604020202020204" pitchFamily="34" charset="0"/>
                              </a:rPr>
                              <m:t>tan</m:t>
                            </m:r>
                          </m:e>
                          <m:sup>
                            <m:r>
                              <a:rPr lang="en-GB" sz="1600" b="0" i="1" smtClean="0">
                                <a:solidFill>
                                  <a:srgbClr val="2D00D2"/>
                                </a:solidFill>
                                <a:latin typeface="Cambria Math" panose="02040503050406030204" pitchFamily="18" charset="0"/>
                                <a:cs typeface="Arial" panose="020B0604020202020204" pitchFamily="34" charset="0"/>
                              </a:rPr>
                              <m:t>−1</m:t>
                            </m:r>
                          </m:sup>
                        </m:sSup>
                      </m:fName>
                      <m:e>
                        <m:r>
                          <a:rPr lang="en-GB" sz="1600" b="0" i="1" smtClean="0">
                            <a:solidFill>
                              <a:srgbClr val="2D00D2"/>
                            </a:solidFill>
                            <a:latin typeface="Cambria Math" panose="02040503050406030204" pitchFamily="18" charset="0"/>
                            <a:cs typeface="Arial" panose="020B0604020202020204" pitchFamily="34" charset="0"/>
                          </a:rPr>
                          <m:t>(</m:t>
                        </m:r>
                        <m:f>
                          <m:fPr>
                            <m:ctrlPr>
                              <a:rPr lang="en-GB" sz="1600" b="0" i="1" smtClean="0">
                                <a:solidFill>
                                  <a:srgbClr val="2D00D2"/>
                                </a:solidFill>
                                <a:latin typeface="Cambria Math" panose="02040503050406030204" pitchFamily="18" charset="0"/>
                                <a:cs typeface="Arial" panose="020B0604020202020204" pitchFamily="34" charset="0"/>
                              </a:rPr>
                            </m:ctrlPr>
                          </m:fPr>
                          <m:num>
                            <m:r>
                              <a:rPr lang="en-GB" sz="1600" b="0" i="1" smtClean="0">
                                <a:solidFill>
                                  <a:srgbClr val="2D00D2"/>
                                </a:solidFill>
                                <a:latin typeface="Cambria Math" panose="02040503050406030204" pitchFamily="18" charset="0"/>
                                <a:cs typeface="Arial" panose="020B0604020202020204" pitchFamily="34" charset="0"/>
                              </a:rPr>
                              <m:t>6</m:t>
                            </m:r>
                          </m:num>
                          <m:den>
                            <m:r>
                              <a:rPr lang="en-GB" sz="1600" b="0" i="1" smtClean="0">
                                <a:solidFill>
                                  <a:srgbClr val="2D00D2"/>
                                </a:solidFill>
                                <a:latin typeface="Cambria Math" panose="02040503050406030204" pitchFamily="18" charset="0"/>
                                <a:cs typeface="Arial" panose="020B0604020202020204" pitchFamily="34" charset="0"/>
                              </a:rPr>
                              <m:t>800</m:t>
                            </m:r>
                          </m:den>
                        </m:f>
                      </m:e>
                    </m:func>
                  </m:oMath>
                </a14:m>
                <a:r>
                  <a:rPr lang="en-GB" sz="1600" b="0">
                    <a:solidFill>
                      <a:srgbClr val="2D00D2"/>
                    </a:solidFill>
                    <a:latin typeface="Arial" panose="020B0604020202020204" pitchFamily="34" charset="0"/>
                    <a:cs typeface="Arial" panose="020B0604020202020204" pitchFamily="34" charset="0"/>
                  </a:rPr>
                  <a:t>)</a:t>
                </a:r>
              </a:p>
            </p:txBody>
          </p:sp>
        </mc:Choice>
        <mc:Fallback xmlns="">
          <p:sp>
            <p:nvSpPr>
              <p:cNvPr id="22" name="TextBox 21">
                <a:extLst>
                  <a:ext uri="{FF2B5EF4-FFF2-40B4-BE49-F238E27FC236}">
                    <a16:creationId xmlns:a16="http://schemas.microsoft.com/office/drawing/2014/main" id="{A5BB83AE-5E28-54FB-BD77-8E29A5412FB1}"/>
                  </a:ext>
                </a:extLst>
              </p:cNvPr>
              <p:cNvSpPr txBox="1">
                <a:spLocks noRot="1" noChangeAspect="1" noMove="1" noResize="1" noEditPoints="1" noAdjustHandles="1" noChangeArrowheads="1" noChangeShapeType="1" noTextEdit="1"/>
              </p:cNvSpPr>
              <p:nvPr/>
            </p:nvSpPr>
            <p:spPr>
              <a:xfrm>
                <a:off x="7219616" y="2927423"/>
                <a:ext cx="1086067" cy="442172"/>
              </a:xfrm>
              <a:prstGeom prst="rect">
                <a:avLst/>
              </a:prstGeom>
              <a:blipFill>
                <a:blip r:embed="rId7"/>
                <a:stretch>
                  <a:fillRect r="-2247" b="-411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FED77006-9DF0-F32A-D78B-CD45FF03AF9F}"/>
                  </a:ext>
                </a:extLst>
              </p:cNvPr>
              <p:cNvSpPr txBox="1"/>
              <p:nvPr/>
            </p:nvSpPr>
            <p:spPr>
              <a:xfrm>
                <a:off x="7001500" y="3440242"/>
                <a:ext cx="950197" cy="338554"/>
              </a:xfrm>
              <a:prstGeom prst="rect">
                <a:avLst/>
              </a:prstGeom>
              <a:noFill/>
            </p:spPr>
            <p:txBody>
              <a:bodyPr wrap="none" rtlCol="0">
                <a:spAutoFit/>
              </a:bodyPr>
              <a:lstStyle/>
              <a:p>
                <a:pPr algn="l"/>
                <a14:m>
                  <m:oMathPara xmlns:m="http://schemas.openxmlformats.org/officeDocument/2006/math">
                    <m:oMath>
                      <m:r>
                        <a:rPr lang="en-GB" sz="1600" b="0" i="1" smtClean="0">
                          <a:solidFill>
                            <a:srgbClr val="2D00D2"/>
                          </a:solidFill>
                          <a:latin typeface="Cambria Math" panose="02040503050406030204" pitchFamily="18" charset="0"/>
                          <a:cs typeface="Arial" panose="020B0604020202020204" pitchFamily="34" charset="0"/>
                        </a:rPr>
                        <m:t>=0.429</m:t>
                      </m:r>
                    </m:oMath>
                  </m:oMathPara>
                </a14:m>
                <a:endParaRPr lang="en-GB" sz="1600">
                  <a:solidFill>
                    <a:srgbClr val="2D00D2"/>
                  </a:solidFill>
                  <a:latin typeface="Arial" panose="020B0604020202020204" pitchFamily="34" charset="0"/>
                  <a:cs typeface="Arial" panose="020B0604020202020204" pitchFamily="34" charset="0"/>
                </a:endParaRPr>
              </a:p>
            </p:txBody>
          </p:sp>
        </mc:Choice>
        <mc:Fallback xmlns="">
          <p:sp>
            <p:nvSpPr>
              <p:cNvPr id="23" name="TextBox 22">
                <a:extLst>
                  <a:ext uri="{FF2B5EF4-FFF2-40B4-BE49-F238E27FC236}">
                    <a16:creationId xmlns:a16="http://schemas.microsoft.com/office/drawing/2014/main" id="{FED77006-9DF0-F32A-D78B-CD45FF03AF9F}"/>
                  </a:ext>
                </a:extLst>
              </p:cNvPr>
              <p:cNvSpPr txBox="1">
                <a:spLocks noRot="1" noChangeAspect="1" noMove="1" noResize="1" noEditPoints="1" noAdjustHandles="1" noChangeArrowheads="1" noChangeShapeType="1" noTextEdit="1"/>
              </p:cNvSpPr>
              <p:nvPr/>
            </p:nvSpPr>
            <p:spPr>
              <a:xfrm>
                <a:off x="7001500" y="3440242"/>
                <a:ext cx="950197" cy="338554"/>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 Placeholder 2">
                <a:extLst>
                  <a:ext uri="{FF2B5EF4-FFF2-40B4-BE49-F238E27FC236}">
                    <a16:creationId xmlns:a16="http://schemas.microsoft.com/office/drawing/2014/main" id="{170E90B0-2A5A-5A7A-7737-E897D13D8C8E}"/>
                  </a:ext>
                </a:extLst>
              </p:cNvPr>
              <p:cNvSpPr txBox="1">
                <a:spLocks/>
              </p:cNvSpPr>
              <p:nvPr/>
            </p:nvSpPr>
            <p:spPr>
              <a:xfrm>
                <a:off x="6374311" y="3901758"/>
                <a:ext cx="1866096" cy="313932"/>
              </a:xfrm>
              <a:prstGeom prst="rect">
                <a:avLst/>
              </a:prstGeom>
              <a:solidFill>
                <a:srgbClr val="FFFFCC"/>
              </a:solidFill>
            </p:spPr>
            <p:txBody>
              <a:bodyPr vert="horz" wrap="square" lIns="91440" tIns="45720" rIns="91440" bIns="45720" rtlCol="0">
                <a:spAutoFit/>
              </a:bodyPr>
              <a:lst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14:m>
                  <m:oMathPara xmlns:m="http://schemas.openxmlformats.org/officeDocument/2006/math">
                    <m:oMath>
                      <m:r>
                        <a:rPr lang="en-GB" sz="1600" i="1" smtClean="0">
                          <a:solidFill>
                            <a:srgbClr val="2D00D2"/>
                          </a:solidFill>
                          <a:latin typeface="Cambria Math" panose="02040503050406030204" pitchFamily="18" charset="0"/>
                        </a:rPr>
                        <m:t>𝑛</m:t>
                      </m:r>
                      <m:r>
                        <a:rPr lang="en-GB" sz="1600" i="1" smtClean="0">
                          <a:solidFill>
                            <a:srgbClr val="2D00D2"/>
                          </a:solidFill>
                          <a:latin typeface="Cambria Math" panose="02040503050406030204" pitchFamily="18" charset="0"/>
                        </a:rPr>
                        <m:t>𝜆</m:t>
                      </m:r>
                      <m:r>
                        <a:rPr lang="en-GB" sz="1600" i="1" smtClean="0">
                          <a:solidFill>
                            <a:srgbClr val="2D00D2"/>
                          </a:solidFill>
                          <a:latin typeface="Cambria Math" panose="02040503050406030204" pitchFamily="18" charset="0"/>
                        </a:rPr>
                        <m:t>=</m:t>
                      </m:r>
                      <m:r>
                        <a:rPr lang="en-GB" sz="1600" i="1" smtClean="0">
                          <a:solidFill>
                            <a:srgbClr val="2D00D2"/>
                          </a:solidFill>
                          <a:latin typeface="Cambria Math" panose="02040503050406030204" pitchFamily="18" charset="0"/>
                        </a:rPr>
                        <m:t>𝑑</m:t>
                      </m:r>
                      <m:func>
                        <m:funcPr>
                          <m:ctrlPr>
                            <a:rPr lang="en-GB" sz="1600" smtClean="0">
                              <a:solidFill>
                                <a:srgbClr val="2D00D2"/>
                              </a:solidFill>
                              <a:latin typeface="Cambria Math" panose="02040503050406030204" pitchFamily="18" charset="0"/>
                            </a:rPr>
                          </m:ctrlPr>
                        </m:funcPr>
                        <m:fName>
                          <m:r>
                            <m:rPr>
                              <m:sty m:val="p"/>
                            </m:rPr>
                            <a:rPr lang="en-GB" sz="1600" smtClean="0">
                              <a:solidFill>
                                <a:srgbClr val="2D00D2"/>
                              </a:solidFill>
                              <a:latin typeface="Cambria Math" panose="02040503050406030204" pitchFamily="18" charset="0"/>
                            </a:rPr>
                            <m:t>sin</m:t>
                          </m:r>
                        </m:fName>
                        <m:e>
                          <m:r>
                            <a:rPr lang="en-GB" sz="1600" i="1" smtClean="0">
                              <a:solidFill>
                                <a:srgbClr val="2D00D2"/>
                              </a:solidFill>
                              <a:latin typeface="Cambria Math" panose="02040503050406030204" pitchFamily="18" charset="0"/>
                            </a:rPr>
                            <m:t>𝜃</m:t>
                          </m:r>
                        </m:e>
                      </m:func>
                    </m:oMath>
                  </m:oMathPara>
                </a14:m>
                <a:endParaRPr lang="en-GB" sz="1600">
                  <a:solidFill>
                    <a:srgbClr val="2D00D2"/>
                  </a:solidFill>
                </a:endParaRPr>
              </a:p>
            </p:txBody>
          </p:sp>
        </mc:Choice>
        <mc:Fallback xmlns="">
          <p:sp>
            <p:nvSpPr>
              <p:cNvPr id="27" name="Text Placeholder 2">
                <a:extLst>
                  <a:ext uri="{FF2B5EF4-FFF2-40B4-BE49-F238E27FC236}">
                    <a16:creationId xmlns:a16="http://schemas.microsoft.com/office/drawing/2014/main" id="{170E90B0-2A5A-5A7A-7737-E897D13D8C8E}"/>
                  </a:ext>
                </a:extLst>
              </p:cNvPr>
              <p:cNvSpPr txBox="1">
                <a:spLocks noRot="1" noChangeAspect="1" noMove="1" noResize="1" noEditPoints="1" noAdjustHandles="1" noChangeArrowheads="1" noChangeShapeType="1" noTextEdit="1"/>
              </p:cNvSpPr>
              <p:nvPr/>
            </p:nvSpPr>
            <p:spPr>
              <a:xfrm>
                <a:off x="6374311" y="3901758"/>
                <a:ext cx="1866096" cy="313932"/>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TextBox 31">
                <a:extLst>
                  <a:ext uri="{FF2B5EF4-FFF2-40B4-BE49-F238E27FC236}">
                    <a16:creationId xmlns:a16="http://schemas.microsoft.com/office/drawing/2014/main" id="{379C6339-39D2-4674-200B-A886595CC519}"/>
                  </a:ext>
                </a:extLst>
              </p:cNvPr>
              <p:cNvSpPr txBox="1"/>
              <p:nvPr/>
            </p:nvSpPr>
            <p:spPr>
              <a:xfrm>
                <a:off x="6642145" y="4373311"/>
                <a:ext cx="1439307" cy="559833"/>
              </a:xfrm>
              <a:prstGeom prst="rect">
                <a:avLst/>
              </a:prstGeom>
              <a:noFill/>
            </p:spPr>
            <p:txBody>
              <a:bodyPr wrap="square">
                <a:spAutoFit/>
              </a:bodyPr>
              <a:lstStyle/>
              <a:p>
                <a:pPr/>
                <a14:m>
                  <m:oMathPara xmlns:m="http://schemas.openxmlformats.org/officeDocument/2006/math">
                    <m:oMath>
                      <m:r>
                        <a:rPr lang="en-GB" sz="1600" i="1" smtClean="0">
                          <a:solidFill>
                            <a:srgbClr val="2D00D2"/>
                          </a:solidFill>
                          <a:latin typeface="Cambria Math" panose="02040503050406030204" pitchFamily="18" charset="0"/>
                        </a:rPr>
                        <m:t>𝜆</m:t>
                      </m:r>
                      <m:r>
                        <a:rPr lang="en-GB" sz="1600" i="1" smtClean="0">
                          <a:solidFill>
                            <a:srgbClr val="2D00D2"/>
                          </a:solidFill>
                          <a:latin typeface="Cambria Math" panose="02040503050406030204" pitchFamily="18" charset="0"/>
                        </a:rPr>
                        <m:t>=</m:t>
                      </m:r>
                      <m:f>
                        <m:fPr>
                          <m:ctrlPr>
                            <a:rPr lang="en-GB" sz="1600" i="1" smtClean="0">
                              <a:solidFill>
                                <a:srgbClr val="2D00D2"/>
                              </a:solidFill>
                              <a:latin typeface="Cambria Math" panose="02040503050406030204" pitchFamily="18" charset="0"/>
                            </a:rPr>
                          </m:ctrlPr>
                        </m:fPr>
                        <m:num>
                          <m:r>
                            <a:rPr lang="en-GB" sz="1600" i="1" smtClean="0">
                              <a:solidFill>
                                <a:srgbClr val="2D00D2"/>
                              </a:solidFill>
                              <a:latin typeface="Cambria Math" panose="02040503050406030204" pitchFamily="18" charset="0"/>
                            </a:rPr>
                            <m:t>𝑑</m:t>
                          </m:r>
                          <m:func>
                            <m:funcPr>
                              <m:ctrlPr>
                                <a:rPr lang="en-GB" sz="1600" smtClean="0">
                                  <a:solidFill>
                                    <a:srgbClr val="2D00D2"/>
                                  </a:solidFill>
                                  <a:latin typeface="Cambria Math" panose="02040503050406030204" pitchFamily="18" charset="0"/>
                                </a:rPr>
                              </m:ctrlPr>
                            </m:funcPr>
                            <m:fName>
                              <m:r>
                                <m:rPr>
                                  <m:sty m:val="p"/>
                                </m:rPr>
                                <a:rPr lang="en-GB" sz="1600" smtClean="0">
                                  <a:solidFill>
                                    <a:srgbClr val="2D00D2"/>
                                  </a:solidFill>
                                  <a:latin typeface="Cambria Math" panose="02040503050406030204" pitchFamily="18" charset="0"/>
                                </a:rPr>
                                <m:t>sin</m:t>
                              </m:r>
                            </m:fName>
                            <m:e>
                              <m:r>
                                <a:rPr lang="en-GB" sz="1600" i="1" smtClean="0">
                                  <a:solidFill>
                                    <a:srgbClr val="2D00D2"/>
                                  </a:solidFill>
                                  <a:latin typeface="Cambria Math" panose="02040503050406030204" pitchFamily="18" charset="0"/>
                                </a:rPr>
                                <m:t>𝜃</m:t>
                              </m:r>
                            </m:e>
                          </m:func>
                        </m:num>
                        <m:den>
                          <m:r>
                            <a:rPr lang="en-GB" sz="1600" b="0" i="1" smtClean="0">
                              <a:solidFill>
                                <a:srgbClr val="2D00D2"/>
                              </a:solidFill>
                              <a:latin typeface="Cambria Math" panose="02040503050406030204" pitchFamily="18" charset="0"/>
                            </a:rPr>
                            <m:t>𝑛</m:t>
                          </m:r>
                        </m:den>
                      </m:f>
                    </m:oMath>
                  </m:oMathPara>
                </a14:m>
                <a:endParaRPr lang="en-GB" sz="1600"/>
              </a:p>
            </p:txBody>
          </p:sp>
        </mc:Choice>
        <mc:Fallback xmlns="">
          <p:sp>
            <p:nvSpPr>
              <p:cNvPr id="32" name="TextBox 31">
                <a:extLst>
                  <a:ext uri="{FF2B5EF4-FFF2-40B4-BE49-F238E27FC236}">
                    <a16:creationId xmlns:a16="http://schemas.microsoft.com/office/drawing/2014/main" id="{379C6339-39D2-4674-200B-A886595CC519}"/>
                  </a:ext>
                </a:extLst>
              </p:cNvPr>
              <p:cNvSpPr txBox="1">
                <a:spLocks noRot="1" noChangeAspect="1" noMove="1" noResize="1" noEditPoints="1" noAdjustHandles="1" noChangeArrowheads="1" noChangeShapeType="1" noTextEdit="1"/>
              </p:cNvSpPr>
              <p:nvPr/>
            </p:nvSpPr>
            <p:spPr>
              <a:xfrm>
                <a:off x="6642145" y="4373311"/>
                <a:ext cx="1439307" cy="559833"/>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E8CA86D9-6D81-3F88-D859-9AAD2CA92236}"/>
                  </a:ext>
                </a:extLst>
              </p:cNvPr>
              <p:cNvSpPr txBox="1"/>
              <p:nvPr/>
            </p:nvSpPr>
            <p:spPr>
              <a:xfrm>
                <a:off x="6642145" y="4933144"/>
                <a:ext cx="1866096" cy="338554"/>
              </a:xfrm>
              <a:prstGeom prst="rect">
                <a:avLst/>
              </a:prstGeom>
              <a:noFill/>
            </p:spPr>
            <p:txBody>
              <a:bodyPr wrap="square">
                <a:spAutoFit/>
              </a:bodyPr>
              <a:lstStyle/>
              <a:p>
                <a:pPr/>
                <a14:m>
                  <m:oMathPara xmlns:m="http://schemas.openxmlformats.org/officeDocument/2006/math">
                    <m:oMath>
                      <m:r>
                        <a:rPr lang="en-GB" sz="1600" i="1" smtClean="0">
                          <a:solidFill>
                            <a:srgbClr val="2D00D2"/>
                          </a:solidFill>
                          <a:latin typeface="Cambria Math" panose="02040503050406030204" pitchFamily="18" charset="0"/>
                        </a:rPr>
                        <m:t>𝜆</m:t>
                      </m:r>
                      <m:r>
                        <a:rPr lang="en-GB" sz="1600" i="1" smtClean="0">
                          <a:solidFill>
                            <a:srgbClr val="2D00D2"/>
                          </a:solidFill>
                          <a:latin typeface="Cambria Math" panose="02040503050406030204" pitchFamily="18" charset="0"/>
                        </a:rPr>
                        <m:t>=5.62×</m:t>
                      </m:r>
                      <m:sSup>
                        <m:sSupPr>
                          <m:ctrlPr>
                            <a:rPr lang="en-GB" sz="1600" b="0" i="1" smtClean="0">
                              <a:solidFill>
                                <a:srgbClr val="2D00D2"/>
                              </a:solidFill>
                              <a:latin typeface="Cambria Math" panose="02040503050406030204" pitchFamily="18" charset="0"/>
                            </a:rPr>
                          </m:ctrlPr>
                        </m:sSupPr>
                        <m:e>
                          <m:r>
                            <a:rPr lang="en-GB" sz="1600" b="0" i="1" smtClean="0">
                              <a:solidFill>
                                <a:srgbClr val="2D00D2"/>
                              </a:solidFill>
                              <a:latin typeface="Cambria Math" panose="02040503050406030204" pitchFamily="18" charset="0"/>
                            </a:rPr>
                            <m:t>10</m:t>
                          </m:r>
                        </m:e>
                        <m:sup>
                          <m:r>
                            <a:rPr lang="en-GB" sz="1600" b="0" i="1" smtClean="0">
                              <a:solidFill>
                                <a:srgbClr val="2D00D2"/>
                              </a:solidFill>
                              <a:latin typeface="Cambria Math" panose="02040503050406030204" pitchFamily="18" charset="0"/>
                            </a:rPr>
                            <m:t>−7</m:t>
                          </m:r>
                        </m:sup>
                      </m:sSup>
                      <m:r>
                        <a:rPr lang="en-GB" sz="1600" b="0" i="0" smtClean="0">
                          <a:solidFill>
                            <a:srgbClr val="2D00D2"/>
                          </a:solidFill>
                          <a:latin typeface="Cambria Math" panose="02040503050406030204" pitchFamily="18" charset="0"/>
                        </a:rPr>
                        <m:t> </m:t>
                      </m:r>
                      <m:r>
                        <m:rPr>
                          <m:sty m:val="p"/>
                        </m:rPr>
                        <a:rPr lang="en-GB" sz="1600" b="0" i="0" smtClean="0">
                          <a:solidFill>
                            <a:srgbClr val="2D00D2"/>
                          </a:solidFill>
                          <a:latin typeface="Cambria Math" panose="02040503050406030204" pitchFamily="18" charset="0"/>
                        </a:rPr>
                        <m:t>m</m:t>
                      </m:r>
                    </m:oMath>
                  </m:oMathPara>
                </a14:m>
                <a:endParaRPr lang="en-GB" sz="1600"/>
              </a:p>
            </p:txBody>
          </p:sp>
        </mc:Choice>
        <mc:Fallback xmlns="">
          <p:sp>
            <p:nvSpPr>
              <p:cNvPr id="33" name="TextBox 32">
                <a:extLst>
                  <a:ext uri="{FF2B5EF4-FFF2-40B4-BE49-F238E27FC236}">
                    <a16:creationId xmlns:a16="http://schemas.microsoft.com/office/drawing/2014/main" id="{E8CA86D9-6D81-3F88-D859-9AAD2CA92236}"/>
                  </a:ext>
                </a:extLst>
              </p:cNvPr>
              <p:cNvSpPr txBox="1">
                <a:spLocks noRot="1" noChangeAspect="1" noMove="1" noResize="1" noEditPoints="1" noAdjustHandles="1" noChangeArrowheads="1" noChangeShapeType="1" noTextEdit="1"/>
              </p:cNvSpPr>
              <p:nvPr/>
            </p:nvSpPr>
            <p:spPr>
              <a:xfrm>
                <a:off x="6642145" y="4933144"/>
                <a:ext cx="1866096" cy="338554"/>
              </a:xfrm>
              <a:prstGeom prst="rect">
                <a:avLst/>
              </a:prstGeom>
              <a:blipFill>
                <a:blip r:embed="rId11"/>
                <a:stretch>
                  <a:fillRect/>
                </a:stretch>
              </a:blipFill>
            </p:spPr>
            <p:txBody>
              <a:bodyPr/>
              <a:lstStyle/>
              <a:p>
                <a:r>
                  <a:rPr lang="en-GB">
                    <a:noFill/>
                  </a:rPr>
                  <a:t> </a:t>
                </a:r>
              </a:p>
            </p:txBody>
          </p:sp>
        </mc:Fallback>
      </mc:AlternateContent>
      <p:grpSp>
        <p:nvGrpSpPr>
          <p:cNvPr id="56" name="Group 55">
            <a:extLst>
              <a:ext uri="{FF2B5EF4-FFF2-40B4-BE49-F238E27FC236}">
                <a16:creationId xmlns:a16="http://schemas.microsoft.com/office/drawing/2014/main" id="{231054F0-3369-BD04-BB2B-0E5F8D2131DF}"/>
              </a:ext>
            </a:extLst>
          </p:cNvPr>
          <p:cNvGrpSpPr/>
          <p:nvPr/>
        </p:nvGrpSpPr>
        <p:grpSpPr>
          <a:xfrm rot="10800000">
            <a:off x="4327209" y="3930425"/>
            <a:ext cx="197555" cy="592935"/>
            <a:chOff x="4479610" y="3142035"/>
            <a:chExt cx="183269" cy="422923"/>
          </a:xfrm>
        </p:grpSpPr>
        <p:sp>
          <p:nvSpPr>
            <p:cNvPr id="38" name="Oval 37">
              <a:extLst>
                <a:ext uri="{FF2B5EF4-FFF2-40B4-BE49-F238E27FC236}">
                  <a16:creationId xmlns:a16="http://schemas.microsoft.com/office/drawing/2014/main" id="{BB7E097A-AE7F-BE24-971D-5FB6DBAD2C1C}"/>
                </a:ext>
              </a:extLst>
            </p:cNvPr>
            <p:cNvSpPr/>
            <p:nvPr/>
          </p:nvSpPr>
          <p:spPr>
            <a:xfrm>
              <a:off x="4479610" y="3488761"/>
              <a:ext cx="183269" cy="76197"/>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5770E708-7232-4BF5-3FA0-D405BC3CFD04}"/>
                </a:ext>
              </a:extLst>
            </p:cNvPr>
            <p:cNvSpPr/>
            <p:nvPr/>
          </p:nvSpPr>
          <p:spPr>
            <a:xfrm>
              <a:off x="4498654" y="3353822"/>
              <a:ext cx="145181" cy="8034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BB21927E-00B0-F07B-3EE9-A10DA964CD26}"/>
                </a:ext>
              </a:extLst>
            </p:cNvPr>
            <p:cNvSpPr/>
            <p:nvPr/>
          </p:nvSpPr>
          <p:spPr>
            <a:xfrm>
              <a:off x="4517337" y="3237890"/>
              <a:ext cx="107814" cy="6134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Oval 52">
              <a:extLst>
                <a:ext uri="{FF2B5EF4-FFF2-40B4-BE49-F238E27FC236}">
                  <a16:creationId xmlns:a16="http://schemas.microsoft.com/office/drawing/2014/main" id="{0A03EA8B-9872-1634-508E-BA543B41FF3D}"/>
                </a:ext>
              </a:extLst>
            </p:cNvPr>
            <p:cNvSpPr/>
            <p:nvPr/>
          </p:nvSpPr>
          <p:spPr>
            <a:xfrm flipH="1" flipV="1">
              <a:off x="4521985" y="3142035"/>
              <a:ext cx="98519" cy="4126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852829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3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5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5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8"/>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2"/>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3"/>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p:bldP spid="18" grpId="0"/>
      <p:bldP spid="19" grpId="0"/>
      <p:bldP spid="29" grpId="0"/>
      <p:bldP spid="24" grpId="0" animBg="1"/>
      <p:bldP spid="52" grpId="0"/>
      <p:bldP spid="7" grpId="0"/>
      <p:bldP spid="20" grpId="0"/>
      <p:bldP spid="22" grpId="0"/>
      <p:bldP spid="23" grpId="0"/>
      <p:bldP spid="27" grpId="0" animBg="1"/>
      <p:bldP spid="32" grpId="0"/>
      <p:bldP spid="33"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4714B0-821E-EA7E-7554-B4EB4F0BFACD}"/>
              </a:ext>
            </a:extLst>
          </p:cNvPr>
          <p:cNvSpPr>
            <a:spLocks noGrp="1"/>
          </p:cNvSpPr>
          <p:nvPr>
            <p:ph type="title"/>
          </p:nvPr>
        </p:nvSpPr>
        <p:spPr>
          <a:xfrm>
            <a:off x="0" y="621579"/>
            <a:ext cx="9063990" cy="3748719"/>
          </a:xfrm>
        </p:spPr>
        <p:txBody>
          <a:bodyPr/>
          <a:lstStyle/>
          <a:p>
            <a:r>
              <a:rPr lang="en-GB" dirty="0"/>
              <a:t>Wavelength with Young’s slits</a:t>
            </a:r>
          </a:p>
        </p:txBody>
      </p:sp>
      <p:grpSp>
        <p:nvGrpSpPr>
          <p:cNvPr id="33" name="Group 32">
            <a:extLst>
              <a:ext uri="{FF2B5EF4-FFF2-40B4-BE49-F238E27FC236}">
                <a16:creationId xmlns:a16="http://schemas.microsoft.com/office/drawing/2014/main" id="{7272A52C-B67F-0D5E-EF17-F097492ADF6B}"/>
              </a:ext>
            </a:extLst>
          </p:cNvPr>
          <p:cNvGrpSpPr/>
          <p:nvPr/>
        </p:nvGrpSpPr>
        <p:grpSpPr>
          <a:xfrm>
            <a:off x="1969747" y="3464440"/>
            <a:ext cx="4478791" cy="3056221"/>
            <a:chOff x="4782473" y="1790700"/>
            <a:chExt cx="2671590" cy="1823030"/>
          </a:xfrm>
        </p:grpSpPr>
        <p:sp>
          <p:nvSpPr>
            <p:cNvPr id="19" name="Rectangle 18">
              <a:extLst>
                <a:ext uri="{FF2B5EF4-FFF2-40B4-BE49-F238E27FC236}">
                  <a16:creationId xmlns:a16="http://schemas.microsoft.com/office/drawing/2014/main" id="{E1C4CC3D-9EC0-D304-5339-644A0490EF78}"/>
                </a:ext>
              </a:extLst>
            </p:cNvPr>
            <p:cNvSpPr/>
            <p:nvPr/>
          </p:nvSpPr>
          <p:spPr>
            <a:xfrm>
              <a:off x="6105585" y="1790700"/>
              <a:ext cx="1348478" cy="616789"/>
            </a:xfrm>
            <a:prstGeom prst="rect">
              <a:avLst/>
            </a:prstGeom>
            <a:solidFill>
              <a:schemeClr val="bg1">
                <a:lumMod val="9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20" name="Freeform: Shape 19">
              <a:extLst>
                <a:ext uri="{FF2B5EF4-FFF2-40B4-BE49-F238E27FC236}">
                  <a16:creationId xmlns:a16="http://schemas.microsoft.com/office/drawing/2014/main" id="{6A833F98-116B-A5B8-3773-C7901691DD2D}"/>
                </a:ext>
              </a:extLst>
            </p:cNvPr>
            <p:cNvSpPr/>
            <p:nvPr/>
          </p:nvSpPr>
          <p:spPr>
            <a:xfrm>
              <a:off x="5567071" y="2203985"/>
              <a:ext cx="877016" cy="616789"/>
            </a:xfrm>
            <a:custGeom>
              <a:avLst/>
              <a:gdLst>
                <a:gd name="connsiteX0" fmla="*/ 680819 w 1549029"/>
                <a:gd name="connsiteY0" fmla="*/ 105994 h 1183212"/>
                <a:gd name="connsiteX1" fmla="*/ 680819 w 1549029"/>
                <a:gd name="connsiteY1" fmla="*/ 1039196 h 1183212"/>
                <a:gd name="connsiteX2" fmla="*/ 744091 w 1549029"/>
                <a:gd name="connsiteY2" fmla="*/ 1039196 h 1183212"/>
                <a:gd name="connsiteX3" fmla="*/ 744091 w 1549029"/>
                <a:gd name="connsiteY3" fmla="*/ 105994 h 1183212"/>
                <a:gd name="connsiteX4" fmla="*/ 833219 w 1549029"/>
                <a:gd name="connsiteY4" fmla="*/ 103092 h 1183212"/>
                <a:gd name="connsiteX5" fmla="*/ 833219 w 1549029"/>
                <a:gd name="connsiteY5" fmla="*/ 1036294 h 1183212"/>
                <a:gd name="connsiteX6" fmla="*/ 896491 w 1549029"/>
                <a:gd name="connsiteY6" fmla="*/ 1036294 h 1183212"/>
                <a:gd name="connsiteX7" fmla="*/ 896491 w 1549029"/>
                <a:gd name="connsiteY7" fmla="*/ 103092 h 1183212"/>
                <a:gd name="connsiteX8" fmla="*/ 0 w 1549029"/>
                <a:gd name="connsiteY8" fmla="*/ 0 h 1183212"/>
                <a:gd name="connsiteX9" fmla="*/ 1549029 w 1549029"/>
                <a:gd name="connsiteY9" fmla="*/ 0 h 1183212"/>
                <a:gd name="connsiteX10" fmla="*/ 1549029 w 1549029"/>
                <a:gd name="connsiteY10" fmla="*/ 1183212 h 1183212"/>
                <a:gd name="connsiteX11" fmla="*/ 0 w 1549029"/>
                <a:gd name="connsiteY11" fmla="*/ 1183212 h 118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9029" h="1183212">
                  <a:moveTo>
                    <a:pt x="680819" y="105994"/>
                  </a:moveTo>
                  <a:lnTo>
                    <a:pt x="680819" y="1039196"/>
                  </a:lnTo>
                  <a:lnTo>
                    <a:pt x="744091" y="1039196"/>
                  </a:lnTo>
                  <a:lnTo>
                    <a:pt x="744091" y="105994"/>
                  </a:lnTo>
                  <a:close/>
                  <a:moveTo>
                    <a:pt x="833219" y="103092"/>
                  </a:moveTo>
                  <a:lnTo>
                    <a:pt x="833219" y="1036294"/>
                  </a:lnTo>
                  <a:lnTo>
                    <a:pt x="896491" y="1036294"/>
                  </a:lnTo>
                  <a:lnTo>
                    <a:pt x="896491" y="103092"/>
                  </a:lnTo>
                  <a:close/>
                  <a:moveTo>
                    <a:pt x="0" y="0"/>
                  </a:moveTo>
                  <a:lnTo>
                    <a:pt x="1549029" y="0"/>
                  </a:lnTo>
                  <a:lnTo>
                    <a:pt x="1549029" y="1183212"/>
                  </a:lnTo>
                  <a:lnTo>
                    <a:pt x="0" y="1183212"/>
                  </a:lnTo>
                  <a:close/>
                </a:path>
              </a:pathLst>
            </a:custGeom>
            <a:solidFill>
              <a:schemeClr val="tx1">
                <a:lumMod val="50000"/>
                <a:lumOff val="50000"/>
              </a:schemeClr>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cxnSp>
          <p:nvCxnSpPr>
            <p:cNvPr id="21" name="Straight Connector 20">
              <a:extLst>
                <a:ext uri="{FF2B5EF4-FFF2-40B4-BE49-F238E27FC236}">
                  <a16:creationId xmlns:a16="http://schemas.microsoft.com/office/drawing/2014/main" id="{0611E6CB-97C8-29CA-D503-D3928ED41EBA}"/>
                </a:ext>
              </a:extLst>
            </p:cNvPr>
            <p:cNvCxnSpPr>
              <a:cxnSpLocks/>
            </p:cNvCxnSpPr>
            <p:nvPr/>
          </p:nvCxnSpPr>
          <p:spPr>
            <a:xfrm flipV="1">
              <a:off x="5431367" y="2529417"/>
              <a:ext cx="611716" cy="47413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3B1E47EF-7241-5AC1-2ADD-9816547E53AF}"/>
                </a:ext>
              </a:extLst>
            </p:cNvPr>
            <p:cNvGrpSpPr/>
            <p:nvPr/>
          </p:nvGrpSpPr>
          <p:grpSpPr>
            <a:xfrm>
              <a:off x="4782473" y="2933078"/>
              <a:ext cx="695844" cy="680652"/>
              <a:chOff x="4782473" y="2916144"/>
              <a:chExt cx="695844" cy="680652"/>
            </a:xfrm>
          </p:grpSpPr>
          <p:sp>
            <p:nvSpPr>
              <p:cNvPr id="31" name="Freeform: Shape 30">
                <a:extLst>
                  <a:ext uri="{FF2B5EF4-FFF2-40B4-BE49-F238E27FC236}">
                    <a16:creationId xmlns:a16="http://schemas.microsoft.com/office/drawing/2014/main" id="{22056430-A5EA-86F9-5B5F-2BCE86CC849F}"/>
                  </a:ext>
                </a:extLst>
              </p:cNvPr>
              <p:cNvSpPr/>
              <p:nvPr/>
            </p:nvSpPr>
            <p:spPr>
              <a:xfrm>
                <a:off x="4905839" y="2916144"/>
                <a:ext cx="572478" cy="664141"/>
              </a:xfrm>
              <a:custGeom>
                <a:avLst/>
                <a:gdLst>
                  <a:gd name="connsiteX0" fmla="*/ 1839345 w 1990645"/>
                  <a:gd name="connsiteY0" fmla="*/ 0 h 2390002"/>
                  <a:gd name="connsiteX1" fmla="*/ 1990645 w 1990645"/>
                  <a:gd name="connsiteY1" fmla="*/ 241745 h 2390002"/>
                  <a:gd name="connsiteX2" fmla="*/ 1978755 w 1990645"/>
                  <a:gd name="connsiteY2" fmla="*/ 335843 h 2390002"/>
                  <a:gd name="connsiteX3" fmla="*/ 1948873 w 1990645"/>
                  <a:gd name="connsiteY3" fmla="*/ 406661 h 2390002"/>
                  <a:gd name="connsiteX4" fmla="*/ 1949291 w 1990645"/>
                  <a:gd name="connsiteY4" fmla="*/ 407635 h 2390002"/>
                  <a:gd name="connsiteX5" fmla="*/ 1947677 w 1990645"/>
                  <a:gd name="connsiteY5" fmla="*/ 409493 h 2390002"/>
                  <a:gd name="connsiteX6" fmla="*/ 1946331 w 1990645"/>
                  <a:gd name="connsiteY6" fmla="*/ 412685 h 2390002"/>
                  <a:gd name="connsiteX7" fmla="*/ 1924168 w 1990645"/>
                  <a:gd name="connsiteY7" fmla="*/ 436560 h 2390002"/>
                  <a:gd name="connsiteX8" fmla="*/ 1792382 w 1990645"/>
                  <a:gd name="connsiteY8" fmla="*/ 588285 h 2390002"/>
                  <a:gd name="connsiteX9" fmla="*/ 167308 w 1990645"/>
                  <a:gd name="connsiteY9" fmla="*/ 2390002 h 2390002"/>
                  <a:gd name="connsiteX10" fmla="*/ 0 w 1990645"/>
                  <a:gd name="connsiteY10" fmla="*/ 1377025 h 2390002"/>
                  <a:gd name="connsiteX11" fmla="*/ 1781180 w 1990645"/>
                  <a:gd name="connsiteY11" fmla="*/ 16329 h 2390002"/>
                  <a:gd name="connsiteX12" fmla="*/ 1781997 w 1990645"/>
                  <a:gd name="connsiteY12" fmla="*/ 18231 h 2390002"/>
                  <a:gd name="connsiteX13" fmla="*/ 1808853 w 1990645"/>
                  <a:gd name="connsiteY13" fmla="*/ 4912 h 2390002"/>
                  <a:gd name="connsiteX14" fmla="*/ 1839345 w 1990645"/>
                  <a:gd name="connsiteY14" fmla="*/ 0 h 2390002"/>
                  <a:gd name="connsiteX0" fmla="*/ 1672037 w 1823337"/>
                  <a:gd name="connsiteY0" fmla="*/ 0 h 2390002"/>
                  <a:gd name="connsiteX1" fmla="*/ 1823337 w 1823337"/>
                  <a:gd name="connsiteY1" fmla="*/ 241745 h 2390002"/>
                  <a:gd name="connsiteX2" fmla="*/ 1811447 w 1823337"/>
                  <a:gd name="connsiteY2" fmla="*/ 335843 h 2390002"/>
                  <a:gd name="connsiteX3" fmla="*/ 1781565 w 1823337"/>
                  <a:gd name="connsiteY3" fmla="*/ 406661 h 2390002"/>
                  <a:gd name="connsiteX4" fmla="*/ 1781983 w 1823337"/>
                  <a:gd name="connsiteY4" fmla="*/ 407635 h 2390002"/>
                  <a:gd name="connsiteX5" fmla="*/ 1780369 w 1823337"/>
                  <a:gd name="connsiteY5" fmla="*/ 409493 h 2390002"/>
                  <a:gd name="connsiteX6" fmla="*/ 1779023 w 1823337"/>
                  <a:gd name="connsiteY6" fmla="*/ 412685 h 2390002"/>
                  <a:gd name="connsiteX7" fmla="*/ 1756860 w 1823337"/>
                  <a:gd name="connsiteY7" fmla="*/ 436560 h 2390002"/>
                  <a:gd name="connsiteX8" fmla="*/ 1625074 w 1823337"/>
                  <a:gd name="connsiteY8" fmla="*/ 588285 h 2390002"/>
                  <a:gd name="connsiteX9" fmla="*/ 0 w 1823337"/>
                  <a:gd name="connsiteY9" fmla="*/ 2390002 h 2390002"/>
                  <a:gd name="connsiteX10" fmla="*/ 659146 w 1823337"/>
                  <a:gd name="connsiteY10" fmla="*/ 757127 h 2390002"/>
                  <a:gd name="connsiteX11" fmla="*/ 1613872 w 1823337"/>
                  <a:gd name="connsiteY11" fmla="*/ 16329 h 2390002"/>
                  <a:gd name="connsiteX12" fmla="*/ 1614689 w 1823337"/>
                  <a:gd name="connsiteY12" fmla="*/ 18231 h 2390002"/>
                  <a:gd name="connsiteX13" fmla="*/ 1641545 w 1823337"/>
                  <a:gd name="connsiteY13" fmla="*/ 4912 h 2390002"/>
                  <a:gd name="connsiteX14" fmla="*/ 1672037 w 1823337"/>
                  <a:gd name="connsiteY14" fmla="*/ 0 h 2390002"/>
                  <a:gd name="connsiteX0" fmla="*/ 1012891 w 1164191"/>
                  <a:gd name="connsiteY0" fmla="*/ 0 h 1582254"/>
                  <a:gd name="connsiteX1" fmla="*/ 1164191 w 1164191"/>
                  <a:gd name="connsiteY1" fmla="*/ 241745 h 1582254"/>
                  <a:gd name="connsiteX2" fmla="*/ 1152301 w 1164191"/>
                  <a:gd name="connsiteY2" fmla="*/ 335843 h 1582254"/>
                  <a:gd name="connsiteX3" fmla="*/ 1122419 w 1164191"/>
                  <a:gd name="connsiteY3" fmla="*/ 406661 h 1582254"/>
                  <a:gd name="connsiteX4" fmla="*/ 1122837 w 1164191"/>
                  <a:gd name="connsiteY4" fmla="*/ 407635 h 1582254"/>
                  <a:gd name="connsiteX5" fmla="*/ 1121223 w 1164191"/>
                  <a:gd name="connsiteY5" fmla="*/ 409493 h 1582254"/>
                  <a:gd name="connsiteX6" fmla="*/ 1119877 w 1164191"/>
                  <a:gd name="connsiteY6" fmla="*/ 412685 h 1582254"/>
                  <a:gd name="connsiteX7" fmla="*/ 1097714 w 1164191"/>
                  <a:gd name="connsiteY7" fmla="*/ 436560 h 1582254"/>
                  <a:gd name="connsiteX8" fmla="*/ 965928 w 1164191"/>
                  <a:gd name="connsiteY8" fmla="*/ 588285 h 1582254"/>
                  <a:gd name="connsiteX9" fmla="*/ 98437 w 1164191"/>
                  <a:gd name="connsiteY9" fmla="*/ 1582254 h 1582254"/>
                  <a:gd name="connsiteX10" fmla="*/ 0 w 1164191"/>
                  <a:gd name="connsiteY10" fmla="*/ 757127 h 1582254"/>
                  <a:gd name="connsiteX11" fmla="*/ 954726 w 1164191"/>
                  <a:gd name="connsiteY11" fmla="*/ 16329 h 1582254"/>
                  <a:gd name="connsiteX12" fmla="*/ 955543 w 1164191"/>
                  <a:gd name="connsiteY12" fmla="*/ 18231 h 1582254"/>
                  <a:gd name="connsiteX13" fmla="*/ 982399 w 1164191"/>
                  <a:gd name="connsiteY13" fmla="*/ 4912 h 1582254"/>
                  <a:gd name="connsiteX14" fmla="*/ 1012891 w 1164191"/>
                  <a:gd name="connsiteY14" fmla="*/ 0 h 158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4191" h="1582254">
                    <a:moveTo>
                      <a:pt x="1012891" y="0"/>
                    </a:moveTo>
                    <a:cubicBezTo>
                      <a:pt x="1096452" y="0"/>
                      <a:pt x="1164191" y="108233"/>
                      <a:pt x="1164191" y="241745"/>
                    </a:cubicBezTo>
                    <a:cubicBezTo>
                      <a:pt x="1164191" y="275123"/>
                      <a:pt x="1159958" y="306921"/>
                      <a:pt x="1152301" y="335843"/>
                    </a:cubicBezTo>
                    <a:lnTo>
                      <a:pt x="1122419" y="406661"/>
                    </a:lnTo>
                    <a:lnTo>
                      <a:pt x="1122837" y="407635"/>
                    </a:lnTo>
                    <a:lnTo>
                      <a:pt x="1121223" y="409493"/>
                    </a:lnTo>
                    <a:lnTo>
                      <a:pt x="1119877" y="412685"/>
                    </a:lnTo>
                    <a:lnTo>
                      <a:pt x="1097714" y="436560"/>
                    </a:lnTo>
                    <a:lnTo>
                      <a:pt x="965928" y="588285"/>
                    </a:lnTo>
                    <a:cubicBezTo>
                      <a:pt x="-590416" y="2378774"/>
                      <a:pt x="596189" y="1035256"/>
                      <a:pt x="98437" y="1582254"/>
                    </a:cubicBezTo>
                    <a:lnTo>
                      <a:pt x="0" y="757127"/>
                    </a:lnTo>
                    <a:lnTo>
                      <a:pt x="954726" y="16329"/>
                    </a:lnTo>
                    <a:lnTo>
                      <a:pt x="955543" y="18231"/>
                    </a:lnTo>
                    <a:lnTo>
                      <a:pt x="982399" y="4912"/>
                    </a:lnTo>
                    <a:cubicBezTo>
                      <a:pt x="992248" y="1691"/>
                      <a:pt x="1002446" y="0"/>
                      <a:pt x="1012891" y="0"/>
                    </a:cubicBezTo>
                    <a:close/>
                  </a:path>
                </a:pathLst>
              </a:custGeom>
              <a:gradFill flip="none" rotWithShape="1">
                <a:gsLst>
                  <a:gs pos="35000">
                    <a:srgbClr val="516567"/>
                  </a:gs>
                  <a:gs pos="53000">
                    <a:schemeClr val="accent1">
                      <a:shade val="67500"/>
                      <a:satMod val="115000"/>
                    </a:schemeClr>
                  </a:gs>
                  <a:gs pos="67000">
                    <a:schemeClr val="accent1">
                      <a:shade val="100000"/>
                      <a:satMod val="115000"/>
                    </a:schemeClr>
                  </a:gs>
                </a:gsLst>
                <a:lin ang="13800000" scaled="0"/>
                <a:tileRect/>
              </a:gra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32" name="Oval 31">
                <a:extLst>
                  <a:ext uri="{FF2B5EF4-FFF2-40B4-BE49-F238E27FC236}">
                    <a16:creationId xmlns:a16="http://schemas.microsoft.com/office/drawing/2014/main" id="{15A748DA-AD91-A29E-5C7F-86FDE4C122F9}"/>
                  </a:ext>
                </a:extLst>
              </p:cNvPr>
              <p:cNvSpPr/>
              <p:nvPr/>
            </p:nvSpPr>
            <p:spPr>
              <a:xfrm>
                <a:off x="4782473" y="3238627"/>
                <a:ext cx="246731" cy="358169"/>
              </a:xfrm>
              <a:prstGeom prst="ellipse">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grpSp>
          <p:nvGrpSpPr>
            <p:cNvPr id="23" name="Group 22">
              <a:extLst>
                <a:ext uri="{FF2B5EF4-FFF2-40B4-BE49-F238E27FC236}">
                  <a16:creationId xmlns:a16="http://schemas.microsoft.com/office/drawing/2014/main" id="{B61CBBEA-55AE-F62D-2072-47B6129F542B}"/>
                </a:ext>
              </a:extLst>
            </p:cNvPr>
            <p:cNvGrpSpPr/>
            <p:nvPr/>
          </p:nvGrpSpPr>
          <p:grpSpPr>
            <a:xfrm>
              <a:off x="6550441" y="2025650"/>
              <a:ext cx="489688" cy="125212"/>
              <a:chOff x="6448881" y="2108638"/>
              <a:chExt cx="449912" cy="134500"/>
            </a:xfrm>
          </p:grpSpPr>
          <p:sp>
            <p:nvSpPr>
              <p:cNvPr id="24" name="Oval 23">
                <a:extLst>
                  <a:ext uri="{FF2B5EF4-FFF2-40B4-BE49-F238E27FC236}">
                    <a16:creationId xmlns:a16="http://schemas.microsoft.com/office/drawing/2014/main" id="{91D4F2B7-EB8A-121D-2F0D-AE8652B0D363}"/>
                  </a:ext>
                </a:extLst>
              </p:cNvPr>
              <p:cNvSpPr/>
              <p:nvPr/>
            </p:nvSpPr>
            <p:spPr>
              <a:xfrm>
                <a:off x="6627814" y="2108638"/>
                <a:ext cx="92046" cy="134500"/>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25" name="Oval 24">
                <a:extLst>
                  <a:ext uri="{FF2B5EF4-FFF2-40B4-BE49-F238E27FC236}">
                    <a16:creationId xmlns:a16="http://schemas.microsoft.com/office/drawing/2014/main" id="{AFF33892-2920-7DF0-F709-BF8BA6C5B849}"/>
                  </a:ext>
                </a:extLst>
              </p:cNvPr>
              <p:cNvSpPr/>
              <p:nvPr/>
            </p:nvSpPr>
            <p:spPr>
              <a:xfrm>
                <a:off x="6731050" y="2137599"/>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26" name="Oval 25">
                <a:extLst>
                  <a:ext uri="{FF2B5EF4-FFF2-40B4-BE49-F238E27FC236}">
                    <a16:creationId xmlns:a16="http://schemas.microsoft.com/office/drawing/2014/main" id="{54FB78CF-CAEE-DFE9-1620-65F58E4EA7E9}"/>
                  </a:ext>
                </a:extLst>
              </p:cNvPr>
              <p:cNvSpPr/>
              <p:nvPr/>
            </p:nvSpPr>
            <p:spPr>
              <a:xfrm>
                <a:off x="6796165" y="2143537"/>
                <a:ext cx="45719" cy="64702"/>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27" name="Oval 26">
                <a:extLst>
                  <a:ext uri="{FF2B5EF4-FFF2-40B4-BE49-F238E27FC236}">
                    <a16:creationId xmlns:a16="http://schemas.microsoft.com/office/drawing/2014/main" id="{A77248AF-507F-6FA2-CC14-81B00D903D53}"/>
                  </a:ext>
                </a:extLst>
              </p:cNvPr>
              <p:cNvSpPr/>
              <p:nvPr/>
            </p:nvSpPr>
            <p:spPr>
              <a:xfrm>
                <a:off x="6853074" y="2153029"/>
                <a:ext cx="45719" cy="4571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28" name="Oval 27">
                <a:extLst>
                  <a:ext uri="{FF2B5EF4-FFF2-40B4-BE49-F238E27FC236}">
                    <a16:creationId xmlns:a16="http://schemas.microsoft.com/office/drawing/2014/main" id="{68ADF2D3-CB24-120A-CC43-135428B08B49}"/>
                  </a:ext>
                </a:extLst>
              </p:cNvPr>
              <p:cNvSpPr/>
              <p:nvPr/>
            </p:nvSpPr>
            <p:spPr>
              <a:xfrm flipH="1">
                <a:off x="6562699" y="2137599"/>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29" name="Oval 28">
                <a:extLst>
                  <a:ext uri="{FF2B5EF4-FFF2-40B4-BE49-F238E27FC236}">
                    <a16:creationId xmlns:a16="http://schemas.microsoft.com/office/drawing/2014/main" id="{96646586-E962-A992-D8AD-CC09C2DF8801}"/>
                  </a:ext>
                </a:extLst>
              </p:cNvPr>
              <p:cNvSpPr/>
              <p:nvPr/>
            </p:nvSpPr>
            <p:spPr>
              <a:xfrm flipH="1">
                <a:off x="6505790" y="2143537"/>
                <a:ext cx="45719" cy="64702"/>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30" name="Oval 29">
                <a:extLst>
                  <a:ext uri="{FF2B5EF4-FFF2-40B4-BE49-F238E27FC236}">
                    <a16:creationId xmlns:a16="http://schemas.microsoft.com/office/drawing/2014/main" id="{D7FA3099-7EFF-8F9D-6C74-D8849384B5D8}"/>
                  </a:ext>
                </a:extLst>
              </p:cNvPr>
              <p:cNvSpPr/>
              <p:nvPr/>
            </p:nvSpPr>
            <p:spPr>
              <a:xfrm flipH="1">
                <a:off x="6448881" y="2153029"/>
                <a:ext cx="45719" cy="4571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grpSp>
      <p:sp>
        <p:nvSpPr>
          <p:cNvPr id="4" name="TextBox 3">
            <a:hlinkClick r:id="rId2"/>
            <a:extLst>
              <a:ext uri="{FF2B5EF4-FFF2-40B4-BE49-F238E27FC236}">
                <a16:creationId xmlns:a16="http://schemas.microsoft.com/office/drawing/2014/main" id="{1EB96387-5B00-1B45-B361-8E80828A20DD}"/>
              </a:ext>
            </a:extLst>
          </p:cNvPr>
          <p:cNvSpPr txBox="1"/>
          <p:nvPr/>
        </p:nvSpPr>
        <p:spPr>
          <a:xfrm>
            <a:off x="5037500" y="4892339"/>
            <a:ext cx="468398" cy="261610"/>
          </a:xfrm>
          <a:prstGeom prst="rect">
            <a:avLst/>
          </a:prstGeom>
          <a:noFill/>
        </p:spPr>
        <p:txBody>
          <a:bodyPr wrap="none" rtlCol="0">
            <a:spAutoFit/>
          </a:bodyPr>
          <a:lstStyle/>
          <a:p>
            <a:pPr algn="l"/>
            <a:r>
              <a:rPr lang="en-GB" sz="1100" dirty="0">
                <a:solidFill>
                  <a:schemeClr val="tx1">
                    <a:lumMod val="50000"/>
                    <a:lumOff val="50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4047199366"/>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0C0BA9-A11A-FA8F-70F9-54243037AA8F}"/>
              </a:ext>
            </a:extLst>
          </p:cNvPr>
          <p:cNvSpPr>
            <a:spLocks noGrp="1"/>
          </p:cNvSpPr>
          <p:nvPr>
            <p:ph type="title"/>
          </p:nvPr>
        </p:nvSpPr>
        <p:spPr/>
        <p:txBody>
          <a:bodyPr/>
          <a:lstStyle/>
          <a:p>
            <a:r>
              <a:rPr lang="en-GB"/>
              <a:t>Diagram</a:t>
            </a:r>
            <a:endParaRPr lang="en-US"/>
          </a:p>
        </p:txBody>
      </p:sp>
      <p:cxnSp>
        <p:nvCxnSpPr>
          <p:cNvPr id="8" name="Straight Connector 7">
            <a:extLst>
              <a:ext uri="{FF2B5EF4-FFF2-40B4-BE49-F238E27FC236}">
                <a16:creationId xmlns:a16="http://schemas.microsoft.com/office/drawing/2014/main" id="{EF5BFCB0-DA46-712D-E8A1-8AFFDEEA4051}"/>
              </a:ext>
            </a:extLst>
          </p:cNvPr>
          <p:cNvCxnSpPr>
            <a:cxnSpLocks/>
          </p:cNvCxnSpPr>
          <p:nvPr/>
        </p:nvCxnSpPr>
        <p:spPr>
          <a:xfrm flipV="1">
            <a:off x="6313662" y="2020695"/>
            <a:ext cx="0" cy="1956613"/>
          </a:xfrm>
          <a:prstGeom prst="line">
            <a:avLst/>
          </a:prstGeom>
          <a:ln>
            <a:tailEnd type="none" w="med" len="lg"/>
          </a:ln>
        </p:spPr>
        <p:style>
          <a:lnRef idx="3">
            <a:schemeClr val="dk1"/>
          </a:lnRef>
          <a:fillRef idx="0">
            <a:schemeClr val="dk1"/>
          </a:fillRef>
          <a:effectRef idx="2">
            <a:schemeClr val="dk1"/>
          </a:effectRef>
          <a:fontRef idx="minor">
            <a:schemeClr val="tx1"/>
          </a:fontRef>
        </p:style>
      </p:cxnSp>
      <p:cxnSp>
        <p:nvCxnSpPr>
          <p:cNvPr id="4" name="Straight Connector 3">
            <a:extLst>
              <a:ext uri="{FF2B5EF4-FFF2-40B4-BE49-F238E27FC236}">
                <a16:creationId xmlns:a16="http://schemas.microsoft.com/office/drawing/2014/main" id="{F6CE07F0-DE92-D948-E529-045F9B4EA6A7}"/>
              </a:ext>
            </a:extLst>
          </p:cNvPr>
          <p:cNvCxnSpPr>
            <a:cxnSpLocks/>
          </p:cNvCxnSpPr>
          <p:nvPr/>
        </p:nvCxnSpPr>
        <p:spPr>
          <a:xfrm>
            <a:off x="2206263" y="2382232"/>
            <a:ext cx="0" cy="66847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4F19A834-807C-82F0-8B9B-9B8398931C23}"/>
              </a:ext>
            </a:extLst>
          </p:cNvPr>
          <p:cNvCxnSpPr>
            <a:cxnSpLocks/>
          </p:cNvCxnSpPr>
          <p:nvPr/>
        </p:nvCxnSpPr>
        <p:spPr>
          <a:xfrm>
            <a:off x="2206263" y="3296071"/>
            <a:ext cx="0" cy="46035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58171F1-BB48-488A-0196-D887396038BA}"/>
              </a:ext>
            </a:extLst>
          </p:cNvPr>
          <p:cNvCxnSpPr>
            <a:cxnSpLocks/>
          </p:cNvCxnSpPr>
          <p:nvPr/>
        </p:nvCxnSpPr>
        <p:spPr>
          <a:xfrm>
            <a:off x="2206263" y="3131340"/>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084B3884-B35A-A8A3-861A-C47CA7FD1B9F}"/>
              </a:ext>
            </a:extLst>
          </p:cNvPr>
          <p:cNvSpPr/>
          <p:nvPr/>
        </p:nvSpPr>
        <p:spPr>
          <a:xfrm flipH="1" flipV="1">
            <a:off x="1475512" y="3103154"/>
            <a:ext cx="278624" cy="26300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227601A3-2888-5180-007F-621F65F5FD08}"/>
              </a:ext>
            </a:extLst>
          </p:cNvPr>
          <p:cNvSpPr/>
          <p:nvPr/>
        </p:nvSpPr>
        <p:spPr>
          <a:xfrm>
            <a:off x="675887" y="2999002"/>
            <a:ext cx="1003733" cy="524401"/>
          </a:xfrm>
          <a:prstGeom prst="rect">
            <a:avLst/>
          </a:prstGeom>
          <a:ln>
            <a:solidFill>
              <a:schemeClr val="bg1">
                <a:lumMod val="10000"/>
              </a:schemeClr>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39" name="TextBox 38">
            <a:extLst>
              <a:ext uri="{FF2B5EF4-FFF2-40B4-BE49-F238E27FC236}">
                <a16:creationId xmlns:a16="http://schemas.microsoft.com/office/drawing/2014/main" id="{FDF1EB56-F160-CE73-E6D9-5A5511AD1BF1}"/>
              </a:ext>
            </a:extLst>
          </p:cNvPr>
          <p:cNvSpPr txBox="1"/>
          <p:nvPr/>
        </p:nvSpPr>
        <p:spPr>
          <a:xfrm>
            <a:off x="551940" y="2329553"/>
            <a:ext cx="1358603" cy="524401"/>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Laser</a:t>
            </a:r>
            <a:endParaRPr lang="en-US" sz="280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843980AB-1214-0D28-D6DD-6BFE0A056797}"/>
              </a:ext>
            </a:extLst>
          </p:cNvPr>
          <p:cNvSpPr txBox="1"/>
          <p:nvPr/>
        </p:nvSpPr>
        <p:spPr>
          <a:xfrm>
            <a:off x="1754136" y="1138381"/>
            <a:ext cx="1828800" cy="954107"/>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Young’s Slits</a:t>
            </a:r>
            <a:endParaRPr lang="en-US" sz="2800" dirty="0">
              <a:latin typeface="Arial" panose="020B0604020202020204" pitchFamily="34" charset="0"/>
              <a:cs typeface="Arial" panose="020B0604020202020204" pitchFamily="34" charset="0"/>
            </a:endParaRPr>
          </a:p>
        </p:txBody>
      </p:sp>
      <p:sp>
        <p:nvSpPr>
          <p:cNvPr id="12" name="TextBox 11">
            <a:extLst>
              <a:ext uri="{FF2B5EF4-FFF2-40B4-BE49-F238E27FC236}">
                <a16:creationId xmlns:a16="http://schemas.microsoft.com/office/drawing/2014/main" id="{1A7EF7C8-6501-10DE-11A5-71066CC1CD18}"/>
              </a:ext>
            </a:extLst>
          </p:cNvPr>
          <p:cNvSpPr txBox="1"/>
          <p:nvPr/>
        </p:nvSpPr>
        <p:spPr>
          <a:xfrm>
            <a:off x="5621435" y="1139701"/>
            <a:ext cx="1828800"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Screen</a:t>
            </a:r>
            <a:endParaRPr lang="en-US" sz="2800">
              <a:latin typeface="Arial" panose="020B0604020202020204" pitchFamily="34" charset="0"/>
              <a:cs typeface="Arial" panose="020B0604020202020204" pitchFamily="34" charset="0"/>
            </a:endParaRPr>
          </a:p>
        </p:txBody>
      </p:sp>
      <p:sp>
        <p:nvSpPr>
          <p:cNvPr id="14" name="Rectangle 13">
            <a:extLst>
              <a:ext uri="{FF2B5EF4-FFF2-40B4-BE49-F238E27FC236}">
                <a16:creationId xmlns:a16="http://schemas.microsoft.com/office/drawing/2014/main" id="{008111E4-E98A-7CF8-FC5D-B6429D131213}"/>
              </a:ext>
            </a:extLst>
          </p:cNvPr>
          <p:cNvSpPr/>
          <p:nvPr/>
        </p:nvSpPr>
        <p:spPr>
          <a:xfrm flipV="1">
            <a:off x="2206263" y="4438481"/>
            <a:ext cx="4472123" cy="103319"/>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8889C702-A2D6-9E29-D197-C20BFC47BA95}"/>
              </a:ext>
            </a:extLst>
          </p:cNvPr>
          <p:cNvSpPr txBox="1"/>
          <p:nvPr/>
        </p:nvSpPr>
        <p:spPr>
          <a:xfrm>
            <a:off x="3222843" y="3835845"/>
            <a:ext cx="2342713" cy="523220"/>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metre stick</a:t>
            </a:r>
            <a:endParaRPr lang="en-US" sz="2800" dirty="0">
              <a:latin typeface="Arial" panose="020B0604020202020204" pitchFamily="34" charset="0"/>
              <a:cs typeface="Arial" panose="020B0604020202020204" pitchFamily="34" charset="0"/>
            </a:endParaRPr>
          </a:p>
        </p:txBody>
      </p:sp>
      <p:cxnSp>
        <p:nvCxnSpPr>
          <p:cNvPr id="21" name="Straight Arrow Connector 20">
            <a:extLst>
              <a:ext uri="{FF2B5EF4-FFF2-40B4-BE49-F238E27FC236}">
                <a16:creationId xmlns:a16="http://schemas.microsoft.com/office/drawing/2014/main" id="{8C522B16-6F28-0C79-FE57-22747B4443AF}"/>
              </a:ext>
            </a:extLst>
          </p:cNvPr>
          <p:cNvCxnSpPr>
            <a:cxnSpLocks/>
          </p:cNvCxnSpPr>
          <p:nvPr/>
        </p:nvCxnSpPr>
        <p:spPr>
          <a:xfrm flipV="1">
            <a:off x="2427726" y="2789393"/>
            <a:ext cx="3729529" cy="295353"/>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25" name="Straight Arrow Connector 24">
            <a:extLst>
              <a:ext uri="{FF2B5EF4-FFF2-40B4-BE49-F238E27FC236}">
                <a16:creationId xmlns:a16="http://schemas.microsoft.com/office/drawing/2014/main" id="{B0957E3F-1535-B673-65EE-93D171D4DA01}"/>
              </a:ext>
            </a:extLst>
          </p:cNvPr>
          <p:cNvCxnSpPr>
            <a:cxnSpLocks/>
          </p:cNvCxnSpPr>
          <p:nvPr/>
        </p:nvCxnSpPr>
        <p:spPr>
          <a:xfrm>
            <a:off x="2427726" y="3322891"/>
            <a:ext cx="3729529" cy="443908"/>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5" name="TextBox 4">
            <a:extLst>
              <a:ext uri="{FF2B5EF4-FFF2-40B4-BE49-F238E27FC236}">
                <a16:creationId xmlns:a16="http://schemas.microsoft.com/office/drawing/2014/main" id="{A3AF62AC-9D52-4DB8-78C4-CD9FFCBC188D}"/>
              </a:ext>
            </a:extLst>
          </p:cNvPr>
          <p:cNvSpPr txBox="1"/>
          <p:nvPr/>
        </p:nvSpPr>
        <p:spPr>
          <a:xfrm>
            <a:off x="6760486" y="1852053"/>
            <a:ext cx="2123632" cy="1815882"/>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Interference pattern of spots on the screen</a:t>
            </a:r>
            <a:endParaRPr lang="en-US" sz="2800">
              <a:latin typeface="Arial" panose="020B0604020202020204" pitchFamily="34" charset="0"/>
              <a:cs typeface="Arial" panose="020B0604020202020204" pitchFamily="34" charset="0"/>
            </a:endParaRPr>
          </a:p>
        </p:txBody>
      </p:sp>
      <p:cxnSp>
        <p:nvCxnSpPr>
          <p:cNvPr id="9" name="Straight Arrow Connector 8">
            <a:extLst>
              <a:ext uri="{FF2B5EF4-FFF2-40B4-BE49-F238E27FC236}">
                <a16:creationId xmlns:a16="http://schemas.microsoft.com/office/drawing/2014/main" id="{96938859-68A3-8B3E-86C2-571673DEE563}"/>
              </a:ext>
            </a:extLst>
          </p:cNvPr>
          <p:cNvCxnSpPr/>
          <p:nvPr/>
        </p:nvCxnSpPr>
        <p:spPr>
          <a:xfrm flipH="1">
            <a:off x="6313662" y="2382232"/>
            <a:ext cx="446824" cy="31287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74024117"/>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C7E9CE-4A4F-1975-AA88-9FB341CFDB2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39BE857-107E-7F88-53E5-18B10D0100A4}"/>
              </a:ext>
            </a:extLst>
          </p:cNvPr>
          <p:cNvSpPr>
            <a:spLocks noGrp="1"/>
          </p:cNvSpPr>
          <p:nvPr>
            <p:ph type="title"/>
          </p:nvPr>
        </p:nvSpPr>
        <p:spPr/>
        <p:txBody>
          <a:bodyPr/>
          <a:lstStyle/>
          <a:p>
            <a:r>
              <a:rPr lang="en-GB"/>
              <a:t>Measurements</a:t>
            </a:r>
            <a:endParaRPr lang="en-US"/>
          </a:p>
        </p:txBody>
      </p:sp>
      <p:cxnSp>
        <p:nvCxnSpPr>
          <p:cNvPr id="8" name="Straight Connector 7">
            <a:extLst>
              <a:ext uri="{FF2B5EF4-FFF2-40B4-BE49-F238E27FC236}">
                <a16:creationId xmlns:a16="http://schemas.microsoft.com/office/drawing/2014/main" id="{74FD5320-831C-A011-D077-D41204A53570}"/>
              </a:ext>
            </a:extLst>
          </p:cNvPr>
          <p:cNvCxnSpPr>
            <a:cxnSpLocks/>
          </p:cNvCxnSpPr>
          <p:nvPr/>
        </p:nvCxnSpPr>
        <p:spPr>
          <a:xfrm flipV="1">
            <a:off x="6451885" y="1472387"/>
            <a:ext cx="0" cy="1956613"/>
          </a:xfrm>
          <a:prstGeom prst="line">
            <a:avLst/>
          </a:prstGeom>
          <a:ln>
            <a:tailEnd type="none" w="med" len="lg"/>
          </a:ln>
        </p:spPr>
        <p:style>
          <a:lnRef idx="3">
            <a:schemeClr val="dk1"/>
          </a:lnRef>
          <a:fillRef idx="0">
            <a:schemeClr val="dk1"/>
          </a:fillRef>
          <a:effectRef idx="2">
            <a:schemeClr val="dk1"/>
          </a:effectRef>
          <a:fontRef idx="minor">
            <a:schemeClr val="tx1"/>
          </a:fontRef>
        </p:style>
      </p:cxnSp>
      <p:cxnSp>
        <p:nvCxnSpPr>
          <p:cNvPr id="4" name="Straight Connector 3">
            <a:extLst>
              <a:ext uri="{FF2B5EF4-FFF2-40B4-BE49-F238E27FC236}">
                <a16:creationId xmlns:a16="http://schemas.microsoft.com/office/drawing/2014/main" id="{873562B3-1E08-F372-4D8A-D56AA3D1A0EA}"/>
              </a:ext>
            </a:extLst>
          </p:cNvPr>
          <p:cNvCxnSpPr>
            <a:cxnSpLocks/>
          </p:cNvCxnSpPr>
          <p:nvPr/>
        </p:nvCxnSpPr>
        <p:spPr>
          <a:xfrm>
            <a:off x="2344486" y="1833924"/>
            <a:ext cx="0" cy="66847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97DAFD88-37EC-AC72-B8FC-FAB455F7D625}"/>
              </a:ext>
            </a:extLst>
          </p:cNvPr>
          <p:cNvCxnSpPr>
            <a:cxnSpLocks/>
          </p:cNvCxnSpPr>
          <p:nvPr/>
        </p:nvCxnSpPr>
        <p:spPr>
          <a:xfrm>
            <a:off x="2344486" y="2747763"/>
            <a:ext cx="0" cy="46035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595A5FC-4BBB-983C-757F-769E9B43CB42}"/>
              </a:ext>
            </a:extLst>
          </p:cNvPr>
          <p:cNvCxnSpPr>
            <a:cxnSpLocks/>
          </p:cNvCxnSpPr>
          <p:nvPr/>
        </p:nvCxnSpPr>
        <p:spPr>
          <a:xfrm>
            <a:off x="2344486" y="2583032"/>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D2596848-6CF6-CEC3-3F55-2D1A79960500}"/>
              </a:ext>
            </a:extLst>
          </p:cNvPr>
          <p:cNvSpPr/>
          <p:nvPr/>
        </p:nvSpPr>
        <p:spPr>
          <a:xfrm flipH="1" flipV="1">
            <a:off x="1613735" y="2554846"/>
            <a:ext cx="278624" cy="26300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B42C0982-2111-3B0C-C03D-1BB59233670F}"/>
              </a:ext>
            </a:extLst>
          </p:cNvPr>
          <p:cNvSpPr/>
          <p:nvPr/>
        </p:nvSpPr>
        <p:spPr>
          <a:xfrm>
            <a:off x="814110" y="2450694"/>
            <a:ext cx="1003733" cy="524401"/>
          </a:xfrm>
          <a:prstGeom prst="rect">
            <a:avLst/>
          </a:prstGeom>
          <a:ln>
            <a:solidFill>
              <a:schemeClr val="bg1">
                <a:lumMod val="10000"/>
              </a:schemeClr>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cxnSp>
        <p:nvCxnSpPr>
          <p:cNvPr id="21" name="Straight Arrow Connector 20">
            <a:extLst>
              <a:ext uri="{FF2B5EF4-FFF2-40B4-BE49-F238E27FC236}">
                <a16:creationId xmlns:a16="http://schemas.microsoft.com/office/drawing/2014/main" id="{2492832C-8D5B-998A-9A20-010EB8788E94}"/>
              </a:ext>
            </a:extLst>
          </p:cNvPr>
          <p:cNvCxnSpPr>
            <a:cxnSpLocks/>
          </p:cNvCxnSpPr>
          <p:nvPr/>
        </p:nvCxnSpPr>
        <p:spPr>
          <a:xfrm>
            <a:off x="2419002" y="2619635"/>
            <a:ext cx="4032883"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61D96B2D-CFF9-7FE7-A23A-42E006146E79}"/>
              </a:ext>
            </a:extLst>
          </p:cNvPr>
          <p:cNvSpPr txBox="1"/>
          <p:nvPr/>
        </p:nvSpPr>
        <p:spPr>
          <a:xfrm>
            <a:off x="830975" y="4330121"/>
            <a:ext cx="7536847" cy="1569660"/>
          </a:xfrm>
          <a:prstGeom prst="rect">
            <a:avLst/>
          </a:prstGeom>
          <a:noFill/>
        </p:spPr>
        <p:txBody>
          <a:bodyPr wrap="square" rtlCol="0">
            <a:spAutoFit/>
          </a:bodyPr>
          <a:lstStyle/>
          <a:p>
            <a:pPr algn="l"/>
            <a:r>
              <a:rPr lang="en-GB" sz="3200" i="1" dirty="0">
                <a:latin typeface="Times New Roman" panose="02020603050405020304" pitchFamily="18" charset="0"/>
                <a:cs typeface="Times New Roman" panose="02020603050405020304" pitchFamily="18" charset="0"/>
              </a:rPr>
              <a:t>d</a:t>
            </a:r>
            <a:r>
              <a:rPr lang="en-GB" sz="3200" dirty="0">
                <a:latin typeface="Arial" panose="020B0604020202020204" pitchFamily="34" charset="0"/>
                <a:cs typeface="Arial" panose="020B0604020202020204" pitchFamily="34" charset="0"/>
              </a:rPr>
              <a:t> = slit separation</a:t>
            </a:r>
          </a:p>
          <a:p>
            <a:pPr algn="l"/>
            <a:r>
              <a:rPr lang="en-GB" sz="3200" i="1" dirty="0">
                <a:latin typeface="Times New Roman" panose="02020603050405020304" pitchFamily="18" charset="0"/>
                <a:cs typeface="Times New Roman" panose="02020603050405020304" pitchFamily="18" charset="0"/>
              </a:rPr>
              <a:t>L</a:t>
            </a:r>
            <a:r>
              <a:rPr lang="en-GB" sz="3200" dirty="0">
                <a:latin typeface="Arial" panose="020B0604020202020204" pitchFamily="34" charset="0"/>
                <a:cs typeface="Arial" panose="020B0604020202020204" pitchFamily="34" charset="0"/>
              </a:rPr>
              <a:t> = screen to slit distance</a:t>
            </a:r>
            <a:br>
              <a:rPr lang="en-GB" sz="3200" dirty="0">
                <a:latin typeface="Arial" panose="020B0604020202020204" pitchFamily="34" charset="0"/>
                <a:cs typeface="Arial" panose="020B0604020202020204" pitchFamily="34" charset="0"/>
              </a:rPr>
            </a:br>
            <a:r>
              <a:rPr lang="en-GB" sz="3200" i="1" dirty="0">
                <a:latin typeface="Times New Roman" panose="02020603050405020304" pitchFamily="18" charset="0"/>
                <a:cs typeface="Times New Roman" panose="02020603050405020304" pitchFamily="18" charset="0"/>
              </a:rPr>
              <a:t>2x</a:t>
            </a:r>
            <a:r>
              <a:rPr lang="en-GB" sz="3200" dirty="0">
                <a:latin typeface="Arial" panose="020B0604020202020204" pitchFamily="34" charset="0"/>
                <a:cs typeface="Arial" panose="020B0604020202020204" pitchFamily="34" charset="0"/>
              </a:rPr>
              <a:t> = distance between nth order images</a:t>
            </a:r>
          </a:p>
        </p:txBody>
      </p:sp>
      <p:sp>
        <p:nvSpPr>
          <p:cNvPr id="11" name="TextBox 10">
            <a:extLst>
              <a:ext uri="{FF2B5EF4-FFF2-40B4-BE49-F238E27FC236}">
                <a16:creationId xmlns:a16="http://schemas.microsoft.com/office/drawing/2014/main" id="{A131FE81-0CDF-C78F-D9C0-2DACA6FDA6FD}"/>
              </a:ext>
            </a:extLst>
          </p:cNvPr>
          <p:cNvSpPr txBox="1"/>
          <p:nvPr/>
        </p:nvSpPr>
        <p:spPr>
          <a:xfrm>
            <a:off x="4277636" y="1959945"/>
            <a:ext cx="441146" cy="646331"/>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a:t>L</a:t>
            </a:r>
          </a:p>
        </p:txBody>
      </p:sp>
      <p:sp>
        <p:nvSpPr>
          <p:cNvPr id="16" name="TextBox 15">
            <a:extLst>
              <a:ext uri="{FF2B5EF4-FFF2-40B4-BE49-F238E27FC236}">
                <a16:creationId xmlns:a16="http://schemas.microsoft.com/office/drawing/2014/main" id="{28D14B1D-ABB3-BA56-E7F0-C8A10C1578A6}"/>
              </a:ext>
            </a:extLst>
          </p:cNvPr>
          <p:cNvSpPr txBox="1"/>
          <p:nvPr/>
        </p:nvSpPr>
        <p:spPr>
          <a:xfrm>
            <a:off x="2659719" y="1717686"/>
            <a:ext cx="415498" cy="646331"/>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a:t>d</a:t>
            </a:r>
          </a:p>
        </p:txBody>
      </p:sp>
      <p:cxnSp>
        <p:nvCxnSpPr>
          <p:cNvPr id="17" name="Straight Arrow Connector 16">
            <a:extLst>
              <a:ext uri="{FF2B5EF4-FFF2-40B4-BE49-F238E27FC236}">
                <a16:creationId xmlns:a16="http://schemas.microsoft.com/office/drawing/2014/main" id="{9608A059-BB7B-3417-8805-ED5E2913CA1F}"/>
              </a:ext>
            </a:extLst>
          </p:cNvPr>
          <p:cNvCxnSpPr>
            <a:cxnSpLocks/>
          </p:cNvCxnSpPr>
          <p:nvPr/>
        </p:nvCxnSpPr>
        <p:spPr>
          <a:xfrm flipV="1">
            <a:off x="6622853" y="2192442"/>
            <a:ext cx="0" cy="881483"/>
          </a:xfrm>
          <a:prstGeom prst="straightConnector1">
            <a:avLst/>
          </a:prstGeom>
          <a:ln w="19050"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20" name="Straight Arrow Connector 19">
            <a:extLst>
              <a:ext uri="{FF2B5EF4-FFF2-40B4-BE49-F238E27FC236}">
                <a16:creationId xmlns:a16="http://schemas.microsoft.com/office/drawing/2014/main" id="{6F636B62-055D-7C40-2F2A-8E37B830448A}"/>
              </a:ext>
            </a:extLst>
          </p:cNvPr>
          <p:cNvCxnSpPr>
            <a:cxnSpLocks/>
          </p:cNvCxnSpPr>
          <p:nvPr/>
        </p:nvCxnSpPr>
        <p:spPr>
          <a:xfrm flipH="1">
            <a:off x="2419002" y="2240906"/>
            <a:ext cx="240717" cy="261488"/>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F196DAE0-9010-3E99-7C47-230AFFEF410F}"/>
              </a:ext>
            </a:extLst>
          </p:cNvPr>
          <p:cNvSpPr txBox="1"/>
          <p:nvPr/>
        </p:nvSpPr>
        <p:spPr>
          <a:xfrm>
            <a:off x="6622852" y="2218799"/>
            <a:ext cx="620683" cy="646331"/>
          </a:xfrm>
          <a:prstGeom prst="rect">
            <a:avLst/>
          </a:prstGeom>
          <a:noFill/>
        </p:spPr>
        <p:txBody>
          <a:bodyPr wrap="none" rtlCol="0">
            <a:spAutoFit/>
          </a:bodyPr>
          <a:lstStyle/>
          <a:p>
            <a:pPr algn="l"/>
            <a:r>
              <a:rPr lang="en-GB" sz="3600" i="1" dirty="0">
                <a:latin typeface="Times New Roman" panose="02020603050405020304" pitchFamily="18" charset="0"/>
                <a:cs typeface="Times New Roman" panose="02020603050405020304" pitchFamily="18" charset="0"/>
              </a:rPr>
              <a:t>2x</a:t>
            </a:r>
          </a:p>
        </p:txBody>
      </p:sp>
    </p:spTree>
    <p:extLst>
      <p:ext uri="{BB962C8B-B14F-4D97-AF65-F5344CB8AC3E}">
        <p14:creationId xmlns:p14="http://schemas.microsoft.com/office/powerpoint/2010/main" val="3501976533"/>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2E16A2-56F1-1C88-B72D-A7F1F1002144}"/>
              </a:ext>
            </a:extLst>
          </p:cNvPr>
          <p:cNvSpPr>
            <a:spLocks noGrp="1"/>
          </p:cNvSpPr>
          <p:nvPr>
            <p:ph type="title"/>
          </p:nvPr>
        </p:nvSpPr>
        <p:spPr/>
        <p:txBody>
          <a:bodyPr/>
          <a:lstStyle/>
          <a:p>
            <a:r>
              <a:rPr lang="en-GB"/>
              <a:t>Method</a:t>
            </a:r>
            <a:endParaRPr lang="en-US"/>
          </a:p>
        </p:txBody>
      </p:sp>
      <p:sp>
        <p:nvSpPr>
          <p:cNvPr id="3" name="TextBox 2">
            <a:extLst>
              <a:ext uri="{FF2B5EF4-FFF2-40B4-BE49-F238E27FC236}">
                <a16:creationId xmlns:a16="http://schemas.microsoft.com/office/drawing/2014/main" id="{87AAEE35-08EE-5B47-D7A4-C32076BFCA3A}"/>
              </a:ext>
            </a:extLst>
          </p:cNvPr>
          <p:cNvSpPr txBox="1"/>
          <p:nvPr/>
        </p:nvSpPr>
        <p:spPr>
          <a:xfrm>
            <a:off x="606490" y="1012954"/>
            <a:ext cx="7931019" cy="5324535"/>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Arrange the laser, Young slits and screen as shown</a:t>
            </a:r>
          </a:p>
          <a:p>
            <a:pPr algn="l"/>
            <a:r>
              <a:rPr lang="en-GB" sz="2800" dirty="0">
                <a:latin typeface="Arial" panose="020B0604020202020204" pitchFamily="34" charset="0"/>
                <a:cs typeface="Arial" panose="020B0604020202020204" pitchFamily="34" charset="0"/>
              </a:rPr>
              <a:t>Measure the distance L between Young slits and the screen</a:t>
            </a:r>
          </a:p>
          <a:p>
            <a:pPr algn="l"/>
            <a:r>
              <a:rPr lang="en-GB" sz="2800" dirty="0">
                <a:latin typeface="Arial" panose="020B0604020202020204" pitchFamily="34" charset="0"/>
                <a:cs typeface="Arial" panose="020B0604020202020204" pitchFamily="34" charset="0"/>
              </a:rPr>
              <a:t>Turn on the laser</a:t>
            </a:r>
          </a:p>
          <a:p>
            <a:pPr algn="l"/>
            <a:r>
              <a:rPr lang="en-GB" sz="2800" dirty="0">
                <a:latin typeface="Arial" panose="020B0604020202020204" pitchFamily="34" charset="0"/>
                <a:cs typeface="Arial" panose="020B0604020202020204" pitchFamily="34" charset="0"/>
              </a:rPr>
              <a:t>Count the number of bright fringes from the central bright fringe and a fringe of your choice on the right of the central one.</a:t>
            </a:r>
          </a:p>
          <a:p>
            <a:pPr algn="l"/>
            <a:r>
              <a:rPr lang="en-GB" sz="2800" dirty="0">
                <a:latin typeface="Arial" panose="020B0604020202020204" pitchFamily="34" charset="0"/>
                <a:cs typeface="Arial" panose="020B0604020202020204" pitchFamily="34" charset="0"/>
              </a:rPr>
              <a:t>Count an equal number of bright fringes to the left of the central fringe.</a:t>
            </a:r>
          </a:p>
          <a:p>
            <a:r>
              <a:rPr lang="en-GB" sz="2800" dirty="0">
                <a:latin typeface="Arial" panose="020B0604020202020204" pitchFamily="34" charset="0"/>
                <a:cs typeface="Arial" panose="020B0604020202020204" pitchFamily="34" charset="0"/>
              </a:rPr>
              <a:t>Measure the distance </a:t>
            </a:r>
            <a:r>
              <a:rPr lang="en-GB" sz="2800" i="1" dirty="0">
                <a:latin typeface="Times New Roman" panose="02020603050405020304" pitchFamily="18" charset="0"/>
                <a:cs typeface="Times New Roman" panose="02020603050405020304" pitchFamily="18" charset="0"/>
              </a:rPr>
              <a:t>2x</a:t>
            </a:r>
            <a:r>
              <a:rPr lang="en-GB" sz="2800" dirty="0">
                <a:latin typeface="Arial" panose="020B0604020202020204" pitchFamily="34" charset="0"/>
                <a:cs typeface="Arial" panose="020B0604020202020204" pitchFamily="34" charset="0"/>
              </a:rPr>
              <a:t> between the two selected fringes.</a:t>
            </a:r>
            <a:endParaRPr lang="en-US" sz="28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81282368"/>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6AAF51-E7AE-E770-CAFC-B49ECEFC704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B2C055F-342F-86E2-E335-3403E263AD70}"/>
              </a:ext>
            </a:extLst>
          </p:cNvPr>
          <p:cNvSpPr>
            <a:spLocks noGrp="1"/>
          </p:cNvSpPr>
          <p:nvPr>
            <p:ph type="title"/>
          </p:nvPr>
        </p:nvSpPr>
        <p:spPr/>
        <p:txBody>
          <a:bodyPr/>
          <a:lstStyle/>
          <a:p>
            <a:r>
              <a:rPr lang="en-GB"/>
              <a:t>Results and calculations</a:t>
            </a:r>
            <a:endParaRPr lang="en-US"/>
          </a:p>
        </p:txBody>
      </p:sp>
      <p:sp>
        <p:nvSpPr>
          <p:cNvPr id="3" name="TextBox 2">
            <a:extLst>
              <a:ext uri="{FF2B5EF4-FFF2-40B4-BE49-F238E27FC236}">
                <a16:creationId xmlns:a16="http://schemas.microsoft.com/office/drawing/2014/main" id="{FA6245D8-54D2-3D34-18F5-1B5CEBF5E344}"/>
              </a:ext>
            </a:extLst>
          </p:cNvPr>
          <p:cNvSpPr txBox="1"/>
          <p:nvPr/>
        </p:nvSpPr>
        <p:spPr>
          <a:xfrm>
            <a:off x="606490" y="1012954"/>
            <a:ext cx="7931019" cy="1877437"/>
          </a:xfrm>
          <a:prstGeom prst="rect">
            <a:avLst/>
          </a:prstGeom>
          <a:noFill/>
        </p:spPr>
        <p:txBody>
          <a:bodyPr wrap="square" rtlCol="0">
            <a:spAutoFit/>
          </a:bodyPr>
          <a:lstStyle/>
          <a:p>
            <a:pPr algn="l"/>
            <a:r>
              <a:rPr lang="en-GB" sz="2800" b="1" dirty="0">
                <a:latin typeface="Arial" panose="020B0604020202020204" pitchFamily="34" charset="0"/>
                <a:cs typeface="Arial" panose="020B0604020202020204" pitchFamily="34" charset="0"/>
              </a:rPr>
              <a:t>Sample results:</a:t>
            </a:r>
          </a:p>
          <a:p>
            <a:pPr algn="l"/>
            <a:r>
              <a:rPr lang="en-GB" sz="2800" dirty="0">
                <a:latin typeface="Arial" panose="020B0604020202020204" pitchFamily="34" charset="0"/>
                <a:cs typeface="Arial" panose="020B0604020202020204" pitchFamily="34" charset="0"/>
              </a:rPr>
              <a:t>Distance between slits (d): 0.4 mm</a:t>
            </a:r>
          </a:p>
          <a:p>
            <a:pPr algn="l"/>
            <a:r>
              <a:rPr lang="en-GB" sz="2800" dirty="0">
                <a:latin typeface="Arial" panose="020B0604020202020204" pitchFamily="34" charset="0"/>
                <a:cs typeface="Arial" panose="020B0604020202020204" pitchFamily="34" charset="0"/>
              </a:rPr>
              <a:t>Distance – slits to screen (L): 1.4 m</a:t>
            </a:r>
          </a:p>
          <a:p>
            <a:r>
              <a:rPr lang="en-GB" sz="2800" dirty="0">
                <a:latin typeface="Arial" panose="020B0604020202020204" pitchFamily="34" charset="0"/>
                <a:cs typeface="Arial" panose="020B0604020202020204" pitchFamily="34" charset="0"/>
              </a:rPr>
              <a:t>Distance between 4</a:t>
            </a:r>
            <a:r>
              <a:rPr lang="en-GB" sz="2800" baseline="30000" dirty="0">
                <a:latin typeface="Arial" panose="020B0604020202020204" pitchFamily="34" charset="0"/>
                <a:cs typeface="Arial" panose="020B0604020202020204" pitchFamily="34" charset="0"/>
              </a:rPr>
              <a:t>th</a:t>
            </a:r>
            <a:r>
              <a:rPr lang="en-GB" sz="2800" dirty="0">
                <a:latin typeface="Arial" panose="020B0604020202020204" pitchFamily="34" charset="0"/>
                <a:cs typeface="Arial" panose="020B0604020202020204" pitchFamily="34" charset="0"/>
              </a:rPr>
              <a:t> order images (</a:t>
            </a:r>
            <a:r>
              <a:rPr lang="en-GB" sz="2800" i="1" dirty="0">
                <a:latin typeface="Times New Roman" panose="02020603050405020304" pitchFamily="18" charset="0"/>
                <a:cs typeface="Times New Roman" panose="02020603050405020304" pitchFamily="18" charset="0"/>
              </a:rPr>
              <a:t>2x</a:t>
            </a:r>
            <a:r>
              <a:rPr lang="en-GB" sz="2800" dirty="0">
                <a:latin typeface="Arial" panose="020B0604020202020204" pitchFamily="34" charset="0"/>
                <a:cs typeface="Arial" panose="020B0604020202020204" pitchFamily="34" charset="0"/>
              </a:rPr>
              <a:t>): 15 mm</a:t>
            </a:r>
          </a:p>
        </p:txBody>
      </p:sp>
      <p:sp>
        <p:nvSpPr>
          <p:cNvPr id="4" name="TextBox 3">
            <a:extLst>
              <a:ext uri="{FF2B5EF4-FFF2-40B4-BE49-F238E27FC236}">
                <a16:creationId xmlns:a16="http://schemas.microsoft.com/office/drawing/2014/main" id="{227EE41E-79F5-F6E7-5216-C7A266347BFA}"/>
              </a:ext>
            </a:extLst>
          </p:cNvPr>
          <p:cNvSpPr txBox="1"/>
          <p:nvPr/>
        </p:nvSpPr>
        <p:spPr>
          <a:xfrm>
            <a:off x="606489" y="2916182"/>
            <a:ext cx="7931019" cy="523220"/>
          </a:xfrm>
          <a:prstGeom prst="rect">
            <a:avLst/>
          </a:prstGeom>
          <a:solidFill>
            <a:schemeClr val="accent2">
              <a:lumMod val="20000"/>
              <a:lumOff val="80000"/>
            </a:schemeClr>
          </a:solidFill>
        </p:spPr>
        <p:txBody>
          <a:bodyPr wrap="square" rtlCol="0">
            <a:spAutoFit/>
          </a:bodyPr>
          <a:lstStyle/>
          <a:p>
            <a:pPr algn="l"/>
            <a:r>
              <a:rPr lang="en-GB" sz="2800" dirty="0">
                <a:latin typeface="Arial" panose="020B0604020202020204" pitchFamily="34" charset="0"/>
                <a:cs typeface="Arial" panose="020B0604020202020204" pitchFamily="34" charset="0"/>
              </a:rPr>
              <a:t>Calculate </a:t>
            </a: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479395F0-238B-490B-FDC4-F5E4331D1257}"/>
                  </a:ext>
                </a:extLst>
              </p:cNvPr>
              <p:cNvSpPr txBox="1"/>
              <p:nvPr/>
            </p:nvSpPr>
            <p:spPr>
              <a:xfrm>
                <a:off x="2651302" y="3749878"/>
                <a:ext cx="1145993" cy="523220"/>
              </a:xfrm>
              <a:prstGeom prst="rect">
                <a:avLst/>
              </a:prstGeom>
              <a:noFill/>
            </p:spPr>
            <p:txBody>
              <a:bodyPr wrap="squar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𝜃</m:t>
                      </m:r>
                      <m:r>
                        <a:rPr lang="en-GB" sz="2800" b="0" i="1" smtClean="0">
                          <a:solidFill>
                            <a:srgbClr val="2D00D2"/>
                          </a:solidFill>
                          <a:latin typeface="Cambria Math" panose="02040503050406030204" pitchFamily="18" charset="0"/>
                          <a:cs typeface="Arial" panose="020B0604020202020204" pitchFamily="34" charset="0"/>
                        </a:rPr>
                        <m:t>=</m:t>
                      </m:r>
                    </m:oMath>
                  </m:oMathPara>
                </a14:m>
                <a:endParaRPr lang="en-GB" sz="2800">
                  <a:solidFill>
                    <a:srgbClr val="2D00D2"/>
                  </a:solidFill>
                  <a:latin typeface="Arial" panose="020B0604020202020204" pitchFamily="34" charset="0"/>
                  <a:cs typeface="Arial" panose="020B0604020202020204" pitchFamily="34" charset="0"/>
                </a:endParaRPr>
              </a:p>
            </p:txBody>
          </p:sp>
        </mc:Choice>
        <mc:Fallback xmlns="">
          <p:sp>
            <p:nvSpPr>
              <p:cNvPr id="5" name="TextBox 4">
                <a:extLst>
                  <a:ext uri="{FF2B5EF4-FFF2-40B4-BE49-F238E27FC236}">
                    <a16:creationId xmlns:a16="http://schemas.microsoft.com/office/drawing/2014/main" id="{479395F0-238B-490B-FDC4-F5E4331D1257}"/>
                  </a:ext>
                </a:extLst>
              </p:cNvPr>
              <p:cNvSpPr txBox="1">
                <a:spLocks noRot="1" noChangeAspect="1" noMove="1" noResize="1" noEditPoints="1" noAdjustHandles="1" noChangeArrowheads="1" noChangeShapeType="1" noTextEdit="1"/>
              </p:cNvSpPr>
              <p:nvPr/>
            </p:nvSpPr>
            <p:spPr>
              <a:xfrm>
                <a:off x="2651302" y="3749878"/>
                <a:ext cx="1145993" cy="523220"/>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355E31E7-6750-30A0-4B51-D68AFDD4B73D}"/>
                  </a:ext>
                </a:extLst>
              </p:cNvPr>
              <p:cNvSpPr txBox="1"/>
              <p:nvPr/>
            </p:nvSpPr>
            <p:spPr>
              <a:xfrm>
                <a:off x="3491138" y="3653802"/>
                <a:ext cx="2338270" cy="710451"/>
              </a:xfrm>
              <a:prstGeom prst="rect">
                <a:avLst/>
              </a:prstGeom>
              <a:noFill/>
            </p:spPr>
            <p:txBody>
              <a:bodyPr wrap="square" rtlCol="0">
                <a:spAutoFit/>
              </a:bodyPr>
              <a:lstStyle/>
              <a:p>
                <a:pPr algn="l"/>
                <a14:m>
                  <m:oMath xmlns:m="http://schemas.openxmlformats.org/officeDocument/2006/math">
                    <m:func>
                      <m:funcPr>
                        <m:ctrlPr>
                          <a:rPr lang="en-GB" sz="2800" b="0" i="1" smtClean="0">
                            <a:solidFill>
                              <a:srgbClr val="2D00D2"/>
                            </a:solidFill>
                            <a:latin typeface="Cambria Math" panose="02040503050406030204" pitchFamily="18" charset="0"/>
                            <a:cs typeface="Arial" panose="020B0604020202020204" pitchFamily="34" charset="0"/>
                          </a:rPr>
                        </m:ctrlPr>
                      </m:funcPr>
                      <m:fName>
                        <m:sSup>
                          <m:sSupPr>
                            <m:ctrlPr>
                              <a:rPr lang="en-GB" sz="2800" b="0" i="0" smtClean="0">
                                <a:solidFill>
                                  <a:srgbClr val="2D00D2"/>
                                </a:solidFill>
                                <a:latin typeface="Cambria Math" panose="02040503050406030204" pitchFamily="18" charset="0"/>
                                <a:cs typeface="Arial" panose="020B0604020202020204" pitchFamily="34" charset="0"/>
                              </a:rPr>
                            </m:ctrlPr>
                          </m:sSupPr>
                          <m:e>
                            <m:r>
                              <m:rPr>
                                <m:sty m:val="p"/>
                              </m:rPr>
                              <a:rPr lang="en-GB" sz="2800" b="0" i="0" smtClean="0">
                                <a:solidFill>
                                  <a:srgbClr val="2D00D2"/>
                                </a:solidFill>
                                <a:latin typeface="Cambria Math" panose="02040503050406030204" pitchFamily="18" charset="0"/>
                                <a:cs typeface="Arial" panose="020B0604020202020204" pitchFamily="34" charset="0"/>
                              </a:rPr>
                              <m:t>tan</m:t>
                            </m:r>
                          </m:e>
                          <m:sup>
                            <m:r>
                              <a:rPr lang="en-GB" sz="2800" b="0" i="1" smtClean="0">
                                <a:solidFill>
                                  <a:srgbClr val="2D00D2"/>
                                </a:solidFill>
                                <a:latin typeface="Cambria Math" panose="02040503050406030204" pitchFamily="18" charset="0"/>
                                <a:cs typeface="Arial" panose="020B0604020202020204" pitchFamily="34" charset="0"/>
                              </a:rPr>
                              <m:t>−1</m:t>
                            </m:r>
                          </m:sup>
                        </m:sSup>
                      </m:fName>
                      <m:e>
                        <m:r>
                          <a:rPr lang="en-GB" sz="2800" b="0" i="1" smtClean="0">
                            <a:solidFill>
                              <a:srgbClr val="2D00D2"/>
                            </a:solidFill>
                            <a:latin typeface="Cambria Math" panose="02040503050406030204" pitchFamily="18" charset="0"/>
                            <a:cs typeface="Arial" panose="020B0604020202020204" pitchFamily="34" charset="0"/>
                          </a:rPr>
                          <m:t>(</m:t>
                        </m:r>
                        <m:f>
                          <m:fPr>
                            <m:ctrlPr>
                              <a:rPr lang="en-GB" sz="2800" b="0" i="1" smtClean="0">
                                <a:solidFill>
                                  <a:srgbClr val="2D00D2"/>
                                </a:solidFill>
                                <a:latin typeface="Cambria Math" panose="02040503050406030204" pitchFamily="18" charset="0"/>
                                <a:cs typeface="Arial" panose="020B0604020202020204" pitchFamily="34" charset="0"/>
                              </a:rPr>
                            </m:ctrlPr>
                          </m:fPr>
                          <m:num>
                            <m:r>
                              <a:rPr lang="en-GB" sz="2800" b="0" i="1" smtClean="0">
                                <a:solidFill>
                                  <a:srgbClr val="2D00D2"/>
                                </a:solidFill>
                                <a:latin typeface="Cambria Math" panose="02040503050406030204" pitchFamily="18" charset="0"/>
                                <a:cs typeface="Arial" panose="020B0604020202020204" pitchFamily="34" charset="0"/>
                              </a:rPr>
                              <m:t>7.5</m:t>
                            </m:r>
                          </m:num>
                          <m:den>
                            <m:r>
                              <a:rPr lang="en-GB" sz="2800" b="0" i="1" smtClean="0">
                                <a:solidFill>
                                  <a:srgbClr val="2D00D2"/>
                                </a:solidFill>
                                <a:latin typeface="Cambria Math" panose="02040503050406030204" pitchFamily="18" charset="0"/>
                                <a:cs typeface="Arial" panose="020B0604020202020204" pitchFamily="34" charset="0"/>
                              </a:rPr>
                              <m:t>1400</m:t>
                            </m:r>
                          </m:den>
                        </m:f>
                      </m:e>
                    </m:func>
                  </m:oMath>
                </a14:m>
                <a:r>
                  <a:rPr lang="en-GB" sz="2800" b="0">
                    <a:solidFill>
                      <a:srgbClr val="2D00D2"/>
                    </a:solidFill>
                    <a:latin typeface="Arial" panose="020B0604020202020204" pitchFamily="34" charset="0"/>
                    <a:cs typeface="Arial" panose="020B0604020202020204" pitchFamily="34" charset="0"/>
                  </a:rPr>
                  <a:t>)</a:t>
                </a:r>
              </a:p>
            </p:txBody>
          </p:sp>
        </mc:Choice>
        <mc:Fallback xmlns="">
          <p:sp>
            <p:nvSpPr>
              <p:cNvPr id="6" name="TextBox 5">
                <a:extLst>
                  <a:ext uri="{FF2B5EF4-FFF2-40B4-BE49-F238E27FC236}">
                    <a16:creationId xmlns:a16="http://schemas.microsoft.com/office/drawing/2014/main" id="{355E31E7-6750-30A0-4B51-D68AFDD4B73D}"/>
                  </a:ext>
                </a:extLst>
              </p:cNvPr>
              <p:cNvSpPr txBox="1">
                <a:spLocks noRot="1" noChangeAspect="1" noMove="1" noResize="1" noEditPoints="1" noAdjustHandles="1" noChangeArrowheads="1" noChangeShapeType="1" noTextEdit="1"/>
              </p:cNvSpPr>
              <p:nvPr/>
            </p:nvSpPr>
            <p:spPr>
              <a:xfrm>
                <a:off x="3491138" y="3653802"/>
                <a:ext cx="2338270" cy="710451"/>
              </a:xfrm>
              <a:prstGeom prst="rect">
                <a:avLst/>
              </a:prstGeom>
              <a:blipFill>
                <a:blip r:embed="rId3"/>
                <a:stretch>
                  <a:fillRect b="-854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A6E60C89-60A6-7703-57E3-1412EE20BEDF}"/>
                  </a:ext>
                </a:extLst>
              </p:cNvPr>
              <p:cNvSpPr txBox="1"/>
              <p:nvPr/>
            </p:nvSpPr>
            <p:spPr>
              <a:xfrm>
                <a:off x="5372107" y="3771310"/>
                <a:ext cx="1719125" cy="523220"/>
              </a:xfrm>
              <a:prstGeom prst="rect">
                <a:avLst/>
              </a:prstGeom>
              <a:noFill/>
            </p:spPr>
            <p:txBody>
              <a:bodyPr wrap="non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=0.3069</m:t>
                      </m:r>
                    </m:oMath>
                  </m:oMathPara>
                </a14:m>
                <a:endParaRPr lang="en-GB" sz="2800">
                  <a:solidFill>
                    <a:srgbClr val="2D00D2"/>
                  </a:solidFill>
                  <a:latin typeface="Arial" panose="020B0604020202020204" pitchFamily="34" charset="0"/>
                  <a:cs typeface="Arial" panose="020B0604020202020204" pitchFamily="34" charset="0"/>
                </a:endParaRPr>
              </a:p>
            </p:txBody>
          </p:sp>
        </mc:Choice>
        <mc:Fallback xmlns="">
          <p:sp>
            <p:nvSpPr>
              <p:cNvPr id="7" name="TextBox 6">
                <a:extLst>
                  <a:ext uri="{FF2B5EF4-FFF2-40B4-BE49-F238E27FC236}">
                    <a16:creationId xmlns:a16="http://schemas.microsoft.com/office/drawing/2014/main" id="{A6E60C89-60A6-7703-57E3-1412EE20BEDF}"/>
                  </a:ext>
                </a:extLst>
              </p:cNvPr>
              <p:cNvSpPr txBox="1">
                <a:spLocks noRot="1" noChangeAspect="1" noMove="1" noResize="1" noEditPoints="1" noAdjustHandles="1" noChangeArrowheads="1" noChangeShapeType="1" noTextEdit="1"/>
              </p:cNvSpPr>
              <p:nvPr/>
            </p:nvSpPr>
            <p:spPr>
              <a:xfrm>
                <a:off x="5372107" y="3771310"/>
                <a:ext cx="1719125" cy="523220"/>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3E712808-7C30-A422-3216-C8C5E5A08FE5}"/>
                  </a:ext>
                </a:extLst>
              </p:cNvPr>
              <p:cNvSpPr txBox="1"/>
              <p:nvPr/>
            </p:nvSpPr>
            <p:spPr>
              <a:xfrm>
                <a:off x="2743685" y="4497953"/>
                <a:ext cx="2107220" cy="910314"/>
              </a:xfrm>
              <a:prstGeom prst="rect">
                <a:avLst/>
              </a:prstGeom>
              <a:noFill/>
            </p:spPr>
            <p:txBody>
              <a:bodyPr wrap="square">
                <a:spAutoFit/>
              </a:bodyPr>
              <a:lstStyle/>
              <a:p>
                <a:pPr/>
                <a14:m>
                  <m:oMathPara xmlns:m="http://schemas.openxmlformats.org/officeDocument/2006/math">
                    <m:oMath>
                      <m:r>
                        <a:rPr lang="en-GB" sz="2800" i="1" smtClean="0">
                          <a:solidFill>
                            <a:srgbClr val="2D00D2"/>
                          </a:solidFill>
                          <a:latin typeface="Cambria Math" panose="02040503050406030204" pitchFamily="18" charset="0"/>
                        </a:rPr>
                        <m:t>𝜆</m:t>
                      </m:r>
                      <m:r>
                        <a:rPr lang="en-GB" sz="2800" i="1" smtClean="0">
                          <a:solidFill>
                            <a:srgbClr val="2D00D2"/>
                          </a:solidFill>
                          <a:latin typeface="Cambria Math" panose="02040503050406030204" pitchFamily="18" charset="0"/>
                        </a:rPr>
                        <m:t>=</m:t>
                      </m:r>
                      <m:f>
                        <m:fPr>
                          <m:ctrlPr>
                            <a:rPr lang="en-GB" sz="2800" i="1" smtClean="0">
                              <a:solidFill>
                                <a:srgbClr val="2D00D2"/>
                              </a:solidFill>
                              <a:latin typeface="Cambria Math" panose="02040503050406030204" pitchFamily="18" charset="0"/>
                            </a:rPr>
                          </m:ctrlPr>
                        </m:fPr>
                        <m:num>
                          <m:r>
                            <a:rPr lang="en-GB" sz="2800" i="1" smtClean="0">
                              <a:solidFill>
                                <a:srgbClr val="2D00D2"/>
                              </a:solidFill>
                              <a:latin typeface="Cambria Math" panose="02040503050406030204" pitchFamily="18" charset="0"/>
                            </a:rPr>
                            <m:t>𝑑</m:t>
                          </m:r>
                          <m:func>
                            <m:funcPr>
                              <m:ctrlPr>
                                <a:rPr lang="en-GB" sz="2800" smtClean="0">
                                  <a:solidFill>
                                    <a:srgbClr val="2D00D2"/>
                                  </a:solidFill>
                                  <a:latin typeface="Cambria Math" panose="02040503050406030204" pitchFamily="18" charset="0"/>
                                </a:rPr>
                              </m:ctrlPr>
                            </m:funcPr>
                            <m:fName>
                              <m:r>
                                <m:rPr>
                                  <m:sty m:val="p"/>
                                </m:rPr>
                                <a:rPr lang="en-GB" sz="2800" smtClean="0">
                                  <a:solidFill>
                                    <a:srgbClr val="2D00D2"/>
                                  </a:solidFill>
                                  <a:latin typeface="Cambria Math" panose="02040503050406030204" pitchFamily="18" charset="0"/>
                                </a:rPr>
                                <m:t>sin</m:t>
                              </m:r>
                            </m:fName>
                            <m:e>
                              <m:r>
                                <a:rPr lang="en-GB" sz="2800" i="1" smtClean="0">
                                  <a:solidFill>
                                    <a:srgbClr val="2D00D2"/>
                                  </a:solidFill>
                                  <a:latin typeface="Cambria Math" panose="02040503050406030204" pitchFamily="18" charset="0"/>
                                </a:rPr>
                                <m:t>𝜃</m:t>
                              </m:r>
                            </m:e>
                          </m:func>
                        </m:num>
                        <m:den>
                          <m:r>
                            <a:rPr lang="en-GB" sz="2800" b="0" i="1" smtClean="0">
                              <a:solidFill>
                                <a:srgbClr val="2D00D2"/>
                              </a:solidFill>
                              <a:latin typeface="Cambria Math" panose="02040503050406030204" pitchFamily="18" charset="0"/>
                            </a:rPr>
                            <m:t>𝑛</m:t>
                          </m:r>
                        </m:den>
                      </m:f>
                    </m:oMath>
                  </m:oMathPara>
                </a14:m>
                <a:endParaRPr lang="en-GB" sz="2800"/>
              </a:p>
            </p:txBody>
          </p:sp>
        </mc:Choice>
        <mc:Fallback xmlns="">
          <p:sp>
            <p:nvSpPr>
              <p:cNvPr id="9" name="TextBox 8">
                <a:extLst>
                  <a:ext uri="{FF2B5EF4-FFF2-40B4-BE49-F238E27FC236}">
                    <a16:creationId xmlns:a16="http://schemas.microsoft.com/office/drawing/2014/main" id="{3E712808-7C30-A422-3216-C8C5E5A08FE5}"/>
                  </a:ext>
                </a:extLst>
              </p:cNvPr>
              <p:cNvSpPr txBox="1">
                <a:spLocks noRot="1" noChangeAspect="1" noMove="1" noResize="1" noEditPoints="1" noAdjustHandles="1" noChangeArrowheads="1" noChangeShapeType="1" noTextEdit="1"/>
              </p:cNvSpPr>
              <p:nvPr/>
            </p:nvSpPr>
            <p:spPr>
              <a:xfrm>
                <a:off x="2743685" y="4497953"/>
                <a:ext cx="2107220" cy="910314"/>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92284415-1B6B-88BD-C271-1A2873D0DA2F}"/>
                  </a:ext>
                </a:extLst>
              </p:cNvPr>
              <p:cNvSpPr txBox="1"/>
              <p:nvPr/>
            </p:nvSpPr>
            <p:spPr>
              <a:xfrm>
                <a:off x="4697265" y="4691500"/>
                <a:ext cx="3068807" cy="523220"/>
              </a:xfrm>
              <a:prstGeom prst="rect">
                <a:avLst/>
              </a:prstGeom>
              <a:noFill/>
            </p:spPr>
            <p:txBody>
              <a:bodyPr wrap="square">
                <a:spAutoFit/>
              </a:bodyPr>
              <a:lstStyle/>
              <a:p>
                <a:pPr/>
                <a14:m>
                  <m:oMathPara xmlns:m="http://schemas.openxmlformats.org/officeDocument/2006/math">
                    <m:oMath>
                      <m:r>
                        <a:rPr lang="en-GB" sz="2800" i="1" smtClean="0">
                          <a:solidFill>
                            <a:srgbClr val="2D00D2"/>
                          </a:solidFill>
                          <a:latin typeface="Cambria Math" panose="02040503050406030204" pitchFamily="18" charset="0"/>
                        </a:rPr>
                        <m:t>=</m:t>
                      </m:r>
                      <m:r>
                        <a:rPr lang="en-GB" sz="2800" b="0" i="1" smtClean="0">
                          <a:solidFill>
                            <a:srgbClr val="2D00D2"/>
                          </a:solidFill>
                          <a:latin typeface="Cambria Math" panose="02040503050406030204" pitchFamily="18" charset="0"/>
                        </a:rPr>
                        <m:t>5.36×</m:t>
                      </m:r>
                      <m:sSup>
                        <m:sSupPr>
                          <m:ctrlPr>
                            <a:rPr lang="en-GB" sz="2800" b="0" i="1" smtClean="0">
                              <a:solidFill>
                                <a:srgbClr val="2D00D2"/>
                              </a:solidFill>
                              <a:latin typeface="Cambria Math" panose="02040503050406030204" pitchFamily="18" charset="0"/>
                            </a:rPr>
                          </m:ctrlPr>
                        </m:sSupPr>
                        <m:e>
                          <m:r>
                            <a:rPr lang="en-GB" sz="2800" b="0" i="1" smtClean="0">
                              <a:solidFill>
                                <a:srgbClr val="2D00D2"/>
                              </a:solidFill>
                              <a:latin typeface="Cambria Math" panose="02040503050406030204" pitchFamily="18" charset="0"/>
                            </a:rPr>
                            <m:t>10</m:t>
                          </m:r>
                        </m:e>
                        <m:sup>
                          <m:r>
                            <a:rPr lang="en-GB" sz="2800" b="0" i="1" smtClean="0">
                              <a:solidFill>
                                <a:srgbClr val="2D00D2"/>
                              </a:solidFill>
                              <a:latin typeface="Cambria Math" panose="02040503050406030204" pitchFamily="18" charset="0"/>
                            </a:rPr>
                            <m:t>−7</m:t>
                          </m:r>
                        </m:sup>
                      </m:sSup>
                      <m:r>
                        <a:rPr lang="en-GB" sz="2800" b="0" i="0" smtClean="0">
                          <a:solidFill>
                            <a:srgbClr val="2D00D2"/>
                          </a:solidFill>
                          <a:latin typeface="Cambria Math" panose="02040503050406030204" pitchFamily="18" charset="0"/>
                        </a:rPr>
                        <m:t> </m:t>
                      </m:r>
                      <m:r>
                        <m:rPr>
                          <m:sty m:val="p"/>
                        </m:rPr>
                        <a:rPr lang="en-GB" sz="2800" b="0" i="0" smtClean="0">
                          <a:solidFill>
                            <a:srgbClr val="2D00D2"/>
                          </a:solidFill>
                          <a:latin typeface="Cambria Math" panose="02040503050406030204" pitchFamily="18" charset="0"/>
                        </a:rPr>
                        <m:t>m</m:t>
                      </m:r>
                    </m:oMath>
                  </m:oMathPara>
                </a14:m>
                <a:endParaRPr lang="en-GB" sz="2800"/>
              </a:p>
            </p:txBody>
          </p:sp>
        </mc:Choice>
        <mc:Fallback xmlns="">
          <p:sp>
            <p:nvSpPr>
              <p:cNvPr id="10" name="TextBox 9">
                <a:extLst>
                  <a:ext uri="{FF2B5EF4-FFF2-40B4-BE49-F238E27FC236}">
                    <a16:creationId xmlns:a16="http://schemas.microsoft.com/office/drawing/2014/main" id="{92284415-1B6B-88BD-C271-1A2873D0DA2F}"/>
                  </a:ext>
                </a:extLst>
              </p:cNvPr>
              <p:cNvSpPr txBox="1">
                <a:spLocks noRot="1" noChangeAspect="1" noMove="1" noResize="1" noEditPoints="1" noAdjustHandles="1" noChangeArrowheads="1" noChangeShapeType="1" noTextEdit="1"/>
              </p:cNvSpPr>
              <p:nvPr/>
            </p:nvSpPr>
            <p:spPr>
              <a:xfrm>
                <a:off x="4697265" y="4691500"/>
                <a:ext cx="3068807" cy="523220"/>
              </a:xfrm>
              <a:prstGeom prst="rect">
                <a:avLst/>
              </a:prstGeom>
              <a:blipFill>
                <a:blip r:embed="rId6"/>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4154632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0"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571D89-B8E6-203A-5A0B-F2C2A61270E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DC142EB-B6E9-7286-8D93-4C6B9EB7B496}"/>
              </a:ext>
            </a:extLst>
          </p:cNvPr>
          <p:cNvSpPr>
            <a:spLocks noGrp="1"/>
          </p:cNvSpPr>
          <p:nvPr>
            <p:ph type="title"/>
          </p:nvPr>
        </p:nvSpPr>
        <p:spPr/>
        <p:txBody>
          <a:bodyPr/>
          <a:lstStyle/>
          <a:p>
            <a:r>
              <a:rPr lang="en-GB"/>
              <a:t>Error analysis</a:t>
            </a:r>
            <a:endParaRPr lang="en-US"/>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F0C3CA0D-C14A-D50A-EA56-7EE186F8ACDD}"/>
                  </a:ext>
                </a:extLst>
              </p:cNvPr>
              <p:cNvSpPr txBox="1"/>
              <p:nvPr/>
            </p:nvSpPr>
            <p:spPr>
              <a:xfrm>
                <a:off x="254000" y="2642248"/>
                <a:ext cx="8712200" cy="3900683"/>
              </a:xfrm>
              <a:prstGeom prst="rect">
                <a:avLst/>
              </a:prstGeom>
              <a:noFill/>
            </p:spPr>
            <p:txBody>
              <a:bodyPr wrap="square" rtlCol="0">
                <a:spAutoFit/>
              </a:bodyPr>
              <a:lstStyle/>
              <a:p>
                <a:pPr algn="l"/>
                <a:r>
                  <a:rPr lang="en-GB" sz="2800" i="1" dirty="0">
                    <a:latin typeface="Times New Roman" panose="02020603050405020304" pitchFamily="18" charset="0"/>
                    <a:cs typeface="Times New Roman" panose="02020603050405020304" pitchFamily="18" charset="0"/>
                  </a:rPr>
                  <a:t>d</a:t>
                </a:r>
                <a:r>
                  <a:rPr lang="en-GB" sz="2800" dirty="0">
                    <a:latin typeface="Arial" panose="020B0604020202020204" pitchFamily="34" charset="0"/>
                    <a:cs typeface="Arial" panose="020B0604020202020204" pitchFamily="34" charset="0"/>
                  </a:rPr>
                  <a:t>: Low error because professional equipment.</a:t>
                </a:r>
              </a:p>
              <a:p>
                <a:pPr algn="l"/>
                <a:r>
                  <a:rPr lang="en-GB" sz="2800" i="1" dirty="0">
                    <a:latin typeface="Times New Roman" panose="02020603050405020304" pitchFamily="18" charset="0"/>
                    <a:cs typeface="Times New Roman" panose="02020603050405020304" pitchFamily="18" charset="0"/>
                  </a:rPr>
                  <a:t>L</a:t>
                </a:r>
                <a:r>
                  <a:rPr lang="en-GB" sz="2800" dirty="0">
                    <a:latin typeface="Arial" panose="020B0604020202020204" pitchFamily="34" charset="0"/>
                    <a:cs typeface="Arial" panose="020B0604020202020204" pitchFamily="34" charset="0"/>
                  </a:rPr>
                  <a:t>: Accurate to within 1 mm, due to the resolution of the metre stick. Thus, the measurement uncertainty </a:t>
                </a:r>
                <a14:m>
                  <m:oMath xmlns:m="http://schemas.openxmlformats.org/officeDocument/2006/math">
                    <m:r>
                      <a:rPr lang="en-GB" sz="2800" b="0" i="1" dirty="0" smtClean="0">
                        <a:latin typeface="Cambria Math" panose="02040503050406030204" pitchFamily="18" charset="0"/>
                        <a:cs typeface="Arial" panose="020B0604020202020204" pitchFamily="34" charset="0"/>
                      </a:rPr>
                      <m:t>=</m:t>
                    </m:r>
                    <m:f>
                      <m:fPr>
                        <m:ctrlPr>
                          <a:rPr lang="en-GB" sz="2800" b="0" i="1" dirty="0" smtClean="0">
                            <a:latin typeface="Cambria Math" panose="02040503050406030204" pitchFamily="18" charset="0"/>
                            <a:cs typeface="Arial" panose="020B0604020202020204" pitchFamily="34" charset="0"/>
                          </a:rPr>
                        </m:ctrlPr>
                      </m:fPr>
                      <m:num>
                        <m:r>
                          <a:rPr lang="en-GB" sz="2800" b="0" i="1" dirty="0" smtClean="0">
                            <a:latin typeface="Cambria Math" panose="02040503050406030204" pitchFamily="18" charset="0"/>
                            <a:cs typeface="Arial" panose="020B0604020202020204" pitchFamily="34" charset="0"/>
                          </a:rPr>
                          <m:t>1 </m:t>
                        </m:r>
                        <m:r>
                          <a:rPr lang="en-GB" sz="2800" b="0" i="1" dirty="0" smtClean="0">
                            <a:latin typeface="Cambria Math" panose="02040503050406030204" pitchFamily="18" charset="0"/>
                            <a:cs typeface="Arial" panose="020B0604020202020204" pitchFamily="34" charset="0"/>
                          </a:rPr>
                          <m:t>𝑚𝑚</m:t>
                        </m:r>
                      </m:num>
                      <m:den>
                        <m:r>
                          <a:rPr lang="en-GB" sz="2800" b="0" i="1" dirty="0" smtClean="0">
                            <a:latin typeface="Cambria Math" panose="02040503050406030204" pitchFamily="18" charset="0"/>
                            <a:cs typeface="Arial" panose="020B0604020202020204" pitchFamily="34" charset="0"/>
                          </a:rPr>
                          <m:t>1400 </m:t>
                        </m:r>
                        <m:r>
                          <a:rPr lang="en-GB" sz="2800" b="0" i="1" dirty="0" smtClean="0">
                            <a:latin typeface="Cambria Math" panose="02040503050406030204" pitchFamily="18" charset="0"/>
                            <a:cs typeface="Arial" panose="020B0604020202020204" pitchFamily="34" charset="0"/>
                          </a:rPr>
                          <m:t>𝑚𝑚</m:t>
                        </m:r>
                      </m:den>
                    </m:f>
                    <m:r>
                      <a:rPr lang="en-GB" sz="2800" b="0" i="1" dirty="0" smtClean="0">
                        <a:latin typeface="Cambria Math" panose="02040503050406030204" pitchFamily="18" charset="0"/>
                        <a:cs typeface="Arial" panose="020B0604020202020204" pitchFamily="34" charset="0"/>
                      </a:rPr>
                      <m:t>×100</m:t>
                    </m:r>
                  </m:oMath>
                </a14:m>
                <a:r>
                  <a:rPr lang="en-GB" sz="2800" dirty="0">
                    <a:latin typeface="Arial" panose="020B0604020202020204" pitchFamily="34" charset="0"/>
                    <a:cs typeface="Arial" panose="020B0604020202020204" pitchFamily="34" charset="0"/>
                  </a:rPr>
                  <a:t> = 0.07%</a:t>
                </a:r>
              </a:p>
              <a:p>
                <a:r>
                  <a:rPr lang="en-GB" sz="2800" dirty="0">
                    <a:latin typeface="Times New Roman" panose="02020603050405020304" pitchFamily="18" charset="0"/>
                    <a:cs typeface="Times New Roman" panose="02020603050405020304" pitchFamily="18" charset="0"/>
                  </a:rPr>
                  <a:t>2</a:t>
                </a:r>
                <a:r>
                  <a:rPr lang="en-GB" sz="2800" i="1" dirty="0">
                    <a:latin typeface="Times New Roman" panose="02020603050405020304" pitchFamily="18" charset="0"/>
                    <a:cs typeface="Times New Roman" panose="02020603050405020304" pitchFamily="18" charset="0"/>
                  </a:rPr>
                  <a:t>x</a:t>
                </a:r>
                <a:r>
                  <a:rPr lang="en-GB" sz="2800" dirty="0">
                    <a:latin typeface="Arial" panose="020B0604020202020204" pitchFamily="34" charset="0"/>
                    <a:cs typeface="Arial" panose="020B0604020202020204" pitchFamily="34" charset="0"/>
                  </a:rPr>
                  <a:t>: The uncertainty is 1 mm at both ends of the measurement due to fuzzy images and the resolution of the ruler. Two ends measured gives 2 mm total. This equates to </a:t>
                </a:r>
                <a14:m>
                  <m:oMath xmlns:m="http://schemas.openxmlformats.org/officeDocument/2006/math">
                    <m:f>
                      <m:fPr>
                        <m:ctrlPr>
                          <a:rPr lang="en-GB" sz="2800" i="1" dirty="0" smtClean="0">
                            <a:latin typeface="Cambria Math" panose="02040503050406030204" pitchFamily="18" charset="0"/>
                            <a:cs typeface="Arial" panose="020B0604020202020204" pitchFamily="34" charset="0"/>
                          </a:rPr>
                        </m:ctrlPr>
                      </m:fPr>
                      <m:num>
                        <m:r>
                          <a:rPr lang="en-GB" sz="2800" i="1" dirty="0" smtClean="0">
                            <a:latin typeface="Cambria Math" panose="02040503050406030204" pitchFamily="18" charset="0"/>
                            <a:cs typeface="Arial" panose="020B0604020202020204" pitchFamily="34" charset="0"/>
                          </a:rPr>
                          <m:t>2</m:t>
                        </m:r>
                      </m:num>
                      <m:den>
                        <m:r>
                          <a:rPr lang="en-GB" sz="2800" i="1" dirty="0" smtClean="0">
                            <a:latin typeface="Cambria Math" panose="02040503050406030204" pitchFamily="18" charset="0"/>
                            <a:cs typeface="Arial" panose="020B0604020202020204" pitchFamily="34" charset="0"/>
                          </a:rPr>
                          <m:t>15</m:t>
                        </m:r>
                      </m:den>
                    </m:f>
                  </m:oMath>
                </a14:m>
                <a:r>
                  <a:rPr lang="en-GB" sz="2800" dirty="0">
                    <a:cs typeface="Arial" panose="020B0604020202020204" pitchFamily="34" charset="0"/>
                  </a:rPr>
                  <a:t> </a:t>
                </a:r>
                <a14:m>
                  <m:oMath xmlns:m="http://schemas.openxmlformats.org/officeDocument/2006/math">
                    <m:r>
                      <a:rPr lang="en-GB" sz="2800" i="1" dirty="0">
                        <a:latin typeface="Cambria Math" panose="02040503050406030204" pitchFamily="18" charset="0"/>
                        <a:cs typeface="Arial" panose="020B0604020202020204" pitchFamily="34" charset="0"/>
                      </a:rPr>
                      <m:t>×100</m:t>
                    </m:r>
                  </m:oMath>
                </a14:m>
                <a:r>
                  <a:rPr lang="en-GB" sz="2800" dirty="0">
                    <a:latin typeface="Arial" panose="020B0604020202020204" pitchFamily="34" charset="0"/>
                    <a:cs typeface="Arial" panose="020B0604020202020204" pitchFamily="34" charset="0"/>
                  </a:rPr>
                  <a:t>  = 13%. </a:t>
                </a:r>
              </a:p>
            </p:txBody>
          </p:sp>
        </mc:Choice>
        <mc:Fallback xmlns="">
          <p:sp>
            <p:nvSpPr>
              <p:cNvPr id="3" name="TextBox 2">
                <a:extLst>
                  <a:ext uri="{FF2B5EF4-FFF2-40B4-BE49-F238E27FC236}">
                    <a16:creationId xmlns:a16="http://schemas.microsoft.com/office/drawing/2014/main" id="{F0C3CA0D-C14A-D50A-EA56-7EE186F8ACDD}"/>
                  </a:ext>
                </a:extLst>
              </p:cNvPr>
              <p:cNvSpPr txBox="1">
                <a:spLocks noRot="1" noChangeAspect="1" noMove="1" noResize="1" noEditPoints="1" noAdjustHandles="1" noChangeArrowheads="1" noChangeShapeType="1" noTextEdit="1"/>
              </p:cNvSpPr>
              <p:nvPr/>
            </p:nvSpPr>
            <p:spPr>
              <a:xfrm>
                <a:off x="254000" y="2642248"/>
                <a:ext cx="8712200" cy="3900683"/>
              </a:xfrm>
              <a:prstGeom prst="rect">
                <a:avLst/>
              </a:prstGeom>
              <a:blipFill>
                <a:blip r:embed="rId3"/>
                <a:stretch>
                  <a:fillRect l="-1470" t="-1719" r="-770" b="-781"/>
                </a:stretch>
              </a:blipFill>
            </p:spPr>
            <p:txBody>
              <a:bodyPr/>
              <a:lstStyle/>
              <a:p>
                <a:r>
                  <a:rPr lang="en-GB">
                    <a:noFill/>
                  </a:rPr>
                  <a:t> </a:t>
                </a:r>
              </a:p>
            </p:txBody>
          </p:sp>
        </mc:Fallback>
      </mc:AlternateContent>
      <p:sp>
        <p:nvSpPr>
          <p:cNvPr id="12" name="TextBox 11">
            <a:extLst>
              <a:ext uri="{FF2B5EF4-FFF2-40B4-BE49-F238E27FC236}">
                <a16:creationId xmlns:a16="http://schemas.microsoft.com/office/drawing/2014/main" id="{A3BFF762-8866-FB56-33D5-6ACE40A318D7}"/>
              </a:ext>
            </a:extLst>
          </p:cNvPr>
          <p:cNvSpPr txBox="1"/>
          <p:nvPr/>
        </p:nvSpPr>
        <p:spPr>
          <a:xfrm>
            <a:off x="2646072" y="833622"/>
            <a:ext cx="2085827" cy="646331"/>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a:t>d</a:t>
            </a:r>
            <a:r>
              <a:rPr lang="en-GB" i="0"/>
              <a:t>=0.4 mm</a:t>
            </a:r>
          </a:p>
        </p:txBody>
      </p:sp>
      <p:grpSp>
        <p:nvGrpSpPr>
          <p:cNvPr id="18" name="Group 17">
            <a:extLst>
              <a:ext uri="{FF2B5EF4-FFF2-40B4-BE49-F238E27FC236}">
                <a16:creationId xmlns:a16="http://schemas.microsoft.com/office/drawing/2014/main" id="{FDD9B3A8-90D4-6AD1-634E-79DBC0DEBF83}"/>
              </a:ext>
            </a:extLst>
          </p:cNvPr>
          <p:cNvGrpSpPr/>
          <p:nvPr/>
        </p:nvGrpSpPr>
        <p:grpSpPr>
          <a:xfrm>
            <a:off x="800463" y="1124240"/>
            <a:ext cx="8035634" cy="1374196"/>
            <a:chOff x="800463" y="1124240"/>
            <a:chExt cx="8035634" cy="1374196"/>
          </a:xfrm>
        </p:grpSpPr>
        <p:cxnSp>
          <p:nvCxnSpPr>
            <p:cNvPr id="4" name="Straight Connector 3">
              <a:extLst>
                <a:ext uri="{FF2B5EF4-FFF2-40B4-BE49-F238E27FC236}">
                  <a16:creationId xmlns:a16="http://schemas.microsoft.com/office/drawing/2014/main" id="{7405588E-E482-55E8-D435-0441A7D3616B}"/>
                </a:ext>
              </a:extLst>
            </p:cNvPr>
            <p:cNvCxnSpPr>
              <a:cxnSpLocks/>
            </p:cNvCxnSpPr>
            <p:nvPr/>
          </p:nvCxnSpPr>
          <p:spPr>
            <a:xfrm flipV="1">
              <a:off x="6438238" y="1124240"/>
              <a:ext cx="0" cy="1374196"/>
            </a:xfrm>
            <a:prstGeom prst="line">
              <a:avLst/>
            </a:prstGeom>
            <a:ln>
              <a:tailEnd type="none" w="med" len="lg"/>
            </a:ln>
          </p:spPr>
          <p:style>
            <a:lnRef idx="3">
              <a:schemeClr val="dk1"/>
            </a:lnRef>
            <a:fillRef idx="0">
              <a:schemeClr val="dk1"/>
            </a:fillRef>
            <a:effectRef idx="2">
              <a:schemeClr val="dk1"/>
            </a:effectRef>
            <a:fontRef idx="minor">
              <a:schemeClr val="tx1"/>
            </a:fontRef>
          </p:style>
        </p:cxnSp>
        <p:cxnSp>
          <p:nvCxnSpPr>
            <p:cNvPr id="5" name="Straight Connector 4">
              <a:extLst>
                <a:ext uri="{FF2B5EF4-FFF2-40B4-BE49-F238E27FC236}">
                  <a16:creationId xmlns:a16="http://schemas.microsoft.com/office/drawing/2014/main" id="{B8EB069F-45B6-3B1E-0678-DC2DE32669B9}"/>
                </a:ext>
              </a:extLst>
            </p:cNvPr>
            <p:cNvCxnSpPr>
              <a:cxnSpLocks/>
            </p:cNvCxnSpPr>
            <p:nvPr/>
          </p:nvCxnSpPr>
          <p:spPr>
            <a:xfrm>
              <a:off x="2330839" y="1124240"/>
              <a:ext cx="0" cy="66847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D515C39D-FCFB-D58E-FD7E-EF468C0D8A3C}"/>
                </a:ext>
              </a:extLst>
            </p:cNvPr>
            <p:cNvCxnSpPr>
              <a:cxnSpLocks/>
            </p:cNvCxnSpPr>
            <p:nvPr/>
          </p:nvCxnSpPr>
          <p:spPr>
            <a:xfrm>
              <a:off x="2330839" y="2038079"/>
              <a:ext cx="0" cy="46035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92319AB-F329-4F53-9EE0-6C2AA07E78B8}"/>
                </a:ext>
              </a:extLst>
            </p:cNvPr>
            <p:cNvCxnSpPr>
              <a:cxnSpLocks/>
            </p:cNvCxnSpPr>
            <p:nvPr/>
          </p:nvCxnSpPr>
          <p:spPr>
            <a:xfrm>
              <a:off x="2330839" y="1873348"/>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32627486-0494-B871-40EE-ABB45C70FCA3}"/>
                </a:ext>
              </a:extLst>
            </p:cNvPr>
            <p:cNvSpPr/>
            <p:nvPr/>
          </p:nvSpPr>
          <p:spPr>
            <a:xfrm flipH="1" flipV="1">
              <a:off x="1600088" y="1845162"/>
              <a:ext cx="278624" cy="26300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1644A50E-C1D5-ED9A-1739-A8949A2DDE65}"/>
                </a:ext>
              </a:extLst>
            </p:cNvPr>
            <p:cNvSpPr/>
            <p:nvPr/>
          </p:nvSpPr>
          <p:spPr>
            <a:xfrm>
              <a:off x="800463" y="1741010"/>
              <a:ext cx="1003733" cy="524401"/>
            </a:xfrm>
            <a:prstGeom prst="rect">
              <a:avLst/>
            </a:prstGeom>
            <a:ln>
              <a:solidFill>
                <a:schemeClr val="bg1">
                  <a:lumMod val="10000"/>
                </a:schemeClr>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cxnSp>
          <p:nvCxnSpPr>
            <p:cNvPr id="10" name="Straight Arrow Connector 9">
              <a:extLst>
                <a:ext uri="{FF2B5EF4-FFF2-40B4-BE49-F238E27FC236}">
                  <a16:creationId xmlns:a16="http://schemas.microsoft.com/office/drawing/2014/main" id="{B78ADB6C-3818-EE99-1799-725378DD22F0}"/>
                </a:ext>
              </a:extLst>
            </p:cNvPr>
            <p:cNvCxnSpPr>
              <a:cxnSpLocks/>
            </p:cNvCxnSpPr>
            <p:nvPr/>
          </p:nvCxnSpPr>
          <p:spPr>
            <a:xfrm>
              <a:off x="2405355" y="1909951"/>
              <a:ext cx="4032883"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a:extLst>
                <a:ext uri="{FF2B5EF4-FFF2-40B4-BE49-F238E27FC236}">
                  <a16:creationId xmlns:a16="http://schemas.microsoft.com/office/drawing/2014/main" id="{2113013F-18AB-6F4F-4280-87A86F9FBA09}"/>
                </a:ext>
              </a:extLst>
            </p:cNvPr>
            <p:cNvSpPr txBox="1"/>
            <p:nvPr/>
          </p:nvSpPr>
          <p:spPr>
            <a:xfrm>
              <a:off x="3903656" y="1284438"/>
              <a:ext cx="1803699" cy="646331"/>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a:t>L=</a:t>
              </a:r>
              <a:r>
                <a:rPr lang="en-GB" i="0"/>
                <a:t>1.4 m</a:t>
              </a:r>
            </a:p>
          </p:txBody>
        </p:sp>
        <p:cxnSp>
          <p:nvCxnSpPr>
            <p:cNvPr id="13" name="Straight Arrow Connector 12">
              <a:extLst>
                <a:ext uri="{FF2B5EF4-FFF2-40B4-BE49-F238E27FC236}">
                  <a16:creationId xmlns:a16="http://schemas.microsoft.com/office/drawing/2014/main" id="{C0E2798A-644C-DAE5-2AE9-2918F85D73A4}"/>
                </a:ext>
              </a:extLst>
            </p:cNvPr>
            <p:cNvCxnSpPr>
              <a:cxnSpLocks/>
            </p:cNvCxnSpPr>
            <p:nvPr/>
          </p:nvCxnSpPr>
          <p:spPr>
            <a:xfrm flipV="1">
              <a:off x="6609206" y="1482758"/>
              <a:ext cx="0" cy="881483"/>
            </a:xfrm>
            <a:prstGeom prst="straightConnector1">
              <a:avLst/>
            </a:prstGeom>
            <a:ln w="19050"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14" name="Straight Arrow Connector 13">
              <a:extLst>
                <a:ext uri="{FF2B5EF4-FFF2-40B4-BE49-F238E27FC236}">
                  <a16:creationId xmlns:a16="http://schemas.microsoft.com/office/drawing/2014/main" id="{0B85D165-3573-BCB6-E92A-B9856E9610A8}"/>
                </a:ext>
              </a:extLst>
            </p:cNvPr>
            <p:cNvCxnSpPr>
              <a:cxnSpLocks/>
            </p:cNvCxnSpPr>
            <p:nvPr/>
          </p:nvCxnSpPr>
          <p:spPr>
            <a:xfrm flipH="1">
              <a:off x="2405355" y="1531222"/>
              <a:ext cx="240717" cy="261488"/>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5" name="TextBox 14">
              <a:extLst>
                <a:ext uri="{FF2B5EF4-FFF2-40B4-BE49-F238E27FC236}">
                  <a16:creationId xmlns:a16="http://schemas.microsoft.com/office/drawing/2014/main" id="{1CEDB970-1E5B-4321-E871-8136267DE849}"/>
                </a:ext>
              </a:extLst>
            </p:cNvPr>
            <p:cNvSpPr txBox="1"/>
            <p:nvPr/>
          </p:nvSpPr>
          <p:spPr>
            <a:xfrm>
              <a:off x="6609205" y="1509115"/>
              <a:ext cx="2226892" cy="646331"/>
            </a:xfrm>
            <a:prstGeom prst="rect">
              <a:avLst/>
            </a:prstGeom>
            <a:noFill/>
          </p:spPr>
          <p:txBody>
            <a:bodyPr wrap="none" rtlCol="0">
              <a:spAutoFit/>
            </a:bodyPr>
            <a:lstStyle/>
            <a:p>
              <a:pPr algn="l"/>
              <a:r>
                <a:rPr lang="en-GB" sz="3600" i="1">
                  <a:latin typeface="Times New Roman" panose="02020603050405020304" pitchFamily="18" charset="0"/>
                  <a:cs typeface="Times New Roman" panose="02020603050405020304" pitchFamily="18" charset="0"/>
                </a:rPr>
                <a:t>2x=</a:t>
              </a:r>
              <a:r>
                <a:rPr lang="en-GB" sz="3600">
                  <a:latin typeface="Times New Roman" panose="02020603050405020304" pitchFamily="18" charset="0"/>
                  <a:cs typeface="Times New Roman" panose="02020603050405020304" pitchFamily="18" charset="0"/>
                </a:rPr>
                <a:t>15 mm</a:t>
              </a:r>
            </a:p>
          </p:txBody>
        </p:sp>
      </p:grpSp>
    </p:spTree>
    <p:extLst>
      <p:ext uri="{BB962C8B-B14F-4D97-AF65-F5344CB8AC3E}">
        <p14:creationId xmlns:p14="http://schemas.microsoft.com/office/powerpoint/2010/main" val="3129193592"/>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7567C6-9B7D-FCB5-2AA5-D6017500167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F1248A6-1423-88FE-CEC9-1DB83B249E2A}"/>
              </a:ext>
            </a:extLst>
          </p:cNvPr>
          <p:cNvSpPr>
            <a:spLocks noGrp="1"/>
          </p:cNvSpPr>
          <p:nvPr>
            <p:ph type="title"/>
          </p:nvPr>
        </p:nvSpPr>
        <p:spPr/>
        <p:txBody>
          <a:bodyPr/>
          <a:lstStyle/>
          <a:p>
            <a:r>
              <a:rPr lang="en-GB"/>
              <a:t>Error Summary</a:t>
            </a:r>
            <a:endParaRPr lang="en-US"/>
          </a:p>
        </p:txBody>
      </p:sp>
      <p:sp>
        <p:nvSpPr>
          <p:cNvPr id="3" name="TextBox 2">
            <a:extLst>
              <a:ext uri="{FF2B5EF4-FFF2-40B4-BE49-F238E27FC236}">
                <a16:creationId xmlns:a16="http://schemas.microsoft.com/office/drawing/2014/main" id="{42830D26-FEC8-4E05-88F2-D655045EA87F}"/>
              </a:ext>
            </a:extLst>
          </p:cNvPr>
          <p:cNvSpPr txBox="1"/>
          <p:nvPr/>
        </p:nvSpPr>
        <p:spPr>
          <a:xfrm>
            <a:off x="977159" y="1774069"/>
            <a:ext cx="3489581" cy="2219325"/>
          </a:xfrm>
          <a:prstGeom prst="rect">
            <a:avLst/>
          </a:prstGeom>
          <a:noFill/>
          <a:ln w="12700">
            <a:solidFill>
              <a:schemeClr val="tx1"/>
            </a:solidFill>
          </a:ln>
        </p:spPr>
        <p:txBody>
          <a:bodyPr wrap="square" rtlCol="0">
            <a:spAutoFit/>
          </a:bodyPr>
          <a:lstStyle/>
          <a:p>
            <a:pPr algn="l">
              <a:lnSpc>
                <a:spcPct val="150000"/>
              </a:lnSpc>
            </a:pPr>
            <a:r>
              <a:rPr lang="en-GB" sz="3200" i="1">
                <a:latin typeface="Times New Roman" panose="02020603050405020304" pitchFamily="18" charset="0"/>
                <a:cs typeface="Times New Roman" panose="02020603050405020304" pitchFamily="18" charset="0"/>
              </a:rPr>
              <a:t>d</a:t>
            </a:r>
            <a:r>
              <a:rPr lang="en-GB" sz="3200">
                <a:latin typeface="Arial" panose="020B0604020202020204" pitchFamily="34" charset="0"/>
                <a:cs typeface="Arial" panose="020B0604020202020204" pitchFamily="34" charset="0"/>
              </a:rPr>
              <a:t>: Low uncertainty </a:t>
            </a:r>
          </a:p>
          <a:p>
            <a:pPr algn="l">
              <a:lnSpc>
                <a:spcPct val="150000"/>
              </a:lnSpc>
            </a:pPr>
            <a:r>
              <a:rPr lang="en-GB" sz="3200" i="1">
                <a:latin typeface="Times New Roman" panose="02020603050405020304" pitchFamily="18" charset="0"/>
                <a:cs typeface="Times New Roman" panose="02020603050405020304" pitchFamily="18" charset="0"/>
              </a:rPr>
              <a:t>L</a:t>
            </a:r>
            <a:r>
              <a:rPr lang="en-GB" sz="3200">
                <a:latin typeface="Arial" panose="020B0604020202020204" pitchFamily="34" charset="0"/>
                <a:cs typeface="Arial" panose="020B0604020202020204" pitchFamily="34" charset="0"/>
              </a:rPr>
              <a:t>: 0.07%</a:t>
            </a:r>
          </a:p>
          <a:p>
            <a:pPr algn="l">
              <a:lnSpc>
                <a:spcPct val="150000"/>
              </a:lnSpc>
            </a:pPr>
            <a:r>
              <a:rPr lang="en-GB" sz="3200">
                <a:latin typeface="Times New Roman" panose="02020603050405020304" pitchFamily="18" charset="0"/>
                <a:cs typeface="Times New Roman" panose="02020603050405020304" pitchFamily="18" charset="0"/>
              </a:rPr>
              <a:t>2</a:t>
            </a:r>
            <a:r>
              <a:rPr lang="en-GB" sz="3200" i="1">
                <a:latin typeface="Times New Roman" panose="02020603050405020304" pitchFamily="18" charset="0"/>
                <a:cs typeface="Times New Roman" panose="02020603050405020304" pitchFamily="18" charset="0"/>
              </a:rPr>
              <a:t>x</a:t>
            </a:r>
            <a:r>
              <a:rPr lang="en-GB" sz="3200">
                <a:latin typeface="Arial" panose="020B0604020202020204" pitchFamily="34" charset="0"/>
                <a:cs typeface="Arial" panose="020B0604020202020204" pitchFamily="34" charset="0"/>
              </a:rPr>
              <a:t>: 13%. </a:t>
            </a:r>
          </a:p>
        </p:txBody>
      </p:sp>
      <p:sp>
        <p:nvSpPr>
          <p:cNvPr id="17" name="TextBox 16">
            <a:extLst>
              <a:ext uri="{FF2B5EF4-FFF2-40B4-BE49-F238E27FC236}">
                <a16:creationId xmlns:a16="http://schemas.microsoft.com/office/drawing/2014/main" id="{2A9B4AEA-A830-AB04-8E35-7935CF7366BC}"/>
              </a:ext>
            </a:extLst>
          </p:cNvPr>
          <p:cNvSpPr txBox="1"/>
          <p:nvPr/>
        </p:nvSpPr>
        <p:spPr>
          <a:xfrm>
            <a:off x="555363" y="4815569"/>
            <a:ext cx="7961775" cy="1384995"/>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13% is the dominant measurement uncertainty and is therefore used to calculate the </a:t>
            </a:r>
            <a:r>
              <a:rPr lang="en-GB" sz="2800"/>
              <a:t>± </a:t>
            </a:r>
            <a:r>
              <a:rPr lang="en-GB" sz="2800">
                <a:latin typeface="Arial" panose="020B0604020202020204" pitchFamily="34" charset="0"/>
                <a:cs typeface="Arial" panose="020B0604020202020204" pitchFamily="34" charset="0"/>
              </a:rPr>
              <a:t>range in our result for </a:t>
            </a:r>
            <a:r>
              <a:rPr lang="en-GB" sz="2800" i="1">
                <a:latin typeface="Times New Roman" panose="02020603050405020304" pitchFamily="18" charset="0"/>
                <a:cs typeface="Times New Roman" panose="02020603050405020304" pitchFamily="18" charset="0"/>
              </a:rPr>
              <a:t>λ.</a:t>
            </a:r>
          </a:p>
        </p:txBody>
      </p:sp>
      <p:grpSp>
        <p:nvGrpSpPr>
          <p:cNvPr id="19" name="Group 18">
            <a:extLst>
              <a:ext uri="{FF2B5EF4-FFF2-40B4-BE49-F238E27FC236}">
                <a16:creationId xmlns:a16="http://schemas.microsoft.com/office/drawing/2014/main" id="{FEA671FD-9310-42C5-0959-13DC2752C1F8}"/>
              </a:ext>
            </a:extLst>
          </p:cNvPr>
          <p:cNvGrpSpPr/>
          <p:nvPr/>
        </p:nvGrpSpPr>
        <p:grpSpPr>
          <a:xfrm>
            <a:off x="5375736" y="2361023"/>
            <a:ext cx="3322200" cy="764712"/>
            <a:chOff x="800463" y="1008002"/>
            <a:chExt cx="6893797" cy="1586831"/>
          </a:xfrm>
        </p:grpSpPr>
        <p:cxnSp>
          <p:nvCxnSpPr>
            <p:cNvPr id="20" name="Straight Connector 19">
              <a:extLst>
                <a:ext uri="{FF2B5EF4-FFF2-40B4-BE49-F238E27FC236}">
                  <a16:creationId xmlns:a16="http://schemas.microsoft.com/office/drawing/2014/main" id="{91005E18-B0E6-38F7-3101-6CEB0C62BB2B}"/>
                </a:ext>
              </a:extLst>
            </p:cNvPr>
            <p:cNvCxnSpPr>
              <a:cxnSpLocks/>
            </p:cNvCxnSpPr>
            <p:nvPr/>
          </p:nvCxnSpPr>
          <p:spPr>
            <a:xfrm flipV="1">
              <a:off x="6438238" y="1124240"/>
              <a:ext cx="0" cy="1374196"/>
            </a:xfrm>
            <a:prstGeom prst="line">
              <a:avLst/>
            </a:prstGeom>
            <a:ln>
              <a:tailEnd type="none" w="med" len="lg"/>
            </a:ln>
          </p:spPr>
          <p:style>
            <a:lnRef idx="3">
              <a:schemeClr val="dk1"/>
            </a:lnRef>
            <a:fillRef idx="0">
              <a:schemeClr val="dk1"/>
            </a:fillRef>
            <a:effectRef idx="2">
              <a:schemeClr val="dk1"/>
            </a:effectRef>
            <a:fontRef idx="minor">
              <a:schemeClr val="tx1"/>
            </a:fontRef>
          </p:style>
        </p:cxnSp>
        <p:cxnSp>
          <p:nvCxnSpPr>
            <p:cNvPr id="21" name="Straight Connector 20">
              <a:extLst>
                <a:ext uri="{FF2B5EF4-FFF2-40B4-BE49-F238E27FC236}">
                  <a16:creationId xmlns:a16="http://schemas.microsoft.com/office/drawing/2014/main" id="{E0CF85A9-B391-9CC4-4D8F-7D9F24F7BF8A}"/>
                </a:ext>
              </a:extLst>
            </p:cNvPr>
            <p:cNvCxnSpPr>
              <a:cxnSpLocks/>
            </p:cNvCxnSpPr>
            <p:nvPr/>
          </p:nvCxnSpPr>
          <p:spPr>
            <a:xfrm>
              <a:off x="2330839" y="1124240"/>
              <a:ext cx="0" cy="66847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93E05413-42C2-130A-0DA6-38EFA4BD6FD6}"/>
                </a:ext>
              </a:extLst>
            </p:cNvPr>
            <p:cNvCxnSpPr>
              <a:cxnSpLocks/>
            </p:cNvCxnSpPr>
            <p:nvPr/>
          </p:nvCxnSpPr>
          <p:spPr>
            <a:xfrm>
              <a:off x="2330839" y="2038079"/>
              <a:ext cx="0" cy="46035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98F48D42-148C-3FCD-8F98-A9E301C96381}"/>
                </a:ext>
              </a:extLst>
            </p:cNvPr>
            <p:cNvCxnSpPr>
              <a:cxnSpLocks/>
            </p:cNvCxnSpPr>
            <p:nvPr/>
          </p:nvCxnSpPr>
          <p:spPr>
            <a:xfrm>
              <a:off x="2330839" y="1873348"/>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Oval 23">
              <a:extLst>
                <a:ext uri="{FF2B5EF4-FFF2-40B4-BE49-F238E27FC236}">
                  <a16:creationId xmlns:a16="http://schemas.microsoft.com/office/drawing/2014/main" id="{2C011750-84DF-6005-A288-639AA8AEA793}"/>
                </a:ext>
              </a:extLst>
            </p:cNvPr>
            <p:cNvSpPr/>
            <p:nvPr/>
          </p:nvSpPr>
          <p:spPr>
            <a:xfrm flipH="1" flipV="1">
              <a:off x="1600088" y="1845162"/>
              <a:ext cx="278624" cy="26300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5" name="Rectangle 24">
              <a:extLst>
                <a:ext uri="{FF2B5EF4-FFF2-40B4-BE49-F238E27FC236}">
                  <a16:creationId xmlns:a16="http://schemas.microsoft.com/office/drawing/2014/main" id="{725A375A-9029-E157-8619-E3AB07943327}"/>
                </a:ext>
              </a:extLst>
            </p:cNvPr>
            <p:cNvSpPr/>
            <p:nvPr/>
          </p:nvSpPr>
          <p:spPr>
            <a:xfrm>
              <a:off x="800463" y="1741010"/>
              <a:ext cx="1003733" cy="524401"/>
            </a:xfrm>
            <a:prstGeom prst="rect">
              <a:avLst/>
            </a:prstGeom>
            <a:ln>
              <a:solidFill>
                <a:schemeClr val="bg1">
                  <a:lumMod val="10000"/>
                </a:schemeClr>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sz="1400"/>
            </a:p>
          </p:txBody>
        </p:sp>
        <p:cxnSp>
          <p:nvCxnSpPr>
            <p:cNvPr id="26" name="Straight Arrow Connector 25">
              <a:extLst>
                <a:ext uri="{FF2B5EF4-FFF2-40B4-BE49-F238E27FC236}">
                  <a16:creationId xmlns:a16="http://schemas.microsoft.com/office/drawing/2014/main" id="{343B37DE-A8C8-7707-E870-96900ADC7302}"/>
                </a:ext>
              </a:extLst>
            </p:cNvPr>
            <p:cNvCxnSpPr>
              <a:cxnSpLocks/>
            </p:cNvCxnSpPr>
            <p:nvPr/>
          </p:nvCxnSpPr>
          <p:spPr>
            <a:xfrm>
              <a:off x="2405355" y="1909951"/>
              <a:ext cx="4032883"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7" name="TextBox 26">
              <a:extLst>
                <a:ext uri="{FF2B5EF4-FFF2-40B4-BE49-F238E27FC236}">
                  <a16:creationId xmlns:a16="http://schemas.microsoft.com/office/drawing/2014/main" id="{0E0F57BF-8DCE-04F7-BB4F-12435DD5608E}"/>
                </a:ext>
              </a:extLst>
            </p:cNvPr>
            <p:cNvSpPr txBox="1"/>
            <p:nvPr/>
          </p:nvSpPr>
          <p:spPr>
            <a:xfrm>
              <a:off x="4308759" y="1028558"/>
              <a:ext cx="798989" cy="1085718"/>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sz="2800"/>
                <a:t>L</a:t>
              </a:r>
            </a:p>
          </p:txBody>
        </p:sp>
        <p:sp>
          <p:nvSpPr>
            <p:cNvPr id="28" name="TextBox 27">
              <a:extLst>
                <a:ext uri="{FF2B5EF4-FFF2-40B4-BE49-F238E27FC236}">
                  <a16:creationId xmlns:a16="http://schemas.microsoft.com/office/drawing/2014/main" id="{D02D3BAA-F560-231C-BC2F-4900777D3A86}"/>
                </a:ext>
              </a:extLst>
            </p:cNvPr>
            <p:cNvSpPr txBox="1"/>
            <p:nvPr/>
          </p:nvSpPr>
          <p:spPr>
            <a:xfrm>
              <a:off x="2646072" y="1008002"/>
              <a:ext cx="755745" cy="1085718"/>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sz="2800"/>
                <a:t>d</a:t>
              </a:r>
            </a:p>
          </p:txBody>
        </p:sp>
        <p:cxnSp>
          <p:nvCxnSpPr>
            <p:cNvPr id="29" name="Straight Arrow Connector 28">
              <a:extLst>
                <a:ext uri="{FF2B5EF4-FFF2-40B4-BE49-F238E27FC236}">
                  <a16:creationId xmlns:a16="http://schemas.microsoft.com/office/drawing/2014/main" id="{B92FBDF8-0360-46DF-93A9-D6D9314805AA}"/>
                </a:ext>
              </a:extLst>
            </p:cNvPr>
            <p:cNvCxnSpPr>
              <a:cxnSpLocks/>
            </p:cNvCxnSpPr>
            <p:nvPr/>
          </p:nvCxnSpPr>
          <p:spPr>
            <a:xfrm flipV="1">
              <a:off x="6609206" y="1482758"/>
              <a:ext cx="0" cy="881483"/>
            </a:xfrm>
            <a:prstGeom prst="straightConnector1">
              <a:avLst/>
            </a:prstGeom>
            <a:ln w="19050"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30" name="Straight Arrow Connector 29">
              <a:extLst>
                <a:ext uri="{FF2B5EF4-FFF2-40B4-BE49-F238E27FC236}">
                  <a16:creationId xmlns:a16="http://schemas.microsoft.com/office/drawing/2014/main" id="{BFF99D84-F539-5E73-D72E-5073795DE558}"/>
                </a:ext>
              </a:extLst>
            </p:cNvPr>
            <p:cNvCxnSpPr>
              <a:cxnSpLocks/>
            </p:cNvCxnSpPr>
            <p:nvPr/>
          </p:nvCxnSpPr>
          <p:spPr>
            <a:xfrm flipH="1">
              <a:off x="2405355" y="1531222"/>
              <a:ext cx="240717" cy="261488"/>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31" name="TextBox 30">
              <a:extLst>
                <a:ext uri="{FF2B5EF4-FFF2-40B4-BE49-F238E27FC236}">
                  <a16:creationId xmlns:a16="http://schemas.microsoft.com/office/drawing/2014/main" id="{5CEAF978-2375-11A0-1FCE-10B2B82F11FB}"/>
                </a:ext>
              </a:extLst>
            </p:cNvPr>
            <p:cNvSpPr txBox="1"/>
            <p:nvPr/>
          </p:nvSpPr>
          <p:spPr>
            <a:xfrm>
              <a:off x="6609206" y="1509115"/>
              <a:ext cx="1085054" cy="1085718"/>
            </a:xfrm>
            <a:prstGeom prst="rect">
              <a:avLst/>
            </a:prstGeom>
            <a:noFill/>
          </p:spPr>
          <p:txBody>
            <a:bodyPr wrap="none" rtlCol="0">
              <a:spAutoFit/>
            </a:bodyPr>
            <a:lstStyle/>
            <a:p>
              <a:pPr algn="l"/>
              <a:r>
                <a:rPr lang="en-GB" sz="2800" i="1">
                  <a:latin typeface="Times New Roman" panose="02020603050405020304" pitchFamily="18" charset="0"/>
                  <a:cs typeface="Times New Roman" panose="02020603050405020304" pitchFamily="18" charset="0"/>
                </a:rPr>
                <a:t>2x</a:t>
              </a:r>
            </a:p>
          </p:txBody>
        </p:sp>
      </p:grpSp>
      <p:sp>
        <p:nvSpPr>
          <p:cNvPr id="32" name="TextBox 31">
            <a:extLst>
              <a:ext uri="{FF2B5EF4-FFF2-40B4-BE49-F238E27FC236}">
                <a16:creationId xmlns:a16="http://schemas.microsoft.com/office/drawing/2014/main" id="{F7544847-F905-C61C-17DE-F8E461A4571E}"/>
              </a:ext>
            </a:extLst>
          </p:cNvPr>
          <p:cNvSpPr txBox="1"/>
          <p:nvPr/>
        </p:nvSpPr>
        <p:spPr>
          <a:xfrm>
            <a:off x="669851" y="1201479"/>
            <a:ext cx="4963218" cy="523220"/>
          </a:xfrm>
          <a:prstGeom prst="rect">
            <a:avLst/>
          </a:prstGeom>
          <a:noFill/>
        </p:spPr>
        <p:txBody>
          <a:bodyPr wrap="none" rtlCol="0">
            <a:spAutoFit/>
          </a:bodyPr>
          <a:lstStyle/>
          <a:p>
            <a:pPr algn="l"/>
            <a:r>
              <a:rPr lang="en-GB" sz="2800" b="1">
                <a:latin typeface="Arial" panose="020B0604020202020204" pitchFamily="34" charset="0"/>
                <a:cs typeface="Arial" panose="020B0604020202020204" pitchFamily="34" charset="0"/>
              </a:rPr>
              <a:t>Measurement uncertainties:</a:t>
            </a:r>
          </a:p>
        </p:txBody>
      </p:sp>
    </p:spTree>
    <p:extLst>
      <p:ext uri="{BB962C8B-B14F-4D97-AF65-F5344CB8AC3E}">
        <p14:creationId xmlns:p14="http://schemas.microsoft.com/office/powerpoint/2010/main" val="1096815259"/>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1B8680-52EB-1483-03EE-3910AA7E2CE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01E8C09-8AED-F228-6841-65307C8DF685}"/>
              </a:ext>
            </a:extLst>
          </p:cNvPr>
          <p:cNvSpPr>
            <a:spLocks noGrp="1"/>
          </p:cNvSpPr>
          <p:nvPr>
            <p:ph type="title"/>
          </p:nvPr>
        </p:nvSpPr>
        <p:spPr/>
        <p:txBody>
          <a:bodyPr/>
          <a:lstStyle/>
          <a:p>
            <a:r>
              <a:rPr lang="en-GB"/>
              <a:t>Error analysis continued</a:t>
            </a:r>
            <a:endParaRPr lang="en-US"/>
          </a:p>
        </p:txBody>
      </p:sp>
      <p:sp>
        <p:nvSpPr>
          <p:cNvPr id="3" name="TextBox 2">
            <a:extLst>
              <a:ext uri="{FF2B5EF4-FFF2-40B4-BE49-F238E27FC236}">
                <a16:creationId xmlns:a16="http://schemas.microsoft.com/office/drawing/2014/main" id="{CCB8CDC5-A64F-BEC7-FCB9-4DBDAF9193FA}"/>
              </a:ext>
            </a:extLst>
          </p:cNvPr>
          <p:cNvSpPr txBox="1"/>
          <p:nvPr/>
        </p:nvSpPr>
        <p:spPr>
          <a:xfrm>
            <a:off x="1035181" y="2754871"/>
            <a:ext cx="7931019"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13% = total measurement uncertainty</a:t>
            </a:r>
          </a:p>
        </p:txBody>
      </p:sp>
      <p:grpSp>
        <p:nvGrpSpPr>
          <p:cNvPr id="21" name="Group 20">
            <a:extLst>
              <a:ext uri="{FF2B5EF4-FFF2-40B4-BE49-F238E27FC236}">
                <a16:creationId xmlns:a16="http://schemas.microsoft.com/office/drawing/2014/main" id="{49567FD2-4478-84A2-F2FC-53F429268B07}"/>
              </a:ext>
            </a:extLst>
          </p:cNvPr>
          <p:cNvGrpSpPr/>
          <p:nvPr/>
        </p:nvGrpSpPr>
        <p:grpSpPr>
          <a:xfrm>
            <a:off x="1739400" y="904204"/>
            <a:ext cx="4822415" cy="1117906"/>
            <a:chOff x="800463" y="1008002"/>
            <a:chExt cx="6429425" cy="1490434"/>
          </a:xfrm>
        </p:grpSpPr>
        <p:cxnSp>
          <p:nvCxnSpPr>
            <p:cNvPr id="4" name="Straight Connector 3">
              <a:extLst>
                <a:ext uri="{FF2B5EF4-FFF2-40B4-BE49-F238E27FC236}">
                  <a16:creationId xmlns:a16="http://schemas.microsoft.com/office/drawing/2014/main" id="{1BAB87DC-9687-1C98-64EF-19BAE27C896D}"/>
                </a:ext>
              </a:extLst>
            </p:cNvPr>
            <p:cNvCxnSpPr>
              <a:cxnSpLocks/>
            </p:cNvCxnSpPr>
            <p:nvPr/>
          </p:nvCxnSpPr>
          <p:spPr>
            <a:xfrm flipV="1">
              <a:off x="6438238" y="1124240"/>
              <a:ext cx="0" cy="1374196"/>
            </a:xfrm>
            <a:prstGeom prst="line">
              <a:avLst/>
            </a:prstGeom>
            <a:ln>
              <a:tailEnd type="none" w="med" len="lg"/>
            </a:ln>
          </p:spPr>
          <p:style>
            <a:lnRef idx="3">
              <a:schemeClr val="dk1"/>
            </a:lnRef>
            <a:fillRef idx="0">
              <a:schemeClr val="dk1"/>
            </a:fillRef>
            <a:effectRef idx="2">
              <a:schemeClr val="dk1"/>
            </a:effectRef>
            <a:fontRef idx="minor">
              <a:schemeClr val="tx1"/>
            </a:fontRef>
          </p:style>
        </p:cxnSp>
        <p:cxnSp>
          <p:nvCxnSpPr>
            <p:cNvPr id="5" name="Straight Connector 4">
              <a:extLst>
                <a:ext uri="{FF2B5EF4-FFF2-40B4-BE49-F238E27FC236}">
                  <a16:creationId xmlns:a16="http://schemas.microsoft.com/office/drawing/2014/main" id="{A842745B-1DA6-4315-6CFB-B0539F32A7B7}"/>
                </a:ext>
              </a:extLst>
            </p:cNvPr>
            <p:cNvCxnSpPr>
              <a:cxnSpLocks/>
            </p:cNvCxnSpPr>
            <p:nvPr/>
          </p:nvCxnSpPr>
          <p:spPr>
            <a:xfrm>
              <a:off x="2330839" y="1124240"/>
              <a:ext cx="0" cy="66847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8DB58FE9-A604-C082-16BB-78545E43650A}"/>
                </a:ext>
              </a:extLst>
            </p:cNvPr>
            <p:cNvCxnSpPr>
              <a:cxnSpLocks/>
            </p:cNvCxnSpPr>
            <p:nvPr/>
          </p:nvCxnSpPr>
          <p:spPr>
            <a:xfrm>
              <a:off x="2330839" y="2038079"/>
              <a:ext cx="0" cy="46035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8DB2698-3DDF-DE3C-DC59-9B381F735270}"/>
                </a:ext>
              </a:extLst>
            </p:cNvPr>
            <p:cNvCxnSpPr>
              <a:cxnSpLocks/>
            </p:cNvCxnSpPr>
            <p:nvPr/>
          </p:nvCxnSpPr>
          <p:spPr>
            <a:xfrm>
              <a:off x="2330839" y="1873348"/>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B0346A58-EA8F-79AF-D62B-95EF013192EF}"/>
                </a:ext>
              </a:extLst>
            </p:cNvPr>
            <p:cNvSpPr/>
            <p:nvPr/>
          </p:nvSpPr>
          <p:spPr>
            <a:xfrm flipH="1" flipV="1">
              <a:off x="1600088" y="1845162"/>
              <a:ext cx="278624" cy="26300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FB1996AC-F056-A865-E7F9-0988013098BF}"/>
                </a:ext>
              </a:extLst>
            </p:cNvPr>
            <p:cNvSpPr/>
            <p:nvPr/>
          </p:nvSpPr>
          <p:spPr>
            <a:xfrm>
              <a:off x="800463" y="1741010"/>
              <a:ext cx="1003733" cy="524401"/>
            </a:xfrm>
            <a:prstGeom prst="rect">
              <a:avLst/>
            </a:prstGeom>
            <a:ln>
              <a:solidFill>
                <a:schemeClr val="bg1">
                  <a:lumMod val="10000"/>
                </a:schemeClr>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cxnSp>
          <p:nvCxnSpPr>
            <p:cNvPr id="10" name="Straight Arrow Connector 9">
              <a:extLst>
                <a:ext uri="{FF2B5EF4-FFF2-40B4-BE49-F238E27FC236}">
                  <a16:creationId xmlns:a16="http://schemas.microsoft.com/office/drawing/2014/main" id="{8AB449AB-D948-5757-5E58-6CF6571CF072}"/>
                </a:ext>
              </a:extLst>
            </p:cNvPr>
            <p:cNvCxnSpPr>
              <a:cxnSpLocks/>
            </p:cNvCxnSpPr>
            <p:nvPr/>
          </p:nvCxnSpPr>
          <p:spPr>
            <a:xfrm>
              <a:off x="2405355" y="1909951"/>
              <a:ext cx="4032883"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a:extLst>
                <a:ext uri="{FF2B5EF4-FFF2-40B4-BE49-F238E27FC236}">
                  <a16:creationId xmlns:a16="http://schemas.microsoft.com/office/drawing/2014/main" id="{03AF526A-B5D7-B932-FCBB-95B22BE809C3}"/>
                </a:ext>
              </a:extLst>
            </p:cNvPr>
            <p:cNvSpPr txBox="1"/>
            <p:nvPr/>
          </p:nvSpPr>
          <p:spPr>
            <a:xfrm>
              <a:off x="4308758" y="1028558"/>
              <a:ext cx="441146" cy="646331"/>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a:t>L</a:t>
              </a:r>
            </a:p>
          </p:txBody>
        </p:sp>
        <p:sp>
          <p:nvSpPr>
            <p:cNvPr id="12" name="TextBox 11">
              <a:extLst>
                <a:ext uri="{FF2B5EF4-FFF2-40B4-BE49-F238E27FC236}">
                  <a16:creationId xmlns:a16="http://schemas.microsoft.com/office/drawing/2014/main" id="{094CEB69-5C8F-D401-BB5A-0F39C20471BA}"/>
                </a:ext>
              </a:extLst>
            </p:cNvPr>
            <p:cNvSpPr txBox="1"/>
            <p:nvPr/>
          </p:nvSpPr>
          <p:spPr>
            <a:xfrm>
              <a:off x="2646072" y="1008002"/>
              <a:ext cx="415498" cy="646331"/>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a:t>d</a:t>
              </a:r>
            </a:p>
          </p:txBody>
        </p:sp>
        <p:cxnSp>
          <p:nvCxnSpPr>
            <p:cNvPr id="13" name="Straight Arrow Connector 12">
              <a:extLst>
                <a:ext uri="{FF2B5EF4-FFF2-40B4-BE49-F238E27FC236}">
                  <a16:creationId xmlns:a16="http://schemas.microsoft.com/office/drawing/2014/main" id="{BCC77B72-5C31-8387-9103-A57DF20DAC0E}"/>
                </a:ext>
              </a:extLst>
            </p:cNvPr>
            <p:cNvCxnSpPr>
              <a:cxnSpLocks/>
            </p:cNvCxnSpPr>
            <p:nvPr/>
          </p:nvCxnSpPr>
          <p:spPr>
            <a:xfrm flipV="1">
              <a:off x="6609206" y="1482758"/>
              <a:ext cx="0" cy="881483"/>
            </a:xfrm>
            <a:prstGeom prst="straightConnector1">
              <a:avLst/>
            </a:prstGeom>
            <a:ln w="19050"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14" name="Straight Arrow Connector 13">
              <a:extLst>
                <a:ext uri="{FF2B5EF4-FFF2-40B4-BE49-F238E27FC236}">
                  <a16:creationId xmlns:a16="http://schemas.microsoft.com/office/drawing/2014/main" id="{C6E9EB70-E956-9AD5-DB1C-F01D396984AC}"/>
                </a:ext>
              </a:extLst>
            </p:cNvPr>
            <p:cNvCxnSpPr>
              <a:cxnSpLocks/>
            </p:cNvCxnSpPr>
            <p:nvPr/>
          </p:nvCxnSpPr>
          <p:spPr>
            <a:xfrm flipH="1">
              <a:off x="2405355" y="1531222"/>
              <a:ext cx="240717" cy="261488"/>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5" name="TextBox 14">
              <a:extLst>
                <a:ext uri="{FF2B5EF4-FFF2-40B4-BE49-F238E27FC236}">
                  <a16:creationId xmlns:a16="http://schemas.microsoft.com/office/drawing/2014/main" id="{30466BCC-0A71-08E5-875B-B2F7630B9AD2}"/>
                </a:ext>
              </a:extLst>
            </p:cNvPr>
            <p:cNvSpPr txBox="1"/>
            <p:nvPr/>
          </p:nvSpPr>
          <p:spPr>
            <a:xfrm>
              <a:off x="6609205" y="1509115"/>
              <a:ext cx="620683" cy="646331"/>
            </a:xfrm>
            <a:prstGeom prst="rect">
              <a:avLst/>
            </a:prstGeom>
            <a:noFill/>
          </p:spPr>
          <p:txBody>
            <a:bodyPr wrap="none" rtlCol="0">
              <a:spAutoFit/>
            </a:bodyPr>
            <a:lstStyle/>
            <a:p>
              <a:pPr algn="l"/>
              <a:r>
                <a:rPr lang="en-GB" sz="3600" i="1">
                  <a:latin typeface="Times New Roman" panose="02020603050405020304" pitchFamily="18" charset="0"/>
                  <a:cs typeface="Times New Roman" panose="02020603050405020304" pitchFamily="18" charset="0"/>
                </a:rPr>
                <a:t>2x</a:t>
              </a:r>
            </a:p>
          </p:txBody>
        </p:sp>
      </p:gr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61314DF6-35E6-0708-D793-E6B13B3210D6}"/>
                  </a:ext>
                </a:extLst>
              </p:cNvPr>
              <p:cNvSpPr txBox="1"/>
              <p:nvPr/>
            </p:nvSpPr>
            <p:spPr>
              <a:xfrm>
                <a:off x="624978" y="3422431"/>
                <a:ext cx="6907291" cy="523220"/>
              </a:xfrm>
              <a:prstGeom prst="rect">
                <a:avLst/>
              </a:prstGeom>
              <a:noFill/>
            </p:spPr>
            <p:txBody>
              <a:bodyPr wrap="square">
                <a:spAutoFit/>
              </a:bodyPr>
              <a:lstStyle/>
              <a:p>
                <a:pPr/>
                <a14:m>
                  <m:oMathPara xmlns:m="http://schemas.openxmlformats.org/officeDocument/2006/math">
                    <m:oMath>
                      <m:r>
                        <a:rPr lang="en-GB" sz="2800" b="0" i="1" smtClean="0">
                          <a:solidFill>
                            <a:srgbClr val="2D00D2"/>
                          </a:solidFill>
                          <a:latin typeface="Cambria Math" panose="02040503050406030204" pitchFamily="18" charset="0"/>
                        </a:rPr>
                        <m:t>13% </m:t>
                      </m:r>
                      <m:r>
                        <m:rPr>
                          <m:sty m:val="p"/>
                        </m:rPr>
                        <a:rPr lang="en-GB" sz="2800" b="0" i="0" smtClean="0">
                          <a:solidFill>
                            <a:srgbClr val="2D00D2"/>
                          </a:solidFill>
                          <a:latin typeface="Cambria Math" panose="02040503050406030204" pitchFamily="18" charset="0"/>
                        </a:rPr>
                        <m:t>of</m:t>
                      </m:r>
                      <m:r>
                        <a:rPr lang="en-GB" sz="2800" b="0" i="1" smtClean="0">
                          <a:solidFill>
                            <a:srgbClr val="2D00D2"/>
                          </a:solidFill>
                          <a:latin typeface="Cambria Math" panose="02040503050406030204" pitchFamily="18" charset="0"/>
                        </a:rPr>
                        <m:t> 5.36</m:t>
                      </m:r>
                      <m:r>
                        <a:rPr lang="en-GB" sz="2800" i="1" smtClean="0">
                          <a:solidFill>
                            <a:srgbClr val="2D00D2"/>
                          </a:solidFill>
                          <a:latin typeface="Cambria Math" panose="02040503050406030204" pitchFamily="18" charset="0"/>
                        </a:rPr>
                        <m:t>×</m:t>
                      </m:r>
                      <m:sSup>
                        <m:sSupPr>
                          <m:ctrlPr>
                            <a:rPr lang="en-GB" sz="2800" i="1">
                              <a:solidFill>
                                <a:srgbClr val="2D00D2"/>
                              </a:solidFill>
                              <a:latin typeface="Cambria Math" panose="02040503050406030204" pitchFamily="18" charset="0"/>
                            </a:rPr>
                          </m:ctrlPr>
                        </m:sSupPr>
                        <m:e>
                          <m:r>
                            <a:rPr lang="en-GB" sz="2800" i="1">
                              <a:solidFill>
                                <a:srgbClr val="2D00D2"/>
                              </a:solidFill>
                              <a:latin typeface="Cambria Math" panose="02040503050406030204" pitchFamily="18" charset="0"/>
                            </a:rPr>
                            <m:t>10</m:t>
                          </m:r>
                        </m:e>
                        <m:sup>
                          <m:r>
                            <a:rPr lang="en-GB" sz="2800" i="1">
                              <a:solidFill>
                                <a:srgbClr val="2D00D2"/>
                              </a:solidFill>
                              <a:latin typeface="Cambria Math" panose="02040503050406030204" pitchFamily="18" charset="0"/>
                            </a:rPr>
                            <m:t>−7</m:t>
                          </m:r>
                        </m:sup>
                      </m:sSup>
                      <m:r>
                        <m:rPr>
                          <m:sty m:val="p"/>
                        </m:rPr>
                        <a:rPr lang="en-GB" sz="2800" b="0" i="0" smtClean="0">
                          <a:solidFill>
                            <a:srgbClr val="2D00D2"/>
                          </a:solidFill>
                          <a:latin typeface="Cambria Math" panose="02040503050406030204" pitchFamily="18" charset="0"/>
                        </a:rPr>
                        <m:t>m</m:t>
                      </m:r>
                      <m:r>
                        <a:rPr lang="en-GB" sz="2800">
                          <a:solidFill>
                            <a:srgbClr val="2D00D2"/>
                          </a:solidFill>
                          <a:latin typeface="Cambria Math" panose="02040503050406030204" pitchFamily="18" charset="0"/>
                        </a:rPr>
                        <m:t>=0.69</m:t>
                      </m:r>
                      <m:r>
                        <a:rPr lang="en-GB" sz="2800" i="1">
                          <a:solidFill>
                            <a:srgbClr val="2D00D2"/>
                          </a:solidFill>
                          <a:latin typeface="Cambria Math" panose="02040503050406030204" pitchFamily="18" charset="0"/>
                        </a:rPr>
                        <m:t>×</m:t>
                      </m:r>
                      <m:sSup>
                        <m:sSupPr>
                          <m:ctrlPr>
                            <a:rPr lang="en-GB" sz="2800" i="1">
                              <a:solidFill>
                                <a:srgbClr val="2D00D2"/>
                              </a:solidFill>
                              <a:latin typeface="Cambria Math" panose="02040503050406030204" pitchFamily="18" charset="0"/>
                            </a:rPr>
                          </m:ctrlPr>
                        </m:sSupPr>
                        <m:e>
                          <m:r>
                            <a:rPr lang="en-GB" sz="2800" i="1">
                              <a:solidFill>
                                <a:srgbClr val="2D00D2"/>
                              </a:solidFill>
                              <a:latin typeface="Cambria Math" panose="02040503050406030204" pitchFamily="18" charset="0"/>
                            </a:rPr>
                            <m:t>10</m:t>
                          </m:r>
                        </m:e>
                        <m:sup>
                          <m:r>
                            <a:rPr lang="en-GB" sz="2800" i="1">
                              <a:solidFill>
                                <a:srgbClr val="2D00D2"/>
                              </a:solidFill>
                              <a:latin typeface="Cambria Math" panose="02040503050406030204" pitchFamily="18" charset="0"/>
                            </a:rPr>
                            <m:t>−7</m:t>
                          </m:r>
                        </m:sup>
                      </m:sSup>
                      <m:r>
                        <m:rPr>
                          <m:sty m:val="p"/>
                        </m:rPr>
                        <a:rPr lang="en-GB" sz="2800" b="0" i="0" smtClean="0">
                          <a:solidFill>
                            <a:srgbClr val="2D00D2"/>
                          </a:solidFill>
                          <a:latin typeface="Cambria Math" panose="02040503050406030204" pitchFamily="18" charset="0"/>
                        </a:rPr>
                        <m:t>m</m:t>
                      </m:r>
                    </m:oMath>
                  </m:oMathPara>
                </a14:m>
                <a:endParaRPr lang="en-GB" sz="2800"/>
              </a:p>
            </p:txBody>
          </p:sp>
        </mc:Choice>
        <mc:Fallback xmlns="">
          <p:sp>
            <p:nvSpPr>
              <p:cNvPr id="17" name="TextBox 16">
                <a:extLst>
                  <a:ext uri="{FF2B5EF4-FFF2-40B4-BE49-F238E27FC236}">
                    <a16:creationId xmlns:a16="http://schemas.microsoft.com/office/drawing/2014/main" id="{61314DF6-35E6-0708-D793-E6B13B3210D6}"/>
                  </a:ext>
                </a:extLst>
              </p:cNvPr>
              <p:cNvSpPr txBox="1">
                <a:spLocks noRot="1" noChangeAspect="1" noMove="1" noResize="1" noEditPoints="1" noAdjustHandles="1" noChangeArrowheads="1" noChangeShapeType="1" noTextEdit="1"/>
              </p:cNvSpPr>
              <p:nvPr/>
            </p:nvSpPr>
            <p:spPr>
              <a:xfrm>
                <a:off x="624978" y="3422431"/>
                <a:ext cx="6907291" cy="523220"/>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5BF878D8-248F-C6C9-8C69-6BAA42605968}"/>
                  </a:ext>
                </a:extLst>
              </p:cNvPr>
              <p:cNvSpPr txBox="1"/>
              <p:nvPr/>
            </p:nvSpPr>
            <p:spPr>
              <a:xfrm>
                <a:off x="1189136" y="4024352"/>
                <a:ext cx="5868693" cy="523220"/>
              </a:xfrm>
              <a:prstGeom prst="rect">
                <a:avLst/>
              </a:prstGeom>
              <a:noFill/>
            </p:spPr>
            <p:txBody>
              <a:bodyPr wrap="square">
                <a:spAutoFit/>
              </a:bodyPr>
              <a:lstStyle/>
              <a:p>
                <a:pPr/>
                <a14:m>
                  <m:oMathPara xmlns:m="http://schemas.openxmlformats.org/officeDocument/2006/math">
                    <m:oMath>
                      <m:r>
                        <m:rPr>
                          <m:sty m:val="p"/>
                        </m:rPr>
                        <a:rPr lang="en-GB" sz="2800" i="0" smtClean="0">
                          <a:solidFill>
                            <a:srgbClr val="2D00D2"/>
                          </a:solidFill>
                          <a:latin typeface="Cambria Math" panose="02040503050406030204" pitchFamily="18" charset="0"/>
                        </a:rPr>
                        <m:t>Thus</m:t>
                      </m:r>
                      <m:r>
                        <a:rPr lang="en-GB" sz="2800" b="0" i="0" smtClean="0">
                          <a:solidFill>
                            <a:srgbClr val="2D00D2"/>
                          </a:solidFill>
                          <a:latin typeface="Cambria Math" panose="02040503050406030204" pitchFamily="18" charset="0"/>
                        </a:rPr>
                        <m:t>:</m:t>
                      </m:r>
                      <m:r>
                        <a:rPr lang="en-GB" sz="2800" i="0" smtClean="0">
                          <a:solidFill>
                            <a:srgbClr val="2D00D2"/>
                          </a:solidFill>
                          <a:latin typeface="Cambria Math" panose="02040503050406030204" pitchFamily="18" charset="0"/>
                        </a:rPr>
                        <m:t> </m:t>
                      </m:r>
                      <m:r>
                        <a:rPr lang="en-GB" sz="2800" i="1" smtClean="0">
                          <a:solidFill>
                            <a:srgbClr val="2D00D2"/>
                          </a:solidFill>
                          <a:latin typeface="Cambria Math" panose="02040503050406030204" pitchFamily="18" charset="0"/>
                        </a:rPr>
                        <m:t>𝜆</m:t>
                      </m:r>
                      <m:r>
                        <a:rPr lang="en-GB" sz="2800" i="1" smtClean="0">
                          <a:solidFill>
                            <a:srgbClr val="2D00D2"/>
                          </a:solidFill>
                          <a:latin typeface="Cambria Math" panose="02040503050406030204" pitchFamily="18" charset="0"/>
                        </a:rPr>
                        <m:t>=(5.36±0.7)×</m:t>
                      </m:r>
                      <m:sSup>
                        <m:sSupPr>
                          <m:ctrlPr>
                            <a:rPr lang="en-GB" sz="2800" i="1">
                              <a:solidFill>
                                <a:srgbClr val="2D00D2"/>
                              </a:solidFill>
                              <a:latin typeface="Cambria Math" panose="02040503050406030204" pitchFamily="18" charset="0"/>
                            </a:rPr>
                          </m:ctrlPr>
                        </m:sSupPr>
                        <m:e>
                          <m:r>
                            <a:rPr lang="en-GB" sz="2800" i="1">
                              <a:solidFill>
                                <a:srgbClr val="2D00D2"/>
                              </a:solidFill>
                              <a:latin typeface="Cambria Math" panose="02040503050406030204" pitchFamily="18" charset="0"/>
                            </a:rPr>
                            <m:t>10</m:t>
                          </m:r>
                        </m:e>
                        <m:sup>
                          <m:r>
                            <a:rPr lang="en-GB" sz="2800" i="1">
                              <a:solidFill>
                                <a:srgbClr val="2D00D2"/>
                              </a:solidFill>
                              <a:latin typeface="Cambria Math" panose="02040503050406030204" pitchFamily="18" charset="0"/>
                            </a:rPr>
                            <m:t>−7</m:t>
                          </m:r>
                        </m:sup>
                      </m:sSup>
                      <m:r>
                        <m:rPr>
                          <m:sty m:val="p"/>
                        </m:rPr>
                        <a:rPr lang="en-GB" sz="2800" b="0" i="0" smtClean="0">
                          <a:solidFill>
                            <a:srgbClr val="2D00D2"/>
                          </a:solidFill>
                          <a:latin typeface="Cambria Math" panose="02040503050406030204" pitchFamily="18" charset="0"/>
                        </a:rPr>
                        <m:t>m</m:t>
                      </m:r>
                    </m:oMath>
                  </m:oMathPara>
                </a14:m>
                <a:endParaRPr lang="en-GB" sz="2800"/>
              </a:p>
            </p:txBody>
          </p:sp>
        </mc:Choice>
        <mc:Fallback xmlns="">
          <p:sp>
            <p:nvSpPr>
              <p:cNvPr id="18" name="TextBox 17">
                <a:extLst>
                  <a:ext uri="{FF2B5EF4-FFF2-40B4-BE49-F238E27FC236}">
                    <a16:creationId xmlns:a16="http://schemas.microsoft.com/office/drawing/2014/main" id="{5BF878D8-248F-C6C9-8C69-6BAA42605968}"/>
                  </a:ext>
                </a:extLst>
              </p:cNvPr>
              <p:cNvSpPr txBox="1">
                <a:spLocks noRot="1" noChangeAspect="1" noMove="1" noResize="1" noEditPoints="1" noAdjustHandles="1" noChangeArrowheads="1" noChangeShapeType="1" noTextEdit="1"/>
              </p:cNvSpPr>
              <p:nvPr/>
            </p:nvSpPr>
            <p:spPr>
              <a:xfrm>
                <a:off x="1189136" y="4024352"/>
                <a:ext cx="5868693" cy="523220"/>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1A7D1EC8-F48B-6E1D-D470-B324C2CD4C9E}"/>
                  </a:ext>
                </a:extLst>
              </p:cNvPr>
              <p:cNvSpPr txBox="1"/>
              <p:nvPr/>
            </p:nvSpPr>
            <p:spPr>
              <a:xfrm>
                <a:off x="909611" y="4919573"/>
                <a:ext cx="6529031"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Typical green laser pointer: </a:t>
                </a:r>
                <a14:m>
                  <m:oMath xmlns:m="http://schemas.openxmlformats.org/officeDocument/2006/math">
                    <m:r>
                      <a:rPr lang="en-GB" sz="2800" b="0" i="1" dirty="0" smtClean="0">
                        <a:latin typeface="Cambria Math" panose="02040503050406030204" pitchFamily="18" charset="0"/>
                        <a:cs typeface="Arial" panose="020B0604020202020204" pitchFamily="34" charset="0"/>
                      </a:rPr>
                      <m:t>𝜆</m:t>
                    </m:r>
                    <m:r>
                      <a:rPr lang="en-GB" sz="2800" b="0" i="1" dirty="0" smtClean="0">
                        <a:latin typeface="Cambria Math" panose="02040503050406030204" pitchFamily="18" charset="0"/>
                        <a:cs typeface="Arial" panose="020B0604020202020204" pitchFamily="34" charset="0"/>
                      </a:rPr>
                      <m:t>≈ 532 </m:t>
                    </m:r>
                    <m:r>
                      <m:rPr>
                        <m:sty m:val="p"/>
                      </m:rPr>
                      <a:rPr lang="en-GB" sz="2800" i="0" dirty="0" smtClean="0">
                        <a:latin typeface="Cambria Math" panose="02040503050406030204" pitchFamily="18" charset="0"/>
                        <a:cs typeface="Arial" panose="020B0604020202020204" pitchFamily="34" charset="0"/>
                      </a:rPr>
                      <m:t>nm</m:t>
                    </m:r>
                  </m:oMath>
                </a14:m>
                <a:endParaRPr lang="en-GB" sz="2800" dirty="0">
                  <a:latin typeface="Arial" panose="020B0604020202020204" pitchFamily="34" charset="0"/>
                  <a:cs typeface="Arial" panose="020B0604020202020204" pitchFamily="34" charset="0"/>
                </a:endParaRPr>
              </a:p>
            </p:txBody>
          </p:sp>
        </mc:Choice>
        <mc:Fallback xmlns="">
          <p:sp>
            <p:nvSpPr>
              <p:cNvPr id="19" name="TextBox 18">
                <a:extLst>
                  <a:ext uri="{FF2B5EF4-FFF2-40B4-BE49-F238E27FC236}">
                    <a16:creationId xmlns:a16="http://schemas.microsoft.com/office/drawing/2014/main" id="{1A7D1EC8-F48B-6E1D-D470-B324C2CD4C9E}"/>
                  </a:ext>
                </a:extLst>
              </p:cNvPr>
              <p:cNvSpPr txBox="1">
                <a:spLocks noRot="1" noChangeAspect="1" noMove="1" noResize="1" noEditPoints="1" noAdjustHandles="1" noChangeArrowheads="1" noChangeShapeType="1" noTextEdit="1"/>
              </p:cNvSpPr>
              <p:nvPr/>
            </p:nvSpPr>
            <p:spPr>
              <a:xfrm>
                <a:off x="909611" y="4919573"/>
                <a:ext cx="6529031" cy="523220"/>
              </a:xfrm>
              <a:prstGeom prst="rect">
                <a:avLst/>
              </a:prstGeom>
              <a:blipFill>
                <a:blip r:embed="rId5"/>
                <a:stretch>
                  <a:fillRect l="-1867" t="-11628" b="-31395"/>
                </a:stretch>
              </a:blipFill>
            </p:spPr>
            <p:txBody>
              <a:bodyPr/>
              <a:lstStyle/>
              <a:p>
                <a:r>
                  <a:rPr lang="en-GB">
                    <a:noFill/>
                  </a:rPr>
                  <a:t> </a:t>
                </a:r>
              </a:p>
            </p:txBody>
          </p:sp>
        </mc:Fallback>
      </mc:AlternateContent>
      <p:sp>
        <p:nvSpPr>
          <p:cNvPr id="20" name="TextBox 19">
            <a:extLst>
              <a:ext uri="{FF2B5EF4-FFF2-40B4-BE49-F238E27FC236}">
                <a16:creationId xmlns:a16="http://schemas.microsoft.com/office/drawing/2014/main" id="{80066BBC-FCD0-AEB2-BD63-EF67ABC17DB7}"/>
              </a:ext>
            </a:extLst>
          </p:cNvPr>
          <p:cNvSpPr txBox="1"/>
          <p:nvPr/>
        </p:nvSpPr>
        <p:spPr>
          <a:xfrm>
            <a:off x="813190" y="5521494"/>
            <a:ext cx="7115239" cy="954107"/>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Our result is correct within the limits of experimental error.</a:t>
            </a:r>
          </a:p>
        </p:txBody>
      </p:sp>
    </p:spTree>
    <p:extLst>
      <p:ext uri="{BB962C8B-B14F-4D97-AF65-F5344CB8AC3E}">
        <p14:creationId xmlns:p14="http://schemas.microsoft.com/office/powerpoint/2010/main" val="3275494741"/>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100972-1E30-8391-9962-8FFF32EC424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BCCE74C-2645-664A-5029-DB06CF1E73E4}"/>
              </a:ext>
            </a:extLst>
          </p:cNvPr>
          <p:cNvSpPr>
            <a:spLocks noGrp="1"/>
          </p:cNvSpPr>
          <p:nvPr>
            <p:ph type="title"/>
          </p:nvPr>
        </p:nvSpPr>
        <p:spPr>
          <a:xfrm>
            <a:off x="254000" y="197771"/>
            <a:ext cx="8712200" cy="1089529"/>
          </a:xfrm>
          <a:solidFill>
            <a:schemeClr val="accent2">
              <a:lumMod val="20000"/>
              <a:lumOff val="80000"/>
            </a:schemeClr>
          </a:solidFill>
        </p:spPr>
        <p:txBody>
          <a:bodyPr/>
          <a:lstStyle/>
          <a:p>
            <a:r>
              <a:rPr lang="en-GB"/>
              <a:t>What would happen to the fringe pattern if:</a:t>
            </a:r>
            <a:endParaRPr lang="en-US"/>
          </a:p>
        </p:txBody>
      </p:sp>
      <p:sp>
        <p:nvSpPr>
          <p:cNvPr id="3" name="TextBox 2">
            <a:extLst>
              <a:ext uri="{FF2B5EF4-FFF2-40B4-BE49-F238E27FC236}">
                <a16:creationId xmlns:a16="http://schemas.microsoft.com/office/drawing/2014/main" id="{C68CE33C-0FB3-B515-E587-F445956EF014}"/>
              </a:ext>
            </a:extLst>
          </p:cNvPr>
          <p:cNvSpPr txBox="1"/>
          <p:nvPr/>
        </p:nvSpPr>
        <p:spPr>
          <a:xfrm>
            <a:off x="644590" y="1482854"/>
            <a:ext cx="7931019" cy="523220"/>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The screen was moved closer</a:t>
            </a:r>
          </a:p>
        </p:txBody>
      </p:sp>
      <p:sp>
        <p:nvSpPr>
          <p:cNvPr id="8" name="TextBox 7">
            <a:extLst>
              <a:ext uri="{FF2B5EF4-FFF2-40B4-BE49-F238E27FC236}">
                <a16:creationId xmlns:a16="http://schemas.microsoft.com/office/drawing/2014/main" id="{C678D47D-CC1B-8AE4-2841-CEE1FC2C3F45}"/>
              </a:ext>
            </a:extLst>
          </p:cNvPr>
          <p:cNvSpPr txBox="1"/>
          <p:nvPr/>
        </p:nvSpPr>
        <p:spPr>
          <a:xfrm>
            <a:off x="644591" y="3248154"/>
            <a:ext cx="7191310"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The slits were replaced by slits that were closer together</a:t>
            </a:r>
          </a:p>
        </p:txBody>
      </p:sp>
      <p:sp>
        <p:nvSpPr>
          <p:cNvPr id="4" name="TextBox 3">
            <a:extLst>
              <a:ext uri="{FF2B5EF4-FFF2-40B4-BE49-F238E27FC236}">
                <a16:creationId xmlns:a16="http://schemas.microsoft.com/office/drawing/2014/main" id="{DFFE31E8-CFE3-86A9-D7A3-A2031AACCB19}"/>
              </a:ext>
            </a:extLst>
          </p:cNvPr>
          <p:cNvSpPr txBox="1"/>
          <p:nvPr/>
        </p:nvSpPr>
        <p:spPr>
          <a:xfrm>
            <a:off x="3689498" y="1997204"/>
            <a:ext cx="4584909"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Fringes are closer together</a:t>
            </a:r>
          </a:p>
        </p:txBody>
      </p:sp>
      <p:sp>
        <p:nvSpPr>
          <p:cNvPr id="5" name="TextBox 4">
            <a:extLst>
              <a:ext uri="{FF2B5EF4-FFF2-40B4-BE49-F238E27FC236}">
                <a16:creationId xmlns:a16="http://schemas.microsoft.com/office/drawing/2014/main" id="{8514FC9A-8E9B-0F9C-01E6-D69CF72658DE}"/>
              </a:ext>
            </a:extLst>
          </p:cNvPr>
          <p:cNvSpPr txBox="1"/>
          <p:nvPr/>
        </p:nvSpPr>
        <p:spPr>
          <a:xfrm>
            <a:off x="2649145" y="4360503"/>
            <a:ext cx="5434501" cy="523220"/>
          </a:xfrm>
          <a:prstGeom prst="rect">
            <a:avLst/>
          </a:prstGeom>
          <a:noFill/>
        </p:spPr>
        <p:txBody>
          <a:bodyPr wrap="none" rtlCol="0">
            <a:spAutoFit/>
          </a:bodyPr>
          <a:lstStyle/>
          <a:p>
            <a:r>
              <a:rPr lang="en-GB" sz="2800" i="1" dirty="0">
                <a:solidFill>
                  <a:srgbClr val="2D00D2"/>
                </a:solidFill>
                <a:latin typeface="Times New Roman" panose="02020603050405020304" pitchFamily="18" charset="0"/>
                <a:cs typeface="Times New Roman" panose="02020603050405020304" pitchFamily="18" charset="0"/>
              </a:rPr>
              <a:t>d</a:t>
            </a:r>
            <a:r>
              <a:rPr lang="en-GB" sz="2800" dirty="0"/>
              <a:t>↓ &gt; 𝜃↑: </a:t>
            </a:r>
            <a:r>
              <a:rPr lang="en-GB" sz="2800" dirty="0">
                <a:solidFill>
                  <a:srgbClr val="2D00D2"/>
                </a:solidFill>
                <a:latin typeface="Arial" panose="020B0604020202020204" pitchFamily="34" charset="0"/>
                <a:cs typeface="Arial" panose="020B0604020202020204" pitchFamily="34" charset="0"/>
              </a:rPr>
              <a:t>Fringes are further apart</a:t>
            </a:r>
          </a:p>
        </p:txBody>
      </p:sp>
      <mc:AlternateContent xmlns:mc="http://schemas.openxmlformats.org/markup-compatibility/2006" xmlns:a14="http://schemas.microsoft.com/office/drawing/2010/main">
        <mc:Choice Requires="a14">
          <p:sp>
            <p:nvSpPr>
              <p:cNvPr id="10" name="Text Placeholder 2">
                <a:extLst>
                  <a:ext uri="{FF2B5EF4-FFF2-40B4-BE49-F238E27FC236}">
                    <a16:creationId xmlns:a16="http://schemas.microsoft.com/office/drawing/2014/main" id="{28F6A66E-9CD0-3661-40DB-CEDCA085A6FA}"/>
                  </a:ext>
                </a:extLst>
              </p:cNvPr>
              <p:cNvSpPr txBox="1">
                <a:spLocks/>
              </p:cNvSpPr>
              <p:nvPr/>
            </p:nvSpPr>
            <p:spPr>
              <a:xfrm>
                <a:off x="3658974" y="3668006"/>
                <a:ext cx="2063291" cy="480131"/>
              </a:xfrm>
              <a:prstGeom prst="rect">
                <a:avLst/>
              </a:prstGeom>
              <a:solidFill>
                <a:srgbClr val="FFFFCC"/>
              </a:solidFill>
            </p:spPr>
            <p:txBody>
              <a:bodyPr vert="horz" wrap="square" lIns="91440" tIns="45720" rIns="91440" bIns="45720" rtlCol="0">
                <a:spAutoFit/>
              </a:bodyPr>
              <a:lst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14:m>
                  <m:oMathPara xmlns:m="http://schemas.openxmlformats.org/officeDocument/2006/math">
                    <m:oMath>
                      <m:r>
                        <a:rPr lang="en-GB" i="1" smtClean="0">
                          <a:solidFill>
                            <a:srgbClr val="2D00D2"/>
                          </a:solidFill>
                          <a:latin typeface="Cambria Math" panose="02040503050406030204" pitchFamily="18" charset="0"/>
                        </a:rPr>
                        <m:t>𝑛</m:t>
                      </m:r>
                      <m:r>
                        <a:rPr lang="en-GB" i="1" smtClean="0">
                          <a:solidFill>
                            <a:srgbClr val="2D00D2"/>
                          </a:solidFill>
                          <a:latin typeface="Cambria Math" panose="02040503050406030204" pitchFamily="18" charset="0"/>
                        </a:rPr>
                        <m:t>𝜆</m:t>
                      </m:r>
                      <m:r>
                        <a:rPr lang="en-GB" i="1" smtClean="0">
                          <a:solidFill>
                            <a:srgbClr val="2D00D2"/>
                          </a:solidFill>
                          <a:latin typeface="Cambria Math" panose="02040503050406030204" pitchFamily="18" charset="0"/>
                        </a:rPr>
                        <m:t>=</m:t>
                      </m:r>
                      <m:r>
                        <a:rPr lang="en-GB" i="1" smtClean="0">
                          <a:solidFill>
                            <a:srgbClr val="2D00D2"/>
                          </a:solidFill>
                          <a:latin typeface="Cambria Math" panose="02040503050406030204" pitchFamily="18" charset="0"/>
                        </a:rPr>
                        <m:t>𝑑</m:t>
                      </m:r>
                      <m:func>
                        <m:funcPr>
                          <m:ctrlPr>
                            <a:rPr lang="en-GB" smtClean="0">
                              <a:solidFill>
                                <a:srgbClr val="2D00D2"/>
                              </a:solidFill>
                              <a:latin typeface="Cambria Math" panose="02040503050406030204" pitchFamily="18" charset="0"/>
                            </a:rPr>
                          </m:ctrlPr>
                        </m:funcPr>
                        <m:fName>
                          <m:r>
                            <m:rPr>
                              <m:sty m:val="p"/>
                            </m:rPr>
                            <a:rPr lang="en-GB" smtClean="0">
                              <a:solidFill>
                                <a:srgbClr val="2D00D2"/>
                              </a:solidFill>
                              <a:latin typeface="Cambria Math" panose="02040503050406030204" pitchFamily="18" charset="0"/>
                            </a:rPr>
                            <m:t>sin</m:t>
                          </m:r>
                        </m:fName>
                        <m:e>
                          <m:r>
                            <a:rPr lang="en-GB" i="1" smtClean="0">
                              <a:solidFill>
                                <a:srgbClr val="2D00D2"/>
                              </a:solidFill>
                              <a:latin typeface="Cambria Math" panose="02040503050406030204" pitchFamily="18" charset="0"/>
                            </a:rPr>
                            <m:t>𝜃</m:t>
                          </m:r>
                        </m:e>
                      </m:func>
                    </m:oMath>
                  </m:oMathPara>
                </a14:m>
                <a:endParaRPr lang="en-GB" dirty="0">
                  <a:solidFill>
                    <a:srgbClr val="2D00D2"/>
                  </a:solidFill>
                </a:endParaRPr>
              </a:p>
            </p:txBody>
          </p:sp>
        </mc:Choice>
        <mc:Fallback xmlns="">
          <p:sp>
            <p:nvSpPr>
              <p:cNvPr id="10" name="Text Placeholder 2">
                <a:extLst>
                  <a:ext uri="{FF2B5EF4-FFF2-40B4-BE49-F238E27FC236}">
                    <a16:creationId xmlns:a16="http://schemas.microsoft.com/office/drawing/2014/main" id="{28F6A66E-9CD0-3661-40DB-CEDCA085A6FA}"/>
                  </a:ext>
                </a:extLst>
              </p:cNvPr>
              <p:cNvSpPr txBox="1">
                <a:spLocks noRot="1" noChangeAspect="1" noMove="1" noResize="1" noEditPoints="1" noAdjustHandles="1" noChangeArrowheads="1" noChangeShapeType="1" noTextEdit="1"/>
              </p:cNvSpPr>
              <p:nvPr/>
            </p:nvSpPr>
            <p:spPr>
              <a:xfrm>
                <a:off x="3658974" y="3668006"/>
                <a:ext cx="2063291" cy="480131"/>
              </a:xfrm>
              <a:prstGeom prst="rect">
                <a:avLst/>
              </a:prstGeom>
              <a:blipFill>
                <a:blip r:embed="rId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4012057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0"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A8F0CB-5A54-C64C-4A1A-EEB4735295A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91063C7-0D23-F8E9-2B51-3CBD7843B895}"/>
              </a:ext>
            </a:extLst>
          </p:cNvPr>
          <p:cNvSpPr>
            <a:spLocks noGrp="1"/>
          </p:cNvSpPr>
          <p:nvPr>
            <p:ph type="title"/>
          </p:nvPr>
        </p:nvSpPr>
        <p:spPr>
          <a:xfrm>
            <a:off x="254000" y="197771"/>
            <a:ext cx="8712200" cy="1089529"/>
          </a:xfrm>
          <a:solidFill>
            <a:schemeClr val="accent2">
              <a:lumMod val="20000"/>
              <a:lumOff val="80000"/>
            </a:schemeClr>
          </a:solidFill>
        </p:spPr>
        <p:txBody>
          <a:bodyPr/>
          <a:lstStyle/>
          <a:p>
            <a:r>
              <a:rPr lang="en-GB"/>
              <a:t>What would happen to the fringe pattern if:</a:t>
            </a:r>
            <a:endParaRPr lang="en-US"/>
          </a:p>
        </p:txBody>
      </p:sp>
      <p:sp>
        <p:nvSpPr>
          <p:cNvPr id="11" name="TextBox 10">
            <a:extLst>
              <a:ext uri="{FF2B5EF4-FFF2-40B4-BE49-F238E27FC236}">
                <a16:creationId xmlns:a16="http://schemas.microsoft.com/office/drawing/2014/main" id="{32F9CAE6-C965-A2FE-E09E-7E9393FF4037}"/>
              </a:ext>
            </a:extLst>
          </p:cNvPr>
          <p:cNvSpPr txBox="1"/>
          <p:nvPr/>
        </p:nvSpPr>
        <p:spPr>
          <a:xfrm>
            <a:off x="644591" y="1774041"/>
            <a:ext cx="7191310" cy="523220"/>
          </a:xfrm>
          <a:prstGeom prst="rect">
            <a:avLst/>
          </a:prstGeom>
          <a:noFill/>
        </p:spPr>
        <p:txBody>
          <a:bodyPr wrap="square" rtlCol="0">
            <a:spAutoFit/>
          </a:bodyPr>
          <a:lstStyle/>
          <a:p>
            <a:r>
              <a:rPr lang="en-GB" sz="2800">
                <a:latin typeface="Arial" panose="020B0604020202020204" pitchFamily="34" charset="0"/>
                <a:cs typeface="Arial" panose="020B0604020202020204" pitchFamily="34" charset="0"/>
              </a:rPr>
              <a:t>A green laser was replaced with a red laser</a:t>
            </a:r>
          </a:p>
        </p:txBody>
      </p:sp>
      <p:sp>
        <p:nvSpPr>
          <p:cNvPr id="12" name="TextBox 11">
            <a:extLst>
              <a:ext uri="{FF2B5EF4-FFF2-40B4-BE49-F238E27FC236}">
                <a16:creationId xmlns:a16="http://schemas.microsoft.com/office/drawing/2014/main" id="{DE799BB8-91EC-583E-C2C6-31A9C0B80162}"/>
              </a:ext>
            </a:extLst>
          </p:cNvPr>
          <p:cNvSpPr txBox="1"/>
          <p:nvPr/>
        </p:nvSpPr>
        <p:spPr>
          <a:xfrm>
            <a:off x="644591" y="4034036"/>
            <a:ext cx="7191310" cy="523220"/>
          </a:xfrm>
          <a:prstGeom prst="rect">
            <a:avLst/>
          </a:prstGeom>
          <a:noFill/>
        </p:spPr>
        <p:txBody>
          <a:bodyPr wrap="square" rtlCol="0">
            <a:spAutoFit/>
          </a:bodyPr>
          <a:lstStyle/>
          <a:p>
            <a:r>
              <a:rPr lang="en-GB" sz="2800">
                <a:latin typeface="Arial" panose="020B0604020202020204" pitchFamily="34" charset="0"/>
                <a:cs typeface="Arial" panose="020B0604020202020204" pitchFamily="34" charset="0"/>
              </a:rPr>
              <a:t>The laser was moved closer to the slits</a:t>
            </a:r>
          </a:p>
        </p:txBody>
      </p:sp>
      <p:sp>
        <p:nvSpPr>
          <p:cNvPr id="7" name="TextBox 6">
            <a:extLst>
              <a:ext uri="{FF2B5EF4-FFF2-40B4-BE49-F238E27FC236}">
                <a16:creationId xmlns:a16="http://schemas.microsoft.com/office/drawing/2014/main" id="{894FBCC7-9C56-E85C-977D-C76E6E0DC635}"/>
              </a:ext>
            </a:extLst>
          </p:cNvPr>
          <p:cNvSpPr txBox="1"/>
          <p:nvPr/>
        </p:nvSpPr>
        <p:spPr>
          <a:xfrm>
            <a:off x="2235574" y="2332538"/>
            <a:ext cx="5519460" cy="523220"/>
          </a:xfrm>
          <a:prstGeom prst="rect">
            <a:avLst/>
          </a:prstGeom>
          <a:noFill/>
        </p:spPr>
        <p:txBody>
          <a:bodyPr wrap="none" rtlCol="0">
            <a:spAutoFit/>
          </a:bodyPr>
          <a:lstStyle/>
          <a:p>
            <a:r>
              <a:rPr lang="en-GB" sz="2800" dirty="0"/>
              <a:t>𝜆 ↑ &gt; 𝜃↑ :</a:t>
            </a:r>
            <a:r>
              <a:rPr lang="en-GB" sz="2800" dirty="0">
                <a:solidFill>
                  <a:srgbClr val="2D00D2"/>
                </a:solidFill>
                <a:latin typeface="Arial" panose="020B0604020202020204" pitchFamily="34" charset="0"/>
                <a:cs typeface="Arial" panose="020B0604020202020204" pitchFamily="34" charset="0"/>
              </a:rPr>
              <a:t>Fringes are further apart</a:t>
            </a:r>
          </a:p>
        </p:txBody>
      </p:sp>
      <p:sp>
        <p:nvSpPr>
          <p:cNvPr id="9" name="TextBox 8">
            <a:extLst>
              <a:ext uri="{FF2B5EF4-FFF2-40B4-BE49-F238E27FC236}">
                <a16:creationId xmlns:a16="http://schemas.microsoft.com/office/drawing/2014/main" id="{FF83D9F7-D9A7-90A7-8C16-2D5E27491119}"/>
              </a:ext>
            </a:extLst>
          </p:cNvPr>
          <p:cNvSpPr txBox="1"/>
          <p:nvPr/>
        </p:nvSpPr>
        <p:spPr>
          <a:xfrm>
            <a:off x="3689496" y="4693193"/>
            <a:ext cx="4645824"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No change in fringe spacing</a:t>
            </a:r>
          </a:p>
        </p:txBody>
      </p:sp>
    </p:spTree>
    <p:extLst>
      <p:ext uri="{BB962C8B-B14F-4D97-AF65-F5344CB8AC3E}">
        <p14:creationId xmlns:p14="http://schemas.microsoft.com/office/powerpoint/2010/main" val="2189777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4FDC26-52E2-C246-0072-2958E155960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0C5DF59-9A4E-2A40-AF49-9C686A1A63E1}"/>
              </a:ext>
            </a:extLst>
          </p:cNvPr>
          <p:cNvSpPr>
            <a:spLocks noGrp="1"/>
          </p:cNvSpPr>
          <p:nvPr>
            <p:ph type="title"/>
          </p:nvPr>
        </p:nvSpPr>
        <p:spPr>
          <a:xfrm>
            <a:off x="254000" y="197771"/>
            <a:ext cx="8712200" cy="1089529"/>
          </a:xfrm>
          <a:solidFill>
            <a:schemeClr val="accent2">
              <a:lumMod val="20000"/>
              <a:lumOff val="80000"/>
            </a:schemeClr>
          </a:solidFill>
        </p:spPr>
        <p:txBody>
          <a:bodyPr/>
          <a:lstStyle/>
          <a:p>
            <a:r>
              <a:rPr lang="en-GB"/>
              <a:t>How does this experiment verify that light is a wave?</a:t>
            </a:r>
            <a:endParaRPr lang="en-US"/>
          </a:p>
        </p:txBody>
      </p:sp>
      <p:sp>
        <p:nvSpPr>
          <p:cNvPr id="3" name="TextBox 2">
            <a:extLst>
              <a:ext uri="{FF2B5EF4-FFF2-40B4-BE49-F238E27FC236}">
                <a16:creationId xmlns:a16="http://schemas.microsoft.com/office/drawing/2014/main" id="{8168454B-6141-6BDC-4257-A09F423B17CC}"/>
              </a:ext>
            </a:extLst>
          </p:cNvPr>
          <p:cNvSpPr txBox="1"/>
          <p:nvPr/>
        </p:nvSpPr>
        <p:spPr>
          <a:xfrm>
            <a:off x="688302" y="1287300"/>
            <a:ext cx="8201698" cy="5216813"/>
          </a:xfrm>
          <a:prstGeom prst="rect">
            <a:avLst/>
          </a:prstGeom>
          <a:noFill/>
        </p:spPr>
        <p:txBody>
          <a:bodyPr wrap="square" rtlCol="0">
            <a:spAutoFit/>
          </a:bodyPr>
          <a:lstStyle/>
          <a:p>
            <a:pPr algn="l">
              <a:spcAft>
                <a:spcPts val="600"/>
              </a:spcAft>
            </a:pPr>
            <a:r>
              <a:rPr lang="en-GB" sz="2800" dirty="0">
                <a:latin typeface="Arial" panose="020B0604020202020204" pitchFamily="34" charset="0"/>
                <a:cs typeface="Arial" panose="020B0604020202020204" pitchFamily="34" charset="0"/>
              </a:rPr>
              <a:t>The two slits were illuminated by a source of coherent light (the laser)</a:t>
            </a:r>
          </a:p>
          <a:p>
            <a:pPr algn="l">
              <a:spcAft>
                <a:spcPts val="600"/>
              </a:spcAft>
            </a:pPr>
            <a:r>
              <a:rPr lang="en-GB" sz="2800" dirty="0">
                <a:latin typeface="Arial" panose="020B0604020202020204" pitchFamily="34" charset="0"/>
                <a:cs typeface="Arial" panose="020B0604020202020204" pitchFamily="34" charset="0"/>
              </a:rPr>
              <a:t>The double-slit creates </a:t>
            </a:r>
            <a:r>
              <a:rPr lang="en-GB" sz="2800" b="1" dirty="0">
                <a:latin typeface="Arial" panose="020B0604020202020204" pitchFamily="34" charset="0"/>
                <a:cs typeface="Arial" panose="020B0604020202020204" pitchFamily="34" charset="0"/>
              </a:rPr>
              <a:t>two coherent sources of light.</a:t>
            </a:r>
          </a:p>
          <a:p>
            <a:pPr algn="l">
              <a:spcAft>
                <a:spcPts val="600"/>
              </a:spcAft>
            </a:pPr>
            <a:r>
              <a:rPr lang="en-GB" sz="2800" dirty="0">
                <a:latin typeface="Arial" panose="020B0604020202020204" pitchFamily="34" charset="0"/>
                <a:cs typeface="Arial" panose="020B0604020202020204" pitchFamily="34" charset="0"/>
              </a:rPr>
              <a:t>Diffraction of light caused the emerging light to spread out</a:t>
            </a:r>
          </a:p>
          <a:p>
            <a:pPr algn="l">
              <a:spcAft>
                <a:spcPts val="600"/>
              </a:spcAft>
            </a:pPr>
            <a:r>
              <a:rPr lang="en-GB" sz="2800" dirty="0">
                <a:latin typeface="Arial" panose="020B0604020202020204" pitchFamily="34" charset="0"/>
                <a:cs typeface="Arial" panose="020B0604020202020204" pitchFamily="34" charset="0"/>
              </a:rPr>
              <a:t>The light from one slit overlapped the other.</a:t>
            </a:r>
          </a:p>
          <a:p>
            <a:pPr algn="l">
              <a:spcAft>
                <a:spcPts val="600"/>
              </a:spcAft>
            </a:pPr>
            <a:r>
              <a:rPr lang="en-GB" sz="2800" b="1" dirty="0">
                <a:latin typeface="Arial" panose="020B0604020202020204" pitchFamily="34" charset="0"/>
                <a:cs typeface="Arial" panose="020B0604020202020204" pitchFamily="34" charset="0"/>
              </a:rPr>
              <a:t>An interference pattern </a:t>
            </a:r>
            <a:r>
              <a:rPr lang="en-GB" sz="2800" dirty="0">
                <a:latin typeface="Arial" panose="020B0604020202020204" pitchFamily="34" charset="0"/>
                <a:cs typeface="Arial" panose="020B0604020202020204" pitchFamily="34" charset="0"/>
              </a:rPr>
              <a:t>of light and dark fringes appeared on the screen. </a:t>
            </a:r>
          </a:p>
          <a:p>
            <a:pPr algn="l">
              <a:spcAft>
                <a:spcPts val="600"/>
              </a:spcAft>
            </a:pPr>
            <a:r>
              <a:rPr lang="en-GB" sz="2800" b="1" dirty="0">
                <a:latin typeface="Arial" panose="020B0604020202020204" pitchFamily="34" charset="0"/>
                <a:cs typeface="Arial" panose="020B0604020202020204" pitchFamily="34" charset="0"/>
              </a:rPr>
              <a:t>The interference pattern proves that light behaves as a wave.</a:t>
            </a:r>
          </a:p>
        </p:txBody>
      </p:sp>
    </p:spTree>
    <p:extLst>
      <p:ext uri="{BB962C8B-B14F-4D97-AF65-F5344CB8AC3E}">
        <p14:creationId xmlns:p14="http://schemas.microsoft.com/office/powerpoint/2010/main" val="3996239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AFFB4F0-0390-8A9A-37CF-5BD653160A75}"/>
              </a:ext>
            </a:extLst>
          </p:cNvPr>
          <p:cNvSpPr>
            <a:spLocks noGrp="1"/>
          </p:cNvSpPr>
          <p:nvPr>
            <p:ph type="title"/>
          </p:nvPr>
        </p:nvSpPr>
        <p:spPr>
          <a:xfrm>
            <a:off x="254000" y="197771"/>
            <a:ext cx="8712200" cy="1089529"/>
          </a:xfrm>
          <a:solidFill>
            <a:schemeClr val="accent2">
              <a:lumMod val="20000"/>
              <a:lumOff val="80000"/>
            </a:schemeClr>
          </a:solidFill>
        </p:spPr>
        <p:txBody>
          <a:bodyPr/>
          <a:lstStyle/>
          <a:p>
            <a:r>
              <a:rPr lang="en-GB" dirty="0"/>
              <a:t>Why can’t a particle model explain the interference pattern? </a:t>
            </a:r>
          </a:p>
        </p:txBody>
      </p:sp>
      <p:sp>
        <p:nvSpPr>
          <p:cNvPr id="4" name="TextBox 3">
            <a:extLst>
              <a:ext uri="{FF2B5EF4-FFF2-40B4-BE49-F238E27FC236}">
                <a16:creationId xmlns:a16="http://schemas.microsoft.com/office/drawing/2014/main" id="{B38D6114-ED47-6980-75B7-952AC8BECB03}"/>
              </a:ext>
            </a:extLst>
          </p:cNvPr>
          <p:cNvSpPr txBox="1"/>
          <p:nvPr/>
        </p:nvSpPr>
        <p:spPr>
          <a:xfrm>
            <a:off x="1233377" y="2147777"/>
            <a:ext cx="6645349" cy="1815882"/>
          </a:xfrm>
          <a:prstGeom prst="rect">
            <a:avLst/>
          </a:prstGeom>
          <a:noFill/>
        </p:spPr>
        <p:txBody>
          <a:bodyPr wrap="square" rtlCol="0">
            <a:spAutoFit/>
          </a:bodyPr>
          <a:lstStyle/>
          <a:p>
            <a:pPr algn="l"/>
            <a:r>
              <a:rPr lang="en-GB" sz="2800" dirty="0">
                <a:solidFill>
                  <a:srgbClr val="2D00D2"/>
                </a:solidFill>
                <a:latin typeface="Arial" panose="020B0604020202020204" pitchFamily="34" charset="0"/>
                <a:cs typeface="Arial" panose="020B0604020202020204" pitchFamily="34" charset="0"/>
              </a:rPr>
              <a:t>A particle model cannot explain the dark parts of the image. This is because 2 particles are always stronger than one, never weaker.</a:t>
            </a:r>
          </a:p>
        </p:txBody>
      </p:sp>
    </p:spTree>
    <p:extLst>
      <p:ext uri="{BB962C8B-B14F-4D97-AF65-F5344CB8AC3E}">
        <p14:creationId xmlns:p14="http://schemas.microsoft.com/office/powerpoint/2010/main" val="966358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27AAA5-8D3C-1838-FD38-D8EF3D64ACE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9EC5F22-02CB-DEFF-60E6-6970BFD65675}"/>
              </a:ext>
            </a:extLst>
          </p:cNvPr>
          <p:cNvSpPr>
            <a:spLocks noGrp="1"/>
          </p:cNvSpPr>
          <p:nvPr>
            <p:ph type="title"/>
          </p:nvPr>
        </p:nvSpPr>
        <p:spPr/>
        <p:txBody>
          <a:bodyPr>
            <a:normAutofit fontScale="90000"/>
          </a:bodyPr>
          <a:lstStyle/>
          <a:p>
            <a:r>
              <a:rPr lang="en-GB"/>
              <a:t>Exercise</a:t>
            </a:r>
          </a:p>
        </p:txBody>
      </p:sp>
      <p:sp>
        <p:nvSpPr>
          <p:cNvPr id="3" name="Text Placeholder 2">
            <a:extLst>
              <a:ext uri="{FF2B5EF4-FFF2-40B4-BE49-F238E27FC236}">
                <a16:creationId xmlns:a16="http://schemas.microsoft.com/office/drawing/2014/main" id="{57819F7C-4801-BE0F-38CB-2D7766D37DEC}"/>
              </a:ext>
            </a:extLst>
          </p:cNvPr>
          <p:cNvSpPr>
            <a:spLocks noGrp="1"/>
          </p:cNvSpPr>
          <p:nvPr>
            <p:ph type="body" sz="quarter" idx="10"/>
          </p:nvPr>
        </p:nvSpPr>
        <p:spPr>
          <a:xfrm>
            <a:off x="122292" y="461664"/>
            <a:ext cx="8899415" cy="2031325"/>
          </a:xfrm>
        </p:spPr>
        <p:txBody>
          <a:bodyPr/>
          <a:lstStyle/>
          <a:p>
            <a:r>
              <a:rPr lang="en-GB" dirty="0"/>
              <a:t>Slits with a separation of 0.2 mm produce an interference pattern on a screen 0.8 m away when a laser is shone at the slits. The distance between the 4 bright fringe on either side of the central image was 15 mm. What is the wavelength of the light used? </a:t>
            </a:r>
          </a:p>
        </p:txBody>
      </p:sp>
      <p:cxnSp>
        <p:nvCxnSpPr>
          <p:cNvPr id="4" name="Straight Connector 3">
            <a:extLst>
              <a:ext uri="{FF2B5EF4-FFF2-40B4-BE49-F238E27FC236}">
                <a16:creationId xmlns:a16="http://schemas.microsoft.com/office/drawing/2014/main" id="{84B32D52-F8A8-C365-7FBD-B30D927F89E9}"/>
              </a:ext>
            </a:extLst>
          </p:cNvPr>
          <p:cNvCxnSpPr>
            <a:cxnSpLocks/>
          </p:cNvCxnSpPr>
          <p:nvPr/>
        </p:nvCxnSpPr>
        <p:spPr>
          <a:xfrm>
            <a:off x="421724" y="3220015"/>
            <a:ext cx="0" cy="454523"/>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6D997EA-E633-7D22-1E7B-E0FABB09256B}"/>
              </a:ext>
            </a:extLst>
          </p:cNvPr>
          <p:cNvCxnSpPr>
            <a:cxnSpLocks/>
          </p:cNvCxnSpPr>
          <p:nvPr/>
        </p:nvCxnSpPr>
        <p:spPr>
          <a:xfrm>
            <a:off x="421724" y="3739033"/>
            <a:ext cx="0" cy="18220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D0A6C4AB-D236-B696-7B6E-1783B8072946}"/>
              </a:ext>
            </a:extLst>
          </p:cNvPr>
          <p:cNvCxnSpPr>
            <a:cxnSpLocks/>
          </p:cNvCxnSpPr>
          <p:nvPr/>
        </p:nvCxnSpPr>
        <p:spPr>
          <a:xfrm>
            <a:off x="421724" y="3971669"/>
            <a:ext cx="0" cy="451865"/>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3BC4CA0-8418-D3DA-CAB0-0F7170D71697}"/>
              </a:ext>
            </a:extLst>
          </p:cNvPr>
          <p:cNvCxnSpPr>
            <a:cxnSpLocks/>
          </p:cNvCxnSpPr>
          <p:nvPr/>
        </p:nvCxnSpPr>
        <p:spPr>
          <a:xfrm flipV="1">
            <a:off x="421724" y="3800022"/>
            <a:ext cx="3981511" cy="21073"/>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406216F2-98CE-334C-5AE2-9B699C5485AA}"/>
              </a:ext>
            </a:extLst>
          </p:cNvPr>
          <p:cNvCxnSpPr>
            <a:cxnSpLocks/>
          </p:cNvCxnSpPr>
          <p:nvPr/>
        </p:nvCxnSpPr>
        <p:spPr>
          <a:xfrm flipV="1">
            <a:off x="416709" y="3097756"/>
            <a:ext cx="3986526" cy="716705"/>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sp>
        <p:nvSpPr>
          <p:cNvPr id="16" name="Freeform: Shape 15">
            <a:extLst>
              <a:ext uri="{FF2B5EF4-FFF2-40B4-BE49-F238E27FC236}">
                <a16:creationId xmlns:a16="http://schemas.microsoft.com/office/drawing/2014/main" id="{D666D5A3-4AF2-4A12-EF9E-8289624A49A7}"/>
              </a:ext>
            </a:extLst>
          </p:cNvPr>
          <p:cNvSpPr/>
          <p:nvPr/>
        </p:nvSpPr>
        <p:spPr>
          <a:xfrm>
            <a:off x="1811065" y="3553791"/>
            <a:ext cx="30382" cy="270395"/>
          </a:xfrm>
          <a:custGeom>
            <a:avLst/>
            <a:gdLst>
              <a:gd name="csX0" fmla="*/ 48126 w 48126"/>
              <a:gd name="csY0" fmla="*/ 469231 h 469231"/>
              <a:gd name="csX1" fmla="*/ 48126 w 48126"/>
              <a:gd name="csY1" fmla="*/ 264694 h 469231"/>
              <a:gd name="csX2" fmla="*/ 0 w 48126"/>
              <a:gd name="csY2" fmla="*/ 0 h 469231"/>
              <a:gd name="csX0" fmla="*/ 48126 w 49537"/>
              <a:gd name="csY0" fmla="*/ 469231 h 469231"/>
              <a:gd name="csX1" fmla="*/ 48126 w 49537"/>
              <a:gd name="csY1" fmla="*/ 264694 h 469231"/>
              <a:gd name="csX2" fmla="*/ 0 w 49537"/>
              <a:gd name="csY2" fmla="*/ 0 h 469231"/>
              <a:gd name="csX0" fmla="*/ 48126 w 49537"/>
              <a:gd name="csY0" fmla="*/ 469231 h 469231"/>
              <a:gd name="csX1" fmla="*/ 48126 w 49537"/>
              <a:gd name="csY1" fmla="*/ 264694 h 469231"/>
              <a:gd name="csX2" fmla="*/ 0 w 49537"/>
              <a:gd name="csY2" fmla="*/ 0 h 469231"/>
              <a:gd name="csX0" fmla="*/ 46538 w 49985"/>
              <a:gd name="csY0" fmla="*/ 456531 h 456531"/>
              <a:gd name="csX1" fmla="*/ 46538 w 49985"/>
              <a:gd name="csY1" fmla="*/ 251994 h 456531"/>
              <a:gd name="csX2" fmla="*/ 0 w 49985"/>
              <a:gd name="csY2" fmla="*/ 0 h 456531"/>
              <a:gd name="csX0" fmla="*/ 46538 w 51297"/>
              <a:gd name="csY0" fmla="*/ 456531 h 456531"/>
              <a:gd name="csX1" fmla="*/ 46538 w 51297"/>
              <a:gd name="csY1" fmla="*/ 251994 h 456531"/>
              <a:gd name="csX2" fmla="*/ 0 w 51297"/>
              <a:gd name="csY2" fmla="*/ 0 h 456531"/>
            </a:gdLst>
            <a:ahLst/>
            <a:cxnLst>
              <a:cxn ang="0">
                <a:pos x="csX0" y="csY0"/>
              </a:cxn>
              <a:cxn ang="0">
                <a:pos x="csX1" y="csY1"/>
              </a:cxn>
              <a:cxn ang="0">
                <a:pos x="csX2" y="csY2"/>
              </a:cxn>
            </a:cxnLst>
            <a:rect l="l" t="t" r="r" b="b"/>
            <a:pathLst>
              <a:path w="51297" h="456531">
                <a:moveTo>
                  <a:pt x="46538" y="456531"/>
                </a:moveTo>
                <a:cubicBezTo>
                  <a:pt x="51301" y="385177"/>
                  <a:pt x="54294" y="328082"/>
                  <a:pt x="46538" y="251994"/>
                </a:cubicBezTo>
                <a:cubicBezTo>
                  <a:pt x="38782" y="175906"/>
                  <a:pt x="28742" y="88231"/>
                  <a:pt x="0" y="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256CA518-DD15-DD95-D758-09A90B80AC84}"/>
                  </a:ext>
                </a:extLst>
              </p:cNvPr>
              <p:cNvSpPr txBox="1"/>
              <p:nvPr/>
            </p:nvSpPr>
            <p:spPr>
              <a:xfrm>
                <a:off x="1856489" y="3470910"/>
                <a:ext cx="228243" cy="218749"/>
              </a:xfrm>
              <a:prstGeom prst="rect">
                <a:avLst/>
              </a:prstGeom>
              <a:noFill/>
            </p:spPr>
            <p:txBody>
              <a:bodyPr wrap="none" rtlCol="0">
                <a:spAutoFit/>
              </a:bodyPr>
              <a:lstStyle/>
              <a:p>
                <a:pPr algn="l"/>
                <a14:m>
                  <m:oMathPara xmlns:m="http://schemas.openxmlformats.org/officeDocument/2006/math">
                    <m:oMath>
                      <m:r>
                        <a:rPr lang="en-GB" b="0" i="1" smtClean="0">
                          <a:latin typeface="Cambria Math" panose="02040503050406030204" pitchFamily="18" charset="0"/>
                          <a:cs typeface="Arial" panose="020B0604020202020204" pitchFamily="34" charset="0"/>
                        </a:rPr>
                        <m:t>𝜃</m:t>
                      </m:r>
                    </m:oMath>
                  </m:oMathPara>
                </a14:m>
                <a:endParaRPr lang="en-GB">
                  <a:latin typeface="Arial" panose="020B0604020202020204" pitchFamily="34" charset="0"/>
                  <a:cs typeface="Arial" panose="020B0604020202020204" pitchFamily="34" charset="0"/>
                </a:endParaRPr>
              </a:p>
            </p:txBody>
          </p:sp>
        </mc:Choice>
        <mc:Fallback xmlns="">
          <p:sp>
            <p:nvSpPr>
              <p:cNvPr id="17" name="TextBox 16">
                <a:extLst>
                  <a:ext uri="{FF2B5EF4-FFF2-40B4-BE49-F238E27FC236}">
                    <a16:creationId xmlns:a16="http://schemas.microsoft.com/office/drawing/2014/main" id="{256CA518-DD15-DD95-D758-09A90B80AC84}"/>
                  </a:ext>
                </a:extLst>
              </p:cNvPr>
              <p:cNvSpPr txBox="1">
                <a:spLocks noRot="1" noChangeAspect="1" noMove="1" noResize="1" noEditPoints="1" noAdjustHandles="1" noChangeArrowheads="1" noChangeShapeType="1" noTextEdit="1"/>
              </p:cNvSpPr>
              <p:nvPr/>
            </p:nvSpPr>
            <p:spPr>
              <a:xfrm>
                <a:off x="1856489" y="3470910"/>
                <a:ext cx="228243" cy="218749"/>
              </a:xfrm>
              <a:prstGeom prst="rect">
                <a:avLst/>
              </a:prstGeom>
              <a:blipFill>
                <a:blip r:embed="rId3"/>
                <a:stretch>
                  <a:fillRect r="-32432" b="-58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983E406F-CB11-FFC1-FAA7-546366EF90C5}"/>
                  </a:ext>
                </a:extLst>
              </p:cNvPr>
              <p:cNvSpPr txBox="1"/>
              <p:nvPr/>
            </p:nvSpPr>
            <p:spPr>
              <a:xfrm>
                <a:off x="2218681" y="3780263"/>
                <a:ext cx="659155" cy="307777"/>
              </a:xfrm>
              <a:prstGeom prst="rect">
                <a:avLst/>
              </a:prstGeom>
              <a:noFill/>
            </p:spPr>
            <p:txBody>
              <a:bodyPr wrap="none" rtlCol="0">
                <a:spAutoFit/>
              </a:bodyPr>
              <a:lstStyle/>
              <a:p>
                <a:pPr algn="l"/>
                <a14:m>
                  <m:oMathPara xmlns:m="http://schemas.openxmlformats.org/officeDocument/2006/math">
                    <m:oMath>
                      <m:r>
                        <a:rPr lang="en-GB" sz="1400" b="0" i="1" dirty="0" smtClean="0">
                          <a:solidFill>
                            <a:srgbClr val="2D00D2"/>
                          </a:solidFill>
                          <a:latin typeface="Cambria Math" panose="02040503050406030204" pitchFamily="18" charset="0"/>
                          <a:cs typeface="Arial" panose="020B0604020202020204" pitchFamily="34" charset="0"/>
                        </a:rPr>
                        <m:t>0.8 </m:t>
                      </m:r>
                      <m:r>
                        <m:rPr>
                          <m:sty m:val="p"/>
                        </m:rPr>
                        <a:rPr lang="en-GB" sz="1400" b="0" i="0" dirty="0" smtClean="0">
                          <a:solidFill>
                            <a:srgbClr val="2D00D2"/>
                          </a:solidFill>
                          <a:latin typeface="Cambria Math" panose="02040503050406030204" pitchFamily="18" charset="0"/>
                          <a:cs typeface="Arial" panose="020B0604020202020204" pitchFamily="34" charset="0"/>
                        </a:rPr>
                        <m:t>m</m:t>
                      </m:r>
                    </m:oMath>
                  </m:oMathPara>
                </a14:m>
                <a:endParaRPr lang="en-GB" sz="1400">
                  <a:solidFill>
                    <a:srgbClr val="2D00D2"/>
                  </a:solidFill>
                  <a:latin typeface="Arial" panose="020B0604020202020204" pitchFamily="34" charset="0"/>
                  <a:cs typeface="Arial" panose="020B0604020202020204" pitchFamily="34" charset="0"/>
                </a:endParaRPr>
              </a:p>
            </p:txBody>
          </p:sp>
        </mc:Choice>
        <mc:Fallback xmlns="">
          <p:sp>
            <p:nvSpPr>
              <p:cNvPr id="18" name="TextBox 17">
                <a:extLst>
                  <a:ext uri="{FF2B5EF4-FFF2-40B4-BE49-F238E27FC236}">
                    <a16:creationId xmlns:a16="http://schemas.microsoft.com/office/drawing/2014/main" id="{983E406F-CB11-FFC1-FAA7-546366EF90C5}"/>
                  </a:ext>
                </a:extLst>
              </p:cNvPr>
              <p:cNvSpPr txBox="1">
                <a:spLocks noRot="1" noChangeAspect="1" noMove="1" noResize="1" noEditPoints="1" noAdjustHandles="1" noChangeArrowheads="1" noChangeShapeType="1" noTextEdit="1"/>
              </p:cNvSpPr>
              <p:nvPr/>
            </p:nvSpPr>
            <p:spPr>
              <a:xfrm>
                <a:off x="2218681" y="3780263"/>
                <a:ext cx="659155" cy="307777"/>
              </a:xfrm>
              <a:prstGeom prst="rect">
                <a:avLst/>
              </a:prstGeom>
              <a:blipFill>
                <a:blip r:embed="rId4"/>
                <a:stretch>
                  <a:fillRect/>
                </a:stretch>
              </a:blipFill>
            </p:spPr>
            <p:txBody>
              <a:bodyPr/>
              <a:lstStyle/>
              <a:p>
                <a:r>
                  <a:rPr lang="en-GB">
                    <a:noFill/>
                  </a:rPr>
                  <a:t> </a:t>
                </a:r>
              </a:p>
            </p:txBody>
          </p:sp>
        </mc:Fallback>
      </mc:AlternateContent>
      <p:sp>
        <p:nvSpPr>
          <p:cNvPr id="19" name="TextBox 18">
            <a:extLst>
              <a:ext uri="{FF2B5EF4-FFF2-40B4-BE49-F238E27FC236}">
                <a16:creationId xmlns:a16="http://schemas.microsoft.com/office/drawing/2014/main" id="{89EC9F7A-7581-301C-8966-A20C0373A994}"/>
              </a:ext>
            </a:extLst>
          </p:cNvPr>
          <p:cNvSpPr txBox="1"/>
          <p:nvPr/>
        </p:nvSpPr>
        <p:spPr>
          <a:xfrm>
            <a:off x="4626073" y="3561482"/>
            <a:ext cx="731290" cy="307777"/>
          </a:xfrm>
          <a:prstGeom prst="rect">
            <a:avLst/>
          </a:prstGeom>
          <a:noFill/>
        </p:spPr>
        <p:txBody>
          <a:bodyPr wrap="none" rtlCol="0">
            <a:spAutoFit/>
          </a:bodyPr>
          <a:lstStyle/>
          <a:p>
            <a:pPr algn="l"/>
            <a:r>
              <a:rPr lang="en-GB" sz="1400" b="0">
                <a:solidFill>
                  <a:srgbClr val="2D00D2"/>
                </a:solidFill>
                <a:cs typeface="Arial" panose="020B0604020202020204" pitchFamily="34" charset="0"/>
              </a:rPr>
              <a:t>15 mm</a:t>
            </a:r>
            <a:endParaRPr lang="en-GB" sz="1400">
              <a:solidFill>
                <a:srgbClr val="2D00D2"/>
              </a:solidFill>
              <a:latin typeface="Arial" panose="020B0604020202020204" pitchFamily="34" charset="0"/>
              <a:cs typeface="Arial" panose="020B0604020202020204" pitchFamily="34" charset="0"/>
            </a:endParaRPr>
          </a:p>
        </p:txBody>
      </p:sp>
      <p:cxnSp>
        <p:nvCxnSpPr>
          <p:cNvPr id="21" name="Straight Arrow Connector 20">
            <a:extLst>
              <a:ext uri="{FF2B5EF4-FFF2-40B4-BE49-F238E27FC236}">
                <a16:creationId xmlns:a16="http://schemas.microsoft.com/office/drawing/2014/main" id="{AA7996DA-05CA-B9D7-FA2A-2908970D3430}"/>
              </a:ext>
            </a:extLst>
          </p:cNvPr>
          <p:cNvCxnSpPr>
            <a:cxnSpLocks/>
          </p:cNvCxnSpPr>
          <p:nvPr/>
        </p:nvCxnSpPr>
        <p:spPr>
          <a:xfrm flipV="1">
            <a:off x="4626073" y="3062124"/>
            <a:ext cx="0" cy="1496869"/>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29" name="TextBox 28">
            <a:extLst>
              <a:ext uri="{FF2B5EF4-FFF2-40B4-BE49-F238E27FC236}">
                <a16:creationId xmlns:a16="http://schemas.microsoft.com/office/drawing/2014/main" id="{FF5D2026-F3F2-F4B7-B95A-97DF6928BE9C}"/>
              </a:ext>
            </a:extLst>
          </p:cNvPr>
          <p:cNvSpPr txBox="1"/>
          <p:nvPr/>
        </p:nvSpPr>
        <p:spPr>
          <a:xfrm>
            <a:off x="663195" y="3220015"/>
            <a:ext cx="901384" cy="307777"/>
          </a:xfrm>
          <a:prstGeom prst="rect">
            <a:avLst/>
          </a:prstGeom>
          <a:noFill/>
        </p:spPr>
        <p:txBody>
          <a:bodyPr wrap="square">
            <a:spAutoFit/>
          </a:bodyPr>
          <a:lstStyle/>
          <a:p>
            <a:r>
              <a:rPr lang="en-GB" sz="1400">
                <a:solidFill>
                  <a:srgbClr val="2D00D2"/>
                </a:solidFill>
              </a:rPr>
              <a:t>0.2 mm </a:t>
            </a:r>
          </a:p>
        </p:txBody>
      </p:sp>
      <p:cxnSp>
        <p:nvCxnSpPr>
          <p:cNvPr id="31" name="Straight Arrow Connector 30">
            <a:extLst>
              <a:ext uri="{FF2B5EF4-FFF2-40B4-BE49-F238E27FC236}">
                <a16:creationId xmlns:a16="http://schemas.microsoft.com/office/drawing/2014/main" id="{9BFE62AD-BB49-8EB5-6976-1EC0A952D496}"/>
              </a:ext>
            </a:extLst>
          </p:cNvPr>
          <p:cNvCxnSpPr/>
          <p:nvPr/>
        </p:nvCxnSpPr>
        <p:spPr>
          <a:xfrm flipH="1">
            <a:off x="489422" y="3544158"/>
            <a:ext cx="245718" cy="172271"/>
          </a:xfrm>
          <a:prstGeom prst="straightConnector1">
            <a:avLst/>
          </a:prstGeom>
          <a:ln w="19050" cap="flat" cmpd="sng" algn="ctr">
            <a:solidFill>
              <a:srgbClr val="2D00D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4" name="Oval 23">
            <a:extLst>
              <a:ext uri="{FF2B5EF4-FFF2-40B4-BE49-F238E27FC236}">
                <a16:creationId xmlns:a16="http://schemas.microsoft.com/office/drawing/2014/main" id="{9E58D27B-E033-191E-7D47-9183BADAE1E4}"/>
              </a:ext>
            </a:extLst>
          </p:cNvPr>
          <p:cNvSpPr/>
          <p:nvPr/>
        </p:nvSpPr>
        <p:spPr>
          <a:xfrm>
            <a:off x="4312906" y="3729687"/>
            <a:ext cx="211877" cy="145931"/>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FD1E6C09-A150-EAE7-6B4D-2064FC609811}"/>
              </a:ext>
            </a:extLst>
          </p:cNvPr>
          <p:cNvGrpSpPr/>
          <p:nvPr/>
        </p:nvGrpSpPr>
        <p:grpSpPr>
          <a:xfrm>
            <a:off x="4327210" y="3091123"/>
            <a:ext cx="183269" cy="588136"/>
            <a:chOff x="4327210" y="2989635"/>
            <a:chExt cx="183269" cy="422923"/>
          </a:xfrm>
        </p:grpSpPr>
        <p:sp>
          <p:nvSpPr>
            <p:cNvPr id="28" name="Oval 27">
              <a:extLst>
                <a:ext uri="{FF2B5EF4-FFF2-40B4-BE49-F238E27FC236}">
                  <a16:creationId xmlns:a16="http://schemas.microsoft.com/office/drawing/2014/main" id="{F08CCA1F-1CA0-08A6-E599-C5A59ABE04B9}"/>
                </a:ext>
              </a:extLst>
            </p:cNvPr>
            <p:cNvSpPr/>
            <p:nvPr/>
          </p:nvSpPr>
          <p:spPr>
            <a:xfrm>
              <a:off x="4327210" y="3336361"/>
              <a:ext cx="183269" cy="76197"/>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9E87CBA5-36DD-B6F2-5743-DFDB49518154}"/>
                </a:ext>
              </a:extLst>
            </p:cNvPr>
            <p:cNvSpPr/>
            <p:nvPr/>
          </p:nvSpPr>
          <p:spPr>
            <a:xfrm>
              <a:off x="4346254" y="3201422"/>
              <a:ext cx="145181" cy="8034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EE09A4CE-48BE-F12C-1A72-9BC5D15321CB}"/>
                </a:ext>
              </a:extLst>
            </p:cNvPr>
            <p:cNvSpPr/>
            <p:nvPr/>
          </p:nvSpPr>
          <p:spPr>
            <a:xfrm>
              <a:off x="4364937" y="3085490"/>
              <a:ext cx="107814" cy="6134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7B1499AB-21B3-DE6C-159C-C517A0C0F1A5}"/>
                </a:ext>
              </a:extLst>
            </p:cNvPr>
            <p:cNvSpPr/>
            <p:nvPr/>
          </p:nvSpPr>
          <p:spPr>
            <a:xfrm flipH="1" flipV="1">
              <a:off x="4369585" y="2989635"/>
              <a:ext cx="98519" cy="4126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BDC813A0-4151-1340-D9D1-528BEA123C02}"/>
                  </a:ext>
                </a:extLst>
              </p:cNvPr>
              <p:cNvSpPr txBox="1"/>
              <p:nvPr/>
            </p:nvSpPr>
            <p:spPr>
              <a:xfrm>
                <a:off x="4590112" y="2929516"/>
                <a:ext cx="673839" cy="307777"/>
              </a:xfrm>
              <a:prstGeom prst="rect">
                <a:avLst/>
              </a:prstGeom>
              <a:noFill/>
            </p:spPr>
            <p:txBody>
              <a:bodyPr wrap="none" rtlCol="0">
                <a:spAutoFit/>
              </a:bodyPr>
              <a:lstStyle/>
              <a:p>
                <a:pPr algn="l"/>
                <a14:m>
                  <m:oMathPara xmlns:m="http://schemas.openxmlformats.org/officeDocument/2006/math">
                    <m:oMath>
                      <m:r>
                        <a:rPr lang="en-GB" sz="1400" b="0" i="1" dirty="0" smtClean="0">
                          <a:solidFill>
                            <a:srgbClr val="2D00D2"/>
                          </a:solidFill>
                          <a:latin typeface="Cambria Math" panose="02040503050406030204" pitchFamily="18" charset="0"/>
                          <a:cs typeface="Arial" panose="020B0604020202020204" pitchFamily="34" charset="0"/>
                        </a:rPr>
                        <m:t>𝑛</m:t>
                      </m:r>
                      <m:r>
                        <a:rPr lang="en-GB" sz="1400" b="0" i="1" dirty="0" smtClean="0">
                          <a:solidFill>
                            <a:srgbClr val="2D00D2"/>
                          </a:solidFill>
                          <a:latin typeface="Cambria Math" panose="02040503050406030204" pitchFamily="18" charset="0"/>
                          <a:cs typeface="Arial" panose="020B0604020202020204" pitchFamily="34" charset="0"/>
                        </a:rPr>
                        <m:t>=4</m:t>
                      </m:r>
                    </m:oMath>
                  </m:oMathPara>
                </a14:m>
                <a:endParaRPr lang="en-GB" sz="1400">
                  <a:solidFill>
                    <a:srgbClr val="2D00D2"/>
                  </a:solidFill>
                  <a:latin typeface="Arial" panose="020B0604020202020204" pitchFamily="34" charset="0"/>
                  <a:cs typeface="Arial" panose="020B0604020202020204" pitchFamily="34" charset="0"/>
                </a:endParaRPr>
              </a:p>
            </p:txBody>
          </p:sp>
        </mc:Choice>
        <mc:Fallback xmlns="">
          <p:sp>
            <p:nvSpPr>
              <p:cNvPr id="52" name="TextBox 51">
                <a:extLst>
                  <a:ext uri="{FF2B5EF4-FFF2-40B4-BE49-F238E27FC236}">
                    <a16:creationId xmlns:a16="http://schemas.microsoft.com/office/drawing/2014/main" id="{BDC813A0-4151-1340-D9D1-528BEA123C02}"/>
                  </a:ext>
                </a:extLst>
              </p:cNvPr>
              <p:cNvSpPr txBox="1">
                <a:spLocks noRot="1" noChangeAspect="1" noMove="1" noResize="1" noEditPoints="1" noAdjustHandles="1" noChangeArrowheads="1" noChangeShapeType="1" noTextEdit="1"/>
              </p:cNvSpPr>
              <p:nvPr/>
            </p:nvSpPr>
            <p:spPr>
              <a:xfrm>
                <a:off x="4590112" y="2929516"/>
                <a:ext cx="673839" cy="307777"/>
              </a:xfrm>
              <a:prstGeom prst="rect">
                <a:avLst/>
              </a:prstGeom>
              <a:blipFill>
                <a:blip r:embed="rId5"/>
                <a:stretch>
                  <a:fillRect/>
                </a:stretch>
              </a:blipFill>
            </p:spPr>
            <p:txBody>
              <a:bodyPr/>
              <a:lstStyle/>
              <a:p>
                <a:r>
                  <a:rPr lang="en-GB">
                    <a:noFill/>
                  </a:rPr>
                  <a:t> </a:t>
                </a:r>
              </a:p>
            </p:txBody>
          </p:sp>
        </mc:Fallback>
      </mc:AlternateContent>
      <p:sp>
        <p:nvSpPr>
          <p:cNvPr id="7" name="TextBox 6">
            <a:extLst>
              <a:ext uri="{FF2B5EF4-FFF2-40B4-BE49-F238E27FC236}">
                <a16:creationId xmlns:a16="http://schemas.microsoft.com/office/drawing/2014/main" id="{28FC9A55-63F9-8F84-97E1-8C6476C792C8}"/>
              </a:ext>
            </a:extLst>
          </p:cNvPr>
          <p:cNvSpPr txBox="1"/>
          <p:nvPr/>
        </p:nvSpPr>
        <p:spPr>
          <a:xfrm>
            <a:off x="3458254" y="3306721"/>
            <a:ext cx="780983" cy="307777"/>
          </a:xfrm>
          <a:prstGeom prst="rect">
            <a:avLst/>
          </a:prstGeom>
          <a:noFill/>
        </p:spPr>
        <p:txBody>
          <a:bodyPr wrap="none" rtlCol="0">
            <a:spAutoFit/>
          </a:bodyPr>
          <a:lstStyle/>
          <a:p>
            <a:pPr algn="l"/>
            <a:r>
              <a:rPr lang="en-GB" sz="1400">
                <a:solidFill>
                  <a:srgbClr val="2D00D2"/>
                </a:solidFill>
                <a:latin typeface="Arial" panose="020B0604020202020204" pitchFamily="34" charset="0"/>
                <a:cs typeface="Arial" panose="020B0604020202020204" pitchFamily="34" charset="0"/>
              </a:rPr>
              <a:t>7.5 mm</a:t>
            </a:r>
          </a:p>
        </p:txBody>
      </p:sp>
      <p:cxnSp>
        <p:nvCxnSpPr>
          <p:cNvPr id="8" name="Straight Arrow Connector 7">
            <a:extLst>
              <a:ext uri="{FF2B5EF4-FFF2-40B4-BE49-F238E27FC236}">
                <a16:creationId xmlns:a16="http://schemas.microsoft.com/office/drawing/2014/main" id="{647F5574-CB6F-E915-BB75-53B86B4E2471}"/>
              </a:ext>
            </a:extLst>
          </p:cNvPr>
          <p:cNvCxnSpPr>
            <a:cxnSpLocks/>
          </p:cNvCxnSpPr>
          <p:nvPr/>
        </p:nvCxnSpPr>
        <p:spPr>
          <a:xfrm flipV="1">
            <a:off x="4247576" y="3114202"/>
            <a:ext cx="0" cy="666062"/>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4DF52EE9-48FA-27C6-AAED-D1398960489C}"/>
                  </a:ext>
                </a:extLst>
              </p:cNvPr>
              <p:cNvSpPr txBox="1"/>
              <p:nvPr/>
            </p:nvSpPr>
            <p:spPr>
              <a:xfrm>
                <a:off x="6787090" y="2968689"/>
                <a:ext cx="574709" cy="338554"/>
              </a:xfrm>
              <a:prstGeom prst="rect">
                <a:avLst/>
              </a:prstGeom>
              <a:noFill/>
            </p:spPr>
            <p:txBody>
              <a:bodyPr wrap="none" rtlCol="0">
                <a:spAutoFit/>
              </a:bodyPr>
              <a:lstStyle/>
              <a:p>
                <a:pPr algn="l"/>
                <a14:m>
                  <m:oMathPara xmlns:m="http://schemas.openxmlformats.org/officeDocument/2006/math">
                    <m:oMath>
                      <m:r>
                        <a:rPr lang="en-GB" sz="1600" b="0" i="1" smtClean="0">
                          <a:solidFill>
                            <a:srgbClr val="2D00D2"/>
                          </a:solidFill>
                          <a:latin typeface="Cambria Math" panose="02040503050406030204" pitchFamily="18" charset="0"/>
                          <a:cs typeface="Arial" panose="020B0604020202020204" pitchFamily="34" charset="0"/>
                        </a:rPr>
                        <m:t>𝜃</m:t>
                      </m:r>
                      <m:r>
                        <a:rPr lang="en-GB" sz="1600" b="0" i="1" smtClean="0">
                          <a:solidFill>
                            <a:srgbClr val="2D00D2"/>
                          </a:solidFill>
                          <a:latin typeface="Cambria Math" panose="02040503050406030204" pitchFamily="18" charset="0"/>
                          <a:cs typeface="Arial" panose="020B0604020202020204" pitchFamily="34" charset="0"/>
                        </a:rPr>
                        <m:t>=</m:t>
                      </m:r>
                    </m:oMath>
                  </m:oMathPara>
                </a14:m>
                <a:endParaRPr lang="en-GB" sz="1600">
                  <a:solidFill>
                    <a:srgbClr val="2D00D2"/>
                  </a:solidFill>
                  <a:latin typeface="Arial" panose="020B0604020202020204" pitchFamily="34" charset="0"/>
                  <a:cs typeface="Arial" panose="020B0604020202020204" pitchFamily="34" charset="0"/>
                </a:endParaRPr>
              </a:p>
            </p:txBody>
          </p:sp>
        </mc:Choice>
        <mc:Fallback xmlns="">
          <p:sp>
            <p:nvSpPr>
              <p:cNvPr id="20" name="TextBox 19">
                <a:extLst>
                  <a:ext uri="{FF2B5EF4-FFF2-40B4-BE49-F238E27FC236}">
                    <a16:creationId xmlns:a16="http://schemas.microsoft.com/office/drawing/2014/main" id="{4DF52EE9-48FA-27C6-AAED-D1398960489C}"/>
                  </a:ext>
                </a:extLst>
              </p:cNvPr>
              <p:cNvSpPr txBox="1">
                <a:spLocks noRot="1" noChangeAspect="1" noMove="1" noResize="1" noEditPoints="1" noAdjustHandles="1" noChangeArrowheads="1" noChangeShapeType="1" noTextEdit="1"/>
              </p:cNvSpPr>
              <p:nvPr/>
            </p:nvSpPr>
            <p:spPr>
              <a:xfrm>
                <a:off x="6787090" y="2968689"/>
                <a:ext cx="574709" cy="338554"/>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 name="TextBox 21">
                <a:extLst>
                  <a:ext uri="{FF2B5EF4-FFF2-40B4-BE49-F238E27FC236}">
                    <a16:creationId xmlns:a16="http://schemas.microsoft.com/office/drawing/2014/main" id="{A0519AEF-03D9-7DA9-C155-E1050CF39432}"/>
                  </a:ext>
                </a:extLst>
              </p:cNvPr>
              <p:cNvSpPr txBox="1"/>
              <p:nvPr/>
            </p:nvSpPr>
            <p:spPr>
              <a:xfrm>
                <a:off x="7219616" y="2927423"/>
                <a:ext cx="1086067" cy="442172"/>
              </a:xfrm>
              <a:prstGeom prst="rect">
                <a:avLst/>
              </a:prstGeom>
              <a:noFill/>
            </p:spPr>
            <p:txBody>
              <a:bodyPr wrap="none" rtlCol="0">
                <a:spAutoFit/>
              </a:bodyPr>
              <a:lstStyle/>
              <a:p>
                <a:pPr algn="l"/>
                <a14:m>
                  <m:oMath xmlns:m="http://schemas.openxmlformats.org/officeDocument/2006/math">
                    <m:func>
                      <m:funcPr>
                        <m:ctrlPr>
                          <a:rPr lang="en-GB" sz="1600" b="0" i="1" smtClean="0">
                            <a:solidFill>
                              <a:srgbClr val="2D00D2"/>
                            </a:solidFill>
                            <a:latin typeface="Cambria Math" panose="02040503050406030204" pitchFamily="18" charset="0"/>
                            <a:cs typeface="Arial" panose="020B0604020202020204" pitchFamily="34" charset="0"/>
                          </a:rPr>
                        </m:ctrlPr>
                      </m:funcPr>
                      <m:fName>
                        <m:sSup>
                          <m:sSupPr>
                            <m:ctrlPr>
                              <a:rPr lang="en-GB" sz="1600" b="0" i="0" smtClean="0">
                                <a:solidFill>
                                  <a:srgbClr val="2D00D2"/>
                                </a:solidFill>
                                <a:latin typeface="Cambria Math" panose="02040503050406030204" pitchFamily="18" charset="0"/>
                                <a:cs typeface="Arial" panose="020B0604020202020204" pitchFamily="34" charset="0"/>
                              </a:rPr>
                            </m:ctrlPr>
                          </m:sSupPr>
                          <m:e>
                            <m:r>
                              <m:rPr>
                                <m:sty m:val="p"/>
                              </m:rPr>
                              <a:rPr lang="en-GB" sz="1600" b="0" i="0" smtClean="0">
                                <a:solidFill>
                                  <a:srgbClr val="2D00D2"/>
                                </a:solidFill>
                                <a:latin typeface="Cambria Math" panose="02040503050406030204" pitchFamily="18" charset="0"/>
                                <a:cs typeface="Arial" panose="020B0604020202020204" pitchFamily="34" charset="0"/>
                              </a:rPr>
                              <m:t>tan</m:t>
                            </m:r>
                          </m:e>
                          <m:sup>
                            <m:r>
                              <a:rPr lang="en-GB" sz="1600" b="0" i="1" smtClean="0">
                                <a:solidFill>
                                  <a:srgbClr val="2D00D2"/>
                                </a:solidFill>
                                <a:latin typeface="Cambria Math" panose="02040503050406030204" pitchFamily="18" charset="0"/>
                                <a:cs typeface="Arial" panose="020B0604020202020204" pitchFamily="34" charset="0"/>
                              </a:rPr>
                              <m:t>−1</m:t>
                            </m:r>
                          </m:sup>
                        </m:sSup>
                      </m:fName>
                      <m:e>
                        <m:r>
                          <a:rPr lang="en-GB" sz="1600" b="0" i="1" smtClean="0">
                            <a:solidFill>
                              <a:srgbClr val="2D00D2"/>
                            </a:solidFill>
                            <a:latin typeface="Cambria Math" panose="02040503050406030204" pitchFamily="18" charset="0"/>
                            <a:cs typeface="Arial" panose="020B0604020202020204" pitchFamily="34" charset="0"/>
                          </a:rPr>
                          <m:t>(</m:t>
                        </m:r>
                        <m:f>
                          <m:fPr>
                            <m:ctrlPr>
                              <a:rPr lang="en-GB" sz="1600" b="0" i="1" smtClean="0">
                                <a:solidFill>
                                  <a:srgbClr val="2D00D2"/>
                                </a:solidFill>
                                <a:latin typeface="Cambria Math" panose="02040503050406030204" pitchFamily="18" charset="0"/>
                                <a:cs typeface="Arial" panose="020B0604020202020204" pitchFamily="34" charset="0"/>
                              </a:rPr>
                            </m:ctrlPr>
                          </m:fPr>
                          <m:num>
                            <m:r>
                              <a:rPr lang="en-GB" sz="1600" b="0" i="1" smtClean="0">
                                <a:solidFill>
                                  <a:srgbClr val="2D00D2"/>
                                </a:solidFill>
                                <a:latin typeface="Cambria Math" panose="02040503050406030204" pitchFamily="18" charset="0"/>
                                <a:cs typeface="Arial" panose="020B0604020202020204" pitchFamily="34" charset="0"/>
                              </a:rPr>
                              <m:t>7.5</m:t>
                            </m:r>
                          </m:num>
                          <m:den>
                            <m:r>
                              <a:rPr lang="en-GB" sz="1600" b="0" i="1" smtClean="0">
                                <a:solidFill>
                                  <a:srgbClr val="2D00D2"/>
                                </a:solidFill>
                                <a:latin typeface="Cambria Math" panose="02040503050406030204" pitchFamily="18" charset="0"/>
                                <a:cs typeface="Arial" panose="020B0604020202020204" pitchFamily="34" charset="0"/>
                              </a:rPr>
                              <m:t>800</m:t>
                            </m:r>
                          </m:den>
                        </m:f>
                      </m:e>
                    </m:func>
                  </m:oMath>
                </a14:m>
                <a:r>
                  <a:rPr lang="en-GB" sz="1600" b="0">
                    <a:solidFill>
                      <a:srgbClr val="2D00D2"/>
                    </a:solidFill>
                    <a:latin typeface="Arial" panose="020B0604020202020204" pitchFamily="34" charset="0"/>
                    <a:cs typeface="Arial" panose="020B0604020202020204" pitchFamily="34" charset="0"/>
                  </a:rPr>
                  <a:t>)</a:t>
                </a:r>
              </a:p>
            </p:txBody>
          </p:sp>
        </mc:Choice>
        <mc:Fallback xmlns="">
          <p:sp>
            <p:nvSpPr>
              <p:cNvPr id="22" name="TextBox 21">
                <a:extLst>
                  <a:ext uri="{FF2B5EF4-FFF2-40B4-BE49-F238E27FC236}">
                    <a16:creationId xmlns:a16="http://schemas.microsoft.com/office/drawing/2014/main" id="{A0519AEF-03D9-7DA9-C155-E1050CF39432}"/>
                  </a:ext>
                </a:extLst>
              </p:cNvPr>
              <p:cNvSpPr txBox="1">
                <a:spLocks noRot="1" noChangeAspect="1" noMove="1" noResize="1" noEditPoints="1" noAdjustHandles="1" noChangeArrowheads="1" noChangeShapeType="1" noTextEdit="1"/>
              </p:cNvSpPr>
              <p:nvPr/>
            </p:nvSpPr>
            <p:spPr>
              <a:xfrm>
                <a:off x="7219616" y="2927423"/>
                <a:ext cx="1086067" cy="442172"/>
              </a:xfrm>
              <a:prstGeom prst="rect">
                <a:avLst/>
              </a:prstGeom>
              <a:blipFill>
                <a:blip r:embed="rId7"/>
                <a:stretch>
                  <a:fillRect r="-2247" b="-4110"/>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2DD0D28B-8DF4-EE96-EA83-2DB4DB1C5286}"/>
                  </a:ext>
                </a:extLst>
              </p:cNvPr>
              <p:cNvSpPr txBox="1"/>
              <p:nvPr/>
            </p:nvSpPr>
            <p:spPr>
              <a:xfrm>
                <a:off x="7001500" y="3440242"/>
                <a:ext cx="1031949" cy="338554"/>
              </a:xfrm>
              <a:prstGeom prst="rect">
                <a:avLst/>
              </a:prstGeom>
              <a:noFill/>
            </p:spPr>
            <p:txBody>
              <a:bodyPr wrap="none" rtlCol="0">
                <a:spAutoFit/>
              </a:bodyPr>
              <a:lstStyle/>
              <a:p>
                <a:pPr/>
                <a14:m>
                  <m:oMathPara xmlns:m="http://schemas.openxmlformats.org/officeDocument/2006/math">
                    <m:oMath>
                      <m:r>
                        <a:rPr lang="en-GB" sz="1600" b="0" i="1" smtClean="0">
                          <a:solidFill>
                            <a:srgbClr val="2D00D2"/>
                          </a:solidFill>
                          <a:latin typeface="Cambria Math" panose="02040503050406030204" pitchFamily="18" charset="0"/>
                          <a:cs typeface="Arial" panose="020B0604020202020204" pitchFamily="34" charset="0"/>
                        </a:rPr>
                        <m:t>=0.537</m:t>
                      </m:r>
                      <m:r>
                        <m:rPr>
                          <m:nor/>
                        </m:rPr>
                        <a:rPr lang="en-GB" sz="1600" i="0"/>
                        <m:t>°</m:t>
                      </m:r>
                    </m:oMath>
                  </m:oMathPara>
                </a14:m>
                <a:endParaRPr lang="en-GB" sz="1600" dirty="0">
                  <a:solidFill>
                    <a:srgbClr val="2D00D2"/>
                  </a:solidFill>
                  <a:latin typeface="Arial" panose="020B0604020202020204" pitchFamily="34" charset="0"/>
                  <a:cs typeface="Arial" panose="020B0604020202020204" pitchFamily="34" charset="0"/>
                </a:endParaRPr>
              </a:p>
            </p:txBody>
          </p:sp>
        </mc:Choice>
        <mc:Fallback xmlns="">
          <p:sp>
            <p:nvSpPr>
              <p:cNvPr id="23" name="TextBox 22">
                <a:extLst>
                  <a:ext uri="{FF2B5EF4-FFF2-40B4-BE49-F238E27FC236}">
                    <a16:creationId xmlns:a16="http://schemas.microsoft.com/office/drawing/2014/main" id="{2DD0D28B-8DF4-EE96-EA83-2DB4DB1C5286}"/>
                  </a:ext>
                </a:extLst>
              </p:cNvPr>
              <p:cNvSpPr txBox="1">
                <a:spLocks noRot="1" noChangeAspect="1" noMove="1" noResize="1" noEditPoints="1" noAdjustHandles="1" noChangeArrowheads="1" noChangeShapeType="1" noTextEdit="1"/>
              </p:cNvSpPr>
              <p:nvPr/>
            </p:nvSpPr>
            <p:spPr>
              <a:xfrm>
                <a:off x="7001500" y="3440242"/>
                <a:ext cx="1031949" cy="338554"/>
              </a:xfrm>
              <a:prstGeom prst="rect">
                <a:avLst/>
              </a:prstGeom>
              <a:blipFill>
                <a:blip r:embed="rId8"/>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7" name="Text Placeholder 2">
                <a:extLst>
                  <a:ext uri="{FF2B5EF4-FFF2-40B4-BE49-F238E27FC236}">
                    <a16:creationId xmlns:a16="http://schemas.microsoft.com/office/drawing/2014/main" id="{0413EA05-43C0-9848-BDEA-2FCAA6233726}"/>
                  </a:ext>
                </a:extLst>
              </p:cNvPr>
              <p:cNvSpPr txBox="1">
                <a:spLocks/>
              </p:cNvSpPr>
              <p:nvPr/>
            </p:nvSpPr>
            <p:spPr>
              <a:xfrm>
                <a:off x="6374311" y="3901758"/>
                <a:ext cx="1866096" cy="313932"/>
              </a:xfrm>
              <a:prstGeom prst="rect">
                <a:avLst/>
              </a:prstGeom>
              <a:solidFill>
                <a:srgbClr val="FFFFCC"/>
              </a:solidFill>
            </p:spPr>
            <p:txBody>
              <a:bodyPr vert="horz" wrap="square" lIns="91440" tIns="45720" rIns="91440" bIns="45720" rtlCol="0">
                <a:spAutoFit/>
              </a:bodyPr>
              <a:lst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14:m>
                  <m:oMathPara xmlns:m="http://schemas.openxmlformats.org/officeDocument/2006/math">
                    <m:oMath>
                      <m:r>
                        <a:rPr lang="en-GB" sz="1600" i="1" smtClean="0">
                          <a:solidFill>
                            <a:srgbClr val="2D00D2"/>
                          </a:solidFill>
                          <a:latin typeface="Cambria Math" panose="02040503050406030204" pitchFamily="18" charset="0"/>
                        </a:rPr>
                        <m:t>𝑛</m:t>
                      </m:r>
                      <m:r>
                        <a:rPr lang="en-GB" sz="1600" i="1" smtClean="0">
                          <a:solidFill>
                            <a:srgbClr val="2D00D2"/>
                          </a:solidFill>
                          <a:latin typeface="Cambria Math" panose="02040503050406030204" pitchFamily="18" charset="0"/>
                        </a:rPr>
                        <m:t>𝜆</m:t>
                      </m:r>
                      <m:r>
                        <a:rPr lang="en-GB" sz="1600" i="1" smtClean="0">
                          <a:solidFill>
                            <a:srgbClr val="2D00D2"/>
                          </a:solidFill>
                          <a:latin typeface="Cambria Math" panose="02040503050406030204" pitchFamily="18" charset="0"/>
                        </a:rPr>
                        <m:t>=</m:t>
                      </m:r>
                      <m:r>
                        <a:rPr lang="en-GB" sz="1600" i="1" smtClean="0">
                          <a:solidFill>
                            <a:srgbClr val="2D00D2"/>
                          </a:solidFill>
                          <a:latin typeface="Cambria Math" panose="02040503050406030204" pitchFamily="18" charset="0"/>
                        </a:rPr>
                        <m:t>𝑑</m:t>
                      </m:r>
                      <m:func>
                        <m:funcPr>
                          <m:ctrlPr>
                            <a:rPr lang="en-GB" sz="1600" smtClean="0">
                              <a:solidFill>
                                <a:srgbClr val="2D00D2"/>
                              </a:solidFill>
                              <a:latin typeface="Cambria Math" panose="02040503050406030204" pitchFamily="18" charset="0"/>
                            </a:rPr>
                          </m:ctrlPr>
                        </m:funcPr>
                        <m:fName>
                          <m:r>
                            <m:rPr>
                              <m:sty m:val="p"/>
                            </m:rPr>
                            <a:rPr lang="en-GB" sz="1600" smtClean="0">
                              <a:solidFill>
                                <a:srgbClr val="2D00D2"/>
                              </a:solidFill>
                              <a:latin typeface="Cambria Math" panose="02040503050406030204" pitchFamily="18" charset="0"/>
                            </a:rPr>
                            <m:t>sin</m:t>
                          </m:r>
                        </m:fName>
                        <m:e>
                          <m:r>
                            <a:rPr lang="en-GB" sz="1600" i="1" smtClean="0">
                              <a:solidFill>
                                <a:srgbClr val="2D00D2"/>
                              </a:solidFill>
                              <a:latin typeface="Cambria Math" panose="02040503050406030204" pitchFamily="18" charset="0"/>
                            </a:rPr>
                            <m:t>𝜃</m:t>
                          </m:r>
                        </m:e>
                      </m:func>
                    </m:oMath>
                  </m:oMathPara>
                </a14:m>
                <a:endParaRPr lang="en-GB" sz="1600">
                  <a:solidFill>
                    <a:srgbClr val="2D00D2"/>
                  </a:solidFill>
                </a:endParaRPr>
              </a:p>
            </p:txBody>
          </p:sp>
        </mc:Choice>
        <mc:Fallback xmlns="">
          <p:sp>
            <p:nvSpPr>
              <p:cNvPr id="27" name="Text Placeholder 2">
                <a:extLst>
                  <a:ext uri="{FF2B5EF4-FFF2-40B4-BE49-F238E27FC236}">
                    <a16:creationId xmlns:a16="http://schemas.microsoft.com/office/drawing/2014/main" id="{0413EA05-43C0-9848-BDEA-2FCAA6233726}"/>
                  </a:ext>
                </a:extLst>
              </p:cNvPr>
              <p:cNvSpPr txBox="1">
                <a:spLocks noRot="1" noChangeAspect="1" noMove="1" noResize="1" noEditPoints="1" noAdjustHandles="1" noChangeArrowheads="1" noChangeShapeType="1" noTextEdit="1"/>
              </p:cNvSpPr>
              <p:nvPr/>
            </p:nvSpPr>
            <p:spPr>
              <a:xfrm>
                <a:off x="6374311" y="3901758"/>
                <a:ext cx="1866096" cy="313932"/>
              </a:xfrm>
              <a:prstGeom prst="rect">
                <a:avLst/>
              </a:prstGeom>
              <a:blipFill>
                <a:blip r:embed="rId9"/>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2" name="TextBox 31">
                <a:extLst>
                  <a:ext uri="{FF2B5EF4-FFF2-40B4-BE49-F238E27FC236}">
                    <a16:creationId xmlns:a16="http://schemas.microsoft.com/office/drawing/2014/main" id="{28E31A43-A033-60E4-3A2B-1B82A84491D0}"/>
                  </a:ext>
                </a:extLst>
              </p:cNvPr>
              <p:cNvSpPr txBox="1"/>
              <p:nvPr/>
            </p:nvSpPr>
            <p:spPr>
              <a:xfrm>
                <a:off x="6642145" y="4373311"/>
                <a:ext cx="1439307" cy="559833"/>
              </a:xfrm>
              <a:prstGeom prst="rect">
                <a:avLst/>
              </a:prstGeom>
              <a:noFill/>
            </p:spPr>
            <p:txBody>
              <a:bodyPr wrap="square">
                <a:spAutoFit/>
              </a:bodyPr>
              <a:lstStyle/>
              <a:p>
                <a:pPr/>
                <a14:m>
                  <m:oMathPara xmlns:m="http://schemas.openxmlformats.org/officeDocument/2006/math">
                    <m:oMath>
                      <m:r>
                        <a:rPr lang="en-GB" sz="1600" i="1" smtClean="0">
                          <a:solidFill>
                            <a:srgbClr val="2D00D2"/>
                          </a:solidFill>
                          <a:latin typeface="Cambria Math" panose="02040503050406030204" pitchFamily="18" charset="0"/>
                        </a:rPr>
                        <m:t>𝜆</m:t>
                      </m:r>
                      <m:r>
                        <a:rPr lang="en-GB" sz="1600" i="1" smtClean="0">
                          <a:solidFill>
                            <a:srgbClr val="2D00D2"/>
                          </a:solidFill>
                          <a:latin typeface="Cambria Math" panose="02040503050406030204" pitchFamily="18" charset="0"/>
                        </a:rPr>
                        <m:t>=</m:t>
                      </m:r>
                      <m:f>
                        <m:fPr>
                          <m:ctrlPr>
                            <a:rPr lang="en-GB" sz="1600" i="1" smtClean="0">
                              <a:solidFill>
                                <a:srgbClr val="2D00D2"/>
                              </a:solidFill>
                              <a:latin typeface="Cambria Math" panose="02040503050406030204" pitchFamily="18" charset="0"/>
                            </a:rPr>
                          </m:ctrlPr>
                        </m:fPr>
                        <m:num>
                          <m:r>
                            <a:rPr lang="en-GB" sz="1600" i="1" smtClean="0">
                              <a:solidFill>
                                <a:srgbClr val="2D00D2"/>
                              </a:solidFill>
                              <a:latin typeface="Cambria Math" panose="02040503050406030204" pitchFamily="18" charset="0"/>
                            </a:rPr>
                            <m:t>𝑑</m:t>
                          </m:r>
                          <m:func>
                            <m:funcPr>
                              <m:ctrlPr>
                                <a:rPr lang="en-GB" sz="1600" smtClean="0">
                                  <a:solidFill>
                                    <a:srgbClr val="2D00D2"/>
                                  </a:solidFill>
                                  <a:latin typeface="Cambria Math" panose="02040503050406030204" pitchFamily="18" charset="0"/>
                                </a:rPr>
                              </m:ctrlPr>
                            </m:funcPr>
                            <m:fName>
                              <m:r>
                                <m:rPr>
                                  <m:sty m:val="p"/>
                                </m:rPr>
                                <a:rPr lang="en-GB" sz="1600" smtClean="0">
                                  <a:solidFill>
                                    <a:srgbClr val="2D00D2"/>
                                  </a:solidFill>
                                  <a:latin typeface="Cambria Math" panose="02040503050406030204" pitchFamily="18" charset="0"/>
                                </a:rPr>
                                <m:t>sin</m:t>
                              </m:r>
                            </m:fName>
                            <m:e>
                              <m:r>
                                <a:rPr lang="en-GB" sz="1600" i="1" smtClean="0">
                                  <a:solidFill>
                                    <a:srgbClr val="2D00D2"/>
                                  </a:solidFill>
                                  <a:latin typeface="Cambria Math" panose="02040503050406030204" pitchFamily="18" charset="0"/>
                                </a:rPr>
                                <m:t>𝜃</m:t>
                              </m:r>
                            </m:e>
                          </m:func>
                        </m:num>
                        <m:den>
                          <m:r>
                            <a:rPr lang="en-GB" sz="1600" b="0" i="1" smtClean="0">
                              <a:solidFill>
                                <a:srgbClr val="2D00D2"/>
                              </a:solidFill>
                              <a:latin typeface="Cambria Math" panose="02040503050406030204" pitchFamily="18" charset="0"/>
                            </a:rPr>
                            <m:t>𝑛</m:t>
                          </m:r>
                        </m:den>
                      </m:f>
                    </m:oMath>
                  </m:oMathPara>
                </a14:m>
                <a:endParaRPr lang="en-GB" sz="1600"/>
              </a:p>
            </p:txBody>
          </p:sp>
        </mc:Choice>
        <mc:Fallback xmlns="">
          <p:sp>
            <p:nvSpPr>
              <p:cNvPr id="32" name="TextBox 31">
                <a:extLst>
                  <a:ext uri="{FF2B5EF4-FFF2-40B4-BE49-F238E27FC236}">
                    <a16:creationId xmlns:a16="http://schemas.microsoft.com/office/drawing/2014/main" id="{28E31A43-A033-60E4-3A2B-1B82A84491D0}"/>
                  </a:ext>
                </a:extLst>
              </p:cNvPr>
              <p:cNvSpPr txBox="1">
                <a:spLocks noRot="1" noChangeAspect="1" noMove="1" noResize="1" noEditPoints="1" noAdjustHandles="1" noChangeArrowheads="1" noChangeShapeType="1" noTextEdit="1"/>
              </p:cNvSpPr>
              <p:nvPr/>
            </p:nvSpPr>
            <p:spPr>
              <a:xfrm>
                <a:off x="6642145" y="4373311"/>
                <a:ext cx="1439307" cy="559833"/>
              </a:xfrm>
              <a:prstGeom prst="rect">
                <a:avLst/>
              </a:prstGeom>
              <a:blipFill>
                <a:blip r:embed="rId10"/>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3AF42B20-5585-75BA-2C11-B0DAFEDADC44}"/>
                  </a:ext>
                </a:extLst>
              </p:cNvPr>
              <p:cNvSpPr txBox="1"/>
              <p:nvPr/>
            </p:nvSpPr>
            <p:spPr>
              <a:xfrm>
                <a:off x="6642145" y="4933144"/>
                <a:ext cx="1866096" cy="338554"/>
              </a:xfrm>
              <a:prstGeom prst="rect">
                <a:avLst/>
              </a:prstGeom>
              <a:noFill/>
            </p:spPr>
            <p:txBody>
              <a:bodyPr wrap="square">
                <a:spAutoFit/>
              </a:bodyPr>
              <a:lstStyle/>
              <a:p>
                <a:pPr/>
                <a14:m>
                  <m:oMathPara xmlns:m="http://schemas.openxmlformats.org/officeDocument/2006/math">
                    <m:oMath>
                      <m:r>
                        <a:rPr lang="en-GB" sz="1600" i="1" smtClean="0">
                          <a:solidFill>
                            <a:srgbClr val="2D00D2"/>
                          </a:solidFill>
                          <a:latin typeface="Cambria Math" panose="02040503050406030204" pitchFamily="18" charset="0"/>
                        </a:rPr>
                        <m:t>𝜆</m:t>
                      </m:r>
                      <m:r>
                        <a:rPr lang="en-GB" sz="1600" i="1" smtClean="0">
                          <a:solidFill>
                            <a:srgbClr val="2D00D2"/>
                          </a:solidFill>
                          <a:latin typeface="Cambria Math" panose="02040503050406030204" pitchFamily="18" charset="0"/>
                        </a:rPr>
                        <m:t>=4.69×</m:t>
                      </m:r>
                      <m:sSup>
                        <m:sSupPr>
                          <m:ctrlPr>
                            <a:rPr lang="en-GB" sz="1600" b="0" i="1" smtClean="0">
                              <a:solidFill>
                                <a:srgbClr val="2D00D2"/>
                              </a:solidFill>
                              <a:latin typeface="Cambria Math" panose="02040503050406030204" pitchFamily="18" charset="0"/>
                            </a:rPr>
                          </m:ctrlPr>
                        </m:sSupPr>
                        <m:e>
                          <m:r>
                            <a:rPr lang="en-GB" sz="1600" b="0" i="1" smtClean="0">
                              <a:solidFill>
                                <a:srgbClr val="2D00D2"/>
                              </a:solidFill>
                              <a:latin typeface="Cambria Math" panose="02040503050406030204" pitchFamily="18" charset="0"/>
                            </a:rPr>
                            <m:t>10</m:t>
                          </m:r>
                        </m:e>
                        <m:sup>
                          <m:r>
                            <a:rPr lang="en-GB" sz="1600" b="0" i="1" smtClean="0">
                              <a:solidFill>
                                <a:srgbClr val="2D00D2"/>
                              </a:solidFill>
                              <a:latin typeface="Cambria Math" panose="02040503050406030204" pitchFamily="18" charset="0"/>
                            </a:rPr>
                            <m:t>−7</m:t>
                          </m:r>
                        </m:sup>
                      </m:sSup>
                      <m:r>
                        <a:rPr lang="en-GB" sz="1600" b="0" i="0" smtClean="0">
                          <a:solidFill>
                            <a:srgbClr val="2D00D2"/>
                          </a:solidFill>
                          <a:latin typeface="Cambria Math" panose="02040503050406030204" pitchFamily="18" charset="0"/>
                        </a:rPr>
                        <m:t> </m:t>
                      </m:r>
                      <m:r>
                        <m:rPr>
                          <m:sty m:val="p"/>
                        </m:rPr>
                        <a:rPr lang="en-GB" sz="1600" b="0" i="0" smtClean="0">
                          <a:solidFill>
                            <a:srgbClr val="2D00D2"/>
                          </a:solidFill>
                          <a:latin typeface="Cambria Math" panose="02040503050406030204" pitchFamily="18" charset="0"/>
                        </a:rPr>
                        <m:t>m</m:t>
                      </m:r>
                    </m:oMath>
                  </m:oMathPara>
                </a14:m>
                <a:endParaRPr lang="en-GB" sz="1600"/>
              </a:p>
            </p:txBody>
          </p:sp>
        </mc:Choice>
        <mc:Fallback xmlns="">
          <p:sp>
            <p:nvSpPr>
              <p:cNvPr id="33" name="TextBox 32">
                <a:extLst>
                  <a:ext uri="{FF2B5EF4-FFF2-40B4-BE49-F238E27FC236}">
                    <a16:creationId xmlns:a16="http://schemas.microsoft.com/office/drawing/2014/main" id="{3AF42B20-5585-75BA-2C11-B0DAFEDADC44}"/>
                  </a:ext>
                </a:extLst>
              </p:cNvPr>
              <p:cNvSpPr txBox="1">
                <a:spLocks noRot="1" noChangeAspect="1" noMove="1" noResize="1" noEditPoints="1" noAdjustHandles="1" noChangeArrowheads="1" noChangeShapeType="1" noTextEdit="1"/>
              </p:cNvSpPr>
              <p:nvPr/>
            </p:nvSpPr>
            <p:spPr>
              <a:xfrm>
                <a:off x="6642145" y="4933144"/>
                <a:ext cx="1866096" cy="338554"/>
              </a:xfrm>
              <a:prstGeom prst="rect">
                <a:avLst/>
              </a:prstGeom>
              <a:blipFill>
                <a:blip r:embed="rId11"/>
                <a:stretch>
                  <a:fillRect/>
                </a:stretch>
              </a:blipFill>
            </p:spPr>
            <p:txBody>
              <a:bodyPr/>
              <a:lstStyle/>
              <a:p>
                <a:r>
                  <a:rPr lang="en-GB">
                    <a:noFill/>
                  </a:rPr>
                  <a:t> </a:t>
                </a:r>
              </a:p>
            </p:txBody>
          </p:sp>
        </mc:Fallback>
      </mc:AlternateContent>
      <p:grpSp>
        <p:nvGrpSpPr>
          <p:cNvPr id="56" name="Group 55">
            <a:extLst>
              <a:ext uri="{FF2B5EF4-FFF2-40B4-BE49-F238E27FC236}">
                <a16:creationId xmlns:a16="http://schemas.microsoft.com/office/drawing/2014/main" id="{DCFBF077-FF81-771B-F470-FD4F45B0160F}"/>
              </a:ext>
            </a:extLst>
          </p:cNvPr>
          <p:cNvGrpSpPr/>
          <p:nvPr/>
        </p:nvGrpSpPr>
        <p:grpSpPr>
          <a:xfrm rot="10800000">
            <a:off x="4327209" y="3930425"/>
            <a:ext cx="197555" cy="592935"/>
            <a:chOff x="4479610" y="3142035"/>
            <a:chExt cx="183269" cy="422923"/>
          </a:xfrm>
        </p:grpSpPr>
        <p:sp>
          <p:nvSpPr>
            <p:cNvPr id="38" name="Oval 37">
              <a:extLst>
                <a:ext uri="{FF2B5EF4-FFF2-40B4-BE49-F238E27FC236}">
                  <a16:creationId xmlns:a16="http://schemas.microsoft.com/office/drawing/2014/main" id="{2AE24D50-C15B-6341-E14A-336085EA2BEC}"/>
                </a:ext>
              </a:extLst>
            </p:cNvPr>
            <p:cNvSpPr/>
            <p:nvPr/>
          </p:nvSpPr>
          <p:spPr>
            <a:xfrm>
              <a:off x="4479610" y="3488761"/>
              <a:ext cx="183269" cy="76197"/>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A598D574-B5A9-002C-A6C2-E0C1D11F9C10}"/>
                </a:ext>
              </a:extLst>
            </p:cNvPr>
            <p:cNvSpPr/>
            <p:nvPr/>
          </p:nvSpPr>
          <p:spPr>
            <a:xfrm>
              <a:off x="4498654" y="3353822"/>
              <a:ext cx="145181" cy="8034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B02E0DF6-50EC-C9A0-2935-718321027F43}"/>
                </a:ext>
              </a:extLst>
            </p:cNvPr>
            <p:cNvSpPr/>
            <p:nvPr/>
          </p:nvSpPr>
          <p:spPr>
            <a:xfrm>
              <a:off x="4517337" y="3237890"/>
              <a:ext cx="107814" cy="6134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Oval 52">
              <a:extLst>
                <a:ext uri="{FF2B5EF4-FFF2-40B4-BE49-F238E27FC236}">
                  <a16:creationId xmlns:a16="http://schemas.microsoft.com/office/drawing/2014/main" id="{D48660F3-2192-1627-D0DA-C91C9861255B}"/>
                </a:ext>
              </a:extLst>
            </p:cNvPr>
            <p:cNvSpPr/>
            <p:nvPr/>
          </p:nvSpPr>
          <p:spPr>
            <a:xfrm flipH="1" flipV="1">
              <a:off x="4521985" y="3142035"/>
              <a:ext cx="98519" cy="4126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2167671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P spid="23" grpId="0"/>
      <p:bldP spid="27" grpId="0" animBg="1"/>
      <p:bldP spid="32" grpId="0"/>
      <p:bldP spid="33"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C2F778D-ACB4-EDF8-C4E7-D3D03A26F00E}"/>
              </a:ext>
            </a:extLst>
          </p:cNvPr>
          <p:cNvSpPr>
            <a:spLocks noGrp="1"/>
          </p:cNvSpPr>
          <p:nvPr>
            <p:ph type="title"/>
          </p:nvPr>
        </p:nvSpPr>
        <p:spPr/>
        <p:txBody>
          <a:bodyPr>
            <a:normAutofit fontScale="90000"/>
          </a:bodyPr>
          <a:lstStyle/>
          <a:p>
            <a:r>
              <a:rPr lang="en-GB"/>
              <a:t>Exercise</a:t>
            </a:r>
          </a:p>
        </p:txBody>
      </p:sp>
      <p:sp>
        <p:nvSpPr>
          <p:cNvPr id="5" name="Text Placeholder 4">
            <a:extLst>
              <a:ext uri="{FF2B5EF4-FFF2-40B4-BE49-F238E27FC236}">
                <a16:creationId xmlns:a16="http://schemas.microsoft.com/office/drawing/2014/main" id="{53302FAC-01C3-8444-405E-9410152CD6DC}"/>
              </a:ext>
            </a:extLst>
          </p:cNvPr>
          <p:cNvSpPr>
            <a:spLocks noGrp="1"/>
          </p:cNvSpPr>
          <p:nvPr>
            <p:ph type="body" sz="quarter" idx="10"/>
          </p:nvPr>
        </p:nvSpPr>
        <p:spPr>
          <a:xfrm>
            <a:off x="122292" y="461664"/>
            <a:ext cx="8899415" cy="867930"/>
          </a:xfrm>
        </p:spPr>
        <p:txBody>
          <a:bodyPr/>
          <a:lstStyle/>
          <a:p>
            <a:r>
              <a:rPr lang="en-GB"/>
              <a:t>Calculate the distance between the slits if the light wavelength was 500 nm. </a:t>
            </a:r>
          </a:p>
        </p:txBody>
      </p:sp>
      <p:grpSp>
        <p:nvGrpSpPr>
          <p:cNvPr id="35" name="Group 34">
            <a:extLst>
              <a:ext uri="{FF2B5EF4-FFF2-40B4-BE49-F238E27FC236}">
                <a16:creationId xmlns:a16="http://schemas.microsoft.com/office/drawing/2014/main" id="{3F9B72F7-F2DE-9F9F-A771-B09F43AF4318}"/>
              </a:ext>
            </a:extLst>
          </p:cNvPr>
          <p:cNvGrpSpPr/>
          <p:nvPr/>
        </p:nvGrpSpPr>
        <p:grpSpPr>
          <a:xfrm>
            <a:off x="2016423" y="1705931"/>
            <a:ext cx="6473092" cy="1909700"/>
            <a:chOff x="630351" y="836946"/>
            <a:chExt cx="8566470" cy="2527290"/>
          </a:xfrm>
        </p:grpSpPr>
        <p:cxnSp>
          <p:nvCxnSpPr>
            <p:cNvPr id="8" name="Straight Connector 7">
              <a:extLst>
                <a:ext uri="{FF2B5EF4-FFF2-40B4-BE49-F238E27FC236}">
                  <a16:creationId xmlns:a16="http://schemas.microsoft.com/office/drawing/2014/main" id="{2337B5B7-F8EE-B0C7-4CBB-DAF815061D80}"/>
                </a:ext>
              </a:extLst>
            </p:cNvPr>
            <p:cNvCxnSpPr>
              <a:cxnSpLocks/>
            </p:cNvCxnSpPr>
            <p:nvPr/>
          </p:nvCxnSpPr>
          <p:spPr>
            <a:xfrm>
              <a:off x="638818" y="1103527"/>
              <a:ext cx="0" cy="76741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41E4DE0-EAE6-549F-081D-879A293456B9}"/>
                </a:ext>
              </a:extLst>
            </p:cNvPr>
            <p:cNvCxnSpPr>
              <a:cxnSpLocks/>
            </p:cNvCxnSpPr>
            <p:nvPr/>
          </p:nvCxnSpPr>
          <p:spPr>
            <a:xfrm>
              <a:off x="638818" y="1979828"/>
              <a:ext cx="0" cy="307636"/>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29534403-ADFF-6C78-49F5-3E6D5A23D1F4}"/>
                </a:ext>
              </a:extLst>
            </p:cNvPr>
            <p:cNvCxnSpPr>
              <a:cxnSpLocks/>
            </p:cNvCxnSpPr>
            <p:nvPr/>
          </p:nvCxnSpPr>
          <p:spPr>
            <a:xfrm>
              <a:off x="638818" y="2372607"/>
              <a:ext cx="0" cy="76292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DA5D029-1F0A-B696-F6E0-FE4CC24E9FEB}"/>
                </a:ext>
              </a:extLst>
            </p:cNvPr>
            <p:cNvCxnSpPr>
              <a:cxnSpLocks/>
            </p:cNvCxnSpPr>
            <p:nvPr/>
          </p:nvCxnSpPr>
          <p:spPr>
            <a:xfrm flipV="1">
              <a:off x="638818" y="2082801"/>
              <a:ext cx="6722322" cy="35580"/>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51F0E7B3-CBBB-FD0E-CAAF-BB4347437B2C}"/>
                </a:ext>
              </a:extLst>
            </p:cNvPr>
            <p:cNvCxnSpPr>
              <a:cxnSpLocks/>
            </p:cNvCxnSpPr>
            <p:nvPr/>
          </p:nvCxnSpPr>
          <p:spPr>
            <a:xfrm flipV="1">
              <a:off x="630351" y="897106"/>
              <a:ext cx="6730789" cy="1210073"/>
            </a:xfrm>
            <a:prstGeom prst="line">
              <a:avLst/>
            </a:prstGeom>
            <a:ln w="28575">
              <a:solidFill>
                <a:schemeClr val="tx1"/>
              </a:solidFill>
              <a:prstDash val="dash"/>
              <a:tailEnd type="none" w="med" len="lg"/>
            </a:ln>
          </p:spPr>
          <p:style>
            <a:lnRef idx="2">
              <a:schemeClr val="accent1"/>
            </a:lnRef>
            <a:fillRef idx="0">
              <a:schemeClr val="accent1"/>
            </a:fillRef>
            <a:effectRef idx="1">
              <a:schemeClr val="accent1"/>
            </a:effectRef>
            <a:fontRef idx="minor">
              <a:schemeClr val="tx1"/>
            </a:fontRef>
          </p:style>
        </p:cxnSp>
        <p:sp>
          <p:nvSpPr>
            <p:cNvPr id="13" name="Freeform: Shape 12">
              <a:extLst>
                <a:ext uri="{FF2B5EF4-FFF2-40B4-BE49-F238E27FC236}">
                  <a16:creationId xmlns:a16="http://schemas.microsoft.com/office/drawing/2014/main" id="{E92D2704-5ADC-2D28-CAF5-A48FD98D5804}"/>
                </a:ext>
              </a:extLst>
            </p:cNvPr>
            <p:cNvSpPr/>
            <p:nvPr/>
          </p:nvSpPr>
          <p:spPr>
            <a:xfrm>
              <a:off x="2984560" y="1667069"/>
              <a:ext cx="51297" cy="456531"/>
            </a:xfrm>
            <a:custGeom>
              <a:avLst/>
              <a:gdLst>
                <a:gd name="csX0" fmla="*/ 48126 w 48126"/>
                <a:gd name="csY0" fmla="*/ 469231 h 469231"/>
                <a:gd name="csX1" fmla="*/ 48126 w 48126"/>
                <a:gd name="csY1" fmla="*/ 264694 h 469231"/>
                <a:gd name="csX2" fmla="*/ 0 w 48126"/>
                <a:gd name="csY2" fmla="*/ 0 h 469231"/>
                <a:gd name="csX0" fmla="*/ 48126 w 49537"/>
                <a:gd name="csY0" fmla="*/ 469231 h 469231"/>
                <a:gd name="csX1" fmla="*/ 48126 w 49537"/>
                <a:gd name="csY1" fmla="*/ 264694 h 469231"/>
                <a:gd name="csX2" fmla="*/ 0 w 49537"/>
                <a:gd name="csY2" fmla="*/ 0 h 469231"/>
                <a:gd name="csX0" fmla="*/ 48126 w 49537"/>
                <a:gd name="csY0" fmla="*/ 469231 h 469231"/>
                <a:gd name="csX1" fmla="*/ 48126 w 49537"/>
                <a:gd name="csY1" fmla="*/ 264694 h 469231"/>
                <a:gd name="csX2" fmla="*/ 0 w 49537"/>
                <a:gd name="csY2" fmla="*/ 0 h 469231"/>
                <a:gd name="csX0" fmla="*/ 46538 w 49985"/>
                <a:gd name="csY0" fmla="*/ 456531 h 456531"/>
                <a:gd name="csX1" fmla="*/ 46538 w 49985"/>
                <a:gd name="csY1" fmla="*/ 251994 h 456531"/>
                <a:gd name="csX2" fmla="*/ 0 w 49985"/>
                <a:gd name="csY2" fmla="*/ 0 h 456531"/>
                <a:gd name="csX0" fmla="*/ 46538 w 51297"/>
                <a:gd name="csY0" fmla="*/ 456531 h 456531"/>
                <a:gd name="csX1" fmla="*/ 46538 w 51297"/>
                <a:gd name="csY1" fmla="*/ 251994 h 456531"/>
                <a:gd name="csX2" fmla="*/ 0 w 51297"/>
                <a:gd name="csY2" fmla="*/ 0 h 456531"/>
              </a:gdLst>
              <a:ahLst/>
              <a:cxnLst>
                <a:cxn ang="0">
                  <a:pos x="csX0" y="csY0"/>
                </a:cxn>
                <a:cxn ang="0">
                  <a:pos x="csX1" y="csY1"/>
                </a:cxn>
                <a:cxn ang="0">
                  <a:pos x="csX2" y="csY2"/>
                </a:cxn>
              </a:cxnLst>
              <a:rect l="l" t="t" r="r" b="b"/>
              <a:pathLst>
                <a:path w="51297" h="456531">
                  <a:moveTo>
                    <a:pt x="46538" y="456531"/>
                  </a:moveTo>
                  <a:cubicBezTo>
                    <a:pt x="51301" y="385177"/>
                    <a:pt x="54294" y="328082"/>
                    <a:pt x="46538" y="251994"/>
                  </a:cubicBezTo>
                  <a:cubicBezTo>
                    <a:pt x="38782" y="175906"/>
                    <a:pt x="28742" y="88231"/>
                    <a:pt x="0" y="0"/>
                  </a:cubicBez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265CC4D2-773D-6598-80E3-DA1F09C780EB}"/>
                    </a:ext>
                  </a:extLst>
                </p:cNvPr>
                <p:cNvSpPr txBox="1"/>
                <p:nvPr/>
              </p:nvSpPr>
              <p:spPr>
                <a:xfrm>
                  <a:off x="3061254" y="1527134"/>
                  <a:ext cx="657127" cy="692428"/>
                </a:xfrm>
                <a:prstGeom prst="rect">
                  <a:avLst/>
                </a:prstGeom>
                <a:noFill/>
              </p:spPr>
              <p:txBody>
                <a:bodyPr wrap="none" rtlCol="0">
                  <a:spAutoFit/>
                </a:bodyPr>
                <a:lstStyle/>
                <a:p>
                  <a:pPr algn="l"/>
                  <a14:m>
                    <m:oMathPara xmlns:m="http://schemas.openxmlformats.org/officeDocument/2006/math">
                      <m:oMath>
                        <m:r>
                          <a:rPr lang="en-GB" sz="2800" b="0" i="1" smtClean="0">
                            <a:latin typeface="Cambria Math" panose="02040503050406030204" pitchFamily="18" charset="0"/>
                            <a:cs typeface="Arial" panose="020B0604020202020204" pitchFamily="34" charset="0"/>
                          </a:rPr>
                          <m:t>𝜃</m:t>
                        </m:r>
                      </m:oMath>
                    </m:oMathPara>
                  </a14:m>
                  <a:endParaRPr lang="en-GB" sz="2800">
                    <a:latin typeface="Arial" panose="020B0604020202020204" pitchFamily="34" charset="0"/>
                    <a:cs typeface="Arial" panose="020B0604020202020204" pitchFamily="34" charset="0"/>
                  </a:endParaRPr>
                </a:p>
              </p:txBody>
            </p:sp>
          </mc:Choice>
          <mc:Fallback xmlns="">
            <p:sp>
              <p:nvSpPr>
                <p:cNvPr id="14" name="TextBox 13">
                  <a:extLst>
                    <a:ext uri="{FF2B5EF4-FFF2-40B4-BE49-F238E27FC236}">
                      <a16:creationId xmlns:a16="http://schemas.microsoft.com/office/drawing/2014/main" id="{265CC4D2-773D-6598-80E3-DA1F09C780EB}"/>
                    </a:ext>
                  </a:extLst>
                </p:cNvPr>
                <p:cNvSpPr txBox="1">
                  <a:spLocks noRot="1" noChangeAspect="1" noMove="1" noResize="1" noEditPoints="1" noAdjustHandles="1" noChangeArrowheads="1" noChangeShapeType="1" noTextEdit="1"/>
                </p:cNvSpPr>
                <p:nvPr/>
              </p:nvSpPr>
              <p:spPr>
                <a:xfrm>
                  <a:off x="3061254" y="1527134"/>
                  <a:ext cx="657127" cy="692428"/>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D88D8E01-F1DC-8563-220F-C9DA983B61C7}"/>
                    </a:ext>
                  </a:extLst>
                </p:cNvPr>
                <p:cNvSpPr txBox="1"/>
                <p:nvPr/>
              </p:nvSpPr>
              <p:spPr>
                <a:xfrm>
                  <a:off x="3672773" y="2049441"/>
                  <a:ext cx="1498138" cy="692428"/>
                </a:xfrm>
                <a:prstGeom prst="rect">
                  <a:avLst/>
                </a:prstGeom>
                <a:noFill/>
              </p:spPr>
              <p:txBody>
                <a:bodyPr wrap="none" rtlCol="0">
                  <a:spAutoFit/>
                </a:bodyPr>
                <a:lstStyle/>
                <a:p>
                  <a:pPr algn="l"/>
                  <a14:m>
                    <m:oMathPara xmlns:m="http://schemas.openxmlformats.org/officeDocument/2006/math">
                      <m:oMath>
                        <m:r>
                          <a:rPr lang="en-GB" sz="2800" b="0" i="1" dirty="0" smtClean="0">
                            <a:solidFill>
                              <a:srgbClr val="2D00D2"/>
                            </a:solidFill>
                            <a:latin typeface="Cambria Math" panose="02040503050406030204" pitchFamily="18" charset="0"/>
                            <a:cs typeface="Arial" panose="020B0604020202020204" pitchFamily="34" charset="0"/>
                          </a:rPr>
                          <m:t>1.2 </m:t>
                        </m:r>
                        <m:r>
                          <m:rPr>
                            <m:sty m:val="p"/>
                          </m:rPr>
                          <a:rPr lang="en-GB" sz="2800" b="0" i="0" dirty="0" smtClean="0">
                            <a:solidFill>
                              <a:srgbClr val="2D00D2"/>
                            </a:solidFill>
                            <a:latin typeface="Cambria Math" panose="02040503050406030204" pitchFamily="18" charset="0"/>
                            <a:cs typeface="Arial" panose="020B0604020202020204" pitchFamily="34" charset="0"/>
                          </a:rPr>
                          <m:t>m</m:t>
                        </m:r>
                      </m:oMath>
                    </m:oMathPara>
                  </a14:m>
                  <a:endParaRPr lang="en-GB" sz="2000">
                    <a:solidFill>
                      <a:srgbClr val="2D00D2"/>
                    </a:solidFill>
                    <a:latin typeface="Arial" panose="020B0604020202020204" pitchFamily="34" charset="0"/>
                    <a:cs typeface="Arial" panose="020B0604020202020204" pitchFamily="34" charset="0"/>
                  </a:endParaRPr>
                </a:p>
              </p:txBody>
            </p:sp>
          </mc:Choice>
          <mc:Fallback xmlns="">
            <p:sp>
              <p:nvSpPr>
                <p:cNvPr id="15" name="TextBox 14">
                  <a:extLst>
                    <a:ext uri="{FF2B5EF4-FFF2-40B4-BE49-F238E27FC236}">
                      <a16:creationId xmlns:a16="http://schemas.microsoft.com/office/drawing/2014/main" id="{D88D8E01-F1DC-8563-220F-C9DA983B61C7}"/>
                    </a:ext>
                  </a:extLst>
                </p:cNvPr>
                <p:cNvSpPr txBox="1">
                  <a:spLocks noRot="1" noChangeAspect="1" noMove="1" noResize="1" noEditPoints="1" noAdjustHandles="1" noChangeArrowheads="1" noChangeShapeType="1" noTextEdit="1"/>
                </p:cNvSpPr>
                <p:nvPr/>
              </p:nvSpPr>
              <p:spPr>
                <a:xfrm>
                  <a:off x="3672773" y="2049441"/>
                  <a:ext cx="1498138" cy="692428"/>
                </a:xfrm>
                <a:prstGeom prst="rect">
                  <a:avLst/>
                </a:prstGeom>
                <a:blipFill>
                  <a:blip r:embed="rId3"/>
                  <a:stretch>
                    <a:fillRect/>
                  </a:stretch>
                </a:blipFill>
              </p:spPr>
              <p:txBody>
                <a:bodyPr/>
                <a:lstStyle/>
                <a:p>
                  <a:r>
                    <a:rPr lang="en-GB">
                      <a:noFill/>
                    </a:rPr>
                    <a:t> </a:t>
                  </a:r>
                </a:p>
              </p:txBody>
            </p:sp>
          </mc:Fallback>
        </mc:AlternateContent>
        <p:sp>
          <p:nvSpPr>
            <p:cNvPr id="16" name="TextBox 15">
              <a:extLst>
                <a:ext uri="{FF2B5EF4-FFF2-40B4-BE49-F238E27FC236}">
                  <a16:creationId xmlns:a16="http://schemas.microsoft.com/office/drawing/2014/main" id="{BCBB7CF0-6F38-1155-60E8-E49EBBA3A37F}"/>
                </a:ext>
              </a:extLst>
            </p:cNvPr>
            <p:cNvSpPr txBox="1"/>
            <p:nvPr/>
          </p:nvSpPr>
          <p:spPr>
            <a:xfrm>
              <a:off x="7737376" y="1680054"/>
              <a:ext cx="1459445" cy="610966"/>
            </a:xfrm>
            <a:prstGeom prst="rect">
              <a:avLst/>
            </a:prstGeom>
            <a:noFill/>
          </p:spPr>
          <p:txBody>
            <a:bodyPr wrap="none" rtlCol="0">
              <a:spAutoFit/>
            </a:bodyPr>
            <a:lstStyle/>
            <a:p>
              <a:pPr algn="l"/>
              <a:r>
                <a:rPr lang="en-GB" sz="2400" b="0">
                  <a:solidFill>
                    <a:srgbClr val="2D00D2"/>
                  </a:solidFill>
                  <a:cs typeface="Arial" panose="020B0604020202020204" pitchFamily="34" charset="0"/>
                </a:rPr>
                <a:t>11 mm</a:t>
              </a:r>
              <a:endParaRPr lang="en-GB">
                <a:solidFill>
                  <a:srgbClr val="2D00D2"/>
                </a:solidFill>
                <a:latin typeface="Arial" panose="020B0604020202020204" pitchFamily="34" charset="0"/>
                <a:cs typeface="Arial" panose="020B0604020202020204" pitchFamily="34" charset="0"/>
              </a:endParaRPr>
            </a:p>
          </p:txBody>
        </p:sp>
        <p:cxnSp>
          <p:nvCxnSpPr>
            <p:cNvPr id="17" name="Straight Arrow Connector 16">
              <a:extLst>
                <a:ext uri="{FF2B5EF4-FFF2-40B4-BE49-F238E27FC236}">
                  <a16:creationId xmlns:a16="http://schemas.microsoft.com/office/drawing/2014/main" id="{FD62F338-2711-08B6-A8B2-D5A576B0E544}"/>
                </a:ext>
              </a:extLst>
            </p:cNvPr>
            <p:cNvCxnSpPr>
              <a:cxnSpLocks/>
            </p:cNvCxnSpPr>
            <p:nvPr/>
          </p:nvCxnSpPr>
          <p:spPr>
            <a:xfrm flipV="1">
              <a:off x="7737376" y="836946"/>
              <a:ext cx="0" cy="2527290"/>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sp>
          <p:nvSpPr>
            <p:cNvPr id="18" name="Oval 17">
              <a:extLst>
                <a:ext uri="{FF2B5EF4-FFF2-40B4-BE49-F238E27FC236}">
                  <a16:creationId xmlns:a16="http://schemas.microsoft.com/office/drawing/2014/main" id="{2724DE9C-35B7-92C8-1D82-77F12CD284DA}"/>
                </a:ext>
              </a:extLst>
            </p:cNvPr>
            <p:cNvSpPr/>
            <p:nvPr/>
          </p:nvSpPr>
          <p:spPr>
            <a:xfrm flipH="1" flipV="1">
              <a:off x="7320641" y="3263572"/>
              <a:ext cx="133709" cy="4571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19" name="TextBox 18">
              <a:extLst>
                <a:ext uri="{FF2B5EF4-FFF2-40B4-BE49-F238E27FC236}">
                  <a16:creationId xmlns:a16="http://schemas.microsoft.com/office/drawing/2014/main" id="{9B9116AA-1CD8-F0FF-89DD-6C0188D65D0B}"/>
                </a:ext>
              </a:extLst>
            </p:cNvPr>
            <p:cNvSpPr txBox="1"/>
            <p:nvPr/>
          </p:nvSpPr>
          <p:spPr>
            <a:xfrm>
              <a:off x="1133309" y="1299069"/>
              <a:ext cx="1521883" cy="529504"/>
            </a:xfrm>
            <a:prstGeom prst="rect">
              <a:avLst/>
            </a:prstGeom>
            <a:noFill/>
          </p:spPr>
          <p:txBody>
            <a:bodyPr wrap="square">
              <a:spAutoFit/>
            </a:bodyPr>
            <a:lstStyle/>
            <a:p>
              <a:r>
                <a:rPr lang="en-GB" sz="2000">
                  <a:solidFill>
                    <a:srgbClr val="2D00D2"/>
                  </a:solidFill>
                </a:rPr>
                <a:t>?</a:t>
              </a:r>
            </a:p>
          </p:txBody>
        </p:sp>
        <p:cxnSp>
          <p:nvCxnSpPr>
            <p:cNvPr id="20" name="Straight Arrow Connector 19">
              <a:extLst>
                <a:ext uri="{FF2B5EF4-FFF2-40B4-BE49-F238E27FC236}">
                  <a16:creationId xmlns:a16="http://schemas.microsoft.com/office/drawing/2014/main" id="{06BAF905-8AC6-40D6-C20A-8FFA4FE81B7A}"/>
                </a:ext>
              </a:extLst>
            </p:cNvPr>
            <p:cNvCxnSpPr/>
            <p:nvPr/>
          </p:nvCxnSpPr>
          <p:spPr>
            <a:xfrm flipH="1">
              <a:off x="753119" y="1650804"/>
              <a:ext cx="414867" cy="290860"/>
            </a:xfrm>
            <a:prstGeom prst="straightConnector1">
              <a:avLst/>
            </a:prstGeom>
            <a:ln w="19050" cap="flat" cmpd="sng" algn="ctr">
              <a:solidFill>
                <a:srgbClr val="2D00D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21" name="Oval 20">
              <a:extLst>
                <a:ext uri="{FF2B5EF4-FFF2-40B4-BE49-F238E27FC236}">
                  <a16:creationId xmlns:a16="http://schemas.microsoft.com/office/drawing/2014/main" id="{F0075692-6AA2-34CB-4CC9-4FBE91EAF46C}"/>
                </a:ext>
              </a:extLst>
            </p:cNvPr>
            <p:cNvSpPr/>
            <p:nvPr/>
          </p:nvSpPr>
          <p:spPr>
            <a:xfrm>
              <a:off x="7208630" y="1964049"/>
              <a:ext cx="357730" cy="246388"/>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2" name="Oval 21">
              <a:extLst>
                <a:ext uri="{FF2B5EF4-FFF2-40B4-BE49-F238E27FC236}">
                  <a16:creationId xmlns:a16="http://schemas.microsoft.com/office/drawing/2014/main" id="{D5133191-D27D-EF9D-FAC4-CDAFDE4E950E}"/>
                </a:ext>
              </a:extLst>
            </p:cNvPr>
            <p:cNvSpPr/>
            <p:nvPr/>
          </p:nvSpPr>
          <p:spPr>
            <a:xfrm>
              <a:off x="7232781" y="1726125"/>
              <a:ext cx="309428" cy="12865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3" name="Oval 22">
              <a:extLst>
                <a:ext uri="{FF2B5EF4-FFF2-40B4-BE49-F238E27FC236}">
                  <a16:creationId xmlns:a16="http://schemas.microsoft.com/office/drawing/2014/main" id="{E8C2F8AB-DB99-49F6-6091-1555A351DC4E}"/>
                </a:ext>
              </a:extLst>
            </p:cNvPr>
            <p:cNvSpPr/>
            <p:nvPr/>
          </p:nvSpPr>
          <p:spPr>
            <a:xfrm>
              <a:off x="7264934" y="1457127"/>
              <a:ext cx="245122" cy="13566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4" name="Oval 23">
              <a:extLst>
                <a:ext uri="{FF2B5EF4-FFF2-40B4-BE49-F238E27FC236}">
                  <a16:creationId xmlns:a16="http://schemas.microsoft.com/office/drawing/2014/main" id="{BA47E0D2-4D33-7AC5-09AD-02F3C9E539DA}"/>
                </a:ext>
              </a:extLst>
            </p:cNvPr>
            <p:cNvSpPr/>
            <p:nvPr/>
          </p:nvSpPr>
          <p:spPr>
            <a:xfrm>
              <a:off x="7296480" y="1220219"/>
              <a:ext cx="182031" cy="103570"/>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5" name="Oval 24">
              <a:extLst>
                <a:ext uri="{FF2B5EF4-FFF2-40B4-BE49-F238E27FC236}">
                  <a16:creationId xmlns:a16="http://schemas.microsoft.com/office/drawing/2014/main" id="{2D7D82CE-D501-1861-5AD1-987A72BEB7E5}"/>
                </a:ext>
              </a:extLst>
            </p:cNvPr>
            <p:cNvSpPr/>
            <p:nvPr/>
          </p:nvSpPr>
          <p:spPr>
            <a:xfrm>
              <a:off x="7232792" y="2355807"/>
              <a:ext cx="309406" cy="12960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6" name="Oval 25">
              <a:extLst>
                <a:ext uri="{FF2B5EF4-FFF2-40B4-BE49-F238E27FC236}">
                  <a16:creationId xmlns:a16="http://schemas.microsoft.com/office/drawing/2014/main" id="{036FAFCA-56EE-641E-52A3-A20AEE71F7EE}"/>
                </a:ext>
              </a:extLst>
            </p:cNvPr>
            <p:cNvSpPr/>
            <p:nvPr/>
          </p:nvSpPr>
          <p:spPr>
            <a:xfrm>
              <a:off x="7262815" y="2630781"/>
              <a:ext cx="249360" cy="93432"/>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7" name="Oval 26">
              <a:extLst>
                <a:ext uri="{FF2B5EF4-FFF2-40B4-BE49-F238E27FC236}">
                  <a16:creationId xmlns:a16="http://schemas.microsoft.com/office/drawing/2014/main" id="{CBA02FF8-AE65-05B4-2DFD-DE5791EB5FE4}"/>
                </a:ext>
              </a:extLst>
            </p:cNvPr>
            <p:cNvSpPr/>
            <p:nvPr/>
          </p:nvSpPr>
          <p:spPr>
            <a:xfrm>
              <a:off x="7288008" y="2857551"/>
              <a:ext cx="198974" cy="69674"/>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8" name="Oval 27">
              <a:extLst>
                <a:ext uri="{FF2B5EF4-FFF2-40B4-BE49-F238E27FC236}">
                  <a16:creationId xmlns:a16="http://schemas.microsoft.com/office/drawing/2014/main" id="{C1716C8F-8AF2-E8E5-E7E4-4CFB7E096067}"/>
                </a:ext>
              </a:extLst>
            </p:cNvPr>
            <p:cNvSpPr/>
            <p:nvPr/>
          </p:nvSpPr>
          <p:spPr>
            <a:xfrm flipH="1" flipV="1">
              <a:off x="7304326" y="3060563"/>
              <a:ext cx="166338" cy="6967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29" name="Oval 28">
              <a:extLst>
                <a:ext uri="{FF2B5EF4-FFF2-40B4-BE49-F238E27FC236}">
                  <a16:creationId xmlns:a16="http://schemas.microsoft.com/office/drawing/2014/main" id="{959C64DE-127F-C4EC-FFBD-ADF0C655BA99}"/>
                </a:ext>
              </a:extLst>
            </p:cNvPr>
            <p:cNvSpPr/>
            <p:nvPr/>
          </p:nvSpPr>
          <p:spPr>
            <a:xfrm flipH="1" flipV="1">
              <a:off x="7320641" y="838151"/>
              <a:ext cx="133709" cy="45719"/>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0" name="Oval 29">
              <a:extLst>
                <a:ext uri="{FF2B5EF4-FFF2-40B4-BE49-F238E27FC236}">
                  <a16:creationId xmlns:a16="http://schemas.microsoft.com/office/drawing/2014/main" id="{8BD66BDA-B954-043F-4722-EAA6CAC9FB21}"/>
                </a:ext>
              </a:extLst>
            </p:cNvPr>
            <p:cNvSpPr/>
            <p:nvPr/>
          </p:nvSpPr>
          <p:spPr>
            <a:xfrm flipH="1" flipV="1">
              <a:off x="7304326" y="1017208"/>
              <a:ext cx="166338" cy="69673"/>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400"/>
            </a:p>
          </p:txBody>
        </p:sp>
        <p:sp>
          <p:nvSpPr>
            <p:cNvPr id="31" name="TextBox 30">
              <a:extLst>
                <a:ext uri="{FF2B5EF4-FFF2-40B4-BE49-F238E27FC236}">
                  <a16:creationId xmlns:a16="http://schemas.microsoft.com/office/drawing/2014/main" id="{D18F2226-678E-CD41-5EB5-E7872458B52E}"/>
                </a:ext>
              </a:extLst>
            </p:cNvPr>
            <p:cNvSpPr txBox="1"/>
            <p:nvPr/>
          </p:nvSpPr>
          <p:spPr>
            <a:xfrm>
              <a:off x="5529489" y="1247961"/>
              <a:ext cx="1602088" cy="610966"/>
            </a:xfrm>
            <a:prstGeom prst="rect">
              <a:avLst/>
            </a:prstGeom>
            <a:noFill/>
          </p:spPr>
          <p:txBody>
            <a:bodyPr wrap="none" rtlCol="0">
              <a:spAutoFit/>
            </a:bodyPr>
            <a:lstStyle/>
            <a:p>
              <a:pPr algn="l"/>
              <a:r>
                <a:rPr lang="en-GB" sz="2400">
                  <a:solidFill>
                    <a:srgbClr val="2D00D2"/>
                  </a:solidFill>
                  <a:latin typeface="Arial" panose="020B0604020202020204" pitchFamily="34" charset="0"/>
                  <a:cs typeface="Arial" panose="020B0604020202020204" pitchFamily="34" charset="0"/>
                </a:rPr>
                <a:t>5.5 mm</a:t>
              </a:r>
            </a:p>
          </p:txBody>
        </p:sp>
        <p:cxnSp>
          <p:nvCxnSpPr>
            <p:cNvPr id="32" name="Straight Arrow Connector 31">
              <a:extLst>
                <a:ext uri="{FF2B5EF4-FFF2-40B4-BE49-F238E27FC236}">
                  <a16:creationId xmlns:a16="http://schemas.microsoft.com/office/drawing/2014/main" id="{9B52E33A-8F6E-997B-EAC4-694EA4AC1097}"/>
                </a:ext>
              </a:extLst>
            </p:cNvPr>
            <p:cNvCxnSpPr>
              <a:cxnSpLocks/>
            </p:cNvCxnSpPr>
            <p:nvPr/>
          </p:nvCxnSpPr>
          <p:spPr>
            <a:xfrm flipV="1">
              <a:off x="7098328" y="924873"/>
              <a:ext cx="0" cy="1124568"/>
            </a:xfrm>
            <a:prstGeom prst="straightConnector1">
              <a:avLst/>
            </a:prstGeom>
            <a:ln w="19050" cap="flat" cmpd="sng" algn="ctr">
              <a:solidFill>
                <a:srgbClr val="2D00D2"/>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grpSp>
      <p:sp>
        <p:nvSpPr>
          <p:cNvPr id="2" name="TextBox 1">
            <a:extLst>
              <a:ext uri="{FF2B5EF4-FFF2-40B4-BE49-F238E27FC236}">
                <a16:creationId xmlns:a16="http://schemas.microsoft.com/office/drawing/2014/main" id="{3A3A266F-7769-AAB1-3EEB-C314E2F69A73}"/>
              </a:ext>
            </a:extLst>
          </p:cNvPr>
          <p:cNvSpPr txBox="1"/>
          <p:nvPr/>
        </p:nvSpPr>
        <p:spPr>
          <a:xfrm>
            <a:off x="7024686" y="5313543"/>
            <a:ext cx="1258678" cy="338554"/>
          </a:xfrm>
          <a:prstGeom prst="rect">
            <a:avLst/>
          </a:prstGeom>
          <a:noFill/>
        </p:spPr>
        <p:txBody>
          <a:bodyPr wrap="none" rtlCol="0">
            <a:spAutoFit/>
          </a:bodyPr>
          <a:lstStyle/>
          <a:p>
            <a:pPr algn="l"/>
            <a:r>
              <a:rPr lang="en-GB" sz="1600" i="1">
                <a:solidFill>
                  <a:srgbClr val="2D00D2"/>
                </a:solidFill>
                <a:latin typeface="Times New Roman" panose="02020603050405020304" pitchFamily="18" charset="0"/>
                <a:cs typeface="Times New Roman" panose="02020603050405020304" pitchFamily="18" charset="0"/>
              </a:rPr>
              <a:t>d </a:t>
            </a:r>
            <a:r>
              <a:rPr lang="en-GB" sz="1600">
                <a:solidFill>
                  <a:srgbClr val="2D00D2"/>
                </a:solidFill>
                <a:latin typeface="Arial" panose="020B0604020202020204" pitchFamily="34" charset="0"/>
                <a:cs typeface="Arial" panose="020B0604020202020204" pitchFamily="34" charset="0"/>
              </a:rPr>
              <a:t>=0.55 mm</a:t>
            </a:r>
          </a:p>
        </p:txBody>
      </p:sp>
    </p:spTree>
    <p:extLst>
      <p:ext uri="{BB962C8B-B14F-4D97-AF65-F5344CB8AC3E}">
        <p14:creationId xmlns:p14="http://schemas.microsoft.com/office/powerpoint/2010/main" val="2788413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9CEAB8-5914-CFC5-18FC-79ABED0B50EF}"/>
              </a:ext>
            </a:extLst>
          </p:cNvPr>
          <p:cNvSpPr>
            <a:spLocks noGrp="1"/>
          </p:cNvSpPr>
          <p:nvPr>
            <p:ph type="title"/>
          </p:nvPr>
        </p:nvSpPr>
        <p:spPr>
          <a:xfrm>
            <a:off x="628650" y="1779254"/>
            <a:ext cx="7886700" cy="2529923"/>
          </a:xfrm>
        </p:spPr>
        <p:txBody>
          <a:bodyPr/>
          <a:lstStyle/>
          <a:p>
            <a:r>
              <a:rPr lang="en-GB"/>
              <a:t>Diffraction grating</a:t>
            </a:r>
          </a:p>
        </p:txBody>
      </p:sp>
    </p:spTree>
    <p:extLst>
      <p:ext uri="{BB962C8B-B14F-4D97-AF65-F5344CB8AC3E}">
        <p14:creationId xmlns:p14="http://schemas.microsoft.com/office/powerpoint/2010/main" val="2431644679"/>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3FD0006-2306-79FA-8C46-C7FA80E42637}"/>
              </a:ext>
            </a:extLst>
          </p:cNvPr>
          <p:cNvSpPr>
            <a:spLocks noGrp="1"/>
          </p:cNvSpPr>
          <p:nvPr>
            <p:ph type="title"/>
          </p:nvPr>
        </p:nvSpPr>
        <p:spPr/>
        <p:txBody>
          <a:bodyPr/>
          <a:lstStyle/>
          <a:p>
            <a:r>
              <a:rPr lang="en-GB" dirty="0"/>
              <a:t>David Rittenhouse 1786</a:t>
            </a:r>
          </a:p>
        </p:txBody>
      </p:sp>
      <p:pic>
        <p:nvPicPr>
          <p:cNvPr id="5" name="Picture 4">
            <a:extLst>
              <a:ext uri="{FF2B5EF4-FFF2-40B4-BE49-F238E27FC236}">
                <a16:creationId xmlns:a16="http://schemas.microsoft.com/office/drawing/2014/main" id="{D290DBD1-FC85-EBA1-D6E4-ACB40598957B}"/>
              </a:ext>
            </a:extLst>
          </p:cNvPr>
          <p:cNvPicPr>
            <a:picLocks noChangeAspect="1"/>
          </p:cNvPicPr>
          <p:nvPr/>
        </p:nvPicPr>
        <p:blipFill>
          <a:blip r:embed="rId3"/>
          <a:stretch>
            <a:fillRect/>
          </a:stretch>
        </p:blipFill>
        <p:spPr>
          <a:xfrm>
            <a:off x="466580" y="814022"/>
            <a:ext cx="7649643" cy="5229955"/>
          </a:xfrm>
          <a:prstGeom prst="rect">
            <a:avLst/>
          </a:prstGeom>
        </p:spPr>
      </p:pic>
      <p:sp>
        <p:nvSpPr>
          <p:cNvPr id="9" name="TextBox 8">
            <a:extLst>
              <a:ext uri="{FF2B5EF4-FFF2-40B4-BE49-F238E27FC236}">
                <a16:creationId xmlns:a16="http://schemas.microsoft.com/office/drawing/2014/main" id="{F846AA0F-69D5-2BEE-3012-8AECF96EBCB1}"/>
              </a:ext>
            </a:extLst>
          </p:cNvPr>
          <p:cNvSpPr txBox="1"/>
          <p:nvPr/>
        </p:nvSpPr>
        <p:spPr>
          <a:xfrm>
            <a:off x="1244600" y="6268264"/>
            <a:ext cx="7161384"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https://www.jstor.org/stable/pdf/1005186.pdf</a:t>
            </a:r>
          </a:p>
        </p:txBody>
      </p:sp>
    </p:spTree>
    <p:extLst>
      <p:ext uri="{BB962C8B-B14F-4D97-AF65-F5344CB8AC3E}">
        <p14:creationId xmlns:p14="http://schemas.microsoft.com/office/powerpoint/2010/main" val="66310208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6E0DA8-645F-FFC2-B434-EF4B9BC01E44}"/>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C0243837-BB94-73C0-8530-9676FB06A413}"/>
              </a:ext>
            </a:extLst>
          </p:cNvPr>
          <p:cNvSpPr>
            <a:spLocks noGrp="1"/>
          </p:cNvSpPr>
          <p:nvPr>
            <p:ph type="title"/>
          </p:nvPr>
        </p:nvSpPr>
        <p:spPr/>
        <p:txBody>
          <a:bodyPr/>
          <a:lstStyle/>
          <a:p>
            <a:r>
              <a:rPr lang="en-GB" dirty="0"/>
              <a:t>Rittenhouse’s grating</a:t>
            </a:r>
          </a:p>
        </p:txBody>
      </p:sp>
      <p:sp>
        <p:nvSpPr>
          <p:cNvPr id="114" name="TextBox 113">
            <a:extLst>
              <a:ext uri="{FF2B5EF4-FFF2-40B4-BE49-F238E27FC236}">
                <a16:creationId xmlns:a16="http://schemas.microsoft.com/office/drawing/2014/main" id="{63B1F420-2E52-7EF8-F544-1FCF2B45FE15}"/>
              </a:ext>
            </a:extLst>
          </p:cNvPr>
          <p:cNvSpPr txBox="1"/>
          <p:nvPr/>
        </p:nvSpPr>
        <p:spPr>
          <a:xfrm>
            <a:off x="945556" y="933129"/>
            <a:ext cx="1024639"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Hairs</a:t>
            </a:r>
          </a:p>
        </p:txBody>
      </p:sp>
      <p:sp>
        <p:nvSpPr>
          <p:cNvPr id="115" name="TextBox 114">
            <a:extLst>
              <a:ext uri="{FF2B5EF4-FFF2-40B4-BE49-F238E27FC236}">
                <a16:creationId xmlns:a16="http://schemas.microsoft.com/office/drawing/2014/main" id="{AB0E92F3-9CFB-0CEC-E73B-46094BA80A6E}"/>
              </a:ext>
            </a:extLst>
          </p:cNvPr>
          <p:cNvSpPr txBox="1"/>
          <p:nvPr/>
        </p:nvSpPr>
        <p:spPr>
          <a:xfrm>
            <a:off x="856894" y="1738309"/>
            <a:ext cx="2533097" cy="1384995"/>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Tiny watchmaker’s screw</a:t>
            </a:r>
          </a:p>
        </p:txBody>
      </p:sp>
      <p:sp>
        <p:nvSpPr>
          <p:cNvPr id="116" name="TextBox 115">
            <a:extLst>
              <a:ext uri="{FF2B5EF4-FFF2-40B4-BE49-F238E27FC236}">
                <a16:creationId xmlns:a16="http://schemas.microsoft.com/office/drawing/2014/main" id="{C8101540-E86B-025F-2F85-64B4D6D82563}"/>
              </a:ext>
            </a:extLst>
          </p:cNvPr>
          <p:cNvSpPr txBox="1"/>
          <p:nvPr/>
        </p:nvSpPr>
        <p:spPr>
          <a:xfrm>
            <a:off x="866597" y="3384913"/>
            <a:ext cx="2569277"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The diffraction grating</a:t>
            </a:r>
          </a:p>
        </p:txBody>
      </p:sp>
      <p:cxnSp>
        <p:nvCxnSpPr>
          <p:cNvPr id="118" name="Straight Arrow Connector 117">
            <a:extLst>
              <a:ext uri="{FF2B5EF4-FFF2-40B4-BE49-F238E27FC236}">
                <a16:creationId xmlns:a16="http://schemas.microsoft.com/office/drawing/2014/main" id="{D40A723F-DC31-47E1-9C89-ECBA04B41968}"/>
              </a:ext>
            </a:extLst>
          </p:cNvPr>
          <p:cNvCxnSpPr/>
          <p:nvPr/>
        </p:nvCxnSpPr>
        <p:spPr>
          <a:xfrm>
            <a:off x="3606800" y="3578492"/>
            <a:ext cx="1536644" cy="0"/>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cxnSp>
        <p:nvCxnSpPr>
          <p:cNvPr id="119" name="Straight Arrow Connector 118">
            <a:extLst>
              <a:ext uri="{FF2B5EF4-FFF2-40B4-BE49-F238E27FC236}">
                <a16:creationId xmlns:a16="http://schemas.microsoft.com/office/drawing/2014/main" id="{E8BC0A48-C932-6100-B4C3-F766AA4128E8}"/>
              </a:ext>
            </a:extLst>
          </p:cNvPr>
          <p:cNvCxnSpPr>
            <a:cxnSpLocks/>
          </p:cNvCxnSpPr>
          <p:nvPr/>
        </p:nvCxnSpPr>
        <p:spPr>
          <a:xfrm>
            <a:off x="3111500" y="2250103"/>
            <a:ext cx="1958704" cy="0"/>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cxnSp>
        <p:nvCxnSpPr>
          <p:cNvPr id="120" name="Straight Arrow Connector 119">
            <a:extLst>
              <a:ext uri="{FF2B5EF4-FFF2-40B4-BE49-F238E27FC236}">
                <a16:creationId xmlns:a16="http://schemas.microsoft.com/office/drawing/2014/main" id="{C957D184-08D5-B945-0A9C-38B0B1309CE7}"/>
              </a:ext>
            </a:extLst>
          </p:cNvPr>
          <p:cNvCxnSpPr>
            <a:cxnSpLocks/>
          </p:cNvCxnSpPr>
          <p:nvPr/>
        </p:nvCxnSpPr>
        <p:spPr>
          <a:xfrm>
            <a:off x="2988683" y="1194739"/>
            <a:ext cx="2446364" cy="0"/>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sp>
        <p:nvSpPr>
          <p:cNvPr id="122" name="TextBox 121">
            <a:extLst>
              <a:ext uri="{FF2B5EF4-FFF2-40B4-BE49-F238E27FC236}">
                <a16:creationId xmlns:a16="http://schemas.microsoft.com/office/drawing/2014/main" id="{97A125BC-EB64-9DB2-7952-5209606AD102}"/>
              </a:ext>
            </a:extLst>
          </p:cNvPr>
          <p:cNvSpPr txBox="1"/>
          <p:nvPr/>
        </p:nvSpPr>
        <p:spPr>
          <a:xfrm>
            <a:off x="931095" y="4654818"/>
            <a:ext cx="3516186" cy="1815882"/>
          </a:xfrm>
          <a:prstGeom prst="rect">
            <a:avLst/>
          </a:prstGeom>
          <a:noFill/>
        </p:spPr>
        <p:txBody>
          <a:bodyPr wrap="square" rtlCol="0">
            <a:spAutoFit/>
          </a:bodyPr>
          <a:lstStyle/>
          <a:p>
            <a:r>
              <a:rPr lang="en-GB" sz="2800" dirty="0">
                <a:latin typeface="Arial" panose="020B0604020202020204" pitchFamily="34" charset="0"/>
                <a:cs typeface="Arial" panose="020B0604020202020204" pitchFamily="34" charset="0"/>
              </a:rPr>
              <a:t>d </a:t>
            </a:r>
            <a:r>
              <a:rPr lang="en-GB" sz="2800" dirty="0"/>
              <a:t>≈ </a:t>
            </a:r>
            <a:r>
              <a:rPr lang="en-GB" sz="2800" dirty="0">
                <a:latin typeface="Arial" panose="020B0604020202020204" pitchFamily="34" charset="0"/>
                <a:cs typeface="Arial" panose="020B0604020202020204" pitchFamily="34" charset="0"/>
              </a:rPr>
              <a:t>0.24 mm</a:t>
            </a:r>
            <a:br>
              <a:rPr lang="en-GB" sz="2800" dirty="0">
                <a:latin typeface="Arial" panose="020B0604020202020204" pitchFamily="34" charset="0"/>
                <a:cs typeface="Arial" panose="020B0604020202020204" pitchFamily="34" charset="0"/>
              </a:rPr>
            </a:br>
            <a:r>
              <a:rPr lang="en-GB" sz="2800" dirty="0">
                <a:latin typeface="Arial" panose="020B0604020202020204" pitchFamily="34" charset="0"/>
                <a:cs typeface="Arial" panose="020B0604020202020204" pitchFamily="34" charset="0"/>
              </a:rPr>
              <a:t>(distance between the centres of adjacent gaps)</a:t>
            </a:r>
          </a:p>
        </p:txBody>
      </p:sp>
      <p:cxnSp>
        <p:nvCxnSpPr>
          <p:cNvPr id="6" name="Straight Arrow Connector 5">
            <a:extLst>
              <a:ext uri="{FF2B5EF4-FFF2-40B4-BE49-F238E27FC236}">
                <a16:creationId xmlns:a16="http://schemas.microsoft.com/office/drawing/2014/main" id="{DDF3DC63-8B78-1A34-82FB-FF4E41812494}"/>
              </a:ext>
            </a:extLst>
          </p:cNvPr>
          <p:cNvCxnSpPr>
            <a:cxnSpLocks/>
          </p:cNvCxnSpPr>
          <p:nvPr/>
        </p:nvCxnSpPr>
        <p:spPr>
          <a:xfrm>
            <a:off x="3889612" y="6017414"/>
            <a:ext cx="1990852" cy="113989"/>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grpSp>
        <p:nvGrpSpPr>
          <p:cNvPr id="20" name="Group 19">
            <a:extLst>
              <a:ext uri="{FF2B5EF4-FFF2-40B4-BE49-F238E27FC236}">
                <a16:creationId xmlns:a16="http://schemas.microsoft.com/office/drawing/2014/main" id="{D7A5C6E4-E532-4C2D-B6C0-CB785067464C}"/>
              </a:ext>
            </a:extLst>
          </p:cNvPr>
          <p:cNvGrpSpPr/>
          <p:nvPr/>
        </p:nvGrpSpPr>
        <p:grpSpPr>
          <a:xfrm>
            <a:off x="5222548" y="1064905"/>
            <a:ext cx="3249166" cy="4935751"/>
            <a:chOff x="5211963" y="1064905"/>
            <a:chExt cx="3249166" cy="4935751"/>
          </a:xfrm>
        </p:grpSpPr>
        <p:grpSp>
          <p:nvGrpSpPr>
            <p:cNvPr id="135" name="Group 134">
              <a:extLst>
                <a:ext uri="{FF2B5EF4-FFF2-40B4-BE49-F238E27FC236}">
                  <a16:creationId xmlns:a16="http://schemas.microsoft.com/office/drawing/2014/main" id="{CE7BD97E-E34D-9055-F084-CDA94D083D8E}"/>
                </a:ext>
              </a:extLst>
            </p:cNvPr>
            <p:cNvGrpSpPr/>
            <p:nvPr/>
          </p:nvGrpSpPr>
          <p:grpSpPr>
            <a:xfrm>
              <a:off x="5211963" y="1645705"/>
              <a:ext cx="2936561" cy="1068472"/>
              <a:chOff x="5090274" y="2075862"/>
              <a:chExt cx="2936561" cy="1068472"/>
            </a:xfrm>
          </p:grpSpPr>
          <p:sp>
            <p:nvSpPr>
              <p:cNvPr id="32" name="Freeform: Shape 31">
                <a:extLst>
                  <a:ext uri="{FF2B5EF4-FFF2-40B4-BE49-F238E27FC236}">
                    <a16:creationId xmlns:a16="http://schemas.microsoft.com/office/drawing/2014/main" id="{7BF334F7-7B05-5269-C2A1-296E91391939}"/>
                  </a:ext>
                </a:extLst>
              </p:cNvPr>
              <p:cNvSpPr/>
              <p:nvPr/>
            </p:nvSpPr>
            <p:spPr>
              <a:xfrm>
                <a:off x="6711194" y="2081155"/>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Freeform: Shape 32">
                <a:extLst>
                  <a:ext uri="{FF2B5EF4-FFF2-40B4-BE49-F238E27FC236}">
                    <a16:creationId xmlns:a16="http://schemas.microsoft.com/office/drawing/2014/main" id="{41D23E62-F4FD-B230-2253-C001210354D5}"/>
                  </a:ext>
                </a:extLst>
              </p:cNvPr>
              <p:cNvSpPr/>
              <p:nvPr/>
            </p:nvSpPr>
            <p:spPr>
              <a:xfrm>
                <a:off x="6645394" y="2295988"/>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Freeform: Shape 44">
                <a:extLst>
                  <a:ext uri="{FF2B5EF4-FFF2-40B4-BE49-F238E27FC236}">
                    <a16:creationId xmlns:a16="http://schemas.microsoft.com/office/drawing/2014/main" id="{95B0927C-D564-F7B4-3D72-0F7F57F18B15}"/>
                  </a:ext>
                </a:extLst>
              </p:cNvPr>
              <p:cNvSpPr/>
              <p:nvPr/>
            </p:nvSpPr>
            <p:spPr>
              <a:xfrm>
                <a:off x="6891045" y="2198096"/>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Freeform: Shape 45">
                <a:extLst>
                  <a:ext uri="{FF2B5EF4-FFF2-40B4-BE49-F238E27FC236}">
                    <a16:creationId xmlns:a16="http://schemas.microsoft.com/office/drawing/2014/main" id="{D91A0B0B-980D-CC85-3931-31C45729DCAB}"/>
                  </a:ext>
                </a:extLst>
              </p:cNvPr>
              <p:cNvSpPr/>
              <p:nvPr/>
            </p:nvSpPr>
            <p:spPr>
              <a:xfrm>
                <a:off x="7084120" y="2075862"/>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Freeform: Shape 46">
                <a:extLst>
                  <a:ext uri="{FF2B5EF4-FFF2-40B4-BE49-F238E27FC236}">
                    <a16:creationId xmlns:a16="http://schemas.microsoft.com/office/drawing/2014/main" id="{9C24F540-848A-6D90-E610-675D22CA7B5E}"/>
                  </a:ext>
                </a:extLst>
              </p:cNvPr>
              <p:cNvSpPr/>
              <p:nvPr/>
            </p:nvSpPr>
            <p:spPr>
              <a:xfrm>
                <a:off x="7018321" y="2290695"/>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Freeform: Shape 47">
                <a:extLst>
                  <a:ext uri="{FF2B5EF4-FFF2-40B4-BE49-F238E27FC236}">
                    <a16:creationId xmlns:a16="http://schemas.microsoft.com/office/drawing/2014/main" id="{65DD2347-C457-79BC-3A3B-9EE387F91DD2}"/>
                  </a:ext>
                </a:extLst>
              </p:cNvPr>
              <p:cNvSpPr/>
              <p:nvPr/>
            </p:nvSpPr>
            <p:spPr>
              <a:xfrm>
                <a:off x="7263971" y="2192802"/>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Freeform: Shape 48">
                <a:extLst>
                  <a:ext uri="{FF2B5EF4-FFF2-40B4-BE49-F238E27FC236}">
                    <a16:creationId xmlns:a16="http://schemas.microsoft.com/office/drawing/2014/main" id="{A0F9BC45-A16B-D884-492F-B989557A8D29}"/>
                  </a:ext>
                </a:extLst>
              </p:cNvPr>
              <p:cNvSpPr/>
              <p:nvPr/>
            </p:nvSpPr>
            <p:spPr>
              <a:xfrm>
                <a:off x="7443601" y="2081155"/>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Freeform: Shape 49">
                <a:extLst>
                  <a:ext uri="{FF2B5EF4-FFF2-40B4-BE49-F238E27FC236}">
                    <a16:creationId xmlns:a16="http://schemas.microsoft.com/office/drawing/2014/main" id="{D0FCE82E-88FB-7B41-DCEB-C47E019D87A9}"/>
                  </a:ext>
                </a:extLst>
              </p:cNvPr>
              <p:cNvSpPr/>
              <p:nvPr/>
            </p:nvSpPr>
            <p:spPr>
              <a:xfrm>
                <a:off x="7377802" y="2295988"/>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Freeform: Shape 50">
                <a:extLst>
                  <a:ext uri="{FF2B5EF4-FFF2-40B4-BE49-F238E27FC236}">
                    <a16:creationId xmlns:a16="http://schemas.microsoft.com/office/drawing/2014/main" id="{C9C53B35-B21E-47E2-35B3-D88963203625}"/>
                  </a:ext>
                </a:extLst>
              </p:cNvPr>
              <p:cNvSpPr/>
              <p:nvPr/>
            </p:nvSpPr>
            <p:spPr>
              <a:xfrm>
                <a:off x="7623452" y="2198096"/>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Freeform: Shape 51">
                <a:extLst>
                  <a:ext uri="{FF2B5EF4-FFF2-40B4-BE49-F238E27FC236}">
                    <a16:creationId xmlns:a16="http://schemas.microsoft.com/office/drawing/2014/main" id="{DB1875B8-916A-5178-269A-925174721EE7}"/>
                  </a:ext>
                </a:extLst>
              </p:cNvPr>
              <p:cNvSpPr/>
              <p:nvPr/>
            </p:nvSpPr>
            <p:spPr>
              <a:xfrm>
                <a:off x="6330633" y="2103228"/>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Freeform: Shape 52">
                <a:extLst>
                  <a:ext uri="{FF2B5EF4-FFF2-40B4-BE49-F238E27FC236}">
                    <a16:creationId xmlns:a16="http://schemas.microsoft.com/office/drawing/2014/main" id="{55B326F9-4D33-92AE-A524-11AAEC680D56}"/>
                  </a:ext>
                </a:extLst>
              </p:cNvPr>
              <p:cNvSpPr/>
              <p:nvPr/>
            </p:nvSpPr>
            <p:spPr>
              <a:xfrm>
                <a:off x="6264833" y="2318061"/>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Freeform: Shape 53">
                <a:extLst>
                  <a:ext uri="{FF2B5EF4-FFF2-40B4-BE49-F238E27FC236}">
                    <a16:creationId xmlns:a16="http://schemas.microsoft.com/office/drawing/2014/main" id="{BAA99008-7051-2CCC-B971-4A45914119A2}"/>
                  </a:ext>
                </a:extLst>
              </p:cNvPr>
              <p:cNvSpPr/>
              <p:nvPr/>
            </p:nvSpPr>
            <p:spPr>
              <a:xfrm>
                <a:off x="6510484" y="2220169"/>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Freeform: Shape 54">
                <a:extLst>
                  <a:ext uri="{FF2B5EF4-FFF2-40B4-BE49-F238E27FC236}">
                    <a16:creationId xmlns:a16="http://schemas.microsoft.com/office/drawing/2014/main" id="{B837F0D1-634C-E46F-70DD-505731302079}"/>
                  </a:ext>
                </a:extLst>
              </p:cNvPr>
              <p:cNvSpPr/>
              <p:nvPr/>
            </p:nvSpPr>
            <p:spPr>
              <a:xfrm>
                <a:off x="5973284" y="2083877"/>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6" name="Freeform: Shape 55">
                <a:extLst>
                  <a:ext uri="{FF2B5EF4-FFF2-40B4-BE49-F238E27FC236}">
                    <a16:creationId xmlns:a16="http://schemas.microsoft.com/office/drawing/2014/main" id="{D2DE8AF1-8E74-44FA-9962-3F32E6630291}"/>
                  </a:ext>
                </a:extLst>
              </p:cNvPr>
              <p:cNvSpPr/>
              <p:nvPr/>
            </p:nvSpPr>
            <p:spPr>
              <a:xfrm>
                <a:off x="5907484" y="2298710"/>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7" name="Freeform: Shape 56">
                <a:extLst>
                  <a:ext uri="{FF2B5EF4-FFF2-40B4-BE49-F238E27FC236}">
                    <a16:creationId xmlns:a16="http://schemas.microsoft.com/office/drawing/2014/main" id="{F8A0581C-3FC6-D723-7CA1-3DD24C8DF07D}"/>
                  </a:ext>
                </a:extLst>
              </p:cNvPr>
              <p:cNvSpPr/>
              <p:nvPr/>
            </p:nvSpPr>
            <p:spPr>
              <a:xfrm>
                <a:off x="6153134" y="2200817"/>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Freeform: Shape 57">
                <a:extLst>
                  <a:ext uri="{FF2B5EF4-FFF2-40B4-BE49-F238E27FC236}">
                    <a16:creationId xmlns:a16="http://schemas.microsoft.com/office/drawing/2014/main" id="{E2E0D370-B0C6-BE79-2E49-45B20EBB431E}"/>
                  </a:ext>
                </a:extLst>
              </p:cNvPr>
              <p:cNvSpPr/>
              <p:nvPr/>
            </p:nvSpPr>
            <p:spPr>
              <a:xfrm>
                <a:off x="5600918" y="2087103"/>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Freeform: Shape 58">
                <a:extLst>
                  <a:ext uri="{FF2B5EF4-FFF2-40B4-BE49-F238E27FC236}">
                    <a16:creationId xmlns:a16="http://schemas.microsoft.com/office/drawing/2014/main" id="{44B7F925-13E6-AB1A-B99E-D2432DD2885A}"/>
                  </a:ext>
                </a:extLst>
              </p:cNvPr>
              <p:cNvSpPr/>
              <p:nvPr/>
            </p:nvSpPr>
            <p:spPr>
              <a:xfrm>
                <a:off x="5535118" y="2301936"/>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Freeform: Shape 59">
                <a:extLst>
                  <a:ext uri="{FF2B5EF4-FFF2-40B4-BE49-F238E27FC236}">
                    <a16:creationId xmlns:a16="http://schemas.microsoft.com/office/drawing/2014/main" id="{5AF6B3C1-2CEE-DA01-23A7-2F607DF7528B}"/>
                  </a:ext>
                </a:extLst>
              </p:cNvPr>
              <p:cNvSpPr/>
              <p:nvPr/>
            </p:nvSpPr>
            <p:spPr>
              <a:xfrm>
                <a:off x="5780768" y="2204043"/>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Freeform: Shape 60">
                <a:extLst>
                  <a:ext uri="{FF2B5EF4-FFF2-40B4-BE49-F238E27FC236}">
                    <a16:creationId xmlns:a16="http://schemas.microsoft.com/office/drawing/2014/main" id="{FEEC39F5-488A-A833-FEB9-01FA559DA7BC}"/>
                  </a:ext>
                </a:extLst>
              </p:cNvPr>
              <p:cNvSpPr/>
              <p:nvPr/>
            </p:nvSpPr>
            <p:spPr>
              <a:xfrm>
                <a:off x="5236110" y="2087103"/>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Freeform: Shape 61">
                <a:extLst>
                  <a:ext uri="{FF2B5EF4-FFF2-40B4-BE49-F238E27FC236}">
                    <a16:creationId xmlns:a16="http://schemas.microsoft.com/office/drawing/2014/main" id="{C3350557-F044-97B3-7C1C-9978700B5EAC}"/>
                  </a:ext>
                </a:extLst>
              </p:cNvPr>
              <p:cNvSpPr/>
              <p:nvPr/>
            </p:nvSpPr>
            <p:spPr>
              <a:xfrm>
                <a:off x="5174104" y="2308102"/>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Freeform: Shape 62">
                <a:extLst>
                  <a:ext uri="{FF2B5EF4-FFF2-40B4-BE49-F238E27FC236}">
                    <a16:creationId xmlns:a16="http://schemas.microsoft.com/office/drawing/2014/main" id="{71644F1F-B73C-7BA3-924A-149E343D2254}"/>
                  </a:ext>
                </a:extLst>
              </p:cNvPr>
              <p:cNvSpPr/>
              <p:nvPr/>
            </p:nvSpPr>
            <p:spPr>
              <a:xfrm>
                <a:off x="5419553" y="2179774"/>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4" name="Freeform: Shape 63">
                <a:extLst>
                  <a:ext uri="{FF2B5EF4-FFF2-40B4-BE49-F238E27FC236}">
                    <a16:creationId xmlns:a16="http://schemas.microsoft.com/office/drawing/2014/main" id="{465F03C4-E1F2-B99D-43FE-C2F83587BF3B}"/>
                  </a:ext>
                </a:extLst>
              </p:cNvPr>
              <p:cNvSpPr/>
              <p:nvPr/>
            </p:nvSpPr>
            <p:spPr>
              <a:xfrm>
                <a:off x="7747999" y="2290695"/>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5" name="Freeform: Shape 64">
                <a:extLst>
                  <a:ext uri="{FF2B5EF4-FFF2-40B4-BE49-F238E27FC236}">
                    <a16:creationId xmlns:a16="http://schemas.microsoft.com/office/drawing/2014/main" id="{DBF7CF29-36EC-7C5F-F074-57812A373BCB}"/>
                  </a:ext>
                </a:extLst>
              </p:cNvPr>
              <p:cNvSpPr/>
              <p:nvPr/>
            </p:nvSpPr>
            <p:spPr>
              <a:xfrm>
                <a:off x="7804381" y="2087102"/>
                <a:ext cx="152588" cy="801173"/>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49001 w 65104"/>
                  <a:gd name="csY0" fmla="*/ 0 h 341832"/>
                  <a:gd name="csX1" fmla="*/ 0 w 65104"/>
                  <a:gd name="csY1" fmla="*/ 90805 h 341832"/>
                  <a:gd name="csX2" fmla="*/ 65104 w 65104"/>
                  <a:gd name="csY2" fmla="*/ 341832 h 341832"/>
                  <a:gd name="csX3" fmla="*/ 58109 w 65104"/>
                  <a:gd name="csY3" fmla="*/ 269444 h 341832"/>
                  <a:gd name="csX4" fmla="*/ 49001 w 65104"/>
                  <a:gd name="csY4" fmla="*/ 0 h 341832"/>
                </a:gdLst>
                <a:ahLst/>
                <a:cxnLst>
                  <a:cxn ang="0">
                    <a:pos x="csX0" y="csY0"/>
                  </a:cxn>
                  <a:cxn ang="0">
                    <a:pos x="csX1" y="csY1"/>
                  </a:cxn>
                  <a:cxn ang="0">
                    <a:pos x="csX2" y="csY2"/>
                  </a:cxn>
                  <a:cxn ang="0">
                    <a:pos x="csX3" y="csY3"/>
                  </a:cxn>
                  <a:cxn ang="0">
                    <a:pos x="csX4" y="csY4"/>
                  </a:cxn>
                </a:cxnLst>
                <a:rect l="l" t="t" r="r" b="b"/>
                <a:pathLst>
                  <a:path w="65104" h="341832">
                    <a:moveTo>
                      <a:pt x="49001" y="0"/>
                    </a:moveTo>
                    <a:lnTo>
                      <a:pt x="0" y="90805"/>
                    </a:lnTo>
                    <a:lnTo>
                      <a:pt x="65104" y="341832"/>
                    </a:lnTo>
                    <a:lnTo>
                      <a:pt x="58109" y="269444"/>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Freeform: Shape 8">
                <a:extLst>
                  <a:ext uri="{FF2B5EF4-FFF2-40B4-BE49-F238E27FC236}">
                    <a16:creationId xmlns:a16="http://schemas.microsoft.com/office/drawing/2014/main" id="{B23EB0E7-FC6A-0A17-8F74-F171CCCC1A04}"/>
                  </a:ext>
                </a:extLst>
              </p:cNvPr>
              <p:cNvSpPr/>
              <p:nvPr/>
            </p:nvSpPr>
            <p:spPr>
              <a:xfrm flipV="1">
                <a:off x="5090274" y="2888935"/>
                <a:ext cx="2936561" cy="222739"/>
              </a:xfrm>
              <a:custGeom>
                <a:avLst/>
                <a:gdLst>
                  <a:gd name="csX0" fmla="*/ 86015 w 7444069"/>
                  <a:gd name="csY0" fmla="*/ 0 h 881669"/>
                  <a:gd name="csX1" fmla="*/ 1743983 w 7444069"/>
                  <a:gd name="csY1" fmla="*/ 16935 h 881669"/>
                  <a:gd name="csX2" fmla="*/ 1796534 w 7444069"/>
                  <a:gd name="csY2" fmla="*/ 18097 h 881669"/>
                  <a:gd name="csX3" fmla="*/ 1815546 w 7444069"/>
                  <a:gd name="csY3" fmla="*/ 5967 h 881669"/>
                  <a:gd name="csX4" fmla="*/ 1851501 w 7444069"/>
                  <a:gd name="csY4" fmla="*/ 0 h 881669"/>
                  <a:gd name="csX5" fmla="*/ 3509469 w 7444069"/>
                  <a:gd name="csY5" fmla="*/ 16935 h 881669"/>
                  <a:gd name="csX6" fmla="*/ 3562224 w 7444069"/>
                  <a:gd name="csY6" fmla="*/ 18923 h 881669"/>
                  <a:gd name="csX7" fmla="*/ 3582532 w 7444069"/>
                  <a:gd name="csY7" fmla="*/ 5967 h 881669"/>
                  <a:gd name="csX8" fmla="*/ 3618487 w 7444069"/>
                  <a:gd name="csY8" fmla="*/ 0 h 881669"/>
                  <a:gd name="csX9" fmla="*/ 5276455 w 7444069"/>
                  <a:gd name="csY9" fmla="*/ 16935 h 881669"/>
                  <a:gd name="csX10" fmla="*/ 5329006 w 7444069"/>
                  <a:gd name="csY10" fmla="*/ 18097 h 881669"/>
                  <a:gd name="csX11" fmla="*/ 5348018 w 7444069"/>
                  <a:gd name="csY11" fmla="*/ 5967 h 881669"/>
                  <a:gd name="csX12" fmla="*/ 5383973 w 7444069"/>
                  <a:gd name="csY12" fmla="*/ 0 h 881669"/>
                  <a:gd name="csX13" fmla="*/ 7444069 w 7444069"/>
                  <a:gd name="csY13" fmla="*/ 51611 h 881669"/>
                  <a:gd name="csX14" fmla="*/ 7284938 w 7444069"/>
                  <a:gd name="csY14" fmla="*/ 621606 h 881669"/>
                  <a:gd name="csX15" fmla="*/ 7230181 w 7444069"/>
                  <a:gd name="csY15" fmla="*/ 719382 h 881669"/>
                  <a:gd name="csX16" fmla="*/ 7174388 w 7444069"/>
                  <a:gd name="csY16" fmla="*/ 805275 h 881669"/>
                  <a:gd name="csX17" fmla="*/ 7119509 w 7444069"/>
                  <a:gd name="csY17" fmla="*/ 861292 h 881669"/>
                  <a:gd name="csX18" fmla="*/ 7063932 w 7444069"/>
                  <a:gd name="csY18" fmla="*/ 881669 h 881669"/>
                  <a:gd name="csX19" fmla="*/ 7009065 w 7444069"/>
                  <a:gd name="csY19" fmla="*/ 861306 h 881669"/>
                  <a:gd name="csX20" fmla="*/ 6951360 w 7444069"/>
                  <a:gd name="csY20" fmla="*/ 802197 h 881669"/>
                  <a:gd name="csX21" fmla="*/ 6898239 w 7444069"/>
                  <a:gd name="csY21" fmla="*/ 721039 h 881669"/>
                  <a:gd name="csX22" fmla="*/ 6843546 w 7444069"/>
                  <a:gd name="csY22" fmla="*/ 620726 h 881669"/>
                  <a:gd name="csX23" fmla="*/ 6788122 w 7444069"/>
                  <a:gd name="csY23" fmla="*/ 520645 h 881669"/>
                  <a:gd name="csX24" fmla="*/ 6733058 w 7444069"/>
                  <a:gd name="csY24" fmla="*/ 436359 h 881669"/>
                  <a:gd name="csX25" fmla="*/ 6677853 w 7444069"/>
                  <a:gd name="csY25" fmla="*/ 380365 h 881669"/>
                  <a:gd name="csX26" fmla="*/ 6622451 w 7444069"/>
                  <a:gd name="csY26" fmla="*/ 360181 h 881669"/>
                  <a:gd name="csX27" fmla="*/ 6567409 w 7444069"/>
                  <a:gd name="csY27" fmla="*/ 380777 h 881669"/>
                  <a:gd name="csX28" fmla="*/ 6513101 w 7444069"/>
                  <a:gd name="csY28" fmla="*/ 435784 h 881669"/>
                  <a:gd name="csX29" fmla="*/ 6456990 w 7444069"/>
                  <a:gd name="csY29" fmla="*/ 521388 h 881669"/>
                  <a:gd name="csX30" fmla="*/ 6402741 w 7444069"/>
                  <a:gd name="csY30" fmla="*/ 621151 h 881669"/>
                  <a:gd name="csX31" fmla="*/ 6402737 w 7444069"/>
                  <a:gd name="csY31" fmla="*/ 620431 h 881669"/>
                  <a:gd name="csX32" fmla="*/ 6402285 w 7444069"/>
                  <a:gd name="csY32" fmla="*/ 621606 h 881669"/>
                  <a:gd name="csX33" fmla="*/ 6347527 w 7444069"/>
                  <a:gd name="csY33" fmla="*/ 719382 h 881669"/>
                  <a:gd name="csX34" fmla="*/ 6291734 w 7444069"/>
                  <a:gd name="csY34" fmla="*/ 805275 h 881669"/>
                  <a:gd name="csX35" fmla="*/ 6236856 w 7444069"/>
                  <a:gd name="csY35" fmla="*/ 861293 h 881669"/>
                  <a:gd name="csX36" fmla="*/ 6181279 w 7444069"/>
                  <a:gd name="csY36" fmla="*/ 881669 h 881669"/>
                  <a:gd name="csX37" fmla="*/ 6126411 w 7444069"/>
                  <a:gd name="csY37" fmla="*/ 861306 h 881669"/>
                  <a:gd name="csX38" fmla="*/ 6068706 w 7444069"/>
                  <a:gd name="csY38" fmla="*/ 802197 h 881669"/>
                  <a:gd name="csX39" fmla="*/ 6015585 w 7444069"/>
                  <a:gd name="csY39" fmla="*/ 721039 h 881669"/>
                  <a:gd name="csX40" fmla="*/ 5960892 w 7444069"/>
                  <a:gd name="csY40" fmla="*/ 620726 h 881669"/>
                  <a:gd name="csX41" fmla="*/ 5905469 w 7444069"/>
                  <a:gd name="csY41" fmla="*/ 520645 h 881669"/>
                  <a:gd name="csX42" fmla="*/ 5850405 w 7444069"/>
                  <a:gd name="csY42" fmla="*/ 436359 h 881669"/>
                  <a:gd name="csX43" fmla="*/ 5795199 w 7444069"/>
                  <a:gd name="csY43" fmla="*/ 380366 h 881669"/>
                  <a:gd name="csX44" fmla="*/ 5739797 w 7444069"/>
                  <a:gd name="csY44" fmla="*/ 360182 h 881669"/>
                  <a:gd name="csX45" fmla="*/ 5684755 w 7444069"/>
                  <a:gd name="csY45" fmla="*/ 380777 h 881669"/>
                  <a:gd name="csX46" fmla="*/ 5630448 w 7444069"/>
                  <a:gd name="csY46" fmla="*/ 435784 h 881669"/>
                  <a:gd name="csX47" fmla="*/ 5574336 w 7444069"/>
                  <a:gd name="csY47" fmla="*/ 521388 h 881669"/>
                  <a:gd name="csX48" fmla="*/ 5520087 w 7444069"/>
                  <a:gd name="csY48" fmla="*/ 621151 h 881669"/>
                  <a:gd name="csX49" fmla="*/ 5519722 w 7444069"/>
                  <a:gd name="csY49" fmla="*/ 620636 h 881669"/>
                  <a:gd name="csX50" fmla="*/ 5519452 w 7444069"/>
                  <a:gd name="csY50" fmla="*/ 621606 h 881669"/>
                  <a:gd name="csX51" fmla="*/ 5464695 w 7444069"/>
                  <a:gd name="csY51" fmla="*/ 719382 h 881669"/>
                  <a:gd name="csX52" fmla="*/ 5408901 w 7444069"/>
                  <a:gd name="csY52" fmla="*/ 805275 h 881669"/>
                  <a:gd name="csX53" fmla="*/ 5354023 w 7444069"/>
                  <a:gd name="csY53" fmla="*/ 861292 h 881669"/>
                  <a:gd name="csX54" fmla="*/ 5298446 w 7444069"/>
                  <a:gd name="csY54" fmla="*/ 881669 h 881669"/>
                  <a:gd name="csX55" fmla="*/ 5243579 w 7444069"/>
                  <a:gd name="csY55" fmla="*/ 861306 h 881669"/>
                  <a:gd name="csX56" fmla="*/ 5185874 w 7444069"/>
                  <a:gd name="csY56" fmla="*/ 802197 h 881669"/>
                  <a:gd name="csX57" fmla="*/ 5132752 w 7444069"/>
                  <a:gd name="csY57" fmla="*/ 721039 h 881669"/>
                  <a:gd name="csX58" fmla="*/ 5078060 w 7444069"/>
                  <a:gd name="csY58" fmla="*/ 620726 h 881669"/>
                  <a:gd name="csX59" fmla="*/ 5022636 w 7444069"/>
                  <a:gd name="csY59" fmla="*/ 520645 h 881669"/>
                  <a:gd name="csX60" fmla="*/ 4967571 w 7444069"/>
                  <a:gd name="csY60" fmla="*/ 436359 h 881669"/>
                  <a:gd name="csX61" fmla="*/ 4912367 w 7444069"/>
                  <a:gd name="csY61" fmla="*/ 380365 h 881669"/>
                  <a:gd name="csX62" fmla="*/ 4856964 w 7444069"/>
                  <a:gd name="csY62" fmla="*/ 360181 h 881669"/>
                  <a:gd name="csX63" fmla="*/ 4801922 w 7444069"/>
                  <a:gd name="csY63" fmla="*/ 380777 h 881669"/>
                  <a:gd name="csX64" fmla="*/ 4747615 w 7444069"/>
                  <a:gd name="csY64" fmla="*/ 435784 h 881669"/>
                  <a:gd name="csX65" fmla="*/ 4691503 w 7444069"/>
                  <a:gd name="csY65" fmla="*/ 521388 h 881669"/>
                  <a:gd name="csX66" fmla="*/ 4637254 w 7444069"/>
                  <a:gd name="csY66" fmla="*/ 621151 h 881669"/>
                  <a:gd name="csX67" fmla="*/ 4637250 w 7444069"/>
                  <a:gd name="csY67" fmla="*/ 620431 h 881669"/>
                  <a:gd name="csX68" fmla="*/ 4636798 w 7444069"/>
                  <a:gd name="csY68" fmla="*/ 621606 h 881669"/>
                  <a:gd name="csX69" fmla="*/ 4582041 w 7444069"/>
                  <a:gd name="csY69" fmla="*/ 719382 h 881669"/>
                  <a:gd name="csX70" fmla="*/ 4526247 w 7444069"/>
                  <a:gd name="csY70" fmla="*/ 805275 h 881669"/>
                  <a:gd name="csX71" fmla="*/ 4471369 w 7444069"/>
                  <a:gd name="csY71" fmla="*/ 861293 h 881669"/>
                  <a:gd name="csX72" fmla="*/ 4415793 w 7444069"/>
                  <a:gd name="csY72" fmla="*/ 881669 h 881669"/>
                  <a:gd name="csX73" fmla="*/ 4360925 w 7444069"/>
                  <a:gd name="csY73" fmla="*/ 861306 h 881669"/>
                  <a:gd name="csX74" fmla="*/ 4303220 w 7444069"/>
                  <a:gd name="csY74" fmla="*/ 802197 h 881669"/>
                  <a:gd name="csX75" fmla="*/ 4250099 w 7444069"/>
                  <a:gd name="csY75" fmla="*/ 721039 h 881669"/>
                  <a:gd name="csX76" fmla="*/ 4195406 w 7444069"/>
                  <a:gd name="csY76" fmla="*/ 620726 h 881669"/>
                  <a:gd name="csX77" fmla="*/ 4139982 w 7444069"/>
                  <a:gd name="csY77" fmla="*/ 520645 h 881669"/>
                  <a:gd name="csX78" fmla="*/ 4084918 w 7444069"/>
                  <a:gd name="csY78" fmla="*/ 436359 h 881669"/>
                  <a:gd name="csX79" fmla="*/ 4029713 w 7444069"/>
                  <a:gd name="csY79" fmla="*/ 380366 h 881669"/>
                  <a:gd name="csX80" fmla="*/ 3974310 w 7444069"/>
                  <a:gd name="csY80" fmla="*/ 360182 h 881669"/>
                  <a:gd name="csX81" fmla="*/ 3919269 w 7444069"/>
                  <a:gd name="csY81" fmla="*/ 380777 h 881669"/>
                  <a:gd name="csX82" fmla="*/ 3864961 w 7444069"/>
                  <a:gd name="csY82" fmla="*/ 435784 h 881669"/>
                  <a:gd name="csX83" fmla="*/ 3808850 w 7444069"/>
                  <a:gd name="csY83" fmla="*/ 521388 h 881669"/>
                  <a:gd name="csX84" fmla="*/ 3754601 w 7444069"/>
                  <a:gd name="csY84" fmla="*/ 621151 h 881669"/>
                  <a:gd name="csX85" fmla="*/ 3753161 w 7444069"/>
                  <a:gd name="csY85" fmla="*/ 619119 h 881669"/>
                  <a:gd name="csX86" fmla="*/ 3752466 w 7444069"/>
                  <a:gd name="csY86" fmla="*/ 621606 h 881669"/>
                  <a:gd name="csX87" fmla="*/ 3697709 w 7444069"/>
                  <a:gd name="csY87" fmla="*/ 719382 h 881669"/>
                  <a:gd name="csX88" fmla="*/ 3641916 w 7444069"/>
                  <a:gd name="csY88" fmla="*/ 805275 h 881669"/>
                  <a:gd name="csX89" fmla="*/ 3587037 w 7444069"/>
                  <a:gd name="csY89" fmla="*/ 861292 h 881669"/>
                  <a:gd name="csX90" fmla="*/ 3531460 w 7444069"/>
                  <a:gd name="csY90" fmla="*/ 881669 h 881669"/>
                  <a:gd name="csX91" fmla="*/ 3476593 w 7444069"/>
                  <a:gd name="csY91" fmla="*/ 861306 h 881669"/>
                  <a:gd name="csX92" fmla="*/ 3418888 w 7444069"/>
                  <a:gd name="csY92" fmla="*/ 802197 h 881669"/>
                  <a:gd name="csX93" fmla="*/ 3365766 w 7444069"/>
                  <a:gd name="csY93" fmla="*/ 721039 h 881669"/>
                  <a:gd name="csX94" fmla="*/ 3311074 w 7444069"/>
                  <a:gd name="csY94" fmla="*/ 620726 h 881669"/>
                  <a:gd name="csX95" fmla="*/ 3255650 w 7444069"/>
                  <a:gd name="csY95" fmla="*/ 520645 h 881669"/>
                  <a:gd name="csX96" fmla="*/ 3200586 w 7444069"/>
                  <a:gd name="csY96" fmla="*/ 436359 h 881669"/>
                  <a:gd name="csX97" fmla="*/ 3145381 w 7444069"/>
                  <a:gd name="csY97" fmla="*/ 380365 h 881669"/>
                  <a:gd name="csX98" fmla="*/ 3089978 w 7444069"/>
                  <a:gd name="csY98" fmla="*/ 360181 h 881669"/>
                  <a:gd name="csX99" fmla="*/ 3034937 w 7444069"/>
                  <a:gd name="csY99" fmla="*/ 380777 h 881669"/>
                  <a:gd name="csX100" fmla="*/ 2980629 w 7444069"/>
                  <a:gd name="csY100" fmla="*/ 435784 h 881669"/>
                  <a:gd name="csX101" fmla="*/ 2924518 w 7444069"/>
                  <a:gd name="csY101" fmla="*/ 521388 h 881669"/>
                  <a:gd name="csX102" fmla="*/ 2870269 w 7444069"/>
                  <a:gd name="csY102" fmla="*/ 621151 h 881669"/>
                  <a:gd name="csX103" fmla="*/ 2870265 w 7444069"/>
                  <a:gd name="csY103" fmla="*/ 620431 h 881669"/>
                  <a:gd name="csX104" fmla="*/ 2869812 w 7444069"/>
                  <a:gd name="csY104" fmla="*/ 621606 h 881669"/>
                  <a:gd name="csX105" fmla="*/ 2815055 w 7444069"/>
                  <a:gd name="csY105" fmla="*/ 719382 h 881669"/>
                  <a:gd name="csX106" fmla="*/ 2759261 w 7444069"/>
                  <a:gd name="csY106" fmla="*/ 805275 h 881669"/>
                  <a:gd name="csX107" fmla="*/ 2704384 w 7444069"/>
                  <a:gd name="csY107" fmla="*/ 861293 h 881669"/>
                  <a:gd name="csX108" fmla="*/ 2648807 w 7444069"/>
                  <a:gd name="csY108" fmla="*/ 881669 h 881669"/>
                  <a:gd name="csX109" fmla="*/ 2593939 w 7444069"/>
                  <a:gd name="csY109" fmla="*/ 861306 h 881669"/>
                  <a:gd name="csX110" fmla="*/ 2536234 w 7444069"/>
                  <a:gd name="csY110" fmla="*/ 802197 h 881669"/>
                  <a:gd name="csX111" fmla="*/ 2483113 w 7444069"/>
                  <a:gd name="csY111" fmla="*/ 721039 h 881669"/>
                  <a:gd name="csX112" fmla="*/ 2428420 w 7444069"/>
                  <a:gd name="csY112" fmla="*/ 620726 h 881669"/>
                  <a:gd name="csX113" fmla="*/ 2372997 w 7444069"/>
                  <a:gd name="csY113" fmla="*/ 520645 h 881669"/>
                  <a:gd name="csX114" fmla="*/ 2317932 w 7444069"/>
                  <a:gd name="csY114" fmla="*/ 436359 h 881669"/>
                  <a:gd name="csX115" fmla="*/ 2262727 w 7444069"/>
                  <a:gd name="csY115" fmla="*/ 380366 h 881669"/>
                  <a:gd name="csX116" fmla="*/ 2207325 w 7444069"/>
                  <a:gd name="csY116" fmla="*/ 360182 h 881669"/>
                  <a:gd name="csX117" fmla="*/ 2152283 w 7444069"/>
                  <a:gd name="csY117" fmla="*/ 380777 h 881669"/>
                  <a:gd name="csX118" fmla="*/ 2097976 w 7444069"/>
                  <a:gd name="csY118" fmla="*/ 435784 h 881669"/>
                  <a:gd name="csX119" fmla="*/ 2041864 w 7444069"/>
                  <a:gd name="csY119" fmla="*/ 521388 h 881669"/>
                  <a:gd name="csX120" fmla="*/ 1987615 w 7444069"/>
                  <a:gd name="csY120" fmla="*/ 621151 h 881669"/>
                  <a:gd name="csX121" fmla="*/ 1987250 w 7444069"/>
                  <a:gd name="csY121" fmla="*/ 620636 h 881669"/>
                  <a:gd name="csX122" fmla="*/ 1986980 w 7444069"/>
                  <a:gd name="csY122" fmla="*/ 621606 h 881669"/>
                  <a:gd name="csX123" fmla="*/ 1932222 w 7444069"/>
                  <a:gd name="csY123" fmla="*/ 719382 h 881669"/>
                  <a:gd name="csX124" fmla="*/ 1876429 w 7444069"/>
                  <a:gd name="csY124" fmla="*/ 805275 h 881669"/>
                  <a:gd name="csX125" fmla="*/ 1821551 w 7444069"/>
                  <a:gd name="csY125" fmla="*/ 861292 h 881669"/>
                  <a:gd name="csX126" fmla="*/ 1765974 w 7444069"/>
                  <a:gd name="csY126" fmla="*/ 881669 h 881669"/>
                  <a:gd name="csX127" fmla="*/ 1711106 w 7444069"/>
                  <a:gd name="csY127" fmla="*/ 861306 h 881669"/>
                  <a:gd name="csX128" fmla="*/ 1653401 w 7444069"/>
                  <a:gd name="csY128" fmla="*/ 802197 h 881669"/>
                  <a:gd name="csX129" fmla="*/ 1600280 w 7444069"/>
                  <a:gd name="csY129" fmla="*/ 721039 h 881669"/>
                  <a:gd name="csX130" fmla="*/ 1545588 w 7444069"/>
                  <a:gd name="csY130" fmla="*/ 620726 h 881669"/>
                  <a:gd name="csX131" fmla="*/ 1490163 w 7444069"/>
                  <a:gd name="csY131" fmla="*/ 520645 h 881669"/>
                  <a:gd name="csX132" fmla="*/ 1435099 w 7444069"/>
                  <a:gd name="csY132" fmla="*/ 436359 h 881669"/>
                  <a:gd name="csX133" fmla="*/ 1379895 w 7444069"/>
                  <a:gd name="csY133" fmla="*/ 380365 h 881669"/>
                  <a:gd name="csX134" fmla="*/ 1324492 w 7444069"/>
                  <a:gd name="csY134" fmla="*/ 360181 h 881669"/>
                  <a:gd name="csX135" fmla="*/ 1269450 w 7444069"/>
                  <a:gd name="csY135" fmla="*/ 380777 h 881669"/>
                  <a:gd name="csX136" fmla="*/ 1215143 w 7444069"/>
                  <a:gd name="csY136" fmla="*/ 435784 h 881669"/>
                  <a:gd name="csX137" fmla="*/ 1159031 w 7444069"/>
                  <a:gd name="csY137" fmla="*/ 521388 h 881669"/>
                  <a:gd name="csX138" fmla="*/ 1104782 w 7444069"/>
                  <a:gd name="csY138" fmla="*/ 621151 h 881669"/>
                  <a:gd name="csX139" fmla="*/ 1104778 w 7444069"/>
                  <a:gd name="csY139" fmla="*/ 620431 h 881669"/>
                  <a:gd name="csX140" fmla="*/ 1104326 w 7444069"/>
                  <a:gd name="csY140" fmla="*/ 621606 h 881669"/>
                  <a:gd name="csX141" fmla="*/ 1049569 w 7444069"/>
                  <a:gd name="csY141" fmla="*/ 719382 h 881669"/>
                  <a:gd name="csX142" fmla="*/ 993775 w 7444069"/>
                  <a:gd name="csY142" fmla="*/ 805275 h 881669"/>
                  <a:gd name="csX143" fmla="*/ 938897 w 7444069"/>
                  <a:gd name="csY143" fmla="*/ 861293 h 881669"/>
                  <a:gd name="csX144" fmla="*/ 883320 w 7444069"/>
                  <a:gd name="csY144" fmla="*/ 881669 h 881669"/>
                  <a:gd name="csX145" fmla="*/ 828453 w 7444069"/>
                  <a:gd name="csY145" fmla="*/ 861306 h 881669"/>
                  <a:gd name="csX146" fmla="*/ 770748 w 7444069"/>
                  <a:gd name="csY146" fmla="*/ 802197 h 881669"/>
                  <a:gd name="csX147" fmla="*/ 717627 w 7444069"/>
                  <a:gd name="csY147" fmla="*/ 721039 h 881669"/>
                  <a:gd name="csX148" fmla="*/ 662934 w 7444069"/>
                  <a:gd name="csY148" fmla="*/ 620726 h 881669"/>
                  <a:gd name="csX149" fmla="*/ 607510 w 7444069"/>
                  <a:gd name="csY149" fmla="*/ 520645 h 881669"/>
                  <a:gd name="csX150" fmla="*/ 552446 w 7444069"/>
                  <a:gd name="csY150" fmla="*/ 436359 h 881669"/>
                  <a:gd name="csX151" fmla="*/ 497241 w 7444069"/>
                  <a:gd name="csY151" fmla="*/ 380366 h 881669"/>
                  <a:gd name="csX152" fmla="*/ 441838 w 7444069"/>
                  <a:gd name="csY152" fmla="*/ 360182 h 881669"/>
                  <a:gd name="csX153" fmla="*/ 386796 w 7444069"/>
                  <a:gd name="csY153" fmla="*/ 380777 h 881669"/>
                  <a:gd name="csX154" fmla="*/ 332489 w 7444069"/>
                  <a:gd name="csY154" fmla="*/ 435784 h 881669"/>
                  <a:gd name="csX155" fmla="*/ 276378 w 7444069"/>
                  <a:gd name="csY155" fmla="*/ 521388 h 881669"/>
                  <a:gd name="csX156" fmla="*/ 222128 w 7444069"/>
                  <a:gd name="csY156" fmla="*/ 621151 h 881669"/>
                  <a:gd name="csX157" fmla="*/ 86015 w 7444069"/>
                  <a:gd name="csY157" fmla="*/ 0 h 881669"/>
                  <a:gd name="csX0" fmla="*/ 56843 w 7414897"/>
                  <a:gd name="csY0" fmla="*/ 0 h 881669"/>
                  <a:gd name="csX1" fmla="*/ 1714811 w 7414897"/>
                  <a:gd name="csY1" fmla="*/ 16935 h 881669"/>
                  <a:gd name="csX2" fmla="*/ 1767362 w 7414897"/>
                  <a:gd name="csY2" fmla="*/ 18097 h 881669"/>
                  <a:gd name="csX3" fmla="*/ 1786374 w 7414897"/>
                  <a:gd name="csY3" fmla="*/ 5967 h 881669"/>
                  <a:gd name="csX4" fmla="*/ 1822329 w 7414897"/>
                  <a:gd name="csY4" fmla="*/ 0 h 881669"/>
                  <a:gd name="csX5" fmla="*/ 3480297 w 7414897"/>
                  <a:gd name="csY5" fmla="*/ 16935 h 881669"/>
                  <a:gd name="csX6" fmla="*/ 3533052 w 7414897"/>
                  <a:gd name="csY6" fmla="*/ 18923 h 881669"/>
                  <a:gd name="csX7" fmla="*/ 3553360 w 7414897"/>
                  <a:gd name="csY7" fmla="*/ 5967 h 881669"/>
                  <a:gd name="csX8" fmla="*/ 3589315 w 7414897"/>
                  <a:gd name="csY8" fmla="*/ 0 h 881669"/>
                  <a:gd name="csX9" fmla="*/ 5247283 w 7414897"/>
                  <a:gd name="csY9" fmla="*/ 16935 h 881669"/>
                  <a:gd name="csX10" fmla="*/ 5299834 w 7414897"/>
                  <a:gd name="csY10" fmla="*/ 18097 h 881669"/>
                  <a:gd name="csX11" fmla="*/ 5318846 w 7414897"/>
                  <a:gd name="csY11" fmla="*/ 5967 h 881669"/>
                  <a:gd name="csX12" fmla="*/ 5354801 w 7414897"/>
                  <a:gd name="csY12" fmla="*/ 0 h 881669"/>
                  <a:gd name="csX13" fmla="*/ 7414897 w 7414897"/>
                  <a:gd name="csY13" fmla="*/ 51611 h 881669"/>
                  <a:gd name="csX14" fmla="*/ 7255766 w 7414897"/>
                  <a:gd name="csY14" fmla="*/ 621606 h 881669"/>
                  <a:gd name="csX15" fmla="*/ 7201009 w 7414897"/>
                  <a:gd name="csY15" fmla="*/ 719382 h 881669"/>
                  <a:gd name="csX16" fmla="*/ 7145216 w 7414897"/>
                  <a:gd name="csY16" fmla="*/ 805275 h 881669"/>
                  <a:gd name="csX17" fmla="*/ 7090337 w 7414897"/>
                  <a:gd name="csY17" fmla="*/ 861292 h 881669"/>
                  <a:gd name="csX18" fmla="*/ 7034760 w 7414897"/>
                  <a:gd name="csY18" fmla="*/ 881669 h 881669"/>
                  <a:gd name="csX19" fmla="*/ 6979893 w 7414897"/>
                  <a:gd name="csY19" fmla="*/ 861306 h 881669"/>
                  <a:gd name="csX20" fmla="*/ 6922188 w 7414897"/>
                  <a:gd name="csY20" fmla="*/ 802197 h 881669"/>
                  <a:gd name="csX21" fmla="*/ 6869067 w 7414897"/>
                  <a:gd name="csY21" fmla="*/ 721039 h 881669"/>
                  <a:gd name="csX22" fmla="*/ 6814374 w 7414897"/>
                  <a:gd name="csY22" fmla="*/ 620726 h 881669"/>
                  <a:gd name="csX23" fmla="*/ 6758950 w 7414897"/>
                  <a:gd name="csY23" fmla="*/ 520645 h 881669"/>
                  <a:gd name="csX24" fmla="*/ 6703886 w 7414897"/>
                  <a:gd name="csY24" fmla="*/ 436359 h 881669"/>
                  <a:gd name="csX25" fmla="*/ 6648681 w 7414897"/>
                  <a:gd name="csY25" fmla="*/ 380365 h 881669"/>
                  <a:gd name="csX26" fmla="*/ 6593279 w 7414897"/>
                  <a:gd name="csY26" fmla="*/ 360181 h 881669"/>
                  <a:gd name="csX27" fmla="*/ 6538237 w 7414897"/>
                  <a:gd name="csY27" fmla="*/ 380777 h 881669"/>
                  <a:gd name="csX28" fmla="*/ 6483929 w 7414897"/>
                  <a:gd name="csY28" fmla="*/ 435784 h 881669"/>
                  <a:gd name="csX29" fmla="*/ 6427818 w 7414897"/>
                  <a:gd name="csY29" fmla="*/ 521388 h 881669"/>
                  <a:gd name="csX30" fmla="*/ 6373569 w 7414897"/>
                  <a:gd name="csY30" fmla="*/ 621151 h 881669"/>
                  <a:gd name="csX31" fmla="*/ 6373565 w 7414897"/>
                  <a:gd name="csY31" fmla="*/ 620431 h 881669"/>
                  <a:gd name="csX32" fmla="*/ 6373113 w 7414897"/>
                  <a:gd name="csY32" fmla="*/ 621606 h 881669"/>
                  <a:gd name="csX33" fmla="*/ 6318355 w 7414897"/>
                  <a:gd name="csY33" fmla="*/ 719382 h 881669"/>
                  <a:gd name="csX34" fmla="*/ 6262562 w 7414897"/>
                  <a:gd name="csY34" fmla="*/ 805275 h 881669"/>
                  <a:gd name="csX35" fmla="*/ 6207684 w 7414897"/>
                  <a:gd name="csY35" fmla="*/ 861293 h 881669"/>
                  <a:gd name="csX36" fmla="*/ 6152107 w 7414897"/>
                  <a:gd name="csY36" fmla="*/ 881669 h 881669"/>
                  <a:gd name="csX37" fmla="*/ 6097239 w 7414897"/>
                  <a:gd name="csY37" fmla="*/ 861306 h 881669"/>
                  <a:gd name="csX38" fmla="*/ 6039534 w 7414897"/>
                  <a:gd name="csY38" fmla="*/ 802197 h 881669"/>
                  <a:gd name="csX39" fmla="*/ 5986413 w 7414897"/>
                  <a:gd name="csY39" fmla="*/ 721039 h 881669"/>
                  <a:gd name="csX40" fmla="*/ 5931720 w 7414897"/>
                  <a:gd name="csY40" fmla="*/ 620726 h 881669"/>
                  <a:gd name="csX41" fmla="*/ 5876297 w 7414897"/>
                  <a:gd name="csY41" fmla="*/ 520645 h 881669"/>
                  <a:gd name="csX42" fmla="*/ 5821233 w 7414897"/>
                  <a:gd name="csY42" fmla="*/ 436359 h 881669"/>
                  <a:gd name="csX43" fmla="*/ 5766027 w 7414897"/>
                  <a:gd name="csY43" fmla="*/ 380366 h 881669"/>
                  <a:gd name="csX44" fmla="*/ 5710625 w 7414897"/>
                  <a:gd name="csY44" fmla="*/ 360182 h 881669"/>
                  <a:gd name="csX45" fmla="*/ 5655583 w 7414897"/>
                  <a:gd name="csY45" fmla="*/ 380777 h 881669"/>
                  <a:gd name="csX46" fmla="*/ 5601276 w 7414897"/>
                  <a:gd name="csY46" fmla="*/ 435784 h 881669"/>
                  <a:gd name="csX47" fmla="*/ 5545164 w 7414897"/>
                  <a:gd name="csY47" fmla="*/ 521388 h 881669"/>
                  <a:gd name="csX48" fmla="*/ 5490915 w 7414897"/>
                  <a:gd name="csY48" fmla="*/ 621151 h 881669"/>
                  <a:gd name="csX49" fmla="*/ 5490550 w 7414897"/>
                  <a:gd name="csY49" fmla="*/ 620636 h 881669"/>
                  <a:gd name="csX50" fmla="*/ 5490280 w 7414897"/>
                  <a:gd name="csY50" fmla="*/ 621606 h 881669"/>
                  <a:gd name="csX51" fmla="*/ 5435523 w 7414897"/>
                  <a:gd name="csY51" fmla="*/ 719382 h 881669"/>
                  <a:gd name="csX52" fmla="*/ 5379729 w 7414897"/>
                  <a:gd name="csY52" fmla="*/ 805275 h 881669"/>
                  <a:gd name="csX53" fmla="*/ 5324851 w 7414897"/>
                  <a:gd name="csY53" fmla="*/ 861292 h 881669"/>
                  <a:gd name="csX54" fmla="*/ 5269274 w 7414897"/>
                  <a:gd name="csY54" fmla="*/ 881669 h 881669"/>
                  <a:gd name="csX55" fmla="*/ 5214407 w 7414897"/>
                  <a:gd name="csY55" fmla="*/ 861306 h 881669"/>
                  <a:gd name="csX56" fmla="*/ 5156702 w 7414897"/>
                  <a:gd name="csY56" fmla="*/ 802197 h 881669"/>
                  <a:gd name="csX57" fmla="*/ 5103580 w 7414897"/>
                  <a:gd name="csY57" fmla="*/ 721039 h 881669"/>
                  <a:gd name="csX58" fmla="*/ 5048888 w 7414897"/>
                  <a:gd name="csY58" fmla="*/ 620726 h 881669"/>
                  <a:gd name="csX59" fmla="*/ 4993464 w 7414897"/>
                  <a:gd name="csY59" fmla="*/ 520645 h 881669"/>
                  <a:gd name="csX60" fmla="*/ 4938399 w 7414897"/>
                  <a:gd name="csY60" fmla="*/ 436359 h 881669"/>
                  <a:gd name="csX61" fmla="*/ 4883195 w 7414897"/>
                  <a:gd name="csY61" fmla="*/ 380365 h 881669"/>
                  <a:gd name="csX62" fmla="*/ 4827792 w 7414897"/>
                  <a:gd name="csY62" fmla="*/ 360181 h 881669"/>
                  <a:gd name="csX63" fmla="*/ 4772750 w 7414897"/>
                  <a:gd name="csY63" fmla="*/ 380777 h 881669"/>
                  <a:gd name="csX64" fmla="*/ 4718443 w 7414897"/>
                  <a:gd name="csY64" fmla="*/ 435784 h 881669"/>
                  <a:gd name="csX65" fmla="*/ 4662331 w 7414897"/>
                  <a:gd name="csY65" fmla="*/ 521388 h 881669"/>
                  <a:gd name="csX66" fmla="*/ 4608082 w 7414897"/>
                  <a:gd name="csY66" fmla="*/ 621151 h 881669"/>
                  <a:gd name="csX67" fmla="*/ 4608078 w 7414897"/>
                  <a:gd name="csY67" fmla="*/ 620431 h 881669"/>
                  <a:gd name="csX68" fmla="*/ 4607626 w 7414897"/>
                  <a:gd name="csY68" fmla="*/ 621606 h 881669"/>
                  <a:gd name="csX69" fmla="*/ 4552869 w 7414897"/>
                  <a:gd name="csY69" fmla="*/ 719382 h 881669"/>
                  <a:gd name="csX70" fmla="*/ 4497075 w 7414897"/>
                  <a:gd name="csY70" fmla="*/ 805275 h 881669"/>
                  <a:gd name="csX71" fmla="*/ 4442197 w 7414897"/>
                  <a:gd name="csY71" fmla="*/ 861293 h 881669"/>
                  <a:gd name="csX72" fmla="*/ 4386621 w 7414897"/>
                  <a:gd name="csY72" fmla="*/ 881669 h 881669"/>
                  <a:gd name="csX73" fmla="*/ 4331753 w 7414897"/>
                  <a:gd name="csY73" fmla="*/ 861306 h 881669"/>
                  <a:gd name="csX74" fmla="*/ 4274048 w 7414897"/>
                  <a:gd name="csY74" fmla="*/ 802197 h 881669"/>
                  <a:gd name="csX75" fmla="*/ 4220927 w 7414897"/>
                  <a:gd name="csY75" fmla="*/ 721039 h 881669"/>
                  <a:gd name="csX76" fmla="*/ 4166234 w 7414897"/>
                  <a:gd name="csY76" fmla="*/ 620726 h 881669"/>
                  <a:gd name="csX77" fmla="*/ 4110810 w 7414897"/>
                  <a:gd name="csY77" fmla="*/ 520645 h 881669"/>
                  <a:gd name="csX78" fmla="*/ 4055746 w 7414897"/>
                  <a:gd name="csY78" fmla="*/ 436359 h 881669"/>
                  <a:gd name="csX79" fmla="*/ 4000541 w 7414897"/>
                  <a:gd name="csY79" fmla="*/ 380366 h 881669"/>
                  <a:gd name="csX80" fmla="*/ 3945138 w 7414897"/>
                  <a:gd name="csY80" fmla="*/ 360182 h 881669"/>
                  <a:gd name="csX81" fmla="*/ 3890097 w 7414897"/>
                  <a:gd name="csY81" fmla="*/ 380777 h 881669"/>
                  <a:gd name="csX82" fmla="*/ 3835789 w 7414897"/>
                  <a:gd name="csY82" fmla="*/ 435784 h 881669"/>
                  <a:gd name="csX83" fmla="*/ 3779678 w 7414897"/>
                  <a:gd name="csY83" fmla="*/ 521388 h 881669"/>
                  <a:gd name="csX84" fmla="*/ 3725429 w 7414897"/>
                  <a:gd name="csY84" fmla="*/ 621151 h 881669"/>
                  <a:gd name="csX85" fmla="*/ 3723989 w 7414897"/>
                  <a:gd name="csY85" fmla="*/ 619119 h 881669"/>
                  <a:gd name="csX86" fmla="*/ 3723294 w 7414897"/>
                  <a:gd name="csY86" fmla="*/ 621606 h 881669"/>
                  <a:gd name="csX87" fmla="*/ 3668537 w 7414897"/>
                  <a:gd name="csY87" fmla="*/ 719382 h 881669"/>
                  <a:gd name="csX88" fmla="*/ 3612744 w 7414897"/>
                  <a:gd name="csY88" fmla="*/ 805275 h 881669"/>
                  <a:gd name="csX89" fmla="*/ 3557865 w 7414897"/>
                  <a:gd name="csY89" fmla="*/ 861292 h 881669"/>
                  <a:gd name="csX90" fmla="*/ 3502288 w 7414897"/>
                  <a:gd name="csY90" fmla="*/ 881669 h 881669"/>
                  <a:gd name="csX91" fmla="*/ 3447421 w 7414897"/>
                  <a:gd name="csY91" fmla="*/ 861306 h 881669"/>
                  <a:gd name="csX92" fmla="*/ 3389716 w 7414897"/>
                  <a:gd name="csY92" fmla="*/ 802197 h 881669"/>
                  <a:gd name="csX93" fmla="*/ 3336594 w 7414897"/>
                  <a:gd name="csY93" fmla="*/ 721039 h 881669"/>
                  <a:gd name="csX94" fmla="*/ 3281902 w 7414897"/>
                  <a:gd name="csY94" fmla="*/ 620726 h 881669"/>
                  <a:gd name="csX95" fmla="*/ 3226478 w 7414897"/>
                  <a:gd name="csY95" fmla="*/ 520645 h 881669"/>
                  <a:gd name="csX96" fmla="*/ 3171414 w 7414897"/>
                  <a:gd name="csY96" fmla="*/ 436359 h 881669"/>
                  <a:gd name="csX97" fmla="*/ 3116209 w 7414897"/>
                  <a:gd name="csY97" fmla="*/ 380365 h 881669"/>
                  <a:gd name="csX98" fmla="*/ 3060806 w 7414897"/>
                  <a:gd name="csY98" fmla="*/ 360181 h 881669"/>
                  <a:gd name="csX99" fmla="*/ 3005765 w 7414897"/>
                  <a:gd name="csY99" fmla="*/ 380777 h 881669"/>
                  <a:gd name="csX100" fmla="*/ 2951457 w 7414897"/>
                  <a:gd name="csY100" fmla="*/ 435784 h 881669"/>
                  <a:gd name="csX101" fmla="*/ 2895346 w 7414897"/>
                  <a:gd name="csY101" fmla="*/ 521388 h 881669"/>
                  <a:gd name="csX102" fmla="*/ 2841097 w 7414897"/>
                  <a:gd name="csY102" fmla="*/ 621151 h 881669"/>
                  <a:gd name="csX103" fmla="*/ 2841093 w 7414897"/>
                  <a:gd name="csY103" fmla="*/ 620431 h 881669"/>
                  <a:gd name="csX104" fmla="*/ 2840640 w 7414897"/>
                  <a:gd name="csY104" fmla="*/ 621606 h 881669"/>
                  <a:gd name="csX105" fmla="*/ 2785883 w 7414897"/>
                  <a:gd name="csY105" fmla="*/ 719382 h 881669"/>
                  <a:gd name="csX106" fmla="*/ 2730089 w 7414897"/>
                  <a:gd name="csY106" fmla="*/ 805275 h 881669"/>
                  <a:gd name="csX107" fmla="*/ 2675212 w 7414897"/>
                  <a:gd name="csY107" fmla="*/ 861293 h 881669"/>
                  <a:gd name="csX108" fmla="*/ 2619635 w 7414897"/>
                  <a:gd name="csY108" fmla="*/ 881669 h 881669"/>
                  <a:gd name="csX109" fmla="*/ 2564767 w 7414897"/>
                  <a:gd name="csY109" fmla="*/ 861306 h 881669"/>
                  <a:gd name="csX110" fmla="*/ 2507062 w 7414897"/>
                  <a:gd name="csY110" fmla="*/ 802197 h 881669"/>
                  <a:gd name="csX111" fmla="*/ 2453941 w 7414897"/>
                  <a:gd name="csY111" fmla="*/ 721039 h 881669"/>
                  <a:gd name="csX112" fmla="*/ 2399248 w 7414897"/>
                  <a:gd name="csY112" fmla="*/ 620726 h 881669"/>
                  <a:gd name="csX113" fmla="*/ 2343825 w 7414897"/>
                  <a:gd name="csY113" fmla="*/ 520645 h 881669"/>
                  <a:gd name="csX114" fmla="*/ 2288760 w 7414897"/>
                  <a:gd name="csY114" fmla="*/ 436359 h 881669"/>
                  <a:gd name="csX115" fmla="*/ 2233555 w 7414897"/>
                  <a:gd name="csY115" fmla="*/ 380366 h 881669"/>
                  <a:gd name="csX116" fmla="*/ 2178153 w 7414897"/>
                  <a:gd name="csY116" fmla="*/ 360182 h 881669"/>
                  <a:gd name="csX117" fmla="*/ 2123111 w 7414897"/>
                  <a:gd name="csY117" fmla="*/ 380777 h 881669"/>
                  <a:gd name="csX118" fmla="*/ 2068804 w 7414897"/>
                  <a:gd name="csY118" fmla="*/ 435784 h 881669"/>
                  <a:gd name="csX119" fmla="*/ 2012692 w 7414897"/>
                  <a:gd name="csY119" fmla="*/ 521388 h 881669"/>
                  <a:gd name="csX120" fmla="*/ 1958443 w 7414897"/>
                  <a:gd name="csY120" fmla="*/ 621151 h 881669"/>
                  <a:gd name="csX121" fmla="*/ 1958078 w 7414897"/>
                  <a:gd name="csY121" fmla="*/ 620636 h 881669"/>
                  <a:gd name="csX122" fmla="*/ 1957808 w 7414897"/>
                  <a:gd name="csY122" fmla="*/ 621606 h 881669"/>
                  <a:gd name="csX123" fmla="*/ 1903050 w 7414897"/>
                  <a:gd name="csY123" fmla="*/ 719382 h 881669"/>
                  <a:gd name="csX124" fmla="*/ 1847257 w 7414897"/>
                  <a:gd name="csY124" fmla="*/ 805275 h 881669"/>
                  <a:gd name="csX125" fmla="*/ 1792379 w 7414897"/>
                  <a:gd name="csY125" fmla="*/ 861292 h 881669"/>
                  <a:gd name="csX126" fmla="*/ 1736802 w 7414897"/>
                  <a:gd name="csY126" fmla="*/ 881669 h 881669"/>
                  <a:gd name="csX127" fmla="*/ 1681934 w 7414897"/>
                  <a:gd name="csY127" fmla="*/ 861306 h 881669"/>
                  <a:gd name="csX128" fmla="*/ 1624229 w 7414897"/>
                  <a:gd name="csY128" fmla="*/ 802197 h 881669"/>
                  <a:gd name="csX129" fmla="*/ 1571108 w 7414897"/>
                  <a:gd name="csY129" fmla="*/ 721039 h 881669"/>
                  <a:gd name="csX130" fmla="*/ 1516416 w 7414897"/>
                  <a:gd name="csY130" fmla="*/ 620726 h 881669"/>
                  <a:gd name="csX131" fmla="*/ 1460991 w 7414897"/>
                  <a:gd name="csY131" fmla="*/ 520645 h 881669"/>
                  <a:gd name="csX132" fmla="*/ 1405927 w 7414897"/>
                  <a:gd name="csY132" fmla="*/ 436359 h 881669"/>
                  <a:gd name="csX133" fmla="*/ 1350723 w 7414897"/>
                  <a:gd name="csY133" fmla="*/ 380365 h 881669"/>
                  <a:gd name="csX134" fmla="*/ 1295320 w 7414897"/>
                  <a:gd name="csY134" fmla="*/ 360181 h 881669"/>
                  <a:gd name="csX135" fmla="*/ 1240278 w 7414897"/>
                  <a:gd name="csY135" fmla="*/ 380777 h 881669"/>
                  <a:gd name="csX136" fmla="*/ 1185971 w 7414897"/>
                  <a:gd name="csY136" fmla="*/ 435784 h 881669"/>
                  <a:gd name="csX137" fmla="*/ 1129859 w 7414897"/>
                  <a:gd name="csY137" fmla="*/ 521388 h 881669"/>
                  <a:gd name="csX138" fmla="*/ 1075610 w 7414897"/>
                  <a:gd name="csY138" fmla="*/ 621151 h 881669"/>
                  <a:gd name="csX139" fmla="*/ 1075606 w 7414897"/>
                  <a:gd name="csY139" fmla="*/ 620431 h 881669"/>
                  <a:gd name="csX140" fmla="*/ 1075154 w 7414897"/>
                  <a:gd name="csY140" fmla="*/ 621606 h 881669"/>
                  <a:gd name="csX141" fmla="*/ 1020397 w 7414897"/>
                  <a:gd name="csY141" fmla="*/ 719382 h 881669"/>
                  <a:gd name="csX142" fmla="*/ 964603 w 7414897"/>
                  <a:gd name="csY142" fmla="*/ 805275 h 881669"/>
                  <a:gd name="csX143" fmla="*/ 909725 w 7414897"/>
                  <a:gd name="csY143" fmla="*/ 861293 h 881669"/>
                  <a:gd name="csX144" fmla="*/ 854148 w 7414897"/>
                  <a:gd name="csY144" fmla="*/ 881669 h 881669"/>
                  <a:gd name="csX145" fmla="*/ 799281 w 7414897"/>
                  <a:gd name="csY145" fmla="*/ 861306 h 881669"/>
                  <a:gd name="csX146" fmla="*/ 741576 w 7414897"/>
                  <a:gd name="csY146" fmla="*/ 802197 h 881669"/>
                  <a:gd name="csX147" fmla="*/ 688455 w 7414897"/>
                  <a:gd name="csY147" fmla="*/ 721039 h 881669"/>
                  <a:gd name="csX148" fmla="*/ 633762 w 7414897"/>
                  <a:gd name="csY148" fmla="*/ 620726 h 881669"/>
                  <a:gd name="csX149" fmla="*/ 578338 w 7414897"/>
                  <a:gd name="csY149" fmla="*/ 520645 h 881669"/>
                  <a:gd name="csX150" fmla="*/ 523274 w 7414897"/>
                  <a:gd name="csY150" fmla="*/ 436359 h 881669"/>
                  <a:gd name="csX151" fmla="*/ 468069 w 7414897"/>
                  <a:gd name="csY151" fmla="*/ 380366 h 881669"/>
                  <a:gd name="csX152" fmla="*/ 412666 w 7414897"/>
                  <a:gd name="csY152" fmla="*/ 360182 h 881669"/>
                  <a:gd name="csX153" fmla="*/ 357624 w 7414897"/>
                  <a:gd name="csY153" fmla="*/ 380777 h 881669"/>
                  <a:gd name="csX154" fmla="*/ 303317 w 7414897"/>
                  <a:gd name="csY154" fmla="*/ 435784 h 881669"/>
                  <a:gd name="csX155" fmla="*/ 247206 w 7414897"/>
                  <a:gd name="csY155" fmla="*/ 521388 h 881669"/>
                  <a:gd name="csX156" fmla="*/ 192956 w 7414897"/>
                  <a:gd name="csY156" fmla="*/ 621151 h 881669"/>
                  <a:gd name="csX157" fmla="*/ 148283 w 7414897"/>
                  <a:gd name="csY157" fmla="*/ 91440 h 881669"/>
                  <a:gd name="csX0" fmla="*/ 0 w 7358054"/>
                  <a:gd name="csY0" fmla="*/ 0 h 881669"/>
                  <a:gd name="csX1" fmla="*/ 1657968 w 7358054"/>
                  <a:gd name="csY1" fmla="*/ 16935 h 881669"/>
                  <a:gd name="csX2" fmla="*/ 1710519 w 7358054"/>
                  <a:gd name="csY2" fmla="*/ 18097 h 881669"/>
                  <a:gd name="csX3" fmla="*/ 1729531 w 7358054"/>
                  <a:gd name="csY3" fmla="*/ 5967 h 881669"/>
                  <a:gd name="csX4" fmla="*/ 1765486 w 7358054"/>
                  <a:gd name="csY4" fmla="*/ 0 h 881669"/>
                  <a:gd name="csX5" fmla="*/ 3423454 w 7358054"/>
                  <a:gd name="csY5" fmla="*/ 16935 h 881669"/>
                  <a:gd name="csX6" fmla="*/ 3476209 w 7358054"/>
                  <a:gd name="csY6" fmla="*/ 18923 h 881669"/>
                  <a:gd name="csX7" fmla="*/ 3496517 w 7358054"/>
                  <a:gd name="csY7" fmla="*/ 5967 h 881669"/>
                  <a:gd name="csX8" fmla="*/ 3532472 w 7358054"/>
                  <a:gd name="csY8" fmla="*/ 0 h 881669"/>
                  <a:gd name="csX9" fmla="*/ 5190440 w 7358054"/>
                  <a:gd name="csY9" fmla="*/ 16935 h 881669"/>
                  <a:gd name="csX10" fmla="*/ 5242991 w 7358054"/>
                  <a:gd name="csY10" fmla="*/ 18097 h 881669"/>
                  <a:gd name="csX11" fmla="*/ 5262003 w 7358054"/>
                  <a:gd name="csY11" fmla="*/ 5967 h 881669"/>
                  <a:gd name="csX12" fmla="*/ 5297958 w 7358054"/>
                  <a:gd name="csY12" fmla="*/ 0 h 881669"/>
                  <a:gd name="csX13" fmla="*/ 7358054 w 7358054"/>
                  <a:gd name="csY13" fmla="*/ 51611 h 881669"/>
                  <a:gd name="csX14" fmla="*/ 7198923 w 7358054"/>
                  <a:gd name="csY14" fmla="*/ 621606 h 881669"/>
                  <a:gd name="csX15" fmla="*/ 7144166 w 7358054"/>
                  <a:gd name="csY15" fmla="*/ 719382 h 881669"/>
                  <a:gd name="csX16" fmla="*/ 7088373 w 7358054"/>
                  <a:gd name="csY16" fmla="*/ 805275 h 881669"/>
                  <a:gd name="csX17" fmla="*/ 7033494 w 7358054"/>
                  <a:gd name="csY17" fmla="*/ 861292 h 881669"/>
                  <a:gd name="csX18" fmla="*/ 6977917 w 7358054"/>
                  <a:gd name="csY18" fmla="*/ 881669 h 881669"/>
                  <a:gd name="csX19" fmla="*/ 6923050 w 7358054"/>
                  <a:gd name="csY19" fmla="*/ 861306 h 881669"/>
                  <a:gd name="csX20" fmla="*/ 6865345 w 7358054"/>
                  <a:gd name="csY20" fmla="*/ 802197 h 881669"/>
                  <a:gd name="csX21" fmla="*/ 6812224 w 7358054"/>
                  <a:gd name="csY21" fmla="*/ 721039 h 881669"/>
                  <a:gd name="csX22" fmla="*/ 6757531 w 7358054"/>
                  <a:gd name="csY22" fmla="*/ 620726 h 881669"/>
                  <a:gd name="csX23" fmla="*/ 6702107 w 7358054"/>
                  <a:gd name="csY23" fmla="*/ 520645 h 881669"/>
                  <a:gd name="csX24" fmla="*/ 6647043 w 7358054"/>
                  <a:gd name="csY24" fmla="*/ 436359 h 881669"/>
                  <a:gd name="csX25" fmla="*/ 6591838 w 7358054"/>
                  <a:gd name="csY25" fmla="*/ 380365 h 881669"/>
                  <a:gd name="csX26" fmla="*/ 6536436 w 7358054"/>
                  <a:gd name="csY26" fmla="*/ 360181 h 881669"/>
                  <a:gd name="csX27" fmla="*/ 6481394 w 7358054"/>
                  <a:gd name="csY27" fmla="*/ 380777 h 881669"/>
                  <a:gd name="csX28" fmla="*/ 6427086 w 7358054"/>
                  <a:gd name="csY28" fmla="*/ 435784 h 881669"/>
                  <a:gd name="csX29" fmla="*/ 6370975 w 7358054"/>
                  <a:gd name="csY29" fmla="*/ 521388 h 881669"/>
                  <a:gd name="csX30" fmla="*/ 6316726 w 7358054"/>
                  <a:gd name="csY30" fmla="*/ 621151 h 881669"/>
                  <a:gd name="csX31" fmla="*/ 6316722 w 7358054"/>
                  <a:gd name="csY31" fmla="*/ 620431 h 881669"/>
                  <a:gd name="csX32" fmla="*/ 6316270 w 7358054"/>
                  <a:gd name="csY32" fmla="*/ 621606 h 881669"/>
                  <a:gd name="csX33" fmla="*/ 6261512 w 7358054"/>
                  <a:gd name="csY33" fmla="*/ 719382 h 881669"/>
                  <a:gd name="csX34" fmla="*/ 6205719 w 7358054"/>
                  <a:gd name="csY34" fmla="*/ 805275 h 881669"/>
                  <a:gd name="csX35" fmla="*/ 6150841 w 7358054"/>
                  <a:gd name="csY35" fmla="*/ 861293 h 881669"/>
                  <a:gd name="csX36" fmla="*/ 6095264 w 7358054"/>
                  <a:gd name="csY36" fmla="*/ 881669 h 881669"/>
                  <a:gd name="csX37" fmla="*/ 6040396 w 7358054"/>
                  <a:gd name="csY37" fmla="*/ 861306 h 881669"/>
                  <a:gd name="csX38" fmla="*/ 5982691 w 7358054"/>
                  <a:gd name="csY38" fmla="*/ 802197 h 881669"/>
                  <a:gd name="csX39" fmla="*/ 5929570 w 7358054"/>
                  <a:gd name="csY39" fmla="*/ 721039 h 881669"/>
                  <a:gd name="csX40" fmla="*/ 5874877 w 7358054"/>
                  <a:gd name="csY40" fmla="*/ 620726 h 881669"/>
                  <a:gd name="csX41" fmla="*/ 5819454 w 7358054"/>
                  <a:gd name="csY41" fmla="*/ 520645 h 881669"/>
                  <a:gd name="csX42" fmla="*/ 5764390 w 7358054"/>
                  <a:gd name="csY42" fmla="*/ 436359 h 881669"/>
                  <a:gd name="csX43" fmla="*/ 5709184 w 7358054"/>
                  <a:gd name="csY43" fmla="*/ 380366 h 881669"/>
                  <a:gd name="csX44" fmla="*/ 5653782 w 7358054"/>
                  <a:gd name="csY44" fmla="*/ 360182 h 881669"/>
                  <a:gd name="csX45" fmla="*/ 5598740 w 7358054"/>
                  <a:gd name="csY45" fmla="*/ 380777 h 881669"/>
                  <a:gd name="csX46" fmla="*/ 5544433 w 7358054"/>
                  <a:gd name="csY46" fmla="*/ 435784 h 881669"/>
                  <a:gd name="csX47" fmla="*/ 5488321 w 7358054"/>
                  <a:gd name="csY47" fmla="*/ 521388 h 881669"/>
                  <a:gd name="csX48" fmla="*/ 5434072 w 7358054"/>
                  <a:gd name="csY48" fmla="*/ 621151 h 881669"/>
                  <a:gd name="csX49" fmla="*/ 5433707 w 7358054"/>
                  <a:gd name="csY49" fmla="*/ 620636 h 881669"/>
                  <a:gd name="csX50" fmla="*/ 5433437 w 7358054"/>
                  <a:gd name="csY50" fmla="*/ 621606 h 881669"/>
                  <a:gd name="csX51" fmla="*/ 5378680 w 7358054"/>
                  <a:gd name="csY51" fmla="*/ 719382 h 881669"/>
                  <a:gd name="csX52" fmla="*/ 5322886 w 7358054"/>
                  <a:gd name="csY52" fmla="*/ 805275 h 881669"/>
                  <a:gd name="csX53" fmla="*/ 5268008 w 7358054"/>
                  <a:gd name="csY53" fmla="*/ 861292 h 881669"/>
                  <a:gd name="csX54" fmla="*/ 5212431 w 7358054"/>
                  <a:gd name="csY54" fmla="*/ 881669 h 881669"/>
                  <a:gd name="csX55" fmla="*/ 5157564 w 7358054"/>
                  <a:gd name="csY55" fmla="*/ 861306 h 881669"/>
                  <a:gd name="csX56" fmla="*/ 5099859 w 7358054"/>
                  <a:gd name="csY56" fmla="*/ 802197 h 881669"/>
                  <a:gd name="csX57" fmla="*/ 5046737 w 7358054"/>
                  <a:gd name="csY57" fmla="*/ 721039 h 881669"/>
                  <a:gd name="csX58" fmla="*/ 4992045 w 7358054"/>
                  <a:gd name="csY58" fmla="*/ 620726 h 881669"/>
                  <a:gd name="csX59" fmla="*/ 4936621 w 7358054"/>
                  <a:gd name="csY59" fmla="*/ 520645 h 881669"/>
                  <a:gd name="csX60" fmla="*/ 4881556 w 7358054"/>
                  <a:gd name="csY60" fmla="*/ 436359 h 881669"/>
                  <a:gd name="csX61" fmla="*/ 4826352 w 7358054"/>
                  <a:gd name="csY61" fmla="*/ 380365 h 881669"/>
                  <a:gd name="csX62" fmla="*/ 4770949 w 7358054"/>
                  <a:gd name="csY62" fmla="*/ 360181 h 881669"/>
                  <a:gd name="csX63" fmla="*/ 4715907 w 7358054"/>
                  <a:gd name="csY63" fmla="*/ 380777 h 881669"/>
                  <a:gd name="csX64" fmla="*/ 4661600 w 7358054"/>
                  <a:gd name="csY64" fmla="*/ 435784 h 881669"/>
                  <a:gd name="csX65" fmla="*/ 4605488 w 7358054"/>
                  <a:gd name="csY65" fmla="*/ 521388 h 881669"/>
                  <a:gd name="csX66" fmla="*/ 4551239 w 7358054"/>
                  <a:gd name="csY66" fmla="*/ 621151 h 881669"/>
                  <a:gd name="csX67" fmla="*/ 4551235 w 7358054"/>
                  <a:gd name="csY67" fmla="*/ 620431 h 881669"/>
                  <a:gd name="csX68" fmla="*/ 4550783 w 7358054"/>
                  <a:gd name="csY68" fmla="*/ 621606 h 881669"/>
                  <a:gd name="csX69" fmla="*/ 4496026 w 7358054"/>
                  <a:gd name="csY69" fmla="*/ 719382 h 881669"/>
                  <a:gd name="csX70" fmla="*/ 4440232 w 7358054"/>
                  <a:gd name="csY70" fmla="*/ 805275 h 881669"/>
                  <a:gd name="csX71" fmla="*/ 4385354 w 7358054"/>
                  <a:gd name="csY71" fmla="*/ 861293 h 881669"/>
                  <a:gd name="csX72" fmla="*/ 4329778 w 7358054"/>
                  <a:gd name="csY72" fmla="*/ 881669 h 881669"/>
                  <a:gd name="csX73" fmla="*/ 4274910 w 7358054"/>
                  <a:gd name="csY73" fmla="*/ 861306 h 881669"/>
                  <a:gd name="csX74" fmla="*/ 4217205 w 7358054"/>
                  <a:gd name="csY74" fmla="*/ 802197 h 881669"/>
                  <a:gd name="csX75" fmla="*/ 4164084 w 7358054"/>
                  <a:gd name="csY75" fmla="*/ 721039 h 881669"/>
                  <a:gd name="csX76" fmla="*/ 4109391 w 7358054"/>
                  <a:gd name="csY76" fmla="*/ 620726 h 881669"/>
                  <a:gd name="csX77" fmla="*/ 4053967 w 7358054"/>
                  <a:gd name="csY77" fmla="*/ 520645 h 881669"/>
                  <a:gd name="csX78" fmla="*/ 3998903 w 7358054"/>
                  <a:gd name="csY78" fmla="*/ 436359 h 881669"/>
                  <a:gd name="csX79" fmla="*/ 3943698 w 7358054"/>
                  <a:gd name="csY79" fmla="*/ 380366 h 881669"/>
                  <a:gd name="csX80" fmla="*/ 3888295 w 7358054"/>
                  <a:gd name="csY80" fmla="*/ 360182 h 881669"/>
                  <a:gd name="csX81" fmla="*/ 3833254 w 7358054"/>
                  <a:gd name="csY81" fmla="*/ 380777 h 881669"/>
                  <a:gd name="csX82" fmla="*/ 3778946 w 7358054"/>
                  <a:gd name="csY82" fmla="*/ 435784 h 881669"/>
                  <a:gd name="csX83" fmla="*/ 3722835 w 7358054"/>
                  <a:gd name="csY83" fmla="*/ 521388 h 881669"/>
                  <a:gd name="csX84" fmla="*/ 3668586 w 7358054"/>
                  <a:gd name="csY84" fmla="*/ 621151 h 881669"/>
                  <a:gd name="csX85" fmla="*/ 3667146 w 7358054"/>
                  <a:gd name="csY85" fmla="*/ 619119 h 881669"/>
                  <a:gd name="csX86" fmla="*/ 3666451 w 7358054"/>
                  <a:gd name="csY86" fmla="*/ 621606 h 881669"/>
                  <a:gd name="csX87" fmla="*/ 3611694 w 7358054"/>
                  <a:gd name="csY87" fmla="*/ 719382 h 881669"/>
                  <a:gd name="csX88" fmla="*/ 3555901 w 7358054"/>
                  <a:gd name="csY88" fmla="*/ 805275 h 881669"/>
                  <a:gd name="csX89" fmla="*/ 3501022 w 7358054"/>
                  <a:gd name="csY89" fmla="*/ 861292 h 881669"/>
                  <a:gd name="csX90" fmla="*/ 3445445 w 7358054"/>
                  <a:gd name="csY90" fmla="*/ 881669 h 881669"/>
                  <a:gd name="csX91" fmla="*/ 3390578 w 7358054"/>
                  <a:gd name="csY91" fmla="*/ 861306 h 881669"/>
                  <a:gd name="csX92" fmla="*/ 3332873 w 7358054"/>
                  <a:gd name="csY92" fmla="*/ 802197 h 881669"/>
                  <a:gd name="csX93" fmla="*/ 3279751 w 7358054"/>
                  <a:gd name="csY93" fmla="*/ 721039 h 881669"/>
                  <a:gd name="csX94" fmla="*/ 3225059 w 7358054"/>
                  <a:gd name="csY94" fmla="*/ 620726 h 881669"/>
                  <a:gd name="csX95" fmla="*/ 3169635 w 7358054"/>
                  <a:gd name="csY95" fmla="*/ 520645 h 881669"/>
                  <a:gd name="csX96" fmla="*/ 3114571 w 7358054"/>
                  <a:gd name="csY96" fmla="*/ 436359 h 881669"/>
                  <a:gd name="csX97" fmla="*/ 3059366 w 7358054"/>
                  <a:gd name="csY97" fmla="*/ 380365 h 881669"/>
                  <a:gd name="csX98" fmla="*/ 3003963 w 7358054"/>
                  <a:gd name="csY98" fmla="*/ 360181 h 881669"/>
                  <a:gd name="csX99" fmla="*/ 2948922 w 7358054"/>
                  <a:gd name="csY99" fmla="*/ 380777 h 881669"/>
                  <a:gd name="csX100" fmla="*/ 2894614 w 7358054"/>
                  <a:gd name="csY100" fmla="*/ 435784 h 881669"/>
                  <a:gd name="csX101" fmla="*/ 2838503 w 7358054"/>
                  <a:gd name="csY101" fmla="*/ 521388 h 881669"/>
                  <a:gd name="csX102" fmla="*/ 2784254 w 7358054"/>
                  <a:gd name="csY102" fmla="*/ 621151 h 881669"/>
                  <a:gd name="csX103" fmla="*/ 2784250 w 7358054"/>
                  <a:gd name="csY103" fmla="*/ 620431 h 881669"/>
                  <a:gd name="csX104" fmla="*/ 2783797 w 7358054"/>
                  <a:gd name="csY104" fmla="*/ 621606 h 881669"/>
                  <a:gd name="csX105" fmla="*/ 2729040 w 7358054"/>
                  <a:gd name="csY105" fmla="*/ 719382 h 881669"/>
                  <a:gd name="csX106" fmla="*/ 2673246 w 7358054"/>
                  <a:gd name="csY106" fmla="*/ 805275 h 881669"/>
                  <a:gd name="csX107" fmla="*/ 2618369 w 7358054"/>
                  <a:gd name="csY107" fmla="*/ 861293 h 881669"/>
                  <a:gd name="csX108" fmla="*/ 2562792 w 7358054"/>
                  <a:gd name="csY108" fmla="*/ 881669 h 881669"/>
                  <a:gd name="csX109" fmla="*/ 2507924 w 7358054"/>
                  <a:gd name="csY109" fmla="*/ 861306 h 881669"/>
                  <a:gd name="csX110" fmla="*/ 2450219 w 7358054"/>
                  <a:gd name="csY110" fmla="*/ 802197 h 881669"/>
                  <a:gd name="csX111" fmla="*/ 2397098 w 7358054"/>
                  <a:gd name="csY111" fmla="*/ 721039 h 881669"/>
                  <a:gd name="csX112" fmla="*/ 2342405 w 7358054"/>
                  <a:gd name="csY112" fmla="*/ 620726 h 881669"/>
                  <a:gd name="csX113" fmla="*/ 2286982 w 7358054"/>
                  <a:gd name="csY113" fmla="*/ 520645 h 881669"/>
                  <a:gd name="csX114" fmla="*/ 2231917 w 7358054"/>
                  <a:gd name="csY114" fmla="*/ 436359 h 881669"/>
                  <a:gd name="csX115" fmla="*/ 2176712 w 7358054"/>
                  <a:gd name="csY115" fmla="*/ 380366 h 881669"/>
                  <a:gd name="csX116" fmla="*/ 2121310 w 7358054"/>
                  <a:gd name="csY116" fmla="*/ 360182 h 881669"/>
                  <a:gd name="csX117" fmla="*/ 2066268 w 7358054"/>
                  <a:gd name="csY117" fmla="*/ 380777 h 881669"/>
                  <a:gd name="csX118" fmla="*/ 2011961 w 7358054"/>
                  <a:gd name="csY118" fmla="*/ 435784 h 881669"/>
                  <a:gd name="csX119" fmla="*/ 1955849 w 7358054"/>
                  <a:gd name="csY119" fmla="*/ 521388 h 881669"/>
                  <a:gd name="csX120" fmla="*/ 1901600 w 7358054"/>
                  <a:gd name="csY120" fmla="*/ 621151 h 881669"/>
                  <a:gd name="csX121" fmla="*/ 1901235 w 7358054"/>
                  <a:gd name="csY121" fmla="*/ 620636 h 881669"/>
                  <a:gd name="csX122" fmla="*/ 1900965 w 7358054"/>
                  <a:gd name="csY122" fmla="*/ 621606 h 881669"/>
                  <a:gd name="csX123" fmla="*/ 1846207 w 7358054"/>
                  <a:gd name="csY123" fmla="*/ 719382 h 881669"/>
                  <a:gd name="csX124" fmla="*/ 1790414 w 7358054"/>
                  <a:gd name="csY124" fmla="*/ 805275 h 881669"/>
                  <a:gd name="csX125" fmla="*/ 1735536 w 7358054"/>
                  <a:gd name="csY125" fmla="*/ 861292 h 881669"/>
                  <a:gd name="csX126" fmla="*/ 1679959 w 7358054"/>
                  <a:gd name="csY126" fmla="*/ 881669 h 881669"/>
                  <a:gd name="csX127" fmla="*/ 1625091 w 7358054"/>
                  <a:gd name="csY127" fmla="*/ 861306 h 881669"/>
                  <a:gd name="csX128" fmla="*/ 1567386 w 7358054"/>
                  <a:gd name="csY128" fmla="*/ 802197 h 881669"/>
                  <a:gd name="csX129" fmla="*/ 1514265 w 7358054"/>
                  <a:gd name="csY129" fmla="*/ 721039 h 881669"/>
                  <a:gd name="csX130" fmla="*/ 1459573 w 7358054"/>
                  <a:gd name="csY130" fmla="*/ 620726 h 881669"/>
                  <a:gd name="csX131" fmla="*/ 1404148 w 7358054"/>
                  <a:gd name="csY131" fmla="*/ 520645 h 881669"/>
                  <a:gd name="csX132" fmla="*/ 1349084 w 7358054"/>
                  <a:gd name="csY132" fmla="*/ 436359 h 881669"/>
                  <a:gd name="csX133" fmla="*/ 1293880 w 7358054"/>
                  <a:gd name="csY133" fmla="*/ 380365 h 881669"/>
                  <a:gd name="csX134" fmla="*/ 1238477 w 7358054"/>
                  <a:gd name="csY134" fmla="*/ 360181 h 881669"/>
                  <a:gd name="csX135" fmla="*/ 1183435 w 7358054"/>
                  <a:gd name="csY135" fmla="*/ 380777 h 881669"/>
                  <a:gd name="csX136" fmla="*/ 1129128 w 7358054"/>
                  <a:gd name="csY136" fmla="*/ 435784 h 881669"/>
                  <a:gd name="csX137" fmla="*/ 1073016 w 7358054"/>
                  <a:gd name="csY137" fmla="*/ 521388 h 881669"/>
                  <a:gd name="csX138" fmla="*/ 1018767 w 7358054"/>
                  <a:gd name="csY138" fmla="*/ 621151 h 881669"/>
                  <a:gd name="csX139" fmla="*/ 1018763 w 7358054"/>
                  <a:gd name="csY139" fmla="*/ 620431 h 881669"/>
                  <a:gd name="csX140" fmla="*/ 1018311 w 7358054"/>
                  <a:gd name="csY140" fmla="*/ 621606 h 881669"/>
                  <a:gd name="csX141" fmla="*/ 963554 w 7358054"/>
                  <a:gd name="csY141" fmla="*/ 719382 h 881669"/>
                  <a:gd name="csX142" fmla="*/ 907760 w 7358054"/>
                  <a:gd name="csY142" fmla="*/ 805275 h 881669"/>
                  <a:gd name="csX143" fmla="*/ 852882 w 7358054"/>
                  <a:gd name="csY143" fmla="*/ 861293 h 881669"/>
                  <a:gd name="csX144" fmla="*/ 797305 w 7358054"/>
                  <a:gd name="csY144" fmla="*/ 881669 h 881669"/>
                  <a:gd name="csX145" fmla="*/ 742438 w 7358054"/>
                  <a:gd name="csY145" fmla="*/ 861306 h 881669"/>
                  <a:gd name="csX146" fmla="*/ 684733 w 7358054"/>
                  <a:gd name="csY146" fmla="*/ 802197 h 881669"/>
                  <a:gd name="csX147" fmla="*/ 631612 w 7358054"/>
                  <a:gd name="csY147" fmla="*/ 721039 h 881669"/>
                  <a:gd name="csX148" fmla="*/ 576919 w 7358054"/>
                  <a:gd name="csY148" fmla="*/ 620726 h 881669"/>
                  <a:gd name="csX149" fmla="*/ 521495 w 7358054"/>
                  <a:gd name="csY149" fmla="*/ 520645 h 881669"/>
                  <a:gd name="csX150" fmla="*/ 466431 w 7358054"/>
                  <a:gd name="csY150" fmla="*/ 436359 h 881669"/>
                  <a:gd name="csX151" fmla="*/ 411226 w 7358054"/>
                  <a:gd name="csY151" fmla="*/ 380366 h 881669"/>
                  <a:gd name="csX152" fmla="*/ 355823 w 7358054"/>
                  <a:gd name="csY152" fmla="*/ 360182 h 881669"/>
                  <a:gd name="csX153" fmla="*/ 300781 w 7358054"/>
                  <a:gd name="csY153" fmla="*/ 380777 h 881669"/>
                  <a:gd name="csX154" fmla="*/ 246474 w 7358054"/>
                  <a:gd name="csY154" fmla="*/ 435784 h 881669"/>
                  <a:gd name="csX155" fmla="*/ 190363 w 7358054"/>
                  <a:gd name="csY155" fmla="*/ 521388 h 881669"/>
                  <a:gd name="csX156" fmla="*/ 136113 w 7358054"/>
                  <a:gd name="csY156" fmla="*/ 621151 h 881669"/>
                  <a:gd name="csX0" fmla="*/ 1521855 w 7221941"/>
                  <a:gd name="csY0" fmla="*/ 16935 h 881669"/>
                  <a:gd name="csX1" fmla="*/ 1574406 w 7221941"/>
                  <a:gd name="csY1" fmla="*/ 18097 h 881669"/>
                  <a:gd name="csX2" fmla="*/ 1593418 w 7221941"/>
                  <a:gd name="csY2" fmla="*/ 5967 h 881669"/>
                  <a:gd name="csX3" fmla="*/ 1629373 w 7221941"/>
                  <a:gd name="csY3" fmla="*/ 0 h 881669"/>
                  <a:gd name="csX4" fmla="*/ 3287341 w 7221941"/>
                  <a:gd name="csY4" fmla="*/ 16935 h 881669"/>
                  <a:gd name="csX5" fmla="*/ 3340096 w 7221941"/>
                  <a:gd name="csY5" fmla="*/ 18923 h 881669"/>
                  <a:gd name="csX6" fmla="*/ 3360404 w 7221941"/>
                  <a:gd name="csY6" fmla="*/ 5967 h 881669"/>
                  <a:gd name="csX7" fmla="*/ 3396359 w 7221941"/>
                  <a:gd name="csY7" fmla="*/ 0 h 881669"/>
                  <a:gd name="csX8" fmla="*/ 5054327 w 7221941"/>
                  <a:gd name="csY8" fmla="*/ 16935 h 881669"/>
                  <a:gd name="csX9" fmla="*/ 5106878 w 7221941"/>
                  <a:gd name="csY9" fmla="*/ 18097 h 881669"/>
                  <a:gd name="csX10" fmla="*/ 5125890 w 7221941"/>
                  <a:gd name="csY10" fmla="*/ 5967 h 881669"/>
                  <a:gd name="csX11" fmla="*/ 5161845 w 7221941"/>
                  <a:gd name="csY11" fmla="*/ 0 h 881669"/>
                  <a:gd name="csX12" fmla="*/ 7221941 w 7221941"/>
                  <a:gd name="csY12" fmla="*/ 51611 h 881669"/>
                  <a:gd name="csX13" fmla="*/ 7062810 w 7221941"/>
                  <a:gd name="csY13" fmla="*/ 621606 h 881669"/>
                  <a:gd name="csX14" fmla="*/ 7008053 w 7221941"/>
                  <a:gd name="csY14" fmla="*/ 719382 h 881669"/>
                  <a:gd name="csX15" fmla="*/ 6952260 w 7221941"/>
                  <a:gd name="csY15" fmla="*/ 805275 h 881669"/>
                  <a:gd name="csX16" fmla="*/ 6897381 w 7221941"/>
                  <a:gd name="csY16" fmla="*/ 861292 h 881669"/>
                  <a:gd name="csX17" fmla="*/ 6841804 w 7221941"/>
                  <a:gd name="csY17" fmla="*/ 881669 h 881669"/>
                  <a:gd name="csX18" fmla="*/ 6786937 w 7221941"/>
                  <a:gd name="csY18" fmla="*/ 861306 h 881669"/>
                  <a:gd name="csX19" fmla="*/ 6729232 w 7221941"/>
                  <a:gd name="csY19" fmla="*/ 802197 h 881669"/>
                  <a:gd name="csX20" fmla="*/ 6676111 w 7221941"/>
                  <a:gd name="csY20" fmla="*/ 721039 h 881669"/>
                  <a:gd name="csX21" fmla="*/ 6621418 w 7221941"/>
                  <a:gd name="csY21" fmla="*/ 620726 h 881669"/>
                  <a:gd name="csX22" fmla="*/ 6565994 w 7221941"/>
                  <a:gd name="csY22" fmla="*/ 520645 h 881669"/>
                  <a:gd name="csX23" fmla="*/ 6510930 w 7221941"/>
                  <a:gd name="csY23" fmla="*/ 436359 h 881669"/>
                  <a:gd name="csX24" fmla="*/ 6455725 w 7221941"/>
                  <a:gd name="csY24" fmla="*/ 380365 h 881669"/>
                  <a:gd name="csX25" fmla="*/ 6400323 w 7221941"/>
                  <a:gd name="csY25" fmla="*/ 360181 h 881669"/>
                  <a:gd name="csX26" fmla="*/ 6345281 w 7221941"/>
                  <a:gd name="csY26" fmla="*/ 380777 h 881669"/>
                  <a:gd name="csX27" fmla="*/ 6290973 w 7221941"/>
                  <a:gd name="csY27" fmla="*/ 435784 h 881669"/>
                  <a:gd name="csX28" fmla="*/ 6234862 w 7221941"/>
                  <a:gd name="csY28" fmla="*/ 521388 h 881669"/>
                  <a:gd name="csX29" fmla="*/ 6180613 w 7221941"/>
                  <a:gd name="csY29" fmla="*/ 621151 h 881669"/>
                  <a:gd name="csX30" fmla="*/ 6180609 w 7221941"/>
                  <a:gd name="csY30" fmla="*/ 620431 h 881669"/>
                  <a:gd name="csX31" fmla="*/ 6180157 w 7221941"/>
                  <a:gd name="csY31" fmla="*/ 621606 h 881669"/>
                  <a:gd name="csX32" fmla="*/ 6125399 w 7221941"/>
                  <a:gd name="csY32" fmla="*/ 719382 h 881669"/>
                  <a:gd name="csX33" fmla="*/ 6069606 w 7221941"/>
                  <a:gd name="csY33" fmla="*/ 805275 h 881669"/>
                  <a:gd name="csX34" fmla="*/ 6014728 w 7221941"/>
                  <a:gd name="csY34" fmla="*/ 861293 h 881669"/>
                  <a:gd name="csX35" fmla="*/ 5959151 w 7221941"/>
                  <a:gd name="csY35" fmla="*/ 881669 h 881669"/>
                  <a:gd name="csX36" fmla="*/ 5904283 w 7221941"/>
                  <a:gd name="csY36" fmla="*/ 861306 h 881669"/>
                  <a:gd name="csX37" fmla="*/ 5846578 w 7221941"/>
                  <a:gd name="csY37" fmla="*/ 802197 h 881669"/>
                  <a:gd name="csX38" fmla="*/ 5793457 w 7221941"/>
                  <a:gd name="csY38" fmla="*/ 721039 h 881669"/>
                  <a:gd name="csX39" fmla="*/ 5738764 w 7221941"/>
                  <a:gd name="csY39" fmla="*/ 620726 h 881669"/>
                  <a:gd name="csX40" fmla="*/ 5683341 w 7221941"/>
                  <a:gd name="csY40" fmla="*/ 520645 h 881669"/>
                  <a:gd name="csX41" fmla="*/ 5628277 w 7221941"/>
                  <a:gd name="csY41" fmla="*/ 436359 h 881669"/>
                  <a:gd name="csX42" fmla="*/ 5573071 w 7221941"/>
                  <a:gd name="csY42" fmla="*/ 380366 h 881669"/>
                  <a:gd name="csX43" fmla="*/ 5517669 w 7221941"/>
                  <a:gd name="csY43" fmla="*/ 360182 h 881669"/>
                  <a:gd name="csX44" fmla="*/ 5462627 w 7221941"/>
                  <a:gd name="csY44" fmla="*/ 380777 h 881669"/>
                  <a:gd name="csX45" fmla="*/ 5408320 w 7221941"/>
                  <a:gd name="csY45" fmla="*/ 435784 h 881669"/>
                  <a:gd name="csX46" fmla="*/ 5352208 w 7221941"/>
                  <a:gd name="csY46" fmla="*/ 521388 h 881669"/>
                  <a:gd name="csX47" fmla="*/ 5297959 w 7221941"/>
                  <a:gd name="csY47" fmla="*/ 621151 h 881669"/>
                  <a:gd name="csX48" fmla="*/ 5297594 w 7221941"/>
                  <a:gd name="csY48" fmla="*/ 620636 h 881669"/>
                  <a:gd name="csX49" fmla="*/ 5297324 w 7221941"/>
                  <a:gd name="csY49" fmla="*/ 621606 h 881669"/>
                  <a:gd name="csX50" fmla="*/ 5242567 w 7221941"/>
                  <a:gd name="csY50" fmla="*/ 719382 h 881669"/>
                  <a:gd name="csX51" fmla="*/ 5186773 w 7221941"/>
                  <a:gd name="csY51" fmla="*/ 805275 h 881669"/>
                  <a:gd name="csX52" fmla="*/ 5131895 w 7221941"/>
                  <a:gd name="csY52" fmla="*/ 861292 h 881669"/>
                  <a:gd name="csX53" fmla="*/ 5076318 w 7221941"/>
                  <a:gd name="csY53" fmla="*/ 881669 h 881669"/>
                  <a:gd name="csX54" fmla="*/ 5021451 w 7221941"/>
                  <a:gd name="csY54" fmla="*/ 861306 h 881669"/>
                  <a:gd name="csX55" fmla="*/ 4963746 w 7221941"/>
                  <a:gd name="csY55" fmla="*/ 802197 h 881669"/>
                  <a:gd name="csX56" fmla="*/ 4910624 w 7221941"/>
                  <a:gd name="csY56" fmla="*/ 721039 h 881669"/>
                  <a:gd name="csX57" fmla="*/ 4855932 w 7221941"/>
                  <a:gd name="csY57" fmla="*/ 620726 h 881669"/>
                  <a:gd name="csX58" fmla="*/ 4800508 w 7221941"/>
                  <a:gd name="csY58" fmla="*/ 520645 h 881669"/>
                  <a:gd name="csX59" fmla="*/ 4745443 w 7221941"/>
                  <a:gd name="csY59" fmla="*/ 436359 h 881669"/>
                  <a:gd name="csX60" fmla="*/ 4690239 w 7221941"/>
                  <a:gd name="csY60" fmla="*/ 380365 h 881669"/>
                  <a:gd name="csX61" fmla="*/ 4634836 w 7221941"/>
                  <a:gd name="csY61" fmla="*/ 360181 h 881669"/>
                  <a:gd name="csX62" fmla="*/ 4579794 w 7221941"/>
                  <a:gd name="csY62" fmla="*/ 380777 h 881669"/>
                  <a:gd name="csX63" fmla="*/ 4525487 w 7221941"/>
                  <a:gd name="csY63" fmla="*/ 435784 h 881669"/>
                  <a:gd name="csX64" fmla="*/ 4469375 w 7221941"/>
                  <a:gd name="csY64" fmla="*/ 521388 h 881669"/>
                  <a:gd name="csX65" fmla="*/ 4415126 w 7221941"/>
                  <a:gd name="csY65" fmla="*/ 621151 h 881669"/>
                  <a:gd name="csX66" fmla="*/ 4415122 w 7221941"/>
                  <a:gd name="csY66" fmla="*/ 620431 h 881669"/>
                  <a:gd name="csX67" fmla="*/ 4414670 w 7221941"/>
                  <a:gd name="csY67" fmla="*/ 621606 h 881669"/>
                  <a:gd name="csX68" fmla="*/ 4359913 w 7221941"/>
                  <a:gd name="csY68" fmla="*/ 719382 h 881669"/>
                  <a:gd name="csX69" fmla="*/ 4304119 w 7221941"/>
                  <a:gd name="csY69" fmla="*/ 805275 h 881669"/>
                  <a:gd name="csX70" fmla="*/ 4249241 w 7221941"/>
                  <a:gd name="csY70" fmla="*/ 861293 h 881669"/>
                  <a:gd name="csX71" fmla="*/ 4193665 w 7221941"/>
                  <a:gd name="csY71" fmla="*/ 881669 h 881669"/>
                  <a:gd name="csX72" fmla="*/ 4138797 w 7221941"/>
                  <a:gd name="csY72" fmla="*/ 861306 h 881669"/>
                  <a:gd name="csX73" fmla="*/ 4081092 w 7221941"/>
                  <a:gd name="csY73" fmla="*/ 802197 h 881669"/>
                  <a:gd name="csX74" fmla="*/ 4027971 w 7221941"/>
                  <a:gd name="csY74" fmla="*/ 721039 h 881669"/>
                  <a:gd name="csX75" fmla="*/ 3973278 w 7221941"/>
                  <a:gd name="csY75" fmla="*/ 620726 h 881669"/>
                  <a:gd name="csX76" fmla="*/ 3917854 w 7221941"/>
                  <a:gd name="csY76" fmla="*/ 520645 h 881669"/>
                  <a:gd name="csX77" fmla="*/ 3862790 w 7221941"/>
                  <a:gd name="csY77" fmla="*/ 436359 h 881669"/>
                  <a:gd name="csX78" fmla="*/ 3807585 w 7221941"/>
                  <a:gd name="csY78" fmla="*/ 380366 h 881669"/>
                  <a:gd name="csX79" fmla="*/ 3752182 w 7221941"/>
                  <a:gd name="csY79" fmla="*/ 360182 h 881669"/>
                  <a:gd name="csX80" fmla="*/ 3697141 w 7221941"/>
                  <a:gd name="csY80" fmla="*/ 380777 h 881669"/>
                  <a:gd name="csX81" fmla="*/ 3642833 w 7221941"/>
                  <a:gd name="csY81" fmla="*/ 435784 h 881669"/>
                  <a:gd name="csX82" fmla="*/ 3586722 w 7221941"/>
                  <a:gd name="csY82" fmla="*/ 521388 h 881669"/>
                  <a:gd name="csX83" fmla="*/ 3532473 w 7221941"/>
                  <a:gd name="csY83" fmla="*/ 621151 h 881669"/>
                  <a:gd name="csX84" fmla="*/ 3531033 w 7221941"/>
                  <a:gd name="csY84" fmla="*/ 619119 h 881669"/>
                  <a:gd name="csX85" fmla="*/ 3530338 w 7221941"/>
                  <a:gd name="csY85" fmla="*/ 621606 h 881669"/>
                  <a:gd name="csX86" fmla="*/ 3475581 w 7221941"/>
                  <a:gd name="csY86" fmla="*/ 719382 h 881669"/>
                  <a:gd name="csX87" fmla="*/ 3419788 w 7221941"/>
                  <a:gd name="csY87" fmla="*/ 805275 h 881669"/>
                  <a:gd name="csX88" fmla="*/ 3364909 w 7221941"/>
                  <a:gd name="csY88" fmla="*/ 861292 h 881669"/>
                  <a:gd name="csX89" fmla="*/ 3309332 w 7221941"/>
                  <a:gd name="csY89" fmla="*/ 881669 h 881669"/>
                  <a:gd name="csX90" fmla="*/ 3254465 w 7221941"/>
                  <a:gd name="csY90" fmla="*/ 861306 h 881669"/>
                  <a:gd name="csX91" fmla="*/ 3196760 w 7221941"/>
                  <a:gd name="csY91" fmla="*/ 802197 h 881669"/>
                  <a:gd name="csX92" fmla="*/ 3143638 w 7221941"/>
                  <a:gd name="csY92" fmla="*/ 721039 h 881669"/>
                  <a:gd name="csX93" fmla="*/ 3088946 w 7221941"/>
                  <a:gd name="csY93" fmla="*/ 620726 h 881669"/>
                  <a:gd name="csX94" fmla="*/ 3033522 w 7221941"/>
                  <a:gd name="csY94" fmla="*/ 520645 h 881669"/>
                  <a:gd name="csX95" fmla="*/ 2978458 w 7221941"/>
                  <a:gd name="csY95" fmla="*/ 436359 h 881669"/>
                  <a:gd name="csX96" fmla="*/ 2923253 w 7221941"/>
                  <a:gd name="csY96" fmla="*/ 380365 h 881669"/>
                  <a:gd name="csX97" fmla="*/ 2867850 w 7221941"/>
                  <a:gd name="csY97" fmla="*/ 360181 h 881669"/>
                  <a:gd name="csX98" fmla="*/ 2812809 w 7221941"/>
                  <a:gd name="csY98" fmla="*/ 380777 h 881669"/>
                  <a:gd name="csX99" fmla="*/ 2758501 w 7221941"/>
                  <a:gd name="csY99" fmla="*/ 435784 h 881669"/>
                  <a:gd name="csX100" fmla="*/ 2702390 w 7221941"/>
                  <a:gd name="csY100" fmla="*/ 521388 h 881669"/>
                  <a:gd name="csX101" fmla="*/ 2648141 w 7221941"/>
                  <a:gd name="csY101" fmla="*/ 621151 h 881669"/>
                  <a:gd name="csX102" fmla="*/ 2648137 w 7221941"/>
                  <a:gd name="csY102" fmla="*/ 620431 h 881669"/>
                  <a:gd name="csX103" fmla="*/ 2647684 w 7221941"/>
                  <a:gd name="csY103" fmla="*/ 621606 h 881669"/>
                  <a:gd name="csX104" fmla="*/ 2592927 w 7221941"/>
                  <a:gd name="csY104" fmla="*/ 719382 h 881669"/>
                  <a:gd name="csX105" fmla="*/ 2537133 w 7221941"/>
                  <a:gd name="csY105" fmla="*/ 805275 h 881669"/>
                  <a:gd name="csX106" fmla="*/ 2482256 w 7221941"/>
                  <a:gd name="csY106" fmla="*/ 861293 h 881669"/>
                  <a:gd name="csX107" fmla="*/ 2426679 w 7221941"/>
                  <a:gd name="csY107" fmla="*/ 881669 h 881669"/>
                  <a:gd name="csX108" fmla="*/ 2371811 w 7221941"/>
                  <a:gd name="csY108" fmla="*/ 861306 h 881669"/>
                  <a:gd name="csX109" fmla="*/ 2314106 w 7221941"/>
                  <a:gd name="csY109" fmla="*/ 802197 h 881669"/>
                  <a:gd name="csX110" fmla="*/ 2260985 w 7221941"/>
                  <a:gd name="csY110" fmla="*/ 721039 h 881669"/>
                  <a:gd name="csX111" fmla="*/ 2206292 w 7221941"/>
                  <a:gd name="csY111" fmla="*/ 620726 h 881669"/>
                  <a:gd name="csX112" fmla="*/ 2150869 w 7221941"/>
                  <a:gd name="csY112" fmla="*/ 520645 h 881669"/>
                  <a:gd name="csX113" fmla="*/ 2095804 w 7221941"/>
                  <a:gd name="csY113" fmla="*/ 436359 h 881669"/>
                  <a:gd name="csX114" fmla="*/ 2040599 w 7221941"/>
                  <a:gd name="csY114" fmla="*/ 380366 h 881669"/>
                  <a:gd name="csX115" fmla="*/ 1985197 w 7221941"/>
                  <a:gd name="csY115" fmla="*/ 360182 h 881669"/>
                  <a:gd name="csX116" fmla="*/ 1930155 w 7221941"/>
                  <a:gd name="csY116" fmla="*/ 380777 h 881669"/>
                  <a:gd name="csX117" fmla="*/ 1875848 w 7221941"/>
                  <a:gd name="csY117" fmla="*/ 435784 h 881669"/>
                  <a:gd name="csX118" fmla="*/ 1819736 w 7221941"/>
                  <a:gd name="csY118" fmla="*/ 521388 h 881669"/>
                  <a:gd name="csX119" fmla="*/ 1765487 w 7221941"/>
                  <a:gd name="csY119" fmla="*/ 621151 h 881669"/>
                  <a:gd name="csX120" fmla="*/ 1765122 w 7221941"/>
                  <a:gd name="csY120" fmla="*/ 620636 h 881669"/>
                  <a:gd name="csX121" fmla="*/ 1764852 w 7221941"/>
                  <a:gd name="csY121" fmla="*/ 621606 h 881669"/>
                  <a:gd name="csX122" fmla="*/ 1710094 w 7221941"/>
                  <a:gd name="csY122" fmla="*/ 719382 h 881669"/>
                  <a:gd name="csX123" fmla="*/ 1654301 w 7221941"/>
                  <a:gd name="csY123" fmla="*/ 805275 h 881669"/>
                  <a:gd name="csX124" fmla="*/ 1599423 w 7221941"/>
                  <a:gd name="csY124" fmla="*/ 861292 h 881669"/>
                  <a:gd name="csX125" fmla="*/ 1543846 w 7221941"/>
                  <a:gd name="csY125" fmla="*/ 881669 h 881669"/>
                  <a:gd name="csX126" fmla="*/ 1488978 w 7221941"/>
                  <a:gd name="csY126" fmla="*/ 861306 h 881669"/>
                  <a:gd name="csX127" fmla="*/ 1431273 w 7221941"/>
                  <a:gd name="csY127" fmla="*/ 802197 h 881669"/>
                  <a:gd name="csX128" fmla="*/ 1378152 w 7221941"/>
                  <a:gd name="csY128" fmla="*/ 721039 h 881669"/>
                  <a:gd name="csX129" fmla="*/ 1323460 w 7221941"/>
                  <a:gd name="csY129" fmla="*/ 620726 h 881669"/>
                  <a:gd name="csX130" fmla="*/ 1268035 w 7221941"/>
                  <a:gd name="csY130" fmla="*/ 520645 h 881669"/>
                  <a:gd name="csX131" fmla="*/ 1212971 w 7221941"/>
                  <a:gd name="csY131" fmla="*/ 436359 h 881669"/>
                  <a:gd name="csX132" fmla="*/ 1157767 w 7221941"/>
                  <a:gd name="csY132" fmla="*/ 380365 h 881669"/>
                  <a:gd name="csX133" fmla="*/ 1102364 w 7221941"/>
                  <a:gd name="csY133" fmla="*/ 360181 h 881669"/>
                  <a:gd name="csX134" fmla="*/ 1047322 w 7221941"/>
                  <a:gd name="csY134" fmla="*/ 380777 h 881669"/>
                  <a:gd name="csX135" fmla="*/ 993015 w 7221941"/>
                  <a:gd name="csY135" fmla="*/ 435784 h 881669"/>
                  <a:gd name="csX136" fmla="*/ 936903 w 7221941"/>
                  <a:gd name="csY136" fmla="*/ 521388 h 881669"/>
                  <a:gd name="csX137" fmla="*/ 882654 w 7221941"/>
                  <a:gd name="csY137" fmla="*/ 621151 h 881669"/>
                  <a:gd name="csX138" fmla="*/ 882650 w 7221941"/>
                  <a:gd name="csY138" fmla="*/ 620431 h 881669"/>
                  <a:gd name="csX139" fmla="*/ 882198 w 7221941"/>
                  <a:gd name="csY139" fmla="*/ 621606 h 881669"/>
                  <a:gd name="csX140" fmla="*/ 827441 w 7221941"/>
                  <a:gd name="csY140" fmla="*/ 719382 h 881669"/>
                  <a:gd name="csX141" fmla="*/ 771647 w 7221941"/>
                  <a:gd name="csY141" fmla="*/ 805275 h 881669"/>
                  <a:gd name="csX142" fmla="*/ 716769 w 7221941"/>
                  <a:gd name="csY142" fmla="*/ 861293 h 881669"/>
                  <a:gd name="csX143" fmla="*/ 661192 w 7221941"/>
                  <a:gd name="csY143" fmla="*/ 881669 h 881669"/>
                  <a:gd name="csX144" fmla="*/ 606325 w 7221941"/>
                  <a:gd name="csY144" fmla="*/ 861306 h 881669"/>
                  <a:gd name="csX145" fmla="*/ 548620 w 7221941"/>
                  <a:gd name="csY145" fmla="*/ 802197 h 881669"/>
                  <a:gd name="csX146" fmla="*/ 495499 w 7221941"/>
                  <a:gd name="csY146" fmla="*/ 721039 h 881669"/>
                  <a:gd name="csX147" fmla="*/ 440806 w 7221941"/>
                  <a:gd name="csY147" fmla="*/ 620726 h 881669"/>
                  <a:gd name="csX148" fmla="*/ 385382 w 7221941"/>
                  <a:gd name="csY148" fmla="*/ 520645 h 881669"/>
                  <a:gd name="csX149" fmla="*/ 330318 w 7221941"/>
                  <a:gd name="csY149" fmla="*/ 436359 h 881669"/>
                  <a:gd name="csX150" fmla="*/ 275113 w 7221941"/>
                  <a:gd name="csY150" fmla="*/ 380366 h 881669"/>
                  <a:gd name="csX151" fmla="*/ 219710 w 7221941"/>
                  <a:gd name="csY151" fmla="*/ 360182 h 881669"/>
                  <a:gd name="csX152" fmla="*/ 164668 w 7221941"/>
                  <a:gd name="csY152" fmla="*/ 380777 h 881669"/>
                  <a:gd name="csX153" fmla="*/ 110361 w 7221941"/>
                  <a:gd name="csY153" fmla="*/ 435784 h 881669"/>
                  <a:gd name="csX154" fmla="*/ 54250 w 7221941"/>
                  <a:gd name="csY154" fmla="*/ 521388 h 881669"/>
                  <a:gd name="csX155" fmla="*/ 0 w 7221941"/>
                  <a:gd name="csY155" fmla="*/ 621151 h 881669"/>
                  <a:gd name="csX0" fmla="*/ 1521855 w 7221941"/>
                  <a:gd name="csY0" fmla="*/ 16935 h 881669"/>
                  <a:gd name="csX1" fmla="*/ 1593418 w 7221941"/>
                  <a:gd name="csY1" fmla="*/ 5967 h 881669"/>
                  <a:gd name="csX2" fmla="*/ 1629373 w 7221941"/>
                  <a:gd name="csY2" fmla="*/ 0 h 881669"/>
                  <a:gd name="csX3" fmla="*/ 3287341 w 7221941"/>
                  <a:gd name="csY3" fmla="*/ 16935 h 881669"/>
                  <a:gd name="csX4" fmla="*/ 3340096 w 7221941"/>
                  <a:gd name="csY4" fmla="*/ 18923 h 881669"/>
                  <a:gd name="csX5" fmla="*/ 3360404 w 7221941"/>
                  <a:gd name="csY5" fmla="*/ 5967 h 881669"/>
                  <a:gd name="csX6" fmla="*/ 3396359 w 7221941"/>
                  <a:gd name="csY6" fmla="*/ 0 h 881669"/>
                  <a:gd name="csX7" fmla="*/ 5054327 w 7221941"/>
                  <a:gd name="csY7" fmla="*/ 16935 h 881669"/>
                  <a:gd name="csX8" fmla="*/ 5106878 w 7221941"/>
                  <a:gd name="csY8" fmla="*/ 18097 h 881669"/>
                  <a:gd name="csX9" fmla="*/ 5125890 w 7221941"/>
                  <a:gd name="csY9" fmla="*/ 5967 h 881669"/>
                  <a:gd name="csX10" fmla="*/ 5161845 w 7221941"/>
                  <a:gd name="csY10" fmla="*/ 0 h 881669"/>
                  <a:gd name="csX11" fmla="*/ 7221941 w 7221941"/>
                  <a:gd name="csY11" fmla="*/ 51611 h 881669"/>
                  <a:gd name="csX12" fmla="*/ 7062810 w 7221941"/>
                  <a:gd name="csY12" fmla="*/ 621606 h 881669"/>
                  <a:gd name="csX13" fmla="*/ 7008053 w 7221941"/>
                  <a:gd name="csY13" fmla="*/ 719382 h 881669"/>
                  <a:gd name="csX14" fmla="*/ 6952260 w 7221941"/>
                  <a:gd name="csY14" fmla="*/ 805275 h 881669"/>
                  <a:gd name="csX15" fmla="*/ 6897381 w 7221941"/>
                  <a:gd name="csY15" fmla="*/ 861292 h 881669"/>
                  <a:gd name="csX16" fmla="*/ 6841804 w 7221941"/>
                  <a:gd name="csY16" fmla="*/ 881669 h 881669"/>
                  <a:gd name="csX17" fmla="*/ 6786937 w 7221941"/>
                  <a:gd name="csY17" fmla="*/ 861306 h 881669"/>
                  <a:gd name="csX18" fmla="*/ 6729232 w 7221941"/>
                  <a:gd name="csY18" fmla="*/ 802197 h 881669"/>
                  <a:gd name="csX19" fmla="*/ 6676111 w 7221941"/>
                  <a:gd name="csY19" fmla="*/ 721039 h 881669"/>
                  <a:gd name="csX20" fmla="*/ 6621418 w 7221941"/>
                  <a:gd name="csY20" fmla="*/ 620726 h 881669"/>
                  <a:gd name="csX21" fmla="*/ 6565994 w 7221941"/>
                  <a:gd name="csY21" fmla="*/ 520645 h 881669"/>
                  <a:gd name="csX22" fmla="*/ 6510930 w 7221941"/>
                  <a:gd name="csY22" fmla="*/ 436359 h 881669"/>
                  <a:gd name="csX23" fmla="*/ 6455725 w 7221941"/>
                  <a:gd name="csY23" fmla="*/ 380365 h 881669"/>
                  <a:gd name="csX24" fmla="*/ 6400323 w 7221941"/>
                  <a:gd name="csY24" fmla="*/ 360181 h 881669"/>
                  <a:gd name="csX25" fmla="*/ 6345281 w 7221941"/>
                  <a:gd name="csY25" fmla="*/ 380777 h 881669"/>
                  <a:gd name="csX26" fmla="*/ 6290973 w 7221941"/>
                  <a:gd name="csY26" fmla="*/ 435784 h 881669"/>
                  <a:gd name="csX27" fmla="*/ 6234862 w 7221941"/>
                  <a:gd name="csY27" fmla="*/ 521388 h 881669"/>
                  <a:gd name="csX28" fmla="*/ 6180613 w 7221941"/>
                  <a:gd name="csY28" fmla="*/ 621151 h 881669"/>
                  <a:gd name="csX29" fmla="*/ 6180609 w 7221941"/>
                  <a:gd name="csY29" fmla="*/ 620431 h 881669"/>
                  <a:gd name="csX30" fmla="*/ 6180157 w 7221941"/>
                  <a:gd name="csY30" fmla="*/ 621606 h 881669"/>
                  <a:gd name="csX31" fmla="*/ 6125399 w 7221941"/>
                  <a:gd name="csY31" fmla="*/ 719382 h 881669"/>
                  <a:gd name="csX32" fmla="*/ 6069606 w 7221941"/>
                  <a:gd name="csY32" fmla="*/ 805275 h 881669"/>
                  <a:gd name="csX33" fmla="*/ 6014728 w 7221941"/>
                  <a:gd name="csY33" fmla="*/ 861293 h 881669"/>
                  <a:gd name="csX34" fmla="*/ 5959151 w 7221941"/>
                  <a:gd name="csY34" fmla="*/ 881669 h 881669"/>
                  <a:gd name="csX35" fmla="*/ 5904283 w 7221941"/>
                  <a:gd name="csY35" fmla="*/ 861306 h 881669"/>
                  <a:gd name="csX36" fmla="*/ 5846578 w 7221941"/>
                  <a:gd name="csY36" fmla="*/ 802197 h 881669"/>
                  <a:gd name="csX37" fmla="*/ 5793457 w 7221941"/>
                  <a:gd name="csY37" fmla="*/ 721039 h 881669"/>
                  <a:gd name="csX38" fmla="*/ 5738764 w 7221941"/>
                  <a:gd name="csY38" fmla="*/ 620726 h 881669"/>
                  <a:gd name="csX39" fmla="*/ 5683341 w 7221941"/>
                  <a:gd name="csY39" fmla="*/ 520645 h 881669"/>
                  <a:gd name="csX40" fmla="*/ 5628277 w 7221941"/>
                  <a:gd name="csY40" fmla="*/ 436359 h 881669"/>
                  <a:gd name="csX41" fmla="*/ 5573071 w 7221941"/>
                  <a:gd name="csY41" fmla="*/ 380366 h 881669"/>
                  <a:gd name="csX42" fmla="*/ 5517669 w 7221941"/>
                  <a:gd name="csY42" fmla="*/ 360182 h 881669"/>
                  <a:gd name="csX43" fmla="*/ 5462627 w 7221941"/>
                  <a:gd name="csY43" fmla="*/ 380777 h 881669"/>
                  <a:gd name="csX44" fmla="*/ 5408320 w 7221941"/>
                  <a:gd name="csY44" fmla="*/ 435784 h 881669"/>
                  <a:gd name="csX45" fmla="*/ 5352208 w 7221941"/>
                  <a:gd name="csY45" fmla="*/ 521388 h 881669"/>
                  <a:gd name="csX46" fmla="*/ 5297959 w 7221941"/>
                  <a:gd name="csY46" fmla="*/ 621151 h 881669"/>
                  <a:gd name="csX47" fmla="*/ 5297594 w 7221941"/>
                  <a:gd name="csY47" fmla="*/ 620636 h 881669"/>
                  <a:gd name="csX48" fmla="*/ 5297324 w 7221941"/>
                  <a:gd name="csY48" fmla="*/ 621606 h 881669"/>
                  <a:gd name="csX49" fmla="*/ 5242567 w 7221941"/>
                  <a:gd name="csY49" fmla="*/ 719382 h 881669"/>
                  <a:gd name="csX50" fmla="*/ 5186773 w 7221941"/>
                  <a:gd name="csY50" fmla="*/ 805275 h 881669"/>
                  <a:gd name="csX51" fmla="*/ 5131895 w 7221941"/>
                  <a:gd name="csY51" fmla="*/ 861292 h 881669"/>
                  <a:gd name="csX52" fmla="*/ 5076318 w 7221941"/>
                  <a:gd name="csY52" fmla="*/ 881669 h 881669"/>
                  <a:gd name="csX53" fmla="*/ 5021451 w 7221941"/>
                  <a:gd name="csY53" fmla="*/ 861306 h 881669"/>
                  <a:gd name="csX54" fmla="*/ 4963746 w 7221941"/>
                  <a:gd name="csY54" fmla="*/ 802197 h 881669"/>
                  <a:gd name="csX55" fmla="*/ 4910624 w 7221941"/>
                  <a:gd name="csY55" fmla="*/ 721039 h 881669"/>
                  <a:gd name="csX56" fmla="*/ 4855932 w 7221941"/>
                  <a:gd name="csY56" fmla="*/ 620726 h 881669"/>
                  <a:gd name="csX57" fmla="*/ 4800508 w 7221941"/>
                  <a:gd name="csY57" fmla="*/ 520645 h 881669"/>
                  <a:gd name="csX58" fmla="*/ 4745443 w 7221941"/>
                  <a:gd name="csY58" fmla="*/ 436359 h 881669"/>
                  <a:gd name="csX59" fmla="*/ 4690239 w 7221941"/>
                  <a:gd name="csY59" fmla="*/ 380365 h 881669"/>
                  <a:gd name="csX60" fmla="*/ 4634836 w 7221941"/>
                  <a:gd name="csY60" fmla="*/ 360181 h 881669"/>
                  <a:gd name="csX61" fmla="*/ 4579794 w 7221941"/>
                  <a:gd name="csY61" fmla="*/ 380777 h 881669"/>
                  <a:gd name="csX62" fmla="*/ 4525487 w 7221941"/>
                  <a:gd name="csY62" fmla="*/ 435784 h 881669"/>
                  <a:gd name="csX63" fmla="*/ 4469375 w 7221941"/>
                  <a:gd name="csY63" fmla="*/ 521388 h 881669"/>
                  <a:gd name="csX64" fmla="*/ 4415126 w 7221941"/>
                  <a:gd name="csY64" fmla="*/ 621151 h 881669"/>
                  <a:gd name="csX65" fmla="*/ 4415122 w 7221941"/>
                  <a:gd name="csY65" fmla="*/ 620431 h 881669"/>
                  <a:gd name="csX66" fmla="*/ 4414670 w 7221941"/>
                  <a:gd name="csY66" fmla="*/ 621606 h 881669"/>
                  <a:gd name="csX67" fmla="*/ 4359913 w 7221941"/>
                  <a:gd name="csY67" fmla="*/ 719382 h 881669"/>
                  <a:gd name="csX68" fmla="*/ 4304119 w 7221941"/>
                  <a:gd name="csY68" fmla="*/ 805275 h 881669"/>
                  <a:gd name="csX69" fmla="*/ 4249241 w 7221941"/>
                  <a:gd name="csY69" fmla="*/ 861293 h 881669"/>
                  <a:gd name="csX70" fmla="*/ 4193665 w 7221941"/>
                  <a:gd name="csY70" fmla="*/ 881669 h 881669"/>
                  <a:gd name="csX71" fmla="*/ 4138797 w 7221941"/>
                  <a:gd name="csY71" fmla="*/ 861306 h 881669"/>
                  <a:gd name="csX72" fmla="*/ 4081092 w 7221941"/>
                  <a:gd name="csY72" fmla="*/ 802197 h 881669"/>
                  <a:gd name="csX73" fmla="*/ 4027971 w 7221941"/>
                  <a:gd name="csY73" fmla="*/ 721039 h 881669"/>
                  <a:gd name="csX74" fmla="*/ 3973278 w 7221941"/>
                  <a:gd name="csY74" fmla="*/ 620726 h 881669"/>
                  <a:gd name="csX75" fmla="*/ 3917854 w 7221941"/>
                  <a:gd name="csY75" fmla="*/ 520645 h 881669"/>
                  <a:gd name="csX76" fmla="*/ 3862790 w 7221941"/>
                  <a:gd name="csY76" fmla="*/ 436359 h 881669"/>
                  <a:gd name="csX77" fmla="*/ 3807585 w 7221941"/>
                  <a:gd name="csY77" fmla="*/ 380366 h 881669"/>
                  <a:gd name="csX78" fmla="*/ 3752182 w 7221941"/>
                  <a:gd name="csY78" fmla="*/ 360182 h 881669"/>
                  <a:gd name="csX79" fmla="*/ 3697141 w 7221941"/>
                  <a:gd name="csY79" fmla="*/ 380777 h 881669"/>
                  <a:gd name="csX80" fmla="*/ 3642833 w 7221941"/>
                  <a:gd name="csY80" fmla="*/ 435784 h 881669"/>
                  <a:gd name="csX81" fmla="*/ 3586722 w 7221941"/>
                  <a:gd name="csY81" fmla="*/ 521388 h 881669"/>
                  <a:gd name="csX82" fmla="*/ 3532473 w 7221941"/>
                  <a:gd name="csY82" fmla="*/ 621151 h 881669"/>
                  <a:gd name="csX83" fmla="*/ 3531033 w 7221941"/>
                  <a:gd name="csY83" fmla="*/ 619119 h 881669"/>
                  <a:gd name="csX84" fmla="*/ 3530338 w 7221941"/>
                  <a:gd name="csY84" fmla="*/ 621606 h 881669"/>
                  <a:gd name="csX85" fmla="*/ 3475581 w 7221941"/>
                  <a:gd name="csY85" fmla="*/ 719382 h 881669"/>
                  <a:gd name="csX86" fmla="*/ 3419788 w 7221941"/>
                  <a:gd name="csY86" fmla="*/ 805275 h 881669"/>
                  <a:gd name="csX87" fmla="*/ 3364909 w 7221941"/>
                  <a:gd name="csY87" fmla="*/ 861292 h 881669"/>
                  <a:gd name="csX88" fmla="*/ 3309332 w 7221941"/>
                  <a:gd name="csY88" fmla="*/ 881669 h 881669"/>
                  <a:gd name="csX89" fmla="*/ 3254465 w 7221941"/>
                  <a:gd name="csY89" fmla="*/ 861306 h 881669"/>
                  <a:gd name="csX90" fmla="*/ 3196760 w 7221941"/>
                  <a:gd name="csY90" fmla="*/ 802197 h 881669"/>
                  <a:gd name="csX91" fmla="*/ 3143638 w 7221941"/>
                  <a:gd name="csY91" fmla="*/ 721039 h 881669"/>
                  <a:gd name="csX92" fmla="*/ 3088946 w 7221941"/>
                  <a:gd name="csY92" fmla="*/ 620726 h 881669"/>
                  <a:gd name="csX93" fmla="*/ 3033522 w 7221941"/>
                  <a:gd name="csY93" fmla="*/ 520645 h 881669"/>
                  <a:gd name="csX94" fmla="*/ 2978458 w 7221941"/>
                  <a:gd name="csY94" fmla="*/ 436359 h 881669"/>
                  <a:gd name="csX95" fmla="*/ 2923253 w 7221941"/>
                  <a:gd name="csY95" fmla="*/ 380365 h 881669"/>
                  <a:gd name="csX96" fmla="*/ 2867850 w 7221941"/>
                  <a:gd name="csY96" fmla="*/ 360181 h 881669"/>
                  <a:gd name="csX97" fmla="*/ 2812809 w 7221941"/>
                  <a:gd name="csY97" fmla="*/ 380777 h 881669"/>
                  <a:gd name="csX98" fmla="*/ 2758501 w 7221941"/>
                  <a:gd name="csY98" fmla="*/ 435784 h 881669"/>
                  <a:gd name="csX99" fmla="*/ 2702390 w 7221941"/>
                  <a:gd name="csY99" fmla="*/ 521388 h 881669"/>
                  <a:gd name="csX100" fmla="*/ 2648141 w 7221941"/>
                  <a:gd name="csY100" fmla="*/ 621151 h 881669"/>
                  <a:gd name="csX101" fmla="*/ 2648137 w 7221941"/>
                  <a:gd name="csY101" fmla="*/ 620431 h 881669"/>
                  <a:gd name="csX102" fmla="*/ 2647684 w 7221941"/>
                  <a:gd name="csY102" fmla="*/ 621606 h 881669"/>
                  <a:gd name="csX103" fmla="*/ 2592927 w 7221941"/>
                  <a:gd name="csY103" fmla="*/ 719382 h 881669"/>
                  <a:gd name="csX104" fmla="*/ 2537133 w 7221941"/>
                  <a:gd name="csY104" fmla="*/ 805275 h 881669"/>
                  <a:gd name="csX105" fmla="*/ 2482256 w 7221941"/>
                  <a:gd name="csY105" fmla="*/ 861293 h 881669"/>
                  <a:gd name="csX106" fmla="*/ 2426679 w 7221941"/>
                  <a:gd name="csY106" fmla="*/ 881669 h 881669"/>
                  <a:gd name="csX107" fmla="*/ 2371811 w 7221941"/>
                  <a:gd name="csY107" fmla="*/ 861306 h 881669"/>
                  <a:gd name="csX108" fmla="*/ 2314106 w 7221941"/>
                  <a:gd name="csY108" fmla="*/ 802197 h 881669"/>
                  <a:gd name="csX109" fmla="*/ 2260985 w 7221941"/>
                  <a:gd name="csY109" fmla="*/ 721039 h 881669"/>
                  <a:gd name="csX110" fmla="*/ 2206292 w 7221941"/>
                  <a:gd name="csY110" fmla="*/ 620726 h 881669"/>
                  <a:gd name="csX111" fmla="*/ 2150869 w 7221941"/>
                  <a:gd name="csY111" fmla="*/ 520645 h 881669"/>
                  <a:gd name="csX112" fmla="*/ 2095804 w 7221941"/>
                  <a:gd name="csY112" fmla="*/ 436359 h 881669"/>
                  <a:gd name="csX113" fmla="*/ 2040599 w 7221941"/>
                  <a:gd name="csY113" fmla="*/ 380366 h 881669"/>
                  <a:gd name="csX114" fmla="*/ 1985197 w 7221941"/>
                  <a:gd name="csY114" fmla="*/ 360182 h 881669"/>
                  <a:gd name="csX115" fmla="*/ 1930155 w 7221941"/>
                  <a:gd name="csY115" fmla="*/ 380777 h 881669"/>
                  <a:gd name="csX116" fmla="*/ 1875848 w 7221941"/>
                  <a:gd name="csY116" fmla="*/ 435784 h 881669"/>
                  <a:gd name="csX117" fmla="*/ 1819736 w 7221941"/>
                  <a:gd name="csY117" fmla="*/ 521388 h 881669"/>
                  <a:gd name="csX118" fmla="*/ 1765487 w 7221941"/>
                  <a:gd name="csY118" fmla="*/ 621151 h 881669"/>
                  <a:gd name="csX119" fmla="*/ 1765122 w 7221941"/>
                  <a:gd name="csY119" fmla="*/ 620636 h 881669"/>
                  <a:gd name="csX120" fmla="*/ 1764852 w 7221941"/>
                  <a:gd name="csY120" fmla="*/ 621606 h 881669"/>
                  <a:gd name="csX121" fmla="*/ 1710094 w 7221941"/>
                  <a:gd name="csY121" fmla="*/ 719382 h 881669"/>
                  <a:gd name="csX122" fmla="*/ 1654301 w 7221941"/>
                  <a:gd name="csY122" fmla="*/ 805275 h 881669"/>
                  <a:gd name="csX123" fmla="*/ 1599423 w 7221941"/>
                  <a:gd name="csY123" fmla="*/ 861292 h 881669"/>
                  <a:gd name="csX124" fmla="*/ 1543846 w 7221941"/>
                  <a:gd name="csY124" fmla="*/ 881669 h 881669"/>
                  <a:gd name="csX125" fmla="*/ 1488978 w 7221941"/>
                  <a:gd name="csY125" fmla="*/ 861306 h 881669"/>
                  <a:gd name="csX126" fmla="*/ 1431273 w 7221941"/>
                  <a:gd name="csY126" fmla="*/ 802197 h 881669"/>
                  <a:gd name="csX127" fmla="*/ 1378152 w 7221941"/>
                  <a:gd name="csY127" fmla="*/ 721039 h 881669"/>
                  <a:gd name="csX128" fmla="*/ 1323460 w 7221941"/>
                  <a:gd name="csY128" fmla="*/ 620726 h 881669"/>
                  <a:gd name="csX129" fmla="*/ 1268035 w 7221941"/>
                  <a:gd name="csY129" fmla="*/ 520645 h 881669"/>
                  <a:gd name="csX130" fmla="*/ 1212971 w 7221941"/>
                  <a:gd name="csY130" fmla="*/ 436359 h 881669"/>
                  <a:gd name="csX131" fmla="*/ 1157767 w 7221941"/>
                  <a:gd name="csY131" fmla="*/ 380365 h 881669"/>
                  <a:gd name="csX132" fmla="*/ 1102364 w 7221941"/>
                  <a:gd name="csY132" fmla="*/ 360181 h 881669"/>
                  <a:gd name="csX133" fmla="*/ 1047322 w 7221941"/>
                  <a:gd name="csY133" fmla="*/ 380777 h 881669"/>
                  <a:gd name="csX134" fmla="*/ 993015 w 7221941"/>
                  <a:gd name="csY134" fmla="*/ 435784 h 881669"/>
                  <a:gd name="csX135" fmla="*/ 936903 w 7221941"/>
                  <a:gd name="csY135" fmla="*/ 521388 h 881669"/>
                  <a:gd name="csX136" fmla="*/ 882654 w 7221941"/>
                  <a:gd name="csY136" fmla="*/ 621151 h 881669"/>
                  <a:gd name="csX137" fmla="*/ 882650 w 7221941"/>
                  <a:gd name="csY137" fmla="*/ 620431 h 881669"/>
                  <a:gd name="csX138" fmla="*/ 882198 w 7221941"/>
                  <a:gd name="csY138" fmla="*/ 621606 h 881669"/>
                  <a:gd name="csX139" fmla="*/ 827441 w 7221941"/>
                  <a:gd name="csY139" fmla="*/ 719382 h 881669"/>
                  <a:gd name="csX140" fmla="*/ 771647 w 7221941"/>
                  <a:gd name="csY140" fmla="*/ 805275 h 881669"/>
                  <a:gd name="csX141" fmla="*/ 716769 w 7221941"/>
                  <a:gd name="csY141" fmla="*/ 861293 h 881669"/>
                  <a:gd name="csX142" fmla="*/ 661192 w 7221941"/>
                  <a:gd name="csY142" fmla="*/ 881669 h 881669"/>
                  <a:gd name="csX143" fmla="*/ 606325 w 7221941"/>
                  <a:gd name="csY143" fmla="*/ 861306 h 881669"/>
                  <a:gd name="csX144" fmla="*/ 548620 w 7221941"/>
                  <a:gd name="csY144" fmla="*/ 802197 h 881669"/>
                  <a:gd name="csX145" fmla="*/ 495499 w 7221941"/>
                  <a:gd name="csY145" fmla="*/ 721039 h 881669"/>
                  <a:gd name="csX146" fmla="*/ 440806 w 7221941"/>
                  <a:gd name="csY146" fmla="*/ 620726 h 881669"/>
                  <a:gd name="csX147" fmla="*/ 385382 w 7221941"/>
                  <a:gd name="csY147" fmla="*/ 520645 h 881669"/>
                  <a:gd name="csX148" fmla="*/ 330318 w 7221941"/>
                  <a:gd name="csY148" fmla="*/ 436359 h 881669"/>
                  <a:gd name="csX149" fmla="*/ 275113 w 7221941"/>
                  <a:gd name="csY149" fmla="*/ 380366 h 881669"/>
                  <a:gd name="csX150" fmla="*/ 219710 w 7221941"/>
                  <a:gd name="csY150" fmla="*/ 360182 h 881669"/>
                  <a:gd name="csX151" fmla="*/ 164668 w 7221941"/>
                  <a:gd name="csY151" fmla="*/ 380777 h 881669"/>
                  <a:gd name="csX152" fmla="*/ 110361 w 7221941"/>
                  <a:gd name="csY152" fmla="*/ 435784 h 881669"/>
                  <a:gd name="csX153" fmla="*/ 54250 w 7221941"/>
                  <a:gd name="csY153" fmla="*/ 521388 h 881669"/>
                  <a:gd name="csX154" fmla="*/ 0 w 7221941"/>
                  <a:gd name="csY154" fmla="*/ 621151 h 881669"/>
                  <a:gd name="csX0" fmla="*/ 1593418 w 7221941"/>
                  <a:gd name="csY0" fmla="*/ 5967 h 881669"/>
                  <a:gd name="csX1" fmla="*/ 1629373 w 7221941"/>
                  <a:gd name="csY1" fmla="*/ 0 h 881669"/>
                  <a:gd name="csX2" fmla="*/ 3287341 w 7221941"/>
                  <a:gd name="csY2" fmla="*/ 16935 h 881669"/>
                  <a:gd name="csX3" fmla="*/ 3340096 w 7221941"/>
                  <a:gd name="csY3" fmla="*/ 18923 h 881669"/>
                  <a:gd name="csX4" fmla="*/ 3360404 w 7221941"/>
                  <a:gd name="csY4" fmla="*/ 5967 h 881669"/>
                  <a:gd name="csX5" fmla="*/ 3396359 w 7221941"/>
                  <a:gd name="csY5" fmla="*/ 0 h 881669"/>
                  <a:gd name="csX6" fmla="*/ 5054327 w 7221941"/>
                  <a:gd name="csY6" fmla="*/ 16935 h 881669"/>
                  <a:gd name="csX7" fmla="*/ 5106878 w 7221941"/>
                  <a:gd name="csY7" fmla="*/ 18097 h 881669"/>
                  <a:gd name="csX8" fmla="*/ 5125890 w 7221941"/>
                  <a:gd name="csY8" fmla="*/ 5967 h 881669"/>
                  <a:gd name="csX9" fmla="*/ 5161845 w 7221941"/>
                  <a:gd name="csY9" fmla="*/ 0 h 881669"/>
                  <a:gd name="csX10" fmla="*/ 7221941 w 7221941"/>
                  <a:gd name="csY10" fmla="*/ 51611 h 881669"/>
                  <a:gd name="csX11" fmla="*/ 7062810 w 7221941"/>
                  <a:gd name="csY11" fmla="*/ 621606 h 881669"/>
                  <a:gd name="csX12" fmla="*/ 7008053 w 7221941"/>
                  <a:gd name="csY12" fmla="*/ 719382 h 881669"/>
                  <a:gd name="csX13" fmla="*/ 6952260 w 7221941"/>
                  <a:gd name="csY13" fmla="*/ 805275 h 881669"/>
                  <a:gd name="csX14" fmla="*/ 6897381 w 7221941"/>
                  <a:gd name="csY14" fmla="*/ 861292 h 881669"/>
                  <a:gd name="csX15" fmla="*/ 6841804 w 7221941"/>
                  <a:gd name="csY15" fmla="*/ 881669 h 881669"/>
                  <a:gd name="csX16" fmla="*/ 6786937 w 7221941"/>
                  <a:gd name="csY16" fmla="*/ 861306 h 881669"/>
                  <a:gd name="csX17" fmla="*/ 6729232 w 7221941"/>
                  <a:gd name="csY17" fmla="*/ 802197 h 881669"/>
                  <a:gd name="csX18" fmla="*/ 6676111 w 7221941"/>
                  <a:gd name="csY18" fmla="*/ 721039 h 881669"/>
                  <a:gd name="csX19" fmla="*/ 6621418 w 7221941"/>
                  <a:gd name="csY19" fmla="*/ 620726 h 881669"/>
                  <a:gd name="csX20" fmla="*/ 6565994 w 7221941"/>
                  <a:gd name="csY20" fmla="*/ 520645 h 881669"/>
                  <a:gd name="csX21" fmla="*/ 6510930 w 7221941"/>
                  <a:gd name="csY21" fmla="*/ 436359 h 881669"/>
                  <a:gd name="csX22" fmla="*/ 6455725 w 7221941"/>
                  <a:gd name="csY22" fmla="*/ 380365 h 881669"/>
                  <a:gd name="csX23" fmla="*/ 6400323 w 7221941"/>
                  <a:gd name="csY23" fmla="*/ 360181 h 881669"/>
                  <a:gd name="csX24" fmla="*/ 6345281 w 7221941"/>
                  <a:gd name="csY24" fmla="*/ 380777 h 881669"/>
                  <a:gd name="csX25" fmla="*/ 6290973 w 7221941"/>
                  <a:gd name="csY25" fmla="*/ 435784 h 881669"/>
                  <a:gd name="csX26" fmla="*/ 6234862 w 7221941"/>
                  <a:gd name="csY26" fmla="*/ 521388 h 881669"/>
                  <a:gd name="csX27" fmla="*/ 6180613 w 7221941"/>
                  <a:gd name="csY27" fmla="*/ 621151 h 881669"/>
                  <a:gd name="csX28" fmla="*/ 6180609 w 7221941"/>
                  <a:gd name="csY28" fmla="*/ 620431 h 881669"/>
                  <a:gd name="csX29" fmla="*/ 6180157 w 7221941"/>
                  <a:gd name="csY29" fmla="*/ 621606 h 881669"/>
                  <a:gd name="csX30" fmla="*/ 6125399 w 7221941"/>
                  <a:gd name="csY30" fmla="*/ 719382 h 881669"/>
                  <a:gd name="csX31" fmla="*/ 6069606 w 7221941"/>
                  <a:gd name="csY31" fmla="*/ 805275 h 881669"/>
                  <a:gd name="csX32" fmla="*/ 6014728 w 7221941"/>
                  <a:gd name="csY32" fmla="*/ 861293 h 881669"/>
                  <a:gd name="csX33" fmla="*/ 5959151 w 7221941"/>
                  <a:gd name="csY33" fmla="*/ 881669 h 881669"/>
                  <a:gd name="csX34" fmla="*/ 5904283 w 7221941"/>
                  <a:gd name="csY34" fmla="*/ 861306 h 881669"/>
                  <a:gd name="csX35" fmla="*/ 5846578 w 7221941"/>
                  <a:gd name="csY35" fmla="*/ 802197 h 881669"/>
                  <a:gd name="csX36" fmla="*/ 5793457 w 7221941"/>
                  <a:gd name="csY36" fmla="*/ 721039 h 881669"/>
                  <a:gd name="csX37" fmla="*/ 5738764 w 7221941"/>
                  <a:gd name="csY37" fmla="*/ 620726 h 881669"/>
                  <a:gd name="csX38" fmla="*/ 5683341 w 7221941"/>
                  <a:gd name="csY38" fmla="*/ 520645 h 881669"/>
                  <a:gd name="csX39" fmla="*/ 5628277 w 7221941"/>
                  <a:gd name="csY39" fmla="*/ 436359 h 881669"/>
                  <a:gd name="csX40" fmla="*/ 5573071 w 7221941"/>
                  <a:gd name="csY40" fmla="*/ 380366 h 881669"/>
                  <a:gd name="csX41" fmla="*/ 5517669 w 7221941"/>
                  <a:gd name="csY41" fmla="*/ 360182 h 881669"/>
                  <a:gd name="csX42" fmla="*/ 5462627 w 7221941"/>
                  <a:gd name="csY42" fmla="*/ 380777 h 881669"/>
                  <a:gd name="csX43" fmla="*/ 5408320 w 7221941"/>
                  <a:gd name="csY43" fmla="*/ 435784 h 881669"/>
                  <a:gd name="csX44" fmla="*/ 5352208 w 7221941"/>
                  <a:gd name="csY44" fmla="*/ 521388 h 881669"/>
                  <a:gd name="csX45" fmla="*/ 5297959 w 7221941"/>
                  <a:gd name="csY45" fmla="*/ 621151 h 881669"/>
                  <a:gd name="csX46" fmla="*/ 5297594 w 7221941"/>
                  <a:gd name="csY46" fmla="*/ 620636 h 881669"/>
                  <a:gd name="csX47" fmla="*/ 5297324 w 7221941"/>
                  <a:gd name="csY47" fmla="*/ 621606 h 881669"/>
                  <a:gd name="csX48" fmla="*/ 5242567 w 7221941"/>
                  <a:gd name="csY48" fmla="*/ 719382 h 881669"/>
                  <a:gd name="csX49" fmla="*/ 5186773 w 7221941"/>
                  <a:gd name="csY49" fmla="*/ 805275 h 881669"/>
                  <a:gd name="csX50" fmla="*/ 5131895 w 7221941"/>
                  <a:gd name="csY50" fmla="*/ 861292 h 881669"/>
                  <a:gd name="csX51" fmla="*/ 5076318 w 7221941"/>
                  <a:gd name="csY51" fmla="*/ 881669 h 881669"/>
                  <a:gd name="csX52" fmla="*/ 5021451 w 7221941"/>
                  <a:gd name="csY52" fmla="*/ 861306 h 881669"/>
                  <a:gd name="csX53" fmla="*/ 4963746 w 7221941"/>
                  <a:gd name="csY53" fmla="*/ 802197 h 881669"/>
                  <a:gd name="csX54" fmla="*/ 4910624 w 7221941"/>
                  <a:gd name="csY54" fmla="*/ 721039 h 881669"/>
                  <a:gd name="csX55" fmla="*/ 4855932 w 7221941"/>
                  <a:gd name="csY55" fmla="*/ 620726 h 881669"/>
                  <a:gd name="csX56" fmla="*/ 4800508 w 7221941"/>
                  <a:gd name="csY56" fmla="*/ 520645 h 881669"/>
                  <a:gd name="csX57" fmla="*/ 4745443 w 7221941"/>
                  <a:gd name="csY57" fmla="*/ 436359 h 881669"/>
                  <a:gd name="csX58" fmla="*/ 4690239 w 7221941"/>
                  <a:gd name="csY58" fmla="*/ 380365 h 881669"/>
                  <a:gd name="csX59" fmla="*/ 4634836 w 7221941"/>
                  <a:gd name="csY59" fmla="*/ 360181 h 881669"/>
                  <a:gd name="csX60" fmla="*/ 4579794 w 7221941"/>
                  <a:gd name="csY60" fmla="*/ 380777 h 881669"/>
                  <a:gd name="csX61" fmla="*/ 4525487 w 7221941"/>
                  <a:gd name="csY61" fmla="*/ 435784 h 881669"/>
                  <a:gd name="csX62" fmla="*/ 4469375 w 7221941"/>
                  <a:gd name="csY62" fmla="*/ 521388 h 881669"/>
                  <a:gd name="csX63" fmla="*/ 4415126 w 7221941"/>
                  <a:gd name="csY63" fmla="*/ 621151 h 881669"/>
                  <a:gd name="csX64" fmla="*/ 4415122 w 7221941"/>
                  <a:gd name="csY64" fmla="*/ 620431 h 881669"/>
                  <a:gd name="csX65" fmla="*/ 4414670 w 7221941"/>
                  <a:gd name="csY65" fmla="*/ 621606 h 881669"/>
                  <a:gd name="csX66" fmla="*/ 4359913 w 7221941"/>
                  <a:gd name="csY66" fmla="*/ 719382 h 881669"/>
                  <a:gd name="csX67" fmla="*/ 4304119 w 7221941"/>
                  <a:gd name="csY67" fmla="*/ 805275 h 881669"/>
                  <a:gd name="csX68" fmla="*/ 4249241 w 7221941"/>
                  <a:gd name="csY68" fmla="*/ 861293 h 881669"/>
                  <a:gd name="csX69" fmla="*/ 4193665 w 7221941"/>
                  <a:gd name="csY69" fmla="*/ 881669 h 881669"/>
                  <a:gd name="csX70" fmla="*/ 4138797 w 7221941"/>
                  <a:gd name="csY70" fmla="*/ 861306 h 881669"/>
                  <a:gd name="csX71" fmla="*/ 4081092 w 7221941"/>
                  <a:gd name="csY71" fmla="*/ 802197 h 881669"/>
                  <a:gd name="csX72" fmla="*/ 4027971 w 7221941"/>
                  <a:gd name="csY72" fmla="*/ 721039 h 881669"/>
                  <a:gd name="csX73" fmla="*/ 3973278 w 7221941"/>
                  <a:gd name="csY73" fmla="*/ 620726 h 881669"/>
                  <a:gd name="csX74" fmla="*/ 3917854 w 7221941"/>
                  <a:gd name="csY74" fmla="*/ 520645 h 881669"/>
                  <a:gd name="csX75" fmla="*/ 3862790 w 7221941"/>
                  <a:gd name="csY75" fmla="*/ 436359 h 881669"/>
                  <a:gd name="csX76" fmla="*/ 3807585 w 7221941"/>
                  <a:gd name="csY76" fmla="*/ 380366 h 881669"/>
                  <a:gd name="csX77" fmla="*/ 3752182 w 7221941"/>
                  <a:gd name="csY77" fmla="*/ 360182 h 881669"/>
                  <a:gd name="csX78" fmla="*/ 3697141 w 7221941"/>
                  <a:gd name="csY78" fmla="*/ 380777 h 881669"/>
                  <a:gd name="csX79" fmla="*/ 3642833 w 7221941"/>
                  <a:gd name="csY79" fmla="*/ 435784 h 881669"/>
                  <a:gd name="csX80" fmla="*/ 3586722 w 7221941"/>
                  <a:gd name="csY80" fmla="*/ 521388 h 881669"/>
                  <a:gd name="csX81" fmla="*/ 3532473 w 7221941"/>
                  <a:gd name="csY81" fmla="*/ 621151 h 881669"/>
                  <a:gd name="csX82" fmla="*/ 3531033 w 7221941"/>
                  <a:gd name="csY82" fmla="*/ 619119 h 881669"/>
                  <a:gd name="csX83" fmla="*/ 3530338 w 7221941"/>
                  <a:gd name="csY83" fmla="*/ 621606 h 881669"/>
                  <a:gd name="csX84" fmla="*/ 3475581 w 7221941"/>
                  <a:gd name="csY84" fmla="*/ 719382 h 881669"/>
                  <a:gd name="csX85" fmla="*/ 3419788 w 7221941"/>
                  <a:gd name="csY85" fmla="*/ 805275 h 881669"/>
                  <a:gd name="csX86" fmla="*/ 3364909 w 7221941"/>
                  <a:gd name="csY86" fmla="*/ 861292 h 881669"/>
                  <a:gd name="csX87" fmla="*/ 3309332 w 7221941"/>
                  <a:gd name="csY87" fmla="*/ 881669 h 881669"/>
                  <a:gd name="csX88" fmla="*/ 3254465 w 7221941"/>
                  <a:gd name="csY88" fmla="*/ 861306 h 881669"/>
                  <a:gd name="csX89" fmla="*/ 3196760 w 7221941"/>
                  <a:gd name="csY89" fmla="*/ 802197 h 881669"/>
                  <a:gd name="csX90" fmla="*/ 3143638 w 7221941"/>
                  <a:gd name="csY90" fmla="*/ 721039 h 881669"/>
                  <a:gd name="csX91" fmla="*/ 3088946 w 7221941"/>
                  <a:gd name="csY91" fmla="*/ 620726 h 881669"/>
                  <a:gd name="csX92" fmla="*/ 3033522 w 7221941"/>
                  <a:gd name="csY92" fmla="*/ 520645 h 881669"/>
                  <a:gd name="csX93" fmla="*/ 2978458 w 7221941"/>
                  <a:gd name="csY93" fmla="*/ 436359 h 881669"/>
                  <a:gd name="csX94" fmla="*/ 2923253 w 7221941"/>
                  <a:gd name="csY94" fmla="*/ 380365 h 881669"/>
                  <a:gd name="csX95" fmla="*/ 2867850 w 7221941"/>
                  <a:gd name="csY95" fmla="*/ 360181 h 881669"/>
                  <a:gd name="csX96" fmla="*/ 2812809 w 7221941"/>
                  <a:gd name="csY96" fmla="*/ 380777 h 881669"/>
                  <a:gd name="csX97" fmla="*/ 2758501 w 7221941"/>
                  <a:gd name="csY97" fmla="*/ 435784 h 881669"/>
                  <a:gd name="csX98" fmla="*/ 2702390 w 7221941"/>
                  <a:gd name="csY98" fmla="*/ 521388 h 881669"/>
                  <a:gd name="csX99" fmla="*/ 2648141 w 7221941"/>
                  <a:gd name="csY99" fmla="*/ 621151 h 881669"/>
                  <a:gd name="csX100" fmla="*/ 2648137 w 7221941"/>
                  <a:gd name="csY100" fmla="*/ 620431 h 881669"/>
                  <a:gd name="csX101" fmla="*/ 2647684 w 7221941"/>
                  <a:gd name="csY101" fmla="*/ 621606 h 881669"/>
                  <a:gd name="csX102" fmla="*/ 2592927 w 7221941"/>
                  <a:gd name="csY102" fmla="*/ 719382 h 881669"/>
                  <a:gd name="csX103" fmla="*/ 2537133 w 7221941"/>
                  <a:gd name="csY103" fmla="*/ 805275 h 881669"/>
                  <a:gd name="csX104" fmla="*/ 2482256 w 7221941"/>
                  <a:gd name="csY104" fmla="*/ 861293 h 881669"/>
                  <a:gd name="csX105" fmla="*/ 2426679 w 7221941"/>
                  <a:gd name="csY105" fmla="*/ 881669 h 881669"/>
                  <a:gd name="csX106" fmla="*/ 2371811 w 7221941"/>
                  <a:gd name="csY106" fmla="*/ 861306 h 881669"/>
                  <a:gd name="csX107" fmla="*/ 2314106 w 7221941"/>
                  <a:gd name="csY107" fmla="*/ 802197 h 881669"/>
                  <a:gd name="csX108" fmla="*/ 2260985 w 7221941"/>
                  <a:gd name="csY108" fmla="*/ 721039 h 881669"/>
                  <a:gd name="csX109" fmla="*/ 2206292 w 7221941"/>
                  <a:gd name="csY109" fmla="*/ 620726 h 881669"/>
                  <a:gd name="csX110" fmla="*/ 2150869 w 7221941"/>
                  <a:gd name="csY110" fmla="*/ 520645 h 881669"/>
                  <a:gd name="csX111" fmla="*/ 2095804 w 7221941"/>
                  <a:gd name="csY111" fmla="*/ 436359 h 881669"/>
                  <a:gd name="csX112" fmla="*/ 2040599 w 7221941"/>
                  <a:gd name="csY112" fmla="*/ 380366 h 881669"/>
                  <a:gd name="csX113" fmla="*/ 1985197 w 7221941"/>
                  <a:gd name="csY113" fmla="*/ 360182 h 881669"/>
                  <a:gd name="csX114" fmla="*/ 1930155 w 7221941"/>
                  <a:gd name="csY114" fmla="*/ 380777 h 881669"/>
                  <a:gd name="csX115" fmla="*/ 1875848 w 7221941"/>
                  <a:gd name="csY115" fmla="*/ 435784 h 881669"/>
                  <a:gd name="csX116" fmla="*/ 1819736 w 7221941"/>
                  <a:gd name="csY116" fmla="*/ 521388 h 881669"/>
                  <a:gd name="csX117" fmla="*/ 1765487 w 7221941"/>
                  <a:gd name="csY117" fmla="*/ 621151 h 881669"/>
                  <a:gd name="csX118" fmla="*/ 1765122 w 7221941"/>
                  <a:gd name="csY118" fmla="*/ 620636 h 881669"/>
                  <a:gd name="csX119" fmla="*/ 1764852 w 7221941"/>
                  <a:gd name="csY119" fmla="*/ 621606 h 881669"/>
                  <a:gd name="csX120" fmla="*/ 1710094 w 7221941"/>
                  <a:gd name="csY120" fmla="*/ 719382 h 881669"/>
                  <a:gd name="csX121" fmla="*/ 1654301 w 7221941"/>
                  <a:gd name="csY121" fmla="*/ 805275 h 881669"/>
                  <a:gd name="csX122" fmla="*/ 1599423 w 7221941"/>
                  <a:gd name="csY122" fmla="*/ 861292 h 881669"/>
                  <a:gd name="csX123" fmla="*/ 1543846 w 7221941"/>
                  <a:gd name="csY123" fmla="*/ 881669 h 881669"/>
                  <a:gd name="csX124" fmla="*/ 1488978 w 7221941"/>
                  <a:gd name="csY124" fmla="*/ 861306 h 881669"/>
                  <a:gd name="csX125" fmla="*/ 1431273 w 7221941"/>
                  <a:gd name="csY125" fmla="*/ 802197 h 881669"/>
                  <a:gd name="csX126" fmla="*/ 1378152 w 7221941"/>
                  <a:gd name="csY126" fmla="*/ 721039 h 881669"/>
                  <a:gd name="csX127" fmla="*/ 1323460 w 7221941"/>
                  <a:gd name="csY127" fmla="*/ 620726 h 881669"/>
                  <a:gd name="csX128" fmla="*/ 1268035 w 7221941"/>
                  <a:gd name="csY128" fmla="*/ 520645 h 881669"/>
                  <a:gd name="csX129" fmla="*/ 1212971 w 7221941"/>
                  <a:gd name="csY129" fmla="*/ 436359 h 881669"/>
                  <a:gd name="csX130" fmla="*/ 1157767 w 7221941"/>
                  <a:gd name="csY130" fmla="*/ 380365 h 881669"/>
                  <a:gd name="csX131" fmla="*/ 1102364 w 7221941"/>
                  <a:gd name="csY131" fmla="*/ 360181 h 881669"/>
                  <a:gd name="csX132" fmla="*/ 1047322 w 7221941"/>
                  <a:gd name="csY132" fmla="*/ 380777 h 881669"/>
                  <a:gd name="csX133" fmla="*/ 993015 w 7221941"/>
                  <a:gd name="csY133" fmla="*/ 435784 h 881669"/>
                  <a:gd name="csX134" fmla="*/ 936903 w 7221941"/>
                  <a:gd name="csY134" fmla="*/ 521388 h 881669"/>
                  <a:gd name="csX135" fmla="*/ 882654 w 7221941"/>
                  <a:gd name="csY135" fmla="*/ 621151 h 881669"/>
                  <a:gd name="csX136" fmla="*/ 882650 w 7221941"/>
                  <a:gd name="csY136" fmla="*/ 620431 h 881669"/>
                  <a:gd name="csX137" fmla="*/ 882198 w 7221941"/>
                  <a:gd name="csY137" fmla="*/ 621606 h 881669"/>
                  <a:gd name="csX138" fmla="*/ 827441 w 7221941"/>
                  <a:gd name="csY138" fmla="*/ 719382 h 881669"/>
                  <a:gd name="csX139" fmla="*/ 771647 w 7221941"/>
                  <a:gd name="csY139" fmla="*/ 805275 h 881669"/>
                  <a:gd name="csX140" fmla="*/ 716769 w 7221941"/>
                  <a:gd name="csY140" fmla="*/ 861293 h 881669"/>
                  <a:gd name="csX141" fmla="*/ 661192 w 7221941"/>
                  <a:gd name="csY141" fmla="*/ 881669 h 881669"/>
                  <a:gd name="csX142" fmla="*/ 606325 w 7221941"/>
                  <a:gd name="csY142" fmla="*/ 861306 h 881669"/>
                  <a:gd name="csX143" fmla="*/ 548620 w 7221941"/>
                  <a:gd name="csY143" fmla="*/ 802197 h 881669"/>
                  <a:gd name="csX144" fmla="*/ 495499 w 7221941"/>
                  <a:gd name="csY144" fmla="*/ 721039 h 881669"/>
                  <a:gd name="csX145" fmla="*/ 440806 w 7221941"/>
                  <a:gd name="csY145" fmla="*/ 620726 h 881669"/>
                  <a:gd name="csX146" fmla="*/ 385382 w 7221941"/>
                  <a:gd name="csY146" fmla="*/ 520645 h 881669"/>
                  <a:gd name="csX147" fmla="*/ 330318 w 7221941"/>
                  <a:gd name="csY147" fmla="*/ 436359 h 881669"/>
                  <a:gd name="csX148" fmla="*/ 275113 w 7221941"/>
                  <a:gd name="csY148" fmla="*/ 380366 h 881669"/>
                  <a:gd name="csX149" fmla="*/ 219710 w 7221941"/>
                  <a:gd name="csY149" fmla="*/ 360182 h 881669"/>
                  <a:gd name="csX150" fmla="*/ 164668 w 7221941"/>
                  <a:gd name="csY150" fmla="*/ 380777 h 881669"/>
                  <a:gd name="csX151" fmla="*/ 110361 w 7221941"/>
                  <a:gd name="csY151" fmla="*/ 435784 h 881669"/>
                  <a:gd name="csX152" fmla="*/ 54250 w 7221941"/>
                  <a:gd name="csY152" fmla="*/ 521388 h 881669"/>
                  <a:gd name="csX153" fmla="*/ 0 w 7221941"/>
                  <a:gd name="csY153" fmla="*/ 621151 h 881669"/>
                  <a:gd name="csX0" fmla="*/ 1593418 w 7221941"/>
                  <a:gd name="csY0" fmla="*/ 5967 h 881669"/>
                  <a:gd name="csX1" fmla="*/ 3287341 w 7221941"/>
                  <a:gd name="csY1" fmla="*/ 16935 h 881669"/>
                  <a:gd name="csX2" fmla="*/ 3340096 w 7221941"/>
                  <a:gd name="csY2" fmla="*/ 18923 h 881669"/>
                  <a:gd name="csX3" fmla="*/ 3360404 w 7221941"/>
                  <a:gd name="csY3" fmla="*/ 5967 h 881669"/>
                  <a:gd name="csX4" fmla="*/ 3396359 w 7221941"/>
                  <a:gd name="csY4" fmla="*/ 0 h 881669"/>
                  <a:gd name="csX5" fmla="*/ 5054327 w 7221941"/>
                  <a:gd name="csY5" fmla="*/ 16935 h 881669"/>
                  <a:gd name="csX6" fmla="*/ 5106878 w 7221941"/>
                  <a:gd name="csY6" fmla="*/ 18097 h 881669"/>
                  <a:gd name="csX7" fmla="*/ 5125890 w 7221941"/>
                  <a:gd name="csY7" fmla="*/ 5967 h 881669"/>
                  <a:gd name="csX8" fmla="*/ 5161845 w 7221941"/>
                  <a:gd name="csY8" fmla="*/ 0 h 881669"/>
                  <a:gd name="csX9" fmla="*/ 7221941 w 7221941"/>
                  <a:gd name="csY9" fmla="*/ 51611 h 881669"/>
                  <a:gd name="csX10" fmla="*/ 7062810 w 7221941"/>
                  <a:gd name="csY10" fmla="*/ 621606 h 881669"/>
                  <a:gd name="csX11" fmla="*/ 7008053 w 7221941"/>
                  <a:gd name="csY11" fmla="*/ 719382 h 881669"/>
                  <a:gd name="csX12" fmla="*/ 6952260 w 7221941"/>
                  <a:gd name="csY12" fmla="*/ 805275 h 881669"/>
                  <a:gd name="csX13" fmla="*/ 6897381 w 7221941"/>
                  <a:gd name="csY13" fmla="*/ 861292 h 881669"/>
                  <a:gd name="csX14" fmla="*/ 6841804 w 7221941"/>
                  <a:gd name="csY14" fmla="*/ 881669 h 881669"/>
                  <a:gd name="csX15" fmla="*/ 6786937 w 7221941"/>
                  <a:gd name="csY15" fmla="*/ 861306 h 881669"/>
                  <a:gd name="csX16" fmla="*/ 6729232 w 7221941"/>
                  <a:gd name="csY16" fmla="*/ 802197 h 881669"/>
                  <a:gd name="csX17" fmla="*/ 6676111 w 7221941"/>
                  <a:gd name="csY17" fmla="*/ 721039 h 881669"/>
                  <a:gd name="csX18" fmla="*/ 6621418 w 7221941"/>
                  <a:gd name="csY18" fmla="*/ 620726 h 881669"/>
                  <a:gd name="csX19" fmla="*/ 6565994 w 7221941"/>
                  <a:gd name="csY19" fmla="*/ 520645 h 881669"/>
                  <a:gd name="csX20" fmla="*/ 6510930 w 7221941"/>
                  <a:gd name="csY20" fmla="*/ 436359 h 881669"/>
                  <a:gd name="csX21" fmla="*/ 6455725 w 7221941"/>
                  <a:gd name="csY21" fmla="*/ 380365 h 881669"/>
                  <a:gd name="csX22" fmla="*/ 6400323 w 7221941"/>
                  <a:gd name="csY22" fmla="*/ 360181 h 881669"/>
                  <a:gd name="csX23" fmla="*/ 6345281 w 7221941"/>
                  <a:gd name="csY23" fmla="*/ 380777 h 881669"/>
                  <a:gd name="csX24" fmla="*/ 6290973 w 7221941"/>
                  <a:gd name="csY24" fmla="*/ 435784 h 881669"/>
                  <a:gd name="csX25" fmla="*/ 6234862 w 7221941"/>
                  <a:gd name="csY25" fmla="*/ 521388 h 881669"/>
                  <a:gd name="csX26" fmla="*/ 6180613 w 7221941"/>
                  <a:gd name="csY26" fmla="*/ 621151 h 881669"/>
                  <a:gd name="csX27" fmla="*/ 6180609 w 7221941"/>
                  <a:gd name="csY27" fmla="*/ 620431 h 881669"/>
                  <a:gd name="csX28" fmla="*/ 6180157 w 7221941"/>
                  <a:gd name="csY28" fmla="*/ 621606 h 881669"/>
                  <a:gd name="csX29" fmla="*/ 6125399 w 7221941"/>
                  <a:gd name="csY29" fmla="*/ 719382 h 881669"/>
                  <a:gd name="csX30" fmla="*/ 6069606 w 7221941"/>
                  <a:gd name="csY30" fmla="*/ 805275 h 881669"/>
                  <a:gd name="csX31" fmla="*/ 6014728 w 7221941"/>
                  <a:gd name="csY31" fmla="*/ 861293 h 881669"/>
                  <a:gd name="csX32" fmla="*/ 5959151 w 7221941"/>
                  <a:gd name="csY32" fmla="*/ 881669 h 881669"/>
                  <a:gd name="csX33" fmla="*/ 5904283 w 7221941"/>
                  <a:gd name="csY33" fmla="*/ 861306 h 881669"/>
                  <a:gd name="csX34" fmla="*/ 5846578 w 7221941"/>
                  <a:gd name="csY34" fmla="*/ 802197 h 881669"/>
                  <a:gd name="csX35" fmla="*/ 5793457 w 7221941"/>
                  <a:gd name="csY35" fmla="*/ 721039 h 881669"/>
                  <a:gd name="csX36" fmla="*/ 5738764 w 7221941"/>
                  <a:gd name="csY36" fmla="*/ 620726 h 881669"/>
                  <a:gd name="csX37" fmla="*/ 5683341 w 7221941"/>
                  <a:gd name="csY37" fmla="*/ 520645 h 881669"/>
                  <a:gd name="csX38" fmla="*/ 5628277 w 7221941"/>
                  <a:gd name="csY38" fmla="*/ 436359 h 881669"/>
                  <a:gd name="csX39" fmla="*/ 5573071 w 7221941"/>
                  <a:gd name="csY39" fmla="*/ 380366 h 881669"/>
                  <a:gd name="csX40" fmla="*/ 5517669 w 7221941"/>
                  <a:gd name="csY40" fmla="*/ 360182 h 881669"/>
                  <a:gd name="csX41" fmla="*/ 5462627 w 7221941"/>
                  <a:gd name="csY41" fmla="*/ 380777 h 881669"/>
                  <a:gd name="csX42" fmla="*/ 5408320 w 7221941"/>
                  <a:gd name="csY42" fmla="*/ 435784 h 881669"/>
                  <a:gd name="csX43" fmla="*/ 5352208 w 7221941"/>
                  <a:gd name="csY43" fmla="*/ 521388 h 881669"/>
                  <a:gd name="csX44" fmla="*/ 5297959 w 7221941"/>
                  <a:gd name="csY44" fmla="*/ 621151 h 881669"/>
                  <a:gd name="csX45" fmla="*/ 5297594 w 7221941"/>
                  <a:gd name="csY45" fmla="*/ 620636 h 881669"/>
                  <a:gd name="csX46" fmla="*/ 5297324 w 7221941"/>
                  <a:gd name="csY46" fmla="*/ 621606 h 881669"/>
                  <a:gd name="csX47" fmla="*/ 5242567 w 7221941"/>
                  <a:gd name="csY47" fmla="*/ 719382 h 881669"/>
                  <a:gd name="csX48" fmla="*/ 5186773 w 7221941"/>
                  <a:gd name="csY48" fmla="*/ 805275 h 881669"/>
                  <a:gd name="csX49" fmla="*/ 5131895 w 7221941"/>
                  <a:gd name="csY49" fmla="*/ 861292 h 881669"/>
                  <a:gd name="csX50" fmla="*/ 5076318 w 7221941"/>
                  <a:gd name="csY50" fmla="*/ 881669 h 881669"/>
                  <a:gd name="csX51" fmla="*/ 5021451 w 7221941"/>
                  <a:gd name="csY51" fmla="*/ 861306 h 881669"/>
                  <a:gd name="csX52" fmla="*/ 4963746 w 7221941"/>
                  <a:gd name="csY52" fmla="*/ 802197 h 881669"/>
                  <a:gd name="csX53" fmla="*/ 4910624 w 7221941"/>
                  <a:gd name="csY53" fmla="*/ 721039 h 881669"/>
                  <a:gd name="csX54" fmla="*/ 4855932 w 7221941"/>
                  <a:gd name="csY54" fmla="*/ 620726 h 881669"/>
                  <a:gd name="csX55" fmla="*/ 4800508 w 7221941"/>
                  <a:gd name="csY55" fmla="*/ 520645 h 881669"/>
                  <a:gd name="csX56" fmla="*/ 4745443 w 7221941"/>
                  <a:gd name="csY56" fmla="*/ 436359 h 881669"/>
                  <a:gd name="csX57" fmla="*/ 4690239 w 7221941"/>
                  <a:gd name="csY57" fmla="*/ 380365 h 881669"/>
                  <a:gd name="csX58" fmla="*/ 4634836 w 7221941"/>
                  <a:gd name="csY58" fmla="*/ 360181 h 881669"/>
                  <a:gd name="csX59" fmla="*/ 4579794 w 7221941"/>
                  <a:gd name="csY59" fmla="*/ 380777 h 881669"/>
                  <a:gd name="csX60" fmla="*/ 4525487 w 7221941"/>
                  <a:gd name="csY60" fmla="*/ 435784 h 881669"/>
                  <a:gd name="csX61" fmla="*/ 4469375 w 7221941"/>
                  <a:gd name="csY61" fmla="*/ 521388 h 881669"/>
                  <a:gd name="csX62" fmla="*/ 4415126 w 7221941"/>
                  <a:gd name="csY62" fmla="*/ 621151 h 881669"/>
                  <a:gd name="csX63" fmla="*/ 4415122 w 7221941"/>
                  <a:gd name="csY63" fmla="*/ 620431 h 881669"/>
                  <a:gd name="csX64" fmla="*/ 4414670 w 7221941"/>
                  <a:gd name="csY64" fmla="*/ 621606 h 881669"/>
                  <a:gd name="csX65" fmla="*/ 4359913 w 7221941"/>
                  <a:gd name="csY65" fmla="*/ 719382 h 881669"/>
                  <a:gd name="csX66" fmla="*/ 4304119 w 7221941"/>
                  <a:gd name="csY66" fmla="*/ 805275 h 881669"/>
                  <a:gd name="csX67" fmla="*/ 4249241 w 7221941"/>
                  <a:gd name="csY67" fmla="*/ 861293 h 881669"/>
                  <a:gd name="csX68" fmla="*/ 4193665 w 7221941"/>
                  <a:gd name="csY68" fmla="*/ 881669 h 881669"/>
                  <a:gd name="csX69" fmla="*/ 4138797 w 7221941"/>
                  <a:gd name="csY69" fmla="*/ 861306 h 881669"/>
                  <a:gd name="csX70" fmla="*/ 4081092 w 7221941"/>
                  <a:gd name="csY70" fmla="*/ 802197 h 881669"/>
                  <a:gd name="csX71" fmla="*/ 4027971 w 7221941"/>
                  <a:gd name="csY71" fmla="*/ 721039 h 881669"/>
                  <a:gd name="csX72" fmla="*/ 3973278 w 7221941"/>
                  <a:gd name="csY72" fmla="*/ 620726 h 881669"/>
                  <a:gd name="csX73" fmla="*/ 3917854 w 7221941"/>
                  <a:gd name="csY73" fmla="*/ 520645 h 881669"/>
                  <a:gd name="csX74" fmla="*/ 3862790 w 7221941"/>
                  <a:gd name="csY74" fmla="*/ 436359 h 881669"/>
                  <a:gd name="csX75" fmla="*/ 3807585 w 7221941"/>
                  <a:gd name="csY75" fmla="*/ 380366 h 881669"/>
                  <a:gd name="csX76" fmla="*/ 3752182 w 7221941"/>
                  <a:gd name="csY76" fmla="*/ 360182 h 881669"/>
                  <a:gd name="csX77" fmla="*/ 3697141 w 7221941"/>
                  <a:gd name="csY77" fmla="*/ 380777 h 881669"/>
                  <a:gd name="csX78" fmla="*/ 3642833 w 7221941"/>
                  <a:gd name="csY78" fmla="*/ 435784 h 881669"/>
                  <a:gd name="csX79" fmla="*/ 3586722 w 7221941"/>
                  <a:gd name="csY79" fmla="*/ 521388 h 881669"/>
                  <a:gd name="csX80" fmla="*/ 3532473 w 7221941"/>
                  <a:gd name="csY80" fmla="*/ 621151 h 881669"/>
                  <a:gd name="csX81" fmla="*/ 3531033 w 7221941"/>
                  <a:gd name="csY81" fmla="*/ 619119 h 881669"/>
                  <a:gd name="csX82" fmla="*/ 3530338 w 7221941"/>
                  <a:gd name="csY82" fmla="*/ 621606 h 881669"/>
                  <a:gd name="csX83" fmla="*/ 3475581 w 7221941"/>
                  <a:gd name="csY83" fmla="*/ 719382 h 881669"/>
                  <a:gd name="csX84" fmla="*/ 3419788 w 7221941"/>
                  <a:gd name="csY84" fmla="*/ 805275 h 881669"/>
                  <a:gd name="csX85" fmla="*/ 3364909 w 7221941"/>
                  <a:gd name="csY85" fmla="*/ 861292 h 881669"/>
                  <a:gd name="csX86" fmla="*/ 3309332 w 7221941"/>
                  <a:gd name="csY86" fmla="*/ 881669 h 881669"/>
                  <a:gd name="csX87" fmla="*/ 3254465 w 7221941"/>
                  <a:gd name="csY87" fmla="*/ 861306 h 881669"/>
                  <a:gd name="csX88" fmla="*/ 3196760 w 7221941"/>
                  <a:gd name="csY88" fmla="*/ 802197 h 881669"/>
                  <a:gd name="csX89" fmla="*/ 3143638 w 7221941"/>
                  <a:gd name="csY89" fmla="*/ 721039 h 881669"/>
                  <a:gd name="csX90" fmla="*/ 3088946 w 7221941"/>
                  <a:gd name="csY90" fmla="*/ 620726 h 881669"/>
                  <a:gd name="csX91" fmla="*/ 3033522 w 7221941"/>
                  <a:gd name="csY91" fmla="*/ 520645 h 881669"/>
                  <a:gd name="csX92" fmla="*/ 2978458 w 7221941"/>
                  <a:gd name="csY92" fmla="*/ 436359 h 881669"/>
                  <a:gd name="csX93" fmla="*/ 2923253 w 7221941"/>
                  <a:gd name="csY93" fmla="*/ 380365 h 881669"/>
                  <a:gd name="csX94" fmla="*/ 2867850 w 7221941"/>
                  <a:gd name="csY94" fmla="*/ 360181 h 881669"/>
                  <a:gd name="csX95" fmla="*/ 2812809 w 7221941"/>
                  <a:gd name="csY95" fmla="*/ 380777 h 881669"/>
                  <a:gd name="csX96" fmla="*/ 2758501 w 7221941"/>
                  <a:gd name="csY96" fmla="*/ 435784 h 881669"/>
                  <a:gd name="csX97" fmla="*/ 2702390 w 7221941"/>
                  <a:gd name="csY97" fmla="*/ 521388 h 881669"/>
                  <a:gd name="csX98" fmla="*/ 2648141 w 7221941"/>
                  <a:gd name="csY98" fmla="*/ 621151 h 881669"/>
                  <a:gd name="csX99" fmla="*/ 2648137 w 7221941"/>
                  <a:gd name="csY99" fmla="*/ 620431 h 881669"/>
                  <a:gd name="csX100" fmla="*/ 2647684 w 7221941"/>
                  <a:gd name="csY100" fmla="*/ 621606 h 881669"/>
                  <a:gd name="csX101" fmla="*/ 2592927 w 7221941"/>
                  <a:gd name="csY101" fmla="*/ 719382 h 881669"/>
                  <a:gd name="csX102" fmla="*/ 2537133 w 7221941"/>
                  <a:gd name="csY102" fmla="*/ 805275 h 881669"/>
                  <a:gd name="csX103" fmla="*/ 2482256 w 7221941"/>
                  <a:gd name="csY103" fmla="*/ 861293 h 881669"/>
                  <a:gd name="csX104" fmla="*/ 2426679 w 7221941"/>
                  <a:gd name="csY104" fmla="*/ 881669 h 881669"/>
                  <a:gd name="csX105" fmla="*/ 2371811 w 7221941"/>
                  <a:gd name="csY105" fmla="*/ 861306 h 881669"/>
                  <a:gd name="csX106" fmla="*/ 2314106 w 7221941"/>
                  <a:gd name="csY106" fmla="*/ 802197 h 881669"/>
                  <a:gd name="csX107" fmla="*/ 2260985 w 7221941"/>
                  <a:gd name="csY107" fmla="*/ 721039 h 881669"/>
                  <a:gd name="csX108" fmla="*/ 2206292 w 7221941"/>
                  <a:gd name="csY108" fmla="*/ 620726 h 881669"/>
                  <a:gd name="csX109" fmla="*/ 2150869 w 7221941"/>
                  <a:gd name="csY109" fmla="*/ 520645 h 881669"/>
                  <a:gd name="csX110" fmla="*/ 2095804 w 7221941"/>
                  <a:gd name="csY110" fmla="*/ 436359 h 881669"/>
                  <a:gd name="csX111" fmla="*/ 2040599 w 7221941"/>
                  <a:gd name="csY111" fmla="*/ 380366 h 881669"/>
                  <a:gd name="csX112" fmla="*/ 1985197 w 7221941"/>
                  <a:gd name="csY112" fmla="*/ 360182 h 881669"/>
                  <a:gd name="csX113" fmla="*/ 1930155 w 7221941"/>
                  <a:gd name="csY113" fmla="*/ 380777 h 881669"/>
                  <a:gd name="csX114" fmla="*/ 1875848 w 7221941"/>
                  <a:gd name="csY114" fmla="*/ 435784 h 881669"/>
                  <a:gd name="csX115" fmla="*/ 1819736 w 7221941"/>
                  <a:gd name="csY115" fmla="*/ 521388 h 881669"/>
                  <a:gd name="csX116" fmla="*/ 1765487 w 7221941"/>
                  <a:gd name="csY116" fmla="*/ 621151 h 881669"/>
                  <a:gd name="csX117" fmla="*/ 1765122 w 7221941"/>
                  <a:gd name="csY117" fmla="*/ 620636 h 881669"/>
                  <a:gd name="csX118" fmla="*/ 1764852 w 7221941"/>
                  <a:gd name="csY118" fmla="*/ 621606 h 881669"/>
                  <a:gd name="csX119" fmla="*/ 1710094 w 7221941"/>
                  <a:gd name="csY119" fmla="*/ 719382 h 881669"/>
                  <a:gd name="csX120" fmla="*/ 1654301 w 7221941"/>
                  <a:gd name="csY120" fmla="*/ 805275 h 881669"/>
                  <a:gd name="csX121" fmla="*/ 1599423 w 7221941"/>
                  <a:gd name="csY121" fmla="*/ 861292 h 881669"/>
                  <a:gd name="csX122" fmla="*/ 1543846 w 7221941"/>
                  <a:gd name="csY122" fmla="*/ 881669 h 881669"/>
                  <a:gd name="csX123" fmla="*/ 1488978 w 7221941"/>
                  <a:gd name="csY123" fmla="*/ 861306 h 881669"/>
                  <a:gd name="csX124" fmla="*/ 1431273 w 7221941"/>
                  <a:gd name="csY124" fmla="*/ 802197 h 881669"/>
                  <a:gd name="csX125" fmla="*/ 1378152 w 7221941"/>
                  <a:gd name="csY125" fmla="*/ 721039 h 881669"/>
                  <a:gd name="csX126" fmla="*/ 1323460 w 7221941"/>
                  <a:gd name="csY126" fmla="*/ 620726 h 881669"/>
                  <a:gd name="csX127" fmla="*/ 1268035 w 7221941"/>
                  <a:gd name="csY127" fmla="*/ 520645 h 881669"/>
                  <a:gd name="csX128" fmla="*/ 1212971 w 7221941"/>
                  <a:gd name="csY128" fmla="*/ 436359 h 881669"/>
                  <a:gd name="csX129" fmla="*/ 1157767 w 7221941"/>
                  <a:gd name="csY129" fmla="*/ 380365 h 881669"/>
                  <a:gd name="csX130" fmla="*/ 1102364 w 7221941"/>
                  <a:gd name="csY130" fmla="*/ 360181 h 881669"/>
                  <a:gd name="csX131" fmla="*/ 1047322 w 7221941"/>
                  <a:gd name="csY131" fmla="*/ 380777 h 881669"/>
                  <a:gd name="csX132" fmla="*/ 993015 w 7221941"/>
                  <a:gd name="csY132" fmla="*/ 435784 h 881669"/>
                  <a:gd name="csX133" fmla="*/ 936903 w 7221941"/>
                  <a:gd name="csY133" fmla="*/ 521388 h 881669"/>
                  <a:gd name="csX134" fmla="*/ 882654 w 7221941"/>
                  <a:gd name="csY134" fmla="*/ 621151 h 881669"/>
                  <a:gd name="csX135" fmla="*/ 882650 w 7221941"/>
                  <a:gd name="csY135" fmla="*/ 620431 h 881669"/>
                  <a:gd name="csX136" fmla="*/ 882198 w 7221941"/>
                  <a:gd name="csY136" fmla="*/ 621606 h 881669"/>
                  <a:gd name="csX137" fmla="*/ 827441 w 7221941"/>
                  <a:gd name="csY137" fmla="*/ 719382 h 881669"/>
                  <a:gd name="csX138" fmla="*/ 771647 w 7221941"/>
                  <a:gd name="csY138" fmla="*/ 805275 h 881669"/>
                  <a:gd name="csX139" fmla="*/ 716769 w 7221941"/>
                  <a:gd name="csY139" fmla="*/ 861293 h 881669"/>
                  <a:gd name="csX140" fmla="*/ 661192 w 7221941"/>
                  <a:gd name="csY140" fmla="*/ 881669 h 881669"/>
                  <a:gd name="csX141" fmla="*/ 606325 w 7221941"/>
                  <a:gd name="csY141" fmla="*/ 861306 h 881669"/>
                  <a:gd name="csX142" fmla="*/ 548620 w 7221941"/>
                  <a:gd name="csY142" fmla="*/ 802197 h 881669"/>
                  <a:gd name="csX143" fmla="*/ 495499 w 7221941"/>
                  <a:gd name="csY143" fmla="*/ 721039 h 881669"/>
                  <a:gd name="csX144" fmla="*/ 440806 w 7221941"/>
                  <a:gd name="csY144" fmla="*/ 620726 h 881669"/>
                  <a:gd name="csX145" fmla="*/ 385382 w 7221941"/>
                  <a:gd name="csY145" fmla="*/ 520645 h 881669"/>
                  <a:gd name="csX146" fmla="*/ 330318 w 7221941"/>
                  <a:gd name="csY146" fmla="*/ 436359 h 881669"/>
                  <a:gd name="csX147" fmla="*/ 275113 w 7221941"/>
                  <a:gd name="csY147" fmla="*/ 380366 h 881669"/>
                  <a:gd name="csX148" fmla="*/ 219710 w 7221941"/>
                  <a:gd name="csY148" fmla="*/ 360182 h 881669"/>
                  <a:gd name="csX149" fmla="*/ 164668 w 7221941"/>
                  <a:gd name="csY149" fmla="*/ 380777 h 881669"/>
                  <a:gd name="csX150" fmla="*/ 110361 w 7221941"/>
                  <a:gd name="csY150" fmla="*/ 435784 h 881669"/>
                  <a:gd name="csX151" fmla="*/ 54250 w 7221941"/>
                  <a:gd name="csY151" fmla="*/ 521388 h 881669"/>
                  <a:gd name="csX152" fmla="*/ 0 w 7221941"/>
                  <a:gd name="csY152" fmla="*/ 621151 h 881669"/>
                  <a:gd name="csX0" fmla="*/ 3287341 w 7221941"/>
                  <a:gd name="csY0" fmla="*/ 16935 h 881669"/>
                  <a:gd name="csX1" fmla="*/ 3340096 w 7221941"/>
                  <a:gd name="csY1" fmla="*/ 18923 h 881669"/>
                  <a:gd name="csX2" fmla="*/ 3360404 w 7221941"/>
                  <a:gd name="csY2" fmla="*/ 5967 h 881669"/>
                  <a:gd name="csX3" fmla="*/ 3396359 w 7221941"/>
                  <a:gd name="csY3" fmla="*/ 0 h 881669"/>
                  <a:gd name="csX4" fmla="*/ 5054327 w 7221941"/>
                  <a:gd name="csY4" fmla="*/ 16935 h 881669"/>
                  <a:gd name="csX5" fmla="*/ 5106878 w 7221941"/>
                  <a:gd name="csY5" fmla="*/ 18097 h 881669"/>
                  <a:gd name="csX6" fmla="*/ 5125890 w 7221941"/>
                  <a:gd name="csY6" fmla="*/ 5967 h 881669"/>
                  <a:gd name="csX7" fmla="*/ 5161845 w 7221941"/>
                  <a:gd name="csY7" fmla="*/ 0 h 881669"/>
                  <a:gd name="csX8" fmla="*/ 7221941 w 7221941"/>
                  <a:gd name="csY8" fmla="*/ 51611 h 881669"/>
                  <a:gd name="csX9" fmla="*/ 7062810 w 7221941"/>
                  <a:gd name="csY9" fmla="*/ 621606 h 881669"/>
                  <a:gd name="csX10" fmla="*/ 7008053 w 7221941"/>
                  <a:gd name="csY10" fmla="*/ 719382 h 881669"/>
                  <a:gd name="csX11" fmla="*/ 6952260 w 7221941"/>
                  <a:gd name="csY11" fmla="*/ 805275 h 881669"/>
                  <a:gd name="csX12" fmla="*/ 6897381 w 7221941"/>
                  <a:gd name="csY12" fmla="*/ 861292 h 881669"/>
                  <a:gd name="csX13" fmla="*/ 6841804 w 7221941"/>
                  <a:gd name="csY13" fmla="*/ 881669 h 881669"/>
                  <a:gd name="csX14" fmla="*/ 6786937 w 7221941"/>
                  <a:gd name="csY14" fmla="*/ 861306 h 881669"/>
                  <a:gd name="csX15" fmla="*/ 6729232 w 7221941"/>
                  <a:gd name="csY15" fmla="*/ 802197 h 881669"/>
                  <a:gd name="csX16" fmla="*/ 6676111 w 7221941"/>
                  <a:gd name="csY16" fmla="*/ 721039 h 881669"/>
                  <a:gd name="csX17" fmla="*/ 6621418 w 7221941"/>
                  <a:gd name="csY17" fmla="*/ 620726 h 881669"/>
                  <a:gd name="csX18" fmla="*/ 6565994 w 7221941"/>
                  <a:gd name="csY18" fmla="*/ 520645 h 881669"/>
                  <a:gd name="csX19" fmla="*/ 6510930 w 7221941"/>
                  <a:gd name="csY19" fmla="*/ 436359 h 881669"/>
                  <a:gd name="csX20" fmla="*/ 6455725 w 7221941"/>
                  <a:gd name="csY20" fmla="*/ 380365 h 881669"/>
                  <a:gd name="csX21" fmla="*/ 6400323 w 7221941"/>
                  <a:gd name="csY21" fmla="*/ 360181 h 881669"/>
                  <a:gd name="csX22" fmla="*/ 6345281 w 7221941"/>
                  <a:gd name="csY22" fmla="*/ 380777 h 881669"/>
                  <a:gd name="csX23" fmla="*/ 6290973 w 7221941"/>
                  <a:gd name="csY23" fmla="*/ 435784 h 881669"/>
                  <a:gd name="csX24" fmla="*/ 6234862 w 7221941"/>
                  <a:gd name="csY24" fmla="*/ 521388 h 881669"/>
                  <a:gd name="csX25" fmla="*/ 6180613 w 7221941"/>
                  <a:gd name="csY25" fmla="*/ 621151 h 881669"/>
                  <a:gd name="csX26" fmla="*/ 6180609 w 7221941"/>
                  <a:gd name="csY26" fmla="*/ 620431 h 881669"/>
                  <a:gd name="csX27" fmla="*/ 6180157 w 7221941"/>
                  <a:gd name="csY27" fmla="*/ 621606 h 881669"/>
                  <a:gd name="csX28" fmla="*/ 6125399 w 7221941"/>
                  <a:gd name="csY28" fmla="*/ 719382 h 881669"/>
                  <a:gd name="csX29" fmla="*/ 6069606 w 7221941"/>
                  <a:gd name="csY29" fmla="*/ 805275 h 881669"/>
                  <a:gd name="csX30" fmla="*/ 6014728 w 7221941"/>
                  <a:gd name="csY30" fmla="*/ 861293 h 881669"/>
                  <a:gd name="csX31" fmla="*/ 5959151 w 7221941"/>
                  <a:gd name="csY31" fmla="*/ 881669 h 881669"/>
                  <a:gd name="csX32" fmla="*/ 5904283 w 7221941"/>
                  <a:gd name="csY32" fmla="*/ 861306 h 881669"/>
                  <a:gd name="csX33" fmla="*/ 5846578 w 7221941"/>
                  <a:gd name="csY33" fmla="*/ 802197 h 881669"/>
                  <a:gd name="csX34" fmla="*/ 5793457 w 7221941"/>
                  <a:gd name="csY34" fmla="*/ 721039 h 881669"/>
                  <a:gd name="csX35" fmla="*/ 5738764 w 7221941"/>
                  <a:gd name="csY35" fmla="*/ 620726 h 881669"/>
                  <a:gd name="csX36" fmla="*/ 5683341 w 7221941"/>
                  <a:gd name="csY36" fmla="*/ 520645 h 881669"/>
                  <a:gd name="csX37" fmla="*/ 5628277 w 7221941"/>
                  <a:gd name="csY37" fmla="*/ 436359 h 881669"/>
                  <a:gd name="csX38" fmla="*/ 5573071 w 7221941"/>
                  <a:gd name="csY38" fmla="*/ 380366 h 881669"/>
                  <a:gd name="csX39" fmla="*/ 5517669 w 7221941"/>
                  <a:gd name="csY39" fmla="*/ 360182 h 881669"/>
                  <a:gd name="csX40" fmla="*/ 5462627 w 7221941"/>
                  <a:gd name="csY40" fmla="*/ 380777 h 881669"/>
                  <a:gd name="csX41" fmla="*/ 5408320 w 7221941"/>
                  <a:gd name="csY41" fmla="*/ 435784 h 881669"/>
                  <a:gd name="csX42" fmla="*/ 5352208 w 7221941"/>
                  <a:gd name="csY42" fmla="*/ 521388 h 881669"/>
                  <a:gd name="csX43" fmla="*/ 5297959 w 7221941"/>
                  <a:gd name="csY43" fmla="*/ 621151 h 881669"/>
                  <a:gd name="csX44" fmla="*/ 5297594 w 7221941"/>
                  <a:gd name="csY44" fmla="*/ 620636 h 881669"/>
                  <a:gd name="csX45" fmla="*/ 5297324 w 7221941"/>
                  <a:gd name="csY45" fmla="*/ 621606 h 881669"/>
                  <a:gd name="csX46" fmla="*/ 5242567 w 7221941"/>
                  <a:gd name="csY46" fmla="*/ 719382 h 881669"/>
                  <a:gd name="csX47" fmla="*/ 5186773 w 7221941"/>
                  <a:gd name="csY47" fmla="*/ 805275 h 881669"/>
                  <a:gd name="csX48" fmla="*/ 5131895 w 7221941"/>
                  <a:gd name="csY48" fmla="*/ 861292 h 881669"/>
                  <a:gd name="csX49" fmla="*/ 5076318 w 7221941"/>
                  <a:gd name="csY49" fmla="*/ 881669 h 881669"/>
                  <a:gd name="csX50" fmla="*/ 5021451 w 7221941"/>
                  <a:gd name="csY50" fmla="*/ 861306 h 881669"/>
                  <a:gd name="csX51" fmla="*/ 4963746 w 7221941"/>
                  <a:gd name="csY51" fmla="*/ 802197 h 881669"/>
                  <a:gd name="csX52" fmla="*/ 4910624 w 7221941"/>
                  <a:gd name="csY52" fmla="*/ 721039 h 881669"/>
                  <a:gd name="csX53" fmla="*/ 4855932 w 7221941"/>
                  <a:gd name="csY53" fmla="*/ 620726 h 881669"/>
                  <a:gd name="csX54" fmla="*/ 4800508 w 7221941"/>
                  <a:gd name="csY54" fmla="*/ 520645 h 881669"/>
                  <a:gd name="csX55" fmla="*/ 4745443 w 7221941"/>
                  <a:gd name="csY55" fmla="*/ 436359 h 881669"/>
                  <a:gd name="csX56" fmla="*/ 4690239 w 7221941"/>
                  <a:gd name="csY56" fmla="*/ 380365 h 881669"/>
                  <a:gd name="csX57" fmla="*/ 4634836 w 7221941"/>
                  <a:gd name="csY57" fmla="*/ 360181 h 881669"/>
                  <a:gd name="csX58" fmla="*/ 4579794 w 7221941"/>
                  <a:gd name="csY58" fmla="*/ 380777 h 881669"/>
                  <a:gd name="csX59" fmla="*/ 4525487 w 7221941"/>
                  <a:gd name="csY59" fmla="*/ 435784 h 881669"/>
                  <a:gd name="csX60" fmla="*/ 4469375 w 7221941"/>
                  <a:gd name="csY60" fmla="*/ 521388 h 881669"/>
                  <a:gd name="csX61" fmla="*/ 4415126 w 7221941"/>
                  <a:gd name="csY61" fmla="*/ 621151 h 881669"/>
                  <a:gd name="csX62" fmla="*/ 4415122 w 7221941"/>
                  <a:gd name="csY62" fmla="*/ 620431 h 881669"/>
                  <a:gd name="csX63" fmla="*/ 4414670 w 7221941"/>
                  <a:gd name="csY63" fmla="*/ 621606 h 881669"/>
                  <a:gd name="csX64" fmla="*/ 4359913 w 7221941"/>
                  <a:gd name="csY64" fmla="*/ 719382 h 881669"/>
                  <a:gd name="csX65" fmla="*/ 4304119 w 7221941"/>
                  <a:gd name="csY65" fmla="*/ 805275 h 881669"/>
                  <a:gd name="csX66" fmla="*/ 4249241 w 7221941"/>
                  <a:gd name="csY66" fmla="*/ 861293 h 881669"/>
                  <a:gd name="csX67" fmla="*/ 4193665 w 7221941"/>
                  <a:gd name="csY67" fmla="*/ 881669 h 881669"/>
                  <a:gd name="csX68" fmla="*/ 4138797 w 7221941"/>
                  <a:gd name="csY68" fmla="*/ 861306 h 881669"/>
                  <a:gd name="csX69" fmla="*/ 4081092 w 7221941"/>
                  <a:gd name="csY69" fmla="*/ 802197 h 881669"/>
                  <a:gd name="csX70" fmla="*/ 4027971 w 7221941"/>
                  <a:gd name="csY70" fmla="*/ 721039 h 881669"/>
                  <a:gd name="csX71" fmla="*/ 3973278 w 7221941"/>
                  <a:gd name="csY71" fmla="*/ 620726 h 881669"/>
                  <a:gd name="csX72" fmla="*/ 3917854 w 7221941"/>
                  <a:gd name="csY72" fmla="*/ 520645 h 881669"/>
                  <a:gd name="csX73" fmla="*/ 3862790 w 7221941"/>
                  <a:gd name="csY73" fmla="*/ 436359 h 881669"/>
                  <a:gd name="csX74" fmla="*/ 3807585 w 7221941"/>
                  <a:gd name="csY74" fmla="*/ 380366 h 881669"/>
                  <a:gd name="csX75" fmla="*/ 3752182 w 7221941"/>
                  <a:gd name="csY75" fmla="*/ 360182 h 881669"/>
                  <a:gd name="csX76" fmla="*/ 3697141 w 7221941"/>
                  <a:gd name="csY76" fmla="*/ 380777 h 881669"/>
                  <a:gd name="csX77" fmla="*/ 3642833 w 7221941"/>
                  <a:gd name="csY77" fmla="*/ 435784 h 881669"/>
                  <a:gd name="csX78" fmla="*/ 3586722 w 7221941"/>
                  <a:gd name="csY78" fmla="*/ 521388 h 881669"/>
                  <a:gd name="csX79" fmla="*/ 3532473 w 7221941"/>
                  <a:gd name="csY79" fmla="*/ 621151 h 881669"/>
                  <a:gd name="csX80" fmla="*/ 3531033 w 7221941"/>
                  <a:gd name="csY80" fmla="*/ 619119 h 881669"/>
                  <a:gd name="csX81" fmla="*/ 3530338 w 7221941"/>
                  <a:gd name="csY81" fmla="*/ 621606 h 881669"/>
                  <a:gd name="csX82" fmla="*/ 3475581 w 7221941"/>
                  <a:gd name="csY82" fmla="*/ 719382 h 881669"/>
                  <a:gd name="csX83" fmla="*/ 3419788 w 7221941"/>
                  <a:gd name="csY83" fmla="*/ 805275 h 881669"/>
                  <a:gd name="csX84" fmla="*/ 3364909 w 7221941"/>
                  <a:gd name="csY84" fmla="*/ 861292 h 881669"/>
                  <a:gd name="csX85" fmla="*/ 3309332 w 7221941"/>
                  <a:gd name="csY85" fmla="*/ 881669 h 881669"/>
                  <a:gd name="csX86" fmla="*/ 3254465 w 7221941"/>
                  <a:gd name="csY86" fmla="*/ 861306 h 881669"/>
                  <a:gd name="csX87" fmla="*/ 3196760 w 7221941"/>
                  <a:gd name="csY87" fmla="*/ 802197 h 881669"/>
                  <a:gd name="csX88" fmla="*/ 3143638 w 7221941"/>
                  <a:gd name="csY88" fmla="*/ 721039 h 881669"/>
                  <a:gd name="csX89" fmla="*/ 3088946 w 7221941"/>
                  <a:gd name="csY89" fmla="*/ 620726 h 881669"/>
                  <a:gd name="csX90" fmla="*/ 3033522 w 7221941"/>
                  <a:gd name="csY90" fmla="*/ 520645 h 881669"/>
                  <a:gd name="csX91" fmla="*/ 2978458 w 7221941"/>
                  <a:gd name="csY91" fmla="*/ 436359 h 881669"/>
                  <a:gd name="csX92" fmla="*/ 2923253 w 7221941"/>
                  <a:gd name="csY92" fmla="*/ 380365 h 881669"/>
                  <a:gd name="csX93" fmla="*/ 2867850 w 7221941"/>
                  <a:gd name="csY93" fmla="*/ 360181 h 881669"/>
                  <a:gd name="csX94" fmla="*/ 2812809 w 7221941"/>
                  <a:gd name="csY94" fmla="*/ 380777 h 881669"/>
                  <a:gd name="csX95" fmla="*/ 2758501 w 7221941"/>
                  <a:gd name="csY95" fmla="*/ 435784 h 881669"/>
                  <a:gd name="csX96" fmla="*/ 2702390 w 7221941"/>
                  <a:gd name="csY96" fmla="*/ 521388 h 881669"/>
                  <a:gd name="csX97" fmla="*/ 2648141 w 7221941"/>
                  <a:gd name="csY97" fmla="*/ 621151 h 881669"/>
                  <a:gd name="csX98" fmla="*/ 2648137 w 7221941"/>
                  <a:gd name="csY98" fmla="*/ 620431 h 881669"/>
                  <a:gd name="csX99" fmla="*/ 2647684 w 7221941"/>
                  <a:gd name="csY99" fmla="*/ 621606 h 881669"/>
                  <a:gd name="csX100" fmla="*/ 2592927 w 7221941"/>
                  <a:gd name="csY100" fmla="*/ 719382 h 881669"/>
                  <a:gd name="csX101" fmla="*/ 2537133 w 7221941"/>
                  <a:gd name="csY101" fmla="*/ 805275 h 881669"/>
                  <a:gd name="csX102" fmla="*/ 2482256 w 7221941"/>
                  <a:gd name="csY102" fmla="*/ 861293 h 881669"/>
                  <a:gd name="csX103" fmla="*/ 2426679 w 7221941"/>
                  <a:gd name="csY103" fmla="*/ 881669 h 881669"/>
                  <a:gd name="csX104" fmla="*/ 2371811 w 7221941"/>
                  <a:gd name="csY104" fmla="*/ 861306 h 881669"/>
                  <a:gd name="csX105" fmla="*/ 2314106 w 7221941"/>
                  <a:gd name="csY105" fmla="*/ 802197 h 881669"/>
                  <a:gd name="csX106" fmla="*/ 2260985 w 7221941"/>
                  <a:gd name="csY106" fmla="*/ 721039 h 881669"/>
                  <a:gd name="csX107" fmla="*/ 2206292 w 7221941"/>
                  <a:gd name="csY107" fmla="*/ 620726 h 881669"/>
                  <a:gd name="csX108" fmla="*/ 2150869 w 7221941"/>
                  <a:gd name="csY108" fmla="*/ 520645 h 881669"/>
                  <a:gd name="csX109" fmla="*/ 2095804 w 7221941"/>
                  <a:gd name="csY109" fmla="*/ 436359 h 881669"/>
                  <a:gd name="csX110" fmla="*/ 2040599 w 7221941"/>
                  <a:gd name="csY110" fmla="*/ 380366 h 881669"/>
                  <a:gd name="csX111" fmla="*/ 1985197 w 7221941"/>
                  <a:gd name="csY111" fmla="*/ 360182 h 881669"/>
                  <a:gd name="csX112" fmla="*/ 1930155 w 7221941"/>
                  <a:gd name="csY112" fmla="*/ 380777 h 881669"/>
                  <a:gd name="csX113" fmla="*/ 1875848 w 7221941"/>
                  <a:gd name="csY113" fmla="*/ 435784 h 881669"/>
                  <a:gd name="csX114" fmla="*/ 1819736 w 7221941"/>
                  <a:gd name="csY114" fmla="*/ 521388 h 881669"/>
                  <a:gd name="csX115" fmla="*/ 1765487 w 7221941"/>
                  <a:gd name="csY115" fmla="*/ 621151 h 881669"/>
                  <a:gd name="csX116" fmla="*/ 1765122 w 7221941"/>
                  <a:gd name="csY116" fmla="*/ 620636 h 881669"/>
                  <a:gd name="csX117" fmla="*/ 1764852 w 7221941"/>
                  <a:gd name="csY117" fmla="*/ 621606 h 881669"/>
                  <a:gd name="csX118" fmla="*/ 1710094 w 7221941"/>
                  <a:gd name="csY118" fmla="*/ 719382 h 881669"/>
                  <a:gd name="csX119" fmla="*/ 1654301 w 7221941"/>
                  <a:gd name="csY119" fmla="*/ 805275 h 881669"/>
                  <a:gd name="csX120" fmla="*/ 1599423 w 7221941"/>
                  <a:gd name="csY120" fmla="*/ 861292 h 881669"/>
                  <a:gd name="csX121" fmla="*/ 1543846 w 7221941"/>
                  <a:gd name="csY121" fmla="*/ 881669 h 881669"/>
                  <a:gd name="csX122" fmla="*/ 1488978 w 7221941"/>
                  <a:gd name="csY122" fmla="*/ 861306 h 881669"/>
                  <a:gd name="csX123" fmla="*/ 1431273 w 7221941"/>
                  <a:gd name="csY123" fmla="*/ 802197 h 881669"/>
                  <a:gd name="csX124" fmla="*/ 1378152 w 7221941"/>
                  <a:gd name="csY124" fmla="*/ 721039 h 881669"/>
                  <a:gd name="csX125" fmla="*/ 1323460 w 7221941"/>
                  <a:gd name="csY125" fmla="*/ 620726 h 881669"/>
                  <a:gd name="csX126" fmla="*/ 1268035 w 7221941"/>
                  <a:gd name="csY126" fmla="*/ 520645 h 881669"/>
                  <a:gd name="csX127" fmla="*/ 1212971 w 7221941"/>
                  <a:gd name="csY127" fmla="*/ 436359 h 881669"/>
                  <a:gd name="csX128" fmla="*/ 1157767 w 7221941"/>
                  <a:gd name="csY128" fmla="*/ 380365 h 881669"/>
                  <a:gd name="csX129" fmla="*/ 1102364 w 7221941"/>
                  <a:gd name="csY129" fmla="*/ 360181 h 881669"/>
                  <a:gd name="csX130" fmla="*/ 1047322 w 7221941"/>
                  <a:gd name="csY130" fmla="*/ 380777 h 881669"/>
                  <a:gd name="csX131" fmla="*/ 993015 w 7221941"/>
                  <a:gd name="csY131" fmla="*/ 435784 h 881669"/>
                  <a:gd name="csX132" fmla="*/ 936903 w 7221941"/>
                  <a:gd name="csY132" fmla="*/ 521388 h 881669"/>
                  <a:gd name="csX133" fmla="*/ 882654 w 7221941"/>
                  <a:gd name="csY133" fmla="*/ 621151 h 881669"/>
                  <a:gd name="csX134" fmla="*/ 882650 w 7221941"/>
                  <a:gd name="csY134" fmla="*/ 620431 h 881669"/>
                  <a:gd name="csX135" fmla="*/ 882198 w 7221941"/>
                  <a:gd name="csY135" fmla="*/ 621606 h 881669"/>
                  <a:gd name="csX136" fmla="*/ 827441 w 7221941"/>
                  <a:gd name="csY136" fmla="*/ 719382 h 881669"/>
                  <a:gd name="csX137" fmla="*/ 771647 w 7221941"/>
                  <a:gd name="csY137" fmla="*/ 805275 h 881669"/>
                  <a:gd name="csX138" fmla="*/ 716769 w 7221941"/>
                  <a:gd name="csY138" fmla="*/ 861293 h 881669"/>
                  <a:gd name="csX139" fmla="*/ 661192 w 7221941"/>
                  <a:gd name="csY139" fmla="*/ 881669 h 881669"/>
                  <a:gd name="csX140" fmla="*/ 606325 w 7221941"/>
                  <a:gd name="csY140" fmla="*/ 861306 h 881669"/>
                  <a:gd name="csX141" fmla="*/ 548620 w 7221941"/>
                  <a:gd name="csY141" fmla="*/ 802197 h 881669"/>
                  <a:gd name="csX142" fmla="*/ 495499 w 7221941"/>
                  <a:gd name="csY142" fmla="*/ 721039 h 881669"/>
                  <a:gd name="csX143" fmla="*/ 440806 w 7221941"/>
                  <a:gd name="csY143" fmla="*/ 620726 h 881669"/>
                  <a:gd name="csX144" fmla="*/ 385382 w 7221941"/>
                  <a:gd name="csY144" fmla="*/ 520645 h 881669"/>
                  <a:gd name="csX145" fmla="*/ 330318 w 7221941"/>
                  <a:gd name="csY145" fmla="*/ 436359 h 881669"/>
                  <a:gd name="csX146" fmla="*/ 275113 w 7221941"/>
                  <a:gd name="csY146" fmla="*/ 380366 h 881669"/>
                  <a:gd name="csX147" fmla="*/ 219710 w 7221941"/>
                  <a:gd name="csY147" fmla="*/ 360182 h 881669"/>
                  <a:gd name="csX148" fmla="*/ 164668 w 7221941"/>
                  <a:gd name="csY148" fmla="*/ 380777 h 881669"/>
                  <a:gd name="csX149" fmla="*/ 110361 w 7221941"/>
                  <a:gd name="csY149" fmla="*/ 435784 h 881669"/>
                  <a:gd name="csX150" fmla="*/ 54250 w 7221941"/>
                  <a:gd name="csY150" fmla="*/ 521388 h 881669"/>
                  <a:gd name="csX151" fmla="*/ 0 w 7221941"/>
                  <a:gd name="csY151" fmla="*/ 621151 h 881669"/>
                  <a:gd name="csX0" fmla="*/ 3287341 w 7221941"/>
                  <a:gd name="csY0" fmla="*/ 16935 h 881669"/>
                  <a:gd name="csX1" fmla="*/ 3340096 w 7221941"/>
                  <a:gd name="csY1" fmla="*/ 18923 h 881669"/>
                  <a:gd name="csX2" fmla="*/ 3360404 w 7221941"/>
                  <a:gd name="csY2" fmla="*/ 5967 h 881669"/>
                  <a:gd name="csX3" fmla="*/ 5054327 w 7221941"/>
                  <a:gd name="csY3" fmla="*/ 16935 h 881669"/>
                  <a:gd name="csX4" fmla="*/ 5106878 w 7221941"/>
                  <a:gd name="csY4" fmla="*/ 18097 h 881669"/>
                  <a:gd name="csX5" fmla="*/ 5125890 w 7221941"/>
                  <a:gd name="csY5" fmla="*/ 5967 h 881669"/>
                  <a:gd name="csX6" fmla="*/ 5161845 w 7221941"/>
                  <a:gd name="csY6" fmla="*/ 0 h 881669"/>
                  <a:gd name="csX7" fmla="*/ 7221941 w 7221941"/>
                  <a:gd name="csY7" fmla="*/ 51611 h 881669"/>
                  <a:gd name="csX8" fmla="*/ 7062810 w 7221941"/>
                  <a:gd name="csY8" fmla="*/ 621606 h 881669"/>
                  <a:gd name="csX9" fmla="*/ 7008053 w 7221941"/>
                  <a:gd name="csY9" fmla="*/ 719382 h 881669"/>
                  <a:gd name="csX10" fmla="*/ 6952260 w 7221941"/>
                  <a:gd name="csY10" fmla="*/ 805275 h 881669"/>
                  <a:gd name="csX11" fmla="*/ 6897381 w 7221941"/>
                  <a:gd name="csY11" fmla="*/ 861292 h 881669"/>
                  <a:gd name="csX12" fmla="*/ 6841804 w 7221941"/>
                  <a:gd name="csY12" fmla="*/ 881669 h 881669"/>
                  <a:gd name="csX13" fmla="*/ 6786937 w 7221941"/>
                  <a:gd name="csY13" fmla="*/ 861306 h 881669"/>
                  <a:gd name="csX14" fmla="*/ 6729232 w 7221941"/>
                  <a:gd name="csY14" fmla="*/ 802197 h 881669"/>
                  <a:gd name="csX15" fmla="*/ 6676111 w 7221941"/>
                  <a:gd name="csY15" fmla="*/ 721039 h 881669"/>
                  <a:gd name="csX16" fmla="*/ 6621418 w 7221941"/>
                  <a:gd name="csY16" fmla="*/ 620726 h 881669"/>
                  <a:gd name="csX17" fmla="*/ 6565994 w 7221941"/>
                  <a:gd name="csY17" fmla="*/ 520645 h 881669"/>
                  <a:gd name="csX18" fmla="*/ 6510930 w 7221941"/>
                  <a:gd name="csY18" fmla="*/ 436359 h 881669"/>
                  <a:gd name="csX19" fmla="*/ 6455725 w 7221941"/>
                  <a:gd name="csY19" fmla="*/ 380365 h 881669"/>
                  <a:gd name="csX20" fmla="*/ 6400323 w 7221941"/>
                  <a:gd name="csY20" fmla="*/ 360181 h 881669"/>
                  <a:gd name="csX21" fmla="*/ 6345281 w 7221941"/>
                  <a:gd name="csY21" fmla="*/ 380777 h 881669"/>
                  <a:gd name="csX22" fmla="*/ 6290973 w 7221941"/>
                  <a:gd name="csY22" fmla="*/ 435784 h 881669"/>
                  <a:gd name="csX23" fmla="*/ 6234862 w 7221941"/>
                  <a:gd name="csY23" fmla="*/ 521388 h 881669"/>
                  <a:gd name="csX24" fmla="*/ 6180613 w 7221941"/>
                  <a:gd name="csY24" fmla="*/ 621151 h 881669"/>
                  <a:gd name="csX25" fmla="*/ 6180609 w 7221941"/>
                  <a:gd name="csY25" fmla="*/ 620431 h 881669"/>
                  <a:gd name="csX26" fmla="*/ 6180157 w 7221941"/>
                  <a:gd name="csY26" fmla="*/ 621606 h 881669"/>
                  <a:gd name="csX27" fmla="*/ 6125399 w 7221941"/>
                  <a:gd name="csY27" fmla="*/ 719382 h 881669"/>
                  <a:gd name="csX28" fmla="*/ 6069606 w 7221941"/>
                  <a:gd name="csY28" fmla="*/ 805275 h 881669"/>
                  <a:gd name="csX29" fmla="*/ 6014728 w 7221941"/>
                  <a:gd name="csY29" fmla="*/ 861293 h 881669"/>
                  <a:gd name="csX30" fmla="*/ 5959151 w 7221941"/>
                  <a:gd name="csY30" fmla="*/ 881669 h 881669"/>
                  <a:gd name="csX31" fmla="*/ 5904283 w 7221941"/>
                  <a:gd name="csY31" fmla="*/ 861306 h 881669"/>
                  <a:gd name="csX32" fmla="*/ 5846578 w 7221941"/>
                  <a:gd name="csY32" fmla="*/ 802197 h 881669"/>
                  <a:gd name="csX33" fmla="*/ 5793457 w 7221941"/>
                  <a:gd name="csY33" fmla="*/ 721039 h 881669"/>
                  <a:gd name="csX34" fmla="*/ 5738764 w 7221941"/>
                  <a:gd name="csY34" fmla="*/ 620726 h 881669"/>
                  <a:gd name="csX35" fmla="*/ 5683341 w 7221941"/>
                  <a:gd name="csY35" fmla="*/ 520645 h 881669"/>
                  <a:gd name="csX36" fmla="*/ 5628277 w 7221941"/>
                  <a:gd name="csY36" fmla="*/ 436359 h 881669"/>
                  <a:gd name="csX37" fmla="*/ 5573071 w 7221941"/>
                  <a:gd name="csY37" fmla="*/ 380366 h 881669"/>
                  <a:gd name="csX38" fmla="*/ 5517669 w 7221941"/>
                  <a:gd name="csY38" fmla="*/ 360182 h 881669"/>
                  <a:gd name="csX39" fmla="*/ 5462627 w 7221941"/>
                  <a:gd name="csY39" fmla="*/ 380777 h 881669"/>
                  <a:gd name="csX40" fmla="*/ 5408320 w 7221941"/>
                  <a:gd name="csY40" fmla="*/ 435784 h 881669"/>
                  <a:gd name="csX41" fmla="*/ 5352208 w 7221941"/>
                  <a:gd name="csY41" fmla="*/ 521388 h 881669"/>
                  <a:gd name="csX42" fmla="*/ 5297959 w 7221941"/>
                  <a:gd name="csY42" fmla="*/ 621151 h 881669"/>
                  <a:gd name="csX43" fmla="*/ 5297594 w 7221941"/>
                  <a:gd name="csY43" fmla="*/ 620636 h 881669"/>
                  <a:gd name="csX44" fmla="*/ 5297324 w 7221941"/>
                  <a:gd name="csY44" fmla="*/ 621606 h 881669"/>
                  <a:gd name="csX45" fmla="*/ 5242567 w 7221941"/>
                  <a:gd name="csY45" fmla="*/ 719382 h 881669"/>
                  <a:gd name="csX46" fmla="*/ 5186773 w 7221941"/>
                  <a:gd name="csY46" fmla="*/ 805275 h 881669"/>
                  <a:gd name="csX47" fmla="*/ 5131895 w 7221941"/>
                  <a:gd name="csY47" fmla="*/ 861292 h 881669"/>
                  <a:gd name="csX48" fmla="*/ 5076318 w 7221941"/>
                  <a:gd name="csY48" fmla="*/ 881669 h 881669"/>
                  <a:gd name="csX49" fmla="*/ 5021451 w 7221941"/>
                  <a:gd name="csY49" fmla="*/ 861306 h 881669"/>
                  <a:gd name="csX50" fmla="*/ 4963746 w 7221941"/>
                  <a:gd name="csY50" fmla="*/ 802197 h 881669"/>
                  <a:gd name="csX51" fmla="*/ 4910624 w 7221941"/>
                  <a:gd name="csY51" fmla="*/ 721039 h 881669"/>
                  <a:gd name="csX52" fmla="*/ 4855932 w 7221941"/>
                  <a:gd name="csY52" fmla="*/ 620726 h 881669"/>
                  <a:gd name="csX53" fmla="*/ 4800508 w 7221941"/>
                  <a:gd name="csY53" fmla="*/ 520645 h 881669"/>
                  <a:gd name="csX54" fmla="*/ 4745443 w 7221941"/>
                  <a:gd name="csY54" fmla="*/ 436359 h 881669"/>
                  <a:gd name="csX55" fmla="*/ 4690239 w 7221941"/>
                  <a:gd name="csY55" fmla="*/ 380365 h 881669"/>
                  <a:gd name="csX56" fmla="*/ 4634836 w 7221941"/>
                  <a:gd name="csY56" fmla="*/ 360181 h 881669"/>
                  <a:gd name="csX57" fmla="*/ 4579794 w 7221941"/>
                  <a:gd name="csY57" fmla="*/ 380777 h 881669"/>
                  <a:gd name="csX58" fmla="*/ 4525487 w 7221941"/>
                  <a:gd name="csY58" fmla="*/ 435784 h 881669"/>
                  <a:gd name="csX59" fmla="*/ 4469375 w 7221941"/>
                  <a:gd name="csY59" fmla="*/ 521388 h 881669"/>
                  <a:gd name="csX60" fmla="*/ 4415126 w 7221941"/>
                  <a:gd name="csY60" fmla="*/ 621151 h 881669"/>
                  <a:gd name="csX61" fmla="*/ 4415122 w 7221941"/>
                  <a:gd name="csY61" fmla="*/ 620431 h 881669"/>
                  <a:gd name="csX62" fmla="*/ 4414670 w 7221941"/>
                  <a:gd name="csY62" fmla="*/ 621606 h 881669"/>
                  <a:gd name="csX63" fmla="*/ 4359913 w 7221941"/>
                  <a:gd name="csY63" fmla="*/ 719382 h 881669"/>
                  <a:gd name="csX64" fmla="*/ 4304119 w 7221941"/>
                  <a:gd name="csY64" fmla="*/ 805275 h 881669"/>
                  <a:gd name="csX65" fmla="*/ 4249241 w 7221941"/>
                  <a:gd name="csY65" fmla="*/ 861293 h 881669"/>
                  <a:gd name="csX66" fmla="*/ 4193665 w 7221941"/>
                  <a:gd name="csY66" fmla="*/ 881669 h 881669"/>
                  <a:gd name="csX67" fmla="*/ 4138797 w 7221941"/>
                  <a:gd name="csY67" fmla="*/ 861306 h 881669"/>
                  <a:gd name="csX68" fmla="*/ 4081092 w 7221941"/>
                  <a:gd name="csY68" fmla="*/ 802197 h 881669"/>
                  <a:gd name="csX69" fmla="*/ 4027971 w 7221941"/>
                  <a:gd name="csY69" fmla="*/ 721039 h 881669"/>
                  <a:gd name="csX70" fmla="*/ 3973278 w 7221941"/>
                  <a:gd name="csY70" fmla="*/ 620726 h 881669"/>
                  <a:gd name="csX71" fmla="*/ 3917854 w 7221941"/>
                  <a:gd name="csY71" fmla="*/ 520645 h 881669"/>
                  <a:gd name="csX72" fmla="*/ 3862790 w 7221941"/>
                  <a:gd name="csY72" fmla="*/ 436359 h 881669"/>
                  <a:gd name="csX73" fmla="*/ 3807585 w 7221941"/>
                  <a:gd name="csY73" fmla="*/ 380366 h 881669"/>
                  <a:gd name="csX74" fmla="*/ 3752182 w 7221941"/>
                  <a:gd name="csY74" fmla="*/ 360182 h 881669"/>
                  <a:gd name="csX75" fmla="*/ 3697141 w 7221941"/>
                  <a:gd name="csY75" fmla="*/ 380777 h 881669"/>
                  <a:gd name="csX76" fmla="*/ 3642833 w 7221941"/>
                  <a:gd name="csY76" fmla="*/ 435784 h 881669"/>
                  <a:gd name="csX77" fmla="*/ 3586722 w 7221941"/>
                  <a:gd name="csY77" fmla="*/ 521388 h 881669"/>
                  <a:gd name="csX78" fmla="*/ 3532473 w 7221941"/>
                  <a:gd name="csY78" fmla="*/ 621151 h 881669"/>
                  <a:gd name="csX79" fmla="*/ 3531033 w 7221941"/>
                  <a:gd name="csY79" fmla="*/ 619119 h 881669"/>
                  <a:gd name="csX80" fmla="*/ 3530338 w 7221941"/>
                  <a:gd name="csY80" fmla="*/ 621606 h 881669"/>
                  <a:gd name="csX81" fmla="*/ 3475581 w 7221941"/>
                  <a:gd name="csY81" fmla="*/ 719382 h 881669"/>
                  <a:gd name="csX82" fmla="*/ 3419788 w 7221941"/>
                  <a:gd name="csY82" fmla="*/ 805275 h 881669"/>
                  <a:gd name="csX83" fmla="*/ 3364909 w 7221941"/>
                  <a:gd name="csY83" fmla="*/ 861292 h 881669"/>
                  <a:gd name="csX84" fmla="*/ 3309332 w 7221941"/>
                  <a:gd name="csY84" fmla="*/ 881669 h 881669"/>
                  <a:gd name="csX85" fmla="*/ 3254465 w 7221941"/>
                  <a:gd name="csY85" fmla="*/ 861306 h 881669"/>
                  <a:gd name="csX86" fmla="*/ 3196760 w 7221941"/>
                  <a:gd name="csY86" fmla="*/ 802197 h 881669"/>
                  <a:gd name="csX87" fmla="*/ 3143638 w 7221941"/>
                  <a:gd name="csY87" fmla="*/ 721039 h 881669"/>
                  <a:gd name="csX88" fmla="*/ 3088946 w 7221941"/>
                  <a:gd name="csY88" fmla="*/ 620726 h 881669"/>
                  <a:gd name="csX89" fmla="*/ 3033522 w 7221941"/>
                  <a:gd name="csY89" fmla="*/ 520645 h 881669"/>
                  <a:gd name="csX90" fmla="*/ 2978458 w 7221941"/>
                  <a:gd name="csY90" fmla="*/ 436359 h 881669"/>
                  <a:gd name="csX91" fmla="*/ 2923253 w 7221941"/>
                  <a:gd name="csY91" fmla="*/ 380365 h 881669"/>
                  <a:gd name="csX92" fmla="*/ 2867850 w 7221941"/>
                  <a:gd name="csY92" fmla="*/ 360181 h 881669"/>
                  <a:gd name="csX93" fmla="*/ 2812809 w 7221941"/>
                  <a:gd name="csY93" fmla="*/ 380777 h 881669"/>
                  <a:gd name="csX94" fmla="*/ 2758501 w 7221941"/>
                  <a:gd name="csY94" fmla="*/ 435784 h 881669"/>
                  <a:gd name="csX95" fmla="*/ 2702390 w 7221941"/>
                  <a:gd name="csY95" fmla="*/ 521388 h 881669"/>
                  <a:gd name="csX96" fmla="*/ 2648141 w 7221941"/>
                  <a:gd name="csY96" fmla="*/ 621151 h 881669"/>
                  <a:gd name="csX97" fmla="*/ 2648137 w 7221941"/>
                  <a:gd name="csY97" fmla="*/ 620431 h 881669"/>
                  <a:gd name="csX98" fmla="*/ 2647684 w 7221941"/>
                  <a:gd name="csY98" fmla="*/ 621606 h 881669"/>
                  <a:gd name="csX99" fmla="*/ 2592927 w 7221941"/>
                  <a:gd name="csY99" fmla="*/ 719382 h 881669"/>
                  <a:gd name="csX100" fmla="*/ 2537133 w 7221941"/>
                  <a:gd name="csY100" fmla="*/ 805275 h 881669"/>
                  <a:gd name="csX101" fmla="*/ 2482256 w 7221941"/>
                  <a:gd name="csY101" fmla="*/ 861293 h 881669"/>
                  <a:gd name="csX102" fmla="*/ 2426679 w 7221941"/>
                  <a:gd name="csY102" fmla="*/ 881669 h 881669"/>
                  <a:gd name="csX103" fmla="*/ 2371811 w 7221941"/>
                  <a:gd name="csY103" fmla="*/ 861306 h 881669"/>
                  <a:gd name="csX104" fmla="*/ 2314106 w 7221941"/>
                  <a:gd name="csY104" fmla="*/ 802197 h 881669"/>
                  <a:gd name="csX105" fmla="*/ 2260985 w 7221941"/>
                  <a:gd name="csY105" fmla="*/ 721039 h 881669"/>
                  <a:gd name="csX106" fmla="*/ 2206292 w 7221941"/>
                  <a:gd name="csY106" fmla="*/ 620726 h 881669"/>
                  <a:gd name="csX107" fmla="*/ 2150869 w 7221941"/>
                  <a:gd name="csY107" fmla="*/ 520645 h 881669"/>
                  <a:gd name="csX108" fmla="*/ 2095804 w 7221941"/>
                  <a:gd name="csY108" fmla="*/ 436359 h 881669"/>
                  <a:gd name="csX109" fmla="*/ 2040599 w 7221941"/>
                  <a:gd name="csY109" fmla="*/ 380366 h 881669"/>
                  <a:gd name="csX110" fmla="*/ 1985197 w 7221941"/>
                  <a:gd name="csY110" fmla="*/ 360182 h 881669"/>
                  <a:gd name="csX111" fmla="*/ 1930155 w 7221941"/>
                  <a:gd name="csY111" fmla="*/ 380777 h 881669"/>
                  <a:gd name="csX112" fmla="*/ 1875848 w 7221941"/>
                  <a:gd name="csY112" fmla="*/ 435784 h 881669"/>
                  <a:gd name="csX113" fmla="*/ 1819736 w 7221941"/>
                  <a:gd name="csY113" fmla="*/ 521388 h 881669"/>
                  <a:gd name="csX114" fmla="*/ 1765487 w 7221941"/>
                  <a:gd name="csY114" fmla="*/ 621151 h 881669"/>
                  <a:gd name="csX115" fmla="*/ 1765122 w 7221941"/>
                  <a:gd name="csY115" fmla="*/ 620636 h 881669"/>
                  <a:gd name="csX116" fmla="*/ 1764852 w 7221941"/>
                  <a:gd name="csY116" fmla="*/ 621606 h 881669"/>
                  <a:gd name="csX117" fmla="*/ 1710094 w 7221941"/>
                  <a:gd name="csY117" fmla="*/ 719382 h 881669"/>
                  <a:gd name="csX118" fmla="*/ 1654301 w 7221941"/>
                  <a:gd name="csY118" fmla="*/ 805275 h 881669"/>
                  <a:gd name="csX119" fmla="*/ 1599423 w 7221941"/>
                  <a:gd name="csY119" fmla="*/ 861292 h 881669"/>
                  <a:gd name="csX120" fmla="*/ 1543846 w 7221941"/>
                  <a:gd name="csY120" fmla="*/ 881669 h 881669"/>
                  <a:gd name="csX121" fmla="*/ 1488978 w 7221941"/>
                  <a:gd name="csY121" fmla="*/ 861306 h 881669"/>
                  <a:gd name="csX122" fmla="*/ 1431273 w 7221941"/>
                  <a:gd name="csY122" fmla="*/ 802197 h 881669"/>
                  <a:gd name="csX123" fmla="*/ 1378152 w 7221941"/>
                  <a:gd name="csY123" fmla="*/ 721039 h 881669"/>
                  <a:gd name="csX124" fmla="*/ 1323460 w 7221941"/>
                  <a:gd name="csY124" fmla="*/ 620726 h 881669"/>
                  <a:gd name="csX125" fmla="*/ 1268035 w 7221941"/>
                  <a:gd name="csY125" fmla="*/ 520645 h 881669"/>
                  <a:gd name="csX126" fmla="*/ 1212971 w 7221941"/>
                  <a:gd name="csY126" fmla="*/ 436359 h 881669"/>
                  <a:gd name="csX127" fmla="*/ 1157767 w 7221941"/>
                  <a:gd name="csY127" fmla="*/ 380365 h 881669"/>
                  <a:gd name="csX128" fmla="*/ 1102364 w 7221941"/>
                  <a:gd name="csY128" fmla="*/ 360181 h 881669"/>
                  <a:gd name="csX129" fmla="*/ 1047322 w 7221941"/>
                  <a:gd name="csY129" fmla="*/ 380777 h 881669"/>
                  <a:gd name="csX130" fmla="*/ 993015 w 7221941"/>
                  <a:gd name="csY130" fmla="*/ 435784 h 881669"/>
                  <a:gd name="csX131" fmla="*/ 936903 w 7221941"/>
                  <a:gd name="csY131" fmla="*/ 521388 h 881669"/>
                  <a:gd name="csX132" fmla="*/ 882654 w 7221941"/>
                  <a:gd name="csY132" fmla="*/ 621151 h 881669"/>
                  <a:gd name="csX133" fmla="*/ 882650 w 7221941"/>
                  <a:gd name="csY133" fmla="*/ 620431 h 881669"/>
                  <a:gd name="csX134" fmla="*/ 882198 w 7221941"/>
                  <a:gd name="csY134" fmla="*/ 621606 h 881669"/>
                  <a:gd name="csX135" fmla="*/ 827441 w 7221941"/>
                  <a:gd name="csY135" fmla="*/ 719382 h 881669"/>
                  <a:gd name="csX136" fmla="*/ 771647 w 7221941"/>
                  <a:gd name="csY136" fmla="*/ 805275 h 881669"/>
                  <a:gd name="csX137" fmla="*/ 716769 w 7221941"/>
                  <a:gd name="csY137" fmla="*/ 861293 h 881669"/>
                  <a:gd name="csX138" fmla="*/ 661192 w 7221941"/>
                  <a:gd name="csY138" fmla="*/ 881669 h 881669"/>
                  <a:gd name="csX139" fmla="*/ 606325 w 7221941"/>
                  <a:gd name="csY139" fmla="*/ 861306 h 881669"/>
                  <a:gd name="csX140" fmla="*/ 548620 w 7221941"/>
                  <a:gd name="csY140" fmla="*/ 802197 h 881669"/>
                  <a:gd name="csX141" fmla="*/ 495499 w 7221941"/>
                  <a:gd name="csY141" fmla="*/ 721039 h 881669"/>
                  <a:gd name="csX142" fmla="*/ 440806 w 7221941"/>
                  <a:gd name="csY142" fmla="*/ 620726 h 881669"/>
                  <a:gd name="csX143" fmla="*/ 385382 w 7221941"/>
                  <a:gd name="csY143" fmla="*/ 520645 h 881669"/>
                  <a:gd name="csX144" fmla="*/ 330318 w 7221941"/>
                  <a:gd name="csY144" fmla="*/ 436359 h 881669"/>
                  <a:gd name="csX145" fmla="*/ 275113 w 7221941"/>
                  <a:gd name="csY145" fmla="*/ 380366 h 881669"/>
                  <a:gd name="csX146" fmla="*/ 219710 w 7221941"/>
                  <a:gd name="csY146" fmla="*/ 360182 h 881669"/>
                  <a:gd name="csX147" fmla="*/ 164668 w 7221941"/>
                  <a:gd name="csY147" fmla="*/ 380777 h 881669"/>
                  <a:gd name="csX148" fmla="*/ 110361 w 7221941"/>
                  <a:gd name="csY148" fmla="*/ 435784 h 881669"/>
                  <a:gd name="csX149" fmla="*/ 54250 w 7221941"/>
                  <a:gd name="csY149" fmla="*/ 521388 h 881669"/>
                  <a:gd name="csX150" fmla="*/ 0 w 7221941"/>
                  <a:gd name="csY150" fmla="*/ 621151 h 881669"/>
                  <a:gd name="csX0" fmla="*/ 3287341 w 7221941"/>
                  <a:gd name="csY0" fmla="*/ 16935 h 881669"/>
                  <a:gd name="csX1" fmla="*/ 3340096 w 7221941"/>
                  <a:gd name="csY1" fmla="*/ 18923 h 881669"/>
                  <a:gd name="csX2" fmla="*/ 5054327 w 7221941"/>
                  <a:gd name="csY2" fmla="*/ 16935 h 881669"/>
                  <a:gd name="csX3" fmla="*/ 5106878 w 7221941"/>
                  <a:gd name="csY3" fmla="*/ 18097 h 881669"/>
                  <a:gd name="csX4" fmla="*/ 5125890 w 7221941"/>
                  <a:gd name="csY4" fmla="*/ 5967 h 881669"/>
                  <a:gd name="csX5" fmla="*/ 5161845 w 7221941"/>
                  <a:gd name="csY5" fmla="*/ 0 h 881669"/>
                  <a:gd name="csX6" fmla="*/ 7221941 w 7221941"/>
                  <a:gd name="csY6" fmla="*/ 51611 h 881669"/>
                  <a:gd name="csX7" fmla="*/ 7062810 w 7221941"/>
                  <a:gd name="csY7" fmla="*/ 621606 h 881669"/>
                  <a:gd name="csX8" fmla="*/ 7008053 w 7221941"/>
                  <a:gd name="csY8" fmla="*/ 719382 h 881669"/>
                  <a:gd name="csX9" fmla="*/ 6952260 w 7221941"/>
                  <a:gd name="csY9" fmla="*/ 805275 h 881669"/>
                  <a:gd name="csX10" fmla="*/ 6897381 w 7221941"/>
                  <a:gd name="csY10" fmla="*/ 861292 h 881669"/>
                  <a:gd name="csX11" fmla="*/ 6841804 w 7221941"/>
                  <a:gd name="csY11" fmla="*/ 881669 h 881669"/>
                  <a:gd name="csX12" fmla="*/ 6786937 w 7221941"/>
                  <a:gd name="csY12" fmla="*/ 861306 h 881669"/>
                  <a:gd name="csX13" fmla="*/ 6729232 w 7221941"/>
                  <a:gd name="csY13" fmla="*/ 802197 h 881669"/>
                  <a:gd name="csX14" fmla="*/ 6676111 w 7221941"/>
                  <a:gd name="csY14" fmla="*/ 721039 h 881669"/>
                  <a:gd name="csX15" fmla="*/ 6621418 w 7221941"/>
                  <a:gd name="csY15" fmla="*/ 620726 h 881669"/>
                  <a:gd name="csX16" fmla="*/ 6565994 w 7221941"/>
                  <a:gd name="csY16" fmla="*/ 520645 h 881669"/>
                  <a:gd name="csX17" fmla="*/ 6510930 w 7221941"/>
                  <a:gd name="csY17" fmla="*/ 436359 h 881669"/>
                  <a:gd name="csX18" fmla="*/ 6455725 w 7221941"/>
                  <a:gd name="csY18" fmla="*/ 380365 h 881669"/>
                  <a:gd name="csX19" fmla="*/ 6400323 w 7221941"/>
                  <a:gd name="csY19" fmla="*/ 360181 h 881669"/>
                  <a:gd name="csX20" fmla="*/ 6345281 w 7221941"/>
                  <a:gd name="csY20" fmla="*/ 380777 h 881669"/>
                  <a:gd name="csX21" fmla="*/ 6290973 w 7221941"/>
                  <a:gd name="csY21" fmla="*/ 435784 h 881669"/>
                  <a:gd name="csX22" fmla="*/ 6234862 w 7221941"/>
                  <a:gd name="csY22" fmla="*/ 521388 h 881669"/>
                  <a:gd name="csX23" fmla="*/ 6180613 w 7221941"/>
                  <a:gd name="csY23" fmla="*/ 621151 h 881669"/>
                  <a:gd name="csX24" fmla="*/ 6180609 w 7221941"/>
                  <a:gd name="csY24" fmla="*/ 620431 h 881669"/>
                  <a:gd name="csX25" fmla="*/ 6180157 w 7221941"/>
                  <a:gd name="csY25" fmla="*/ 621606 h 881669"/>
                  <a:gd name="csX26" fmla="*/ 6125399 w 7221941"/>
                  <a:gd name="csY26" fmla="*/ 719382 h 881669"/>
                  <a:gd name="csX27" fmla="*/ 6069606 w 7221941"/>
                  <a:gd name="csY27" fmla="*/ 805275 h 881669"/>
                  <a:gd name="csX28" fmla="*/ 6014728 w 7221941"/>
                  <a:gd name="csY28" fmla="*/ 861293 h 881669"/>
                  <a:gd name="csX29" fmla="*/ 5959151 w 7221941"/>
                  <a:gd name="csY29" fmla="*/ 881669 h 881669"/>
                  <a:gd name="csX30" fmla="*/ 5904283 w 7221941"/>
                  <a:gd name="csY30" fmla="*/ 861306 h 881669"/>
                  <a:gd name="csX31" fmla="*/ 5846578 w 7221941"/>
                  <a:gd name="csY31" fmla="*/ 802197 h 881669"/>
                  <a:gd name="csX32" fmla="*/ 5793457 w 7221941"/>
                  <a:gd name="csY32" fmla="*/ 721039 h 881669"/>
                  <a:gd name="csX33" fmla="*/ 5738764 w 7221941"/>
                  <a:gd name="csY33" fmla="*/ 620726 h 881669"/>
                  <a:gd name="csX34" fmla="*/ 5683341 w 7221941"/>
                  <a:gd name="csY34" fmla="*/ 520645 h 881669"/>
                  <a:gd name="csX35" fmla="*/ 5628277 w 7221941"/>
                  <a:gd name="csY35" fmla="*/ 436359 h 881669"/>
                  <a:gd name="csX36" fmla="*/ 5573071 w 7221941"/>
                  <a:gd name="csY36" fmla="*/ 380366 h 881669"/>
                  <a:gd name="csX37" fmla="*/ 5517669 w 7221941"/>
                  <a:gd name="csY37" fmla="*/ 360182 h 881669"/>
                  <a:gd name="csX38" fmla="*/ 5462627 w 7221941"/>
                  <a:gd name="csY38" fmla="*/ 380777 h 881669"/>
                  <a:gd name="csX39" fmla="*/ 5408320 w 7221941"/>
                  <a:gd name="csY39" fmla="*/ 435784 h 881669"/>
                  <a:gd name="csX40" fmla="*/ 5352208 w 7221941"/>
                  <a:gd name="csY40" fmla="*/ 521388 h 881669"/>
                  <a:gd name="csX41" fmla="*/ 5297959 w 7221941"/>
                  <a:gd name="csY41" fmla="*/ 621151 h 881669"/>
                  <a:gd name="csX42" fmla="*/ 5297594 w 7221941"/>
                  <a:gd name="csY42" fmla="*/ 620636 h 881669"/>
                  <a:gd name="csX43" fmla="*/ 5297324 w 7221941"/>
                  <a:gd name="csY43" fmla="*/ 621606 h 881669"/>
                  <a:gd name="csX44" fmla="*/ 5242567 w 7221941"/>
                  <a:gd name="csY44" fmla="*/ 719382 h 881669"/>
                  <a:gd name="csX45" fmla="*/ 5186773 w 7221941"/>
                  <a:gd name="csY45" fmla="*/ 805275 h 881669"/>
                  <a:gd name="csX46" fmla="*/ 5131895 w 7221941"/>
                  <a:gd name="csY46" fmla="*/ 861292 h 881669"/>
                  <a:gd name="csX47" fmla="*/ 5076318 w 7221941"/>
                  <a:gd name="csY47" fmla="*/ 881669 h 881669"/>
                  <a:gd name="csX48" fmla="*/ 5021451 w 7221941"/>
                  <a:gd name="csY48" fmla="*/ 861306 h 881669"/>
                  <a:gd name="csX49" fmla="*/ 4963746 w 7221941"/>
                  <a:gd name="csY49" fmla="*/ 802197 h 881669"/>
                  <a:gd name="csX50" fmla="*/ 4910624 w 7221941"/>
                  <a:gd name="csY50" fmla="*/ 721039 h 881669"/>
                  <a:gd name="csX51" fmla="*/ 4855932 w 7221941"/>
                  <a:gd name="csY51" fmla="*/ 620726 h 881669"/>
                  <a:gd name="csX52" fmla="*/ 4800508 w 7221941"/>
                  <a:gd name="csY52" fmla="*/ 520645 h 881669"/>
                  <a:gd name="csX53" fmla="*/ 4745443 w 7221941"/>
                  <a:gd name="csY53" fmla="*/ 436359 h 881669"/>
                  <a:gd name="csX54" fmla="*/ 4690239 w 7221941"/>
                  <a:gd name="csY54" fmla="*/ 380365 h 881669"/>
                  <a:gd name="csX55" fmla="*/ 4634836 w 7221941"/>
                  <a:gd name="csY55" fmla="*/ 360181 h 881669"/>
                  <a:gd name="csX56" fmla="*/ 4579794 w 7221941"/>
                  <a:gd name="csY56" fmla="*/ 380777 h 881669"/>
                  <a:gd name="csX57" fmla="*/ 4525487 w 7221941"/>
                  <a:gd name="csY57" fmla="*/ 435784 h 881669"/>
                  <a:gd name="csX58" fmla="*/ 4469375 w 7221941"/>
                  <a:gd name="csY58" fmla="*/ 521388 h 881669"/>
                  <a:gd name="csX59" fmla="*/ 4415126 w 7221941"/>
                  <a:gd name="csY59" fmla="*/ 621151 h 881669"/>
                  <a:gd name="csX60" fmla="*/ 4415122 w 7221941"/>
                  <a:gd name="csY60" fmla="*/ 620431 h 881669"/>
                  <a:gd name="csX61" fmla="*/ 4414670 w 7221941"/>
                  <a:gd name="csY61" fmla="*/ 621606 h 881669"/>
                  <a:gd name="csX62" fmla="*/ 4359913 w 7221941"/>
                  <a:gd name="csY62" fmla="*/ 719382 h 881669"/>
                  <a:gd name="csX63" fmla="*/ 4304119 w 7221941"/>
                  <a:gd name="csY63" fmla="*/ 805275 h 881669"/>
                  <a:gd name="csX64" fmla="*/ 4249241 w 7221941"/>
                  <a:gd name="csY64" fmla="*/ 861293 h 881669"/>
                  <a:gd name="csX65" fmla="*/ 4193665 w 7221941"/>
                  <a:gd name="csY65" fmla="*/ 881669 h 881669"/>
                  <a:gd name="csX66" fmla="*/ 4138797 w 7221941"/>
                  <a:gd name="csY66" fmla="*/ 861306 h 881669"/>
                  <a:gd name="csX67" fmla="*/ 4081092 w 7221941"/>
                  <a:gd name="csY67" fmla="*/ 802197 h 881669"/>
                  <a:gd name="csX68" fmla="*/ 4027971 w 7221941"/>
                  <a:gd name="csY68" fmla="*/ 721039 h 881669"/>
                  <a:gd name="csX69" fmla="*/ 3973278 w 7221941"/>
                  <a:gd name="csY69" fmla="*/ 620726 h 881669"/>
                  <a:gd name="csX70" fmla="*/ 3917854 w 7221941"/>
                  <a:gd name="csY70" fmla="*/ 520645 h 881669"/>
                  <a:gd name="csX71" fmla="*/ 3862790 w 7221941"/>
                  <a:gd name="csY71" fmla="*/ 436359 h 881669"/>
                  <a:gd name="csX72" fmla="*/ 3807585 w 7221941"/>
                  <a:gd name="csY72" fmla="*/ 380366 h 881669"/>
                  <a:gd name="csX73" fmla="*/ 3752182 w 7221941"/>
                  <a:gd name="csY73" fmla="*/ 360182 h 881669"/>
                  <a:gd name="csX74" fmla="*/ 3697141 w 7221941"/>
                  <a:gd name="csY74" fmla="*/ 380777 h 881669"/>
                  <a:gd name="csX75" fmla="*/ 3642833 w 7221941"/>
                  <a:gd name="csY75" fmla="*/ 435784 h 881669"/>
                  <a:gd name="csX76" fmla="*/ 3586722 w 7221941"/>
                  <a:gd name="csY76" fmla="*/ 521388 h 881669"/>
                  <a:gd name="csX77" fmla="*/ 3532473 w 7221941"/>
                  <a:gd name="csY77" fmla="*/ 621151 h 881669"/>
                  <a:gd name="csX78" fmla="*/ 3531033 w 7221941"/>
                  <a:gd name="csY78" fmla="*/ 619119 h 881669"/>
                  <a:gd name="csX79" fmla="*/ 3530338 w 7221941"/>
                  <a:gd name="csY79" fmla="*/ 621606 h 881669"/>
                  <a:gd name="csX80" fmla="*/ 3475581 w 7221941"/>
                  <a:gd name="csY80" fmla="*/ 719382 h 881669"/>
                  <a:gd name="csX81" fmla="*/ 3419788 w 7221941"/>
                  <a:gd name="csY81" fmla="*/ 805275 h 881669"/>
                  <a:gd name="csX82" fmla="*/ 3364909 w 7221941"/>
                  <a:gd name="csY82" fmla="*/ 861292 h 881669"/>
                  <a:gd name="csX83" fmla="*/ 3309332 w 7221941"/>
                  <a:gd name="csY83" fmla="*/ 881669 h 881669"/>
                  <a:gd name="csX84" fmla="*/ 3254465 w 7221941"/>
                  <a:gd name="csY84" fmla="*/ 861306 h 881669"/>
                  <a:gd name="csX85" fmla="*/ 3196760 w 7221941"/>
                  <a:gd name="csY85" fmla="*/ 802197 h 881669"/>
                  <a:gd name="csX86" fmla="*/ 3143638 w 7221941"/>
                  <a:gd name="csY86" fmla="*/ 721039 h 881669"/>
                  <a:gd name="csX87" fmla="*/ 3088946 w 7221941"/>
                  <a:gd name="csY87" fmla="*/ 620726 h 881669"/>
                  <a:gd name="csX88" fmla="*/ 3033522 w 7221941"/>
                  <a:gd name="csY88" fmla="*/ 520645 h 881669"/>
                  <a:gd name="csX89" fmla="*/ 2978458 w 7221941"/>
                  <a:gd name="csY89" fmla="*/ 436359 h 881669"/>
                  <a:gd name="csX90" fmla="*/ 2923253 w 7221941"/>
                  <a:gd name="csY90" fmla="*/ 380365 h 881669"/>
                  <a:gd name="csX91" fmla="*/ 2867850 w 7221941"/>
                  <a:gd name="csY91" fmla="*/ 360181 h 881669"/>
                  <a:gd name="csX92" fmla="*/ 2812809 w 7221941"/>
                  <a:gd name="csY92" fmla="*/ 380777 h 881669"/>
                  <a:gd name="csX93" fmla="*/ 2758501 w 7221941"/>
                  <a:gd name="csY93" fmla="*/ 435784 h 881669"/>
                  <a:gd name="csX94" fmla="*/ 2702390 w 7221941"/>
                  <a:gd name="csY94" fmla="*/ 521388 h 881669"/>
                  <a:gd name="csX95" fmla="*/ 2648141 w 7221941"/>
                  <a:gd name="csY95" fmla="*/ 621151 h 881669"/>
                  <a:gd name="csX96" fmla="*/ 2648137 w 7221941"/>
                  <a:gd name="csY96" fmla="*/ 620431 h 881669"/>
                  <a:gd name="csX97" fmla="*/ 2647684 w 7221941"/>
                  <a:gd name="csY97" fmla="*/ 621606 h 881669"/>
                  <a:gd name="csX98" fmla="*/ 2592927 w 7221941"/>
                  <a:gd name="csY98" fmla="*/ 719382 h 881669"/>
                  <a:gd name="csX99" fmla="*/ 2537133 w 7221941"/>
                  <a:gd name="csY99" fmla="*/ 805275 h 881669"/>
                  <a:gd name="csX100" fmla="*/ 2482256 w 7221941"/>
                  <a:gd name="csY100" fmla="*/ 861293 h 881669"/>
                  <a:gd name="csX101" fmla="*/ 2426679 w 7221941"/>
                  <a:gd name="csY101" fmla="*/ 881669 h 881669"/>
                  <a:gd name="csX102" fmla="*/ 2371811 w 7221941"/>
                  <a:gd name="csY102" fmla="*/ 861306 h 881669"/>
                  <a:gd name="csX103" fmla="*/ 2314106 w 7221941"/>
                  <a:gd name="csY103" fmla="*/ 802197 h 881669"/>
                  <a:gd name="csX104" fmla="*/ 2260985 w 7221941"/>
                  <a:gd name="csY104" fmla="*/ 721039 h 881669"/>
                  <a:gd name="csX105" fmla="*/ 2206292 w 7221941"/>
                  <a:gd name="csY105" fmla="*/ 620726 h 881669"/>
                  <a:gd name="csX106" fmla="*/ 2150869 w 7221941"/>
                  <a:gd name="csY106" fmla="*/ 520645 h 881669"/>
                  <a:gd name="csX107" fmla="*/ 2095804 w 7221941"/>
                  <a:gd name="csY107" fmla="*/ 436359 h 881669"/>
                  <a:gd name="csX108" fmla="*/ 2040599 w 7221941"/>
                  <a:gd name="csY108" fmla="*/ 380366 h 881669"/>
                  <a:gd name="csX109" fmla="*/ 1985197 w 7221941"/>
                  <a:gd name="csY109" fmla="*/ 360182 h 881669"/>
                  <a:gd name="csX110" fmla="*/ 1930155 w 7221941"/>
                  <a:gd name="csY110" fmla="*/ 380777 h 881669"/>
                  <a:gd name="csX111" fmla="*/ 1875848 w 7221941"/>
                  <a:gd name="csY111" fmla="*/ 435784 h 881669"/>
                  <a:gd name="csX112" fmla="*/ 1819736 w 7221941"/>
                  <a:gd name="csY112" fmla="*/ 521388 h 881669"/>
                  <a:gd name="csX113" fmla="*/ 1765487 w 7221941"/>
                  <a:gd name="csY113" fmla="*/ 621151 h 881669"/>
                  <a:gd name="csX114" fmla="*/ 1765122 w 7221941"/>
                  <a:gd name="csY114" fmla="*/ 620636 h 881669"/>
                  <a:gd name="csX115" fmla="*/ 1764852 w 7221941"/>
                  <a:gd name="csY115" fmla="*/ 621606 h 881669"/>
                  <a:gd name="csX116" fmla="*/ 1710094 w 7221941"/>
                  <a:gd name="csY116" fmla="*/ 719382 h 881669"/>
                  <a:gd name="csX117" fmla="*/ 1654301 w 7221941"/>
                  <a:gd name="csY117" fmla="*/ 805275 h 881669"/>
                  <a:gd name="csX118" fmla="*/ 1599423 w 7221941"/>
                  <a:gd name="csY118" fmla="*/ 861292 h 881669"/>
                  <a:gd name="csX119" fmla="*/ 1543846 w 7221941"/>
                  <a:gd name="csY119" fmla="*/ 881669 h 881669"/>
                  <a:gd name="csX120" fmla="*/ 1488978 w 7221941"/>
                  <a:gd name="csY120" fmla="*/ 861306 h 881669"/>
                  <a:gd name="csX121" fmla="*/ 1431273 w 7221941"/>
                  <a:gd name="csY121" fmla="*/ 802197 h 881669"/>
                  <a:gd name="csX122" fmla="*/ 1378152 w 7221941"/>
                  <a:gd name="csY122" fmla="*/ 721039 h 881669"/>
                  <a:gd name="csX123" fmla="*/ 1323460 w 7221941"/>
                  <a:gd name="csY123" fmla="*/ 620726 h 881669"/>
                  <a:gd name="csX124" fmla="*/ 1268035 w 7221941"/>
                  <a:gd name="csY124" fmla="*/ 520645 h 881669"/>
                  <a:gd name="csX125" fmla="*/ 1212971 w 7221941"/>
                  <a:gd name="csY125" fmla="*/ 436359 h 881669"/>
                  <a:gd name="csX126" fmla="*/ 1157767 w 7221941"/>
                  <a:gd name="csY126" fmla="*/ 380365 h 881669"/>
                  <a:gd name="csX127" fmla="*/ 1102364 w 7221941"/>
                  <a:gd name="csY127" fmla="*/ 360181 h 881669"/>
                  <a:gd name="csX128" fmla="*/ 1047322 w 7221941"/>
                  <a:gd name="csY128" fmla="*/ 380777 h 881669"/>
                  <a:gd name="csX129" fmla="*/ 993015 w 7221941"/>
                  <a:gd name="csY129" fmla="*/ 435784 h 881669"/>
                  <a:gd name="csX130" fmla="*/ 936903 w 7221941"/>
                  <a:gd name="csY130" fmla="*/ 521388 h 881669"/>
                  <a:gd name="csX131" fmla="*/ 882654 w 7221941"/>
                  <a:gd name="csY131" fmla="*/ 621151 h 881669"/>
                  <a:gd name="csX132" fmla="*/ 882650 w 7221941"/>
                  <a:gd name="csY132" fmla="*/ 620431 h 881669"/>
                  <a:gd name="csX133" fmla="*/ 882198 w 7221941"/>
                  <a:gd name="csY133" fmla="*/ 621606 h 881669"/>
                  <a:gd name="csX134" fmla="*/ 827441 w 7221941"/>
                  <a:gd name="csY134" fmla="*/ 719382 h 881669"/>
                  <a:gd name="csX135" fmla="*/ 771647 w 7221941"/>
                  <a:gd name="csY135" fmla="*/ 805275 h 881669"/>
                  <a:gd name="csX136" fmla="*/ 716769 w 7221941"/>
                  <a:gd name="csY136" fmla="*/ 861293 h 881669"/>
                  <a:gd name="csX137" fmla="*/ 661192 w 7221941"/>
                  <a:gd name="csY137" fmla="*/ 881669 h 881669"/>
                  <a:gd name="csX138" fmla="*/ 606325 w 7221941"/>
                  <a:gd name="csY138" fmla="*/ 861306 h 881669"/>
                  <a:gd name="csX139" fmla="*/ 548620 w 7221941"/>
                  <a:gd name="csY139" fmla="*/ 802197 h 881669"/>
                  <a:gd name="csX140" fmla="*/ 495499 w 7221941"/>
                  <a:gd name="csY140" fmla="*/ 721039 h 881669"/>
                  <a:gd name="csX141" fmla="*/ 440806 w 7221941"/>
                  <a:gd name="csY141" fmla="*/ 620726 h 881669"/>
                  <a:gd name="csX142" fmla="*/ 385382 w 7221941"/>
                  <a:gd name="csY142" fmla="*/ 520645 h 881669"/>
                  <a:gd name="csX143" fmla="*/ 330318 w 7221941"/>
                  <a:gd name="csY143" fmla="*/ 436359 h 881669"/>
                  <a:gd name="csX144" fmla="*/ 275113 w 7221941"/>
                  <a:gd name="csY144" fmla="*/ 380366 h 881669"/>
                  <a:gd name="csX145" fmla="*/ 219710 w 7221941"/>
                  <a:gd name="csY145" fmla="*/ 360182 h 881669"/>
                  <a:gd name="csX146" fmla="*/ 164668 w 7221941"/>
                  <a:gd name="csY146" fmla="*/ 380777 h 881669"/>
                  <a:gd name="csX147" fmla="*/ 110361 w 7221941"/>
                  <a:gd name="csY147" fmla="*/ 435784 h 881669"/>
                  <a:gd name="csX148" fmla="*/ 54250 w 7221941"/>
                  <a:gd name="csY148" fmla="*/ 521388 h 881669"/>
                  <a:gd name="csX149" fmla="*/ 0 w 7221941"/>
                  <a:gd name="csY149" fmla="*/ 621151 h 881669"/>
                  <a:gd name="csX0" fmla="*/ 3287341 w 7221941"/>
                  <a:gd name="csY0" fmla="*/ 16935 h 881669"/>
                  <a:gd name="csX1" fmla="*/ 5054327 w 7221941"/>
                  <a:gd name="csY1" fmla="*/ 16935 h 881669"/>
                  <a:gd name="csX2" fmla="*/ 5106878 w 7221941"/>
                  <a:gd name="csY2" fmla="*/ 18097 h 881669"/>
                  <a:gd name="csX3" fmla="*/ 5125890 w 7221941"/>
                  <a:gd name="csY3" fmla="*/ 5967 h 881669"/>
                  <a:gd name="csX4" fmla="*/ 5161845 w 7221941"/>
                  <a:gd name="csY4" fmla="*/ 0 h 881669"/>
                  <a:gd name="csX5" fmla="*/ 7221941 w 7221941"/>
                  <a:gd name="csY5" fmla="*/ 51611 h 881669"/>
                  <a:gd name="csX6" fmla="*/ 7062810 w 7221941"/>
                  <a:gd name="csY6" fmla="*/ 621606 h 881669"/>
                  <a:gd name="csX7" fmla="*/ 7008053 w 7221941"/>
                  <a:gd name="csY7" fmla="*/ 719382 h 881669"/>
                  <a:gd name="csX8" fmla="*/ 6952260 w 7221941"/>
                  <a:gd name="csY8" fmla="*/ 805275 h 881669"/>
                  <a:gd name="csX9" fmla="*/ 6897381 w 7221941"/>
                  <a:gd name="csY9" fmla="*/ 861292 h 881669"/>
                  <a:gd name="csX10" fmla="*/ 6841804 w 7221941"/>
                  <a:gd name="csY10" fmla="*/ 881669 h 881669"/>
                  <a:gd name="csX11" fmla="*/ 6786937 w 7221941"/>
                  <a:gd name="csY11" fmla="*/ 861306 h 881669"/>
                  <a:gd name="csX12" fmla="*/ 6729232 w 7221941"/>
                  <a:gd name="csY12" fmla="*/ 802197 h 881669"/>
                  <a:gd name="csX13" fmla="*/ 6676111 w 7221941"/>
                  <a:gd name="csY13" fmla="*/ 721039 h 881669"/>
                  <a:gd name="csX14" fmla="*/ 6621418 w 7221941"/>
                  <a:gd name="csY14" fmla="*/ 620726 h 881669"/>
                  <a:gd name="csX15" fmla="*/ 6565994 w 7221941"/>
                  <a:gd name="csY15" fmla="*/ 520645 h 881669"/>
                  <a:gd name="csX16" fmla="*/ 6510930 w 7221941"/>
                  <a:gd name="csY16" fmla="*/ 436359 h 881669"/>
                  <a:gd name="csX17" fmla="*/ 6455725 w 7221941"/>
                  <a:gd name="csY17" fmla="*/ 380365 h 881669"/>
                  <a:gd name="csX18" fmla="*/ 6400323 w 7221941"/>
                  <a:gd name="csY18" fmla="*/ 360181 h 881669"/>
                  <a:gd name="csX19" fmla="*/ 6345281 w 7221941"/>
                  <a:gd name="csY19" fmla="*/ 380777 h 881669"/>
                  <a:gd name="csX20" fmla="*/ 6290973 w 7221941"/>
                  <a:gd name="csY20" fmla="*/ 435784 h 881669"/>
                  <a:gd name="csX21" fmla="*/ 6234862 w 7221941"/>
                  <a:gd name="csY21" fmla="*/ 521388 h 881669"/>
                  <a:gd name="csX22" fmla="*/ 6180613 w 7221941"/>
                  <a:gd name="csY22" fmla="*/ 621151 h 881669"/>
                  <a:gd name="csX23" fmla="*/ 6180609 w 7221941"/>
                  <a:gd name="csY23" fmla="*/ 620431 h 881669"/>
                  <a:gd name="csX24" fmla="*/ 6180157 w 7221941"/>
                  <a:gd name="csY24" fmla="*/ 621606 h 881669"/>
                  <a:gd name="csX25" fmla="*/ 6125399 w 7221941"/>
                  <a:gd name="csY25" fmla="*/ 719382 h 881669"/>
                  <a:gd name="csX26" fmla="*/ 6069606 w 7221941"/>
                  <a:gd name="csY26" fmla="*/ 805275 h 881669"/>
                  <a:gd name="csX27" fmla="*/ 6014728 w 7221941"/>
                  <a:gd name="csY27" fmla="*/ 861293 h 881669"/>
                  <a:gd name="csX28" fmla="*/ 5959151 w 7221941"/>
                  <a:gd name="csY28" fmla="*/ 881669 h 881669"/>
                  <a:gd name="csX29" fmla="*/ 5904283 w 7221941"/>
                  <a:gd name="csY29" fmla="*/ 861306 h 881669"/>
                  <a:gd name="csX30" fmla="*/ 5846578 w 7221941"/>
                  <a:gd name="csY30" fmla="*/ 802197 h 881669"/>
                  <a:gd name="csX31" fmla="*/ 5793457 w 7221941"/>
                  <a:gd name="csY31" fmla="*/ 721039 h 881669"/>
                  <a:gd name="csX32" fmla="*/ 5738764 w 7221941"/>
                  <a:gd name="csY32" fmla="*/ 620726 h 881669"/>
                  <a:gd name="csX33" fmla="*/ 5683341 w 7221941"/>
                  <a:gd name="csY33" fmla="*/ 520645 h 881669"/>
                  <a:gd name="csX34" fmla="*/ 5628277 w 7221941"/>
                  <a:gd name="csY34" fmla="*/ 436359 h 881669"/>
                  <a:gd name="csX35" fmla="*/ 5573071 w 7221941"/>
                  <a:gd name="csY35" fmla="*/ 380366 h 881669"/>
                  <a:gd name="csX36" fmla="*/ 5517669 w 7221941"/>
                  <a:gd name="csY36" fmla="*/ 360182 h 881669"/>
                  <a:gd name="csX37" fmla="*/ 5462627 w 7221941"/>
                  <a:gd name="csY37" fmla="*/ 380777 h 881669"/>
                  <a:gd name="csX38" fmla="*/ 5408320 w 7221941"/>
                  <a:gd name="csY38" fmla="*/ 435784 h 881669"/>
                  <a:gd name="csX39" fmla="*/ 5352208 w 7221941"/>
                  <a:gd name="csY39" fmla="*/ 521388 h 881669"/>
                  <a:gd name="csX40" fmla="*/ 5297959 w 7221941"/>
                  <a:gd name="csY40" fmla="*/ 621151 h 881669"/>
                  <a:gd name="csX41" fmla="*/ 5297594 w 7221941"/>
                  <a:gd name="csY41" fmla="*/ 620636 h 881669"/>
                  <a:gd name="csX42" fmla="*/ 5297324 w 7221941"/>
                  <a:gd name="csY42" fmla="*/ 621606 h 881669"/>
                  <a:gd name="csX43" fmla="*/ 5242567 w 7221941"/>
                  <a:gd name="csY43" fmla="*/ 719382 h 881669"/>
                  <a:gd name="csX44" fmla="*/ 5186773 w 7221941"/>
                  <a:gd name="csY44" fmla="*/ 805275 h 881669"/>
                  <a:gd name="csX45" fmla="*/ 5131895 w 7221941"/>
                  <a:gd name="csY45" fmla="*/ 861292 h 881669"/>
                  <a:gd name="csX46" fmla="*/ 5076318 w 7221941"/>
                  <a:gd name="csY46" fmla="*/ 881669 h 881669"/>
                  <a:gd name="csX47" fmla="*/ 5021451 w 7221941"/>
                  <a:gd name="csY47" fmla="*/ 861306 h 881669"/>
                  <a:gd name="csX48" fmla="*/ 4963746 w 7221941"/>
                  <a:gd name="csY48" fmla="*/ 802197 h 881669"/>
                  <a:gd name="csX49" fmla="*/ 4910624 w 7221941"/>
                  <a:gd name="csY49" fmla="*/ 721039 h 881669"/>
                  <a:gd name="csX50" fmla="*/ 4855932 w 7221941"/>
                  <a:gd name="csY50" fmla="*/ 620726 h 881669"/>
                  <a:gd name="csX51" fmla="*/ 4800508 w 7221941"/>
                  <a:gd name="csY51" fmla="*/ 520645 h 881669"/>
                  <a:gd name="csX52" fmla="*/ 4745443 w 7221941"/>
                  <a:gd name="csY52" fmla="*/ 436359 h 881669"/>
                  <a:gd name="csX53" fmla="*/ 4690239 w 7221941"/>
                  <a:gd name="csY53" fmla="*/ 380365 h 881669"/>
                  <a:gd name="csX54" fmla="*/ 4634836 w 7221941"/>
                  <a:gd name="csY54" fmla="*/ 360181 h 881669"/>
                  <a:gd name="csX55" fmla="*/ 4579794 w 7221941"/>
                  <a:gd name="csY55" fmla="*/ 380777 h 881669"/>
                  <a:gd name="csX56" fmla="*/ 4525487 w 7221941"/>
                  <a:gd name="csY56" fmla="*/ 435784 h 881669"/>
                  <a:gd name="csX57" fmla="*/ 4469375 w 7221941"/>
                  <a:gd name="csY57" fmla="*/ 521388 h 881669"/>
                  <a:gd name="csX58" fmla="*/ 4415126 w 7221941"/>
                  <a:gd name="csY58" fmla="*/ 621151 h 881669"/>
                  <a:gd name="csX59" fmla="*/ 4415122 w 7221941"/>
                  <a:gd name="csY59" fmla="*/ 620431 h 881669"/>
                  <a:gd name="csX60" fmla="*/ 4414670 w 7221941"/>
                  <a:gd name="csY60" fmla="*/ 621606 h 881669"/>
                  <a:gd name="csX61" fmla="*/ 4359913 w 7221941"/>
                  <a:gd name="csY61" fmla="*/ 719382 h 881669"/>
                  <a:gd name="csX62" fmla="*/ 4304119 w 7221941"/>
                  <a:gd name="csY62" fmla="*/ 805275 h 881669"/>
                  <a:gd name="csX63" fmla="*/ 4249241 w 7221941"/>
                  <a:gd name="csY63" fmla="*/ 861293 h 881669"/>
                  <a:gd name="csX64" fmla="*/ 4193665 w 7221941"/>
                  <a:gd name="csY64" fmla="*/ 881669 h 881669"/>
                  <a:gd name="csX65" fmla="*/ 4138797 w 7221941"/>
                  <a:gd name="csY65" fmla="*/ 861306 h 881669"/>
                  <a:gd name="csX66" fmla="*/ 4081092 w 7221941"/>
                  <a:gd name="csY66" fmla="*/ 802197 h 881669"/>
                  <a:gd name="csX67" fmla="*/ 4027971 w 7221941"/>
                  <a:gd name="csY67" fmla="*/ 721039 h 881669"/>
                  <a:gd name="csX68" fmla="*/ 3973278 w 7221941"/>
                  <a:gd name="csY68" fmla="*/ 620726 h 881669"/>
                  <a:gd name="csX69" fmla="*/ 3917854 w 7221941"/>
                  <a:gd name="csY69" fmla="*/ 520645 h 881669"/>
                  <a:gd name="csX70" fmla="*/ 3862790 w 7221941"/>
                  <a:gd name="csY70" fmla="*/ 436359 h 881669"/>
                  <a:gd name="csX71" fmla="*/ 3807585 w 7221941"/>
                  <a:gd name="csY71" fmla="*/ 380366 h 881669"/>
                  <a:gd name="csX72" fmla="*/ 3752182 w 7221941"/>
                  <a:gd name="csY72" fmla="*/ 360182 h 881669"/>
                  <a:gd name="csX73" fmla="*/ 3697141 w 7221941"/>
                  <a:gd name="csY73" fmla="*/ 380777 h 881669"/>
                  <a:gd name="csX74" fmla="*/ 3642833 w 7221941"/>
                  <a:gd name="csY74" fmla="*/ 435784 h 881669"/>
                  <a:gd name="csX75" fmla="*/ 3586722 w 7221941"/>
                  <a:gd name="csY75" fmla="*/ 521388 h 881669"/>
                  <a:gd name="csX76" fmla="*/ 3532473 w 7221941"/>
                  <a:gd name="csY76" fmla="*/ 621151 h 881669"/>
                  <a:gd name="csX77" fmla="*/ 3531033 w 7221941"/>
                  <a:gd name="csY77" fmla="*/ 619119 h 881669"/>
                  <a:gd name="csX78" fmla="*/ 3530338 w 7221941"/>
                  <a:gd name="csY78" fmla="*/ 621606 h 881669"/>
                  <a:gd name="csX79" fmla="*/ 3475581 w 7221941"/>
                  <a:gd name="csY79" fmla="*/ 719382 h 881669"/>
                  <a:gd name="csX80" fmla="*/ 3419788 w 7221941"/>
                  <a:gd name="csY80" fmla="*/ 805275 h 881669"/>
                  <a:gd name="csX81" fmla="*/ 3364909 w 7221941"/>
                  <a:gd name="csY81" fmla="*/ 861292 h 881669"/>
                  <a:gd name="csX82" fmla="*/ 3309332 w 7221941"/>
                  <a:gd name="csY82" fmla="*/ 881669 h 881669"/>
                  <a:gd name="csX83" fmla="*/ 3254465 w 7221941"/>
                  <a:gd name="csY83" fmla="*/ 861306 h 881669"/>
                  <a:gd name="csX84" fmla="*/ 3196760 w 7221941"/>
                  <a:gd name="csY84" fmla="*/ 802197 h 881669"/>
                  <a:gd name="csX85" fmla="*/ 3143638 w 7221941"/>
                  <a:gd name="csY85" fmla="*/ 721039 h 881669"/>
                  <a:gd name="csX86" fmla="*/ 3088946 w 7221941"/>
                  <a:gd name="csY86" fmla="*/ 620726 h 881669"/>
                  <a:gd name="csX87" fmla="*/ 3033522 w 7221941"/>
                  <a:gd name="csY87" fmla="*/ 520645 h 881669"/>
                  <a:gd name="csX88" fmla="*/ 2978458 w 7221941"/>
                  <a:gd name="csY88" fmla="*/ 436359 h 881669"/>
                  <a:gd name="csX89" fmla="*/ 2923253 w 7221941"/>
                  <a:gd name="csY89" fmla="*/ 380365 h 881669"/>
                  <a:gd name="csX90" fmla="*/ 2867850 w 7221941"/>
                  <a:gd name="csY90" fmla="*/ 360181 h 881669"/>
                  <a:gd name="csX91" fmla="*/ 2812809 w 7221941"/>
                  <a:gd name="csY91" fmla="*/ 380777 h 881669"/>
                  <a:gd name="csX92" fmla="*/ 2758501 w 7221941"/>
                  <a:gd name="csY92" fmla="*/ 435784 h 881669"/>
                  <a:gd name="csX93" fmla="*/ 2702390 w 7221941"/>
                  <a:gd name="csY93" fmla="*/ 521388 h 881669"/>
                  <a:gd name="csX94" fmla="*/ 2648141 w 7221941"/>
                  <a:gd name="csY94" fmla="*/ 621151 h 881669"/>
                  <a:gd name="csX95" fmla="*/ 2648137 w 7221941"/>
                  <a:gd name="csY95" fmla="*/ 620431 h 881669"/>
                  <a:gd name="csX96" fmla="*/ 2647684 w 7221941"/>
                  <a:gd name="csY96" fmla="*/ 621606 h 881669"/>
                  <a:gd name="csX97" fmla="*/ 2592927 w 7221941"/>
                  <a:gd name="csY97" fmla="*/ 719382 h 881669"/>
                  <a:gd name="csX98" fmla="*/ 2537133 w 7221941"/>
                  <a:gd name="csY98" fmla="*/ 805275 h 881669"/>
                  <a:gd name="csX99" fmla="*/ 2482256 w 7221941"/>
                  <a:gd name="csY99" fmla="*/ 861293 h 881669"/>
                  <a:gd name="csX100" fmla="*/ 2426679 w 7221941"/>
                  <a:gd name="csY100" fmla="*/ 881669 h 881669"/>
                  <a:gd name="csX101" fmla="*/ 2371811 w 7221941"/>
                  <a:gd name="csY101" fmla="*/ 861306 h 881669"/>
                  <a:gd name="csX102" fmla="*/ 2314106 w 7221941"/>
                  <a:gd name="csY102" fmla="*/ 802197 h 881669"/>
                  <a:gd name="csX103" fmla="*/ 2260985 w 7221941"/>
                  <a:gd name="csY103" fmla="*/ 721039 h 881669"/>
                  <a:gd name="csX104" fmla="*/ 2206292 w 7221941"/>
                  <a:gd name="csY104" fmla="*/ 620726 h 881669"/>
                  <a:gd name="csX105" fmla="*/ 2150869 w 7221941"/>
                  <a:gd name="csY105" fmla="*/ 520645 h 881669"/>
                  <a:gd name="csX106" fmla="*/ 2095804 w 7221941"/>
                  <a:gd name="csY106" fmla="*/ 436359 h 881669"/>
                  <a:gd name="csX107" fmla="*/ 2040599 w 7221941"/>
                  <a:gd name="csY107" fmla="*/ 380366 h 881669"/>
                  <a:gd name="csX108" fmla="*/ 1985197 w 7221941"/>
                  <a:gd name="csY108" fmla="*/ 360182 h 881669"/>
                  <a:gd name="csX109" fmla="*/ 1930155 w 7221941"/>
                  <a:gd name="csY109" fmla="*/ 380777 h 881669"/>
                  <a:gd name="csX110" fmla="*/ 1875848 w 7221941"/>
                  <a:gd name="csY110" fmla="*/ 435784 h 881669"/>
                  <a:gd name="csX111" fmla="*/ 1819736 w 7221941"/>
                  <a:gd name="csY111" fmla="*/ 521388 h 881669"/>
                  <a:gd name="csX112" fmla="*/ 1765487 w 7221941"/>
                  <a:gd name="csY112" fmla="*/ 621151 h 881669"/>
                  <a:gd name="csX113" fmla="*/ 1765122 w 7221941"/>
                  <a:gd name="csY113" fmla="*/ 620636 h 881669"/>
                  <a:gd name="csX114" fmla="*/ 1764852 w 7221941"/>
                  <a:gd name="csY114" fmla="*/ 621606 h 881669"/>
                  <a:gd name="csX115" fmla="*/ 1710094 w 7221941"/>
                  <a:gd name="csY115" fmla="*/ 719382 h 881669"/>
                  <a:gd name="csX116" fmla="*/ 1654301 w 7221941"/>
                  <a:gd name="csY116" fmla="*/ 805275 h 881669"/>
                  <a:gd name="csX117" fmla="*/ 1599423 w 7221941"/>
                  <a:gd name="csY117" fmla="*/ 861292 h 881669"/>
                  <a:gd name="csX118" fmla="*/ 1543846 w 7221941"/>
                  <a:gd name="csY118" fmla="*/ 881669 h 881669"/>
                  <a:gd name="csX119" fmla="*/ 1488978 w 7221941"/>
                  <a:gd name="csY119" fmla="*/ 861306 h 881669"/>
                  <a:gd name="csX120" fmla="*/ 1431273 w 7221941"/>
                  <a:gd name="csY120" fmla="*/ 802197 h 881669"/>
                  <a:gd name="csX121" fmla="*/ 1378152 w 7221941"/>
                  <a:gd name="csY121" fmla="*/ 721039 h 881669"/>
                  <a:gd name="csX122" fmla="*/ 1323460 w 7221941"/>
                  <a:gd name="csY122" fmla="*/ 620726 h 881669"/>
                  <a:gd name="csX123" fmla="*/ 1268035 w 7221941"/>
                  <a:gd name="csY123" fmla="*/ 520645 h 881669"/>
                  <a:gd name="csX124" fmla="*/ 1212971 w 7221941"/>
                  <a:gd name="csY124" fmla="*/ 436359 h 881669"/>
                  <a:gd name="csX125" fmla="*/ 1157767 w 7221941"/>
                  <a:gd name="csY125" fmla="*/ 380365 h 881669"/>
                  <a:gd name="csX126" fmla="*/ 1102364 w 7221941"/>
                  <a:gd name="csY126" fmla="*/ 360181 h 881669"/>
                  <a:gd name="csX127" fmla="*/ 1047322 w 7221941"/>
                  <a:gd name="csY127" fmla="*/ 380777 h 881669"/>
                  <a:gd name="csX128" fmla="*/ 993015 w 7221941"/>
                  <a:gd name="csY128" fmla="*/ 435784 h 881669"/>
                  <a:gd name="csX129" fmla="*/ 936903 w 7221941"/>
                  <a:gd name="csY129" fmla="*/ 521388 h 881669"/>
                  <a:gd name="csX130" fmla="*/ 882654 w 7221941"/>
                  <a:gd name="csY130" fmla="*/ 621151 h 881669"/>
                  <a:gd name="csX131" fmla="*/ 882650 w 7221941"/>
                  <a:gd name="csY131" fmla="*/ 620431 h 881669"/>
                  <a:gd name="csX132" fmla="*/ 882198 w 7221941"/>
                  <a:gd name="csY132" fmla="*/ 621606 h 881669"/>
                  <a:gd name="csX133" fmla="*/ 827441 w 7221941"/>
                  <a:gd name="csY133" fmla="*/ 719382 h 881669"/>
                  <a:gd name="csX134" fmla="*/ 771647 w 7221941"/>
                  <a:gd name="csY134" fmla="*/ 805275 h 881669"/>
                  <a:gd name="csX135" fmla="*/ 716769 w 7221941"/>
                  <a:gd name="csY135" fmla="*/ 861293 h 881669"/>
                  <a:gd name="csX136" fmla="*/ 661192 w 7221941"/>
                  <a:gd name="csY136" fmla="*/ 881669 h 881669"/>
                  <a:gd name="csX137" fmla="*/ 606325 w 7221941"/>
                  <a:gd name="csY137" fmla="*/ 861306 h 881669"/>
                  <a:gd name="csX138" fmla="*/ 548620 w 7221941"/>
                  <a:gd name="csY138" fmla="*/ 802197 h 881669"/>
                  <a:gd name="csX139" fmla="*/ 495499 w 7221941"/>
                  <a:gd name="csY139" fmla="*/ 721039 h 881669"/>
                  <a:gd name="csX140" fmla="*/ 440806 w 7221941"/>
                  <a:gd name="csY140" fmla="*/ 620726 h 881669"/>
                  <a:gd name="csX141" fmla="*/ 385382 w 7221941"/>
                  <a:gd name="csY141" fmla="*/ 520645 h 881669"/>
                  <a:gd name="csX142" fmla="*/ 330318 w 7221941"/>
                  <a:gd name="csY142" fmla="*/ 436359 h 881669"/>
                  <a:gd name="csX143" fmla="*/ 275113 w 7221941"/>
                  <a:gd name="csY143" fmla="*/ 380366 h 881669"/>
                  <a:gd name="csX144" fmla="*/ 219710 w 7221941"/>
                  <a:gd name="csY144" fmla="*/ 360182 h 881669"/>
                  <a:gd name="csX145" fmla="*/ 164668 w 7221941"/>
                  <a:gd name="csY145" fmla="*/ 380777 h 881669"/>
                  <a:gd name="csX146" fmla="*/ 110361 w 7221941"/>
                  <a:gd name="csY146" fmla="*/ 435784 h 881669"/>
                  <a:gd name="csX147" fmla="*/ 54250 w 7221941"/>
                  <a:gd name="csY147" fmla="*/ 521388 h 881669"/>
                  <a:gd name="csX148" fmla="*/ 0 w 7221941"/>
                  <a:gd name="csY148" fmla="*/ 621151 h 881669"/>
                  <a:gd name="csX0" fmla="*/ 5054327 w 7221941"/>
                  <a:gd name="csY0" fmla="*/ 16935 h 881669"/>
                  <a:gd name="csX1" fmla="*/ 5106878 w 7221941"/>
                  <a:gd name="csY1" fmla="*/ 18097 h 881669"/>
                  <a:gd name="csX2" fmla="*/ 5125890 w 7221941"/>
                  <a:gd name="csY2" fmla="*/ 5967 h 881669"/>
                  <a:gd name="csX3" fmla="*/ 5161845 w 7221941"/>
                  <a:gd name="csY3" fmla="*/ 0 h 881669"/>
                  <a:gd name="csX4" fmla="*/ 7221941 w 7221941"/>
                  <a:gd name="csY4" fmla="*/ 51611 h 881669"/>
                  <a:gd name="csX5" fmla="*/ 7062810 w 7221941"/>
                  <a:gd name="csY5" fmla="*/ 621606 h 881669"/>
                  <a:gd name="csX6" fmla="*/ 7008053 w 7221941"/>
                  <a:gd name="csY6" fmla="*/ 719382 h 881669"/>
                  <a:gd name="csX7" fmla="*/ 6952260 w 7221941"/>
                  <a:gd name="csY7" fmla="*/ 805275 h 881669"/>
                  <a:gd name="csX8" fmla="*/ 6897381 w 7221941"/>
                  <a:gd name="csY8" fmla="*/ 861292 h 881669"/>
                  <a:gd name="csX9" fmla="*/ 6841804 w 7221941"/>
                  <a:gd name="csY9" fmla="*/ 881669 h 881669"/>
                  <a:gd name="csX10" fmla="*/ 6786937 w 7221941"/>
                  <a:gd name="csY10" fmla="*/ 861306 h 881669"/>
                  <a:gd name="csX11" fmla="*/ 6729232 w 7221941"/>
                  <a:gd name="csY11" fmla="*/ 802197 h 881669"/>
                  <a:gd name="csX12" fmla="*/ 6676111 w 7221941"/>
                  <a:gd name="csY12" fmla="*/ 721039 h 881669"/>
                  <a:gd name="csX13" fmla="*/ 6621418 w 7221941"/>
                  <a:gd name="csY13" fmla="*/ 620726 h 881669"/>
                  <a:gd name="csX14" fmla="*/ 6565994 w 7221941"/>
                  <a:gd name="csY14" fmla="*/ 520645 h 881669"/>
                  <a:gd name="csX15" fmla="*/ 6510930 w 7221941"/>
                  <a:gd name="csY15" fmla="*/ 436359 h 881669"/>
                  <a:gd name="csX16" fmla="*/ 6455725 w 7221941"/>
                  <a:gd name="csY16" fmla="*/ 380365 h 881669"/>
                  <a:gd name="csX17" fmla="*/ 6400323 w 7221941"/>
                  <a:gd name="csY17" fmla="*/ 360181 h 881669"/>
                  <a:gd name="csX18" fmla="*/ 6345281 w 7221941"/>
                  <a:gd name="csY18" fmla="*/ 380777 h 881669"/>
                  <a:gd name="csX19" fmla="*/ 6290973 w 7221941"/>
                  <a:gd name="csY19" fmla="*/ 435784 h 881669"/>
                  <a:gd name="csX20" fmla="*/ 6234862 w 7221941"/>
                  <a:gd name="csY20" fmla="*/ 521388 h 881669"/>
                  <a:gd name="csX21" fmla="*/ 6180613 w 7221941"/>
                  <a:gd name="csY21" fmla="*/ 621151 h 881669"/>
                  <a:gd name="csX22" fmla="*/ 6180609 w 7221941"/>
                  <a:gd name="csY22" fmla="*/ 620431 h 881669"/>
                  <a:gd name="csX23" fmla="*/ 6180157 w 7221941"/>
                  <a:gd name="csY23" fmla="*/ 621606 h 881669"/>
                  <a:gd name="csX24" fmla="*/ 6125399 w 7221941"/>
                  <a:gd name="csY24" fmla="*/ 719382 h 881669"/>
                  <a:gd name="csX25" fmla="*/ 6069606 w 7221941"/>
                  <a:gd name="csY25" fmla="*/ 805275 h 881669"/>
                  <a:gd name="csX26" fmla="*/ 6014728 w 7221941"/>
                  <a:gd name="csY26" fmla="*/ 861293 h 881669"/>
                  <a:gd name="csX27" fmla="*/ 5959151 w 7221941"/>
                  <a:gd name="csY27" fmla="*/ 881669 h 881669"/>
                  <a:gd name="csX28" fmla="*/ 5904283 w 7221941"/>
                  <a:gd name="csY28" fmla="*/ 861306 h 881669"/>
                  <a:gd name="csX29" fmla="*/ 5846578 w 7221941"/>
                  <a:gd name="csY29" fmla="*/ 802197 h 881669"/>
                  <a:gd name="csX30" fmla="*/ 5793457 w 7221941"/>
                  <a:gd name="csY30" fmla="*/ 721039 h 881669"/>
                  <a:gd name="csX31" fmla="*/ 5738764 w 7221941"/>
                  <a:gd name="csY31" fmla="*/ 620726 h 881669"/>
                  <a:gd name="csX32" fmla="*/ 5683341 w 7221941"/>
                  <a:gd name="csY32" fmla="*/ 520645 h 881669"/>
                  <a:gd name="csX33" fmla="*/ 5628277 w 7221941"/>
                  <a:gd name="csY33" fmla="*/ 436359 h 881669"/>
                  <a:gd name="csX34" fmla="*/ 5573071 w 7221941"/>
                  <a:gd name="csY34" fmla="*/ 380366 h 881669"/>
                  <a:gd name="csX35" fmla="*/ 5517669 w 7221941"/>
                  <a:gd name="csY35" fmla="*/ 360182 h 881669"/>
                  <a:gd name="csX36" fmla="*/ 5462627 w 7221941"/>
                  <a:gd name="csY36" fmla="*/ 380777 h 881669"/>
                  <a:gd name="csX37" fmla="*/ 5408320 w 7221941"/>
                  <a:gd name="csY37" fmla="*/ 435784 h 881669"/>
                  <a:gd name="csX38" fmla="*/ 5352208 w 7221941"/>
                  <a:gd name="csY38" fmla="*/ 521388 h 881669"/>
                  <a:gd name="csX39" fmla="*/ 5297959 w 7221941"/>
                  <a:gd name="csY39" fmla="*/ 621151 h 881669"/>
                  <a:gd name="csX40" fmla="*/ 5297594 w 7221941"/>
                  <a:gd name="csY40" fmla="*/ 620636 h 881669"/>
                  <a:gd name="csX41" fmla="*/ 5297324 w 7221941"/>
                  <a:gd name="csY41" fmla="*/ 621606 h 881669"/>
                  <a:gd name="csX42" fmla="*/ 5242567 w 7221941"/>
                  <a:gd name="csY42" fmla="*/ 719382 h 881669"/>
                  <a:gd name="csX43" fmla="*/ 5186773 w 7221941"/>
                  <a:gd name="csY43" fmla="*/ 805275 h 881669"/>
                  <a:gd name="csX44" fmla="*/ 5131895 w 7221941"/>
                  <a:gd name="csY44" fmla="*/ 861292 h 881669"/>
                  <a:gd name="csX45" fmla="*/ 5076318 w 7221941"/>
                  <a:gd name="csY45" fmla="*/ 881669 h 881669"/>
                  <a:gd name="csX46" fmla="*/ 5021451 w 7221941"/>
                  <a:gd name="csY46" fmla="*/ 861306 h 881669"/>
                  <a:gd name="csX47" fmla="*/ 4963746 w 7221941"/>
                  <a:gd name="csY47" fmla="*/ 802197 h 881669"/>
                  <a:gd name="csX48" fmla="*/ 4910624 w 7221941"/>
                  <a:gd name="csY48" fmla="*/ 721039 h 881669"/>
                  <a:gd name="csX49" fmla="*/ 4855932 w 7221941"/>
                  <a:gd name="csY49" fmla="*/ 620726 h 881669"/>
                  <a:gd name="csX50" fmla="*/ 4800508 w 7221941"/>
                  <a:gd name="csY50" fmla="*/ 520645 h 881669"/>
                  <a:gd name="csX51" fmla="*/ 4745443 w 7221941"/>
                  <a:gd name="csY51" fmla="*/ 436359 h 881669"/>
                  <a:gd name="csX52" fmla="*/ 4690239 w 7221941"/>
                  <a:gd name="csY52" fmla="*/ 380365 h 881669"/>
                  <a:gd name="csX53" fmla="*/ 4634836 w 7221941"/>
                  <a:gd name="csY53" fmla="*/ 360181 h 881669"/>
                  <a:gd name="csX54" fmla="*/ 4579794 w 7221941"/>
                  <a:gd name="csY54" fmla="*/ 380777 h 881669"/>
                  <a:gd name="csX55" fmla="*/ 4525487 w 7221941"/>
                  <a:gd name="csY55" fmla="*/ 435784 h 881669"/>
                  <a:gd name="csX56" fmla="*/ 4469375 w 7221941"/>
                  <a:gd name="csY56" fmla="*/ 521388 h 881669"/>
                  <a:gd name="csX57" fmla="*/ 4415126 w 7221941"/>
                  <a:gd name="csY57" fmla="*/ 621151 h 881669"/>
                  <a:gd name="csX58" fmla="*/ 4415122 w 7221941"/>
                  <a:gd name="csY58" fmla="*/ 620431 h 881669"/>
                  <a:gd name="csX59" fmla="*/ 4414670 w 7221941"/>
                  <a:gd name="csY59" fmla="*/ 621606 h 881669"/>
                  <a:gd name="csX60" fmla="*/ 4359913 w 7221941"/>
                  <a:gd name="csY60" fmla="*/ 719382 h 881669"/>
                  <a:gd name="csX61" fmla="*/ 4304119 w 7221941"/>
                  <a:gd name="csY61" fmla="*/ 805275 h 881669"/>
                  <a:gd name="csX62" fmla="*/ 4249241 w 7221941"/>
                  <a:gd name="csY62" fmla="*/ 861293 h 881669"/>
                  <a:gd name="csX63" fmla="*/ 4193665 w 7221941"/>
                  <a:gd name="csY63" fmla="*/ 881669 h 881669"/>
                  <a:gd name="csX64" fmla="*/ 4138797 w 7221941"/>
                  <a:gd name="csY64" fmla="*/ 861306 h 881669"/>
                  <a:gd name="csX65" fmla="*/ 4081092 w 7221941"/>
                  <a:gd name="csY65" fmla="*/ 802197 h 881669"/>
                  <a:gd name="csX66" fmla="*/ 4027971 w 7221941"/>
                  <a:gd name="csY66" fmla="*/ 721039 h 881669"/>
                  <a:gd name="csX67" fmla="*/ 3973278 w 7221941"/>
                  <a:gd name="csY67" fmla="*/ 620726 h 881669"/>
                  <a:gd name="csX68" fmla="*/ 3917854 w 7221941"/>
                  <a:gd name="csY68" fmla="*/ 520645 h 881669"/>
                  <a:gd name="csX69" fmla="*/ 3862790 w 7221941"/>
                  <a:gd name="csY69" fmla="*/ 436359 h 881669"/>
                  <a:gd name="csX70" fmla="*/ 3807585 w 7221941"/>
                  <a:gd name="csY70" fmla="*/ 380366 h 881669"/>
                  <a:gd name="csX71" fmla="*/ 3752182 w 7221941"/>
                  <a:gd name="csY71" fmla="*/ 360182 h 881669"/>
                  <a:gd name="csX72" fmla="*/ 3697141 w 7221941"/>
                  <a:gd name="csY72" fmla="*/ 380777 h 881669"/>
                  <a:gd name="csX73" fmla="*/ 3642833 w 7221941"/>
                  <a:gd name="csY73" fmla="*/ 435784 h 881669"/>
                  <a:gd name="csX74" fmla="*/ 3586722 w 7221941"/>
                  <a:gd name="csY74" fmla="*/ 521388 h 881669"/>
                  <a:gd name="csX75" fmla="*/ 3532473 w 7221941"/>
                  <a:gd name="csY75" fmla="*/ 621151 h 881669"/>
                  <a:gd name="csX76" fmla="*/ 3531033 w 7221941"/>
                  <a:gd name="csY76" fmla="*/ 619119 h 881669"/>
                  <a:gd name="csX77" fmla="*/ 3530338 w 7221941"/>
                  <a:gd name="csY77" fmla="*/ 621606 h 881669"/>
                  <a:gd name="csX78" fmla="*/ 3475581 w 7221941"/>
                  <a:gd name="csY78" fmla="*/ 719382 h 881669"/>
                  <a:gd name="csX79" fmla="*/ 3419788 w 7221941"/>
                  <a:gd name="csY79" fmla="*/ 805275 h 881669"/>
                  <a:gd name="csX80" fmla="*/ 3364909 w 7221941"/>
                  <a:gd name="csY80" fmla="*/ 861292 h 881669"/>
                  <a:gd name="csX81" fmla="*/ 3309332 w 7221941"/>
                  <a:gd name="csY81" fmla="*/ 881669 h 881669"/>
                  <a:gd name="csX82" fmla="*/ 3254465 w 7221941"/>
                  <a:gd name="csY82" fmla="*/ 861306 h 881669"/>
                  <a:gd name="csX83" fmla="*/ 3196760 w 7221941"/>
                  <a:gd name="csY83" fmla="*/ 802197 h 881669"/>
                  <a:gd name="csX84" fmla="*/ 3143638 w 7221941"/>
                  <a:gd name="csY84" fmla="*/ 721039 h 881669"/>
                  <a:gd name="csX85" fmla="*/ 3088946 w 7221941"/>
                  <a:gd name="csY85" fmla="*/ 620726 h 881669"/>
                  <a:gd name="csX86" fmla="*/ 3033522 w 7221941"/>
                  <a:gd name="csY86" fmla="*/ 520645 h 881669"/>
                  <a:gd name="csX87" fmla="*/ 2978458 w 7221941"/>
                  <a:gd name="csY87" fmla="*/ 436359 h 881669"/>
                  <a:gd name="csX88" fmla="*/ 2923253 w 7221941"/>
                  <a:gd name="csY88" fmla="*/ 380365 h 881669"/>
                  <a:gd name="csX89" fmla="*/ 2867850 w 7221941"/>
                  <a:gd name="csY89" fmla="*/ 360181 h 881669"/>
                  <a:gd name="csX90" fmla="*/ 2812809 w 7221941"/>
                  <a:gd name="csY90" fmla="*/ 380777 h 881669"/>
                  <a:gd name="csX91" fmla="*/ 2758501 w 7221941"/>
                  <a:gd name="csY91" fmla="*/ 435784 h 881669"/>
                  <a:gd name="csX92" fmla="*/ 2702390 w 7221941"/>
                  <a:gd name="csY92" fmla="*/ 521388 h 881669"/>
                  <a:gd name="csX93" fmla="*/ 2648141 w 7221941"/>
                  <a:gd name="csY93" fmla="*/ 621151 h 881669"/>
                  <a:gd name="csX94" fmla="*/ 2648137 w 7221941"/>
                  <a:gd name="csY94" fmla="*/ 620431 h 881669"/>
                  <a:gd name="csX95" fmla="*/ 2647684 w 7221941"/>
                  <a:gd name="csY95" fmla="*/ 621606 h 881669"/>
                  <a:gd name="csX96" fmla="*/ 2592927 w 7221941"/>
                  <a:gd name="csY96" fmla="*/ 719382 h 881669"/>
                  <a:gd name="csX97" fmla="*/ 2537133 w 7221941"/>
                  <a:gd name="csY97" fmla="*/ 805275 h 881669"/>
                  <a:gd name="csX98" fmla="*/ 2482256 w 7221941"/>
                  <a:gd name="csY98" fmla="*/ 861293 h 881669"/>
                  <a:gd name="csX99" fmla="*/ 2426679 w 7221941"/>
                  <a:gd name="csY99" fmla="*/ 881669 h 881669"/>
                  <a:gd name="csX100" fmla="*/ 2371811 w 7221941"/>
                  <a:gd name="csY100" fmla="*/ 861306 h 881669"/>
                  <a:gd name="csX101" fmla="*/ 2314106 w 7221941"/>
                  <a:gd name="csY101" fmla="*/ 802197 h 881669"/>
                  <a:gd name="csX102" fmla="*/ 2260985 w 7221941"/>
                  <a:gd name="csY102" fmla="*/ 721039 h 881669"/>
                  <a:gd name="csX103" fmla="*/ 2206292 w 7221941"/>
                  <a:gd name="csY103" fmla="*/ 620726 h 881669"/>
                  <a:gd name="csX104" fmla="*/ 2150869 w 7221941"/>
                  <a:gd name="csY104" fmla="*/ 520645 h 881669"/>
                  <a:gd name="csX105" fmla="*/ 2095804 w 7221941"/>
                  <a:gd name="csY105" fmla="*/ 436359 h 881669"/>
                  <a:gd name="csX106" fmla="*/ 2040599 w 7221941"/>
                  <a:gd name="csY106" fmla="*/ 380366 h 881669"/>
                  <a:gd name="csX107" fmla="*/ 1985197 w 7221941"/>
                  <a:gd name="csY107" fmla="*/ 360182 h 881669"/>
                  <a:gd name="csX108" fmla="*/ 1930155 w 7221941"/>
                  <a:gd name="csY108" fmla="*/ 380777 h 881669"/>
                  <a:gd name="csX109" fmla="*/ 1875848 w 7221941"/>
                  <a:gd name="csY109" fmla="*/ 435784 h 881669"/>
                  <a:gd name="csX110" fmla="*/ 1819736 w 7221941"/>
                  <a:gd name="csY110" fmla="*/ 521388 h 881669"/>
                  <a:gd name="csX111" fmla="*/ 1765487 w 7221941"/>
                  <a:gd name="csY111" fmla="*/ 621151 h 881669"/>
                  <a:gd name="csX112" fmla="*/ 1765122 w 7221941"/>
                  <a:gd name="csY112" fmla="*/ 620636 h 881669"/>
                  <a:gd name="csX113" fmla="*/ 1764852 w 7221941"/>
                  <a:gd name="csY113" fmla="*/ 621606 h 881669"/>
                  <a:gd name="csX114" fmla="*/ 1710094 w 7221941"/>
                  <a:gd name="csY114" fmla="*/ 719382 h 881669"/>
                  <a:gd name="csX115" fmla="*/ 1654301 w 7221941"/>
                  <a:gd name="csY115" fmla="*/ 805275 h 881669"/>
                  <a:gd name="csX116" fmla="*/ 1599423 w 7221941"/>
                  <a:gd name="csY116" fmla="*/ 861292 h 881669"/>
                  <a:gd name="csX117" fmla="*/ 1543846 w 7221941"/>
                  <a:gd name="csY117" fmla="*/ 881669 h 881669"/>
                  <a:gd name="csX118" fmla="*/ 1488978 w 7221941"/>
                  <a:gd name="csY118" fmla="*/ 861306 h 881669"/>
                  <a:gd name="csX119" fmla="*/ 1431273 w 7221941"/>
                  <a:gd name="csY119" fmla="*/ 802197 h 881669"/>
                  <a:gd name="csX120" fmla="*/ 1378152 w 7221941"/>
                  <a:gd name="csY120" fmla="*/ 721039 h 881669"/>
                  <a:gd name="csX121" fmla="*/ 1323460 w 7221941"/>
                  <a:gd name="csY121" fmla="*/ 620726 h 881669"/>
                  <a:gd name="csX122" fmla="*/ 1268035 w 7221941"/>
                  <a:gd name="csY122" fmla="*/ 520645 h 881669"/>
                  <a:gd name="csX123" fmla="*/ 1212971 w 7221941"/>
                  <a:gd name="csY123" fmla="*/ 436359 h 881669"/>
                  <a:gd name="csX124" fmla="*/ 1157767 w 7221941"/>
                  <a:gd name="csY124" fmla="*/ 380365 h 881669"/>
                  <a:gd name="csX125" fmla="*/ 1102364 w 7221941"/>
                  <a:gd name="csY125" fmla="*/ 360181 h 881669"/>
                  <a:gd name="csX126" fmla="*/ 1047322 w 7221941"/>
                  <a:gd name="csY126" fmla="*/ 380777 h 881669"/>
                  <a:gd name="csX127" fmla="*/ 993015 w 7221941"/>
                  <a:gd name="csY127" fmla="*/ 435784 h 881669"/>
                  <a:gd name="csX128" fmla="*/ 936903 w 7221941"/>
                  <a:gd name="csY128" fmla="*/ 521388 h 881669"/>
                  <a:gd name="csX129" fmla="*/ 882654 w 7221941"/>
                  <a:gd name="csY129" fmla="*/ 621151 h 881669"/>
                  <a:gd name="csX130" fmla="*/ 882650 w 7221941"/>
                  <a:gd name="csY130" fmla="*/ 620431 h 881669"/>
                  <a:gd name="csX131" fmla="*/ 882198 w 7221941"/>
                  <a:gd name="csY131" fmla="*/ 621606 h 881669"/>
                  <a:gd name="csX132" fmla="*/ 827441 w 7221941"/>
                  <a:gd name="csY132" fmla="*/ 719382 h 881669"/>
                  <a:gd name="csX133" fmla="*/ 771647 w 7221941"/>
                  <a:gd name="csY133" fmla="*/ 805275 h 881669"/>
                  <a:gd name="csX134" fmla="*/ 716769 w 7221941"/>
                  <a:gd name="csY134" fmla="*/ 861293 h 881669"/>
                  <a:gd name="csX135" fmla="*/ 661192 w 7221941"/>
                  <a:gd name="csY135" fmla="*/ 881669 h 881669"/>
                  <a:gd name="csX136" fmla="*/ 606325 w 7221941"/>
                  <a:gd name="csY136" fmla="*/ 861306 h 881669"/>
                  <a:gd name="csX137" fmla="*/ 548620 w 7221941"/>
                  <a:gd name="csY137" fmla="*/ 802197 h 881669"/>
                  <a:gd name="csX138" fmla="*/ 495499 w 7221941"/>
                  <a:gd name="csY138" fmla="*/ 721039 h 881669"/>
                  <a:gd name="csX139" fmla="*/ 440806 w 7221941"/>
                  <a:gd name="csY139" fmla="*/ 620726 h 881669"/>
                  <a:gd name="csX140" fmla="*/ 385382 w 7221941"/>
                  <a:gd name="csY140" fmla="*/ 520645 h 881669"/>
                  <a:gd name="csX141" fmla="*/ 330318 w 7221941"/>
                  <a:gd name="csY141" fmla="*/ 436359 h 881669"/>
                  <a:gd name="csX142" fmla="*/ 275113 w 7221941"/>
                  <a:gd name="csY142" fmla="*/ 380366 h 881669"/>
                  <a:gd name="csX143" fmla="*/ 219710 w 7221941"/>
                  <a:gd name="csY143" fmla="*/ 360182 h 881669"/>
                  <a:gd name="csX144" fmla="*/ 164668 w 7221941"/>
                  <a:gd name="csY144" fmla="*/ 380777 h 881669"/>
                  <a:gd name="csX145" fmla="*/ 110361 w 7221941"/>
                  <a:gd name="csY145" fmla="*/ 435784 h 881669"/>
                  <a:gd name="csX146" fmla="*/ 54250 w 7221941"/>
                  <a:gd name="csY146" fmla="*/ 521388 h 881669"/>
                  <a:gd name="csX147" fmla="*/ 0 w 7221941"/>
                  <a:gd name="csY147" fmla="*/ 621151 h 881669"/>
                  <a:gd name="csX0" fmla="*/ 5054327 w 7221941"/>
                  <a:gd name="csY0" fmla="*/ 24788 h 889522"/>
                  <a:gd name="csX1" fmla="*/ 5106878 w 7221941"/>
                  <a:gd name="csY1" fmla="*/ 25950 h 889522"/>
                  <a:gd name="csX2" fmla="*/ 5125890 w 7221941"/>
                  <a:gd name="csY2" fmla="*/ 13820 h 889522"/>
                  <a:gd name="csX3" fmla="*/ 7221941 w 7221941"/>
                  <a:gd name="csY3" fmla="*/ 59464 h 889522"/>
                  <a:gd name="csX4" fmla="*/ 7062810 w 7221941"/>
                  <a:gd name="csY4" fmla="*/ 629459 h 889522"/>
                  <a:gd name="csX5" fmla="*/ 7008053 w 7221941"/>
                  <a:gd name="csY5" fmla="*/ 727235 h 889522"/>
                  <a:gd name="csX6" fmla="*/ 6952260 w 7221941"/>
                  <a:gd name="csY6" fmla="*/ 813128 h 889522"/>
                  <a:gd name="csX7" fmla="*/ 6897381 w 7221941"/>
                  <a:gd name="csY7" fmla="*/ 869145 h 889522"/>
                  <a:gd name="csX8" fmla="*/ 6841804 w 7221941"/>
                  <a:gd name="csY8" fmla="*/ 889522 h 889522"/>
                  <a:gd name="csX9" fmla="*/ 6786937 w 7221941"/>
                  <a:gd name="csY9" fmla="*/ 869159 h 889522"/>
                  <a:gd name="csX10" fmla="*/ 6729232 w 7221941"/>
                  <a:gd name="csY10" fmla="*/ 810050 h 889522"/>
                  <a:gd name="csX11" fmla="*/ 6676111 w 7221941"/>
                  <a:gd name="csY11" fmla="*/ 728892 h 889522"/>
                  <a:gd name="csX12" fmla="*/ 6621418 w 7221941"/>
                  <a:gd name="csY12" fmla="*/ 628579 h 889522"/>
                  <a:gd name="csX13" fmla="*/ 6565994 w 7221941"/>
                  <a:gd name="csY13" fmla="*/ 528498 h 889522"/>
                  <a:gd name="csX14" fmla="*/ 6510930 w 7221941"/>
                  <a:gd name="csY14" fmla="*/ 444212 h 889522"/>
                  <a:gd name="csX15" fmla="*/ 6455725 w 7221941"/>
                  <a:gd name="csY15" fmla="*/ 388218 h 889522"/>
                  <a:gd name="csX16" fmla="*/ 6400323 w 7221941"/>
                  <a:gd name="csY16" fmla="*/ 368034 h 889522"/>
                  <a:gd name="csX17" fmla="*/ 6345281 w 7221941"/>
                  <a:gd name="csY17" fmla="*/ 388630 h 889522"/>
                  <a:gd name="csX18" fmla="*/ 6290973 w 7221941"/>
                  <a:gd name="csY18" fmla="*/ 443637 h 889522"/>
                  <a:gd name="csX19" fmla="*/ 6234862 w 7221941"/>
                  <a:gd name="csY19" fmla="*/ 529241 h 889522"/>
                  <a:gd name="csX20" fmla="*/ 6180613 w 7221941"/>
                  <a:gd name="csY20" fmla="*/ 629004 h 889522"/>
                  <a:gd name="csX21" fmla="*/ 6180609 w 7221941"/>
                  <a:gd name="csY21" fmla="*/ 628284 h 889522"/>
                  <a:gd name="csX22" fmla="*/ 6180157 w 7221941"/>
                  <a:gd name="csY22" fmla="*/ 629459 h 889522"/>
                  <a:gd name="csX23" fmla="*/ 6125399 w 7221941"/>
                  <a:gd name="csY23" fmla="*/ 727235 h 889522"/>
                  <a:gd name="csX24" fmla="*/ 6069606 w 7221941"/>
                  <a:gd name="csY24" fmla="*/ 813128 h 889522"/>
                  <a:gd name="csX25" fmla="*/ 6014728 w 7221941"/>
                  <a:gd name="csY25" fmla="*/ 869146 h 889522"/>
                  <a:gd name="csX26" fmla="*/ 5959151 w 7221941"/>
                  <a:gd name="csY26" fmla="*/ 889522 h 889522"/>
                  <a:gd name="csX27" fmla="*/ 5904283 w 7221941"/>
                  <a:gd name="csY27" fmla="*/ 869159 h 889522"/>
                  <a:gd name="csX28" fmla="*/ 5846578 w 7221941"/>
                  <a:gd name="csY28" fmla="*/ 810050 h 889522"/>
                  <a:gd name="csX29" fmla="*/ 5793457 w 7221941"/>
                  <a:gd name="csY29" fmla="*/ 728892 h 889522"/>
                  <a:gd name="csX30" fmla="*/ 5738764 w 7221941"/>
                  <a:gd name="csY30" fmla="*/ 628579 h 889522"/>
                  <a:gd name="csX31" fmla="*/ 5683341 w 7221941"/>
                  <a:gd name="csY31" fmla="*/ 528498 h 889522"/>
                  <a:gd name="csX32" fmla="*/ 5628277 w 7221941"/>
                  <a:gd name="csY32" fmla="*/ 444212 h 889522"/>
                  <a:gd name="csX33" fmla="*/ 5573071 w 7221941"/>
                  <a:gd name="csY33" fmla="*/ 388219 h 889522"/>
                  <a:gd name="csX34" fmla="*/ 5517669 w 7221941"/>
                  <a:gd name="csY34" fmla="*/ 368035 h 889522"/>
                  <a:gd name="csX35" fmla="*/ 5462627 w 7221941"/>
                  <a:gd name="csY35" fmla="*/ 388630 h 889522"/>
                  <a:gd name="csX36" fmla="*/ 5408320 w 7221941"/>
                  <a:gd name="csY36" fmla="*/ 443637 h 889522"/>
                  <a:gd name="csX37" fmla="*/ 5352208 w 7221941"/>
                  <a:gd name="csY37" fmla="*/ 529241 h 889522"/>
                  <a:gd name="csX38" fmla="*/ 5297959 w 7221941"/>
                  <a:gd name="csY38" fmla="*/ 629004 h 889522"/>
                  <a:gd name="csX39" fmla="*/ 5297594 w 7221941"/>
                  <a:gd name="csY39" fmla="*/ 628489 h 889522"/>
                  <a:gd name="csX40" fmla="*/ 5297324 w 7221941"/>
                  <a:gd name="csY40" fmla="*/ 629459 h 889522"/>
                  <a:gd name="csX41" fmla="*/ 5242567 w 7221941"/>
                  <a:gd name="csY41" fmla="*/ 727235 h 889522"/>
                  <a:gd name="csX42" fmla="*/ 5186773 w 7221941"/>
                  <a:gd name="csY42" fmla="*/ 813128 h 889522"/>
                  <a:gd name="csX43" fmla="*/ 5131895 w 7221941"/>
                  <a:gd name="csY43" fmla="*/ 869145 h 889522"/>
                  <a:gd name="csX44" fmla="*/ 5076318 w 7221941"/>
                  <a:gd name="csY44" fmla="*/ 889522 h 889522"/>
                  <a:gd name="csX45" fmla="*/ 5021451 w 7221941"/>
                  <a:gd name="csY45" fmla="*/ 869159 h 889522"/>
                  <a:gd name="csX46" fmla="*/ 4963746 w 7221941"/>
                  <a:gd name="csY46" fmla="*/ 810050 h 889522"/>
                  <a:gd name="csX47" fmla="*/ 4910624 w 7221941"/>
                  <a:gd name="csY47" fmla="*/ 728892 h 889522"/>
                  <a:gd name="csX48" fmla="*/ 4855932 w 7221941"/>
                  <a:gd name="csY48" fmla="*/ 628579 h 889522"/>
                  <a:gd name="csX49" fmla="*/ 4800508 w 7221941"/>
                  <a:gd name="csY49" fmla="*/ 528498 h 889522"/>
                  <a:gd name="csX50" fmla="*/ 4745443 w 7221941"/>
                  <a:gd name="csY50" fmla="*/ 444212 h 889522"/>
                  <a:gd name="csX51" fmla="*/ 4690239 w 7221941"/>
                  <a:gd name="csY51" fmla="*/ 388218 h 889522"/>
                  <a:gd name="csX52" fmla="*/ 4634836 w 7221941"/>
                  <a:gd name="csY52" fmla="*/ 368034 h 889522"/>
                  <a:gd name="csX53" fmla="*/ 4579794 w 7221941"/>
                  <a:gd name="csY53" fmla="*/ 388630 h 889522"/>
                  <a:gd name="csX54" fmla="*/ 4525487 w 7221941"/>
                  <a:gd name="csY54" fmla="*/ 443637 h 889522"/>
                  <a:gd name="csX55" fmla="*/ 4469375 w 7221941"/>
                  <a:gd name="csY55" fmla="*/ 529241 h 889522"/>
                  <a:gd name="csX56" fmla="*/ 4415126 w 7221941"/>
                  <a:gd name="csY56" fmla="*/ 629004 h 889522"/>
                  <a:gd name="csX57" fmla="*/ 4415122 w 7221941"/>
                  <a:gd name="csY57" fmla="*/ 628284 h 889522"/>
                  <a:gd name="csX58" fmla="*/ 4414670 w 7221941"/>
                  <a:gd name="csY58" fmla="*/ 629459 h 889522"/>
                  <a:gd name="csX59" fmla="*/ 4359913 w 7221941"/>
                  <a:gd name="csY59" fmla="*/ 727235 h 889522"/>
                  <a:gd name="csX60" fmla="*/ 4304119 w 7221941"/>
                  <a:gd name="csY60" fmla="*/ 813128 h 889522"/>
                  <a:gd name="csX61" fmla="*/ 4249241 w 7221941"/>
                  <a:gd name="csY61" fmla="*/ 869146 h 889522"/>
                  <a:gd name="csX62" fmla="*/ 4193665 w 7221941"/>
                  <a:gd name="csY62" fmla="*/ 889522 h 889522"/>
                  <a:gd name="csX63" fmla="*/ 4138797 w 7221941"/>
                  <a:gd name="csY63" fmla="*/ 869159 h 889522"/>
                  <a:gd name="csX64" fmla="*/ 4081092 w 7221941"/>
                  <a:gd name="csY64" fmla="*/ 810050 h 889522"/>
                  <a:gd name="csX65" fmla="*/ 4027971 w 7221941"/>
                  <a:gd name="csY65" fmla="*/ 728892 h 889522"/>
                  <a:gd name="csX66" fmla="*/ 3973278 w 7221941"/>
                  <a:gd name="csY66" fmla="*/ 628579 h 889522"/>
                  <a:gd name="csX67" fmla="*/ 3917854 w 7221941"/>
                  <a:gd name="csY67" fmla="*/ 528498 h 889522"/>
                  <a:gd name="csX68" fmla="*/ 3862790 w 7221941"/>
                  <a:gd name="csY68" fmla="*/ 444212 h 889522"/>
                  <a:gd name="csX69" fmla="*/ 3807585 w 7221941"/>
                  <a:gd name="csY69" fmla="*/ 388219 h 889522"/>
                  <a:gd name="csX70" fmla="*/ 3752182 w 7221941"/>
                  <a:gd name="csY70" fmla="*/ 368035 h 889522"/>
                  <a:gd name="csX71" fmla="*/ 3697141 w 7221941"/>
                  <a:gd name="csY71" fmla="*/ 388630 h 889522"/>
                  <a:gd name="csX72" fmla="*/ 3642833 w 7221941"/>
                  <a:gd name="csY72" fmla="*/ 443637 h 889522"/>
                  <a:gd name="csX73" fmla="*/ 3586722 w 7221941"/>
                  <a:gd name="csY73" fmla="*/ 529241 h 889522"/>
                  <a:gd name="csX74" fmla="*/ 3532473 w 7221941"/>
                  <a:gd name="csY74" fmla="*/ 629004 h 889522"/>
                  <a:gd name="csX75" fmla="*/ 3531033 w 7221941"/>
                  <a:gd name="csY75" fmla="*/ 626972 h 889522"/>
                  <a:gd name="csX76" fmla="*/ 3530338 w 7221941"/>
                  <a:gd name="csY76" fmla="*/ 629459 h 889522"/>
                  <a:gd name="csX77" fmla="*/ 3475581 w 7221941"/>
                  <a:gd name="csY77" fmla="*/ 727235 h 889522"/>
                  <a:gd name="csX78" fmla="*/ 3419788 w 7221941"/>
                  <a:gd name="csY78" fmla="*/ 813128 h 889522"/>
                  <a:gd name="csX79" fmla="*/ 3364909 w 7221941"/>
                  <a:gd name="csY79" fmla="*/ 869145 h 889522"/>
                  <a:gd name="csX80" fmla="*/ 3309332 w 7221941"/>
                  <a:gd name="csY80" fmla="*/ 889522 h 889522"/>
                  <a:gd name="csX81" fmla="*/ 3254465 w 7221941"/>
                  <a:gd name="csY81" fmla="*/ 869159 h 889522"/>
                  <a:gd name="csX82" fmla="*/ 3196760 w 7221941"/>
                  <a:gd name="csY82" fmla="*/ 810050 h 889522"/>
                  <a:gd name="csX83" fmla="*/ 3143638 w 7221941"/>
                  <a:gd name="csY83" fmla="*/ 728892 h 889522"/>
                  <a:gd name="csX84" fmla="*/ 3088946 w 7221941"/>
                  <a:gd name="csY84" fmla="*/ 628579 h 889522"/>
                  <a:gd name="csX85" fmla="*/ 3033522 w 7221941"/>
                  <a:gd name="csY85" fmla="*/ 528498 h 889522"/>
                  <a:gd name="csX86" fmla="*/ 2978458 w 7221941"/>
                  <a:gd name="csY86" fmla="*/ 444212 h 889522"/>
                  <a:gd name="csX87" fmla="*/ 2923253 w 7221941"/>
                  <a:gd name="csY87" fmla="*/ 388218 h 889522"/>
                  <a:gd name="csX88" fmla="*/ 2867850 w 7221941"/>
                  <a:gd name="csY88" fmla="*/ 368034 h 889522"/>
                  <a:gd name="csX89" fmla="*/ 2812809 w 7221941"/>
                  <a:gd name="csY89" fmla="*/ 388630 h 889522"/>
                  <a:gd name="csX90" fmla="*/ 2758501 w 7221941"/>
                  <a:gd name="csY90" fmla="*/ 443637 h 889522"/>
                  <a:gd name="csX91" fmla="*/ 2702390 w 7221941"/>
                  <a:gd name="csY91" fmla="*/ 529241 h 889522"/>
                  <a:gd name="csX92" fmla="*/ 2648141 w 7221941"/>
                  <a:gd name="csY92" fmla="*/ 629004 h 889522"/>
                  <a:gd name="csX93" fmla="*/ 2648137 w 7221941"/>
                  <a:gd name="csY93" fmla="*/ 628284 h 889522"/>
                  <a:gd name="csX94" fmla="*/ 2647684 w 7221941"/>
                  <a:gd name="csY94" fmla="*/ 629459 h 889522"/>
                  <a:gd name="csX95" fmla="*/ 2592927 w 7221941"/>
                  <a:gd name="csY95" fmla="*/ 727235 h 889522"/>
                  <a:gd name="csX96" fmla="*/ 2537133 w 7221941"/>
                  <a:gd name="csY96" fmla="*/ 813128 h 889522"/>
                  <a:gd name="csX97" fmla="*/ 2482256 w 7221941"/>
                  <a:gd name="csY97" fmla="*/ 869146 h 889522"/>
                  <a:gd name="csX98" fmla="*/ 2426679 w 7221941"/>
                  <a:gd name="csY98" fmla="*/ 889522 h 889522"/>
                  <a:gd name="csX99" fmla="*/ 2371811 w 7221941"/>
                  <a:gd name="csY99" fmla="*/ 869159 h 889522"/>
                  <a:gd name="csX100" fmla="*/ 2314106 w 7221941"/>
                  <a:gd name="csY100" fmla="*/ 810050 h 889522"/>
                  <a:gd name="csX101" fmla="*/ 2260985 w 7221941"/>
                  <a:gd name="csY101" fmla="*/ 728892 h 889522"/>
                  <a:gd name="csX102" fmla="*/ 2206292 w 7221941"/>
                  <a:gd name="csY102" fmla="*/ 628579 h 889522"/>
                  <a:gd name="csX103" fmla="*/ 2150869 w 7221941"/>
                  <a:gd name="csY103" fmla="*/ 528498 h 889522"/>
                  <a:gd name="csX104" fmla="*/ 2095804 w 7221941"/>
                  <a:gd name="csY104" fmla="*/ 444212 h 889522"/>
                  <a:gd name="csX105" fmla="*/ 2040599 w 7221941"/>
                  <a:gd name="csY105" fmla="*/ 388219 h 889522"/>
                  <a:gd name="csX106" fmla="*/ 1985197 w 7221941"/>
                  <a:gd name="csY106" fmla="*/ 368035 h 889522"/>
                  <a:gd name="csX107" fmla="*/ 1930155 w 7221941"/>
                  <a:gd name="csY107" fmla="*/ 388630 h 889522"/>
                  <a:gd name="csX108" fmla="*/ 1875848 w 7221941"/>
                  <a:gd name="csY108" fmla="*/ 443637 h 889522"/>
                  <a:gd name="csX109" fmla="*/ 1819736 w 7221941"/>
                  <a:gd name="csY109" fmla="*/ 529241 h 889522"/>
                  <a:gd name="csX110" fmla="*/ 1765487 w 7221941"/>
                  <a:gd name="csY110" fmla="*/ 629004 h 889522"/>
                  <a:gd name="csX111" fmla="*/ 1765122 w 7221941"/>
                  <a:gd name="csY111" fmla="*/ 628489 h 889522"/>
                  <a:gd name="csX112" fmla="*/ 1764852 w 7221941"/>
                  <a:gd name="csY112" fmla="*/ 629459 h 889522"/>
                  <a:gd name="csX113" fmla="*/ 1710094 w 7221941"/>
                  <a:gd name="csY113" fmla="*/ 727235 h 889522"/>
                  <a:gd name="csX114" fmla="*/ 1654301 w 7221941"/>
                  <a:gd name="csY114" fmla="*/ 813128 h 889522"/>
                  <a:gd name="csX115" fmla="*/ 1599423 w 7221941"/>
                  <a:gd name="csY115" fmla="*/ 869145 h 889522"/>
                  <a:gd name="csX116" fmla="*/ 1543846 w 7221941"/>
                  <a:gd name="csY116" fmla="*/ 889522 h 889522"/>
                  <a:gd name="csX117" fmla="*/ 1488978 w 7221941"/>
                  <a:gd name="csY117" fmla="*/ 869159 h 889522"/>
                  <a:gd name="csX118" fmla="*/ 1431273 w 7221941"/>
                  <a:gd name="csY118" fmla="*/ 810050 h 889522"/>
                  <a:gd name="csX119" fmla="*/ 1378152 w 7221941"/>
                  <a:gd name="csY119" fmla="*/ 728892 h 889522"/>
                  <a:gd name="csX120" fmla="*/ 1323460 w 7221941"/>
                  <a:gd name="csY120" fmla="*/ 628579 h 889522"/>
                  <a:gd name="csX121" fmla="*/ 1268035 w 7221941"/>
                  <a:gd name="csY121" fmla="*/ 528498 h 889522"/>
                  <a:gd name="csX122" fmla="*/ 1212971 w 7221941"/>
                  <a:gd name="csY122" fmla="*/ 444212 h 889522"/>
                  <a:gd name="csX123" fmla="*/ 1157767 w 7221941"/>
                  <a:gd name="csY123" fmla="*/ 388218 h 889522"/>
                  <a:gd name="csX124" fmla="*/ 1102364 w 7221941"/>
                  <a:gd name="csY124" fmla="*/ 368034 h 889522"/>
                  <a:gd name="csX125" fmla="*/ 1047322 w 7221941"/>
                  <a:gd name="csY125" fmla="*/ 388630 h 889522"/>
                  <a:gd name="csX126" fmla="*/ 993015 w 7221941"/>
                  <a:gd name="csY126" fmla="*/ 443637 h 889522"/>
                  <a:gd name="csX127" fmla="*/ 936903 w 7221941"/>
                  <a:gd name="csY127" fmla="*/ 529241 h 889522"/>
                  <a:gd name="csX128" fmla="*/ 882654 w 7221941"/>
                  <a:gd name="csY128" fmla="*/ 629004 h 889522"/>
                  <a:gd name="csX129" fmla="*/ 882650 w 7221941"/>
                  <a:gd name="csY129" fmla="*/ 628284 h 889522"/>
                  <a:gd name="csX130" fmla="*/ 882198 w 7221941"/>
                  <a:gd name="csY130" fmla="*/ 629459 h 889522"/>
                  <a:gd name="csX131" fmla="*/ 827441 w 7221941"/>
                  <a:gd name="csY131" fmla="*/ 727235 h 889522"/>
                  <a:gd name="csX132" fmla="*/ 771647 w 7221941"/>
                  <a:gd name="csY132" fmla="*/ 813128 h 889522"/>
                  <a:gd name="csX133" fmla="*/ 716769 w 7221941"/>
                  <a:gd name="csY133" fmla="*/ 869146 h 889522"/>
                  <a:gd name="csX134" fmla="*/ 661192 w 7221941"/>
                  <a:gd name="csY134" fmla="*/ 889522 h 889522"/>
                  <a:gd name="csX135" fmla="*/ 606325 w 7221941"/>
                  <a:gd name="csY135" fmla="*/ 869159 h 889522"/>
                  <a:gd name="csX136" fmla="*/ 548620 w 7221941"/>
                  <a:gd name="csY136" fmla="*/ 810050 h 889522"/>
                  <a:gd name="csX137" fmla="*/ 495499 w 7221941"/>
                  <a:gd name="csY137" fmla="*/ 728892 h 889522"/>
                  <a:gd name="csX138" fmla="*/ 440806 w 7221941"/>
                  <a:gd name="csY138" fmla="*/ 628579 h 889522"/>
                  <a:gd name="csX139" fmla="*/ 385382 w 7221941"/>
                  <a:gd name="csY139" fmla="*/ 528498 h 889522"/>
                  <a:gd name="csX140" fmla="*/ 330318 w 7221941"/>
                  <a:gd name="csY140" fmla="*/ 444212 h 889522"/>
                  <a:gd name="csX141" fmla="*/ 275113 w 7221941"/>
                  <a:gd name="csY141" fmla="*/ 388219 h 889522"/>
                  <a:gd name="csX142" fmla="*/ 219710 w 7221941"/>
                  <a:gd name="csY142" fmla="*/ 368035 h 889522"/>
                  <a:gd name="csX143" fmla="*/ 164668 w 7221941"/>
                  <a:gd name="csY143" fmla="*/ 388630 h 889522"/>
                  <a:gd name="csX144" fmla="*/ 110361 w 7221941"/>
                  <a:gd name="csY144" fmla="*/ 443637 h 889522"/>
                  <a:gd name="csX145" fmla="*/ 54250 w 7221941"/>
                  <a:gd name="csY145" fmla="*/ 529241 h 889522"/>
                  <a:gd name="csX146" fmla="*/ 0 w 7221941"/>
                  <a:gd name="csY146" fmla="*/ 629004 h 889522"/>
                  <a:gd name="csX0" fmla="*/ 5054327 w 7221941"/>
                  <a:gd name="csY0" fmla="*/ 0 h 864734"/>
                  <a:gd name="csX1" fmla="*/ 5106878 w 7221941"/>
                  <a:gd name="csY1" fmla="*/ 1162 h 864734"/>
                  <a:gd name="csX2" fmla="*/ 7221941 w 7221941"/>
                  <a:gd name="csY2" fmla="*/ 34676 h 864734"/>
                  <a:gd name="csX3" fmla="*/ 7062810 w 7221941"/>
                  <a:gd name="csY3" fmla="*/ 604671 h 864734"/>
                  <a:gd name="csX4" fmla="*/ 7008053 w 7221941"/>
                  <a:gd name="csY4" fmla="*/ 702447 h 864734"/>
                  <a:gd name="csX5" fmla="*/ 6952260 w 7221941"/>
                  <a:gd name="csY5" fmla="*/ 788340 h 864734"/>
                  <a:gd name="csX6" fmla="*/ 6897381 w 7221941"/>
                  <a:gd name="csY6" fmla="*/ 844357 h 864734"/>
                  <a:gd name="csX7" fmla="*/ 6841804 w 7221941"/>
                  <a:gd name="csY7" fmla="*/ 864734 h 864734"/>
                  <a:gd name="csX8" fmla="*/ 6786937 w 7221941"/>
                  <a:gd name="csY8" fmla="*/ 844371 h 864734"/>
                  <a:gd name="csX9" fmla="*/ 6729232 w 7221941"/>
                  <a:gd name="csY9" fmla="*/ 785262 h 864734"/>
                  <a:gd name="csX10" fmla="*/ 6676111 w 7221941"/>
                  <a:gd name="csY10" fmla="*/ 704104 h 864734"/>
                  <a:gd name="csX11" fmla="*/ 6621418 w 7221941"/>
                  <a:gd name="csY11" fmla="*/ 603791 h 864734"/>
                  <a:gd name="csX12" fmla="*/ 6565994 w 7221941"/>
                  <a:gd name="csY12" fmla="*/ 503710 h 864734"/>
                  <a:gd name="csX13" fmla="*/ 6510930 w 7221941"/>
                  <a:gd name="csY13" fmla="*/ 419424 h 864734"/>
                  <a:gd name="csX14" fmla="*/ 6455725 w 7221941"/>
                  <a:gd name="csY14" fmla="*/ 363430 h 864734"/>
                  <a:gd name="csX15" fmla="*/ 6400323 w 7221941"/>
                  <a:gd name="csY15" fmla="*/ 343246 h 864734"/>
                  <a:gd name="csX16" fmla="*/ 6345281 w 7221941"/>
                  <a:gd name="csY16" fmla="*/ 363842 h 864734"/>
                  <a:gd name="csX17" fmla="*/ 6290973 w 7221941"/>
                  <a:gd name="csY17" fmla="*/ 418849 h 864734"/>
                  <a:gd name="csX18" fmla="*/ 6234862 w 7221941"/>
                  <a:gd name="csY18" fmla="*/ 504453 h 864734"/>
                  <a:gd name="csX19" fmla="*/ 6180613 w 7221941"/>
                  <a:gd name="csY19" fmla="*/ 604216 h 864734"/>
                  <a:gd name="csX20" fmla="*/ 6180609 w 7221941"/>
                  <a:gd name="csY20" fmla="*/ 603496 h 864734"/>
                  <a:gd name="csX21" fmla="*/ 6180157 w 7221941"/>
                  <a:gd name="csY21" fmla="*/ 604671 h 864734"/>
                  <a:gd name="csX22" fmla="*/ 6125399 w 7221941"/>
                  <a:gd name="csY22" fmla="*/ 702447 h 864734"/>
                  <a:gd name="csX23" fmla="*/ 6069606 w 7221941"/>
                  <a:gd name="csY23" fmla="*/ 788340 h 864734"/>
                  <a:gd name="csX24" fmla="*/ 6014728 w 7221941"/>
                  <a:gd name="csY24" fmla="*/ 844358 h 864734"/>
                  <a:gd name="csX25" fmla="*/ 5959151 w 7221941"/>
                  <a:gd name="csY25" fmla="*/ 864734 h 864734"/>
                  <a:gd name="csX26" fmla="*/ 5904283 w 7221941"/>
                  <a:gd name="csY26" fmla="*/ 844371 h 864734"/>
                  <a:gd name="csX27" fmla="*/ 5846578 w 7221941"/>
                  <a:gd name="csY27" fmla="*/ 785262 h 864734"/>
                  <a:gd name="csX28" fmla="*/ 5793457 w 7221941"/>
                  <a:gd name="csY28" fmla="*/ 704104 h 864734"/>
                  <a:gd name="csX29" fmla="*/ 5738764 w 7221941"/>
                  <a:gd name="csY29" fmla="*/ 603791 h 864734"/>
                  <a:gd name="csX30" fmla="*/ 5683341 w 7221941"/>
                  <a:gd name="csY30" fmla="*/ 503710 h 864734"/>
                  <a:gd name="csX31" fmla="*/ 5628277 w 7221941"/>
                  <a:gd name="csY31" fmla="*/ 419424 h 864734"/>
                  <a:gd name="csX32" fmla="*/ 5573071 w 7221941"/>
                  <a:gd name="csY32" fmla="*/ 363431 h 864734"/>
                  <a:gd name="csX33" fmla="*/ 5517669 w 7221941"/>
                  <a:gd name="csY33" fmla="*/ 343247 h 864734"/>
                  <a:gd name="csX34" fmla="*/ 5462627 w 7221941"/>
                  <a:gd name="csY34" fmla="*/ 363842 h 864734"/>
                  <a:gd name="csX35" fmla="*/ 5408320 w 7221941"/>
                  <a:gd name="csY35" fmla="*/ 418849 h 864734"/>
                  <a:gd name="csX36" fmla="*/ 5352208 w 7221941"/>
                  <a:gd name="csY36" fmla="*/ 504453 h 864734"/>
                  <a:gd name="csX37" fmla="*/ 5297959 w 7221941"/>
                  <a:gd name="csY37" fmla="*/ 604216 h 864734"/>
                  <a:gd name="csX38" fmla="*/ 5297594 w 7221941"/>
                  <a:gd name="csY38" fmla="*/ 603701 h 864734"/>
                  <a:gd name="csX39" fmla="*/ 5297324 w 7221941"/>
                  <a:gd name="csY39" fmla="*/ 604671 h 864734"/>
                  <a:gd name="csX40" fmla="*/ 5242567 w 7221941"/>
                  <a:gd name="csY40" fmla="*/ 702447 h 864734"/>
                  <a:gd name="csX41" fmla="*/ 5186773 w 7221941"/>
                  <a:gd name="csY41" fmla="*/ 788340 h 864734"/>
                  <a:gd name="csX42" fmla="*/ 5131895 w 7221941"/>
                  <a:gd name="csY42" fmla="*/ 844357 h 864734"/>
                  <a:gd name="csX43" fmla="*/ 5076318 w 7221941"/>
                  <a:gd name="csY43" fmla="*/ 864734 h 864734"/>
                  <a:gd name="csX44" fmla="*/ 5021451 w 7221941"/>
                  <a:gd name="csY44" fmla="*/ 844371 h 864734"/>
                  <a:gd name="csX45" fmla="*/ 4963746 w 7221941"/>
                  <a:gd name="csY45" fmla="*/ 785262 h 864734"/>
                  <a:gd name="csX46" fmla="*/ 4910624 w 7221941"/>
                  <a:gd name="csY46" fmla="*/ 704104 h 864734"/>
                  <a:gd name="csX47" fmla="*/ 4855932 w 7221941"/>
                  <a:gd name="csY47" fmla="*/ 603791 h 864734"/>
                  <a:gd name="csX48" fmla="*/ 4800508 w 7221941"/>
                  <a:gd name="csY48" fmla="*/ 503710 h 864734"/>
                  <a:gd name="csX49" fmla="*/ 4745443 w 7221941"/>
                  <a:gd name="csY49" fmla="*/ 419424 h 864734"/>
                  <a:gd name="csX50" fmla="*/ 4690239 w 7221941"/>
                  <a:gd name="csY50" fmla="*/ 363430 h 864734"/>
                  <a:gd name="csX51" fmla="*/ 4634836 w 7221941"/>
                  <a:gd name="csY51" fmla="*/ 343246 h 864734"/>
                  <a:gd name="csX52" fmla="*/ 4579794 w 7221941"/>
                  <a:gd name="csY52" fmla="*/ 363842 h 864734"/>
                  <a:gd name="csX53" fmla="*/ 4525487 w 7221941"/>
                  <a:gd name="csY53" fmla="*/ 418849 h 864734"/>
                  <a:gd name="csX54" fmla="*/ 4469375 w 7221941"/>
                  <a:gd name="csY54" fmla="*/ 504453 h 864734"/>
                  <a:gd name="csX55" fmla="*/ 4415126 w 7221941"/>
                  <a:gd name="csY55" fmla="*/ 604216 h 864734"/>
                  <a:gd name="csX56" fmla="*/ 4415122 w 7221941"/>
                  <a:gd name="csY56" fmla="*/ 603496 h 864734"/>
                  <a:gd name="csX57" fmla="*/ 4414670 w 7221941"/>
                  <a:gd name="csY57" fmla="*/ 604671 h 864734"/>
                  <a:gd name="csX58" fmla="*/ 4359913 w 7221941"/>
                  <a:gd name="csY58" fmla="*/ 702447 h 864734"/>
                  <a:gd name="csX59" fmla="*/ 4304119 w 7221941"/>
                  <a:gd name="csY59" fmla="*/ 788340 h 864734"/>
                  <a:gd name="csX60" fmla="*/ 4249241 w 7221941"/>
                  <a:gd name="csY60" fmla="*/ 844358 h 864734"/>
                  <a:gd name="csX61" fmla="*/ 4193665 w 7221941"/>
                  <a:gd name="csY61" fmla="*/ 864734 h 864734"/>
                  <a:gd name="csX62" fmla="*/ 4138797 w 7221941"/>
                  <a:gd name="csY62" fmla="*/ 844371 h 864734"/>
                  <a:gd name="csX63" fmla="*/ 4081092 w 7221941"/>
                  <a:gd name="csY63" fmla="*/ 785262 h 864734"/>
                  <a:gd name="csX64" fmla="*/ 4027971 w 7221941"/>
                  <a:gd name="csY64" fmla="*/ 704104 h 864734"/>
                  <a:gd name="csX65" fmla="*/ 3973278 w 7221941"/>
                  <a:gd name="csY65" fmla="*/ 603791 h 864734"/>
                  <a:gd name="csX66" fmla="*/ 3917854 w 7221941"/>
                  <a:gd name="csY66" fmla="*/ 503710 h 864734"/>
                  <a:gd name="csX67" fmla="*/ 3862790 w 7221941"/>
                  <a:gd name="csY67" fmla="*/ 419424 h 864734"/>
                  <a:gd name="csX68" fmla="*/ 3807585 w 7221941"/>
                  <a:gd name="csY68" fmla="*/ 363431 h 864734"/>
                  <a:gd name="csX69" fmla="*/ 3752182 w 7221941"/>
                  <a:gd name="csY69" fmla="*/ 343247 h 864734"/>
                  <a:gd name="csX70" fmla="*/ 3697141 w 7221941"/>
                  <a:gd name="csY70" fmla="*/ 363842 h 864734"/>
                  <a:gd name="csX71" fmla="*/ 3642833 w 7221941"/>
                  <a:gd name="csY71" fmla="*/ 418849 h 864734"/>
                  <a:gd name="csX72" fmla="*/ 3586722 w 7221941"/>
                  <a:gd name="csY72" fmla="*/ 504453 h 864734"/>
                  <a:gd name="csX73" fmla="*/ 3532473 w 7221941"/>
                  <a:gd name="csY73" fmla="*/ 604216 h 864734"/>
                  <a:gd name="csX74" fmla="*/ 3531033 w 7221941"/>
                  <a:gd name="csY74" fmla="*/ 602184 h 864734"/>
                  <a:gd name="csX75" fmla="*/ 3530338 w 7221941"/>
                  <a:gd name="csY75" fmla="*/ 604671 h 864734"/>
                  <a:gd name="csX76" fmla="*/ 3475581 w 7221941"/>
                  <a:gd name="csY76" fmla="*/ 702447 h 864734"/>
                  <a:gd name="csX77" fmla="*/ 3419788 w 7221941"/>
                  <a:gd name="csY77" fmla="*/ 788340 h 864734"/>
                  <a:gd name="csX78" fmla="*/ 3364909 w 7221941"/>
                  <a:gd name="csY78" fmla="*/ 844357 h 864734"/>
                  <a:gd name="csX79" fmla="*/ 3309332 w 7221941"/>
                  <a:gd name="csY79" fmla="*/ 864734 h 864734"/>
                  <a:gd name="csX80" fmla="*/ 3254465 w 7221941"/>
                  <a:gd name="csY80" fmla="*/ 844371 h 864734"/>
                  <a:gd name="csX81" fmla="*/ 3196760 w 7221941"/>
                  <a:gd name="csY81" fmla="*/ 785262 h 864734"/>
                  <a:gd name="csX82" fmla="*/ 3143638 w 7221941"/>
                  <a:gd name="csY82" fmla="*/ 704104 h 864734"/>
                  <a:gd name="csX83" fmla="*/ 3088946 w 7221941"/>
                  <a:gd name="csY83" fmla="*/ 603791 h 864734"/>
                  <a:gd name="csX84" fmla="*/ 3033522 w 7221941"/>
                  <a:gd name="csY84" fmla="*/ 503710 h 864734"/>
                  <a:gd name="csX85" fmla="*/ 2978458 w 7221941"/>
                  <a:gd name="csY85" fmla="*/ 419424 h 864734"/>
                  <a:gd name="csX86" fmla="*/ 2923253 w 7221941"/>
                  <a:gd name="csY86" fmla="*/ 363430 h 864734"/>
                  <a:gd name="csX87" fmla="*/ 2867850 w 7221941"/>
                  <a:gd name="csY87" fmla="*/ 343246 h 864734"/>
                  <a:gd name="csX88" fmla="*/ 2812809 w 7221941"/>
                  <a:gd name="csY88" fmla="*/ 363842 h 864734"/>
                  <a:gd name="csX89" fmla="*/ 2758501 w 7221941"/>
                  <a:gd name="csY89" fmla="*/ 418849 h 864734"/>
                  <a:gd name="csX90" fmla="*/ 2702390 w 7221941"/>
                  <a:gd name="csY90" fmla="*/ 504453 h 864734"/>
                  <a:gd name="csX91" fmla="*/ 2648141 w 7221941"/>
                  <a:gd name="csY91" fmla="*/ 604216 h 864734"/>
                  <a:gd name="csX92" fmla="*/ 2648137 w 7221941"/>
                  <a:gd name="csY92" fmla="*/ 603496 h 864734"/>
                  <a:gd name="csX93" fmla="*/ 2647684 w 7221941"/>
                  <a:gd name="csY93" fmla="*/ 604671 h 864734"/>
                  <a:gd name="csX94" fmla="*/ 2592927 w 7221941"/>
                  <a:gd name="csY94" fmla="*/ 702447 h 864734"/>
                  <a:gd name="csX95" fmla="*/ 2537133 w 7221941"/>
                  <a:gd name="csY95" fmla="*/ 788340 h 864734"/>
                  <a:gd name="csX96" fmla="*/ 2482256 w 7221941"/>
                  <a:gd name="csY96" fmla="*/ 844358 h 864734"/>
                  <a:gd name="csX97" fmla="*/ 2426679 w 7221941"/>
                  <a:gd name="csY97" fmla="*/ 864734 h 864734"/>
                  <a:gd name="csX98" fmla="*/ 2371811 w 7221941"/>
                  <a:gd name="csY98" fmla="*/ 844371 h 864734"/>
                  <a:gd name="csX99" fmla="*/ 2314106 w 7221941"/>
                  <a:gd name="csY99" fmla="*/ 785262 h 864734"/>
                  <a:gd name="csX100" fmla="*/ 2260985 w 7221941"/>
                  <a:gd name="csY100" fmla="*/ 704104 h 864734"/>
                  <a:gd name="csX101" fmla="*/ 2206292 w 7221941"/>
                  <a:gd name="csY101" fmla="*/ 603791 h 864734"/>
                  <a:gd name="csX102" fmla="*/ 2150869 w 7221941"/>
                  <a:gd name="csY102" fmla="*/ 503710 h 864734"/>
                  <a:gd name="csX103" fmla="*/ 2095804 w 7221941"/>
                  <a:gd name="csY103" fmla="*/ 419424 h 864734"/>
                  <a:gd name="csX104" fmla="*/ 2040599 w 7221941"/>
                  <a:gd name="csY104" fmla="*/ 363431 h 864734"/>
                  <a:gd name="csX105" fmla="*/ 1985197 w 7221941"/>
                  <a:gd name="csY105" fmla="*/ 343247 h 864734"/>
                  <a:gd name="csX106" fmla="*/ 1930155 w 7221941"/>
                  <a:gd name="csY106" fmla="*/ 363842 h 864734"/>
                  <a:gd name="csX107" fmla="*/ 1875848 w 7221941"/>
                  <a:gd name="csY107" fmla="*/ 418849 h 864734"/>
                  <a:gd name="csX108" fmla="*/ 1819736 w 7221941"/>
                  <a:gd name="csY108" fmla="*/ 504453 h 864734"/>
                  <a:gd name="csX109" fmla="*/ 1765487 w 7221941"/>
                  <a:gd name="csY109" fmla="*/ 604216 h 864734"/>
                  <a:gd name="csX110" fmla="*/ 1765122 w 7221941"/>
                  <a:gd name="csY110" fmla="*/ 603701 h 864734"/>
                  <a:gd name="csX111" fmla="*/ 1764852 w 7221941"/>
                  <a:gd name="csY111" fmla="*/ 604671 h 864734"/>
                  <a:gd name="csX112" fmla="*/ 1710094 w 7221941"/>
                  <a:gd name="csY112" fmla="*/ 702447 h 864734"/>
                  <a:gd name="csX113" fmla="*/ 1654301 w 7221941"/>
                  <a:gd name="csY113" fmla="*/ 788340 h 864734"/>
                  <a:gd name="csX114" fmla="*/ 1599423 w 7221941"/>
                  <a:gd name="csY114" fmla="*/ 844357 h 864734"/>
                  <a:gd name="csX115" fmla="*/ 1543846 w 7221941"/>
                  <a:gd name="csY115" fmla="*/ 864734 h 864734"/>
                  <a:gd name="csX116" fmla="*/ 1488978 w 7221941"/>
                  <a:gd name="csY116" fmla="*/ 844371 h 864734"/>
                  <a:gd name="csX117" fmla="*/ 1431273 w 7221941"/>
                  <a:gd name="csY117" fmla="*/ 785262 h 864734"/>
                  <a:gd name="csX118" fmla="*/ 1378152 w 7221941"/>
                  <a:gd name="csY118" fmla="*/ 704104 h 864734"/>
                  <a:gd name="csX119" fmla="*/ 1323460 w 7221941"/>
                  <a:gd name="csY119" fmla="*/ 603791 h 864734"/>
                  <a:gd name="csX120" fmla="*/ 1268035 w 7221941"/>
                  <a:gd name="csY120" fmla="*/ 503710 h 864734"/>
                  <a:gd name="csX121" fmla="*/ 1212971 w 7221941"/>
                  <a:gd name="csY121" fmla="*/ 419424 h 864734"/>
                  <a:gd name="csX122" fmla="*/ 1157767 w 7221941"/>
                  <a:gd name="csY122" fmla="*/ 363430 h 864734"/>
                  <a:gd name="csX123" fmla="*/ 1102364 w 7221941"/>
                  <a:gd name="csY123" fmla="*/ 343246 h 864734"/>
                  <a:gd name="csX124" fmla="*/ 1047322 w 7221941"/>
                  <a:gd name="csY124" fmla="*/ 363842 h 864734"/>
                  <a:gd name="csX125" fmla="*/ 993015 w 7221941"/>
                  <a:gd name="csY125" fmla="*/ 418849 h 864734"/>
                  <a:gd name="csX126" fmla="*/ 936903 w 7221941"/>
                  <a:gd name="csY126" fmla="*/ 504453 h 864734"/>
                  <a:gd name="csX127" fmla="*/ 882654 w 7221941"/>
                  <a:gd name="csY127" fmla="*/ 604216 h 864734"/>
                  <a:gd name="csX128" fmla="*/ 882650 w 7221941"/>
                  <a:gd name="csY128" fmla="*/ 603496 h 864734"/>
                  <a:gd name="csX129" fmla="*/ 882198 w 7221941"/>
                  <a:gd name="csY129" fmla="*/ 604671 h 864734"/>
                  <a:gd name="csX130" fmla="*/ 827441 w 7221941"/>
                  <a:gd name="csY130" fmla="*/ 702447 h 864734"/>
                  <a:gd name="csX131" fmla="*/ 771647 w 7221941"/>
                  <a:gd name="csY131" fmla="*/ 788340 h 864734"/>
                  <a:gd name="csX132" fmla="*/ 716769 w 7221941"/>
                  <a:gd name="csY132" fmla="*/ 844358 h 864734"/>
                  <a:gd name="csX133" fmla="*/ 661192 w 7221941"/>
                  <a:gd name="csY133" fmla="*/ 864734 h 864734"/>
                  <a:gd name="csX134" fmla="*/ 606325 w 7221941"/>
                  <a:gd name="csY134" fmla="*/ 844371 h 864734"/>
                  <a:gd name="csX135" fmla="*/ 548620 w 7221941"/>
                  <a:gd name="csY135" fmla="*/ 785262 h 864734"/>
                  <a:gd name="csX136" fmla="*/ 495499 w 7221941"/>
                  <a:gd name="csY136" fmla="*/ 704104 h 864734"/>
                  <a:gd name="csX137" fmla="*/ 440806 w 7221941"/>
                  <a:gd name="csY137" fmla="*/ 603791 h 864734"/>
                  <a:gd name="csX138" fmla="*/ 385382 w 7221941"/>
                  <a:gd name="csY138" fmla="*/ 503710 h 864734"/>
                  <a:gd name="csX139" fmla="*/ 330318 w 7221941"/>
                  <a:gd name="csY139" fmla="*/ 419424 h 864734"/>
                  <a:gd name="csX140" fmla="*/ 275113 w 7221941"/>
                  <a:gd name="csY140" fmla="*/ 363431 h 864734"/>
                  <a:gd name="csX141" fmla="*/ 219710 w 7221941"/>
                  <a:gd name="csY141" fmla="*/ 343247 h 864734"/>
                  <a:gd name="csX142" fmla="*/ 164668 w 7221941"/>
                  <a:gd name="csY142" fmla="*/ 363842 h 864734"/>
                  <a:gd name="csX143" fmla="*/ 110361 w 7221941"/>
                  <a:gd name="csY143" fmla="*/ 418849 h 864734"/>
                  <a:gd name="csX144" fmla="*/ 54250 w 7221941"/>
                  <a:gd name="csY144" fmla="*/ 504453 h 864734"/>
                  <a:gd name="csX145" fmla="*/ 0 w 7221941"/>
                  <a:gd name="csY145" fmla="*/ 604216 h 864734"/>
                  <a:gd name="csX0" fmla="*/ 5054327 w 7221941"/>
                  <a:gd name="csY0" fmla="*/ 0 h 864734"/>
                  <a:gd name="csX1" fmla="*/ 7221941 w 7221941"/>
                  <a:gd name="csY1" fmla="*/ 34676 h 864734"/>
                  <a:gd name="csX2" fmla="*/ 7062810 w 7221941"/>
                  <a:gd name="csY2" fmla="*/ 604671 h 864734"/>
                  <a:gd name="csX3" fmla="*/ 7008053 w 7221941"/>
                  <a:gd name="csY3" fmla="*/ 702447 h 864734"/>
                  <a:gd name="csX4" fmla="*/ 6952260 w 7221941"/>
                  <a:gd name="csY4" fmla="*/ 788340 h 864734"/>
                  <a:gd name="csX5" fmla="*/ 6897381 w 7221941"/>
                  <a:gd name="csY5" fmla="*/ 844357 h 864734"/>
                  <a:gd name="csX6" fmla="*/ 6841804 w 7221941"/>
                  <a:gd name="csY6" fmla="*/ 864734 h 864734"/>
                  <a:gd name="csX7" fmla="*/ 6786937 w 7221941"/>
                  <a:gd name="csY7" fmla="*/ 844371 h 864734"/>
                  <a:gd name="csX8" fmla="*/ 6729232 w 7221941"/>
                  <a:gd name="csY8" fmla="*/ 785262 h 864734"/>
                  <a:gd name="csX9" fmla="*/ 6676111 w 7221941"/>
                  <a:gd name="csY9" fmla="*/ 704104 h 864734"/>
                  <a:gd name="csX10" fmla="*/ 6621418 w 7221941"/>
                  <a:gd name="csY10" fmla="*/ 603791 h 864734"/>
                  <a:gd name="csX11" fmla="*/ 6565994 w 7221941"/>
                  <a:gd name="csY11" fmla="*/ 503710 h 864734"/>
                  <a:gd name="csX12" fmla="*/ 6510930 w 7221941"/>
                  <a:gd name="csY12" fmla="*/ 419424 h 864734"/>
                  <a:gd name="csX13" fmla="*/ 6455725 w 7221941"/>
                  <a:gd name="csY13" fmla="*/ 363430 h 864734"/>
                  <a:gd name="csX14" fmla="*/ 6400323 w 7221941"/>
                  <a:gd name="csY14" fmla="*/ 343246 h 864734"/>
                  <a:gd name="csX15" fmla="*/ 6345281 w 7221941"/>
                  <a:gd name="csY15" fmla="*/ 363842 h 864734"/>
                  <a:gd name="csX16" fmla="*/ 6290973 w 7221941"/>
                  <a:gd name="csY16" fmla="*/ 418849 h 864734"/>
                  <a:gd name="csX17" fmla="*/ 6234862 w 7221941"/>
                  <a:gd name="csY17" fmla="*/ 504453 h 864734"/>
                  <a:gd name="csX18" fmla="*/ 6180613 w 7221941"/>
                  <a:gd name="csY18" fmla="*/ 604216 h 864734"/>
                  <a:gd name="csX19" fmla="*/ 6180609 w 7221941"/>
                  <a:gd name="csY19" fmla="*/ 603496 h 864734"/>
                  <a:gd name="csX20" fmla="*/ 6180157 w 7221941"/>
                  <a:gd name="csY20" fmla="*/ 604671 h 864734"/>
                  <a:gd name="csX21" fmla="*/ 6125399 w 7221941"/>
                  <a:gd name="csY21" fmla="*/ 702447 h 864734"/>
                  <a:gd name="csX22" fmla="*/ 6069606 w 7221941"/>
                  <a:gd name="csY22" fmla="*/ 788340 h 864734"/>
                  <a:gd name="csX23" fmla="*/ 6014728 w 7221941"/>
                  <a:gd name="csY23" fmla="*/ 844358 h 864734"/>
                  <a:gd name="csX24" fmla="*/ 5959151 w 7221941"/>
                  <a:gd name="csY24" fmla="*/ 864734 h 864734"/>
                  <a:gd name="csX25" fmla="*/ 5904283 w 7221941"/>
                  <a:gd name="csY25" fmla="*/ 844371 h 864734"/>
                  <a:gd name="csX26" fmla="*/ 5846578 w 7221941"/>
                  <a:gd name="csY26" fmla="*/ 785262 h 864734"/>
                  <a:gd name="csX27" fmla="*/ 5793457 w 7221941"/>
                  <a:gd name="csY27" fmla="*/ 704104 h 864734"/>
                  <a:gd name="csX28" fmla="*/ 5738764 w 7221941"/>
                  <a:gd name="csY28" fmla="*/ 603791 h 864734"/>
                  <a:gd name="csX29" fmla="*/ 5683341 w 7221941"/>
                  <a:gd name="csY29" fmla="*/ 503710 h 864734"/>
                  <a:gd name="csX30" fmla="*/ 5628277 w 7221941"/>
                  <a:gd name="csY30" fmla="*/ 419424 h 864734"/>
                  <a:gd name="csX31" fmla="*/ 5573071 w 7221941"/>
                  <a:gd name="csY31" fmla="*/ 363431 h 864734"/>
                  <a:gd name="csX32" fmla="*/ 5517669 w 7221941"/>
                  <a:gd name="csY32" fmla="*/ 343247 h 864734"/>
                  <a:gd name="csX33" fmla="*/ 5462627 w 7221941"/>
                  <a:gd name="csY33" fmla="*/ 363842 h 864734"/>
                  <a:gd name="csX34" fmla="*/ 5408320 w 7221941"/>
                  <a:gd name="csY34" fmla="*/ 418849 h 864734"/>
                  <a:gd name="csX35" fmla="*/ 5352208 w 7221941"/>
                  <a:gd name="csY35" fmla="*/ 504453 h 864734"/>
                  <a:gd name="csX36" fmla="*/ 5297959 w 7221941"/>
                  <a:gd name="csY36" fmla="*/ 604216 h 864734"/>
                  <a:gd name="csX37" fmla="*/ 5297594 w 7221941"/>
                  <a:gd name="csY37" fmla="*/ 603701 h 864734"/>
                  <a:gd name="csX38" fmla="*/ 5297324 w 7221941"/>
                  <a:gd name="csY38" fmla="*/ 604671 h 864734"/>
                  <a:gd name="csX39" fmla="*/ 5242567 w 7221941"/>
                  <a:gd name="csY39" fmla="*/ 702447 h 864734"/>
                  <a:gd name="csX40" fmla="*/ 5186773 w 7221941"/>
                  <a:gd name="csY40" fmla="*/ 788340 h 864734"/>
                  <a:gd name="csX41" fmla="*/ 5131895 w 7221941"/>
                  <a:gd name="csY41" fmla="*/ 844357 h 864734"/>
                  <a:gd name="csX42" fmla="*/ 5076318 w 7221941"/>
                  <a:gd name="csY42" fmla="*/ 864734 h 864734"/>
                  <a:gd name="csX43" fmla="*/ 5021451 w 7221941"/>
                  <a:gd name="csY43" fmla="*/ 844371 h 864734"/>
                  <a:gd name="csX44" fmla="*/ 4963746 w 7221941"/>
                  <a:gd name="csY44" fmla="*/ 785262 h 864734"/>
                  <a:gd name="csX45" fmla="*/ 4910624 w 7221941"/>
                  <a:gd name="csY45" fmla="*/ 704104 h 864734"/>
                  <a:gd name="csX46" fmla="*/ 4855932 w 7221941"/>
                  <a:gd name="csY46" fmla="*/ 603791 h 864734"/>
                  <a:gd name="csX47" fmla="*/ 4800508 w 7221941"/>
                  <a:gd name="csY47" fmla="*/ 503710 h 864734"/>
                  <a:gd name="csX48" fmla="*/ 4745443 w 7221941"/>
                  <a:gd name="csY48" fmla="*/ 419424 h 864734"/>
                  <a:gd name="csX49" fmla="*/ 4690239 w 7221941"/>
                  <a:gd name="csY49" fmla="*/ 363430 h 864734"/>
                  <a:gd name="csX50" fmla="*/ 4634836 w 7221941"/>
                  <a:gd name="csY50" fmla="*/ 343246 h 864734"/>
                  <a:gd name="csX51" fmla="*/ 4579794 w 7221941"/>
                  <a:gd name="csY51" fmla="*/ 363842 h 864734"/>
                  <a:gd name="csX52" fmla="*/ 4525487 w 7221941"/>
                  <a:gd name="csY52" fmla="*/ 418849 h 864734"/>
                  <a:gd name="csX53" fmla="*/ 4469375 w 7221941"/>
                  <a:gd name="csY53" fmla="*/ 504453 h 864734"/>
                  <a:gd name="csX54" fmla="*/ 4415126 w 7221941"/>
                  <a:gd name="csY54" fmla="*/ 604216 h 864734"/>
                  <a:gd name="csX55" fmla="*/ 4415122 w 7221941"/>
                  <a:gd name="csY55" fmla="*/ 603496 h 864734"/>
                  <a:gd name="csX56" fmla="*/ 4414670 w 7221941"/>
                  <a:gd name="csY56" fmla="*/ 604671 h 864734"/>
                  <a:gd name="csX57" fmla="*/ 4359913 w 7221941"/>
                  <a:gd name="csY57" fmla="*/ 702447 h 864734"/>
                  <a:gd name="csX58" fmla="*/ 4304119 w 7221941"/>
                  <a:gd name="csY58" fmla="*/ 788340 h 864734"/>
                  <a:gd name="csX59" fmla="*/ 4249241 w 7221941"/>
                  <a:gd name="csY59" fmla="*/ 844358 h 864734"/>
                  <a:gd name="csX60" fmla="*/ 4193665 w 7221941"/>
                  <a:gd name="csY60" fmla="*/ 864734 h 864734"/>
                  <a:gd name="csX61" fmla="*/ 4138797 w 7221941"/>
                  <a:gd name="csY61" fmla="*/ 844371 h 864734"/>
                  <a:gd name="csX62" fmla="*/ 4081092 w 7221941"/>
                  <a:gd name="csY62" fmla="*/ 785262 h 864734"/>
                  <a:gd name="csX63" fmla="*/ 4027971 w 7221941"/>
                  <a:gd name="csY63" fmla="*/ 704104 h 864734"/>
                  <a:gd name="csX64" fmla="*/ 3973278 w 7221941"/>
                  <a:gd name="csY64" fmla="*/ 603791 h 864734"/>
                  <a:gd name="csX65" fmla="*/ 3917854 w 7221941"/>
                  <a:gd name="csY65" fmla="*/ 503710 h 864734"/>
                  <a:gd name="csX66" fmla="*/ 3862790 w 7221941"/>
                  <a:gd name="csY66" fmla="*/ 419424 h 864734"/>
                  <a:gd name="csX67" fmla="*/ 3807585 w 7221941"/>
                  <a:gd name="csY67" fmla="*/ 363431 h 864734"/>
                  <a:gd name="csX68" fmla="*/ 3752182 w 7221941"/>
                  <a:gd name="csY68" fmla="*/ 343247 h 864734"/>
                  <a:gd name="csX69" fmla="*/ 3697141 w 7221941"/>
                  <a:gd name="csY69" fmla="*/ 363842 h 864734"/>
                  <a:gd name="csX70" fmla="*/ 3642833 w 7221941"/>
                  <a:gd name="csY70" fmla="*/ 418849 h 864734"/>
                  <a:gd name="csX71" fmla="*/ 3586722 w 7221941"/>
                  <a:gd name="csY71" fmla="*/ 504453 h 864734"/>
                  <a:gd name="csX72" fmla="*/ 3532473 w 7221941"/>
                  <a:gd name="csY72" fmla="*/ 604216 h 864734"/>
                  <a:gd name="csX73" fmla="*/ 3531033 w 7221941"/>
                  <a:gd name="csY73" fmla="*/ 602184 h 864734"/>
                  <a:gd name="csX74" fmla="*/ 3530338 w 7221941"/>
                  <a:gd name="csY74" fmla="*/ 604671 h 864734"/>
                  <a:gd name="csX75" fmla="*/ 3475581 w 7221941"/>
                  <a:gd name="csY75" fmla="*/ 702447 h 864734"/>
                  <a:gd name="csX76" fmla="*/ 3419788 w 7221941"/>
                  <a:gd name="csY76" fmla="*/ 788340 h 864734"/>
                  <a:gd name="csX77" fmla="*/ 3364909 w 7221941"/>
                  <a:gd name="csY77" fmla="*/ 844357 h 864734"/>
                  <a:gd name="csX78" fmla="*/ 3309332 w 7221941"/>
                  <a:gd name="csY78" fmla="*/ 864734 h 864734"/>
                  <a:gd name="csX79" fmla="*/ 3254465 w 7221941"/>
                  <a:gd name="csY79" fmla="*/ 844371 h 864734"/>
                  <a:gd name="csX80" fmla="*/ 3196760 w 7221941"/>
                  <a:gd name="csY80" fmla="*/ 785262 h 864734"/>
                  <a:gd name="csX81" fmla="*/ 3143638 w 7221941"/>
                  <a:gd name="csY81" fmla="*/ 704104 h 864734"/>
                  <a:gd name="csX82" fmla="*/ 3088946 w 7221941"/>
                  <a:gd name="csY82" fmla="*/ 603791 h 864734"/>
                  <a:gd name="csX83" fmla="*/ 3033522 w 7221941"/>
                  <a:gd name="csY83" fmla="*/ 503710 h 864734"/>
                  <a:gd name="csX84" fmla="*/ 2978458 w 7221941"/>
                  <a:gd name="csY84" fmla="*/ 419424 h 864734"/>
                  <a:gd name="csX85" fmla="*/ 2923253 w 7221941"/>
                  <a:gd name="csY85" fmla="*/ 363430 h 864734"/>
                  <a:gd name="csX86" fmla="*/ 2867850 w 7221941"/>
                  <a:gd name="csY86" fmla="*/ 343246 h 864734"/>
                  <a:gd name="csX87" fmla="*/ 2812809 w 7221941"/>
                  <a:gd name="csY87" fmla="*/ 363842 h 864734"/>
                  <a:gd name="csX88" fmla="*/ 2758501 w 7221941"/>
                  <a:gd name="csY88" fmla="*/ 418849 h 864734"/>
                  <a:gd name="csX89" fmla="*/ 2702390 w 7221941"/>
                  <a:gd name="csY89" fmla="*/ 504453 h 864734"/>
                  <a:gd name="csX90" fmla="*/ 2648141 w 7221941"/>
                  <a:gd name="csY90" fmla="*/ 604216 h 864734"/>
                  <a:gd name="csX91" fmla="*/ 2648137 w 7221941"/>
                  <a:gd name="csY91" fmla="*/ 603496 h 864734"/>
                  <a:gd name="csX92" fmla="*/ 2647684 w 7221941"/>
                  <a:gd name="csY92" fmla="*/ 604671 h 864734"/>
                  <a:gd name="csX93" fmla="*/ 2592927 w 7221941"/>
                  <a:gd name="csY93" fmla="*/ 702447 h 864734"/>
                  <a:gd name="csX94" fmla="*/ 2537133 w 7221941"/>
                  <a:gd name="csY94" fmla="*/ 788340 h 864734"/>
                  <a:gd name="csX95" fmla="*/ 2482256 w 7221941"/>
                  <a:gd name="csY95" fmla="*/ 844358 h 864734"/>
                  <a:gd name="csX96" fmla="*/ 2426679 w 7221941"/>
                  <a:gd name="csY96" fmla="*/ 864734 h 864734"/>
                  <a:gd name="csX97" fmla="*/ 2371811 w 7221941"/>
                  <a:gd name="csY97" fmla="*/ 844371 h 864734"/>
                  <a:gd name="csX98" fmla="*/ 2314106 w 7221941"/>
                  <a:gd name="csY98" fmla="*/ 785262 h 864734"/>
                  <a:gd name="csX99" fmla="*/ 2260985 w 7221941"/>
                  <a:gd name="csY99" fmla="*/ 704104 h 864734"/>
                  <a:gd name="csX100" fmla="*/ 2206292 w 7221941"/>
                  <a:gd name="csY100" fmla="*/ 603791 h 864734"/>
                  <a:gd name="csX101" fmla="*/ 2150869 w 7221941"/>
                  <a:gd name="csY101" fmla="*/ 503710 h 864734"/>
                  <a:gd name="csX102" fmla="*/ 2095804 w 7221941"/>
                  <a:gd name="csY102" fmla="*/ 419424 h 864734"/>
                  <a:gd name="csX103" fmla="*/ 2040599 w 7221941"/>
                  <a:gd name="csY103" fmla="*/ 363431 h 864734"/>
                  <a:gd name="csX104" fmla="*/ 1985197 w 7221941"/>
                  <a:gd name="csY104" fmla="*/ 343247 h 864734"/>
                  <a:gd name="csX105" fmla="*/ 1930155 w 7221941"/>
                  <a:gd name="csY105" fmla="*/ 363842 h 864734"/>
                  <a:gd name="csX106" fmla="*/ 1875848 w 7221941"/>
                  <a:gd name="csY106" fmla="*/ 418849 h 864734"/>
                  <a:gd name="csX107" fmla="*/ 1819736 w 7221941"/>
                  <a:gd name="csY107" fmla="*/ 504453 h 864734"/>
                  <a:gd name="csX108" fmla="*/ 1765487 w 7221941"/>
                  <a:gd name="csY108" fmla="*/ 604216 h 864734"/>
                  <a:gd name="csX109" fmla="*/ 1765122 w 7221941"/>
                  <a:gd name="csY109" fmla="*/ 603701 h 864734"/>
                  <a:gd name="csX110" fmla="*/ 1764852 w 7221941"/>
                  <a:gd name="csY110" fmla="*/ 604671 h 864734"/>
                  <a:gd name="csX111" fmla="*/ 1710094 w 7221941"/>
                  <a:gd name="csY111" fmla="*/ 702447 h 864734"/>
                  <a:gd name="csX112" fmla="*/ 1654301 w 7221941"/>
                  <a:gd name="csY112" fmla="*/ 788340 h 864734"/>
                  <a:gd name="csX113" fmla="*/ 1599423 w 7221941"/>
                  <a:gd name="csY113" fmla="*/ 844357 h 864734"/>
                  <a:gd name="csX114" fmla="*/ 1543846 w 7221941"/>
                  <a:gd name="csY114" fmla="*/ 864734 h 864734"/>
                  <a:gd name="csX115" fmla="*/ 1488978 w 7221941"/>
                  <a:gd name="csY115" fmla="*/ 844371 h 864734"/>
                  <a:gd name="csX116" fmla="*/ 1431273 w 7221941"/>
                  <a:gd name="csY116" fmla="*/ 785262 h 864734"/>
                  <a:gd name="csX117" fmla="*/ 1378152 w 7221941"/>
                  <a:gd name="csY117" fmla="*/ 704104 h 864734"/>
                  <a:gd name="csX118" fmla="*/ 1323460 w 7221941"/>
                  <a:gd name="csY118" fmla="*/ 603791 h 864734"/>
                  <a:gd name="csX119" fmla="*/ 1268035 w 7221941"/>
                  <a:gd name="csY119" fmla="*/ 503710 h 864734"/>
                  <a:gd name="csX120" fmla="*/ 1212971 w 7221941"/>
                  <a:gd name="csY120" fmla="*/ 419424 h 864734"/>
                  <a:gd name="csX121" fmla="*/ 1157767 w 7221941"/>
                  <a:gd name="csY121" fmla="*/ 363430 h 864734"/>
                  <a:gd name="csX122" fmla="*/ 1102364 w 7221941"/>
                  <a:gd name="csY122" fmla="*/ 343246 h 864734"/>
                  <a:gd name="csX123" fmla="*/ 1047322 w 7221941"/>
                  <a:gd name="csY123" fmla="*/ 363842 h 864734"/>
                  <a:gd name="csX124" fmla="*/ 993015 w 7221941"/>
                  <a:gd name="csY124" fmla="*/ 418849 h 864734"/>
                  <a:gd name="csX125" fmla="*/ 936903 w 7221941"/>
                  <a:gd name="csY125" fmla="*/ 504453 h 864734"/>
                  <a:gd name="csX126" fmla="*/ 882654 w 7221941"/>
                  <a:gd name="csY126" fmla="*/ 604216 h 864734"/>
                  <a:gd name="csX127" fmla="*/ 882650 w 7221941"/>
                  <a:gd name="csY127" fmla="*/ 603496 h 864734"/>
                  <a:gd name="csX128" fmla="*/ 882198 w 7221941"/>
                  <a:gd name="csY128" fmla="*/ 604671 h 864734"/>
                  <a:gd name="csX129" fmla="*/ 827441 w 7221941"/>
                  <a:gd name="csY129" fmla="*/ 702447 h 864734"/>
                  <a:gd name="csX130" fmla="*/ 771647 w 7221941"/>
                  <a:gd name="csY130" fmla="*/ 788340 h 864734"/>
                  <a:gd name="csX131" fmla="*/ 716769 w 7221941"/>
                  <a:gd name="csY131" fmla="*/ 844358 h 864734"/>
                  <a:gd name="csX132" fmla="*/ 661192 w 7221941"/>
                  <a:gd name="csY132" fmla="*/ 864734 h 864734"/>
                  <a:gd name="csX133" fmla="*/ 606325 w 7221941"/>
                  <a:gd name="csY133" fmla="*/ 844371 h 864734"/>
                  <a:gd name="csX134" fmla="*/ 548620 w 7221941"/>
                  <a:gd name="csY134" fmla="*/ 785262 h 864734"/>
                  <a:gd name="csX135" fmla="*/ 495499 w 7221941"/>
                  <a:gd name="csY135" fmla="*/ 704104 h 864734"/>
                  <a:gd name="csX136" fmla="*/ 440806 w 7221941"/>
                  <a:gd name="csY136" fmla="*/ 603791 h 864734"/>
                  <a:gd name="csX137" fmla="*/ 385382 w 7221941"/>
                  <a:gd name="csY137" fmla="*/ 503710 h 864734"/>
                  <a:gd name="csX138" fmla="*/ 330318 w 7221941"/>
                  <a:gd name="csY138" fmla="*/ 419424 h 864734"/>
                  <a:gd name="csX139" fmla="*/ 275113 w 7221941"/>
                  <a:gd name="csY139" fmla="*/ 363431 h 864734"/>
                  <a:gd name="csX140" fmla="*/ 219710 w 7221941"/>
                  <a:gd name="csY140" fmla="*/ 343247 h 864734"/>
                  <a:gd name="csX141" fmla="*/ 164668 w 7221941"/>
                  <a:gd name="csY141" fmla="*/ 363842 h 864734"/>
                  <a:gd name="csX142" fmla="*/ 110361 w 7221941"/>
                  <a:gd name="csY142" fmla="*/ 418849 h 864734"/>
                  <a:gd name="csX143" fmla="*/ 54250 w 7221941"/>
                  <a:gd name="csY143" fmla="*/ 504453 h 864734"/>
                  <a:gd name="csX144" fmla="*/ 0 w 7221941"/>
                  <a:gd name="csY144" fmla="*/ 604216 h 864734"/>
                  <a:gd name="csX0" fmla="*/ 7221941 w 7221941"/>
                  <a:gd name="csY0" fmla="*/ 0 h 830058"/>
                  <a:gd name="csX1" fmla="*/ 7062810 w 7221941"/>
                  <a:gd name="csY1" fmla="*/ 569995 h 830058"/>
                  <a:gd name="csX2" fmla="*/ 7008053 w 7221941"/>
                  <a:gd name="csY2" fmla="*/ 667771 h 830058"/>
                  <a:gd name="csX3" fmla="*/ 6952260 w 7221941"/>
                  <a:gd name="csY3" fmla="*/ 753664 h 830058"/>
                  <a:gd name="csX4" fmla="*/ 6897381 w 7221941"/>
                  <a:gd name="csY4" fmla="*/ 809681 h 830058"/>
                  <a:gd name="csX5" fmla="*/ 6841804 w 7221941"/>
                  <a:gd name="csY5" fmla="*/ 830058 h 830058"/>
                  <a:gd name="csX6" fmla="*/ 6786937 w 7221941"/>
                  <a:gd name="csY6" fmla="*/ 809695 h 830058"/>
                  <a:gd name="csX7" fmla="*/ 6729232 w 7221941"/>
                  <a:gd name="csY7" fmla="*/ 750586 h 830058"/>
                  <a:gd name="csX8" fmla="*/ 6676111 w 7221941"/>
                  <a:gd name="csY8" fmla="*/ 669428 h 830058"/>
                  <a:gd name="csX9" fmla="*/ 6621418 w 7221941"/>
                  <a:gd name="csY9" fmla="*/ 569115 h 830058"/>
                  <a:gd name="csX10" fmla="*/ 6565994 w 7221941"/>
                  <a:gd name="csY10" fmla="*/ 469034 h 830058"/>
                  <a:gd name="csX11" fmla="*/ 6510930 w 7221941"/>
                  <a:gd name="csY11" fmla="*/ 384748 h 830058"/>
                  <a:gd name="csX12" fmla="*/ 6455725 w 7221941"/>
                  <a:gd name="csY12" fmla="*/ 328754 h 830058"/>
                  <a:gd name="csX13" fmla="*/ 6400323 w 7221941"/>
                  <a:gd name="csY13" fmla="*/ 308570 h 830058"/>
                  <a:gd name="csX14" fmla="*/ 6345281 w 7221941"/>
                  <a:gd name="csY14" fmla="*/ 329166 h 830058"/>
                  <a:gd name="csX15" fmla="*/ 6290973 w 7221941"/>
                  <a:gd name="csY15" fmla="*/ 384173 h 830058"/>
                  <a:gd name="csX16" fmla="*/ 6234862 w 7221941"/>
                  <a:gd name="csY16" fmla="*/ 469777 h 830058"/>
                  <a:gd name="csX17" fmla="*/ 6180613 w 7221941"/>
                  <a:gd name="csY17" fmla="*/ 569540 h 830058"/>
                  <a:gd name="csX18" fmla="*/ 6180609 w 7221941"/>
                  <a:gd name="csY18" fmla="*/ 568820 h 830058"/>
                  <a:gd name="csX19" fmla="*/ 6180157 w 7221941"/>
                  <a:gd name="csY19" fmla="*/ 569995 h 830058"/>
                  <a:gd name="csX20" fmla="*/ 6125399 w 7221941"/>
                  <a:gd name="csY20" fmla="*/ 667771 h 830058"/>
                  <a:gd name="csX21" fmla="*/ 6069606 w 7221941"/>
                  <a:gd name="csY21" fmla="*/ 753664 h 830058"/>
                  <a:gd name="csX22" fmla="*/ 6014728 w 7221941"/>
                  <a:gd name="csY22" fmla="*/ 809682 h 830058"/>
                  <a:gd name="csX23" fmla="*/ 5959151 w 7221941"/>
                  <a:gd name="csY23" fmla="*/ 830058 h 830058"/>
                  <a:gd name="csX24" fmla="*/ 5904283 w 7221941"/>
                  <a:gd name="csY24" fmla="*/ 809695 h 830058"/>
                  <a:gd name="csX25" fmla="*/ 5846578 w 7221941"/>
                  <a:gd name="csY25" fmla="*/ 750586 h 830058"/>
                  <a:gd name="csX26" fmla="*/ 5793457 w 7221941"/>
                  <a:gd name="csY26" fmla="*/ 669428 h 830058"/>
                  <a:gd name="csX27" fmla="*/ 5738764 w 7221941"/>
                  <a:gd name="csY27" fmla="*/ 569115 h 830058"/>
                  <a:gd name="csX28" fmla="*/ 5683341 w 7221941"/>
                  <a:gd name="csY28" fmla="*/ 469034 h 830058"/>
                  <a:gd name="csX29" fmla="*/ 5628277 w 7221941"/>
                  <a:gd name="csY29" fmla="*/ 384748 h 830058"/>
                  <a:gd name="csX30" fmla="*/ 5573071 w 7221941"/>
                  <a:gd name="csY30" fmla="*/ 328755 h 830058"/>
                  <a:gd name="csX31" fmla="*/ 5517669 w 7221941"/>
                  <a:gd name="csY31" fmla="*/ 308571 h 830058"/>
                  <a:gd name="csX32" fmla="*/ 5462627 w 7221941"/>
                  <a:gd name="csY32" fmla="*/ 329166 h 830058"/>
                  <a:gd name="csX33" fmla="*/ 5408320 w 7221941"/>
                  <a:gd name="csY33" fmla="*/ 384173 h 830058"/>
                  <a:gd name="csX34" fmla="*/ 5352208 w 7221941"/>
                  <a:gd name="csY34" fmla="*/ 469777 h 830058"/>
                  <a:gd name="csX35" fmla="*/ 5297959 w 7221941"/>
                  <a:gd name="csY35" fmla="*/ 569540 h 830058"/>
                  <a:gd name="csX36" fmla="*/ 5297594 w 7221941"/>
                  <a:gd name="csY36" fmla="*/ 569025 h 830058"/>
                  <a:gd name="csX37" fmla="*/ 5297324 w 7221941"/>
                  <a:gd name="csY37" fmla="*/ 569995 h 830058"/>
                  <a:gd name="csX38" fmla="*/ 5242567 w 7221941"/>
                  <a:gd name="csY38" fmla="*/ 667771 h 830058"/>
                  <a:gd name="csX39" fmla="*/ 5186773 w 7221941"/>
                  <a:gd name="csY39" fmla="*/ 753664 h 830058"/>
                  <a:gd name="csX40" fmla="*/ 5131895 w 7221941"/>
                  <a:gd name="csY40" fmla="*/ 809681 h 830058"/>
                  <a:gd name="csX41" fmla="*/ 5076318 w 7221941"/>
                  <a:gd name="csY41" fmla="*/ 830058 h 830058"/>
                  <a:gd name="csX42" fmla="*/ 5021451 w 7221941"/>
                  <a:gd name="csY42" fmla="*/ 809695 h 830058"/>
                  <a:gd name="csX43" fmla="*/ 4963746 w 7221941"/>
                  <a:gd name="csY43" fmla="*/ 750586 h 830058"/>
                  <a:gd name="csX44" fmla="*/ 4910624 w 7221941"/>
                  <a:gd name="csY44" fmla="*/ 669428 h 830058"/>
                  <a:gd name="csX45" fmla="*/ 4855932 w 7221941"/>
                  <a:gd name="csY45" fmla="*/ 569115 h 830058"/>
                  <a:gd name="csX46" fmla="*/ 4800508 w 7221941"/>
                  <a:gd name="csY46" fmla="*/ 469034 h 830058"/>
                  <a:gd name="csX47" fmla="*/ 4745443 w 7221941"/>
                  <a:gd name="csY47" fmla="*/ 384748 h 830058"/>
                  <a:gd name="csX48" fmla="*/ 4690239 w 7221941"/>
                  <a:gd name="csY48" fmla="*/ 328754 h 830058"/>
                  <a:gd name="csX49" fmla="*/ 4634836 w 7221941"/>
                  <a:gd name="csY49" fmla="*/ 308570 h 830058"/>
                  <a:gd name="csX50" fmla="*/ 4579794 w 7221941"/>
                  <a:gd name="csY50" fmla="*/ 329166 h 830058"/>
                  <a:gd name="csX51" fmla="*/ 4525487 w 7221941"/>
                  <a:gd name="csY51" fmla="*/ 384173 h 830058"/>
                  <a:gd name="csX52" fmla="*/ 4469375 w 7221941"/>
                  <a:gd name="csY52" fmla="*/ 469777 h 830058"/>
                  <a:gd name="csX53" fmla="*/ 4415126 w 7221941"/>
                  <a:gd name="csY53" fmla="*/ 569540 h 830058"/>
                  <a:gd name="csX54" fmla="*/ 4415122 w 7221941"/>
                  <a:gd name="csY54" fmla="*/ 568820 h 830058"/>
                  <a:gd name="csX55" fmla="*/ 4414670 w 7221941"/>
                  <a:gd name="csY55" fmla="*/ 569995 h 830058"/>
                  <a:gd name="csX56" fmla="*/ 4359913 w 7221941"/>
                  <a:gd name="csY56" fmla="*/ 667771 h 830058"/>
                  <a:gd name="csX57" fmla="*/ 4304119 w 7221941"/>
                  <a:gd name="csY57" fmla="*/ 753664 h 830058"/>
                  <a:gd name="csX58" fmla="*/ 4249241 w 7221941"/>
                  <a:gd name="csY58" fmla="*/ 809682 h 830058"/>
                  <a:gd name="csX59" fmla="*/ 4193665 w 7221941"/>
                  <a:gd name="csY59" fmla="*/ 830058 h 830058"/>
                  <a:gd name="csX60" fmla="*/ 4138797 w 7221941"/>
                  <a:gd name="csY60" fmla="*/ 809695 h 830058"/>
                  <a:gd name="csX61" fmla="*/ 4081092 w 7221941"/>
                  <a:gd name="csY61" fmla="*/ 750586 h 830058"/>
                  <a:gd name="csX62" fmla="*/ 4027971 w 7221941"/>
                  <a:gd name="csY62" fmla="*/ 669428 h 830058"/>
                  <a:gd name="csX63" fmla="*/ 3973278 w 7221941"/>
                  <a:gd name="csY63" fmla="*/ 569115 h 830058"/>
                  <a:gd name="csX64" fmla="*/ 3917854 w 7221941"/>
                  <a:gd name="csY64" fmla="*/ 469034 h 830058"/>
                  <a:gd name="csX65" fmla="*/ 3862790 w 7221941"/>
                  <a:gd name="csY65" fmla="*/ 384748 h 830058"/>
                  <a:gd name="csX66" fmla="*/ 3807585 w 7221941"/>
                  <a:gd name="csY66" fmla="*/ 328755 h 830058"/>
                  <a:gd name="csX67" fmla="*/ 3752182 w 7221941"/>
                  <a:gd name="csY67" fmla="*/ 308571 h 830058"/>
                  <a:gd name="csX68" fmla="*/ 3697141 w 7221941"/>
                  <a:gd name="csY68" fmla="*/ 329166 h 830058"/>
                  <a:gd name="csX69" fmla="*/ 3642833 w 7221941"/>
                  <a:gd name="csY69" fmla="*/ 384173 h 830058"/>
                  <a:gd name="csX70" fmla="*/ 3586722 w 7221941"/>
                  <a:gd name="csY70" fmla="*/ 469777 h 830058"/>
                  <a:gd name="csX71" fmla="*/ 3532473 w 7221941"/>
                  <a:gd name="csY71" fmla="*/ 569540 h 830058"/>
                  <a:gd name="csX72" fmla="*/ 3531033 w 7221941"/>
                  <a:gd name="csY72" fmla="*/ 567508 h 830058"/>
                  <a:gd name="csX73" fmla="*/ 3530338 w 7221941"/>
                  <a:gd name="csY73" fmla="*/ 569995 h 830058"/>
                  <a:gd name="csX74" fmla="*/ 3475581 w 7221941"/>
                  <a:gd name="csY74" fmla="*/ 667771 h 830058"/>
                  <a:gd name="csX75" fmla="*/ 3419788 w 7221941"/>
                  <a:gd name="csY75" fmla="*/ 753664 h 830058"/>
                  <a:gd name="csX76" fmla="*/ 3364909 w 7221941"/>
                  <a:gd name="csY76" fmla="*/ 809681 h 830058"/>
                  <a:gd name="csX77" fmla="*/ 3309332 w 7221941"/>
                  <a:gd name="csY77" fmla="*/ 830058 h 830058"/>
                  <a:gd name="csX78" fmla="*/ 3254465 w 7221941"/>
                  <a:gd name="csY78" fmla="*/ 809695 h 830058"/>
                  <a:gd name="csX79" fmla="*/ 3196760 w 7221941"/>
                  <a:gd name="csY79" fmla="*/ 750586 h 830058"/>
                  <a:gd name="csX80" fmla="*/ 3143638 w 7221941"/>
                  <a:gd name="csY80" fmla="*/ 669428 h 830058"/>
                  <a:gd name="csX81" fmla="*/ 3088946 w 7221941"/>
                  <a:gd name="csY81" fmla="*/ 569115 h 830058"/>
                  <a:gd name="csX82" fmla="*/ 3033522 w 7221941"/>
                  <a:gd name="csY82" fmla="*/ 469034 h 830058"/>
                  <a:gd name="csX83" fmla="*/ 2978458 w 7221941"/>
                  <a:gd name="csY83" fmla="*/ 384748 h 830058"/>
                  <a:gd name="csX84" fmla="*/ 2923253 w 7221941"/>
                  <a:gd name="csY84" fmla="*/ 328754 h 830058"/>
                  <a:gd name="csX85" fmla="*/ 2867850 w 7221941"/>
                  <a:gd name="csY85" fmla="*/ 308570 h 830058"/>
                  <a:gd name="csX86" fmla="*/ 2812809 w 7221941"/>
                  <a:gd name="csY86" fmla="*/ 329166 h 830058"/>
                  <a:gd name="csX87" fmla="*/ 2758501 w 7221941"/>
                  <a:gd name="csY87" fmla="*/ 384173 h 830058"/>
                  <a:gd name="csX88" fmla="*/ 2702390 w 7221941"/>
                  <a:gd name="csY88" fmla="*/ 469777 h 830058"/>
                  <a:gd name="csX89" fmla="*/ 2648141 w 7221941"/>
                  <a:gd name="csY89" fmla="*/ 569540 h 830058"/>
                  <a:gd name="csX90" fmla="*/ 2648137 w 7221941"/>
                  <a:gd name="csY90" fmla="*/ 568820 h 830058"/>
                  <a:gd name="csX91" fmla="*/ 2647684 w 7221941"/>
                  <a:gd name="csY91" fmla="*/ 569995 h 830058"/>
                  <a:gd name="csX92" fmla="*/ 2592927 w 7221941"/>
                  <a:gd name="csY92" fmla="*/ 667771 h 830058"/>
                  <a:gd name="csX93" fmla="*/ 2537133 w 7221941"/>
                  <a:gd name="csY93" fmla="*/ 753664 h 830058"/>
                  <a:gd name="csX94" fmla="*/ 2482256 w 7221941"/>
                  <a:gd name="csY94" fmla="*/ 809682 h 830058"/>
                  <a:gd name="csX95" fmla="*/ 2426679 w 7221941"/>
                  <a:gd name="csY95" fmla="*/ 830058 h 830058"/>
                  <a:gd name="csX96" fmla="*/ 2371811 w 7221941"/>
                  <a:gd name="csY96" fmla="*/ 809695 h 830058"/>
                  <a:gd name="csX97" fmla="*/ 2314106 w 7221941"/>
                  <a:gd name="csY97" fmla="*/ 750586 h 830058"/>
                  <a:gd name="csX98" fmla="*/ 2260985 w 7221941"/>
                  <a:gd name="csY98" fmla="*/ 669428 h 830058"/>
                  <a:gd name="csX99" fmla="*/ 2206292 w 7221941"/>
                  <a:gd name="csY99" fmla="*/ 569115 h 830058"/>
                  <a:gd name="csX100" fmla="*/ 2150869 w 7221941"/>
                  <a:gd name="csY100" fmla="*/ 469034 h 830058"/>
                  <a:gd name="csX101" fmla="*/ 2095804 w 7221941"/>
                  <a:gd name="csY101" fmla="*/ 384748 h 830058"/>
                  <a:gd name="csX102" fmla="*/ 2040599 w 7221941"/>
                  <a:gd name="csY102" fmla="*/ 328755 h 830058"/>
                  <a:gd name="csX103" fmla="*/ 1985197 w 7221941"/>
                  <a:gd name="csY103" fmla="*/ 308571 h 830058"/>
                  <a:gd name="csX104" fmla="*/ 1930155 w 7221941"/>
                  <a:gd name="csY104" fmla="*/ 329166 h 830058"/>
                  <a:gd name="csX105" fmla="*/ 1875848 w 7221941"/>
                  <a:gd name="csY105" fmla="*/ 384173 h 830058"/>
                  <a:gd name="csX106" fmla="*/ 1819736 w 7221941"/>
                  <a:gd name="csY106" fmla="*/ 469777 h 830058"/>
                  <a:gd name="csX107" fmla="*/ 1765487 w 7221941"/>
                  <a:gd name="csY107" fmla="*/ 569540 h 830058"/>
                  <a:gd name="csX108" fmla="*/ 1765122 w 7221941"/>
                  <a:gd name="csY108" fmla="*/ 569025 h 830058"/>
                  <a:gd name="csX109" fmla="*/ 1764852 w 7221941"/>
                  <a:gd name="csY109" fmla="*/ 569995 h 830058"/>
                  <a:gd name="csX110" fmla="*/ 1710094 w 7221941"/>
                  <a:gd name="csY110" fmla="*/ 667771 h 830058"/>
                  <a:gd name="csX111" fmla="*/ 1654301 w 7221941"/>
                  <a:gd name="csY111" fmla="*/ 753664 h 830058"/>
                  <a:gd name="csX112" fmla="*/ 1599423 w 7221941"/>
                  <a:gd name="csY112" fmla="*/ 809681 h 830058"/>
                  <a:gd name="csX113" fmla="*/ 1543846 w 7221941"/>
                  <a:gd name="csY113" fmla="*/ 830058 h 830058"/>
                  <a:gd name="csX114" fmla="*/ 1488978 w 7221941"/>
                  <a:gd name="csY114" fmla="*/ 809695 h 830058"/>
                  <a:gd name="csX115" fmla="*/ 1431273 w 7221941"/>
                  <a:gd name="csY115" fmla="*/ 750586 h 830058"/>
                  <a:gd name="csX116" fmla="*/ 1378152 w 7221941"/>
                  <a:gd name="csY116" fmla="*/ 669428 h 830058"/>
                  <a:gd name="csX117" fmla="*/ 1323460 w 7221941"/>
                  <a:gd name="csY117" fmla="*/ 569115 h 830058"/>
                  <a:gd name="csX118" fmla="*/ 1268035 w 7221941"/>
                  <a:gd name="csY118" fmla="*/ 469034 h 830058"/>
                  <a:gd name="csX119" fmla="*/ 1212971 w 7221941"/>
                  <a:gd name="csY119" fmla="*/ 384748 h 830058"/>
                  <a:gd name="csX120" fmla="*/ 1157767 w 7221941"/>
                  <a:gd name="csY120" fmla="*/ 328754 h 830058"/>
                  <a:gd name="csX121" fmla="*/ 1102364 w 7221941"/>
                  <a:gd name="csY121" fmla="*/ 308570 h 830058"/>
                  <a:gd name="csX122" fmla="*/ 1047322 w 7221941"/>
                  <a:gd name="csY122" fmla="*/ 329166 h 830058"/>
                  <a:gd name="csX123" fmla="*/ 993015 w 7221941"/>
                  <a:gd name="csY123" fmla="*/ 384173 h 830058"/>
                  <a:gd name="csX124" fmla="*/ 936903 w 7221941"/>
                  <a:gd name="csY124" fmla="*/ 469777 h 830058"/>
                  <a:gd name="csX125" fmla="*/ 882654 w 7221941"/>
                  <a:gd name="csY125" fmla="*/ 569540 h 830058"/>
                  <a:gd name="csX126" fmla="*/ 882650 w 7221941"/>
                  <a:gd name="csY126" fmla="*/ 568820 h 830058"/>
                  <a:gd name="csX127" fmla="*/ 882198 w 7221941"/>
                  <a:gd name="csY127" fmla="*/ 569995 h 830058"/>
                  <a:gd name="csX128" fmla="*/ 827441 w 7221941"/>
                  <a:gd name="csY128" fmla="*/ 667771 h 830058"/>
                  <a:gd name="csX129" fmla="*/ 771647 w 7221941"/>
                  <a:gd name="csY129" fmla="*/ 753664 h 830058"/>
                  <a:gd name="csX130" fmla="*/ 716769 w 7221941"/>
                  <a:gd name="csY130" fmla="*/ 809682 h 830058"/>
                  <a:gd name="csX131" fmla="*/ 661192 w 7221941"/>
                  <a:gd name="csY131" fmla="*/ 830058 h 830058"/>
                  <a:gd name="csX132" fmla="*/ 606325 w 7221941"/>
                  <a:gd name="csY132" fmla="*/ 809695 h 830058"/>
                  <a:gd name="csX133" fmla="*/ 548620 w 7221941"/>
                  <a:gd name="csY133" fmla="*/ 750586 h 830058"/>
                  <a:gd name="csX134" fmla="*/ 495499 w 7221941"/>
                  <a:gd name="csY134" fmla="*/ 669428 h 830058"/>
                  <a:gd name="csX135" fmla="*/ 440806 w 7221941"/>
                  <a:gd name="csY135" fmla="*/ 569115 h 830058"/>
                  <a:gd name="csX136" fmla="*/ 385382 w 7221941"/>
                  <a:gd name="csY136" fmla="*/ 469034 h 830058"/>
                  <a:gd name="csX137" fmla="*/ 330318 w 7221941"/>
                  <a:gd name="csY137" fmla="*/ 384748 h 830058"/>
                  <a:gd name="csX138" fmla="*/ 275113 w 7221941"/>
                  <a:gd name="csY138" fmla="*/ 328755 h 830058"/>
                  <a:gd name="csX139" fmla="*/ 219710 w 7221941"/>
                  <a:gd name="csY139" fmla="*/ 308571 h 830058"/>
                  <a:gd name="csX140" fmla="*/ 164668 w 7221941"/>
                  <a:gd name="csY140" fmla="*/ 329166 h 830058"/>
                  <a:gd name="csX141" fmla="*/ 110361 w 7221941"/>
                  <a:gd name="csY141" fmla="*/ 384173 h 830058"/>
                  <a:gd name="csX142" fmla="*/ 54250 w 7221941"/>
                  <a:gd name="csY142" fmla="*/ 469777 h 830058"/>
                  <a:gd name="csX143" fmla="*/ 0 w 7221941"/>
                  <a:gd name="csY143" fmla="*/ 569540 h 830058"/>
                  <a:gd name="csX0" fmla="*/ 7062810 w 7062810"/>
                  <a:gd name="csY0" fmla="*/ 261426 h 521489"/>
                  <a:gd name="csX1" fmla="*/ 7008053 w 7062810"/>
                  <a:gd name="csY1" fmla="*/ 359202 h 521489"/>
                  <a:gd name="csX2" fmla="*/ 6952260 w 7062810"/>
                  <a:gd name="csY2" fmla="*/ 445095 h 521489"/>
                  <a:gd name="csX3" fmla="*/ 6897381 w 7062810"/>
                  <a:gd name="csY3" fmla="*/ 501112 h 521489"/>
                  <a:gd name="csX4" fmla="*/ 6841804 w 7062810"/>
                  <a:gd name="csY4" fmla="*/ 521489 h 521489"/>
                  <a:gd name="csX5" fmla="*/ 6786937 w 7062810"/>
                  <a:gd name="csY5" fmla="*/ 501126 h 521489"/>
                  <a:gd name="csX6" fmla="*/ 6729232 w 7062810"/>
                  <a:gd name="csY6" fmla="*/ 442017 h 521489"/>
                  <a:gd name="csX7" fmla="*/ 6676111 w 7062810"/>
                  <a:gd name="csY7" fmla="*/ 360859 h 521489"/>
                  <a:gd name="csX8" fmla="*/ 6621418 w 7062810"/>
                  <a:gd name="csY8" fmla="*/ 260546 h 521489"/>
                  <a:gd name="csX9" fmla="*/ 6565994 w 7062810"/>
                  <a:gd name="csY9" fmla="*/ 160465 h 521489"/>
                  <a:gd name="csX10" fmla="*/ 6510930 w 7062810"/>
                  <a:gd name="csY10" fmla="*/ 76179 h 521489"/>
                  <a:gd name="csX11" fmla="*/ 6455725 w 7062810"/>
                  <a:gd name="csY11" fmla="*/ 20185 h 521489"/>
                  <a:gd name="csX12" fmla="*/ 6400323 w 7062810"/>
                  <a:gd name="csY12" fmla="*/ 1 h 521489"/>
                  <a:gd name="csX13" fmla="*/ 6345281 w 7062810"/>
                  <a:gd name="csY13" fmla="*/ 20597 h 521489"/>
                  <a:gd name="csX14" fmla="*/ 6290973 w 7062810"/>
                  <a:gd name="csY14" fmla="*/ 75604 h 521489"/>
                  <a:gd name="csX15" fmla="*/ 6234862 w 7062810"/>
                  <a:gd name="csY15" fmla="*/ 161208 h 521489"/>
                  <a:gd name="csX16" fmla="*/ 6180613 w 7062810"/>
                  <a:gd name="csY16" fmla="*/ 260971 h 521489"/>
                  <a:gd name="csX17" fmla="*/ 6180609 w 7062810"/>
                  <a:gd name="csY17" fmla="*/ 260251 h 521489"/>
                  <a:gd name="csX18" fmla="*/ 6180157 w 7062810"/>
                  <a:gd name="csY18" fmla="*/ 261426 h 521489"/>
                  <a:gd name="csX19" fmla="*/ 6125399 w 7062810"/>
                  <a:gd name="csY19" fmla="*/ 359202 h 521489"/>
                  <a:gd name="csX20" fmla="*/ 6069606 w 7062810"/>
                  <a:gd name="csY20" fmla="*/ 445095 h 521489"/>
                  <a:gd name="csX21" fmla="*/ 6014728 w 7062810"/>
                  <a:gd name="csY21" fmla="*/ 501113 h 521489"/>
                  <a:gd name="csX22" fmla="*/ 5959151 w 7062810"/>
                  <a:gd name="csY22" fmla="*/ 521489 h 521489"/>
                  <a:gd name="csX23" fmla="*/ 5904283 w 7062810"/>
                  <a:gd name="csY23" fmla="*/ 501126 h 521489"/>
                  <a:gd name="csX24" fmla="*/ 5846578 w 7062810"/>
                  <a:gd name="csY24" fmla="*/ 442017 h 521489"/>
                  <a:gd name="csX25" fmla="*/ 5793457 w 7062810"/>
                  <a:gd name="csY25" fmla="*/ 360859 h 521489"/>
                  <a:gd name="csX26" fmla="*/ 5738764 w 7062810"/>
                  <a:gd name="csY26" fmla="*/ 260546 h 521489"/>
                  <a:gd name="csX27" fmla="*/ 5683341 w 7062810"/>
                  <a:gd name="csY27" fmla="*/ 160465 h 521489"/>
                  <a:gd name="csX28" fmla="*/ 5628277 w 7062810"/>
                  <a:gd name="csY28" fmla="*/ 76179 h 521489"/>
                  <a:gd name="csX29" fmla="*/ 5573071 w 7062810"/>
                  <a:gd name="csY29" fmla="*/ 20186 h 521489"/>
                  <a:gd name="csX30" fmla="*/ 5517669 w 7062810"/>
                  <a:gd name="csY30" fmla="*/ 2 h 521489"/>
                  <a:gd name="csX31" fmla="*/ 5462627 w 7062810"/>
                  <a:gd name="csY31" fmla="*/ 20597 h 521489"/>
                  <a:gd name="csX32" fmla="*/ 5408320 w 7062810"/>
                  <a:gd name="csY32" fmla="*/ 75604 h 521489"/>
                  <a:gd name="csX33" fmla="*/ 5352208 w 7062810"/>
                  <a:gd name="csY33" fmla="*/ 161208 h 521489"/>
                  <a:gd name="csX34" fmla="*/ 5297959 w 7062810"/>
                  <a:gd name="csY34" fmla="*/ 260971 h 521489"/>
                  <a:gd name="csX35" fmla="*/ 5297594 w 7062810"/>
                  <a:gd name="csY35" fmla="*/ 260456 h 521489"/>
                  <a:gd name="csX36" fmla="*/ 5297324 w 7062810"/>
                  <a:gd name="csY36" fmla="*/ 261426 h 521489"/>
                  <a:gd name="csX37" fmla="*/ 5242567 w 7062810"/>
                  <a:gd name="csY37" fmla="*/ 359202 h 521489"/>
                  <a:gd name="csX38" fmla="*/ 5186773 w 7062810"/>
                  <a:gd name="csY38" fmla="*/ 445095 h 521489"/>
                  <a:gd name="csX39" fmla="*/ 5131895 w 7062810"/>
                  <a:gd name="csY39" fmla="*/ 501112 h 521489"/>
                  <a:gd name="csX40" fmla="*/ 5076318 w 7062810"/>
                  <a:gd name="csY40" fmla="*/ 521489 h 521489"/>
                  <a:gd name="csX41" fmla="*/ 5021451 w 7062810"/>
                  <a:gd name="csY41" fmla="*/ 501126 h 521489"/>
                  <a:gd name="csX42" fmla="*/ 4963746 w 7062810"/>
                  <a:gd name="csY42" fmla="*/ 442017 h 521489"/>
                  <a:gd name="csX43" fmla="*/ 4910624 w 7062810"/>
                  <a:gd name="csY43" fmla="*/ 360859 h 521489"/>
                  <a:gd name="csX44" fmla="*/ 4855932 w 7062810"/>
                  <a:gd name="csY44" fmla="*/ 260546 h 521489"/>
                  <a:gd name="csX45" fmla="*/ 4800508 w 7062810"/>
                  <a:gd name="csY45" fmla="*/ 160465 h 521489"/>
                  <a:gd name="csX46" fmla="*/ 4745443 w 7062810"/>
                  <a:gd name="csY46" fmla="*/ 76179 h 521489"/>
                  <a:gd name="csX47" fmla="*/ 4690239 w 7062810"/>
                  <a:gd name="csY47" fmla="*/ 20185 h 521489"/>
                  <a:gd name="csX48" fmla="*/ 4634836 w 7062810"/>
                  <a:gd name="csY48" fmla="*/ 1 h 521489"/>
                  <a:gd name="csX49" fmla="*/ 4579794 w 7062810"/>
                  <a:gd name="csY49" fmla="*/ 20597 h 521489"/>
                  <a:gd name="csX50" fmla="*/ 4525487 w 7062810"/>
                  <a:gd name="csY50" fmla="*/ 75604 h 521489"/>
                  <a:gd name="csX51" fmla="*/ 4469375 w 7062810"/>
                  <a:gd name="csY51" fmla="*/ 161208 h 521489"/>
                  <a:gd name="csX52" fmla="*/ 4415126 w 7062810"/>
                  <a:gd name="csY52" fmla="*/ 260971 h 521489"/>
                  <a:gd name="csX53" fmla="*/ 4415122 w 7062810"/>
                  <a:gd name="csY53" fmla="*/ 260251 h 521489"/>
                  <a:gd name="csX54" fmla="*/ 4414670 w 7062810"/>
                  <a:gd name="csY54" fmla="*/ 261426 h 521489"/>
                  <a:gd name="csX55" fmla="*/ 4359913 w 7062810"/>
                  <a:gd name="csY55" fmla="*/ 359202 h 521489"/>
                  <a:gd name="csX56" fmla="*/ 4304119 w 7062810"/>
                  <a:gd name="csY56" fmla="*/ 445095 h 521489"/>
                  <a:gd name="csX57" fmla="*/ 4249241 w 7062810"/>
                  <a:gd name="csY57" fmla="*/ 501113 h 521489"/>
                  <a:gd name="csX58" fmla="*/ 4193665 w 7062810"/>
                  <a:gd name="csY58" fmla="*/ 521489 h 521489"/>
                  <a:gd name="csX59" fmla="*/ 4138797 w 7062810"/>
                  <a:gd name="csY59" fmla="*/ 501126 h 521489"/>
                  <a:gd name="csX60" fmla="*/ 4081092 w 7062810"/>
                  <a:gd name="csY60" fmla="*/ 442017 h 521489"/>
                  <a:gd name="csX61" fmla="*/ 4027971 w 7062810"/>
                  <a:gd name="csY61" fmla="*/ 360859 h 521489"/>
                  <a:gd name="csX62" fmla="*/ 3973278 w 7062810"/>
                  <a:gd name="csY62" fmla="*/ 260546 h 521489"/>
                  <a:gd name="csX63" fmla="*/ 3917854 w 7062810"/>
                  <a:gd name="csY63" fmla="*/ 160465 h 521489"/>
                  <a:gd name="csX64" fmla="*/ 3862790 w 7062810"/>
                  <a:gd name="csY64" fmla="*/ 76179 h 521489"/>
                  <a:gd name="csX65" fmla="*/ 3807585 w 7062810"/>
                  <a:gd name="csY65" fmla="*/ 20186 h 521489"/>
                  <a:gd name="csX66" fmla="*/ 3752182 w 7062810"/>
                  <a:gd name="csY66" fmla="*/ 2 h 521489"/>
                  <a:gd name="csX67" fmla="*/ 3697141 w 7062810"/>
                  <a:gd name="csY67" fmla="*/ 20597 h 521489"/>
                  <a:gd name="csX68" fmla="*/ 3642833 w 7062810"/>
                  <a:gd name="csY68" fmla="*/ 75604 h 521489"/>
                  <a:gd name="csX69" fmla="*/ 3586722 w 7062810"/>
                  <a:gd name="csY69" fmla="*/ 161208 h 521489"/>
                  <a:gd name="csX70" fmla="*/ 3532473 w 7062810"/>
                  <a:gd name="csY70" fmla="*/ 260971 h 521489"/>
                  <a:gd name="csX71" fmla="*/ 3531033 w 7062810"/>
                  <a:gd name="csY71" fmla="*/ 258939 h 521489"/>
                  <a:gd name="csX72" fmla="*/ 3530338 w 7062810"/>
                  <a:gd name="csY72" fmla="*/ 261426 h 521489"/>
                  <a:gd name="csX73" fmla="*/ 3475581 w 7062810"/>
                  <a:gd name="csY73" fmla="*/ 359202 h 521489"/>
                  <a:gd name="csX74" fmla="*/ 3419788 w 7062810"/>
                  <a:gd name="csY74" fmla="*/ 445095 h 521489"/>
                  <a:gd name="csX75" fmla="*/ 3364909 w 7062810"/>
                  <a:gd name="csY75" fmla="*/ 501112 h 521489"/>
                  <a:gd name="csX76" fmla="*/ 3309332 w 7062810"/>
                  <a:gd name="csY76" fmla="*/ 521489 h 521489"/>
                  <a:gd name="csX77" fmla="*/ 3254465 w 7062810"/>
                  <a:gd name="csY77" fmla="*/ 501126 h 521489"/>
                  <a:gd name="csX78" fmla="*/ 3196760 w 7062810"/>
                  <a:gd name="csY78" fmla="*/ 442017 h 521489"/>
                  <a:gd name="csX79" fmla="*/ 3143638 w 7062810"/>
                  <a:gd name="csY79" fmla="*/ 360859 h 521489"/>
                  <a:gd name="csX80" fmla="*/ 3088946 w 7062810"/>
                  <a:gd name="csY80" fmla="*/ 260546 h 521489"/>
                  <a:gd name="csX81" fmla="*/ 3033522 w 7062810"/>
                  <a:gd name="csY81" fmla="*/ 160465 h 521489"/>
                  <a:gd name="csX82" fmla="*/ 2978458 w 7062810"/>
                  <a:gd name="csY82" fmla="*/ 76179 h 521489"/>
                  <a:gd name="csX83" fmla="*/ 2923253 w 7062810"/>
                  <a:gd name="csY83" fmla="*/ 20185 h 521489"/>
                  <a:gd name="csX84" fmla="*/ 2867850 w 7062810"/>
                  <a:gd name="csY84" fmla="*/ 1 h 521489"/>
                  <a:gd name="csX85" fmla="*/ 2812809 w 7062810"/>
                  <a:gd name="csY85" fmla="*/ 20597 h 521489"/>
                  <a:gd name="csX86" fmla="*/ 2758501 w 7062810"/>
                  <a:gd name="csY86" fmla="*/ 75604 h 521489"/>
                  <a:gd name="csX87" fmla="*/ 2702390 w 7062810"/>
                  <a:gd name="csY87" fmla="*/ 161208 h 521489"/>
                  <a:gd name="csX88" fmla="*/ 2648141 w 7062810"/>
                  <a:gd name="csY88" fmla="*/ 260971 h 521489"/>
                  <a:gd name="csX89" fmla="*/ 2648137 w 7062810"/>
                  <a:gd name="csY89" fmla="*/ 260251 h 521489"/>
                  <a:gd name="csX90" fmla="*/ 2647684 w 7062810"/>
                  <a:gd name="csY90" fmla="*/ 261426 h 521489"/>
                  <a:gd name="csX91" fmla="*/ 2592927 w 7062810"/>
                  <a:gd name="csY91" fmla="*/ 359202 h 521489"/>
                  <a:gd name="csX92" fmla="*/ 2537133 w 7062810"/>
                  <a:gd name="csY92" fmla="*/ 445095 h 521489"/>
                  <a:gd name="csX93" fmla="*/ 2482256 w 7062810"/>
                  <a:gd name="csY93" fmla="*/ 501113 h 521489"/>
                  <a:gd name="csX94" fmla="*/ 2426679 w 7062810"/>
                  <a:gd name="csY94" fmla="*/ 521489 h 521489"/>
                  <a:gd name="csX95" fmla="*/ 2371811 w 7062810"/>
                  <a:gd name="csY95" fmla="*/ 501126 h 521489"/>
                  <a:gd name="csX96" fmla="*/ 2314106 w 7062810"/>
                  <a:gd name="csY96" fmla="*/ 442017 h 521489"/>
                  <a:gd name="csX97" fmla="*/ 2260985 w 7062810"/>
                  <a:gd name="csY97" fmla="*/ 360859 h 521489"/>
                  <a:gd name="csX98" fmla="*/ 2206292 w 7062810"/>
                  <a:gd name="csY98" fmla="*/ 260546 h 521489"/>
                  <a:gd name="csX99" fmla="*/ 2150869 w 7062810"/>
                  <a:gd name="csY99" fmla="*/ 160465 h 521489"/>
                  <a:gd name="csX100" fmla="*/ 2095804 w 7062810"/>
                  <a:gd name="csY100" fmla="*/ 76179 h 521489"/>
                  <a:gd name="csX101" fmla="*/ 2040599 w 7062810"/>
                  <a:gd name="csY101" fmla="*/ 20186 h 521489"/>
                  <a:gd name="csX102" fmla="*/ 1985197 w 7062810"/>
                  <a:gd name="csY102" fmla="*/ 2 h 521489"/>
                  <a:gd name="csX103" fmla="*/ 1930155 w 7062810"/>
                  <a:gd name="csY103" fmla="*/ 20597 h 521489"/>
                  <a:gd name="csX104" fmla="*/ 1875848 w 7062810"/>
                  <a:gd name="csY104" fmla="*/ 75604 h 521489"/>
                  <a:gd name="csX105" fmla="*/ 1819736 w 7062810"/>
                  <a:gd name="csY105" fmla="*/ 161208 h 521489"/>
                  <a:gd name="csX106" fmla="*/ 1765487 w 7062810"/>
                  <a:gd name="csY106" fmla="*/ 260971 h 521489"/>
                  <a:gd name="csX107" fmla="*/ 1765122 w 7062810"/>
                  <a:gd name="csY107" fmla="*/ 260456 h 521489"/>
                  <a:gd name="csX108" fmla="*/ 1764852 w 7062810"/>
                  <a:gd name="csY108" fmla="*/ 261426 h 521489"/>
                  <a:gd name="csX109" fmla="*/ 1710094 w 7062810"/>
                  <a:gd name="csY109" fmla="*/ 359202 h 521489"/>
                  <a:gd name="csX110" fmla="*/ 1654301 w 7062810"/>
                  <a:gd name="csY110" fmla="*/ 445095 h 521489"/>
                  <a:gd name="csX111" fmla="*/ 1599423 w 7062810"/>
                  <a:gd name="csY111" fmla="*/ 501112 h 521489"/>
                  <a:gd name="csX112" fmla="*/ 1543846 w 7062810"/>
                  <a:gd name="csY112" fmla="*/ 521489 h 521489"/>
                  <a:gd name="csX113" fmla="*/ 1488978 w 7062810"/>
                  <a:gd name="csY113" fmla="*/ 501126 h 521489"/>
                  <a:gd name="csX114" fmla="*/ 1431273 w 7062810"/>
                  <a:gd name="csY114" fmla="*/ 442017 h 521489"/>
                  <a:gd name="csX115" fmla="*/ 1378152 w 7062810"/>
                  <a:gd name="csY115" fmla="*/ 360859 h 521489"/>
                  <a:gd name="csX116" fmla="*/ 1323460 w 7062810"/>
                  <a:gd name="csY116" fmla="*/ 260546 h 521489"/>
                  <a:gd name="csX117" fmla="*/ 1268035 w 7062810"/>
                  <a:gd name="csY117" fmla="*/ 160465 h 521489"/>
                  <a:gd name="csX118" fmla="*/ 1212971 w 7062810"/>
                  <a:gd name="csY118" fmla="*/ 76179 h 521489"/>
                  <a:gd name="csX119" fmla="*/ 1157767 w 7062810"/>
                  <a:gd name="csY119" fmla="*/ 20185 h 521489"/>
                  <a:gd name="csX120" fmla="*/ 1102364 w 7062810"/>
                  <a:gd name="csY120" fmla="*/ 1 h 521489"/>
                  <a:gd name="csX121" fmla="*/ 1047322 w 7062810"/>
                  <a:gd name="csY121" fmla="*/ 20597 h 521489"/>
                  <a:gd name="csX122" fmla="*/ 993015 w 7062810"/>
                  <a:gd name="csY122" fmla="*/ 75604 h 521489"/>
                  <a:gd name="csX123" fmla="*/ 936903 w 7062810"/>
                  <a:gd name="csY123" fmla="*/ 161208 h 521489"/>
                  <a:gd name="csX124" fmla="*/ 882654 w 7062810"/>
                  <a:gd name="csY124" fmla="*/ 260971 h 521489"/>
                  <a:gd name="csX125" fmla="*/ 882650 w 7062810"/>
                  <a:gd name="csY125" fmla="*/ 260251 h 521489"/>
                  <a:gd name="csX126" fmla="*/ 882198 w 7062810"/>
                  <a:gd name="csY126" fmla="*/ 261426 h 521489"/>
                  <a:gd name="csX127" fmla="*/ 827441 w 7062810"/>
                  <a:gd name="csY127" fmla="*/ 359202 h 521489"/>
                  <a:gd name="csX128" fmla="*/ 771647 w 7062810"/>
                  <a:gd name="csY128" fmla="*/ 445095 h 521489"/>
                  <a:gd name="csX129" fmla="*/ 716769 w 7062810"/>
                  <a:gd name="csY129" fmla="*/ 501113 h 521489"/>
                  <a:gd name="csX130" fmla="*/ 661192 w 7062810"/>
                  <a:gd name="csY130" fmla="*/ 521489 h 521489"/>
                  <a:gd name="csX131" fmla="*/ 606325 w 7062810"/>
                  <a:gd name="csY131" fmla="*/ 501126 h 521489"/>
                  <a:gd name="csX132" fmla="*/ 548620 w 7062810"/>
                  <a:gd name="csY132" fmla="*/ 442017 h 521489"/>
                  <a:gd name="csX133" fmla="*/ 495499 w 7062810"/>
                  <a:gd name="csY133" fmla="*/ 360859 h 521489"/>
                  <a:gd name="csX134" fmla="*/ 440806 w 7062810"/>
                  <a:gd name="csY134" fmla="*/ 260546 h 521489"/>
                  <a:gd name="csX135" fmla="*/ 385382 w 7062810"/>
                  <a:gd name="csY135" fmla="*/ 160465 h 521489"/>
                  <a:gd name="csX136" fmla="*/ 330318 w 7062810"/>
                  <a:gd name="csY136" fmla="*/ 76179 h 521489"/>
                  <a:gd name="csX137" fmla="*/ 275113 w 7062810"/>
                  <a:gd name="csY137" fmla="*/ 20186 h 521489"/>
                  <a:gd name="csX138" fmla="*/ 219710 w 7062810"/>
                  <a:gd name="csY138" fmla="*/ 2 h 521489"/>
                  <a:gd name="csX139" fmla="*/ 164668 w 7062810"/>
                  <a:gd name="csY139" fmla="*/ 20597 h 521489"/>
                  <a:gd name="csX140" fmla="*/ 110361 w 7062810"/>
                  <a:gd name="csY140" fmla="*/ 75604 h 521489"/>
                  <a:gd name="csX141" fmla="*/ 54250 w 7062810"/>
                  <a:gd name="csY141" fmla="*/ 161208 h 521489"/>
                  <a:gd name="csX142" fmla="*/ 0 w 7062810"/>
                  <a:gd name="csY142" fmla="*/ 260971 h 5214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Lst>
                <a:rect l="l" t="t" r="r" b="b"/>
                <a:pathLst>
                  <a:path w="7062810" h="521489">
                    <a:moveTo>
                      <a:pt x="7062810" y="261426"/>
                    </a:moveTo>
                    <a:lnTo>
                      <a:pt x="7008053" y="359202"/>
                    </a:lnTo>
                    <a:cubicBezTo>
                      <a:pt x="6989628" y="389813"/>
                      <a:pt x="6969869" y="422617"/>
                      <a:pt x="6952260" y="445095"/>
                    </a:cubicBezTo>
                    <a:cubicBezTo>
                      <a:pt x="6936899" y="464702"/>
                      <a:pt x="6918850" y="482440"/>
                      <a:pt x="6897381" y="501112"/>
                    </a:cubicBezTo>
                    <a:cubicBezTo>
                      <a:pt x="6880205" y="516051"/>
                      <a:pt x="6860212" y="521487"/>
                      <a:pt x="6841804" y="521489"/>
                    </a:cubicBezTo>
                    <a:cubicBezTo>
                      <a:pt x="6823397" y="521491"/>
                      <a:pt x="6805699" y="514371"/>
                      <a:pt x="6786937" y="501126"/>
                    </a:cubicBezTo>
                    <a:cubicBezTo>
                      <a:pt x="6768175" y="487880"/>
                      <a:pt x="6747703" y="465395"/>
                      <a:pt x="6729232" y="442017"/>
                    </a:cubicBezTo>
                    <a:lnTo>
                      <a:pt x="6676111" y="360859"/>
                    </a:lnTo>
                    <a:lnTo>
                      <a:pt x="6621418" y="260546"/>
                    </a:lnTo>
                    <a:lnTo>
                      <a:pt x="6565994" y="160465"/>
                    </a:lnTo>
                    <a:cubicBezTo>
                      <a:pt x="6547579" y="129737"/>
                      <a:pt x="6528250" y="99464"/>
                      <a:pt x="6510930" y="76179"/>
                    </a:cubicBezTo>
                    <a:cubicBezTo>
                      <a:pt x="6494925" y="54660"/>
                      <a:pt x="6477386" y="37202"/>
                      <a:pt x="6455725" y="20185"/>
                    </a:cubicBezTo>
                    <a:cubicBezTo>
                      <a:pt x="6437958" y="6227"/>
                      <a:pt x="6418730" y="-67"/>
                      <a:pt x="6400323" y="1"/>
                    </a:cubicBezTo>
                    <a:cubicBezTo>
                      <a:pt x="6381915" y="70"/>
                      <a:pt x="6363505" y="7996"/>
                      <a:pt x="6345281" y="20597"/>
                    </a:cubicBezTo>
                    <a:cubicBezTo>
                      <a:pt x="6327056" y="33197"/>
                      <a:pt x="6309376" y="52169"/>
                      <a:pt x="6290973" y="75604"/>
                    </a:cubicBezTo>
                    <a:lnTo>
                      <a:pt x="6234862" y="161208"/>
                    </a:lnTo>
                    <a:lnTo>
                      <a:pt x="6180613" y="260971"/>
                    </a:lnTo>
                    <a:cubicBezTo>
                      <a:pt x="6180612" y="260731"/>
                      <a:pt x="6180610" y="260491"/>
                      <a:pt x="6180609" y="260251"/>
                    </a:cubicBezTo>
                    <a:lnTo>
                      <a:pt x="6180157" y="261426"/>
                    </a:lnTo>
                    <a:lnTo>
                      <a:pt x="6125399" y="359202"/>
                    </a:lnTo>
                    <a:cubicBezTo>
                      <a:pt x="6106974" y="389814"/>
                      <a:pt x="6087215" y="422617"/>
                      <a:pt x="6069606" y="445095"/>
                    </a:cubicBezTo>
                    <a:cubicBezTo>
                      <a:pt x="6054246" y="464702"/>
                      <a:pt x="6036196" y="482440"/>
                      <a:pt x="6014728" y="501113"/>
                    </a:cubicBezTo>
                    <a:cubicBezTo>
                      <a:pt x="5997552" y="516051"/>
                      <a:pt x="5977558" y="521487"/>
                      <a:pt x="5959151" y="521489"/>
                    </a:cubicBezTo>
                    <a:cubicBezTo>
                      <a:pt x="5940743" y="521492"/>
                      <a:pt x="5923045" y="514371"/>
                      <a:pt x="5904283" y="501126"/>
                    </a:cubicBezTo>
                    <a:cubicBezTo>
                      <a:pt x="5885521" y="487880"/>
                      <a:pt x="5865050" y="465395"/>
                      <a:pt x="5846578" y="442017"/>
                    </a:cubicBezTo>
                    <a:lnTo>
                      <a:pt x="5793457" y="360859"/>
                    </a:lnTo>
                    <a:lnTo>
                      <a:pt x="5738764" y="260546"/>
                    </a:lnTo>
                    <a:lnTo>
                      <a:pt x="5683341" y="160465"/>
                    </a:lnTo>
                    <a:cubicBezTo>
                      <a:pt x="5664926" y="129738"/>
                      <a:pt x="5645596" y="99465"/>
                      <a:pt x="5628277" y="76179"/>
                    </a:cubicBezTo>
                    <a:cubicBezTo>
                      <a:pt x="5612271" y="54661"/>
                      <a:pt x="5594732" y="37203"/>
                      <a:pt x="5573071" y="20186"/>
                    </a:cubicBezTo>
                    <a:cubicBezTo>
                      <a:pt x="5555304" y="6228"/>
                      <a:pt x="5536076" y="-67"/>
                      <a:pt x="5517669" y="2"/>
                    </a:cubicBezTo>
                    <a:cubicBezTo>
                      <a:pt x="5499261" y="70"/>
                      <a:pt x="5480852" y="7997"/>
                      <a:pt x="5462627" y="20597"/>
                    </a:cubicBezTo>
                    <a:cubicBezTo>
                      <a:pt x="5444403" y="33198"/>
                      <a:pt x="5426723" y="52169"/>
                      <a:pt x="5408320" y="75604"/>
                    </a:cubicBezTo>
                    <a:lnTo>
                      <a:pt x="5352208" y="161208"/>
                    </a:lnTo>
                    <a:lnTo>
                      <a:pt x="5297959" y="260971"/>
                    </a:lnTo>
                    <a:lnTo>
                      <a:pt x="5297594" y="260456"/>
                    </a:lnTo>
                    <a:lnTo>
                      <a:pt x="5297324" y="261426"/>
                    </a:lnTo>
                    <a:lnTo>
                      <a:pt x="5242567" y="359202"/>
                    </a:lnTo>
                    <a:cubicBezTo>
                      <a:pt x="5224142" y="389813"/>
                      <a:pt x="5204383" y="422617"/>
                      <a:pt x="5186773" y="445095"/>
                    </a:cubicBezTo>
                    <a:cubicBezTo>
                      <a:pt x="5171413" y="464702"/>
                      <a:pt x="5153364" y="482440"/>
                      <a:pt x="5131895" y="501112"/>
                    </a:cubicBezTo>
                    <a:cubicBezTo>
                      <a:pt x="5114719" y="516051"/>
                      <a:pt x="5094725" y="521487"/>
                      <a:pt x="5076318" y="521489"/>
                    </a:cubicBezTo>
                    <a:cubicBezTo>
                      <a:pt x="5057911" y="521491"/>
                      <a:pt x="5040213" y="514371"/>
                      <a:pt x="5021451" y="501126"/>
                    </a:cubicBezTo>
                    <a:cubicBezTo>
                      <a:pt x="5002689" y="487880"/>
                      <a:pt x="4982217" y="465395"/>
                      <a:pt x="4963746" y="442017"/>
                    </a:cubicBezTo>
                    <a:lnTo>
                      <a:pt x="4910624" y="360859"/>
                    </a:lnTo>
                    <a:lnTo>
                      <a:pt x="4855932" y="260546"/>
                    </a:lnTo>
                    <a:lnTo>
                      <a:pt x="4800508" y="160465"/>
                    </a:lnTo>
                    <a:cubicBezTo>
                      <a:pt x="4782093" y="129737"/>
                      <a:pt x="4762763" y="99464"/>
                      <a:pt x="4745443" y="76179"/>
                    </a:cubicBezTo>
                    <a:cubicBezTo>
                      <a:pt x="4729438" y="54660"/>
                      <a:pt x="4711900" y="37202"/>
                      <a:pt x="4690239" y="20185"/>
                    </a:cubicBezTo>
                    <a:cubicBezTo>
                      <a:pt x="4672471" y="6227"/>
                      <a:pt x="4653244" y="-67"/>
                      <a:pt x="4634836" y="1"/>
                    </a:cubicBezTo>
                    <a:cubicBezTo>
                      <a:pt x="4616429" y="70"/>
                      <a:pt x="4598019" y="7996"/>
                      <a:pt x="4579794" y="20597"/>
                    </a:cubicBezTo>
                    <a:cubicBezTo>
                      <a:pt x="4561570" y="33197"/>
                      <a:pt x="4543891" y="52169"/>
                      <a:pt x="4525487" y="75604"/>
                    </a:cubicBezTo>
                    <a:lnTo>
                      <a:pt x="4469375" y="161208"/>
                    </a:lnTo>
                    <a:lnTo>
                      <a:pt x="4415126" y="260971"/>
                    </a:lnTo>
                    <a:cubicBezTo>
                      <a:pt x="4415125" y="260731"/>
                      <a:pt x="4415124" y="260491"/>
                      <a:pt x="4415122" y="260251"/>
                    </a:cubicBezTo>
                    <a:lnTo>
                      <a:pt x="4414670" y="261426"/>
                    </a:lnTo>
                    <a:lnTo>
                      <a:pt x="4359913" y="359202"/>
                    </a:lnTo>
                    <a:cubicBezTo>
                      <a:pt x="4341488" y="389814"/>
                      <a:pt x="4321729" y="422617"/>
                      <a:pt x="4304119" y="445095"/>
                    </a:cubicBezTo>
                    <a:cubicBezTo>
                      <a:pt x="4288759" y="464702"/>
                      <a:pt x="4270710" y="482440"/>
                      <a:pt x="4249241" y="501113"/>
                    </a:cubicBezTo>
                    <a:cubicBezTo>
                      <a:pt x="4232066" y="516051"/>
                      <a:pt x="4212072" y="521487"/>
                      <a:pt x="4193665" y="521489"/>
                    </a:cubicBezTo>
                    <a:cubicBezTo>
                      <a:pt x="4175257" y="521492"/>
                      <a:pt x="4157559" y="514371"/>
                      <a:pt x="4138797" y="501126"/>
                    </a:cubicBezTo>
                    <a:cubicBezTo>
                      <a:pt x="4120035" y="487880"/>
                      <a:pt x="4099563" y="465395"/>
                      <a:pt x="4081092" y="442017"/>
                    </a:cubicBezTo>
                    <a:lnTo>
                      <a:pt x="4027971" y="360859"/>
                    </a:lnTo>
                    <a:lnTo>
                      <a:pt x="3973278" y="260546"/>
                    </a:lnTo>
                    <a:lnTo>
                      <a:pt x="3917854" y="160465"/>
                    </a:lnTo>
                    <a:cubicBezTo>
                      <a:pt x="3899439" y="129738"/>
                      <a:pt x="3880109" y="99465"/>
                      <a:pt x="3862790" y="76179"/>
                    </a:cubicBezTo>
                    <a:cubicBezTo>
                      <a:pt x="3846784" y="54661"/>
                      <a:pt x="3829246" y="37203"/>
                      <a:pt x="3807585" y="20186"/>
                    </a:cubicBezTo>
                    <a:cubicBezTo>
                      <a:pt x="3789818" y="6228"/>
                      <a:pt x="3770590" y="-67"/>
                      <a:pt x="3752182" y="2"/>
                    </a:cubicBezTo>
                    <a:cubicBezTo>
                      <a:pt x="3733775" y="70"/>
                      <a:pt x="3715366" y="7997"/>
                      <a:pt x="3697141" y="20597"/>
                    </a:cubicBezTo>
                    <a:cubicBezTo>
                      <a:pt x="3678916" y="33198"/>
                      <a:pt x="3661237" y="52169"/>
                      <a:pt x="3642833" y="75604"/>
                    </a:cubicBezTo>
                    <a:lnTo>
                      <a:pt x="3586722" y="161208"/>
                    </a:lnTo>
                    <a:lnTo>
                      <a:pt x="3532473" y="260971"/>
                    </a:lnTo>
                    <a:lnTo>
                      <a:pt x="3531033" y="258939"/>
                    </a:lnTo>
                    <a:lnTo>
                      <a:pt x="3530338" y="261426"/>
                    </a:lnTo>
                    <a:lnTo>
                      <a:pt x="3475581" y="359202"/>
                    </a:lnTo>
                    <a:cubicBezTo>
                      <a:pt x="3457156" y="389813"/>
                      <a:pt x="3437397" y="422617"/>
                      <a:pt x="3419788" y="445095"/>
                    </a:cubicBezTo>
                    <a:cubicBezTo>
                      <a:pt x="3404427" y="464702"/>
                      <a:pt x="3386378" y="482440"/>
                      <a:pt x="3364909" y="501112"/>
                    </a:cubicBezTo>
                    <a:cubicBezTo>
                      <a:pt x="3347733" y="516051"/>
                      <a:pt x="3327740" y="521487"/>
                      <a:pt x="3309332" y="521489"/>
                    </a:cubicBezTo>
                    <a:cubicBezTo>
                      <a:pt x="3290925" y="521491"/>
                      <a:pt x="3273227" y="514371"/>
                      <a:pt x="3254465" y="501126"/>
                    </a:cubicBezTo>
                    <a:cubicBezTo>
                      <a:pt x="3235703" y="487880"/>
                      <a:pt x="3215231" y="465395"/>
                      <a:pt x="3196760" y="442017"/>
                    </a:cubicBezTo>
                    <a:lnTo>
                      <a:pt x="3143638" y="360859"/>
                    </a:lnTo>
                    <a:lnTo>
                      <a:pt x="3088946" y="260546"/>
                    </a:lnTo>
                    <a:lnTo>
                      <a:pt x="3033522" y="160465"/>
                    </a:lnTo>
                    <a:cubicBezTo>
                      <a:pt x="3015107" y="129737"/>
                      <a:pt x="2995777" y="99464"/>
                      <a:pt x="2978458" y="76179"/>
                    </a:cubicBezTo>
                    <a:cubicBezTo>
                      <a:pt x="2962453" y="54660"/>
                      <a:pt x="2944914" y="37202"/>
                      <a:pt x="2923253" y="20185"/>
                    </a:cubicBezTo>
                    <a:cubicBezTo>
                      <a:pt x="2905486" y="6227"/>
                      <a:pt x="2886258" y="-67"/>
                      <a:pt x="2867850" y="1"/>
                    </a:cubicBezTo>
                    <a:cubicBezTo>
                      <a:pt x="2849443" y="70"/>
                      <a:pt x="2831033" y="7996"/>
                      <a:pt x="2812809" y="20597"/>
                    </a:cubicBezTo>
                    <a:cubicBezTo>
                      <a:pt x="2794584" y="33197"/>
                      <a:pt x="2776904" y="52169"/>
                      <a:pt x="2758501" y="75604"/>
                    </a:cubicBezTo>
                    <a:lnTo>
                      <a:pt x="2702390" y="161208"/>
                    </a:lnTo>
                    <a:lnTo>
                      <a:pt x="2648141" y="260971"/>
                    </a:lnTo>
                    <a:cubicBezTo>
                      <a:pt x="2648140" y="260731"/>
                      <a:pt x="2648138" y="260491"/>
                      <a:pt x="2648137" y="260251"/>
                    </a:cubicBezTo>
                    <a:lnTo>
                      <a:pt x="2647684" y="261426"/>
                    </a:lnTo>
                    <a:lnTo>
                      <a:pt x="2592927" y="359202"/>
                    </a:lnTo>
                    <a:cubicBezTo>
                      <a:pt x="2574502" y="389814"/>
                      <a:pt x="2554743" y="422617"/>
                      <a:pt x="2537133" y="445095"/>
                    </a:cubicBezTo>
                    <a:cubicBezTo>
                      <a:pt x="2521774" y="464702"/>
                      <a:pt x="2503724" y="482440"/>
                      <a:pt x="2482256" y="501113"/>
                    </a:cubicBezTo>
                    <a:cubicBezTo>
                      <a:pt x="2465080" y="516051"/>
                      <a:pt x="2445086" y="521487"/>
                      <a:pt x="2426679" y="521489"/>
                    </a:cubicBezTo>
                    <a:cubicBezTo>
                      <a:pt x="2408271" y="521492"/>
                      <a:pt x="2390573" y="514371"/>
                      <a:pt x="2371811" y="501126"/>
                    </a:cubicBezTo>
                    <a:cubicBezTo>
                      <a:pt x="2353049" y="487880"/>
                      <a:pt x="2332577" y="465395"/>
                      <a:pt x="2314106" y="442017"/>
                    </a:cubicBezTo>
                    <a:lnTo>
                      <a:pt x="2260985" y="360859"/>
                    </a:lnTo>
                    <a:lnTo>
                      <a:pt x="2206292" y="260546"/>
                    </a:lnTo>
                    <a:lnTo>
                      <a:pt x="2150869" y="160465"/>
                    </a:lnTo>
                    <a:cubicBezTo>
                      <a:pt x="2132454" y="129738"/>
                      <a:pt x="2113124" y="99465"/>
                      <a:pt x="2095804" y="76179"/>
                    </a:cubicBezTo>
                    <a:cubicBezTo>
                      <a:pt x="2079799" y="54661"/>
                      <a:pt x="2062260" y="37203"/>
                      <a:pt x="2040599" y="20186"/>
                    </a:cubicBezTo>
                    <a:cubicBezTo>
                      <a:pt x="2022832" y="6228"/>
                      <a:pt x="2003604" y="-67"/>
                      <a:pt x="1985197" y="2"/>
                    </a:cubicBezTo>
                    <a:cubicBezTo>
                      <a:pt x="1966789" y="70"/>
                      <a:pt x="1948380" y="7997"/>
                      <a:pt x="1930155" y="20597"/>
                    </a:cubicBezTo>
                    <a:cubicBezTo>
                      <a:pt x="1911930" y="33198"/>
                      <a:pt x="1894251" y="52169"/>
                      <a:pt x="1875848" y="75604"/>
                    </a:cubicBezTo>
                    <a:lnTo>
                      <a:pt x="1819736" y="161208"/>
                    </a:lnTo>
                    <a:lnTo>
                      <a:pt x="1765487" y="260971"/>
                    </a:lnTo>
                    <a:lnTo>
                      <a:pt x="1765122" y="260456"/>
                    </a:lnTo>
                    <a:lnTo>
                      <a:pt x="1764852" y="261426"/>
                    </a:lnTo>
                    <a:lnTo>
                      <a:pt x="1710094" y="359202"/>
                    </a:lnTo>
                    <a:cubicBezTo>
                      <a:pt x="1691669" y="389813"/>
                      <a:pt x="1671910" y="422617"/>
                      <a:pt x="1654301" y="445095"/>
                    </a:cubicBezTo>
                    <a:cubicBezTo>
                      <a:pt x="1638940" y="464702"/>
                      <a:pt x="1620892" y="482440"/>
                      <a:pt x="1599423" y="501112"/>
                    </a:cubicBezTo>
                    <a:cubicBezTo>
                      <a:pt x="1582247" y="516051"/>
                      <a:pt x="1562253" y="521487"/>
                      <a:pt x="1543846" y="521489"/>
                    </a:cubicBezTo>
                    <a:cubicBezTo>
                      <a:pt x="1525439" y="521491"/>
                      <a:pt x="1507740" y="514371"/>
                      <a:pt x="1488978" y="501126"/>
                    </a:cubicBezTo>
                    <a:cubicBezTo>
                      <a:pt x="1470216" y="487880"/>
                      <a:pt x="1449745" y="465395"/>
                      <a:pt x="1431273" y="442017"/>
                    </a:cubicBezTo>
                    <a:lnTo>
                      <a:pt x="1378152" y="360859"/>
                    </a:lnTo>
                    <a:lnTo>
                      <a:pt x="1323460" y="260546"/>
                    </a:lnTo>
                    <a:lnTo>
                      <a:pt x="1268035" y="160465"/>
                    </a:lnTo>
                    <a:cubicBezTo>
                      <a:pt x="1249621" y="129737"/>
                      <a:pt x="1230291" y="99464"/>
                      <a:pt x="1212971" y="76179"/>
                    </a:cubicBezTo>
                    <a:cubicBezTo>
                      <a:pt x="1196966" y="54660"/>
                      <a:pt x="1179427" y="37202"/>
                      <a:pt x="1157767" y="20185"/>
                    </a:cubicBezTo>
                    <a:cubicBezTo>
                      <a:pt x="1139999" y="6227"/>
                      <a:pt x="1120771" y="-67"/>
                      <a:pt x="1102364" y="1"/>
                    </a:cubicBezTo>
                    <a:cubicBezTo>
                      <a:pt x="1083957" y="70"/>
                      <a:pt x="1065547" y="7996"/>
                      <a:pt x="1047322" y="20597"/>
                    </a:cubicBezTo>
                    <a:cubicBezTo>
                      <a:pt x="1029098" y="33197"/>
                      <a:pt x="1011418" y="52169"/>
                      <a:pt x="993015" y="75604"/>
                    </a:cubicBezTo>
                    <a:lnTo>
                      <a:pt x="936903" y="161208"/>
                    </a:lnTo>
                    <a:lnTo>
                      <a:pt x="882654" y="260971"/>
                    </a:lnTo>
                    <a:cubicBezTo>
                      <a:pt x="882653" y="260731"/>
                      <a:pt x="882652" y="260491"/>
                      <a:pt x="882650" y="260251"/>
                    </a:cubicBezTo>
                    <a:lnTo>
                      <a:pt x="882198" y="261426"/>
                    </a:lnTo>
                    <a:lnTo>
                      <a:pt x="827441" y="359202"/>
                    </a:lnTo>
                    <a:cubicBezTo>
                      <a:pt x="809016" y="389814"/>
                      <a:pt x="789257" y="422617"/>
                      <a:pt x="771647" y="445095"/>
                    </a:cubicBezTo>
                    <a:cubicBezTo>
                      <a:pt x="756287" y="464702"/>
                      <a:pt x="738238" y="482440"/>
                      <a:pt x="716769" y="501113"/>
                    </a:cubicBezTo>
                    <a:cubicBezTo>
                      <a:pt x="699594" y="516051"/>
                      <a:pt x="679600" y="521487"/>
                      <a:pt x="661192" y="521489"/>
                    </a:cubicBezTo>
                    <a:cubicBezTo>
                      <a:pt x="642785" y="521492"/>
                      <a:pt x="625087" y="514371"/>
                      <a:pt x="606325" y="501126"/>
                    </a:cubicBezTo>
                    <a:cubicBezTo>
                      <a:pt x="587563" y="487880"/>
                      <a:pt x="567091" y="465395"/>
                      <a:pt x="548620" y="442017"/>
                    </a:cubicBezTo>
                    <a:lnTo>
                      <a:pt x="495499" y="360859"/>
                    </a:lnTo>
                    <a:lnTo>
                      <a:pt x="440806" y="260546"/>
                    </a:lnTo>
                    <a:lnTo>
                      <a:pt x="385382" y="160465"/>
                    </a:lnTo>
                    <a:cubicBezTo>
                      <a:pt x="366967" y="129738"/>
                      <a:pt x="347637" y="99465"/>
                      <a:pt x="330318" y="76179"/>
                    </a:cubicBezTo>
                    <a:cubicBezTo>
                      <a:pt x="314312" y="54661"/>
                      <a:pt x="296774" y="37203"/>
                      <a:pt x="275113" y="20186"/>
                    </a:cubicBezTo>
                    <a:cubicBezTo>
                      <a:pt x="257346" y="6228"/>
                      <a:pt x="238118" y="-67"/>
                      <a:pt x="219710" y="2"/>
                    </a:cubicBezTo>
                    <a:cubicBezTo>
                      <a:pt x="201303" y="70"/>
                      <a:pt x="182894" y="7997"/>
                      <a:pt x="164668" y="20597"/>
                    </a:cubicBezTo>
                    <a:cubicBezTo>
                      <a:pt x="146444" y="33198"/>
                      <a:pt x="128765" y="52169"/>
                      <a:pt x="110361" y="75604"/>
                    </a:cubicBezTo>
                    <a:lnTo>
                      <a:pt x="54250" y="161208"/>
                    </a:lnTo>
                    <a:lnTo>
                      <a:pt x="0" y="260971"/>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8" name="Freeform: Shape 7">
                <a:extLst>
                  <a:ext uri="{FF2B5EF4-FFF2-40B4-BE49-F238E27FC236}">
                    <a16:creationId xmlns:a16="http://schemas.microsoft.com/office/drawing/2014/main" id="{7F0EB208-8D2E-FE81-B718-A4623271CEA8}"/>
                  </a:ext>
                </a:extLst>
              </p:cNvPr>
              <p:cNvSpPr/>
              <p:nvPr/>
            </p:nvSpPr>
            <p:spPr>
              <a:xfrm flipV="1">
                <a:off x="5090274" y="2103861"/>
                <a:ext cx="2936561" cy="222739"/>
              </a:xfrm>
              <a:custGeom>
                <a:avLst/>
                <a:gdLst>
                  <a:gd name="csX0" fmla="*/ 86015 w 7444069"/>
                  <a:gd name="csY0" fmla="*/ 0 h 881669"/>
                  <a:gd name="csX1" fmla="*/ 1743983 w 7444069"/>
                  <a:gd name="csY1" fmla="*/ 16935 h 881669"/>
                  <a:gd name="csX2" fmla="*/ 1796534 w 7444069"/>
                  <a:gd name="csY2" fmla="*/ 18097 h 881669"/>
                  <a:gd name="csX3" fmla="*/ 1815546 w 7444069"/>
                  <a:gd name="csY3" fmla="*/ 5967 h 881669"/>
                  <a:gd name="csX4" fmla="*/ 1851501 w 7444069"/>
                  <a:gd name="csY4" fmla="*/ 0 h 881669"/>
                  <a:gd name="csX5" fmla="*/ 3509469 w 7444069"/>
                  <a:gd name="csY5" fmla="*/ 16935 h 881669"/>
                  <a:gd name="csX6" fmla="*/ 3562224 w 7444069"/>
                  <a:gd name="csY6" fmla="*/ 18923 h 881669"/>
                  <a:gd name="csX7" fmla="*/ 3582532 w 7444069"/>
                  <a:gd name="csY7" fmla="*/ 5967 h 881669"/>
                  <a:gd name="csX8" fmla="*/ 3618487 w 7444069"/>
                  <a:gd name="csY8" fmla="*/ 0 h 881669"/>
                  <a:gd name="csX9" fmla="*/ 5276455 w 7444069"/>
                  <a:gd name="csY9" fmla="*/ 16935 h 881669"/>
                  <a:gd name="csX10" fmla="*/ 5329006 w 7444069"/>
                  <a:gd name="csY10" fmla="*/ 18097 h 881669"/>
                  <a:gd name="csX11" fmla="*/ 5348018 w 7444069"/>
                  <a:gd name="csY11" fmla="*/ 5967 h 881669"/>
                  <a:gd name="csX12" fmla="*/ 5383973 w 7444069"/>
                  <a:gd name="csY12" fmla="*/ 0 h 881669"/>
                  <a:gd name="csX13" fmla="*/ 7444069 w 7444069"/>
                  <a:gd name="csY13" fmla="*/ 51611 h 881669"/>
                  <a:gd name="csX14" fmla="*/ 7284938 w 7444069"/>
                  <a:gd name="csY14" fmla="*/ 621606 h 881669"/>
                  <a:gd name="csX15" fmla="*/ 7230181 w 7444069"/>
                  <a:gd name="csY15" fmla="*/ 719382 h 881669"/>
                  <a:gd name="csX16" fmla="*/ 7174388 w 7444069"/>
                  <a:gd name="csY16" fmla="*/ 805275 h 881669"/>
                  <a:gd name="csX17" fmla="*/ 7119509 w 7444069"/>
                  <a:gd name="csY17" fmla="*/ 861292 h 881669"/>
                  <a:gd name="csX18" fmla="*/ 7063932 w 7444069"/>
                  <a:gd name="csY18" fmla="*/ 881669 h 881669"/>
                  <a:gd name="csX19" fmla="*/ 7009065 w 7444069"/>
                  <a:gd name="csY19" fmla="*/ 861306 h 881669"/>
                  <a:gd name="csX20" fmla="*/ 6951360 w 7444069"/>
                  <a:gd name="csY20" fmla="*/ 802197 h 881669"/>
                  <a:gd name="csX21" fmla="*/ 6898239 w 7444069"/>
                  <a:gd name="csY21" fmla="*/ 721039 h 881669"/>
                  <a:gd name="csX22" fmla="*/ 6843546 w 7444069"/>
                  <a:gd name="csY22" fmla="*/ 620726 h 881669"/>
                  <a:gd name="csX23" fmla="*/ 6788122 w 7444069"/>
                  <a:gd name="csY23" fmla="*/ 520645 h 881669"/>
                  <a:gd name="csX24" fmla="*/ 6733058 w 7444069"/>
                  <a:gd name="csY24" fmla="*/ 436359 h 881669"/>
                  <a:gd name="csX25" fmla="*/ 6677853 w 7444069"/>
                  <a:gd name="csY25" fmla="*/ 380365 h 881669"/>
                  <a:gd name="csX26" fmla="*/ 6622451 w 7444069"/>
                  <a:gd name="csY26" fmla="*/ 360181 h 881669"/>
                  <a:gd name="csX27" fmla="*/ 6567409 w 7444069"/>
                  <a:gd name="csY27" fmla="*/ 380777 h 881669"/>
                  <a:gd name="csX28" fmla="*/ 6513101 w 7444069"/>
                  <a:gd name="csY28" fmla="*/ 435784 h 881669"/>
                  <a:gd name="csX29" fmla="*/ 6456990 w 7444069"/>
                  <a:gd name="csY29" fmla="*/ 521388 h 881669"/>
                  <a:gd name="csX30" fmla="*/ 6402741 w 7444069"/>
                  <a:gd name="csY30" fmla="*/ 621151 h 881669"/>
                  <a:gd name="csX31" fmla="*/ 6402737 w 7444069"/>
                  <a:gd name="csY31" fmla="*/ 620431 h 881669"/>
                  <a:gd name="csX32" fmla="*/ 6402285 w 7444069"/>
                  <a:gd name="csY32" fmla="*/ 621606 h 881669"/>
                  <a:gd name="csX33" fmla="*/ 6347527 w 7444069"/>
                  <a:gd name="csY33" fmla="*/ 719382 h 881669"/>
                  <a:gd name="csX34" fmla="*/ 6291734 w 7444069"/>
                  <a:gd name="csY34" fmla="*/ 805275 h 881669"/>
                  <a:gd name="csX35" fmla="*/ 6236856 w 7444069"/>
                  <a:gd name="csY35" fmla="*/ 861293 h 881669"/>
                  <a:gd name="csX36" fmla="*/ 6181279 w 7444069"/>
                  <a:gd name="csY36" fmla="*/ 881669 h 881669"/>
                  <a:gd name="csX37" fmla="*/ 6126411 w 7444069"/>
                  <a:gd name="csY37" fmla="*/ 861306 h 881669"/>
                  <a:gd name="csX38" fmla="*/ 6068706 w 7444069"/>
                  <a:gd name="csY38" fmla="*/ 802197 h 881669"/>
                  <a:gd name="csX39" fmla="*/ 6015585 w 7444069"/>
                  <a:gd name="csY39" fmla="*/ 721039 h 881669"/>
                  <a:gd name="csX40" fmla="*/ 5960892 w 7444069"/>
                  <a:gd name="csY40" fmla="*/ 620726 h 881669"/>
                  <a:gd name="csX41" fmla="*/ 5905469 w 7444069"/>
                  <a:gd name="csY41" fmla="*/ 520645 h 881669"/>
                  <a:gd name="csX42" fmla="*/ 5850405 w 7444069"/>
                  <a:gd name="csY42" fmla="*/ 436359 h 881669"/>
                  <a:gd name="csX43" fmla="*/ 5795199 w 7444069"/>
                  <a:gd name="csY43" fmla="*/ 380366 h 881669"/>
                  <a:gd name="csX44" fmla="*/ 5739797 w 7444069"/>
                  <a:gd name="csY44" fmla="*/ 360182 h 881669"/>
                  <a:gd name="csX45" fmla="*/ 5684755 w 7444069"/>
                  <a:gd name="csY45" fmla="*/ 380777 h 881669"/>
                  <a:gd name="csX46" fmla="*/ 5630448 w 7444069"/>
                  <a:gd name="csY46" fmla="*/ 435784 h 881669"/>
                  <a:gd name="csX47" fmla="*/ 5574336 w 7444069"/>
                  <a:gd name="csY47" fmla="*/ 521388 h 881669"/>
                  <a:gd name="csX48" fmla="*/ 5520087 w 7444069"/>
                  <a:gd name="csY48" fmla="*/ 621151 h 881669"/>
                  <a:gd name="csX49" fmla="*/ 5519722 w 7444069"/>
                  <a:gd name="csY49" fmla="*/ 620636 h 881669"/>
                  <a:gd name="csX50" fmla="*/ 5519452 w 7444069"/>
                  <a:gd name="csY50" fmla="*/ 621606 h 881669"/>
                  <a:gd name="csX51" fmla="*/ 5464695 w 7444069"/>
                  <a:gd name="csY51" fmla="*/ 719382 h 881669"/>
                  <a:gd name="csX52" fmla="*/ 5408901 w 7444069"/>
                  <a:gd name="csY52" fmla="*/ 805275 h 881669"/>
                  <a:gd name="csX53" fmla="*/ 5354023 w 7444069"/>
                  <a:gd name="csY53" fmla="*/ 861292 h 881669"/>
                  <a:gd name="csX54" fmla="*/ 5298446 w 7444069"/>
                  <a:gd name="csY54" fmla="*/ 881669 h 881669"/>
                  <a:gd name="csX55" fmla="*/ 5243579 w 7444069"/>
                  <a:gd name="csY55" fmla="*/ 861306 h 881669"/>
                  <a:gd name="csX56" fmla="*/ 5185874 w 7444069"/>
                  <a:gd name="csY56" fmla="*/ 802197 h 881669"/>
                  <a:gd name="csX57" fmla="*/ 5132752 w 7444069"/>
                  <a:gd name="csY57" fmla="*/ 721039 h 881669"/>
                  <a:gd name="csX58" fmla="*/ 5078060 w 7444069"/>
                  <a:gd name="csY58" fmla="*/ 620726 h 881669"/>
                  <a:gd name="csX59" fmla="*/ 5022636 w 7444069"/>
                  <a:gd name="csY59" fmla="*/ 520645 h 881669"/>
                  <a:gd name="csX60" fmla="*/ 4967571 w 7444069"/>
                  <a:gd name="csY60" fmla="*/ 436359 h 881669"/>
                  <a:gd name="csX61" fmla="*/ 4912367 w 7444069"/>
                  <a:gd name="csY61" fmla="*/ 380365 h 881669"/>
                  <a:gd name="csX62" fmla="*/ 4856964 w 7444069"/>
                  <a:gd name="csY62" fmla="*/ 360181 h 881669"/>
                  <a:gd name="csX63" fmla="*/ 4801922 w 7444069"/>
                  <a:gd name="csY63" fmla="*/ 380777 h 881669"/>
                  <a:gd name="csX64" fmla="*/ 4747615 w 7444069"/>
                  <a:gd name="csY64" fmla="*/ 435784 h 881669"/>
                  <a:gd name="csX65" fmla="*/ 4691503 w 7444069"/>
                  <a:gd name="csY65" fmla="*/ 521388 h 881669"/>
                  <a:gd name="csX66" fmla="*/ 4637254 w 7444069"/>
                  <a:gd name="csY66" fmla="*/ 621151 h 881669"/>
                  <a:gd name="csX67" fmla="*/ 4637250 w 7444069"/>
                  <a:gd name="csY67" fmla="*/ 620431 h 881669"/>
                  <a:gd name="csX68" fmla="*/ 4636798 w 7444069"/>
                  <a:gd name="csY68" fmla="*/ 621606 h 881669"/>
                  <a:gd name="csX69" fmla="*/ 4582041 w 7444069"/>
                  <a:gd name="csY69" fmla="*/ 719382 h 881669"/>
                  <a:gd name="csX70" fmla="*/ 4526247 w 7444069"/>
                  <a:gd name="csY70" fmla="*/ 805275 h 881669"/>
                  <a:gd name="csX71" fmla="*/ 4471369 w 7444069"/>
                  <a:gd name="csY71" fmla="*/ 861293 h 881669"/>
                  <a:gd name="csX72" fmla="*/ 4415793 w 7444069"/>
                  <a:gd name="csY72" fmla="*/ 881669 h 881669"/>
                  <a:gd name="csX73" fmla="*/ 4360925 w 7444069"/>
                  <a:gd name="csY73" fmla="*/ 861306 h 881669"/>
                  <a:gd name="csX74" fmla="*/ 4303220 w 7444069"/>
                  <a:gd name="csY74" fmla="*/ 802197 h 881669"/>
                  <a:gd name="csX75" fmla="*/ 4250099 w 7444069"/>
                  <a:gd name="csY75" fmla="*/ 721039 h 881669"/>
                  <a:gd name="csX76" fmla="*/ 4195406 w 7444069"/>
                  <a:gd name="csY76" fmla="*/ 620726 h 881669"/>
                  <a:gd name="csX77" fmla="*/ 4139982 w 7444069"/>
                  <a:gd name="csY77" fmla="*/ 520645 h 881669"/>
                  <a:gd name="csX78" fmla="*/ 4084918 w 7444069"/>
                  <a:gd name="csY78" fmla="*/ 436359 h 881669"/>
                  <a:gd name="csX79" fmla="*/ 4029713 w 7444069"/>
                  <a:gd name="csY79" fmla="*/ 380366 h 881669"/>
                  <a:gd name="csX80" fmla="*/ 3974310 w 7444069"/>
                  <a:gd name="csY80" fmla="*/ 360182 h 881669"/>
                  <a:gd name="csX81" fmla="*/ 3919269 w 7444069"/>
                  <a:gd name="csY81" fmla="*/ 380777 h 881669"/>
                  <a:gd name="csX82" fmla="*/ 3864961 w 7444069"/>
                  <a:gd name="csY82" fmla="*/ 435784 h 881669"/>
                  <a:gd name="csX83" fmla="*/ 3808850 w 7444069"/>
                  <a:gd name="csY83" fmla="*/ 521388 h 881669"/>
                  <a:gd name="csX84" fmla="*/ 3754601 w 7444069"/>
                  <a:gd name="csY84" fmla="*/ 621151 h 881669"/>
                  <a:gd name="csX85" fmla="*/ 3753161 w 7444069"/>
                  <a:gd name="csY85" fmla="*/ 619119 h 881669"/>
                  <a:gd name="csX86" fmla="*/ 3752466 w 7444069"/>
                  <a:gd name="csY86" fmla="*/ 621606 h 881669"/>
                  <a:gd name="csX87" fmla="*/ 3697709 w 7444069"/>
                  <a:gd name="csY87" fmla="*/ 719382 h 881669"/>
                  <a:gd name="csX88" fmla="*/ 3641916 w 7444069"/>
                  <a:gd name="csY88" fmla="*/ 805275 h 881669"/>
                  <a:gd name="csX89" fmla="*/ 3587037 w 7444069"/>
                  <a:gd name="csY89" fmla="*/ 861292 h 881669"/>
                  <a:gd name="csX90" fmla="*/ 3531460 w 7444069"/>
                  <a:gd name="csY90" fmla="*/ 881669 h 881669"/>
                  <a:gd name="csX91" fmla="*/ 3476593 w 7444069"/>
                  <a:gd name="csY91" fmla="*/ 861306 h 881669"/>
                  <a:gd name="csX92" fmla="*/ 3418888 w 7444069"/>
                  <a:gd name="csY92" fmla="*/ 802197 h 881669"/>
                  <a:gd name="csX93" fmla="*/ 3365766 w 7444069"/>
                  <a:gd name="csY93" fmla="*/ 721039 h 881669"/>
                  <a:gd name="csX94" fmla="*/ 3311074 w 7444069"/>
                  <a:gd name="csY94" fmla="*/ 620726 h 881669"/>
                  <a:gd name="csX95" fmla="*/ 3255650 w 7444069"/>
                  <a:gd name="csY95" fmla="*/ 520645 h 881669"/>
                  <a:gd name="csX96" fmla="*/ 3200586 w 7444069"/>
                  <a:gd name="csY96" fmla="*/ 436359 h 881669"/>
                  <a:gd name="csX97" fmla="*/ 3145381 w 7444069"/>
                  <a:gd name="csY97" fmla="*/ 380365 h 881669"/>
                  <a:gd name="csX98" fmla="*/ 3089978 w 7444069"/>
                  <a:gd name="csY98" fmla="*/ 360181 h 881669"/>
                  <a:gd name="csX99" fmla="*/ 3034937 w 7444069"/>
                  <a:gd name="csY99" fmla="*/ 380777 h 881669"/>
                  <a:gd name="csX100" fmla="*/ 2980629 w 7444069"/>
                  <a:gd name="csY100" fmla="*/ 435784 h 881669"/>
                  <a:gd name="csX101" fmla="*/ 2924518 w 7444069"/>
                  <a:gd name="csY101" fmla="*/ 521388 h 881669"/>
                  <a:gd name="csX102" fmla="*/ 2870269 w 7444069"/>
                  <a:gd name="csY102" fmla="*/ 621151 h 881669"/>
                  <a:gd name="csX103" fmla="*/ 2870265 w 7444069"/>
                  <a:gd name="csY103" fmla="*/ 620431 h 881669"/>
                  <a:gd name="csX104" fmla="*/ 2869812 w 7444069"/>
                  <a:gd name="csY104" fmla="*/ 621606 h 881669"/>
                  <a:gd name="csX105" fmla="*/ 2815055 w 7444069"/>
                  <a:gd name="csY105" fmla="*/ 719382 h 881669"/>
                  <a:gd name="csX106" fmla="*/ 2759261 w 7444069"/>
                  <a:gd name="csY106" fmla="*/ 805275 h 881669"/>
                  <a:gd name="csX107" fmla="*/ 2704384 w 7444069"/>
                  <a:gd name="csY107" fmla="*/ 861293 h 881669"/>
                  <a:gd name="csX108" fmla="*/ 2648807 w 7444069"/>
                  <a:gd name="csY108" fmla="*/ 881669 h 881669"/>
                  <a:gd name="csX109" fmla="*/ 2593939 w 7444069"/>
                  <a:gd name="csY109" fmla="*/ 861306 h 881669"/>
                  <a:gd name="csX110" fmla="*/ 2536234 w 7444069"/>
                  <a:gd name="csY110" fmla="*/ 802197 h 881669"/>
                  <a:gd name="csX111" fmla="*/ 2483113 w 7444069"/>
                  <a:gd name="csY111" fmla="*/ 721039 h 881669"/>
                  <a:gd name="csX112" fmla="*/ 2428420 w 7444069"/>
                  <a:gd name="csY112" fmla="*/ 620726 h 881669"/>
                  <a:gd name="csX113" fmla="*/ 2372997 w 7444069"/>
                  <a:gd name="csY113" fmla="*/ 520645 h 881669"/>
                  <a:gd name="csX114" fmla="*/ 2317932 w 7444069"/>
                  <a:gd name="csY114" fmla="*/ 436359 h 881669"/>
                  <a:gd name="csX115" fmla="*/ 2262727 w 7444069"/>
                  <a:gd name="csY115" fmla="*/ 380366 h 881669"/>
                  <a:gd name="csX116" fmla="*/ 2207325 w 7444069"/>
                  <a:gd name="csY116" fmla="*/ 360182 h 881669"/>
                  <a:gd name="csX117" fmla="*/ 2152283 w 7444069"/>
                  <a:gd name="csY117" fmla="*/ 380777 h 881669"/>
                  <a:gd name="csX118" fmla="*/ 2097976 w 7444069"/>
                  <a:gd name="csY118" fmla="*/ 435784 h 881669"/>
                  <a:gd name="csX119" fmla="*/ 2041864 w 7444069"/>
                  <a:gd name="csY119" fmla="*/ 521388 h 881669"/>
                  <a:gd name="csX120" fmla="*/ 1987615 w 7444069"/>
                  <a:gd name="csY120" fmla="*/ 621151 h 881669"/>
                  <a:gd name="csX121" fmla="*/ 1987250 w 7444069"/>
                  <a:gd name="csY121" fmla="*/ 620636 h 881669"/>
                  <a:gd name="csX122" fmla="*/ 1986980 w 7444069"/>
                  <a:gd name="csY122" fmla="*/ 621606 h 881669"/>
                  <a:gd name="csX123" fmla="*/ 1932222 w 7444069"/>
                  <a:gd name="csY123" fmla="*/ 719382 h 881669"/>
                  <a:gd name="csX124" fmla="*/ 1876429 w 7444069"/>
                  <a:gd name="csY124" fmla="*/ 805275 h 881669"/>
                  <a:gd name="csX125" fmla="*/ 1821551 w 7444069"/>
                  <a:gd name="csY125" fmla="*/ 861292 h 881669"/>
                  <a:gd name="csX126" fmla="*/ 1765974 w 7444069"/>
                  <a:gd name="csY126" fmla="*/ 881669 h 881669"/>
                  <a:gd name="csX127" fmla="*/ 1711106 w 7444069"/>
                  <a:gd name="csY127" fmla="*/ 861306 h 881669"/>
                  <a:gd name="csX128" fmla="*/ 1653401 w 7444069"/>
                  <a:gd name="csY128" fmla="*/ 802197 h 881669"/>
                  <a:gd name="csX129" fmla="*/ 1600280 w 7444069"/>
                  <a:gd name="csY129" fmla="*/ 721039 h 881669"/>
                  <a:gd name="csX130" fmla="*/ 1545588 w 7444069"/>
                  <a:gd name="csY130" fmla="*/ 620726 h 881669"/>
                  <a:gd name="csX131" fmla="*/ 1490163 w 7444069"/>
                  <a:gd name="csY131" fmla="*/ 520645 h 881669"/>
                  <a:gd name="csX132" fmla="*/ 1435099 w 7444069"/>
                  <a:gd name="csY132" fmla="*/ 436359 h 881669"/>
                  <a:gd name="csX133" fmla="*/ 1379895 w 7444069"/>
                  <a:gd name="csY133" fmla="*/ 380365 h 881669"/>
                  <a:gd name="csX134" fmla="*/ 1324492 w 7444069"/>
                  <a:gd name="csY134" fmla="*/ 360181 h 881669"/>
                  <a:gd name="csX135" fmla="*/ 1269450 w 7444069"/>
                  <a:gd name="csY135" fmla="*/ 380777 h 881669"/>
                  <a:gd name="csX136" fmla="*/ 1215143 w 7444069"/>
                  <a:gd name="csY136" fmla="*/ 435784 h 881669"/>
                  <a:gd name="csX137" fmla="*/ 1159031 w 7444069"/>
                  <a:gd name="csY137" fmla="*/ 521388 h 881669"/>
                  <a:gd name="csX138" fmla="*/ 1104782 w 7444069"/>
                  <a:gd name="csY138" fmla="*/ 621151 h 881669"/>
                  <a:gd name="csX139" fmla="*/ 1104778 w 7444069"/>
                  <a:gd name="csY139" fmla="*/ 620431 h 881669"/>
                  <a:gd name="csX140" fmla="*/ 1104326 w 7444069"/>
                  <a:gd name="csY140" fmla="*/ 621606 h 881669"/>
                  <a:gd name="csX141" fmla="*/ 1049569 w 7444069"/>
                  <a:gd name="csY141" fmla="*/ 719382 h 881669"/>
                  <a:gd name="csX142" fmla="*/ 993775 w 7444069"/>
                  <a:gd name="csY142" fmla="*/ 805275 h 881669"/>
                  <a:gd name="csX143" fmla="*/ 938897 w 7444069"/>
                  <a:gd name="csY143" fmla="*/ 861293 h 881669"/>
                  <a:gd name="csX144" fmla="*/ 883320 w 7444069"/>
                  <a:gd name="csY144" fmla="*/ 881669 h 881669"/>
                  <a:gd name="csX145" fmla="*/ 828453 w 7444069"/>
                  <a:gd name="csY145" fmla="*/ 861306 h 881669"/>
                  <a:gd name="csX146" fmla="*/ 770748 w 7444069"/>
                  <a:gd name="csY146" fmla="*/ 802197 h 881669"/>
                  <a:gd name="csX147" fmla="*/ 717627 w 7444069"/>
                  <a:gd name="csY147" fmla="*/ 721039 h 881669"/>
                  <a:gd name="csX148" fmla="*/ 662934 w 7444069"/>
                  <a:gd name="csY148" fmla="*/ 620726 h 881669"/>
                  <a:gd name="csX149" fmla="*/ 607510 w 7444069"/>
                  <a:gd name="csY149" fmla="*/ 520645 h 881669"/>
                  <a:gd name="csX150" fmla="*/ 552446 w 7444069"/>
                  <a:gd name="csY150" fmla="*/ 436359 h 881669"/>
                  <a:gd name="csX151" fmla="*/ 497241 w 7444069"/>
                  <a:gd name="csY151" fmla="*/ 380366 h 881669"/>
                  <a:gd name="csX152" fmla="*/ 441838 w 7444069"/>
                  <a:gd name="csY152" fmla="*/ 360182 h 881669"/>
                  <a:gd name="csX153" fmla="*/ 386796 w 7444069"/>
                  <a:gd name="csY153" fmla="*/ 380777 h 881669"/>
                  <a:gd name="csX154" fmla="*/ 332489 w 7444069"/>
                  <a:gd name="csY154" fmla="*/ 435784 h 881669"/>
                  <a:gd name="csX155" fmla="*/ 276378 w 7444069"/>
                  <a:gd name="csY155" fmla="*/ 521388 h 881669"/>
                  <a:gd name="csX156" fmla="*/ 222128 w 7444069"/>
                  <a:gd name="csY156" fmla="*/ 621151 h 881669"/>
                  <a:gd name="csX157" fmla="*/ 86015 w 7444069"/>
                  <a:gd name="csY157" fmla="*/ 0 h 881669"/>
                  <a:gd name="csX0" fmla="*/ 56843 w 7414897"/>
                  <a:gd name="csY0" fmla="*/ 0 h 881669"/>
                  <a:gd name="csX1" fmla="*/ 1714811 w 7414897"/>
                  <a:gd name="csY1" fmla="*/ 16935 h 881669"/>
                  <a:gd name="csX2" fmla="*/ 1767362 w 7414897"/>
                  <a:gd name="csY2" fmla="*/ 18097 h 881669"/>
                  <a:gd name="csX3" fmla="*/ 1786374 w 7414897"/>
                  <a:gd name="csY3" fmla="*/ 5967 h 881669"/>
                  <a:gd name="csX4" fmla="*/ 1822329 w 7414897"/>
                  <a:gd name="csY4" fmla="*/ 0 h 881669"/>
                  <a:gd name="csX5" fmla="*/ 3480297 w 7414897"/>
                  <a:gd name="csY5" fmla="*/ 16935 h 881669"/>
                  <a:gd name="csX6" fmla="*/ 3533052 w 7414897"/>
                  <a:gd name="csY6" fmla="*/ 18923 h 881669"/>
                  <a:gd name="csX7" fmla="*/ 3553360 w 7414897"/>
                  <a:gd name="csY7" fmla="*/ 5967 h 881669"/>
                  <a:gd name="csX8" fmla="*/ 3589315 w 7414897"/>
                  <a:gd name="csY8" fmla="*/ 0 h 881669"/>
                  <a:gd name="csX9" fmla="*/ 5247283 w 7414897"/>
                  <a:gd name="csY9" fmla="*/ 16935 h 881669"/>
                  <a:gd name="csX10" fmla="*/ 5299834 w 7414897"/>
                  <a:gd name="csY10" fmla="*/ 18097 h 881669"/>
                  <a:gd name="csX11" fmla="*/ 5318846 w 7414897"/>
                  <a:gd name="csY11" fmla="*/ 5967 h 881669"/>
                  <a:gd name="csX12" fmla="*/ 5354801 w 7414897"/>
                  <a:gd name="csY12" fmla="*/ 0 h 881669"/>
                  <a:gd name="csX13" fmla="*/ 7414897 w 7414897"/>
                  <a:gd name="csY13" fmla="*/ 51611 h 881669"/>
                  <a:gd name="csX14" fmla="*/ 7255766 w 7414897"/>
                  <a:gd name="csY14" fmla="*/ 621606 h 881669"/>
                  <a:gd name="csX15" fmla="*/ 7201009 w 7414897"/>
                  <a:gd name="csY15" fmla="*/ 719382 h 881669"/>
                  <a:gd name="csX16" fmla="*/ 7145216 w 7414897"/>
                  <a:gd name="csY16" fmla="*/ 805275 h 881669"/>
                  <a:gd name="csX17" fmla="*/ 7090337 w 7414897"/>
                  <a:gd name="csY17" fmla="*/ 861292 h 881669"/>
                  <a:gd name="csX18" fmla="*/ 7034760 w 7414897"/>
                  <a:gd name="csY18" fmla="*/ 881669 h 881669"/>
                  <a:gd name="csX19" fmla="*/ 6979893 w 7414897"/>
                  <a:gd name="csY19" fmla="*/ 861306 h 881669"/>
                  <a:gd name="csX20" fmla="*/ 6922188 w 7414897"/>
                  <a:gd name="csY20" fmla="*/ 802197 h 881669"/>
                  <a:gd name="csX21" fmla="*/ 6869067 w 7414897"/>
                  <a:gd name="csY21" fmla="*/ 721039 h 881669"/>
                  <a:gd name="csX22" fmla="*/ 6814374 w 7414897"/>
                  <a:gd name="csY22" fmla="*/ 620726 h 881669"/>
                  <a:gd name="csX23" fmla="*/ 6758950 w 7414897"/>
                  <a:gd name="csY23" fmla="*/ 520645 h 881669"/>
                  <a:gd name="csX24" fmla="*/ 6703886 w 7414897"/>
                  <a:gd name="csY24" fmla="*/ 436359 h 881669"/>
                  <a:gd name="csX25" fmla="*/ 6648681 w 7414897"/>
                  <a:gd name="csY25" fmla="*/ 380365 h 881669"/>
                  <a:gd name="csX26" fmla="*/ 6593279 w 7414897"/>
                  <a:gd name="csY26" fmla="*/ 360181 h 881669"/>
                  <a:gd name="csX27" fmla="*/ 6538237 w 7414897"/>
                  <a:gd name="csY27" fmla="*/ 380777 h 881669"/>
                  <a:gd name="csX28" fmla="*/ 6483929 w 7414897"/>
                  <a:gd name="csY28" fmla="*/ 435784 h 881669"/>
                  <a:gd name="csX29" fmla="*/ 6427818 w 7414897"/>
                  <a:gd name="csY29" fmla="*/ 521388 h 881669"/>
                  <a:gd name="csX30" fmla="*/ 6373569 w 7414897"/>
                  <a:gd name="csY30" fmla="*/ 621151 h 881669"/>
                  <a:gd name="csX31" fmla="*/ 6373565 w 7414897"/>
                  <a:gd name="csY31" fmla="*/ 620431 h 881669"/>
                  <a:gd name="csX32" fmla="*/ 6373113 w 7414897"/>
                  <a:gd name="csY32" fmla="*/ 621606 h 881669"/>
                  <a:gd name="csX33" fmla="*/ 6318355 w 7414897"/>
                  <a:gd name="csY33" fmla="*/ 719382 h 881669"/>
                  <a:gd name="csX34" fmla="*/ 6262562 w 7414897"/>
                  <a:gd name="csY34" fmla="*/ 805275 h 881669"/>
                  <a:gd name="csX35" fmla="*/ 6207684 w 7414897"/>
                  <a:gd name="csY35" fmla="*/ 861293 h 881669"/>
                  <a:gd name="csX36" fmla="*/ 6152107 w 7414897"/>
                  <a:gd name="csY36" fmla="*/ 881669 h 881669"/>
                  <a:gd name="csX37" fmla="*/ 6097239 w 7414897"/>
                  <a:gd name="csY37" fmla="*/ 861306 h 881669"/>
                  <a:gd name="csX38" fmla="*/ 6039534 w 7414897"/>
                  <a:gd name="csY38" fmla="*/ 802197 h 881669"/>
                  <a:gd name="csX39" fmla="*/ 5986413 w 7414897"/>
                  <a:gd name="csY39" fmla="*/ 721039 h 881669"/>
                  <a:gd name="csX40" fmla="*/ 5931720 w 7414897"/>
                  <a:gd name="csY40" fmla="*/ 620726 h 881669"/>
                  <a:gd name="csX41" fmla="*/ 5876297 w 7414897"/>
                  <a:gd name="csY41" fmla="*/ 520645 h 881669"/>
                  <a:gd name="csX42" fmla="*/ 5821233 w 7414897"/>
                  <a:gd name="csY42" fmla="*/ 436359 h 881669"/>
                  <a:gd name="csX43" fmla="*/ 5766027 w 7414897"/>
                  <a:gd name="csY43" fmla="*/ 380366 h 881669"/>
                  <a:gd name="csX44" fmla="*/ 5710625 w 7414897"/>
                  <a:gd name="csY44" fmla="*/ 360182 h 881669"/>
                  <a:gd name="csX45" fmla="*/ 5655583 w 7414897"/>
                  <a:gd name="csY45" fmla="*/ 380777 h 881669"/>
                  <a:gd name="csX46" fmla="*/ 5601276 w 7414897"/>
                  <a:gd name="csY46" fmla="*/ 435784 h 881669"/>
                  <a:gd name="csX47" fmla="*/ 5545164 w 7414897"/>
                  <a:gd name="csY47" fmla="*/ 521388 h 881669"/>
                  <a:gd name="csX48" fmla="*/ 5490915 w 7414897"/>
                  <a:gd name="csY48" fmla="*/ 621151 h 881669"/>
                  <a:gd name="csX49" fmla="*/ 5490550 w 7414897"/>
                  <a:gd name="csY49" fmla="*/ 620636 h 881669"/>
                  <a:gd name="csX50" fmla="*/ 5490280 w 7414897"/>
                  <a:gd name="csY50" fmla="*/ 621606 h 881669"/>
                  <a:gd name="csX51" fmla="*/ 5435523 w 7414897"/>
                  <a:gd name="csY51" fmla="*/ 719382 h 881669"/>
                  <a:gd name="csX52" fmla="*/ 5379729 w 7414897"/>
                  <a:gd name="csY52" fmla="*/ 805275 h 881669"/>
                  <a:gd name="csX53" fmla="*/ 5324851 w 7414897"/>
                  <a:gd name="csY53" fmla="*/ 861292 h 881669"/>
                  <a:gd name="csX54" fmla="*/ 5269274 w 7414897"/>
                  <a:gd name="csY54" fmla="*/ 881669 h 881669"/>
                  <a:gd name="csX55" fmla="*/ 5214407 w 7414897"/>
                  <a:gd name="csY55" fmla="*/ 861306 h 881669"/>
                  <a:gd name="csX56" fmla="*/ 5156702 w 7414897"/>
                  <a:gd name="csY56" fmla="*/ 802197 h 881669"/>
                  <a:gd name="csX57" fmla="*/ 5103580 w 7414897"/>
                  <a:gd name="csY57" fmla="*/ 721039 h 881669"/>
                  <a:gd name="csX58" fmla="*/ 5048888 w 7414897"/>
                  <a:gd name="csY58" fmla="*/ 620726 h 881669"/>
                  <a:gd name="csX59" fmla="*/ 4993464 w 7414897"/>
                  <a:gd name="csY59" fmla="*/ 520645 h 881669"/>
                  <a:gd name="csX60" fmla="*/ 4938399 w 7414897"/>
                  <a:gd name="csY60" fmla="*/ 436359 h 881669"/>
                  <a:gd name="csX61" fmla="*/ 4883195 w 7414897"/>
                  <a:gd name="csY61" fmla="*/ 380365 h 881669"/>
                  <a:gd name="csX62" fmla="*/ 4827792 w 7414897"/>
                  <a:gd name="csY62" fmla="*/ 360181 h 881669"/>
                  <a:gd name="csX63" fmla="*/ 4772750 w 7414897"/>
                  <a:gd name="csY63" fmla="*/ 380777 h 881669"/>
                  <a:gd name="csX64" fmla="*/ 4718443 w 7414897"/>
                  <a:gd name="csY64" fmla="*/ 435784 h 881669"/>
                  <a:gd name="csX65" fmla="*/ 4662331 w 7414897"/>
                  <a:gd name="csY65" fmla="*/ 521388 h 881669"/>
                  <a:gd name="csX66" fmla="*/ 4608082 w 7414897"/>
                  <a:gd name="csY66" fmla="*/ 621151 h 881669"/>
                  <a:gd name="csX67" fmla="*/ 4608078 w 7414897"/>
                  <a:gd name="csY67" fmla="*/ 620431 h 881669"/>
                  <a:gd name="csX68" fmla="*/ 4607626 w 7414897"/>
                  <a:gd name="csY68" fmla="*/ 621606 h 881669"/>
                  <a:gd name="csX69" fmla="*/ 4552869 w 7414897"/>
                  <a:gd name="csY69" fmla="*/ 719382 h 881669"/>
                  <a:gd name="csX70" fmla="*/ 4497075 w 7414897"/>
                  <a:gd name="csY70" fmla="*/ 805275 h 881669"/>
                  <a:gd name="csX71" fmla="*/ 4442197 w 7414897"/>
                  <a:gd name="csY71" fmla="*/ 861293 h 881669"/>
                  <a:gd name="csX72" fmla="*/ 4386621 w 7414897"/>
                  <a:gd name="csY72" fmla="*/ 881669 h 881669"/>
                  <a:gd name="csX73" fmla="*/ 4331753 w 7414897"/>
                  <a:gd name="csY73" fmla="*/ 861306 h 881669"/>
                  <a:gd name="csX74" fmla="*/ 4274048 w 7414897"/>
                  <a:gd name="csY74" fmla="*/ 802197 h 881669"/>
                  <a:gd name="csX75" fmla="*/ 4220927 w 7414897"/>
                  <a:gd name="csY75" fmla="*/ 721039 h 881669"/>
                  <a:gd name="csX76" fmla="*/ 4166234 w 7414897"/>
                  <a:gd name="csY76" fmla="*/ 620726 h 881669"/>
                  <a:gd name="csX77" fmla="*/ 4110810 w 7414897"/>
                  <a:gd name="csY77" fmla="*/ 520645 h 881669"/>
                  <a:gd name="csX78" fmla="*/ 4055746 w 7414897"/>
                  <a:gd name="csY78" fmla="*/ 436359 h 881669"/>
                  <a:gd name="csX79" fmla="*/ 4000541 w 7414897"/>
                  <a:gd name="csY79" fmla="*/ 380366 h 881669"/>
                  <a:gd name="csX80" fmla="*/ 3945138 w 7414897"/>
                  <a:gd name="csY80" fmla="*/ 360182 h 881669"/>
                  <a:gd name="csX81" fmla="*/ 3890097 w 7414897"/>
                  <a:gd name="csY81" fmla="*/ 380777 h 881669"/>
                  <a:gd name="csX82" fmla="*/ 3835789 w 7414897"/>
                  <a:gd name="csY82" fmla="*/ 435784 h 881669"/>
                  <a:gd name="csX83" fmla="*/ 3779678 w 7414897"/>
                  <a:gd name="csY83" fmla="*/ 521388 h 881669"/>
                  <a:gd name="csX84" fmla="*/ 3725429 w 7414897"/>
                  <a:gd name="csY84" fmla="*/ 621151 h 881669"/>
                  <a:gd name="csX85" fmla="*/ 3723989 w 7414897"/>
                  <a:gd name="csY85" fmla="*/ 619119 h 881669"/>
                  <a:gd name="csX86" fmla="*/ 3723294 w 7414897"/>
                  <a:gd name="csY86" fmla="*/ 621606 h 881669"/>
                  <a:gd name="csX87" fmla="*/ 3668537 w 7414897"/>
                  <a:gd name="csY87" fmla="*/ 719382 h 881669"/>
                  <a:gd name="csX88" fmla="*/ 3612744 w 7414897"/>
                  <a:gd name="csY88" fmla="*/ 805275 h 881669"/>
                  <a:gd name="csX89" fmla="*/ 3557865 w 7414897"/>
                  <a:gd name="csY89" fmla="*/ 861292 h 881669"/>
                  <a:gd name="csX90" fmla="*/ 3502288 w 7414897"/>
                  <a:gd name="csY90" fmla="*/ 881669 h 881669"/>
                  <a:gd name="csX91" fmla="*/ 3447421 w 7414897"/>
                  <a:gd name="csY91" fmla="*/ 861306 h 881669"/>
                  <a:gd name="csX92" fmla="*/ 3389716 w 7414897"/>
                  <a:gd name="csY92" fmla="*/ 802197 h 881669"/>
                  <a:gd name="csX93" fmla="*/ 3336594 w 7414897"/>
                  <a:gd name="csY93" fmla="*/ 721039 h 881669"/>
                  <a:gd name="csX94" fmla="*/ 3281902 w 7414897"/>
                  <a:gd name="csY94" fmla="*/ 620726 h 881669"/>
                  <a:gd name="csX95" fmla="*/ 3226478 w 7414897"/>
                  <a:gd name="csY95" fmla="*/ 520645 h 881669"/>
                  <a:gd name="csX96" fmla="*/ 3171414 w 7414897"/>
                  <a:gd name="csY96" fmla="*/ 436359 h 881669"/>
                  <a:gd name="csX97" fmla="*/ 3116209 w 7414897"/>
                  <a:gd name="csY97" fmla="*/ 380365 h 881669"/>
                  <a:gd name="csX98" fmla="*/ 3060806 w 7414897"/>
                  <a:gd name="csY98" fmla="*/ 360181 h 881669"/>
                  <a:gd name="csX99" fmla="*/ 3005765 w 7414897"/>
                  <a:gd name="csY99" fmla="*/ 380777 h 881669"/>
                  <a:gd name="csX100" fmla="*/ 2951457 w 7414897"/>
                  <a:gd name="csY100" fmla="*/ 435784 h 881669"/>
                  <a:gd name="csX101" fmla="*/ 2895346 w 7414897"/>
                  <a:gd name="csY101" fmla="*/ 521388 h 881669"/>
                  <a:gd name="csX102" fmla="*/ 2841097 w 7414897"/>
                  <a:gd name="csY102" fmla="*/ 621151 h 881669"/>
                  <a:gd name="csX103" fmla="*/ 2841093 w 7414897"/>
                  <a:gd name="csY103" fmla="*/ 620431 h 881669"/>
                  <a:gd name="csX104" fmla="*/ 2840640 w 7414897"/>
                  <a:gd name="csY104" fmla="*/ 621606 h 881669"/>
                  <a:gd name="csX105" fmla="*/ 2785883 w 7414897"/>
                  <a:gd name="csY105" fmla="*/ 719382 h 881669"/>
                  <a:gd name="csX106" fmla="*/ 2730089 w 7414897"/>
                  <a:gd name="csY106" fmla="*/ 805275 h 881669"/>
                  <a:gd name="csX107" fmla="*/ 2675212 w 7414897"/>
                  <a:gd name="csY107" fmla="*/ 861293 h 881669"/>
                  <a:gd name="csX108" fmla="*/ 2619635 w 7414897"/>
                  <a:gd name="csY108" fmla="*/ 881669 h 881669"/>
                  <a:gd name="csX109" fmla="*/ 2564767 w 7414897"/>
                  <a:gd name="csY109" fmla="*/ 861306 h 881669"/>
                  <a:gd name="csX110" fmla="*/ 2507062 w 7414897"/>
                  <a:gd name="csY110" fmla="*/ 802197 h 881669"/>
                  <a:gd name="csX111" fmla="*/ 2453941 w 7414897"/>
                  <a:gd name="csY111" fmla="*/ 721039 h 881669"/>
                  <a:gd name="csX112" fmla="*/ 2399248 w 7414897"/>
                  <a:gd name="csY112" fmla="*/ 620726 h 881669"/>
                  <a:gd name="csX113" fmla="*/ 2343825 w 7414897"/>
                  <a:gd name="csY113" fmla="*/ 520645 h 881669"/>
                  <a:gd name="csX114" fmla="*/ 2288760 w 7414897"/>
                  <a:gd name="csY114" fmla="*/ 436359 h 881669"/>
                  <a:gd name="csX115" fmla="*/ 2233555 w 7414897"/>
                  <a:gd name="csY115" fmla="*/ 380366 h 881669"/>
                  <a:gd name="csX116" fmla="*/ 2178153 w 7414897"/>
                  <a:gd name="csY116" fmla="*/ 360182 h 881669"/>
                  <a:gd name="csX117" fmla="*/ 2123111 w 7414897"/>
                  <a:gd name="csY117" fmla="*/ 380777 h 881669"/>
                  <a:gd name="csX118" fmla="*/ 2068804 w 7414897"/>
                  <a:gd name="csY118" fmla="*/ 435784 h 881669"/>
                  <a:gd name="csX119" fmla="*/ 2012692 w 7414897"/>
                  <a:gd name="csY119" fmla="*/ 521388 h 881669"/>
                  <a:gd name="csX120" fmla="*/ 1958443 w 7414897"/>
                  <a:gd name="csY120" fmla="*/ 621151 h 881669"/>
                  <a:gd name="csX121" fmla="*/ 1958078 w 7414897"/>
                  <a:gd name="csY121" fmla="*/ 620636 h 881669"/>
                  <a:gd name="csX122" fmla="*/ 1957808 w 7414897"/>
                  <a:gd name="csY122" fmla="*/ 621606 h 881669"/>
                  <a:gd name="csX123" fmla="*/ 1903050 w 7414897"/>
                  <a:gd name="csY123" fmla="*/ 719382 h 881669"/>
                  <a:gd name="csX124" fmla="*/ 1847257 w 7414897"/>
                  <a:gd name="csY124" fmla="*/ 805275 h 881669"/>
                  <a:gd name="csX125" fmla="*/ 1792379 w 7414897"/>
                  <a:gd name="csY125" fmla="*/ 861292 h 881669"/>
                  <a:gd name="csX126" fmla="*/ 1736802 w 7414897"/>
                  <a:gd name="csY126" fmla="*/ 881669 h 881669"/>
                  <a:gd name="csX127" fmla="*/ 1681934 w 7414897"/>
                  <a:gd name="csY127" fmla="*/ 861306 h 881669"/>
                  <a:gd name="csX128" fmla="*/ 1624229 w 7414897"/>
                  <a:gd name="csY128" fmla="*/ 802197 h 881669"/>
                  <a:gd name="csX129" fmla="*/ 1571108 w 7414897"/>
                  <a:gd name="csY129" fmla="*/ 721039 h 881669"/>
                  <a:gd name="csX130" fmla="*/ 1516416 w 7414897"/>
                  <a:gd name="csY130" fmla="*/ 620726 h 881669"/>
                  <a:gd name="csX131" fmla="*/ 1460991 w 7414897"/>
                  <a:gd name="csY131" fmla="*/ 520645 h 881669"/>
                  <a:gd name="csX132" fmla="*/ 1405927 w 7414897"/>
                  <a:gd name="csY132" fmla="*/ 436359 h 881669"/>
                  <a:gd name="csX133" fmla="*/ 1350723 w 7414897"/>
                  <a:gd name="csY133" fmla="*/ 380365 h 881669"/>
                  <a:gd name="csX134" fmla="*/ 1295320 w 7414897"/>
                  <a:gd name="csY134" fmla="*/ 360181 h 881669"/>
                  <a:gd name="csX135" fmla="*/ 1240278 w 7414897"/>
                  <a:gd name="csY135" fmla="*/ 380777 h 881669"/>
                  <a:gd name="csX136" fmla="*/ 1185971 w 7414897"/>
                  <a:gd name="csY136" fmla="*/ 435784 h 881669"/>
                  <a:gd name="csX137" fmla="*/ 1129859 w 7414897"/>
                  <a:gd name="csY137" fmla="*/ 521388 h 881669"/>
                  <a:gd name="csX138" fmla="*/ 1075610 w 7414897"/>
                  <a:gd name="csY138" fmla="*/ 621151 h 881669"/>
                  <a:gd name="csX139" fmla="*/ 1075606 w 7414897"/>
                  <a:gd name="csY139" fmla="*/ 620431 h 881669"/>
                  <a:gd name="csX140" fmla="*/ 1075154 w 7414897"/>
                  <a:gd name="csY140" fmla="*/ 621606 h 881669"/>
                  <a:gd name="csX141" fmla="*/ 1020397 w 7414897"/>
                  <a:gd name="csY141" fmla="*/ 719382 h 881669"/>
                  <a:gd name="csX142" fmla="*/ 964603 w 7414897"/>
                  <a:gd name="csY142" fmla="*/ 805275 h 881669"/>
                  <a:gd name="csX143" fmla="*/ 909725 w 7414897"/>
                  <a:gd name="csY143" fmla="*/ 861293 h 881669"/>
                  <a:gd name="csX144" fmla="*/ 854148 w 7414897"/>
                  <a:gd name="csY144" fmla="*/ 881669 h 881669"/>
                  <a:gd name="csX145" fmla="*/ 799281 w 7414897"/>
                  <a:gd name="csY145" fmla="*/ 861306 h 881669"/>
                  <a:gd name="csX146" fmla="*/ 741576 w 7414897"/>
                  <a:gd name="csY146" fmla="*/ 802197 h 881669"/>
                  <a:gd name="csX147" fmla="*/ 688455 w 7414897"/>
                  <a:gd name="csY147" fmla="*/ 721039 h 881669"/>
                  <a:gd name="csX148" fmla="*/ 633762 w 7414897"/>
                  <a:gd name="csY148" fmla="*/ 620726 h 881669"/>
                  <a:gd name="csX149" fmla="*/ 578338 w 7414897"/>
                  <a:gd name="csY149" fmla="*/ 520645 h 881669"/>
                  <a:gd name="csX150" fmla="*/ 523274 w 7414897"/>
                  <a:gd name="csY150" fmla="*/ 436359 h 881669"/>
                  <a:gd name="csX151" fmla="*/ 468069 w 7414897"/>
                  <a:gd name="csY151" fmla="*/ 380366 h 881669"/>
                  <a:gd name="csX152" fmla="*/ 412666 w 7414897"/>
                  <a:gd name="csY152" fmla="*/ 360182 h 881669"/>
                  <a:gd name="csX153" fmla="*/ 357624 w 7414897"/>
                  <a:gd name="csY153" fmla="*/ 380777 h 881669"/>
                  <a:gd name="csX154" fmla="*/ 303317 w 7414897"/>
                  <a:gd name="csY154" fmla="*/ 435784 h 881669"/>
                  <a:gd name="csX155" fmla="*/ 247206 w 7414897"/>
                  <a:gd name="csY155" fmla="*/ 521388 h 881669"/>
                  <a:gd name="csX156" fmla="*/ 192956 w 7414897"/>
                  <a:gd name="csY156" fmla="*/ 621151 h 881669"/>
                  <a:gd name="csX157" fmla="*/ 148283 w 7414897"/>
                  <a:gd name="csY157" fmla="*/ 91440 h 881669"/>
                  <a:gd name="csX0" fmla="*/ 0 w 7358054"/>
                  <a:gd name="csY0" fmla="*/ 0 h 881669"/>
                  <a:gd name="csX1" fmla="*/ 1657968 w 7358054"/>
                  <a:gd name="csY1" fmla="*/ 16935 h 881669"/>
                  <a:gd name="csX2" fmla="*/ 1710519 w 7358054"/>
                  <a:gd name="csY2" fmla="*/ 18097 h 881669"/>
                  <a:gd name="csX3" fmla="*/ 1729531 w 7358054"/>
                  <a:gd name="csY3" fmla="*/ 5967 h 881669"/>
                  <a:gd name="csX4" fmla="*/ 1765486 w 7358054"/>
                  <a:gd name="csY4" fmla="*/ 0 h 881669"/>
                  <a:gd name="csX5" fmla="*/ 3423454 w 7358054"/>
                  <a:gd name="csY5" fmla="*/ 16935 h 881669"/>
                  <a:gd name="csX6" fmla="*/ 3476209 w 7358054"/>
                  <a:gd name="csY6" fmla="*/ 18923 h 881669"/>
                  <a:gd name="csX7" fmla="*/ 3496517 w 7358054"/>
                  <a:gd name="csY7" fmla="*/ 5967 h 881669"/>
                  <a:gd name="csX8" fmla="*/ 3532472 w 7358054"/>
                  <a:gd name="csY8" fmla="*/ 0 h 881669"/>
                  <a:gd name="csX9" fmla="*/ 5190440 w 7358054"/>
                  <a:gd name="csY9" fmla="*/ 16935 h 881669"/>
                  <a:gd name="csX10" fmla="*/ 5242991 w 7358054"/>
                  <a:gd name="csY10" fmla="*/ 18097 h 881669"/>
                  <a:gd name="csX11" fmla="*/ 5262003 w 7358054"/>
                  <a:gd name="csY11" fmla="*/ 5967 h 881669"/>
                  <a:gd name="csX12" fmla="*/ 5297958 w 7358054"/>
                  <a:gd name="csY12" fmla="*/ 0 h 881669"/>
                  <a:gd name="csX13" fmla="*/ 7358054 w 7358054"/>
                  <a:gd name="csY13" fmla="*/ 51611 h 881669"/>
                  <a:gd name="csX14" fmla="*/ 7198923 w 7358054"/>
                  <a:gd name="csY14" fmla="*/ 621606 h 881669"/>
                  <a:gd name="csX15" fmla="*/ 7144166 w 7358054"/>
                  <a:gd name="csY15" fmla="*/ 719382 h 881669"/>
                  <a:gd name="csX16" fmla="*/ 7088373 w 7358054"/>
                  <a:gd name="csY16" fmla="*/ 805275 h 881669"/>
                  <a:gd name="csX17" fmla="*/ 7033494 w 7358054"/>
                  <a:gd name="csY17" fmla="*/ 861292 h 881669"/>
                  <a:gd name="csX18" fmla="*/ 6977917 w 7358054"/>
                  <a:gd name="csY18" fmla="*/ 881669 h 881669"/>
                  <a:gd name="csX19" fmla="*/ 6923050 w 7358054"/>
                  <a:gd name="csY19" fmla="*/ 861306 h 881669"/>
                  <a:gd name="csX20" fmla="*/ 6865345 w 7358054"/>
                  <a:gd name="csY20" fmla="*/ 802197 h 881669"/>
                  <a:gd name="csX21" fmla="*/ 6812224 w 7358054"/>
                  <a:gd name="csY21" fmla="*/ 721039 h 881669"/>
                  <a:gd name="csX22" fmla="*/ 6757531 w 7358054"/>
                  <a:gd name="csY22" fmla="*/ 620726 h 881669"/>
                  <a:gd name="csX23" fmla="*/ 6702107 w 7358054"/>
                  <a:gd name="csY23" fmla="*/ 520645 h 881669"/>
                  <a:gd name="csX24" fmla="*/ 6647043 w 7358054"/>
                  <a:gd name="csY24" fmla="*/ 436359 h 881669"/>
                  <a:gd name="csX25" fmla="*/ 6591838 w 7358054"/>
                  <a:gd name="csY25" fmla="*/ 380365 h 881669"/>
                  <a:gd name="csX26" fmla="*/ 6536436 w 7358054"/>
                  <a:gd name="csY26" fmla="*/ 360181 h 881669"/>
                  <a:gd name="csX27" fmla="*/ 6481394 w 7358054"/>
                  <a:gd name="csY27" fmla="*/ 380777 h 881669"/>
                  <a:gd name="csX28" fmla="*/ 6427086 w 7358054"/>
                  <a:gd name="csY28" fmla="*/ 435784 h 881669"/>
                  <a:gd name="csX29" fmla="*/ 6370975 w 7358054"/>
                  <a:gd name="csY29" fmla="*/ 521388 h 881669"/>
                  <a:gd name="csX30" fmla="*/ 6316726 w 7358054"/>
                  <a:gd name="csY30" fmla="*/ 621151 h 881669"/>
                  <a:gd name="csX31" fmla="*/ 6316722 w 7358054"/>
                  <a:gd name="csY31" fmla="*/ 620431 h 881669"/>
                  <a:gd name="csX32" fmla="*/ 6316270 w 7358054"/>
                  <a:gd name="csY32" fmla="*/ 621606 h 881669"/>
                  <a:gd name="csX33" fmla="*/ 6261512 w 7358054"/>
                  <a:gd name="csY33" fmla="*/ 719382 h 881669"/>
                  <a:gd name="csX34" fmla="*/ 6205719 w 7358054"/>
                  <a:gd name="csY34" fmla="*/ 805275 h 881669"/>
                  <a:gd name="csX35" fmla="*/ 6150841 w 7358054"/>
                  <a:gd name="csY35" fmla="*/ 861293 h 881669"/>
                  <a:gd name="csX36" fmla="*/ 6095264 w 7358054"/>
                  <a:gd name="csY36" fmla="*/ 881669 h 881669"/>
                  <a:gd name="csX37" fmla="*/ 6040396 w 7358054"/>
                  <a:gd name="csY37" fmla="*/ 861306 h 881669"/>
                  <a:gd name="csX38" fmla="*/ 5982691 w 7358054"/>
                  <a:gd name="csY38" fmla="*/ 802197 h 881669"/>
                  <a:gd name="csX39" fmla="*/ 5929570 w 7358054"/>
                  <a:gd name="csY39" fmla="*/ 721039 h 881669"/>
                  <a:gd name="csX40" fmla="*/ 5874877 w 7358054"/>
                  <a:gd name="csY40" fmla="*/ 620726 h 881669"/>
                  <a:gd name="csX41" fmla="*/ 5819454 w 7358054"/>
                  <a:gd name="csY41" fmla="*/ 520645 h 881669"/>
                  <a:gd name="csX42" fmla="*/ 5764390 w 7358054"/>
                  <a:gd name="csY42" fmla="*/ 436359 h 881669"/>
                  <a:gd name="csX43" fmla="*/ 5709184 w 7358054"/>
                  <a:gd name="csY43" fmla="*/ 380366 h 881669"/>
                  <a:gd name="csX44" fmla="*/ 5653782 w 7358054"/>
                  <a:gd name="csY44" fmla="*/ 360182 h 881669"/>
                  <a:gd name="csX45" fmla="*/ 5598740 w 7358054"/>
                  <a:gd name="csY45" fmla="*/ 380777 h 881669"/>
                  <a:gd name="csX46" fmla="*/ 5544433 w 7358054"/>
                  <a:gd name="csY46" fmla="*/ 435784 h 881669"/>
                  <a:gd name="csX47" fmla="*/ 5488321 w 7358054"/>
                  <a:gd name="csY47" fmla="*/ 521388 h 881669"/>
                  <a:gd name="csX48" fmla="*/ 5434072 w 7358054"/>
                  <a:gd name="csY48" fmla="*/ 621151 h 881669"/>
                  <a:gd name="csX49" fmla="*/ 5433707 w 7358054"/>
                  <a:gd name="csY49" fmla="*/ 620636 h 881669"/>
                  <a:gd name="csX50" fmla="*/ 5433437 w 7358054"/>
                  <a:gd name="csY50" fmla="*/ 621606 h 881669"/>
                  <a:gd name="csX51" fmla="*/ 5378680 w 7358054"/>
                  <a:gd name="csY51" fmla="*/ 719382 h 881669"/>
                  <a:gd name="csX52" fmla="*/ 5322886 w 7358054"/>
                  <a:gd name="csY52" fmla="*/ 805275 h 881669"/>
                  <a:gd name="csX53" fmla="*/ 5268008 w 7358054"/>
                  <a:gd name="csY53" fmla="*/ 861292 h 881669"/>
                  <a:gd name="csX54" fmla="*/ 5212431 w 7358054"/>
                  <a:gd name="csY54" fmla="*/ 881669 h 881669"/>
                  <a:gd name="csX55" fmla="*/ 5157564 w 7358054"/>
                  <a:gd name="csY55" fmla="*/ 861306 h 881669"/>
                  <a:gd name="csX56" fmla="*/ 5099859 w 7358054"/>
                  <a:gd name="csY56" fmla="*/ 802197 h 881669"/>
                  <a:gd name="csX57" fmla="*/ 5046737 w 7358054"/>
                  <a:gd name="csY57" fmla="*/ 721039 h 881669"/>
                  <a:gd name="csX58" fmla="*/ 4992045 w 7358054"/>
                  <a:gd name="csY58" fmla="*/ 620726 h 881669"/>
                  <a:gd name="csX59" fmla="*/ 4936621 w 7358054"/>
                  <a:gd name="csY59" fmla="*/ 520645 h 881669"/>
                  <a:gd name="csX60" fmla="*/ 4881556 w 7358054"/>
                  <a:gd name="csY60" fmla="*/ 436359 h 881669"/>
                  <a:gd name="csX61" fmla="*/ 4826352 w 7358054"/>
                  <a:gd name="csY61" fmla="*/ 380365 h 881669"/>
                  <a:gd name="csX62" fmla="*/ 4770949 w 7358054"/>
                  <a:gd name="csY62" fmla="*/ 360181 h 881669"/>
                  <a:gd name="csX63" fmla="*/ 4715907 w 7358054"/>
                  <a:gd name="csY63" fmla="*/ 380777 h 881669"/>
                  <a:gd name="csX64" fmla="*/ 4661600 w 7358054"/>
                  <a:gd name="csY64" fmla="*/ 435784 h 881669"/>
                  <a:gd name="csX65" fmla="*/ 4605488 w 7358054"/>
                  <a:gd name="csY65" fmla="*/ 521388 h 881669"/>
                  <a:gd name="csX66" fmla="*/ 4551239 w 7358054"/>
                  <a:gd name="csY66" fmla="*/ 621151 h 881669"/>
                  <a:gd name="csX67" fmla="*/ 4551235 w 7358054"/>
                  <a:gd name="csY67" fmla="*/ 620431 h 881669"/>
                  <a:gd name="csX68" fmla="*/ 4550783 w 7358054"/>
                  <a:gd name="csY68" fmla="*/ 621606 h 881669"/>
                  <a:gd name="csX69" fmla="*/ 4496026 w 7358054"/>
                  <a:gd name="csY69" fmla="*/ 719382 h 881669"/>
                  <a:gd name="csX70" fmla="*/ 4440232 w 7358054"/>
                  <a:gd name="csY70" fmla="*/ 805275 h 881669"/>
                  <a:gd name="csX71" fmla="*/ 4385354 w 7358054"/>
                  <a:gd name="csY71" fmla="*/ 861293 h 881669"/>
                  <a:gd name="csX72" fmla="*/ 4329778 w 7358054"/>
                  <a:gd name="csY72" fmla="*/ 881669 h 881669"/>
                  <a:gd name="csX73" fmla="*/ 4274910 w 7358054"/>
                  <a:gd name="csY73" fmla="*/ 861306 h 881669"/>
                  <a:gd name="csX74" fmla="*/ 4217205 w 7358054"/>
                  <a:gd name="csY74" fmla="*/ 802197 h 881669"/>
                  <a:gd name="csX75" fmla="*/ 4164084 w 7358054"/>
                  <a:gd name="csY75" fmla="*/ 721039 h 881669"/>
                  <a:gd name="csX76" fmla="*/ 4109391 w 7358054"/>
                  <a:gd name="csY76" fmla="*/ 620726 h 881669"/>
                  <a:gd name="csX77" fmla="*/ 4053967 w 7358054"/>
                  <a:gd name="csY77" fmla="*/ 520645 h 881669"/>
                  <a:gd name="csX78" fmla="*/ 3998903 w 7358054"/>
                  <a:gd name="csY78" fmla="*/ 436359 h 881669"/>
                  <a:gd name="csX79" fmla="*/ 3943698 w 7358054"/>
                  <a:gd name="csY79" fmla="*/ 380366 h 881669"/>
                  <a:gd name="csX80" fmla="*/ 3888295 w 7358054"/>
                  <a:gd name="csY80" fmla="*/ 360182 h 881669"/>
                  <a:gd name="csX81" fmla="*/ 3833254 w 7358054"/>
                  <a:gd name="csY81" fmla="*/ 380777 h 881669"/>
                  <a:gd name="csX82" fmla="*/ 3778946 w 7358054"/>
                  <a:gd name="csY82" fmla="*/ 435784 h 881669"/>
                  <a:gd name="csX83" fmla="*/ 3722835 w 7358054"/>
                  <a:gd name="csY83" fmla="*/ 521388 h 881669"/>
                  <a:gd name="csX84" fmla="*/ 3668586 w 7358054"/>
                  <a:gd name="csY84" fmla="*/ 621151 h 881669"/>
                  <a:gd name="csX85" fmla="*/ 3667146 w 7358054"/>
                  <a:gd name="csY85" fmla="*/ 619119 h 881669"/>
                  <a:gd name="csX86" fmla="*/ 3666451 w 7358054"/>
                  <a:gd name="csY86" fmla="*/ 621606 h 881669"/>
                  <a:gd name="csX87" fmla="*/ 3611694 w 7358054"/>
                  <a:gd name="csY87" fmla="*/ 719382 h 881669"/>
                  <a:gd name="csX88" fmla="*/ 3555901 w 7358054"/>
                  <a:gd name="csY88" fmla="*/ 805275 h 881669"/>
                  <a:gd name="csX89" fmla="*/ 3501022 w 7358054"/>
                  <a:gd name="csY89" fmla="*/ 861292 h 881669"/>
                  <a:gd name="csX90" fmla="*/ 3445445 w 7358054"/>
                  <a:gd name="csY90" fmla="*/ 881669 h 881669"/>
                  <a:gd name="csX91" fmla="*/ 3390578 w 7358054"/>
                  <a:gd name="csY91" fmla="*/ 861306 h 881669"/>
                  <a:gd name="csX92" fmla="*/ 3332873 w 7358054"/>
                  <a:gd name="csY92" fmla="*/ 802197 h 881669"/>
                  <a:gd name="csX93" fmla="*/ 3279751 w 7358054"/>
                  <a:gd name="csY93" fmla="*/ 721039 h 881669"/>
                  <a:gd name="csX94" fmla="*/ 3225059 w 7358054"/>
                  <a:gd name="csY94" fmla="*/ 620726 h 881669"/>
                  <a:gd name="csX95" fmla="*/ 3169635 w 7358054"/>
                  <a:gd name="csY95" fmla="*/ 520645 h 881669"/>
                  <a:gd name="csX96" fmla="*/ 3114571 w 7358054"/>
                  <a:gd name="csY96" fmla="*/ 436359 h 881669"/>
                  <a:gd name="csX97" fmla="*/ 3059366 w 7358054"/>
                  <a:gd name="csY97" fmla="*/ 380365 h 881669"/>
                  <a:gd name="csX98" fmla="*/ 3003963 w 7358054"/>
                  <a:gd name="csY98" fmla="*/ 360181 h 881669"/>
                  <a:gd name="csX99" fmla="*/ 2948922 w 7358054"/>
                  <a:gd name="csY99" fmla="*/ 380777 h 881669"/>
                  <a:gd name="csX100" fmla="*/ 2894614 w 7358054"/>
                  <a:gd name="csY100" fmla="*/ 435784 h 881669"/>
                  <a:gd name="csX101" fmla="*/ 2838503 w 7358054"/>
                  <a:gd name="csY101" fmla="*/ 521388 h 881669"/>
                  <a:gd name="csX102" fmla="*/ 2784254 w 7358054"/>
                  <a:gd name="csY102" fmla="*/ 621151 h 881669"/>
                  <a:gd name="csX103" fmla="*/ 2784250 w 7358054"/>
                  <a:gd name="csY103" fmla="*/ 620431 h 881669"/>
                  <a:gd name="csX104" fmla="*/ 2783797 w 7358054"/>
                  <a:gd name="csY104" fmla="*/ 621606 h 881669"/>
                  <a:gd name="csX105" fmla="*/ 2729040 w 7358054"/>
                  <a:gd name="csY105" fmla="*/ 719382 h 881669"/>
                  <a:gd name="csX106" fmla="*/ 2673246 w 7358054"/>
                  <a:gd name="csY106" fmla="*/ 805275 h 881669"/>
                  <a:gd name="csX107" fmla="*/ 2618369 w 7358054"/>
                  <a:gd name="csY107" fmla="*/ 861293 h 881669"/>
                  <a:gd name="csX108" fmla="*/ 2562792 w 7358054"/>
                  <a:gd name="csY108" fmla="*/ 881669 h 881669"/>
                  <a:gd name="csX109" fmla="*/ 2507924 w 7358054"/>
                  <a:gd name="csY109" fmla="*/ 861306 h 881669"/>
                  <a:gd name="csX110" fmla="*/ 2450219 w 7358054"/>
                  <a:gd name="csY110" fmla="*/ 802197 h 881669"/>
                  <a:gd name="csX111" fmla="*/ 2397098 w 7358054"/>
                  <a:gd name="csY111" fmla="*/ 721039 h 881669"/>
                  <a:gd name="csX112" fmla="*/ 2342405 w 7358054"/>
                  <a:gd name="csY112" fmla="*/ 620726 h 881669"/>
                  <a:gd name="csX113" fmla="*/ 2286982 w 7358054"/>
                  <a:gd name="csY113" fmla="*/ 520645 h 881669"/>
                  <a:gd name="csX114" fmla="*/ 2231917 w 7358054"/>
                  <a:gd name="csY114" fmla="*/ 436359 h 881669"/>
                  <a:gd name="csX115" fmla="*/ 2176712 w 7358054"/>
                  <a:gd name="csY115" fmla="*/ 380366 h 881669"/>
                  <a:gd name="csX116" fmla="*/ 2121310 w 7358054"/>
                  <a:gd name="csY116" fmla="*/ 360182 h 881669"/>
                  <a:gd name="csX117" fmla="*/ 2066268 w 7358054"/>
                  <a:gd name="csY117" fmla="*/ 380777 h 881669"/>
                  <a:gd name="csX118" fmla="*/ 2011961 w 7358054"/>
                  <a:gd name="csY118" fmla="*/ 435784 h 881669"/>
                  <a:gd name="csX119" fmla="*/ 1955849 w 7358054"/>
                  <a:gd name="csY119" fmla="*/ 521388 h 881669"/>
                  <a:gd name="csX120" fmla="*/ 1901600 w 7358054"/>
                  <a:gd name="csY120" fmla="*/ 621151 h 881669"/>
                  <a:gd name="csX121" fmla="*/ 1901235 w 7358054"/>
                  <a:gd name="csY121" fmla="*/ 620636 h 881669"/>
                  <a:gd name="csX122" fmla="*/ 1900965 w 7358054"/>
                  <a:gd name="csY122" fmla="*/ 621606 h 881669"/>
                  <a:gd name="csX123" fmla="*/ 1846207 w 7358054"/>
                  <a:gd name="csY123" fmla="*/ 719382 h 881669"/>
                  <a:gd name="csX124" fmla="*/ 1790414 w 7358054"/>
                  <a:gd name="csY124" fmla="*/ 805275 h 881669"/>
                  <a:gd name="csX125" fmla="*/ 1735536 w 7358054"/>
                  <a:gd name="csY125" fmla="*/ 861292 h 881669"/>
                  <a:gd name="csX126" fmla="*/ 1679959 w 7358054"/>
                  <a:gd name="csY126" fmla="*/ 881669 h 881669"/>
                  <a:gd name="csX127" fmla="*/ 1625091 w 7358054"/>
                  <a:gd name="csY127" fmla="*/ 861306 h 881669"/>
                  <a:gd name="csX128" fmla="*/ 1567386 w 7358054"/>
                  <a:gd name="csY128" fmla="*/ 802197 h 881669"/>
                  <a:gd name="csX129" fmla="*/ 1514265 w 7358054"/>
                  <a:gd name="csY129" fmla="*/ 721039 h 881669"/>
                  <a:gd name="csX130" fmla="*/ 1459573 w 7358054"/>
                  <a:gd name="csY130" fmla="*/ 620726 h 881669"/>
                  <a:gd name="csX131" fmla="*/ 1404148 w 7358054"/>
                  <a:gd name="csY131" fmla="*/ 520645 h 881669"/>
                  <a:gd name="csX132" fmla="*/ 1349084 w 7358054"/>
                  <a:gd name="csY132" fmla="*/ 436359 h 881669"/>
                  <a:gd name="csX133" fmla="*/ 1293880 w 7358054"/>
                  <a:gd name="csY133" fmla="*/ 380365 h 881669"/>
                  <a:gd name="csX134" fmla="*/ 1238477 w 7358054"/>
                  <a:gd name="csY134" fmla="*/ 360181 h 881669"/>
                  <a:gd name="csX135" fmla="*/ 1183435 w 7358054"/>
                  <a:gd name="csY135" fmla="*/ 380777 h 881669"/>
                  <a:gd name="csX136" fmla="*/ 1129128 w 7358054"/>
                  <a:gd name="csY136" fmla="*/ 435784 h 881669"/>
                  <a:gd name="csX137" fmla="*/ 1073016 w 7358054"/>
                  <a:gd name="csY137" fmla="*/ 521388 h 881669"/>
                  <a:gd name="csX138" fmla="*/ 1018767 w 7358054"/>
                  <a:gd name="csY138" fmla="*/ 621151 h 881669"/>
                  <a:gd name="csX139" fmla="*/ 1018763 w 7358054"/>
                  <a:gd name="csY139" fmla="*/ 620431 h 881669"/>
                  <a:gd name="csX140" fmla="*/ 1018311 w 7358054"/>
                  <a:gd name="csY140" fmla="*/ 621606 h 881669"/>
                  <a:gd name="csX141" fmla="*/ 963554 w 7358054"/>
                  <a:gd name="csY141" fmla="*/ 719382 h 881669"/>
                  <a:gd name="csX142" fmla="*/ 907760 w 7358054"/>
                  <a:gd name="csY142" fmla="*/ 805275 h 881669"/>
                  <a:gd name="csX143" fmla="*/ 852882 w 7358054"/>
                  <a:gd name="csY143" fmla="*/ 861293 h 881669"/>
                  <a:gd name="csX144" fmla="*/ 797305 w 7358054"/>
                  <a:gd name="csY144" fmla="*/ 881669 h 881669"/>
                  <a:gd name="csX145" fmla="*/ 742438 w 7358054"/>
                  <a:gd name="csY145" fmla="*/ 861306 h 881669"/>
                  <a:gd name="csX146" fmla="*/ 684733 w 7358054"/>
                  <a:gd name="csY146" fmla="*/ 802197 h 881669"/>
                  <a:gd name="csX147" fmla="*/ 631612 w 7358054"/>
                  <a:gd name="csY147" fmla="*/ 721039 h 881669"/>
                  <a:gd name="csX148" fmla="*/ 576919 w 7358054"/>
                  <a:gd name="csY148" fmla="*/ 620726 h 881669"/>
                  <a:gd name="csX149" fmla="*/ 521495 w 7358054"/>
                  <a:gd name="csY149" fmla="*/ 520645 h 881669"/>
                  <a:gd name="csX150" fmla="*/ 466431 w 7358054"/>
                  <a:gd name="csY150" fmla="*/ 436359 h 881669"/>
                  <a:gd name="csX151" fmla="*/ 411226 w 7358054"/>
                  <a:gd name="csY151" fmla="*/ 380366 h 881669"/>
                  <a:gd name="csX152" fmla="*/ 355823 w 7358054"/>
                  <a:gd name="csY152" fmla="*/ 360182 h 881669"/>
                  <a:gd name="csX153" fmla="*/ 300781 w 7358054"/>
                  <a:gd name="csY153" fmla="*/ 380777 h 881669"/>
                  <a:gd name="csX154" fmla="*/ 246474 w 7358054"/>
                  <a:gd name="csY154" fmla="*/ 435784 h 881669"/>
                  <a:gd name="csX155" fmla="*/ 190363 w 7358054"/>
                  <a:gd name="csY155" fmla="*/ 521388 h 881669"/>
                  <a:gd name="csX156" fmla="*/ 136113 w 7358054"/>
                  <a:gd name="csY156" fmla="*/ 621151 h 881669"/>
                  <a:gd name="csX0" fmla="*/ 1521855 w 7221941"/>
                  <a:gd name="csY0" fmla="*/ 16935 h 881669"/>
                  <a:gd name="csX1" fmla="*/ 1574406 w 7221941"/>
                  <a:gd name="csY1" fmla="*/ 18097 h 881669"/>
                  <a:gd name="csX2" fmla="*/ 1593418 w 7221941"/>
                  <a:gd name="csY2" fmla="*/ 5967 h 881669"/>
                  <a:gd name="csX3" fmla="*/ 1629373 w 7221941"/>
                  <a:gd name="csY3" fmla="*/ 0 h 881669"/>
                  <a:gd name="csX4" fmla="*/ 3287341 w 7221941"/>
                  <a:gd name="csY4" fmla="*/ 16935 h 881669"/>
                  <a:gd name="csX5" fmla="*/ 3340096 w 7221941"/>
                  <a:gd name="csY5" fmla="*/ 18923 h 881669"/>
                  <a:gd name="csX6" fmla="*/ 3360404 w 7221941"/>
                  <a:gd name="csY6" fmla="*/ 5967 h 881669"/>
                  <a:gd name="csX7" fmla="*/ 3396359 w 7221941"/>
                  <a:gd name="csY7" fmla="*/ 0 h 881669"/>
                  <a:gd name="csX8" fmla="*/ 5054327 w 7221941"/>
                  <a:gd name="csY8" fmla="*/ 16935 h 881669"/>
                  <a:gd name="csX9" fmla="*/ 5106878 w 7221941"/>
                  <a:gd name="csY9" fmla="*/ 18097 h 881669"/>
                  <a:gd name="csX10" fmla="*/ 5125890 w 7221941"/>
                  <a:gd name="csY10" fmla="*/ 5967 h 881669"/>
                  <a:gd name="csX11" fmla="*/ 5161845 w 7221941"/>
                  <a:gd name="csY11" fmla="*/ 0 h 881669"/>
                  <a:gd name="csX12" fmla="*/ 7221941 w 7221941"/>
                  <a:gd name="csY12" fmla="*/ 51611 h 881669"/>
                  <a:gd name="csX13" fmla="*/ 7062810 w 7221941"/>
                  <a:gd name="csY13" fmla="*/ 621606 h 881669"/>
                  <a:gd name="csX14" fmla="*/ 7008053 w 7221941"/>
                  <a:gd name="csY14" fmla="*/ 719382 h 881669"/>
                  <a:gd name="csX15" fmla="*/ 6952260 w 7221941"/>
                  <a:gd name="csY15" fmla="*/ 805275 h 881669"/>
                  <a:gd name="csX16" fmla="*/ 6897381 w 7221941"/>
                  <a:gd name="csY16" fmla="*/ 861292 h 881669"/>
                  <a:gd name="csX17" fmla="*/ 6841804 w 7221941"/>
                  <a:gd name="csY17" fmla="*/ 881669 h 881669"/>
                  <a:gd name="csX18" fmla="*/ 6786937 w 7221941"/>
                  <a:gd name="csY18" fmla="*/ 861306 h 881669"/>
                  <a:gd name="csX19" fmla="*/ 6729232 w 7221941"/>
                  <a:gd name="csY19" fmla="*/ 802197 h 881669"/>
                  <a:gd name="csX20" fmla="*/ 6676111 w 7221941"/>
                  <a:gd name="csY20" fmla="*/ 721039 h 881669"/>
                  <a:gd name="csX21" fmla="*/ 6621418 w 7221941"/>
                  <a:gd name="csY21" fmla="*/ 620726 h 881669"/>
                  <a:gd name="csX22" fmla="*/ 6565994 w 7221941"/>
                  <a:gd name="csY22" fmla="*/ 520645 h 881669"/>
                  <a:gd name="csX23" fmla="*/ 6510930 w 7221941"/>
                  <a:gd name="csY23" fmla="*/ 436359 h 881669"/>
                  <a:gd name="csX24" fmla="*/ 6455725 w 7221941"/>
                  <a:gd name="csY24" fmla="*/ 380365 h 881669"/>
                  <a:gd name="csX25" fmla="*/ 6400323 w 7221941"/>
                  <a:gd name="csY25" fmla="*/ 360181 h 881669"/>
                  <a:gd name="csX26" fmla="*/ 6345281 w 7221941"/>
                  <a:gd name="csY26" fmla="*/ 380777 h 881669"/>
                  <a:gd name="csX27" fmla="*/ 6290973 w 7221941"/>
                  <a:gd name="csY27" fmla="*/ 435784 h 881669"/>
                  <a:gd name="csX28" fmla="*/ 6234862 w 7221941"/>
                  <a:gd name="csY28" fmla="*/ 521388 h 881669"/>
                  <a:gd name="csX29" fmla="*/ 6180613 w 7221941"/>
                  <a:gd name="csY29" fmla="*/ 621151 h 881669"/>
                  <a:gd name="csX30" fmla="*/ 6180609 w 7221941"/>
                  <a:gd name="csY30" fmla="*/ 620431 h 881669"/>
                  <a:gd name="csX31" fmla="*/ 6180157 w 7221941"/>
                  <a:gd name="csY31" fmla="*/ 621606 h 881669"/>
                  <a:gd name="csX32" fmla="*/ 6125399 w 7221941"/>
                  <a:gd name="csY32" fmla="*/ 719382 h 881669"/>
                  <a:gd name="csX33" fmla="*/ 6069606 w 7221941"/>
                  <a:gd name="csY33" fmla="*/ 805275 h 881669"/>
                  <a:gd name="csX34" fmla="*/ 6014728 w 7221941"/>
                  <a:gd name="csY34" fmla="*/ 861293 h 881669"/>
                  <a:gd name="csX35" fmla="*/ 5959151 w 7221941"/>
                  <a:gd name="csY35" fmla="*/ 881669 h 881669"/>
                  <a:gd name="csX36" fmla="*/ 5904283 w 7221941"/>
                  <a:gd name="csY36" fmla="*/ 861306 h 881669"/>
                  <a:gd name="csX37" fmla="*/ 5846578 w 7221941"/>
                  <a:gd name="csY37" fmla="*/ 802197 h 881669"/>
                  <a:gd name="csX38" fmla="*/ 5793457 w 7221941"/>
                  <a:gd name="csY38" fmla="*/ 721039 h 881669"/>
                  <a:gd name="csX39" fmla="*/ 5738764 w 7221941"/>
                  <a:gd name="csY39" fmla="*/ 620726 h 881669"/>
                  <a:gd name="csX40" fmla="*/ 5683341 w 7221941"/>
                  <a:gd name="csY40" fmla="*/ 520645 h 881669"/>
                  <a:gd name="csX41" fmla="*/ 5628277 w 7221941"/>
                  <a:gd name="csY41" fmla="*/ 436359 h 881669"/>
                  <a:gd name="csX42" fmla="*/ 5573071 w 7221941"/>
                  <a:gd name="csY42" fmla="*/ 380366 h 881669"/>
                  <a:gd name="csX43" fmla="*/ 5517669 w 7221941"/>
                  <a:gd name="csY43" fmla="*/ 360182 h 881669"/>
                  <a:gd name="csX44" fmla="*/ 5462627 w 7221941"/>
                  <a:gd name="csY44" fmla="*/ 380777 h 881669"/>
                  <a:gd name="csX45" fmla="*/ 5408320 w 7221941"/>
                  <a:gd name="csY45" fmla="*/ 435784 h 881669"/>
                  <a:gd name="csX46" fmla="*/ 5352208 w 7221941"/>
                  <a:gd name="csY46" fmla="*/ 521388 h 881669"/>
                  <a:gd name="csX47" fmla="*/ 5297959 w 7221941"/>
                  <a:gd name="csY47" fmla="*/ 621151 h 881669"/>
                  <a:gd name="csX48" fmla="*/ 5297594 w 7221941"/>
                  <a:gd name="csY48" fmla="*/ 620636 h 881669"/>
                  <a:gd name="csX49" fmla="*/ 5297324 w 7221941"/>
                  <a:gd name="csY49" fmla="*/ 621606 h 881669"/>
                  <a:gd name="csX50" fmla="*/ 5242567 w 7221941"/>
                  <a:gd name="csY50" fmla="*/ 719382 h 881669"/>
                  <a:gd name="csX51" fmla="*/ 5186773 w 7221941"/>
                  <a:gd name="csY51" fmla="*/ 805275 h 881669"/>
                  <a:gd name="csX52" fmla="*/ 5131895 w 7221941"/>
                  <a:gd name="csY52" fmla="*/ 861292 h 881669"/>
                  <a:gd name="csX53" fmla="*/ 5076318 w 7221941"/>
                  <a:gd name="csY53" fmla="*/ 881669 h 881669"/>
                  <a:gd name="csX54" fmla="*/ 5021451 w 7221941"/>
                  <a:gd name="csY54" fmla="*/ 861306 h 881669"/>
                  <a:gd name="csX55" fmla="*/ 4963746 w 7221941"/>
                  <a:gd name="csY55" fmla="*/ 802197 h 881669"/>
                  <a:gd name="csX56" fmla="*/ 4910624 w 7221941"/>
                  <a:gd name="csY56" fmla="*/ 721039 h 881669"/>
                  <a:gd name="csX57" fmla="*/ 4855932 w 7221941"/>
                  <a:gd name="csY57" fmla="*/ 620726 h 881669"/>
                  <a:gd name="csX58" fmla="*/ 4800508 w 7221941"/>
                  <a:gd name="csY58" fmla="*/ 520645 h 881669"/>
                  <a:gd name="csX59" fmla="*/ 4745443 w 7221941"/>
                  <a:gd name="csY59" fmla="*/ 436359 h 881669"/>
                  <a:gd name="csX60" fmla="*/ 4690239 w 7221941"/>
                  <a:gd name="csY60" fmla="*/ 380365 h 881669"/>
                  <a:gd name="csX61" fmla="*/ 4634836 w 7221941"/>
                  <a:gd name="csY61" fmla="*/ 360181 h 881669"/>
                  <a:gd name="csX62" fmla="*/ 4579794 w 7221941"/>
                  <a:gd name="csY62" fmla="*/ 380777 h 881669"/>
                  <a:gd name="csX63" fmla="*/ 4525487 w 7221941"/>
                  <a:gd name="csY63" fmla="*/ 435784 h 881669"/>
                  <a:gd name="csX64" fmla="*/ 4469375 w 7221941"/>
                  <a:gd name="csY64" fmla="*/ 521388 h 881669"/>
                  <a:gd name="csX65" fmla="*/ 4415126 w 7221941"/>
                  <a:gd name="csY65" fmla="*/ 621151 h 881669"/>
                  <a:gd name="csX66" fmla="*/ 4415122 w 7221941"/>
                  <a:gd name="csY66" fmla="*/ 620431 h 881669"/>
                  <a:gd name="csX67" fmla="*/ 4414670 w 7221941"/>
                  <a:gd name="csY67" fmla="*/ 621606 h 881669"/>
                  <a:gd name="csX68" fmla="*/ 4359913 w 7221941"/>
                  <a:gd name="csY68" fmla="*/ 719382 h 881669"/>
                  <a:gd name="csX69" fmla="*/ 4304119 w 7221941"/>
                  <a:gd name="csY69" fmla="*/ 805275 h 881669"/>
                  <a:gd name="csX70" fmla="*/ 4249241 w 7221941"/>
                  <a:gd name="csY70" fmla="*/ 861293 h 881669"/>
                  <a:gd name="csX71" fmla="*/ 4193665 w 7221941"/>
                  <a:gd name="csY71" fmla="*/ 881669 h 881669"/>
                  <a:gd name="csX72" fmla="*/ 4138797 w 7221941"/>
                  <a:gd name="csY72" fmla="*/ 861306 h 881669"/>
                  <a:gd name="csX73" fmla="*/ 4081092 w 7221941"/>
                  <a:gd name="csY73" fmla="*/ 802197 h 881669"/>
                  <a:gd name="csX74" fmla="*/ 4027971 w 7221941"/>
                  <a:gd name="csY74" fmla="*/ 721039 h 881669"/>
                  <a:gd name="csX75" fmla="*/ 3973278 w 7221941"/>
                  <a:gd name="csY75" fmla="*/ 620726 h 881669"/>
                  <a:gd name="csX76" fmla="*/ 3917854 w 7221941"/>
                  <a:gd name="csY76" fmla="*/ 520645 h 881669"/>
                  <a:gd name="csX77" fmla="*/ 3862790 w 7221941"/>
                  <a:gd name="csY77" fmla="*/ 436359 h 881669"/>
                  <a:gd name="csX78" fmla="*/ 3807585 w 7221941"/>
                  <a:gd name="csY78" fmla="*/ 380366 h 881669"/>
                  <a:gd name="csX79" fmla="*/ 3752182 w 7221941"/>
                  <a:gd name="csY79" fmla="*/ 360182 h 881669"/>
                  <a:gd name="csX80" fmla="*/ 3697141 w 7221941"/>
                  <a:gd name="csY80" fmla="*/ 380777 h 881669"/>
                  <a:gd name="csX81" fmla="*/ 3642833 w 7221941"/>
                  <a:gd name="csY81" fmla="*/ 435784 h 881669"/>
                  <a:gd name="csX82" fmla="*/ 3586722 w 7221941"/>
                  <a:gd name="csY82" fmla="*/ 521388 h 881669"/>
                  <a:gd name="csX83" fmla="*/ 3532473 w 7221941"/>
                  <a:gd name="csY83" fmla="*/ 621151 h 881669"/>
                  <a:gd name="csX84" fmla="*/ 3531033 w 7221941"/>
                  <a:gd name="csY84" fmla="*/ 619119 h 881669"/>
                  <a:gd name="csX85" fmla="*/ 3530338 w 7221941"/>
                  <a:gd name="csY85" fmla="*/ 621606 h 881669"/>
                  <a:gd name="csX86" fmla="*/ 3475581 w 7221941"/>
                  <a:gd name="csY86" fmla="*/ 719382 h 881669"/>
                  <a:gd name="csX87" fmla="*/ 3419788 w 7221941"/>
                  <a:gd name="csY87" fmla="*/ 805275 h 881669"/>
                  <a:gd name="csX88" fmla="*/ 3364909 w 7221941"/>
                  <a:gd name="csY88" fmla="*/ 861292 h 881669"/>
                  <a:gd name="csX89" fmla="*/ 3309332 w 7221941"/>
                  <a:gd name="csY89" fmla="*/ 881669 h 881669"/>
                  <a:gd name="csX90" fmla="*/ 3254465 w 7221941"/>
                  <a:gd name="csY90" fmla="*/ 861306 h 881669"/>
                  <a:gd name="csX91" fmla="*/ 3196760 w 7221941"/>
                  <a:gd name="csY91" fmla="*/ 802197 h 881669"/>
                  <a:gd name="csX92" fmla="*/ 3143638 w 7221941"/>
                  <a:gd name="csY92" fmla="*/ 721039 h 881669"/>
                  <a:gd name="csX93" fmla="*/ 3088946 w 7221941"/>
                  <a:gd name="csY93" fmla="*/ 620726 h 881669"/>
                  <a:gd name="csX94" fmla="*/ 3033522 w 7221941"/>
                  <a:gd name="csY94" fmla="*/ 520645 h 881669"/>
                  <a:gd name="csX95" fmla="*/ 2978458 w 7221941"/>
                  <a:gd name="csY95" fmla="*/ 436359 h 881669"/>
                  <a:gd name="csX96" fmla="*/ 2923253 w 7221941"/>
                  <a:gd name="csY96" fmla="*/ 380365 h 881669"/>
                  <a:gd name="csX97" fmla="*/ 2867850 w 7221941"/>
                  <a:gd name="csY97" fmla="*/ 360181 h 881669"/>
                  <a:gd name="csX98" fmla="*/ 2812809 w 7221941"/>
                  <a:gd name="csY98" fmla="*/ 380777 h 881669"/>
                  <a:gd name="csX99" fmla="*/ 2758501 w 7221941"/>
                  <a:gd name="csY99" fmla="*/ 435784 h 881669"/>
                  <a:gd name="csX100" fmla="*/ 2702390 w 7221941"/>
                  <a:gd name="csY100" fmla="*/ 521388 h 881669"/>
                  <a:gd name="csX101" fmla="*/ 2648141 w 7221941"/>
                  <a:gd name="csY101" fmla="*/ 621151 h 881669"/>
                  <a:gd name="csX102" fmla="*/ 2648137 w 7221941"/>
                  <a:gd name="csY102" fmla="*/ 620431 h 881669"/>
                  <a:gd name="csX103" fmla="*/ 2647684 w 7221941"/>
                  <a:gd name="csY103" fmla="*/ 621606 h 881669"/>
                  <a:gd name="csX104" fmla="*/ 2592927 w 7221941"/>
                  <a:gd name="csY104" fmla="*/ 719382 h 881669"/>
                  <a:gd name="csX105" fmla="*/ 2537133 w 7221941"/>
                  <a:gd name="csY105" fmla="*/ 805275 h 881669"/>
                  <a:gd name="csX106" fmla="*/ 2482256 w 7221941"/>
                  <a:gd name="csY106" fmla="*/ 861293 h 881669"/>
                  <a:gd name="csX107" fmla="*/ 2426679 w 7221941"/>
                  <a:gd name="csY107" fmla="*/ 881669 h 881669"/>
                  <a:gd name="csX108" fmla="*/ 2371811 w 7221941"/>
                  <a:gd name="csY108" fmla="*/ 861306 h 881669"/>
                  <a:gd name="csX109" fmla="*/ 2314106 w 7221941"/>
                  <a:gd name="csY109" fmla="*/ 802197 h 881669"/>
                  <a:gd name="csX110" fmla="*/ 2260985 w 7221941"/>
                  <a:gd name="csY110" fmla="*/ 721039 h 881669"/>
                  <a:gd name="csX111" fmla="*/ 2206292 w 7221941"/>
                  <a:gd name="csY111" fmla="*/ 620726 h 881669"/>
                  <a:gd name="csX112" fmla="*/ 2150869 w 7221941"/>
                  <a:gd name="csY112" fmla="*/ 520645 h 881669"/>
                  <a:gd name="csX113" fmla="*/ 2095804 w 7221941"/>
                  <a:gd name="csY113" fmla="*/ 436359 h 881669"/>
                  <a:gd name="csX114" fmla="*/ 2040599 w 7221941"/>
                  <a:gd name="csY114" fmla="*/ 380366 h 881669"/>
                  <a:gd name="csX115" fmla="*/ 1985197 w 7221941"/>
                  <a:gd name="csY115" fmla="*/ 360182 h 881669"/>
                  <a:gd name="csX116" fmla="*/ 1930155 w 7221941"/>
                  <a:gd name="csY116" fmla="*/ 380777 h 881669"/>
                  <a:gd name="csX117" fmla="*/ 1875848 w 7221941"/>
                  <a:gd name="csY117" fmla="*/ 435784 h 881669"/>
                  <a:gd name="csX118" fmla="*/ 1819736 w 7221941"/>
                  <a:gd name="csY118" fmla="*/ 521388 h 881669"/>
                  <a:gd name="csX119" fmla="*/ 1765487 w 7221941"/>
                  <a:gd name="csY119" fmla="*/ 621151 h 881669"/>
                  <a:gd name="csX120" fmla="*/ 1765122 w 7221941"/>
                  <a:gd name="csY120" fmla="*/ 620636 h 881669"/>
                  <a:gd name="csX121" fmla="*/ 1764852 w 7221941"/>
                  <a:gd name="csY121" fmla="*/ 621606 h 881669"/>
                  <a:gd name="csX122" fmla="*/ 1710094 w 7221941"/>
                  <a:gd name="csY122" fmla="*/ 719382 h 881669"/>
                  <a:gd name="csX123" fmla="*/ 1654301 w 7221941"/>
                  <a:gd name="csY123" fmla="*/ 805275 h 881669"/>
                  <a:gd name="csX124" fmla="*/ 1599423 w 7221941"/>
                  <a:gd name="csY124" fmla="*/ 861292 h 881669"/>
                  <a:gd name="csX125" fmla="*/ 1543846 w 7221941"/>
                  <a:gd name="csY125" fmla="*/ 881669 h 881669"/>
                  <a:gd name="csX126" fmla="*/ 1488978 w 7221941"/>
                  <a:gd name="csY126" fmla="*/ 861306 h 881669"/>
                  <a:gd name="csX127" fmla="*/ 1431273 w 7221941"/>
                  <a:gd name="csY127" fmla="*/ 802197 h 881669"/>
                  <a:gd name="csX128" fmla="*/ 1378152 w 7221941"/>
                  <a:gd name="csY128" fmla="*/ 721039 h 881669"/>
                  <a:gd name="csX129" fmla="*/ 1323460 w 7221941"/>
                  <a:gd name="csY129" fmla="*/ 620726 h 881669"/>
                  <a:gd name="csX130" fmla="*/ 1268035 w 7221941"/>
                  <a:gd name="csY130" fmla="*/ 520645 h 881669"/>
                  <a:gd name="csX131" fmla="*/ 1212971 w 7221941"/>
                  <a:gd name="csY131" fmla="*/ 436359 h 881669"/>
                  <a:gd name="csX132" fmla="*/ 1157767 w 7221941"/>
                  <a:gd name="csY132" fmla="*/ 380365 h 881669"/>
                  <a:gd name="csX133" fmla="*/ 1102364 w 7221941"/>
                  <a:gd name="csY133" fmla="*/ 360181 h 881669"/>
                  <a:gd name="csX134" fmla="*/ 1047322 w 7221941"/>
                  <a:gd name="csY134" fmla="*/ 380777 h 881669"/>
                  <a:gd name="csX135" fmla="*/ 993015 w 7221941"/>
                  <a:gd name="csY135" fmla="*/ 435784 h 881669"/>
                  <a:gd name="csX136" fmla="*/ 936903 w 7221941"/>
                  <a:gd name="csY136" fmla="*/ 521388 h 881669"/>
                  <a:gd name="csX137" fmla="*/ 882654 w 7221941"/>
                  <a:gd name="csY137" fmla="*/ 621151 h 881669"/>
                  <a:gd name="csX138" fmla="*/ 882650 w 7221941"/>
                  <a:gd name="csY138" fmla="*/ 620431 h 881669"/>
                  <a:gd name="csX139" fmla="*/ 882198 w 7221941"/>
                  <a:gd name="csY139" fmla="*/ 621606 h 881669"/>
                  <a:gd name="csX140" fmla="*/ 827441 w 7221941"/>
                  <a:gd name="csY140" fmla="*/ 719382 h 881669"/>
                  <a:gd name="csX141" fmla="*/ 771647 w 7221941"/>
                  <a:gd name="csY141" fmla="*/ 805275 h 881669"/>
                  <a:gd name="csX142" fmla="*/ 716769 w 7221941"/>
                  <a:gd name="csY142" fmla="*/ 861293 h 881669"/>
                  <a:gd name="csX143" fmla="*/ 661192 w 7221941"/>
                  <a:gd name="csY143" fmla="*/ 881669 h 881669"/>
                  <a:gd name="csX144" fmla="*/ 606325 w 7221941"/>
                  <a:gd name="csY144" fmla="*/ 861306 h 881669"/>
                  <a:gd name="csX145" fmla="*/ 548620 w 7221941"/>
                  <a:gd name="csY145" fmla="*/ 802197 h 881669"/>
                  <a:gd name="csX146" fmla="*/ 495499 w 7221941"/>
                  <a:gd name="csY146" fmla="*/ 721039 h 881669"/>
                  <a:gd name="csX147" fmla="*/ 440806 w 7221941"/>
                  <a:gd name="csY147" fmla="*/ 620726 h 881669"/>
                  <a:gd name="csX148" fmla="*/ 385382 w 7221941"/>
                  <a:gd name="csY148" fmla="*/ 520645 h 881669"/>
                  <a:gd name="csX149" fmla="*/ 330318 w 7221941"/>
                  <a:gd name="csY149" fmla="*/ 436359 h 881669"/>
                  <a:gd name="csX150" fmla="*/ 275113 w 7221941"/>
                  <a:gd name="csY150" fmla="*/ 380366 h 881669"/>
                  <a:gd name="csX151" fmla="*/ 219710 w 7221941"/>
                  <a:gd name="csY151" fmla="*/ 360182 h 881669"/>
                  <a:gd name="csX152" fmla="*/ 164668 w 7221941"/>
                  <a:gd name="csY152" fmla="*/ 380777 h 881669"/>
                  <a:gd name="csX153" fmla="*/ 110361 w 7221941"/>
                  <a:gd name="csY153" fmla="*/ 435784 h 881669"/>
                  <a:gd name="csX154" fmla="*/ 54250 w 7221941"/>
                  <a:gd name="csY154" fmla="*/ 521388 h 881669"/>
                  <a:gd name="csX155" fmla="*/ 0 w 7221941"/>
                  <a:gd name="csY155" fmla="*/ 621151 h 881669"/>
                  <a:gd name="csX0" fmla="*/ 1521855 w 7221941"/>
                  <a:gd name="csY0" fmla="*/ 16935 h 881669"/>
                  <a:gd name="csX1" fmla="*/ 1593418 w 7221941"/>
                  <a:gd name="csY1" fmla="*/ 5967 h 881669"/>
                  <a:gd name="csX2" fmla="*/ 1629373 w 7221941"/>
                  <a:gd name="csY2" fmla="*/ 0 h 881669"/>
                  <a:gd name="csX3" fmla="*/ 3287341 w 7221941"/>
                  <a:gd name="csY3" fmla="*/ 16935 h 881669"/>
                  <a:gd name="csX4" fmla="*/ 3340096 w 7221941"/>
                  <a:gd name="csY4" fmla="*/ 18923 h 881669"/>
                  <a:gd name="csX5" fmla="*/ 3360404 w 7221941"/>
                  <a:gd name="csY5" fmla="*/ 5967 h 881669"/>
                  <a:gd name="csX6" fmla="*/ 3396359 w 7221941"/>
                  <a:gd name="csY6" fmla="*/ 0 h 881669"/>
                  <a:gd name="csX7" fmla="*/ 5054327 w 7221941"/>
                  <a:gd name="csY7" fmla="*/ 16935 h 881669"/>
                  <a:gd name="csX8" fmla="*/ 5106878 w 7221941"/>
                  <a:gd name="csY8" fmla="*/ 18097 h 881669"/>
                  <a:gd name="csX9" fmla="*/ 5125890 w 7221941"/>
                  <a:gd name="csY9" fmla="*/ 5967 h 881669"/>
                  <a:gd name="csX10" fmla="*/ 5161845 w 7221941"/>
                  <a:gd name="csY10" fmla="*/ 0 h 881669"/>
                  <a:gd name="csX11" fmla="*/ 7221941 w 7221941"/>
                  <a:gd name="csY11" fmla="*/ 51611 h 881669"/>
                  <a:gd name="csX12" fmla="*/ 7062810 w 7221941"/>
                  <a:gd name="csY12" fmla="*/ 621606 h 881669"/>
                  <a:gd name="csX13" fmla="*/ 7008053 w 7221941"/>
                  <a:gd name="csY13" fmla="*/ 719382 h 881669"/>
                  <a:gd name="csX14" fmla="*/ 6952260 w 7221941"/>
                  <a:gd name="csY14" fmla="*/ 805275 h 881669"/>
                  <a:gd name="csX15" fmla="*/ 6897381 w 7221941"/>
                  <a:gd name="csY15" fmla="*/ 861292 h 881669"/>
                  <a:gd name="csX16" fmla="*/ 6841804 w 7221941"/>
                  <a:gd name="csY16" fmla="*/ 881669 h 881669"/>
                  <a:gd name="csX17" fmla="*/ 6786937 w 7221941"/>
                  <a:gd name="csY17" fmla="*/ 861306 h 881669"/>
                  <a:gd name="csX18" fmla="*/ 6729232 w 7221941"/>
                  <a:gd name="csY18" fmla="*/ 802197 h 881669"/>
                  <a:gd name="csX19" fmla="*/ 6676111 w 7221941"/>
                  <a:gd name="csY19" fmla="*/ 721039 h 881669"/>
                  <a:gd name="csX20" fmla="*/ 6621418 w 7221941"/>
                  <a:gd name="csY20" fmla="*/ 620726 h 881669"/>
                  <a:gd name="csX21" fmla="*/ 6565994 w 7221941"/>
                  <a:gd name="csY21" fmla="*/ 520645 h 881669"/>
                  <a:gd name="csX22" fmla="*/ 6510930 w 7221941"/>
                  <a:gd name="csY22" fmla="*/ 436359 h 881669"/>
                  <a:gd name="csX23" fmla="*/ 6455725 w 7221941"/>
                  <a:gd name="csY23" fmla="*/ 380365 h 881669"/>
                  <a:gd name="csX24" fmla="*/ 6400323 w 7221941"/>
                  <a:gd name="csY24" fmla="*/ 360181 h 881669"/>
                  <a:gd name="csX25" fmla="*/ 6345281 w 7221941"/>
                  <a:gd name="csY25" fmla="*/ 380777 h 881669"/>
                  <a:gd name="csX26" fmla="*/ 6290973 w 7221941"/>
                  <a:gd name="csY26" fmla="*/ 435784 h 881669"/>
                  <a:gd name="csX27" fmla="*/ 6234862 w 7221941"/>
                  <a:gd name="csY27" fmla="*/ 521388 h 881669"/>
                  <a:gd name="csX28" fmla="*/ 6180613 w 7221941"/>
                  <a:gd name="csY28" fmla="*/ 621151 h 881669"/>
                  <a:gd name="csX29" fmla="*/ 6180609 w 7221941"/>
                  <a:gd name="csY29" fmla="*/ 620431 h 881669"/>
                  <a:gd name="csX30" fmla="*/ 6180157 w 7221941"/>
                  <a:gd name="csY30" fmla="*/ 621606 h 881669"/>
                  <a:gd name="csX31" fmla="*/ 6125399 w 7221941"/>
                  <a:gd name="csY31" fmla="*/ 719382 h 881669"/>
                  <a:gd name="csX32" fmla="*/ 6069606 w 7221941"/>
                  <a:gd name="csY32" fmla="*/ 805275 h 881669"/>
                  <a:gd name="csX33" fmla="*/ 6014728 w 7221941"/>
                  <a:gd name="csY33" fmla="*/ 861293 h 881669"/>
                  <a:gd name="csX34" fmla="*/ 5959151 w 7221941"/>
                  <a:gd name="csY34" fmla="*/ 881669 h 881669"/>
                  <a:gd name="csX35" fmla="*/ 5904283 w 7221941"/>
                  <a:gd name="csY35" fmla="*/ 861306 h 881669"/>
                  <a:gd name="csX36" fmla="*/ 5846578 w 7221941"/>
                  <a:gd name="csY36" fmla="*/ 802197 h 881669"/>
                  <a:gd name="csX37" fmla="*/ 5793457 w 7221941"/>
                  <a:gd name="csY37" fmla="*/ 721039 h 881669"/>
                  <a:gd name="csX38" fmla="*/ 5738764 w 7221941"/>
                  <a:gd name="csY38" fmla="*/ 620726 h 881669"/>
                  <a:gd name="csX39" fmla="*/ 5683341 w 7221941"/>
                  <a:gd name="csY39" fmla="*/ 520645 h 881669"/>
                  <a:gd name="csX40" fmla="*/ 5628277 w 7221941"/>
                  <a:gd name="csY40" fmla="*/ 436359 h 881669"/>
                  <a:gd name="csX41" fmla="*/ 5573071 w 7221941"/>
                  <a:gd name="csY41" fmla="*/ 380366 h 881669"/>
                  <a:gd name="csX42" fmla="*/ 5517669 w 7221941"/>
                  <a:gd name="csY42" fmla="*/ 360182 h 881669"/>
                  <a:gd name="csX43" fmla="*/ 5462627 w 7221941"/>
                  <a:gd name="csY43" fmla="*/ 380777 h 881669"/>
                  <a:gd name="csX44" fmla="*/ 5408320 w 7221941"/>
                  <a:gd name="csY44" fmla="*/ 435784 h 881669"/>
                  <a:gd name="csX45" fmla="*/ 5352208 w 7221941"/>
                  <a:gd name="csY45" fmla="*/ 521388 h 881669"/>
                  <a:gd name="csX46" fmla="*/ 5297959 w 7221941"/>
                  <a:gd name="csY46" fmla="*/ 621151 h 881669"/>
                  <a:gd name="csX47" fmla="*/ 5297594 w 7221941"/>
                  <a:gd name="csY47" fmla="*/ 620636 h 881669"/>
                  <a:gd name="csX48" fmla="*/ 5297324 w 7221941"/>
                  <a:gd name="csY48" fmla="*/ 621606 h 881669"/>
                  <a:gd name="csX49" fmla="*/ 5242567 w 7221941"/>
                  <a:gd name="csY49" fmla="*/ 719382 h 881669"/>
                  <a:gd name="csX50" fmla="*/ 5186773 w 7221941"/>
                  <a:gd name="csY50" fmla="*/ 805275 h 881669"/>
                  <a:gd name="csX51" fmla="*/ 5131895 w 7221941"/>
                  <a:gd name="csY51" fmla="*/ 861292 h 881669"/>
                  <a:gd name="csX52" fmla="*/ 5076318 w 7221941"/>
                  <a:gd name="csY52" fmla="*/ 881669 h 881669"/>
                  <a:gd name="csX53" fmla="*/ 5021451 w 7221941"/>
                  <a:gd name="csY53" fmla="*/ 861306 h 881669"/>
                  <a:gd name="csX54" fmla="*/ 4963746 w 7221941"/>
                  <a:gd name="csY54" fmla="*/ 802197 h 881669"/>
                  <a:gd name="csX55" fmla="*/ 4910624 w 7221941"/>
                  <a:gd name="csY55" fmla="*/ 721039 h 881669"/>
                  <a:gd name="csX56" fmla="*/ 4855932 w 7221941"/>
                  <a:gd name="csY56" fmla="*/ 620726 h 881669"/>
                  <a:gd name="csX57" fmla="*/ 4800508 w 7221941"/>
                  <a:gd name="csY57" fmla="*/ 520645 h 881669"/>
                  <a:gd name="csX58" fmla="*/ 4745443 w 7221941"/>
                  <a:gd name="csY58" fmla="*/ 436359 h 881669"/>
                  <a:gd name="csX59" fmla="*/ 4690239 w 7221941"/>
                  <a:gd name="csY59" fmla="*/ 380365 h 881669"/>
                  <a:gd name="csX60" fmla="*/ 4634836 w 7221941"/>
                  <a:gd name="csY60" fmla="*/ 360181 h 881669"/>
                  <a:gd name="csX61" fmla="*/ 4579794 w 7221941"/>
                  <a:gd name="csY61" fmla="*/ 380777 h 881669"/>
                  <a:gd name="csX62" fmla="*/ 4525487 w 7221941"/>
                  <a:gd name="csY62" fmla="*/ 435784 h 881669"/>
                  <a:gd name="csX63" fmla="*/ 4469375 w 7221941"/>
                  <a:gd name="csY63" fmla="*/ 521388 h 881669"/>
                  <a:gd name="csX64" fmla="*/ 4415126 w 7221941"/>
                  <a:gd name="csY64" fmla="*/ 621151 h 881669"/>
                  <a:gd name="csX65" fmla="*/ 4415122 w 7221941"/>
                  <a:gd name="csY65" fmla="*/ 620431 h 881669"/>
                  <a:gd name="csX66" fmla="*/ 4414670 w 7221941"/>
                  <a:gd name="csY66" fmla="*/ 621606 h 881669"/>
                  <a:gd name="csX67" fmla="*/ 4359913 w 7221941"/>
                  <a:gd name="csY67" fmla="*/ 719382 h 881669"/>
                  <a:gd name="csX68" fmla="*/ 4304119 w 7221941"/>
                  <a:gd name="csY68" fmla="*/ 805275 h 881669"/>
                  <a:gd name="csX69" fmla="*/ 4249241 w 7221941"/>
                  <a:gd name="csY69" fmla="*/ 861293 h 881669"/>
                  <a:gd name="csX70" fmla="*/ 4193665 w 7221941"/>
                  <a:gd name="csY70" fmla="*/ 881669 h 881669"/>
                  <a:gd name="csX71" fmla="*/ 4138797 w 7221941"/>
                  <a:gd name="csY71" fmla="*/ 861306 h 881669"/>
                  <a:gd name="csX72" fmla="*/ 4081092 w 7221941"/>
                  <a:gd name="csY72" fmla="*/ 802197 h 881669"/>
                  <a:gd name="csX73" fmla="*/ 4027971 w 7221941"/>
                  <a:gd name="csY73" fmla="*/ 721039 h 881669"/>
                  <a:gd name="csX74" fmla="*/ 3973278 w 7221941"/>
                  <a:gd name="csY74" fmla="*/ 620726 h 881669"/>
                  <a:gd name="csX75" fmla="*/ 3917854 w 7221941"/>
                  <a:gd name="csY75" fmla="*/ 520645 h 881669"/>
                  <a:gd name="csX76" fmla="*/ 3862790 w 7221941"/>
                  <a:gd name="csY76" fmla="*/ 436359 h 881669"/>
                  <a:gd name="csX77" fmla="*/ 3807585 w 7221941"/>
                  <a:gd name="csY77" fmla="*/ 380366 h 881669"/>
                  <a:gd name="csX78" fmla="*/ 3752182 w 7221941"/>
                  <a:gd name="csY78" fmla="*/ 360182 h 881669"/>
                  <a:gd name="csX79" fmla="*/ 3697141 w 7221941"/>
                  <a:gd name="csY79" fmla="*/ 380777 h 881669"/>
                  <a:gd name="csX80" fmla="*/ 3642833 w 7221941"/>
                  <a:gd name="csY80" fmla="*/ 435784 h 881669"/>
                  <a:gd name="csX81" fmla="*/ 3586722 w 7221941"/>
                  <a:gd name="csY81" fmla="*/ 521388 h 881669"/>
                  <a:gd name="csX82" fmla="*/ 3532473 w 7221941"/>
                  <a:gd name="csY82" fmla="*/ 621151 h 881669"/>
                  <a:gd name="csX83" fmla="*/ 3531033 w 7221941"/>
                  <a:gd name="csY83" fmla="*/ 619119 h 881669"/>
                  <a:gd name="csX84" fmla="*/ 3530338 w 7221941"/>
                  <a:gd name="csY84" fmla="*/ 621606 h 881669"/>
                  <a:gd name="csX85" fmla="*/ 3475581 w 7221941"/>
                  <a:gd name="csY85" fmla="*/ 719382 h 881669"/>
                  <a:gd name="csX86" fmla="*/ 3419788 w 7221941"/>
                  <a:gd name="csY86" fmla="*/ 805275 h 881669"/>
                  <a:gd name="csX87" fmla="*/ 3364909 w 7221941"/>
                  <a:gd name="csY87" fmla="*/ 861292 h 881669"/>
                  <a:gd name="csX88" fmla="*/ 3309332 w 7221941"/>
                  <a:gd name="csY88" fmla="*/ 881669 h 881669"/>
                  <a:gd name="csX89" fmla="*/ 3254465 w 7221941"/>
                  <a:gd name="csY89" fmla="*/ 861306 h 881669"/>
                  <a:gd name="csX90" fmla="*/ 3196760 w 7221941"/>
                  <a:gd name="csY90" fmla="*/ 802197 h 881669"/>
                  <a:gd name="csX91" fmla="*/ 3143638 w 7221941"/>
                  <a:gd name="csY91" fmla="*/ 721039 h 881669"/>
                  <a:gd name="csX92" fmla="*/ 3088946 w 7221941"/>
                  <a:gd name="csY92" fmla="*/ 620726 h 881669"/>
                  <a:gd name="csX93" fmla="*/ 3033522 w 7221941"/>
                  <a:gd name="csY93" fmla="*/ 520645 h 881669"/>
                  <a:gd name="csX94" fmla="*/ 2978458 w 7221941"/>
                  <a:gd name="csY94" fmla="*/ 436359 h 881669"/>
                  <a:gd name="csX95" fmla="*/ 2923253 w 7221941"/>
                  <a:gd name="csY95" fmla="*/ 380365 h 881669"/>
                  <a:gd name="csX96" fmla="*/ 2867850 w 7221941"/>
                  <a:gd name="csY96" fmla="*/ 360181 h 881669"/>
                  <a:gd name="csX97" fmla="*/ 2812809 w 7221941"/>
                  <a:gd name="csY97" fmla="*/ 380777 h 881669"/>
                  <a:gd name="csX98" fmla="*/ 2758501 w 7221941"/>
                  <a:gd name="csY98" fmla="*/ 435784 h 881669"/>
                  <a:gd name="csX99" fmla="*/ 2702390 w 7221941"/>
                  <a:gd name="csY99" fmla="*/ 521388 h 881669"/>
                  <a:gd name="csX100" fmla="*/ 2648141 w 7221941"/>
                  <a:gd name="csY100" fmla="*/ 621151 h 881669"/>
                  <a:gd name="csX101" fmla="*/ 2648137 w 7221941"/>
                  <a:gd name="csY101" fmla="*/ 620431 h 881669"/>
                  <a:gd name="csX102" fmla="*/ 2647684 w 7221941"/>
                  <a:gd name="csY102" fmla="*/ 621606 h 881669"/>
                  <a:gd name="csX103" fmla="*/ 2592927 w 7221941"/>
                  <a:gd name="csY103" fmla="*/ 719382 h 881669"/>
                  <a:gd name="csX104" fmla="*/ 2537133 w 7221941"/>
                  <a:gd name="csY104" fmla="*/ 805275 h 881669"/>
                  <a:gd name="csX105" fmla="*/ 2482256 w 7221941"/>
                  <a:gd name="csY105" fmla="*/ 861293 h 881669"/>
                  <a:gd name="csX106" fmla="*/ 2426679 w 7221941"/>
                  <a:gd name="csY106" fmla="*/ 881669 h 881669"/>
                  <a:gd name="csX107" fmla="*/ 2371811 w 7221941"/>
                  <a:gd name="csY107" fmla="*/ 861306 h 881669"/>
                  <a:gd name="csX108" fmla="*/ 2314106 w 7221941"/>
                  <a:gd name="csY108" fmla="*/ 802197 h 881669"/>
                  <a:gd name="csX109" fmla="*/ 2260985 w 7221941"/>
                  <a:gd name="csY109" fmla="*/ 721039 h 881669"/>
                  <a:gd name="csX110" fmla="*/ 2206292 w 7221941"/>
                  <a:gd name="csY110" fmla="*/ 620726 h 881669"/>
                  <a:gd name="csX111" fmla="*/ 2150869 w 7221941"/>
                  <a:gd name="csY111" fmla="*/ 520645 h 881669"/>
                  <a:gd name="csX112" fmla="*/ 2095804 w 7221941"/>
                  <a:gd name="csY112" fmla="*/ 436359 h 881669"/>
                  <a:gd name="csX113" fmla="*/ 2040599 w 7221941"/>
                  <a:gd name="csY113" fmla="*/ 380366 h 881669"/>
                  <a:gd name="csX114" fmla="*/ 1985197 w 7221941"/>
                  <a:gd name="csY114" fmla="*/ 360182 h 881669"/>
                  <a:gd name="csX115" fmla="*/ 1930155 w 7221941"/>
                  <a:gd name="csY115" fmla="*/ 380777 h 881669"/>
                  <a:gd name="csX116" fmla="*/ 1875848 w 7221941"/>
                  <a:gd name="csY116" fmla="*/ 435784 h 881669"/>
                  <a:gd name="csX117" fmla="*/ 1819736 w 7221941"/>
                  <a:gd name="csY117" fmla="*/ 521388 h 881669"/>
                  <a:gd name="csX118" fmla="*/ 1765487 w 7221941"/>
                  <a:gd name="csY118" fmla="*/ 621151 h 881669"/>
                  <a:gd name="csX119" fmla="*/ 1765122 w 7221941"/>
                  <a:gd name="csY119" fmla="*/ 620636 h 881669"/>
                  <a:gd name="csX120" fmla="*/ 1764852 w 7221941"/>
                  <a:gd name="csY120" fmla="*/ 621606 h 881669"/>
                  <a:gd name="csX121" fmla="*/ 1710094 w 7221941"/>
                  <a:gd name="csY121" fmla="*/ 719382 h 881669"/>
                  <a:gd name="csX122" fmla="*/ 1654301 w 7221941"/>
                  <a:gd name="csY122" fmla="*/ 805275 h 881669"/>
                  <a:gd name="csX123" fmla="*/ 1599423 w 7221941"/>
                  <a:gd name="csY123" fmla="*/ 861292 h 881669"/>
                  <a:gd name="csX124" fmla="*/ 1543846 w 7221941"/>
                  <a:gd name="csY124" fmla="*/ 881669 h 881669"/>
                  <a:gd name="csX125" fmla="*/ 1488978 w 7221941"/>
                  <a:gd name="csY125" fmla="*/ 861306 h 881669"/>
                  <a:gd name="csX126" fmla="*/ 1431273 w 7221941"/>
                  <a:gd name="csY126" fmla="*/ 802197 h 881669"/>
                  <a:gd name="csX127" fmla="*/ 1378152 w 7221941"/>
                  <a:gd name="csY127" fmla="*/ 721039 h 881669"/>
                  <a:gd name="csX128" fmla="*/ 1323460 w 7221941"/>
                  <a:gd name="csY128" fmla="*/ 620726 h 881669"/>
                  <a:gd name="csX129" fmla="*/ 1268035 w 7221941"/>
                  <a:gd name="csY129" fmla="*/ 520645 h 881669"/>
                  <a:gd name="csX130" fmla="*/ 1212971 w 7221941"/>
                  <a:gd name="csY130" fmla="*/ 436359 h 881669"/>
                  <a:gd name="csX131" fmla="*/ 1157767 w 7221941"/>
                  <a:gd name="csY131" fmla="*/ 380365 h 881669"/>
                  <a:gd name="csX132" fmla="*/ 1102364 w 7221941"/>
                  <a:gd name="csY132" fmla="*/ 360181 h 881669"/>
                  <a:gd name="csX133" fmla="*/ 1047322 w 7221941"/>
                  <a:gd name="csY133" fmla="*/ 380777 h 881669"/>
                  <a:gd name="csX134" fmla="*/ 993015 w 7221941"/>
                  <a:gd name="csY134" fmla="*/ 435784 h 881669"/>
                  <a:gd name="csX135" fmla="*/ 936903 w 7221941"/>
                  <a:gd name="csY135" fmla="*/ 521388 h 881669"/>
                  <a:gd name="csX136" fmla="*/ 882654 w 7221941"/>
                  <a:gd name="csY136" fmla="*/ 621151 h 881669"/>
                  <a:gd name="csX137" fmla="*/ 882650 w 7221941"/>
                  <a:gd name="csY137" fmla="*/ 620431 h 881669"/>
                  <a:gd name="csX138" fmla="*/ 882198 w 7221941"/>
                  <a:gd name="csY138" fmla="*/ 621606 h 881669"/>
                  <a:gd name="csX139" fmla="*/ 827441 w 7221941"/>
                  <a:gd name="csY139" fmla="*/ 719382 h 881669"/>
                  <a:gd name="csX140" fmla="*/ 771647 w 7221941"/>
                  <a:gd name="csY140" fmla="*/ 805275 h 881669"/>
                  <a:gd name="csX141" fmla="*/ 716769 w 7221941"/>
                  <a:gd name="csY141" fmla="*/ 861293 h 881669"/>
                  <a:gd name="csX142" fmla="*/ 661192 w 7221941"/>
                  <a:gd name="csY142" fmla="*/ 881669 h 881669"/>
                  <a:gd name="csX143" fmla="*/ 606325 w 7221941"/>
                  <a:gd name="csY143" fmla="*/ 861306 h 881669"/>
                  <a:gd name="csX144" fmla="*/ 548620 w 7221941"/>
                  <a:gd name="csY144" fmla="*/ 802197 h 881669"/>
                  <a:gd name="csX145" fmla="*/ 495499 w 7221941"/>
                  <a:gd name="csY145" fmla="*/ 721039 h 881669"/>
                  <a:gd name="csX146" fmla="*/ 440806 w 7221941"/>
                  <a:gd name="csY146" fmla="*/ 620726 h 881669"/>
                  <a:gd name="csX147" fmla="*/ 385382 w 7221941"/>
                  <a:gd name="csY147" fmla="*/ 520645 h 881669"/>
                  <a:gd name="csX148" fmla="*/ 330318 w 7221941"/>
                  <a:gd name="csY148" fmla="*/ 436359 h 881669"/>
                  <a:gd name="csX149" fmla="*/ 275113 w 7221941"/>
                  <a:gd name="csY149" fmla="*/ 380366 h 881669"/>
                  <a:gd name="csX150" fmla="*/ 219710 w 7221941"/>
                  <a:gd name="csY150" fmla="*/ 360182 h 881669"/>
                  <a:gd name="csX151" fmla="*/ 164668 w 7221941"/>
                  <a:gd name="csY151" fmla="*/ 380777 h 881669"/>
                  <a:gd name="csX152" fmla="*/ 110361 w 7221941"/>
                  <a:gd name="csY152" fmla="*/ 435784 h 881669"/>
                  <a:gd name="csX153" fmla="*/ 54250 w 7221941"/>
                  <a:gd name="csY153" fmla="*/ 521388 h 881669"/>
                  <a:gd name="csX154" fmla="*/ 0 w 7221941"/>
                  <a:gd name="csY154" fmla="*/ 621151 h 881669"/>
                  <a:gd name="csX0" fmla="*/ 1593418 w 7221941"/>
                  <a:gd name="csY0" fmla="*/ 5967 h 881669"/>
                  <a:gd name="csX1" fmla="*/ 1629373 w 7221941"/>
                  <a:gd name="csY1" fmla="*/ 0 h 881669"/>
                  <a:gd name="csX2" fmla="*/ 3287341 w 7221941"/>
                  <a:gd name="csY2" fmla="*/ 16935 h 881669"/>
                  <a:gd name="csX3" fmla="*/ 3340096 w 7221941"/>
                  <a:gd name="csY3" fmla="*/ 18923 h 881669"/>
                  <a:gd name="csX4" fmla="*/ 3360404 w 7221941"/>
                  <a:gd name="csY4" fmla="*/ 5967 h 881669"/>
                  <a:gd name="csX5" fmla="*/ 3396359 w 7221941"/>
                  <a:gd name="csY5" fmla="*/ 0 h 881669"/>
                  <a:gd name="csX6" fmla="*/ 5054327 w 7221941"/>
                  <a:gd name="csY6" fmla="*/ 16935 h 881669"/>
                  <a:gd name="csX7" fmla="*/ 5106878 w 7221941"/>
                  <a:gd name="csY7" fmla="*/ 18097 h 881669"/>
                  <a:gd name="csX8" fmla="*/ 5125890 w 7221941"/>
                  <a:gd name="csY8" fmla="*/ 5967 h 881669"/>
                  <a:gd name="csX9" fmla="*/ 5161845 w 7221941"/>
                  <a:gd name="csY9" fmla="*/ 0 h 881669"/>
                  <a:gd name="csX10" fmla="*/ 7221941 w 7221941"/>
                  <a:gd name="csY10" fmla="*/ 51611 h 881669"/>
                  <a:gd name="csX11" fmla="*/ 7062810 w 7221941"/>
                  <a:gd name="csY11" fmla="*/ 621606 h 881669"/>
                  <a:gd name="csX12" fmla="*/ 7008053 w 7221941"/>
                  <a:gd name="csY12" fmla="*/ 719382 h 881669"/>
                  <a:gd name="csX13" fmla="*/ 6952260 w 7221941"/>
                  <a:gd name="csY13" fmla="*/ 805275 h 881669"/>
                  <a:gd name="csX14" fmla="*/ 6897381 w 7221941"/>
                  <a:gd name="csY14" fmla="*/ 861292 h 881669"/>
                  <a:gd name="csX15" fmla="*/ 6841804 w 7221941"/>
                  <a:gd name="csY15" fmla="*/ 881669 h 881669"/>
                  <a:gd name="csX16" fmla="*/ 6786937 w 7221941"/>
                  <a:gd name="csY16" fmla="*/ 861306 h 881669"/>
                  <a:gd name="csX17" fmla="*/ 6729232 w 7221941"/>
                  <a:gd name="csY17" fmla="*/ 802197 h 881669"/>
                  <a:gd name="csX18" fmla="*/ 6676111 w 7221941"/>
                  <a:gd name="csY18" fmla="*/ 721039 h 881669"/>
                  <a:gd name="csX19" fmla="*/ 6621418 w 7221941"/>
                  <a:gd name="csY19" fmla="*/ 620726 h 881669"/>
                  <a:gd name="csX20" fmla="*/ 6565994 w 7221941"/>
                  <a:gd name="csY20" fmla="*/ 520645 h 881669"/>
                  <a:gd name="csX21" fmla="*/ 6510930 w 7221941"/>
                  <a:gd name="csY21" fmla="*/ 436359 h 881669"/>
                  <a:gd name="csX22" fmla="*/ 6455725 w 7221941"/>
                  <a:gd name="csY22" fmla="*/ 380365 h 881669"/>
                  <a:gd name="csX23" fmla="*/ 6400323 w 7221941"/>
                  <a:gd name="csY23" fmla="*/ 360181 h 881669"/>
                  <a:gd name="csX24" fmla="*/ 6345281 w 7221941"/>
                  <a:gd name="csY24" fmla="*/ 380777 h 881669"/>
                  <a:gd name="csX25" fmla="*/ 6290973 w 7221941"/>
                  <a:gd name="csY25" fmla="*/ 435784 h 881669"/>
                  <a:gd name="csX26" fmla="*/ 6234862 w 7221941"/>
                  <a:gd name="csY26" fmla="*/ 521388 h 881669"/>
                  <a:gd name="csX27" fmla="*/ 6180613 w 7221941"/>
                  <a:gd name="csY27" fmla="*/ 621151 h 881669"/>
                  <a:gd name="csX28" fmla="*/ 6180609 w 7221941"/>
                  <a:gd name="csY28" fmla="*/ 620431 h 881669"/>
                  <a:gd name="csX29" fmla="*/ 6180157 w 7221941"/>
                  <a:gd name="csY29" fmla="*/ 621606 h 881669"/>
                  <a:gd name="csX30" fmla="*/ 6125399 w 7221941"/>
                  <a:gd name="csY30" fmla="*/ 719382 h 881669"/>
                  <a:gd name="csX31" fmla="*/ 6069606 w 7221941"/>
                  <a:gd name="csY31" fmla="*/ 805275 h 881669"/>
                  <a:gd name="csX32" fmla="*/ 6014728 w 7221941"/>
                  <a:gd name="csY32" fmla="*/ 861293 h 881669"/>
                  <a:gd name="csX33" fmla="*/ 5959151 w 7221941"/>
                  <a:gd name="csY33" fmla="*/ 881669 h 881669"/>
                  <a:gd name="csX34" fmla="*/ 5904283 w 7221941"/>
                  <a:gd name="csY34" fmla="*/ 861306 h 881669"/>
                  <a:gd name="csX35" fmla="*/ 5846578 w 7221941"/>
                  <a:gd name="csY35" fmla="*/ 802197 h 881669"/>
                  <a:gd name="csX36" fmla="*/ 5793457 w 7221941"/>
                  <a:gd name="csY36" fmla="*/ 721039 h 881669"/>
                  <a:gd name="csX37" fmla="*/ 5738764 w 7221941"/>
                  <a:gd name="csY37" fmla="*/ 620726 h 881669"/>
                  <a:gd name="csX38" fmla="*/ 5683341 w 7221941"/>
                  <a:gd name="csY38" fmla="*/ 520645 h 881669"/>
                  <a:gd name="csX39" fmla="*/ 5628277 w 7221941"/>
                  <a:gd name="csY39" fmla="*/ 436359 h 881669"/>
                  <a:gd name="csX40" fmla="*/ 5573071 w 7221941"/>
                  <a:gd name="csY40" fmla="*/ 380366 h 881669"/>
                  <a:gd name="csX41" fmla="*/ 5517669 w 7221941"/>
                  <a:gd name="csY41" fmla="*/ 360182 h 881669"/>
                  <a:gd name="csX42" fmla="*/ 5462627 w 7221941"/>
                  <a:gd name="csY42" fmla="*/ 380777 h 881669"/>
                  <a:gd name="csX43" fmla="*/ 5408320 w 7221941"/>
                  <a:gd name="csY43" fmla="*/ 435784 h 881669"/>
                  <a:gd name="csX44" fmla="*/ 5352208 w 7221941"/>
                  <a:gd name="csY44" fmla="*/ 521388 h 881669"/>
                  <a:gd name="csX45" fmla="*/ 5297959 w 7221941"/>
                  <a:gd name="csY45" fmla="*/ 621151 h 881669"/>
                  <a:gd name="csX46" fmla="*/ 5297594 w 7221941"/>
                  <a:gd name="csY46" fmla="*/ 620636 h 881669"/>
                  <a:gd name="csX47" fmla="*/ 5297324 w 7221941"/>
                  <a:gd name="csY47" fmla="*/ 621606 h 881669"/>
                  <a:gd name="csX48" fmla="*/ 5242567 w 7221941"/>
                  <a:gd name="csY48" fmla="*/ 719382 h 881669"/>
                  <a:gd name="csX49" fmla="*/ 5186773 w 7221941"/>
                  <a:gd name="csY49" fmla="*/ 805275 h 881669"/>
                  <a:gd name="csX50" fmla="*/ 5131895 w 7221941"/>
                  <a:gd name="csY50" fmla="*/ 861292 h 881669"/>
                  <a:gd name="csX51" fmla="*/ 5076318 w 7221941"/>
                  <a:gd name="csY51" fmla="*/ 881669 h 881669"/>
                  <a:gd name="csX52" fmla="*/ 5021451 w 7221941"/>
                  <a:gd name="csY52" fmla="*/ 861306 h 881669"/>
                  <a:gd name="csX53" fmla="*/ 4963746 w 7221941"/>
                  <a:gd name="csY53" fmla="*/ 802197 h 881669"/>
                  <a:gd name="csX54" fmla="*/ 4910624 w 7221941"/>
                  <a:gd name="csY54" fmla="*/ 721039 h 881669"/>
                  <a:gd name="csX55" fmla="*/ 4855932 w 7221941"/>
                  <a:gd name="csY55" fmla="*/ 620726 h 881669"/>
                  <a:gd name="csX56" fmla="*/ 4800508 w 7221941"/>
                  <a:gd name="csY56" fmla="*/ 520645 h 881669"/>
                  <a:gd name="csX57" fmla="*/ 4745443 w 7221941"/>
                  <a:gd name="csY57" fmla="*/ 436359 h 881669"/>
                  <a:gd name="csX58" fmla="*/ 4690239 w 7221941"/>
                  <a:gd name="csY58" fmla="*/ 380365 h 881669"/>
                  <a:gd name="csX59" fmla="*/ 4634836 w 7221941"/>
                  <a:gd name="csY59" fmla="*/ 360181 h 881669"/>
                  <a:gd name="csX60" fmla="*/ 4579794 w 7221941"/>
                  <a:gd name="csY60" fmla="*/ 380777 h 881669"/>
                  <a:gd name="csX61" fmla="*/ 4525487 w 7221941"/>
                  <a:gd name="csY61" fmla="*/ 435784 h 881669"/>
                  <a:gd name="csX62" fmla="*/ 4469375 w 7221941"/>
                  <a:gd name="csY62" fmla="*/ 521388 h 881669"/>
                  <a:gd name="csX63" fmla="*/ 4415126 w 7221941"/>
                  <a:gd name="csY63" fmla="*/ 621151 h 881669"/>
                  <a:gd name="csX64" fmla="*/ 4415122 w 7221941"/>
                  <a:gd name="csY64" fmla="*/ 620431 h 881669"/>
                  <a:gd name="csX65" fmla="*/ 4414670 w 7221941"/>
                  <a:gd name="csY65" fmla="*/ 621606 h 881669"/>
                  <a:gd name="csX66" fmla="*/ 4359913 w 7221941"/>
                  <a:gd name="csY66" fmla="*/ 719382 h 881669"/>
                  <a:gd name="csX67" fmla="*/ 4304119 w 7221941"/>
                  <a:gd name="csY67" fmla="*/ 805275 h 881669"/>
                  <a:gd name="csX68" fmla="*/ 4249241 w 7221941"/>
                  <a:gd name="csY68" fmla="*/ 861293 h 881669"/>
                  <a:gd name="csX69" fmla="*/ 4193665 w 7221941"/>
                  <a:gd name="csY69" fmla="*/ 881669 h 881669"/>
                  <a:gd name="csX70" fmla="*/ 4138797 w 7221941"/>
                  <a:gd name="csY70" fmla="*/ 861306 h 881669"/>
                  <a:gd name="csX71" fmla="*/ 4081092 w 7221941"/>
                  <a:gd name="csY71" fmla="*/ 802197 h 881669"/>
                  <a:gd name="csX72" fmla="*/ 4027971 w 7221941"/>
                  <a:gd name="csY72" fmla="*/ 721039 h 881669"/>
                  <a:gd name="csX73" fmla="*/ 3973278 w 7221941"/>
                  <a:gd name="csY73" fmla="*/ 620726 h 881669"/>
                  <a:gd name="csX74" fmla="*/ 3917854 w 7221941"/>
                  <a:gd name="csY74" fmla="*/ 520645 h 881669"/>
                  <a:gd name="csX75" fmla="*/ 3862790 w 7221941"/>
                  <a:gd name="csY75" fmla="*/ 436359 h 881669"/>
                  <a:gd name="csX76" fmla="*/ 3807585 w 7221941"/>
                  <a:gd name="csY76" fmla="*/ 380366 h 881669"/>
                  <a:gd name="csX77" fmla="*/ 3752182 w 7221941"/>
                  <a:gd name="csY77" fmla="*/ 360182 h 881669"/>
                  <a:gd name="csX78" fmla="*/ 3697141 w 7221941"/>
                  <a:gd name="csY78" fmla="*/ 380777 h 881669"/>
                  <a:gd name="csX79" fmla="*/ 3642833 w 7221941"/>
                  <a:gd name="csY79" fmla="*/ 435784 h 881669"/>
                  <a:gd name="csX80" fmla="*/ 3586722 w 7221941"/>
                  <a:gd name="csY80" fmla="*/ 521388 h 881669"/>
                  <a:gd name="csX81" fmla="*/ 3532473 w 7221941"/>
                  <a:gd name="csY81" fmla="*/ 621151 h 881669"/>
                  <a:gd name="csX82" fmla="*/ 3531033 w 7221941"/>
                  <a:gd name="csY82" fmla="*/ 619119 h 881669"/>
                  <a:gd name="csX83" fmla="*/ 3530338 w 7221941"/>
                  <a:gd name="csY83" fmla="*/ 621606 h 881669"/>
                  <a:gd name="csX84" fmla="*/ 3475581 w 7221941"/>
                  <a:gd name="csY84" fmla="*/ 719382 h 881669"/>
                  <a:gd name="csX85" fmla="*/ 3419788 w 7221941"/>
                  <a:gd name="csY85" fmla="*/ 805275 h 881669"/>
                  <a:gd name="csX86" fmla="*/ 3364909 w 7221941"/>
                  <a:gd name="csY86" fmla="*/ 861292 h 881669"/>
                  <a:gd name="csX87" fmla="*/ 3309332 w 7221941"/>
                  <a:gd name="csY87" fmla="*/ 881669 h 881669"/>
                  <a:gd name="csX88" fmla="*/ 3254465 w 7221941"/>
                  <a:gd name="csY88" fmla="*/ 861306 h 881669"/>
                  <a:gd name="csX89" fmla="*/ 3196760 w 7221941"/>
                  <a:gd name="csY89" fmla="*/ 802197 h 881669"/>
                  <a:gd name="csX90" fmla="*/ 3143638 w 7221941"/>
                  <a:gd name="csY90" fmla="*/ 721039 h 881669"/>
                  <a:gd name="csX91" fmla="*/ 3088946 w 7221941"/>
                  <a:gd name="csY91" fmla="*/ 620726 h 881669"/>
                  <a:gd name="csX92" fmla="*/ 3033522 w 7221941"/>
                  <a:gd name="csY92" fmla="*/ 520645 h 881669"/>
                  <a:gd name="csX93" fmla="*/ 2978458 w 7221941"/>
                  <a:gd name="csY93" fmla="*/ 436359 h 881669"/>
                  <a:gd name="csX94" fmla="*/ 2923253 w 7221941"/>
                  <a:gd name="csY94" fmla="*/ 380365 h 881669"/>
                  <a:gd name="csX95" fmla="*/ 2867850 w 7221941"/>
                  <a:gd name="csY95" fmla="*/ 360181 h 881669"/>
                  <a:gd name="csX96" fmla="*/ 2812809 w 7221941"/>
                  <a:gd name="csY96" fmla="*/ 380777 h 881669"/>
                  <a:gd name="csX97" fmla="*/ 2758501 w 7221941"/>
                  <a:gd name="csY97" fmla="*/ 435784 h 881669"/>
                  <a:gd name="csX98" fmla="*/ 2702390 w 7221941"/>
                  <a:gd name="csY98" fmla="*/ 521388 h 881669"/>
                  <a:gd name="csX99" fmla="*/ 2648141 w 7221941"/>
                  <a:gd name="csY99" fmla="*/ 621151 h 881669"/>
                  <a:gd name="csX100" fmla="*/ 2648137 w 7221941"/>
                  <a:gd name="csY100" fmla="*/ 620431 h 881669"/>
                  <a:gd name="csX101" fmla="*/ 2647684 w 7221941"/>
                  <a:gd name="csY101" fmla="*/ 621606 h 881669"/>
                  <a:gd name="csX102" fmla="*/ 2592927 w 7221941"/>
                  <a:gd name="csY102" fmla="*/ 719382 h 881669"/>
                  <a:gd name="csX103" fmla="*/ 2537133 w 7221941"/>
                  <a:gd name="csY103" fmla="*/ 805275 h 881669"/>
                  <a:gd name="csX104" fmla="*/ 2482256 w 7221941"/>
                  <a:gd name="csY104" fmla="*/ 861293 h 881669"/>
                  <a:gd name="csX105" fmla="*/ 2426679 w 7221941"/>
                  <a:gd name="csY105" fmla="*/ 881669 h 881669"/>
                  <a:gd name="csX106" fmla="*/ 2371811 w 7221941"/>
                  <a:gd name="csY106" fmla="*/ 861306 h 881669"/>
                  <a:gd name="csX107" fmla="*/ 2314106 w 7221941"/>
                  <a:gd name="csY107" fmla="*/ 802197 h 881669"/>
                  <a:gd name="csX108" fmla="*/ 2260985 w 7221941"/>
                  <a:gd name="csY108" fmla="*/ 721039 h 881669"/>
                  <a:gd name="csX109" fmla="*/ 2206292 w 7221941"/>
                  <a:gd name="csY109" fmla="*/ 620726 h 881669"/>
                  <a:gd name="csX110" fmla="*/ 2150869 w 7221941"/>
                  <a:gd name="csY110" fmla="*/ 520645 h 881669"/>
                  <a:gd name="csX111" fmla="*/ 2095804 w 7221941"/>
                  <a:gd name="csY111" fmla="*/ 436359 h 881669"/>
                  <a:gd name="csX112" fmla="*/ 2040599 w 7221941"/>
                  <a:gd name="csY112" fmla="*/ 380366 h 881669"/>
                  <a:gd name="csX113" fmla="*/ 1985197 w 7221941"/>
                  <a:gd name="csY113" fmla="*/ 360182 h 881669"/>
                  <a:gd name="csX114" fmla="*/ 1930155 w 7221941"/>
                  <a:gd name="csY114" fmla="*/ 380777 h 881669"/>
                  <a:gd name="csX115" fmla="*/ 1875848 w 7221941"/>
                  <a:gd name="csY115" fmla="*/ 435784 h 881669"/>
                  <a:gd name="csX116" fmla="*/ 1819736 w 7221941"/>
                  <a:gd name="csY116" fmla="*/ 521388 h 881669"/>
                  <a:gd name="csX117" fmla="*/ 1765487 w 7221941"/>
                  <a:gd name="csY117" fmla="*/ 621151 h 881669"/>
                  <a:gd name="csX118" fmla="*/ 1765122 w 7221941"/>
                  <a:gd name="csY118" fmla="*/ 620636 h 881669"/>
                  <a:gd name="csX119" fmla="*/ 1764852 w 7221941"/>
                  <a:gd name="csY119" fmla="*/ 621606 h 881669"/>
                  <a:gd name="csX120" fmla="*/ 1710094 w 7221941"/>
                  <a:gd name="csY120" fmla="*/ 719382 h 881669"/>
                  <a:gd name="csX121" fmla="*/ 1654301 w 7221941"/>
                  <a:gd name="csY121" fmla="*/ 805275 h 881669"/>
                  <a:gd name="csX122" fmla="*/ 1599423 w 7221941"/>
                  <a:gd name="csY122" fmla="*/ 861292 h 881669"/>
                  <a:gd name="csX123" fmla="*/ 1543846 w 7221941"/>
                  <a:gd name="csY123" fmla="*/ 881669 h 881669"/>
                  <a:gd name="csX124" fmla="*/ 1488978 w 7221941"/>
                  <a:gd name="csY124" fmla="*/ 861306 h 881669"/>
                  <a:gd name="csX125" fmla="*/ 1431273 w 7221941"/>
                  <a:gd name="csY125" fmla="*/ 802197 h 881669"/>
                  <a:gd name="csX126" fmla="*/ 1378152 w 7221941"/>
                  <a:gd name="csY126" fmla="*/ 721039 h 881669"/>
                  <a:gd name="csX127" fmla="*/ 1323460 w 7221941"/>
                  <a:gd name="csY127" fmla="*/ 620726 h 881669"/>
                  <a:gd name="csX128" fmla="*/ 1268035 w 7221941"/>
                  <a:gd name="csY128" fmla="*/ 520645 h 881669"/>
                  <a:gd name="csX129" fmla="*/ 1212971 w 7221941"/>
                  <a:gd name="csY129" fmla="*/ 436359 h 881669"/>
                  <a:gd name="csX130" fmla="*/ 1157767 w 7221941"/>
                  <a:gd name="csY130" fmla="*/ 380365 h 881669"/>
                  <a:gd name="csX131" fmla="*/ 1102364 w 7221941"/>
                  <a:gd name="csY131" fmla="*/ 360181 h 881669"/>
                  <a:gd name="csX132" fmla="*/ 1047322 w 7221941"/>
                  <a:gd name="csY132" fmla="*/ 380777 h 881669"/>
                  <a:gd name="csX133" fmla="*/ 993015 w 7221941"/>
                  <a:gd name="csY133" fmla="*/ 435784 h 881669"/>
                  <a:gd name="csX134" fmla="*/ 936903 w 7221941"/>
                  <a:gd name="csY134" fmla="*/ 521388 h 881669"/>
                  <a:gd name="csX135" fmla="*/ 882654 w 7221941"/>
                  <a:gd name="csY135" fmla="*/ 621151 h 881669"/>
                  <a:gd name="csX136" fmla="*/ 882650 w 7221941"/>
                  <a:gd name="csY136" fmla="*/ 620431 h 881669"/>
                  <a:gd name="csX137" fmla="*/ 882198 w 7221941"/>
                  <a:gd name="csY137" fmla="*/ 621606 h 881669"/>
                  <a:gd name="csX138" fmla="*/ 827441 w 7221941"/>
                  <a:gd name="csY138" fmla="*/ 719382 h 881669"/>
                  <a:gd name="csX139" fmla="*/ 771647 w 7221941"/>
                  <a:gd name="csY139" fmla="*/ 805275 h 881669"/>
                  <a:gd name="csX140" fmla="*/ 716769 w 7221941"/>
                  <a:gd name="csY140" fmla="*/ 861293 h 881669"/>
                  <a:gd name="csX141" fmla="*/ 661192 w 7221941"/>
                  <a:gd name="csY141" fmla="*/ 881669 h 881669"/>
                  <a:gd name="csX142" fmla="*/ 606325 w 7221941"/>
                  <a:gd name="csY142" fmla="*/ 861306 h 881669"/>
                  <a:gd name="csX143" fmla="*/ 548620 w 7221941"/>
                  <a:gd name="csY143" fmla="*/ 802197 h 881669"/>
                  <a:gd name="csX144" fmla="*/ 495499 w 7221941"/>
                  <a:gd name="csY144" fmla="*/ 721039 h 881669"/>
                  <a:gd name="csX145" fmla="*/ 440806 w 7221941"/>
                  <a:gd name="csY145" fmla="*/ 620726 h 881669"/>
                  <a:gd name="csX146" fmla="*/ 385382 w 7221941"/>
                  <a:gd name="csY146" fmla="*/ 520645 h 881669"/>
                  <a:gd name="csX147" fmla="*/ 330318 w 7221941"/>
                  <a:gd name="csY147" fmla="*/ 436359 h 881669"/>
                  <a:gd name="csX148" fmla="*/ 275113 w 7221941"/>
                  <a:gd name="csY148" fmla="*/ 380366 h 881669"/>
                  <a:gd name="csX149" fmla="*/ 219710 w 7221941"/>
                  <a:gd name="csY149" fmla="*/ 360182 h 881669"/>
                  <a:gd name="csX150" fmla="*/ 164668 w 7221941"/>
                  <a:gd name="csY150" fmla="*/ 380777 h 881669"/>
                  <a:gd name="csX151" fmla="*/ 110361 w 7221941"/>
                  <a:gd name="csY151" fmla="*/ 435784 h 881669"/>
                  <a:gd name="csX152" fmla="*/ 54250 w 7221941"/>
                  <a:gd name="csY152" fmla="*/ 521388 h 881669"/>
                  <a:gd name="csX153" fmla="*/ 0 w 7221941"/>
                  <a:gd name="csY153" fmla="*/ 621151 h 881669"/>
                  <a:gd name="csX0" fmla="*/ 1593418 w 7221941"/>
                  <a:gd name="csY0" fmla="*/ 5967 h 881669"/>
                  <a:gd name="csX1" fmla="*/ 3287341 w 7221941"/>
                  <a:gd name="csY1" fmla="*/ 16935 h 881669"/>
                  <a:gd name="csX2" fmla="*/ 3340096 w 7221941"/>
                  <a:gd name="csY2" fmla="*/ 18923 h 881669"/>
                  <a:gd name="csX3" fmla="*/ 3360404 w 7221941"/>
                  <a:gd name="csY3" fmla="*/ 5967 h 881669"/>
                  <a:gd name="csX4" fmla="*/ 3396359 w 7221941"/>
                  <a:gd name="csY4" fmla="*/ 0 h 881669"/>
                  <a:gd name="csX5" fmla="*/ 5054327 w 7221941"/>
                  <a:gd name="csY5" fmla="*/ 16935 h 881669"/>
                  <a:gd name="csX6" fmla="*/ 5106878 w 7221941"/>
                  <a:gd name="csY6" fmla="*/ 18097 h 881669"/>
                  <a:gd name="csX7" fmla="*/ 5125890 w 7221941"/>
                  <a:gd name="csY7" fmla="*/ 5967 h 881669"/>
                  <a:gd name="csX8" fmla="*/ 5161845 w 7221941"/>
                  <a:gd name="csY8" fmla="*/ 0 h 881669"/>
                  <a:gd name="csX9" fmla="*/ 7221941 w 7221941"/>
                  <a:gd name="csY9" fmla="*/ 51611 h 881669"/>
                  <a:gd name="csX10" fmla="*/ 7062810 w 7221941"/>
                  <a:gd name="csY10" fmla="*/ 621606 h 881669"/>
                  <a:gd name="csX11" fmla="*/ 7008053 w 7221941"/>
                  <a:gd name="csY11" fmla="*/ 719382 h 881669"/>
                  <a:gd name="csX12" fmla="*/ 6952260 w 7221941"/>
                  <a:gd name="csY12" fmla="*/ 805275 h 881669"/>
                  <a:gd name="csX13" fmla="*/ 6897381 w 7221941"/>
                  <a:gd name="csY13" fmla="*/ 861292 h 881669"/>
                  <a:gd name="csX14" fmla="*/ 6841804 w 7221941"/>
                  <a:gd name="csY14" fmla="*/ 881669 h 881669"/>
                  <a:gd name="csX15" fmla="*/ 6786937 w 7221941"/>
                  <a:gd name="csY15" fmla="*/ 861306 h 881669"/>
                  <a:gd name="csX16" fmla="*/ 6729232 w 7221941"/>
                  <a:gd name="csY16" fmla="*/ 802197 h 881669"/>
                  <a:gd name="csX17" fmla="*/ 6676111 w 7221941"/>
                  <a:gd name="csY17" fmla="*/ 721039 h 881669"/>
                  <a:gd name="csX18" fmla="*/ 6621418 w 7221941"/>
                  <a:gd name="csY18" fmla="*/ 620726 h 881669"/>
                  <a:gd name="csX19" fmla="*/ 6565994 w 7221941"/>
                  <a:gd name="csY19" fmla="*/ 520645 h 881669"/>
                  <a:gd name="csX20" fmla="*/ 6510930 w 7221941"/>
                  <a:gd name="csY20" fmla="*/ 436359 h 881669"/>
                  <a:gd name="csX21" fmla="*/ 6455725 w 7221941"/>
                  <a:gd name="csY21" fmla="*/ 380365 h 881669"/>
                  <a:gd name="csX22" fmla="*/ 6400323 w 7221941"/>
                  <a:gd name="csY22" fmla="*/ 360181 h 881669"/>
                  <a:gd name="csX23" fmla="*/ 6345281 w 7221941"/>
                  <a:gd name="csY23" fmla="*/ 380777 h 881669"/>
                  <a:gd name="csX24" fmla="*/ 6290973 w 7221941"/>
                  <a:gd name="csY24" fmla="*/ 435784 h 881669"/>
                  <a:gd name="csX25" fmla="*/ 6234862 w 7221941"/>
                  <a:gd name="csY25" fmla="*/ 521388 h 881669"/>
                  <a:gd name="csX26" fmla="*/ 6180613 w 7221941"/>
                  <a:gd name="csY26" fmla="*/ 621151 h 881669"/>
                  <a:gd name="csX27" fmla="*/ 6180609 w 7221941"/>
                  <a:gd name="csY27" fmla="*/ 620431 h 881669"/>
                  <a:gd name="csX28" fmla="*/ 6180157 w 7221941"/>
                  <a:gd name="csY28" fmla="*/ 621606 h 881669"/>
                  <a:gd name="csX29" fmla="*/ 6125399 w 7221941"/>
                  <a:gd name="csY29" fmla="*/ 719382 h 881669"/>
                  <a:gd name="csX30" fmla="*/ 6069606 w 7221941"/>
                  <a:gd name="csY30" fmla="*/ 805275 h 881669"/>
                  <a:gd name="csX31" fmla="*/ 6014728 w 7221941"/>
                  <a:gd name="csY31" fmla="*/ 861293 h 881669"/>
                  <a:gd name="csX32" fmla="*/ 5959151 w 7221941"/>
                  <a:gd name="csY32" fmla="*/ 881669 h 881669"/>
                  <a:gd name="csX33" fmla="*/ 5904283 w 7221941"/>
                  <a:gd name="csY33" fmla="*/ 861306 h 881669"/>
                  <a:gd name="csX34" fmla="*/ 5846578 w 7221941"/>
                  <a:gd name="csY34" fmla="*/ 802197 h 881669"/>
                  <a:gd name="csX35" fmla="*/ 5793457 w 7221941"/>
                  <a:gd name="csY35" fmla="*/ 721039 h 881669"/>
                  <a:gd name="csX36" fmla="*/ 5738764 w 7221941"/>
                  <a:gd name="csY36" fmla="*/ 620726 h 881669"/>
                  <a:gd name="csX37" fmla="*/ 5683341 w 7221941"/>
                  <a:gd name="csY37" fmla="*/ 520645 h 881669"/>
                  <a:gd name="csX38" fmla="*/ 5628277 w 7221941"/>
                  <a:gd name="csY38" fmla="*/ 436359 h 881669"/>
                  <a:gd name="csX39" fmla="*/ 5573071 w 7221941"/>
                  <a:gd name="csY39" fmla="*/ 380366 h 881669"/>
                  <a:gd name="csX40" fmla="*/ 5517669 w 7221941"/>
                  <a:gd name="csY40" fmla="*/ 360182 h 881669"/>
                  <a:gd name="csX41" fmla="*/ 5462627 w 7221941"/>
                  <a:gd name="csY41" fmla="*/ 380777 h 881669"/>
                  <a:gd name="csX42" fmla="*/ 5408320 w 7221941"/>
                  <a:gd name="csY42" fmla="*/ 435784 h 881669"/>
                  <a:gd name="csX43" fmla="*/ 5352208 w 7221941"/>
                  <a:gd name="csY43" fmla="*/ 521388 h 881669"/>
                  <a:gd name="csX44" fmla="*/ 5297959 w 7221941"/>
                  <a:gd name="csY44" fmla="*/ 621151 h 881669"/>
                  <a:gd name="csX45" fmla="*/ 5297594 w 7221941"/>
                  <a:gd name="csY45" fmla="*/ 620636 h 881669"/>
                  <a:gd name="csX46" fmla="*/ 5297324 w 7221941"/>
                  <a:gd name="csY46" fmla="*/ 621606 h 881669"/>
                  <a:gd name="csX47" fmla="*/ 5242567 w 7221941"/>
                  <a:gd name="csY47" fmla="*/ 719382 h 881669"/>
                  <a:gd name="csX48" fmla="*/ 5186773 w 7221941"/>
                  <a:gd name="csY48" fmla="*/ 805275 h 881669"/>
                  <a:gd name="csX49" fmla="*/ 5131895 w 7221941"/>
                  <a:gd name="csY49" fmla="*/ 861292 h 881669"/>
                  <a:gd name="csX50" fmla="*/ 5076318 w 7221941"/>
                  <a:gd name="csY50" fmla="*/ 881669 h 881669"/>
                  <a:gd name="csX51" fmla="*/ 5021451 w 7221941"/>
                  <a:gd name="csY51" fmla="*/ 861306 h 881669"/>
                  <a:gd name="csX52" fmla="*/ 4963746 w 7221941"/>
                  <a:gd name="csY52" fmla="*/ 802197 h 881669"/>
                  <a:gd name="csX53" fmla="*/ 4910624 w 7221941"/>
                  <a:gd name="csY53" fmla="*/ 721039 h 881669"/>
                  <a:gd name="csX54" fmla="*/ 4855932 w 7221941"/>
                  <a:gd name="csY54" fmla="*/ 620726 h 881669"/>
                  <a:gd name="csX55" fmla="*/ 4800508 w 7221941"/>
                  <a:gd name="csY55" fmla="*/ 520645 h 881669"/>
                  <a:gd name="csX56" fmla="*/ 4745443 w 7221941"/>
                  <a:gd name="csY56" fmla="*/ 436359 h 881669"/>
                  <a:gd name="csX57" fmla="*/ 4690239 w 7221941"/>
                  <a:gd name="csY57" fmla="*/ 380365 h 881669"/>
                  <a:gd name="csX58" fmla="*/ 4634836 w 7221941"/>
                  <a:gd name="csY58" fmla="*/ 360181 h 881669"/>
                  <a:gd name="csX59" fmla="*/ 4579794 w 7221941"/>
                  <a:gd name="csY59" fmla="*/ 380777 h 881669"/>
                  <a:gd name="csX60" fmla="*/ 4525487 w 7221941"/>
                  <a:gd name="csY60" fmla="*/ 435784 h 881669"/>
                  <a:gd name="csX61" fmla="*/ 4469375 w 7221941"/>
                  <a:gd name="csY61" fmla="*/ 521388 h 881669"/>
                  <a:gd name="csX62" fmla="*/ 4415126 w 7221941"/>
                  <a:gd name="csY62" fmla="*/ 621151 h 881669"/>
                  <a:gd name="csX63" fmla="*/ 4415122 w 7221941"/>
                  <a:gd name="csY63" fmla="*/ 620431 h 881669"/>
                  <a:gd name="csX64" fmla="*/ 4414670 w 7221941"/>
                  <a:gd name="csY64" fmla="*/ 621606 h 881669"/>
                  <a:gd name="csX65" fmla="*/ 4359913 w 7221941"/>
                  <a:gd name="csY65" fmla="*/ 719382 h 881669"/>
                  <a:gd name="csX66" fmla="*/ 4304119 w 7221941"/>
                  <a:gd name="csY66" fmla="*/ 805275 h 881669"/>
                  <a:gd name="csX67" fmla="*/ 4249241 w 7221941"/>
                  <a:gd name="csY67" fmla="*/ 861293 h 881669"/>
                  <a:gd name="csX68" fmla="*/ 4193665 w 7221941"/>
                  <a:gd name="csY68" fmla="*/ 881669 h 881669"/>
                  <a:gd name="csX69" fmla="*/ 4138797 w 7221941"/>
                  <a:gd name="csY69" fmla="*/ 861306 h 881669"/>
                  <a:gd name="csX70" fmla="*/ 4081092 w 7221941"/>
                  <a:gd name="csY70" fmla="*/ 802197 h 881669"/>
                  <a:gd name="csX71" fmla="*/ 4027971 w 7221941"/>
                  <a:gd name="csY71" fmla="*/ 721039 h 881669"/>
                  <a:gd name="csX72" fmla="*/ 3973278 w 7221941"/>
                  <a:gd name="csY72" fmla="*/ 620726 h 881669"/>
                  <a:gd name="csX73" fmla="*/ 3917854 w 7221941"/>
                  <a:gd name="csY73" fmla="*/ 520645 h 881669"/>
                  <a:gd name="csX74" fmla="*/ 3862790 w 7221941"/>
                  <a:gd name="csY74" fmla="*/ 436359 h 881669"/>
                  <a:gd name="csX75" fmla="*/ 3807585 w 7221941"/>
                  <a:gd name="csY75" fmla="*/ 380366 h 881669"/>
                  <a:gd name="csX76" fmla="*/ 3752182 w 7221941"/>
                  <a:gd name="csY76" fmla="*/ 360182 h 881669"/>
                  <a:gd name="csX77" fmla="*/ 3697141 w 7221941"/>
                  <a:gd name="csY77" fmla="*/ 380777 h 881669"/>
                  <a:gd name="csX78" fmla="*/ 3642833 w 7221941"/>
                  <a:gd name="csY78" fmla="*/ 435784 h 881669"/>
                  <a:gd name="csX79" fmla="*/ 3586722 w 7221941"/>
                  <a:gd name="csY79" fmla="*/ 521388 h 881669"/>
                  <a:gd name="csX80" fmla="*/ 3532473 w 7221941"/>
                  <a:gd name="csY80" fmla="*/ 621151 h 881669"/>
                  <a:gd name="csX81" fmla="*/ 3531033 w 7221941"/>
                  <a:gd name="csY81" fmla="*/ 619119 h 881669"/>
                  <a:gd name="csX82" fmla="*/ 3530338 w 7221941"/>
                  <a:gd name="csY82" fmla="*/ 621606 h 881669"/>
                  <a:gd name="csX83" fmla="*/ 3475581 w 7221941"/>
                  <a:gd name="csY83" fmla="*/ 719382 h 881669"/>
                  <a:gd name="csX84" fmla="*/ 3419788 w 7221941"/>
                  <a:gd name="csY84" fmla="*/ 805275 h 881669"/>
                  <a:gd name="csX85" fmla="*/ 3364909 w 7221941"/>
                  <a:gd name="csY85" fmla="*/ 861292 h 881669"/>
                  <a:gd name="csX86" fmla="*/ 3309332 w 7221941"/>
                  <a:gd name="csY86" fmla="*/ 881669 h 881669"/>
                  <a:gd name="csX87" fmla="*/ 3254465 w 7221941"/>
                  <a:gd name="csY87" fmla="*/ 861306 h 881669"/>
                  <a:gd name="csX88" fmla="*/ 3196760 w 7221941"/>
                  <a:gd name="csY88" fmla="*/ 802197 h 881669"/>
                  <a:gd name="csX89" fmla="*/ 3143638 w 7221941"/>
                  <a:gd name="csY89" fmla="*/ 721039 h 881669"/>
                  <a:gd name="csX90" fmla="*/ 3088946 w 7221941"/>
                  <a:gd name="csY90" fmla="*/ 620726 h 881669"/>
                  <a:gd name="csX91" fmla="*/ 3033522 w 7221941"/>
                  <a:gd name="csY91" fmla="*/ 520645 h 881669"/>
                  <a:gd name="csX92" fmla="*/ 2978458 w 7221941"/>
                  <a:gd name="csY92" fmla="*/ 436359 h 881669"/>
                  <a:gd name="csX93" fmla="*/ 2923253 w 7221941"/>
                  <a:gd name="csY93" fmla="*/ 380365 h 881669"/>
                  <a:gd name="csX94" fmla="*/ 2867850 w 7221941"/>
                  <a:gd name="csY94" fmla="*/ 360181 h 881669"/>
                  <a:gd name="csX95" fmla="*/ 2812809 w 7221941"/>
                  <a:gd name="csY95" fmla="*/ 380777 h 881669"/>
                  <a:gd name="csX96" fmla="*/ 2758501 w 7221941"/>
                  <a:gd name="csY96" fmla="*/ 435784 h 881669"/>
                  <a:gd name="csX97" fmla="*/ 2702390 w 7221941"/>
                  <a:gd name="csY97" fmla="*/ 521388 h 881669"/>
                  <a:gd name="csX98" fmla="*/ 2648141 w 7221941"/>
                  <a:gd name="csY98" fmla="*/ 621151 h 881669"/>
                  <a:gd name="csX99" fmla="*/ 2648137 w 7221941"/>
                  <a:gd name="csY99" fmla="*/ 620431 h 881669"/>
                  <a:gd name="csX100" fmla="*/ 2647684 w 7221941"/>
                  <a:gd name="csY100" fmla="*/ 621606 h 881669"/>
                  <a:gd name="csX101" fmla="*/ 2592927 w 7221941"/>
                  <a:gd name="csY101" fmla="*/ 719382 h 881669"/>
                  <a:gd name="csX102" fmla="*/ 2537133 w 7221941"/>
                  <a:gd name="csY102" fmla="*/ 805275 h 881669"/>
                  <a:gd name="csX103" fmla="*/ 2482256 w 7221941"/>
                  <a:gd name="csY103" fmla="*/ 861293 h 881669"/>
                  <a:gd name="csX104" fmla="*/ 2426679 w 7221941"/>
                  <a:gd name="csY104" fmla="*/ 881669 h 881669"/>
                  <a:gd name="csX105" fmla="*/ 2371811 w 7221941"/>
                  <a:gd name="csY105" fmla="*/ 861306 h 881669"/>
                  <a:gd name="csX106" fmla="*/ 2314106 w 7221941"/>
                  <a:gd name="csY106" fmla="*/ 802197 h 881669"/>
                  <a:gd name="csX107" fmla="*/ 2260985 w 7221941"/>
                  <a:gd name="csY107" fmla="*/ 721039 h 881669"/>
                  <a:gd name="csX108" fmla="*/ 2206292 w 7221941"/>
                  <a:gd name="csY108" fmla="*/ 620726 h 881669"/>
                  <a:gd name="csX109" fmla="*/ 2150869 w 7221941"/>
                  <a:gd name="csY109" fmla="*/ 520645 h 881669"/>
                  <a:gd name="csX110" fmla="*/ 2095804 w 7221941"/>
                  <a:gd name="csY110" fmla="*/ 436359 h 881669"/>
                  <a:gd name="csX111" fmla="*/ 2040599 w 7221941"/>
                  <a:gd name="csY111" fmla="*/ 380366 h 881669"/>
                  <a:gd name="csX112" fmla="*/ 1985197 w 7221941"/>
                  <a:gd name="csY112" fmla="*/ 360182 h 881669"/>
                  <a:gd name="csX113" fmla="*/ 1930155 w 7221941"/>
                  <a:gd name="csY113" fmla="*/ 380777 h 881669"/>
                  <a:gd name="csX114" fmla="*/ 1875848 w 7221941"/>
                  <a:gd name="csY114" fmla="*/ 435784 h 881669"/>
                  <a:gd name="csX115" fmla="*/ 1819736 w 7221941"/>
                  <a:gd name="csY115" fmla="*/ 521388 h 881669"/>
                  <a:gd name="csX116" fmla="*/ 1765487 w 7221941"/>
                  <a:gd name="csY116" fmla="*/ 621151 h 881669"/>
                  <a:gd name="csX117" fmla="*/ 1765122 w 7221941"/>
                  <a:gd name="csY117" fmla="*/ 620636 h 881669"/>
                  <a:gd name="csX118" fmla="*/ 1764852 w 7221941"/>
                  <a:gd name="csY118" fmla="*/ 621606 h 881669"/>
                  <a:gd name="csX119" fmla="*/ 1710094 w 7221941"/>
                  <a:gd name="csY119" fmla="*/ 719382 h 881669"/>
                  <a:gd name="csX120" fmla="*/ 1654301 w 7221941"/>
                  <a:gd name="csY120" fmla="*/ 805275 h 881669"/>
                  <a:gd name="csX121" fmla="*/ 1599423 w 7221941"/>
                  <a:gd name="csY121" fmla="*/ 861292 h 881669"/>
                  <a:gd name="csX122" fmla="*/ 1543846 w 7221941"/>
                  <a:gd name="csY122" fmla="*/ 881669 h 881669"/>
                  <a:gd name="csX123" fmla="*/ 1488978 w 7221941"/>
                  <a:gd name="csY123" fmla="*/ 861306 h 881669"/>
                  <a:gd name="csX124" fmla="*/ 1431273 w 7221941"/>
                  <a:gd name="csY124" fmla="*/ 802197 h 881669"/>
                  <a:gd name="csX125" fmla="*/ 1378152 w 7221941"/>
                  <a:gd name="csY125" fmla="*/ 721039 h 881669"/>
                  <a:gd name="csX126" fmla="*/ 1323460 w 7221941"/>
                  <a:gd name="csY126" fmla="*/ 620726 h 881669"/>
                  <a:gd name="csX127" fmla="*/ 1268035 w 7221941"/>
                  <a:gd name="csY127" fmla="*/ 520645 h 881669"/>
                  <a:gd name="csX128" fmla="*/ 1212971 w 7221941"/>
                  <a:gd name="csY128" fmla="*/ 436359 h 881669"/>
                  <a:gd name="csX129" fmla="*/ 1157767 w 7221941"/>
                  <a:gd name="csY129" fmla="*/ 380365 h 881669"/>
                  <a:gd name="csX130" fmla="*/ 1102364 w 7221941"/>
                  <a:gd name="csY130" fmla="*/ 360181 h 881669"/>
                  <a:gd name="csX131" fmla="*/ 1047322 w 7221941"/>
                  <a:gd name="csY131" fmla="*/ 380777 h 881669"/>
                  <a:gd name="csX132" fmla="*/ 993015 w 7221941"/>
                  <a:gd name="csY132" fmla="*/ 435784 h 881669"/>
                  <a:gd name="csX133" fmla="*/ 936903 w 7221941"/>
                  <a:gd name="csY133" fmla="*/ 521388 h 881669"/>
                  <a:gd name="csX134" fmla="*/ 882654 w 7221941"/>
                  <a:gd name="csY134" fmla="*/ 621151 h 881669"/>
                  <a:gd name="csX135" fmla="*/ 882650 w 7221941"/>
                  <a:gd name="csY135" fmla="*/ 620431 h 881669"/>
                  <a:gd name="csX136" fmla="*/ 882198 w 7221941"/>
                  <a:gd name="csY136" fmla="*/ 621606 h 881669"/>
                  <a:gd name="csX137" fmla="*/ 827441 w 7221941"/>
                  <a:gd name="csY137" fmla="*/ 719382 h 881669"/>
                  <a:gd name="csX138" fmla="*/ 771647 w 7221941"/>
                  <a:gd name="csY138" fmla="*/ 805275 h 881669"/>
                  <a:gd name="csX139" fmla="*/ 716769 w 7221941"/>
                  <a:gd name="csY139" fmla="*/ 861293 h 881669"/>
                  <a:gd name="csX140" fmla="*/ 661192 w 7221941"/>
                  <a:gd name="csY140" fmla="*/ 881669 h 881669"/>
                  <a:gd name="csX141" fmla="*/ 606325 w 7221941"/>
                  <a:gd name="csY141" fmla="*/ 861306 h 881669"/>
                  <a:gd name="csX142" fmla="*/ 548620 w 7221941"/>
                  <a:gd name="csY142" fmla="*/ 802197 h 881669"/>
                  <a:gd name="csX143" fmla="*/ 495499 w 7221941"/>
                  <a:gd name="csY143" fmla="*/ 721039 h 881669"/>
                  <a:gd name="csX144" fmla="*/ 440806 w 7221941"/>
                  <a:gd name="csY144" fmla="*/ 620726 h 881669"/>
                  <a:gd name="csX145" fmla="*/ 385382 w 7221941"/>
                  <a:gd name="csY145" fmla="*/ 520645 h 881669"/>
                  <a:gd name="csX146" fmla="*/ 330318 w 7221941"/>
                  <a:gd name="csY146" fmla="*/ 436359 h 881669"/>
                  <a:gd name="csX147" fmla="*/ 275113 w 7221941"/>
                  <a:gd name="csY147" fmla="*/ 380366 h 881669"/>
                  <a:gd name="csX148" fmla="*/ 219710 w 7221941"/>
                  <a:gd name="csY148" fmla="*/ 360182 h 881669"/>
                  <a:gd name="csX149" fmla="*/ 164668 w 7221941"/>
                  <a:gd name="csY149" fmla="*/ 380777 h 881669"/>
                  <a:gd name="csX150" fmla="*/ 110361 w 7221941"/>
                  <a:gd name="csY150" fmla="*/ 435784 h 881669"/>
                  <a:gd name="csX151" fmla="*/ 54250 w 7221941"/>
                  <a:gd name="csY151" fmla="*/ 521388 h 881669"/>
                  <a:gd name="csX152" fmla="*/ 0 w 7221941"/>
                  <a:gd name="csY152" fmla="*/ 621151 h 881669"/>
                  <a:gd name="csX0" fmla="*/ 3287341 w 7221941"/>
                  <a:gd name="csY0" fmla="*/ 16935 h 881669"/>
                  <a:gd name="csX1" fmla="*/ 3340096 w 7221941"/>
                  <a:gd name="csY1" fmla="*/ 18923 h 881669"/>
                  <a:gd name="csX2" fmla="*/ 3360404 w 7221941"/>
                  <a:gd name="csY2" fmla="*/ 5967 h 881669"/>
                  <a:gd name="csX3" fmla="*/ 3396359 w 7221941"/>
                  <a:gd name="csY3" fmla="*/ 0 h 881669"/>
                  <a:gd name="csX4" fmla="*/ 5054327 w 7221941"/>
                  <a:gd name="csY4" fmla="*/ 16935 h 881669"/>
                  <a:gd name="csX5" fmla="*/ 5106878 w 7221941"/>
                  <a:gd name="csY5" fmla="*/ 18097 h 881669"/>
                  <a:gd name="csX6" fmla="*/ 5125890 w 7221941"/>
                  <a:gd name="csY6" fmla="*/ 5967 h 881669"/>
                  <a:gd name="csX7" fmla="*/ 5161845 w 7221941"/>
                  <a:gd name="csY7" fmla="*/ 0 h 881669"/>
                  <a:gd name="csX8" fmla="*/ 7221941 w 7221941"/>
                  <a:gd name="csY8" fmla="*/ 51611 h 881669"/>
                  <a:gd name="csX9" fmla="*/ 7062810 w 7221941"/>
                  <a:gd name="csY9" fmla="*/ 621606 h 881669"/>
                  <a:gd name="csX10" fmla="*/ 7008053 w 7221941"/>
                  <a:gd name="csY10" fmla="*/ 719382 h 881669"/>
                  <a:gd name="csX11" fmla="*/ 6952260 w 7221941"/>
                  <a:gd name="csY11" fmla="*/ 805275 h 881669"/>
                  <a:gd name="csX12" fmla="*/ 6897381 w 7221941"/>
                  <a:gd name="csY12" fmla="*/ 861292 h 881669"/>
                  <a:gd name="csX13" fmla="*/ 6841804 w 7221941"/>
                  <a:gd name="csY13" fmla="*/ 881669 h 881669"/>
                  <a:gd name="csX14" fmla="*/ 6786937 w 7221941"/>
                  <a:gd name="csY14" fmla="*/ 861306 h 881669"/>
                  <a:gd name="csX15" fmla="*/ 6729232 w 7221941"/>
                  <a:gd name="csY15" fmla="*/ 802197 h 881669"/>
                  <a:gd name="csX16" fmla="*/ 6676111 w 7221941"/>
                  <a:gd name="csY16" fmla="*/ 721039 h 881669"/>
                  <a:gd name="csX17" fmla="*/ 6621418 w 7221941"/>
                  <a:gd name="csY17" fmla="*/ 620726 h 881669"/>
                  <a:gd name="csX18" fmla="*/ 6565994 w 7221941"/>
                  <a:gd name="csY18" fmla="*/ 520645 h 881669"/>
                  <a:gd name="csX19" fmla="*/ 6510930 w 7221941"/>
                  <a:gd name="csY19" fmla="*/ 436359 h 881669"/>
                  <a:gd name="csX20" fmla="*/ 6455725 w 7221941"/>
                  <a:gd name="csY20" fmla="*/ 380365 h 881669"/>
                  <a:gd name="csX21" fmla="*/ 6400323 w 7221941"/>
                  <a:gd name="csY21" fmla="*/ 360181 h 881669"/>
                  <a:gd name="csX22" fmla="*/ 6345281 w 7221941"/>
                  <a:gd name="csY22" fmla="*/ 380777 h 881669"/>
                  <a:gd name="csX23" fmla="*/ 6290973 w 7221941"/>
                  <a:gd name="csY23" fmla="*/ 435784 h 881669"/>
                  <a:gd name="csX24" fmla="*/ 6234862 w 7221941"/>
                  <a:gd name="csY24" fmla="*/ 521388 h 881669"/>
                  <a:gd name="csX25" fmla="*/ 6180613 w 7221941"/>
                  <a:gd name="csY25" fmla="*/ 621151 h 881669"/>
                  <a:gd name="csX26" fmla="*/ 6180609 w 7221941"/>
                  <a:gd name="csY26" fmla="*/ 620431 h 881669"/>
                  <a:gd name="csX27" fmla="*/ 6180157 w 7221941"/>
                  <a:gd name="csY27" fmla="*/ 621606 h 881669"/>
                  <a:gd name="csX28" fmla="*/ 6125399 w 7221941"/>
                  <a:gd name="csY28" fmla="*/ 719382 h 881669"/>
                  <a:gd name="csX29" fmla="*/ 6069606 w 7221941"/>
                  <a:gd name="csY29" fmla="*/ 805275 h 881669"/>
                  <a:gd name="csX30" fmla="*/ 6014728 w 7221941"/>
                  <a:gd name="csY30" fmla="*/ 861293 h 881669"/>
                  <a:gd name="csX31" fmla="*/ 5959151 w 7221941"/>
                  <a:gd name="csY31" fmla="*/ 881669 h 881669"/>
                  <a:gd name="csX32" fmla="*/ 5904283 w 7221941"/>
                  <a:gd name="csY32" fmla="*/ 861306 h 881669"/>
                  <a:gd name="csX33" fmla="*/ 5846578 w 7221941"/>
                  <a:gd name="csY33" fmla="*/ 802197 h 881669"/>
                  <a:gd name="csX34" fmla="*/ 5793457 w 7221941"/>
                  <a:gd name="csY34" fmla="*/ 721039 h 881669"/>
                  <a:gd name="csX35" fmla="*/ 5738764 w 7221941"/>
                  <a:gd name="csY35" fmla="*/ 620726 h 881669"/>
                  <a:gd name="csX36" fmla="*/ 5683341 w 7221941"/>
                  <a:gd name="csY36" fmla="*/ 520645 h 881669"/>
                  <a:gd name="csX37" fmla="*/ 5628277 w 7221941"/>
                  <a:gd name="csY37" fmla="*/ 436359 h 881669"/>
                  <a:gd name="csX38" fmla="*/ 5573071 w 7221941"/>
                  <a:gd name="csY38" fmla="*/ 380366 h 881669"/>
                  <a:gd name="csX39" fmla="*/ 5517669 w 7221941"/>
                  <a:gd name="csY39" fmla="*/ 360182 h 881669"/>
                  <a:gd name="csX40" fmla="*/ 5462627 w 7221941"/>
                  <a:gd name="csY40" fmla="*/ 380777 h 881669"/>
                  <a:gd name="csX41" fmla="*/ 5408320 w 7221941"/>
                  <a:gd name="csY41" fmla="*/ 435784 h 881669"/>
                  <a:gd name="csX42" fmla="*/ 5352208 w 7221941"/>
                  <a:gd name="csY42" fmla="*/ 521388 h 881669"/>
                  <a:gd name="csX43" fmla="*/ 5297959 w 7221941"/>
                  <a:gd name="csY43" fmla="*/ 621151 h 881669"/>
                  <a:gd name="csX44" fmla="*/ 5297594 w 7221941"/>
                  <a:gd name="csY44" fmla="*/ 620636 h 881669"/>
                  <a:gd name="csX45" fmla="*/ 5297324 w 7221941"/>
                  <a:gd name="csY45" fmla="*/ 621606 h 881669"/>
                  <a:gd name="csX46" fmla="*/ 5242567 w 7221941"/>
                  <a:gd name="csY46" fmla="*/ 719382 h 881669"/>
                  <a:gd name="csX47" fmla="*/ 5186773 w 7221941"/>
                  <a:gd name="csY47" fmla="*/ 805275 h 881669"/>
                  <a:gd name="csX48" fmla="*/ 5131895 w 7221941"/>
                  <a:gd name="csY48" fmla="*/ 861292 h 881669"/>
                  <a:gd name="csX49" fmla="*/ 5076318 w 7221941"/>
                  <a:gd name="csY49" fmla="*/ 881669 h 881669"/>
                  <a:gd name="csX50" fmla="*/ 5021451 w 7221941"/>
                  <a:gd name="csY50" fmla="*/ 861306 h 881669"/>
                  <a:gd name="csX51" fmla="*/ 4963746 w 7221941"/>
                  <a:gd name="csY51" fmla="*/ 802197 h 881669"/>
                  <a:gd name="csX52" fmla="*/ 4910624 w 7221941"/>
                  <a:gd name="csY52" fmla="*/ 721039 h 881669"/>
                  <a:gd name="csX53" fmla="*/ 4855932 w 7221941"/>
                  <a:gd name="csY53" fmla="*/ 620726 h 881669"/>
                  <a:gd name="csX54" fmla="*/ 4800508 w 7221941"/>
                  <a:gd name="csY54" fmla="*/ 520645 h 881669"/>
                  <a:gd name="csX55" fmla="*/ 4745443 w 7221941"/>
                  <a:gd name="csY55" fmla="*/ 436359 h 881669"/>
                  <a:gd name="csX56" fmla="*/ 4690239 w 7221941"/>
                  <a:gd name="csY56" fmla="*/ 380365 h 881669"/>
                  <a:gd name="csX57" fmla="*/ 4634836 w 7221941"/>
                  <a:gd name="csY57" fmla="*/ 360181 h 881669"/>
                  <a:gd name="csX58" fmla="*/ 4579794 w 7221941"/>
                  <a:gd name="csY58" fmla="*/ 380777 h 881669"/>
                  <a:gd name="csX59" fmla="*/ 4525487 w 7221941"/>
                  <a:gd name="csY59" fmla="*/ 435784 h 881669"/>
                  <a:gd name="csX60" fmla="*/ 4469375 w 7221941"/>
                  <a:gd name="csY60" fmla="*/ 521388 h 881669"/>
                  <a:gd name="csX61" fmla="*/ 4415126 w 7221941"/>
                  <a:gd name="csY61" fmla="*/ 621151 h 881669"/>
                  <a:gd name="csX62" fmla="*/ 4415122 w 7221941"/>
                  <a:gd name="csY62" fmla="*/ 620431 h 881669"/>
                  <a:gd name="csX63" fmla="*/ 4414670 w 7221941"/>
                  <a:gd name="csY63" fmla="*/ 621606 h 881669"/>
                  <a:gd name="csX64" fmla="*/ 4359913 w 7221941"/>
                  <a:gd name="csY64" fmla="*/ 719382 h 881669"/>
                  <a:gd name="csX65" fmla="*/ 4304119 w 7221941"/>
                  <a:gd name="csY65" fmla="*/ 805275 h 881669"/>
                  <a:gd name="csX66" fmla="*/ 4249241 w 7221941"/>
                  <a:gd name="csY66" fmla="*/ 861293 h 881669"/>
                  <a:gd name="csX67" fmla="*/ 4193665 w 7221941"/>
                  <a:gd name="csY67" fmla="*/ 881669 h 881669"/>
                  <a:gd name="csX68" fmla="*/ 4138797 w 7221941"/>
                  <a:gd name="csY68" fmla="*/ 861306 h 881669"/>
                  <a:gd name="csX69" fmla="*/ 4081092 w 7221941"/>
                  <a:gd name="csY69" fmla="*/ 802197 h 881669"/>
                  <a:gd name="csX70" fmla="*/ 4027971 w 7221941"/>
                  <a:gd name="csY70" fmla="*/ 721039 h 881669"/>
                  <a:gd name="csX71" fmla="*/ 3973278 w 7221941"/>
                  <a:gd name="csY71" fmla="*/ 620726 h 881669"/>
                  <a:gd name="csX72" fmla="*/ 3917854 w 7221941"/>
                  <a:gd name="csY72" fmla="*/ 520645 h 881669"/>
                  <a:gd name="csX73" fmla="*/ 3862790 w 7221941"/>
                  <a:gd name="csY73" fmla="*/ 436359 h 881669"/>
                  <a:gd name="csX74" fmla="*/ 3807585 w 7221941"/>
                  <a:gd name="csY74" fmla="*/ 380366 h 881669"/>
                  <a:gd name="csX75" fmla="*/ 3752182 w 7221941"/>
                  <a:gd name="csY75" fmla="*/ 360182 h 881669"/>
                  <a:gd name="csX76" fmla="*/ 3697141 w 7221941"/>
                  <a:gd name="csY76" fmla="*/ 380777 h 881669"/>
                  <a:gd name="csX77" fmla="*/ 3642833 w 7221941"/>
                  <a:gd name="csY77" fmla="*/ 435784 h 881669"/>
                  <a:gd name="csX78" fmla="*/ 3586722 w 7221941"/>
                  <a:gd name="csY78" fmla="*/ 521388 h 881669"/>
                  <a:gd name="csX79" fmla="*/ 3532473 w 7221941"/>
                  <a:gd name="csY79" fmla="*/ 621151 h 881669"/>
                  <a:gd name="csX80" fmla="*/ 3531033 w 7221941"/>
                  <a:gd name="csY80" fmla="*/ 619119 h 881669"/>
                  <a:gd name="csX81" fmla="*/ 3530338 w 7221941"/>
                  <a:gd name="csY81" fmla="*/ 621606 h 881669"/>
                  <a:gd name="csX82" fmla="*/ 3475581 w 7221941"/>
                  <a:gd name="csY82" fmla="*/ 719382 h 881669"/>
                  <a:gd name="csX83" fmla="*/ 3419788 w 7221941"/>
                  <a:gd name="csY83" fmla="*/ 805275 h 881669"/>
                  <a:gd name="csX84" fmla="*/ 3364909 w 7221941"/>
                  <a:gd name="csY84" fmla="*/ 861292 h 881669"/>
                  <a:gd name="csX85" fmla="*/ 3309332 w 7221941"/>
                  <a:gd name="csY85" fmla="*/ 881669 h 881669"/>
                  <a:gd name="csX86" fmla="*/ 3254465 w 7221941"/>
                  <a:gd name="csY86" fmla="*/ 861306 h 881669"/>
                  <a:gd name="csX87" fmla="*/ 3196760 w 7221941"/>
                  <a:gd name="csY87" fmla="*/ 802197 h 881669"/>
                  <a:gd name="csX88" fmla="*/ 3143638 w 7221941"/>
                  <a:gd name="csY88" fmla="*/ 721039 h 881669"/>
                  <a:gd name="csX89" fmla="*/ 3088946 w 7221941"/>
                  <a:gd name="csY89" fmla="*/ 620726 h 881669"/>
                  <a:gd name="csX90" fmla="*/ 3033522 w 7221941"/>
                  <a:gd name="csY90" fmla="*/ 520645 h 881669"/>
                  <a:gd name="csX91" fmla="*/ 2978458 w 7221941"/>
                  <a:gd name="csY91" fmla="*/ 436359 h 881669"/>
                  <a:gd name="csX92" fmla="*/ 2923253 w 7221941"/>
                  <a:gd name="csY92" fmla="*/ 380365 h 881669"/>
                  <a:gd name="csX93" fmla="*/ 2867850 w 7221941"/>
                  <a:gd name="csY93" fmla="*/ 360181 h 881669"/>
                  <a:gd name="csX94" fmla="*/ 2812809 w 7221941"/>
                  <a:gd name="csY94" fmla="*/ 380777 h 881669"/>
                  <a:gd name="csX95" fmla="*/ 2758501 w 7221941"/>
                  <a:gd name="csY95" fmla="*/ 435784 h 881669"/>
                  <a:gd name="csX96" fmla="*/ 2702390 w 7221941"/>
                  <a:gd name="csY96" fmla="*/ 521388 h 881669"/>
                  <a:gd name="csX97" fmla="*/ 2648141 w 7221941"/>
                  <a:gd name="csY97" fmla="*/ 621151 h 881669"/>
                  <a:gd name="csX98" fmla="*/ 2648137 w 7221941"/>
                  <a:gd name="csY98" fmla="*/ 620431 h 881669"/>
                  <a:gd name="csX99" fmla="*/ 2647684 w 7221941"/>
                  <a:gd name="csY99" fmla="*/ 621606 h 881669"/>
                  <a:gd name="csX100" fmla="*/ 2592927 w 7221941"/>
                  <a:gd name="csY100" fmla="*/ 719382 h 881669"/>
                  <a:gd name="csX101" fmla="*/ 2537133 w 7221941"/>
                  <a:gd name="csY101" fmla="*/ 805275 h 881669"/>
                  <a:gd name="csX102" fmla="*/ 2482256 w 7221941"/>
                  <a:gd name="csY102" fmla="*/ 861293 h 881669"/>
                  <a:gd name="csX103" fmla="*/ 2426679 w 7221941"/>
                  <a:gd name="csY103" fmla="*/ 881669 h 881669"/>
                  <a:gd name="csX104" fmla="*/ 2371811 w 7221941"/>
                  <a:gd name="csY104" fmla="*/ 861306 h 881669"/>
                  <a:gd name="csX105" fmla="*/ 2314106 w 7221941"/>
                  <a:gd name="csY105" fmla="*/ 802197 h 881669"/>
                  <a:gd name="csX106" fmla="*/ 2260985 w 7221941"/>
                  <a:gd name="csY106" fmla="*/ 721039 h 881669"/>
                  <a:gd name="csX107" fmla="*/ 2206292 w 7221941"/>
                  <a:gd name="csY107" fmla="*/ 620726 h 881669"/>
                  <a:gd name="csX108" fmla="*/ 2150869 w 7221941"/>
                  <a:gd name="csY108" fmla="*/ 520645 h 881669"/>
                  <a:gd name="csX109" fmla="*/ 2095804 w 7221941"/>
                  <a:gd name="csY109" fmla="*/ 436359 h 881669"/>
                  <a:gd name="csX110" fmla="*/ 2040599 w 7221941"/>
                  <a:gd name="csY110" fmla="*/ 380366 h 881669"/>
                  <a:gd name="csX111" fmla="*/ 1985197 w 7221941"/>
                  <a:gd name="csY111" fmla="*/ 360182 h 881669"/>
                  <a:gd name="csX112" fmla="*/ 1930155 w 7221941"/>
                  <a:gd name="csY112" fmla="*/ 380777 h 881669"/>
                  <a:gd name="csX113" fmla="*/ 1875848 w 7221941"/>
                  <a:gd name="csY113" fmla="*/ 435784 h 881669"/>
                  <a:gd name="csX114" fmla="*/ 1819736 w 7221941"/>
                  <a:gd name="csY114" fmla="*/ 521388 h 881669"/>
                  <a:gd name="csX115" fmla="*/ 1765487 w 7221941"/>
                  <a:gd name="csY115" fmla="*/ 621151 h 881669"/>
                  <a:gd name="csX116" fmla="*/ 1765122 w 7221941"/>
                  <a:gd name="csY116" fmla="*/ 620636 h 881669"/>
                  <a:gd name="csX117" fmla="*/ 1764852 w 7221941"/>
                  <a:gd name="csY117" fmla="*/ 621606 h 881669"/>
                  <a:gd name="csX118" fmla="*/ 1710094 w 7221941"/>
                  <a:gd name="csY118" fmla="*/ 719382 h 881669"/>
                  <a:gd name="csX119" fmla="*/ 1654301 w 7221941"/>
                  <a:gd name="csY119" fmla="*/ 805275 h 881669"/>
                  <a:gd name="csX120" fmla="*/ 1599423 w 7221941"/>
                  <a:gd name="csY120" fmla="*/ 861292 h 881669"/>
                  <a:gd name="csX121" fmla="*/ 1543846 w 7221941"/>
                  <a:gd name="csY121" fmla="*/ 881669 h 881669"/>
                  <a:gd name="csX122" fmla="*/ 1488978 w 7221941"/>
                  <a:gd name="csY122" fmla="*/ 861306 h 881669"/>
                  <a:gd name="csX123" fmla="*/ 1431273 w 7221941"/>
                  <a:gd name="csY123" fmla="*/ 802197 h 881669"/>
                  <a:gd name="csX124" fmla="*/ 1378152 w 7221941"/>
                  <a:gd name="csY124" fmla="*/ 721039 h 881669"/>
                  <a:gd name="csX125" fmla="*/ 1323460 w 7221941"/>
                  <a:gd name="csY125" fmla="*/ 620726 h 881669"/>
                  <a:gd name="csX126" fmla="*/ 1268035 w 7221941"/>
                  <a:gd name="csY126" fmla="*/ 520645 h 881669"/>
                  <a:gd name="csX127" fmla="*/ 1212971 w 7221941"/>
                  <a:gd name="csY127" fmla="*/ 436359 h 881669"/>
                  <a:gd name="csX128" fmla="*/ 1157767 w 7221941"/>
                  <a:gd name="csY128" fmla="*/ 380365 h 881669"/>
                  <a:gd name="csX129" fmla="*/ 1102364 w 7221941"/>
                  <a:gd name="csY129" fmla="*/ 360181 h 881669"/>
                  <a:gd name="csX130" fmla="*/ 1047322 w 7221941"/>
                  <a:gd name="csY130" fmla="*/ 380777 h 881669"/>
                  <a:gd name="csX131" fmla="*/ 993015 w 7221941"/>
                  <a:gd name="csY131" fmla="*/ 435784 h 881669"/>
                  <a:gd name="csX132" fmla="*/ 936903 w 7221941"/>
                  <a:gd name="csY132" fmla="*/ 521388 h 881669"/>
                  <a:gd name="csX133" fmla="*/ 882654 w 7221941"/>
                  <a:gd name="csY133" fmla="*/ 621151 h 881669"/>
                  <a:gd name="csX134" fmla="*/ 882650 w 7221941"/>
                  <a:gd name="csY134" fmla="*/ 620431 h 881669"/>
                  <a:gd name="csX135" fmla="*/ 882198 w 7221941"/>
                  <a:gd name="csY135" fmla="*/ 621606 h 881669"/>
                  <a:gd name="csX136" fmla="*/ 827441 w 7221941"/>
                  <a:gd name="csY136" fmla="*/ 719382 h 881669"/>
                  <a:gd name="csX137" fmla="*/ 771647 w 7221941"/>
                  <a:gd name="csY137" fmla="*/ 805275 h 881669"/>
                  <a:gd name="csX138" fmla="*/ 716769 w 7221941"/>
                  <a:gd name="csY138" fmla="*/ 861293 h 881669"/>
                  <a:gd name="csX139" fmla="*/ 661192 w 7221941"/>
                  <a:gd name="csY139" fmla="*/ 881669 h 881669"/>
                  <a:gd name="csX140" fmla="*/ 606325 w 7221941"/>
                  <a:gd name="csY140" fmla="*/ 861306 h 881669"/>
                  <a:gd name="csX141" fmla="*/ 548620 w 7221941"/>
                  <a:gd name="csY141" fmla="*/ 802197 h 881669"/>
                  <a:gd name="csX142" fmla="*/ 495499 w 7221941"/>
                  <a:gd name="csY142" fmla="*/ 721039 h 881669"/>
                  <a:gd name="csX143" fmla="*/ 440806 w 7221941"/>
                  <a:gd name="csY143" fmla="*/ 620726 h 881669"/>
                  <a:gd name="csX144" fmla="*/ 385382 w 7221941"/>
                  <a:gd name="csY144" fmla="*/ 520645 h 881669"/>
                  <a:gd name="csX145" fmla="*/ 330318 w 7221941"/>
                  <a:gd name="csY145" fmla="*/ 436359 h 881669"/>
                  <a:gd name="csX146" fmla="*/ 275113 w 7221941"/>
                  <a:gd name="csY146" fmla="*/ 380366 h 881669"/>
                  <a:gd name="csX147" fmla="*/ 219710 w 7221941"/>
                  <a:gd name="csY147" fmla="*/ 360182 h 881669"/>
                  <a:gd name="csX148" fmla="*/ 164668 w 7221941"/>
                  <a:gd name="csY148" fmla="*/ 380777 h 881669"/>
                  <a:gd name="csX149" fmla="*/ 110361 w 7221941"/>
                  <a:gd name="csY149" fmla="*/ 435784 h 881669"/>
                  <a:gd name="csX150" fmla="*/ 54250 w 7221941"/>
                  <a:gd name="csY150" fmla="*/ 521388 h 881669"/>
                  <a:gd name="csX151" fmla="*/ 0 w 7221941"/>
                  <a:gd name="csY151" fmla="*/ 621151 h 881669"/>
                  <a:gd name="csX0" fmla="*/ 3287341 w 7221941"/>
                  <a:gd name="csY0" fmla="*/ 16935 h 881669"/>
                  <a:gd name="csX1" fmla="*/ 3340096 w 7221941"/>
                  <a:gd name="csY1" fmla="*/ 18923 h 881669"/>
                  <a:gd name="csX2" fmla="*/ 3360404 w 7221941"/>
                  <a:gd name="csY2" fmla="*/ 5967 h 881669"/>
                  <a:gd name="csX3" fmla="*/ 5054327 w 7221941"/>
                  <a:gd name="csY3" fmla="*/ 16935 h 881669"/>
                  <a:gd name="csX4" fmla="*/ 5106878 w 7221941"/>
                  <a:gd name="csY4" fmla="*/ 18097 h 881669"/>
                  <a:gd name="csX5" fmla="*/ 5125890 w 7221941"/>
                  <a:gd name="csY5" fmla="*/ 5967 h 881669"/>
                  <a:gd name="csX6" fmla="*/ 5161845 w 7221941"/>
                  <a:gd name="csY6" fmla="*/ 0 h 881669"/>
                  <a:gd name="csX7" fmla="*/ 7221941 w 7221941"/>
                  <a:gd name="csY7" fmla="*/ 51611 h 881669"/>
                  <a:gd name="csX8" fmla="*/ 7062810 w 7221941"/>
                  <a:gd name="csY8" fmla="*/ 621606 h 881669"/>
                  <a:gd name="csX9" fmla="*/ 7008053 w 7221941"/>
                  <a:gd name="csY9" fmla="*/ 719382 h 881669"/>
                  <a:gd name="csX10" fmla="*/ 6952260 w 7221941"/>
                  <a:gd name="csY10" fmla="*/ 805275 h 881669"/>
                  <a:gd name="csX11" fmla="*/ 6897381 w 7221941"/>
                  <a:gd name="csY11" fmla="*/ 861292 h 881669"/>
                  <a:gd name="csX12" fmla="*/ 6841804 w 7221941"/>
                  <a:gd name="csY12" fmla="*/ 881669 h 881669"/>
                  <a:gd name="csX13" fmla="*/ 6786937 w 7221941"/>
                  <a:gd name="csY13" fmla="*/ 861306 h 881669"/>
                  <a:gd name="csX14" fmla="*/ 6729232 w 7221941"/>
                  <a:gd name="csY14" fmla="*/ 802197 h 881669"/>
                  <a:gd name="csX15" fmla="*/ 6676111 w 7221941"/>
                  <a:gd name="csY15" fmla="*/ 721039 h 881669"/>
                  <a:gd name="csX16" fmla="*/ 6621418 w 7221941"/>
                  <a:gd name="csY16" fmla="*/ 620726 h 881669"/>
                  <a:gd name="csX17" fmla="*/ 6565994 w 7221941"/>
                  <a:gd name="csY17" fmla="*/ 520645 h 881669"/>
                  <a:gd name="csX18" fmla="*/ 6510930 w 7221941"/>
                  <a:gd name="csY18" fmla="*/ 436359 h 881669"/>
                  <a:gd name="csX19" fmla="*/ 6455725 w 7221941"/>
                  <a:gd name="csY19" fmla="*/ 380365 h 881669"/>
                  <a:gd name="csX20" fmla="*/ 6400323 w 7221941"/>
                  <a:gd name="csY20" fmla="*/ 360181 h 881669"/>
                  <a:gd name="csX21" fmla="*/ 6345281 w 7221941"/>
                  <a:gd name="csY21" fmla="*/ 380777 h 881669"/>
                  <a:gd name="csX22" fmla="*/ 6290973 w 7221941"/>
                  <a:gd name="csY22" fmla="*/ 435784 h 881669"/>
                  <a:gd name="csX23" fmla="*/ 6234862 w 7221941"/>
                  <a:gd name="csY23" fmla="*/ 521388 h 881669"/>
                  <a:gd name="csX24" fmla="*/ 6180613 w 7221941"/>
                  <a:gd name="csY24" fmla="*/ 621151 h 881669"/>
                  <a:gd name="csX25" fmla="*/ 6180609 w 7221941"/>
                  <a:gd name="csY25" fmla="*/ 620431 h 881669"/>
                  <a:gd name="csX26" fmla="*/ 6180157 w 7221941"/>
                  <a:gd name="csY26" fmla="*/ 621606 h 881669"/>
                  <a:gd name="csX27" fmla="*/ 6125399 w 7221941"/>
                  <a:gd name="csY27" fmla="*/ 719382 h 881669"/>
                  <a:gd name="csX28" fmla="*/ 6069606 w 7221941"/>
                  <a:gd name="csY28" fmla="*/ 805275 h 881669"/>
                  <a:gd name="csX29" fmla="*/ 6014728 w 7221941"/>
                  <a:gd name="csY29" fmla="*/ 861293 h 881669"/>
                  <a:gd name="csX30" fmla="*/ 5959151 w 7221941"/>
                  <a:gd name="csY30" fmla="*/ 881669 h 881669"/>
                  <a:gd name="csX31" fmla="*/ 5904283 w 7221941"/>
                  <a:gd name="csY31" fmla="*/ 861306 h 881669"/>
                  <a:gd name="csX32" fmla="*/ 5846578 w 7221941"/>
                  <a:gd name="csY32" fmla="*/ 802197 h 881669"/>
                  <a:gd name="csX33" fmla="*/ 5793457 w 7221941"/>
                  <a:gd name="csY33" fmla="*/ 721039 h 881669"/>
                  <a:gd name="csX34" fmla="*/ 5738764 w 7221941"/>
                  <a:gd name="csY34" fmla="*/ 620726 h 881669"/>
                  <a:gd name="csX35" fmla="*/ 5683341 w 7221941"/>
                  <a:gd name="csY35" fmla="*/ 520645 h 881669"/>
                  <a:gd name="csX36" fmla="*/ 5628277 w 7221941"/>
                  <a:gd name="csY36" fmla="*/ 436359 h 881669"/>
                  <a:gd name="csX37" fmla="*/ 5573071 w 7221941"/>
                  <a:gd name="csY37" fmla="*/ 380366 h 881669"/>
                  <a:gd name="csX38" fmla="*/ 5517669 w 7221941"/>
                  <a:gd name="csY38" fmla="*/ 360182 h 881669"/>
                  <a:gd name="csX39" fmla="*/ 5462627 w 7221941"/>
                  <a:gd name="csY39" fmla="*/ 380777 h 881669"/>
                  <a:gd name="csX40" fmla="*/ 5408320 w 7221941"/>
                  <a:gd name="csY40" fmla="*/ 435784 h 881669"/>
                  <a:gd name="csX41" fmla="*/ 5352208 w 7221941"/>
                  <a:gd name="csY41" fmla="*/ 521388 h 881669"/>
                  <a:gd name="csX42" fmla="*/ 5297959 w 7221941"/>
                  <a:gd name="csY42" fmla="*/ 621151 h 881669"/>
                  <a:gd name="csX43" fmla="*/ 5297594 w 7221941"/>
                  <a:gd name="csY43" fmla="*/ 620636 h 881669"/>
                  <a:gd name="csX44" fmla="*/ 5297324 w 7221941"/>
                  <a:gd name="csY44" fmla="*/ 621606 h 881669"/>
                  <a:gd name="csX45" fmla="*/ 5242567 w 7221941"/>
                  <a:gd name="csY45" fmla="*/ 719382 h 881669"/>
                  <a:gd name="csX46" fmla="*/ 5186773 w 7221941"/>
                  <a:gd name="csY46" fmla="*/ 805275 h 881669"/>
                  <a:gd name="csX47" fmla="*/ 5131895 w 7221941"/>
                  <a:gd name="csY47" fmla="*/ 861292 h 881669"/>
                  <a:gd name="csX48" fmla="*/ 5076318 w 7221941"/>
                  <a:gd name="csY48" fmla="*/ 881669 h 881669"/>
                  <a:gd name="csX49" fmla="*/ 5021451 w 7221941"/>
                  <a:gd name="csY49" fmla="*/ 861306 h 881669"/>
                  <a:gd name="csX50" fmla="*/ 4963746 w 7221941"/>
                  <a:gd name="csY50" fmla="*/ 802197 h 881669"/>
                  <a:gd name="csX51" fmla="*/ 4910624 w 7221941"/>
                  <a:gd name="csY51" fmla="*/ 721039 h 881669"/>
                  <a:gd name="csX52" fmla="*/ 4855932 w 7221941"/>
                  <a:gd name="csY52" fmla="*/ 620726 h 881669"/>
                  <a:gd name="csX53" fmla="*/ 4800508 w 7221941"/>
                  <a:gd name="csY53" fmla="*/ 520645 h 881669"/>
                  <a:gd name="csX54" fmla="*/ 4745443 w 7221941"/>
                  <a:gd name="csY54" fmla="*/ 436359 h 881669"/>
                  <a:gd name="csX55" fmla="*/ 4690239 w 7221941"/>
                  <a:gd name="csY55" fmla="*/ 380365 h 881669"/>
                  <a:gd name="csX56" fmla="*/ 4634836 w 7221941"/>
                  <a:gd name="csY56" fmla="*/ 360181 h 881669"/>
                  <a:gd name="csX57" fmla="*/ 4579794 w 7221941"/>
                  <a:gd name="csY57" fmla="*/ 380777 h 881669"/>
                  <a:gd name="csX58" fmla="*/ 4525487 w 7221941"/>
                  <a:gd name="csY58" fmla="*/ 435784 h 881669"/>
                  <a:gd name="csX59" fmla="*/ 4469375 w 7221941"/>
                  <a:gd name="csY59" fmla="*/ 521388 h 881669"/>
                  <a:gd name="csX60" fmla="*/ 4415126 w 7221941"/>
                  <a:gd name="csY60" fmla="*/ 621151 h 881669"/>
                  <a:gd name="csX61" fmla="*/ 4415122 w 7221941"/>
                  <a:gd name="csY61" fmla="*/ 620431 h 881669"/>
                  <a:gd name="csX62" fmla="*/ 4414670 w 7221941"/>
                  <a:gd name="csY62" fmla="*/ 621606 h 881669"/>
                  <a:gd name="csX63" fmla="*/ 4359913 w 7221941"/>
                  <a:gd name="csY63" fmla="*/ 719382 h 881669"/>
                  <a:gd name="csX64" fmla="*/ 4304119 w 7221941"/>
                  <a:gd name="csY64" fmla="*/ 805275 h 881669"/>
                  <a:gd name="csX65" fmla="*/ 4249241 w 7221941"/>
                  <a:gd name="csY65" fmla="*/ 861293 h 881669"/>
                  <a:gd name="csX66" fmla="*/ 4193665 w 7221941"/>
                  <a:gd name="csY66" fmla="*/ 881669 h 881669"/>
                  <a:gd name="csX67" fmla="*/ 4138797 w 7221941"/>
                  <a:gd name="csY67" fmla="*/ 861306 h 881669"/>
                  <a:gd name="csX68" fmla="*/ 4081092 w 7221941"/>
                  <a:gd name="csY68" fmla="*/ 802197 h 881669"/>
                  <a:gd name="csX69" fmla="*/ 4027971 w 7221941"/>
                  <a:gd name="csY69" fmla="*/ 721039 h 881669"/>
                  <a:gd name="csX70" fmla="*/ 3973278 w 7221941"/>
                  <a:gd name="csY70" fmla="*/ 620726 h 881669"/>
                  <a:gd name="csX71" fmla="*/ 3917854 w 7221941"/>
                  <a:gd name="csY71" fmla="*/ 520645 h 881669"/>
                  <a:gd name="csX72" fmla="*/ 3862790 w 7221941"/>
                  <a:gd name="csY72" fmla="*/ 436359 h 881669"/>
                  <a:gd name="csX73" fmla="*/ 3807585 w 7221941"/>
                  <a:gd name="csY73" fmla="*/ 380366 h 881669"/>
                  <a:gd name="csX74" fmla="*/ 3752182 w 7221941"/>
                  <a:gd name="csY74" fmla="*/ 360182 h 881669"/>
                  <a:gd name="csX75" fmla="*/ 3697141 w 7221941"/>
                  <a:gd name="csY75" fmla="*/ 380777 h 881669"/>
                  <a:gd name="csX76" fmla="*/ 3642833 w 7221941"/>
                  <a:gd name="csY76" fmla="*/ 435784 h 881669"/>
                  <a:gd name="csX77" fmla="*/ 3586722 w 7221941"/>
                  <a:gd name="csY77" fmla="*/ 521388 h 881669"/>
                  <a:gd name="csX78" fmla="*/ 3532473 w 7221941"/>
                  <a:gd name="csY78" fmla="*/ 621151 h 881669"/>
                  <a:gd name="csX79" fmla="*/ 3531033 w 7221941"/>
                  <a:gd name="csY79" fmla="*/ 619119 h 881669"/>
                  <a:gd name="csX80" fmla="*/ 3530338 w 7221941"/>
                  <a:gd name="csY80" fmla="*/ 621606 h 881669"/>
                  <a:gd name="csX81" fmla="*/ 3475581 w 7221941"/>
                  <a:gd name="csY81" fmla="*/ 719382 h 881669"/>
                  <a:gd name="csX82" fmla="*/ 3419788 w 7221941"/>
                  <a:gd name="csY82" fmla="*/ 805275 h 881669"/>
                  <a:gd name="csX83" fmla="*/ 3364909 w 7221941"/>
                  <a:gd name="csY83" fmla="*/ 861292 h 881669"/>
                  <a:gd name="csX84" fmla="*/ 3309332 w 7221941"/>
                  <a:gd name="csY84" fmla="*/ 881669 h 881669"/>
                  <a:gd name="csX85" fmla="*/ 3254465 w 7221941"/>
                  <a:gd name="csY85" fmla="*/ 861306 h 881669"/>
                  <a:gd name="csX86" fmla="*/ 3196760 w 7221941"/>
                  <a:gd name="csY86" fmla="*/ 802197 h 881669"/>
                  <a:gd name="csX87" fmla="*/ 3143638 w 7221941"/>
                  <a:gd name="csY87" fmla="*/ 721039 h 881669"/>
                  <a:gd name="csX88" fmla="*/ 3088946 w 7221941"/>
                  <a:gd name="csY88" fmla="*/ 620726 h 881669"/>
                  <a:gd name="csX89" fmla="*/ 3033522 w 7221941"/>
                  <a:gd name="csY89" fmla="*/ 520645 h 881669"/>
                  <a:gd name="csX90" fmla="*/ 2978458 w 7221941"/>
                  <a:gd name="csY90" fmla="*/ 436359 h 881669"/>
                  <a:gd name="csX91" fmla="*/ 2923253 w 7221941"/>
                  <a:gd name="csY91" fmla="*/ 380365 h 881669"/>
                  <a:gd name="csX92" fmla="*/ 2867850 w 7221941"/>
                  <a:gd name="csY92" fmla="*/ 360181 h 881669"/>
                  <a:gd name="csX93" fmla="*/ 2812809 w 7221941"/>
                  <a:gd name="csY93" fmla="*/ 380777 h 881669"/>
                  <a:gd name="csX94" fmla="*/ 2758501 w 7221941"/>
                  <a:gd name="csY94" fmla="*/ 435784 h 881669"/>
                  <a:gd name="csX95" fmla="*/ 2702390 w 7221941"/>
                  <a:gd name="csY95" fmla="*/ 521388 h 881669"/>
                  <a:gd name="csX96" fmla="*/ 2648141 w 7221941"/>
                  <a:gd name="csY96" fmla="*/ 621151 h 881669"/>
                  <a:gd name="csX97" fmla="*/ 2648137 w 7221941"/>
                  <a:gd name="csY97" fmla="*/ 620431 h 881669"/>
                  <a:gd name="csX98" fmla="*/ 2647684 w 7221941"/>
                  <a:gd name="csY98" fmla="*/ 621606 h 881669"/>
                  <a:gd name="csX99" fmla="*/ 2592927 w 7221941"/>
                  <a:gd name="csY99" fmla="*/ 719382 h 881669"/>
                  <a:gd name="csX100" fmla="*/ 2537133 w 7221941"/>
                  <a:gd name="csY100" fmla="*/ 805275 h 881669"/>
                  <a:gd name="csX101" fmla="*/ 2482256 w 7221941"/>
                  <a:gd name="csY101" fmla="*/ 861293 h 881669"/>
                  <a:gd name="csX102" fmla="*/ 2426679 w 7221941"/>
                  <a:gd name="csY102" fmla="*/ 881669 h 881669"/>
                  <a:gd name="csX103" fmla="*/ 2371811 w 7221941"/>
                  <a:gd name="csY103" fmla="*/ 861306 h 881669"/>
                  <a:gd name="csX104" fmla="*/ 2314106 w 7221941"/>
                  <a:gd name="csY104" fmla="*/ 802197 h 881669"/>
                  <a:gd name="csX105" fmla="*/ 2260985 w 7221941"/>
                  <a:gd name="csY105" fmla="*/ 721039 h 881669"/>
                  <a:gd name="csX106" fmla="*/ 2206292 w 7221941"/>
                  <a:gd name="csY106" fmla="*/ 620726 h 881669"/>
                  <a:gd name="csX107" fmla="*/ 2150869 w 7221941"/>
                  <a:gd name="csY107" fmla="*/ 520645 h 881669"/>
                  <a:gd name="csX108" fmla="*/ 2095804 w 7221941"/>
                  <a:gd name="csY108" fmla="*/ 436359 h 881669"/>
                  <a:gd name="csX109" fmla="*/ 2040599 w 7221941"/>
                  <a:gd name="csY109" fmla="*/ 380366 h 881669"/>
                  <a:gd name="csX110" fmla="*/ 1985197 w 7221941"/>
                  <a:gd name="csY110" fmla="*/ 360182 h 881669"/>
                  <a:gd name="csX111" fmla="*/ 1930155 w 7221941"/>
                  <a:gd name="csY111" fmla="*/ 380777 h 881669"/>
                  <a:gd name="csX112" fmla="*/ 1875848 w 7221941"/>
                  <a:gd name="csY112" fmla="*/ 435784 h 881669"/>
                  <a:gd name="csX113" fmla="*/ 1819736 w 7221941"/>
                  <a:gd name="csY113" fmla="*/ 521388 h 881669"/>
                  <a:gd name="csX114" fmla="*/ 1765487 w 7221941"/>
                  <a:gd name="csY114" fmla="*/ 621151 h 881669"/>
                  <a:gd name="csX115" fmla="*/ 1765122 w 7221941"/>
                  <a:gd name="csY115" fmla="*/ 620636 h 881669"/>
                  <a:gd name="csX116" fmla="*/ 1764852 w 7221941"/>
                  <a:gd name="csY116" fmla="*/ 621606 h 881669"/>
                  <a:gd name="csX117" fmla="*/ 1710094 w 7221941"/>
                  <a:gd name="csY117" fmla="*/ 719382 h 881669"/>
                  <a:gd name="csX118" fmla="*/ 1654301 w 7221941"/>
                  <a:gd name="csY118" fmla="*/ 805275 h 881669"/>
                  <a:gd name="csX119" fmla="*/ 1599423 w 7221941"/>
                  <a:gd name="csY119" fmla="*/ 861292 h 881669"/>
                  <a:gd name="csX120" fmla="*/ 1543846 w 7221941"/>
                  <a:gd name="csY120" fmla="*/ 881669 h 881669"/>
                  <a:gd name="csX121" fmla="*/ 1488978 w 7221941"/>
                  <a:gd name="csY121" fmla="*/ 861306 h 881669"/>
                  <a:gd name="csX122" fmla="*/ 1431273 w 7221941"/>
                  <a:gd name="csY122" fmla="*/ 802197 h 881669"/>
                  <a:gd name="csX123" fmla="*/ 1378152 w 7221941"/>
                  <a:gd name="csY123" fmla="*/ 721039 h 881669"/>
                  <a:gd name="csX124" fmla="*/ 1323460 w 7221941"/>
                  <a:gd name="csY124" fmla="*/ 620726 h 881669"/>
                  <a:gd name="csX125" fmla="*/ 1268035 w 7221941"/>
                  <a:gd name="csY125" fmla="*/ 520645 h 881669"/>
                  <a:gd name="csX126" fmla="*/ 1212971 w 7221941"/>
                  <a:gd name="csY126" fmla="*/ 436359 h 881669"/>
                  <a:gd name="csX127" fmla="*/ 1157767 w 7221941"/>
                  <a:gd name="csY127" fmla="*/ 380365 h 881669"/>
                  <a:gd name="csX128" fmla="*/ 1102364 w 7221941"/>
                  <a:gd name="csY128" fmla="*/ 360181 h 881669"/>
                  <a:gd name="csX129" fmla="*/ 1047322 w 7221941"/>
                  <a:gd name="csY129" fmla="*/ 380777 h 881669"/>
                  <a:gd name="csX130" fmla="*/ 993015 w 7221941"/>
                  <a:gd name="csY130" fmla="*/ 435784 h 881669"/>
                  <a:gd name="csX131" fmla="*/ 936903 w 7221941"/>
                  <a:gd name="csY131" fmla="*/ 521388 h 881669"/>
                  <a:gd name="csX132" fmla="*/ 882654 w 7221941"/>
                  <a:gd name="csY132" fmla="*/ 621151 h 881669"/>
                  <a:gd name="csX133" fmla="*/ 882650 w 7221941"/>
                  <a:gd name="csY133" fmla="*/ 620431 h 881669"/>
                  <a:gd name="csX134" fmla="*/ 882198 w 7221941"/>
                  <a:gd name="csY134" fmla="*/ 621606 h 881669"/>
                  <a:gd name="csX135" fmla="*/ 827441 w 7221941"/>
                  <a:gd name="csY135" fmla="*/ 719382 h 881669"/>
                  <a:gd name="csX136" fmla="*/ 771647 w 7221941"/>
                  <a:gd name="csY136" fmla="*/ 805275 h 881669"/>
                  <a:gd name="csX137" fmla="*/ 716769 w 7221941"/>
                  <a:gd name="csY137" fmla="*/ 861293 h 881669"/>
                  <a:gd name="csX138" fmla="*/ 661192 w 7221941"/>
                  <a:gd name="csY138" fmla="*/ 881669 h 881669"/>
                  <a:gd name="csX139" fmla="*/ 606325 w 7221941"/>
                  <a:gd name="csY139" fmla="*/ 861306 h 881669"/>
                  <a:gd name="csX140" fmla="*/ 548620 w 7221941"/>
                  <a:gd name="csY140" fmla="*/ 802197 h 881669"/>
                  <a:gd name="csX141" fmla="*/ 495499 w 7221941"/>
                  <a:gd name="csY141" fmla="*/ 721039 h 881669"/>
                  <a:gd name="csX142" fmla="*/ 440806 w 7221941"/>
                  <a:gd name="csY142" fmla="*/ 620726 h 881669"/>
                  <a:gd name="csX143" fmla="*/ 385382 w 7221941"/>
                  <a:gd name="csY143" fmla="*/ 520645 h 881669"/>
                  <a:gd name="csX144" fmla="*/ 330318 w 7221941"/>
                  <a:gd name="csY144" fmla="*/ 436359 h 881669"/>
                  <a:gd name="csX145" fmla="*/ 275113 w 7221941"/>
                  <a:gd name="csY145" fmla="*/ 380366 h 881669"/>
                  <a:gd name="csX146" fmla="*/ 219710 w 7221941"/>
                  <a:gd name="csY146" fmla="*/ 360182 h 881669"/>
                  <a:gd name="csX147" fmla="*/ 164668 w 7221941"/>
                  <a:gd name="csY147" fmla="*/ 380777 h 881669"/>
                  <a:gd name="csX148" fmla="*/ 110361 w 7221941"/>
                  <a:gd name="csY148" fmla="*/ 435784 h 881669"/>
                  <a:gd name="csX149" fmla="*/ 54250 w 7221941"/>
                  <a:gd name="csY149" fmla="*/ 521388 h 881669"/>
                  <a:gd name="csX150" fmla="*/ 0 w 7221941"/>
                  <a:gd name="csY150" fmla="*/ 621151 h 881669"/>
                  <a:gd name="csX0" fmla="*/ 3287341 w 7221941"/>
                  <a:gd name="csY0" fmla="*/ 16935 h 881669"/>
                  <a:gd name="csX1" fmla="*/ 3340096 w 7221941"/>
                  <a:gd name="csY1" fmla="*/ 18923 h 881669"/>
                  <a:gd name="csX2" fmla="*/ 5054327 w 7221941"/>
                  <a:gd name="csY2" fmla="*/ 16935 h 881669"/>
                  <a:gd name="csX3" fmla="*/ 5106878 w 7221941"/>
                  <a:gd name="csY3" fmla="*/ 18097 h 881669"/>
                  <a:gd name="csX4" fmla="*/ 5125890 w 7221941"/>
                  <a:gd name="csY4" fmla="*/ 5967 h 881669"/>
                  <a:gd name="csX5" fmla="*/ 5161845 w 7221941"/>
                  <a:gd name="csY5" fmla="*/ 0 h 881669"/>
                  <a:gd name="csX6" fmla="*/ 7221941 w 7221941"/>
                  <a:gd name="csY6" fmla="*/ 51611 h 881669"/>
                  <a:gd name="csX7" fmla="*/ 7062810 w 7221941"/>
                  <a:gd name="csY7" fmla="*/ 621606 h 881669"/>
                  <a:gd name="csX8" fmla="*/ 7008053 w 7221941"/>
                  <a:gd name="csY8" fmla="*/ 719382 h 881669"/>
                  <a:gd name="csX9" fmla="*/ 6952260 w 7221941"/>
                  <a:gd name="csY9" fmla="*/ 805275 h 881669"/>
                  <a:gd name="csX10" fmla="*/ 6897381 w 7221941"/>
                  <a:gd name="csY10" fmla="*/ 861292 h 881669"/>
                  <a:gd name="csX11" fmla="*/ 6841804 w 7221941"/>
                  <a:gd name="csY11" fmla="*/ 881669 h 881669"/>
                  <a:gd name="csX12" fmla="*/ 6786937 w 7221941"/>
                  <a:gd name="csY12" fmla="*/ 861306 h 881669"/>
                  <a:gd name="csX13" fmla="*/ 6729232 w 7221941"/>
                  <a:gd name="csY13" fmla="*/ 802197 h 881669"/>
                  <a:gd name="csX14" fmla="*/ 6676111 w 7221941"/>
                  <a:gd name="csY14" fmla="*/ 721039 h 881669"/>
                  <a:gd name="csX15" fmla="*/ 6621418 w 7221941"/>
                  <a:gd name="csY15" fmla="*/ 620726 h 881669"/>
                  <a:gd name="csX16" fmla="*/ 6565994 w 7221941"/>
                  <a:gd name="csY16" fmla="*/ 520645 h 881669"/>
                  <a:gd name="csX17" fmla="*/ 6510930 w 7221941"/>
                  <a:gd name="csY17" fmla="*/ 436359 h 881669"/>
                  <a:gd name="csX18" fmla="*/ 6455725 w 7221941"/>
                  <a:gd name="csY18" fmla="*/ 380365 h 881669"/>
                  <a:gd name="csX19" fmla="*/ 6400323 w 7221941"/>
                  <a:gd name="csY19" fmla="*/ 360181 h 881669"/>
                  <a:gd name="csX20" fmla="*/ 6345281 w 7221941"/>
                  <a:gd name="csY20" fmla="*/ 380777 h 881669"/>
                  <a:gd name="csX21" fmla="*/ 6290973 w 7221941"/>
                  <a:gd name="csY21" fmla="*/ 435784 h 881669"/>
                  <a:gd name="csX22" fmla="*/ 6234862 w 7221941"/>
                  <a:gd name="csY22" fmla="*/ 521388 h 881669"/>
                  <a:gd name="csX23" fmla="*/ 6180613 w 7221941"/>
                  <a:gd name="csY23" fmla="*/ 621151 h 881669"/>
                  <a:gd name="csX24" fmla="*/ 6180609 w 7221941"/>
                  <a:gd name="csY24" fmla="*/ 620431 h 881669"/>
                  <a:gd name="csX25" fmla="*/ 6180157 w 7221941"/>
                  <a:gd name="csY25" fmla="*/ 621606 h 881669"/>
                  <a:gd name="csX26" fmla="*/ 6125399 w 7221941"/>
                  <a:gd name="csY26" fmla="*/ 719382 h 881669"/>
                  <a:gd name="csX27" fmla="*/ 6069606 w 7221941"/>
                  <a:gd name="csY27" fmla="*/ 805275 h 881669"/>
                  <a:gd name="csX28" fmla="*/ 6014728 w 7221941"/>
                  <a:gd name="csY28" fmla="*/ 861293 h 881669"/>
                  <a:gd name="csX29" fmla="*/ 5959151 w 7221941"/>
                  <a:gd name="csY29" fmla="*/ 881669 h 881669"/>
                  <a:gd name="csX30" fmla="*/ 5904283 w 7221941"/>
                  <a:gd name="csY30" fmla="*/ 861306 h 881669"/>
                  <a:gd name="csX31" fmla="*/ 5846578 w 7221941"/>
                  <a:gd name="csY31" fmla="*/ 802197 h 881669"/>
                  <a:gd name="csX32" fmla="*/ 5793457 w 7221941"/>
                  <a:gd name="csY32" fmla="*/ 721039 h 881669"/>
                  <a:gd name="csX33" fmla="*/ 5738764 w 7221941"/>
                  <a:gd name="csY33" fmla="*/ 620726 h 881669"/>
                  <a:gd name="csX34" fmla="*/ 5683341 w 7221941"/>
                  <a:gd name="csY34" fmla="*/ 520645 h 881669"/>
                  <a:gd name="csX35" fmla="*/ 5628277 w 7221941"/>
                  <a:gd name="csY35" fmla="*/ 436359 h 881669"/>
                  <a:gd name="csX36" fmla="*/ 5573071 w 7221941"/>
                  <a:gd name="csY36" fmla="*/ 380366 h 881669"/>
                  <a:gd name="csX37" fmla="*/ 5517669 w 7221941"/>
                  <a:gd name="csY37" fmla="*/ 360182 h 881669"/>
                  <a:gd name="csX38" fmla="*/ 5462627 w 7221941"/>
                  <a:gd name="csY38" fmla="*/ 380777 h 881669"/>
                  <a:gd name="csX39" fmla="*/ 5408320 w 7221941"/>
                  <a:gd name="csY39" fmla="*/ 435784 h 881669"/>
                  <a:gd name="csX40" fmla="*/ 5352208 w 7221941"/>
                  <a:gd name="csY40" fmla="*/ 521388 h 881669"/>
                  <a:gd name="csX41" fmla="*/ 5297959 w 7221941"/>
                  <a:gd name="csY41" fmla="*/ 621151 h 881669"/>
                  <a:gd name="csX42" fmla="*/ 5297594 w 7221941"/>
                  <a:gd name="csY42" fmla="*/ 620636 h 881669"/>
                  <a:gd name="csX43" fmla="*/ 5297324 w 7221941"/>
                  <a:gd name="csY43" fmla="*/ 621606 h 881669"/>
                  <a:gd name="csX44" fmla="*/ 5242567 w 7221941"/>
                  <a:gd name="csY44" fmla="*/ 719382 h 881669"/>
                  <a:gd name="csX45" fmla="*/ 5186773 w 7221941"/>
                  <a:gd name="csY45" fmla="*/ 805275 h 881669"/>
                  <a:gd name="csX46" fmla="*/ 5131895 w 7221941"/>
                  <a:gd name="csY46" fmla="*/ 861292 h 881669"/>
                  <a:gd name="csX47" fmla="*/ 5076318 w 7221941"/>
                  <a:gd name="csY47" fmla="*/ 881669 h 881669"/>
                  <a:gd name="csX48" fmla="*/ 5021451 w 7221941"/>
                  <a:gd name="csY48" fmla="*/ 861306 h 881669"/>
                  <a:gd name="csX49" fmla="*/ 4963746 w 7221941"/>
                  <a:gd name="csY49" fmla="*/ 802197 h 881669"/>
                  <a:gd name="csX50" fmla="*/ 4910624 w 7221941"/>
                  <a:gd name="csY50" fmla="*/ 721039 h 881669"/>
                  <a:gd name="csX51" fmla="*/ 4855932 w 7221941"/>
                  <a:gd name="csY51" fmla="*/ 620726 h 881669"/>
                  <a:gd name="csX52" fmla="*/ 4800508 w 7221941"/>
                  <a:gd name="csY52" fmla="*/ 520645 h 881669"/>
                  <a:gd name="csX53" fmla="*/ 4745443 w 7221941"/>
                  <a:gd name="csY53" fmla="*/ 436359 h 881669"/>
                  <a:gd name="csX54" fmla="*/ 4690239 w 7221941"/>
                  <a:gd name="csY54" fmla="*/ 380365 h 881669"/>
                  <a:gd name="csX55" fmla="*/ 4634836 w 7221941"/>
                  <a:gd name="csY55" fmla="*/ 360181 h 881669"/>
                  <a:gd name="csX56" fmla="*/ 4579794 w 7221941"/>
                  <a:gd name="csY56" fmla="*/ 380777 h 881669"/>
                  <a:gd name="csX57" fmla="*/ 4525487 w 7221941"/>
                  <a:gd name="csY57" fmla="*/ 435784 h 881669"/>
                  <a:gd name="csX58" fmla="*/ 4469375 w 7221941"/>
                  <a:gd name="csY58" fmla="*/ 521388 h 881669"/>
                  <a:gd name="csX59" fmla="*/ 4415126 w 7221941"/>
                  <a:gd name="csY59" fmla="*/ 621151 h 881669"/>
                  <a:gd name="csX60" fmla="*/ 4415122 w 7221941"/>
                  <a:gd name="csY60" fmla="*/ 620431 h 881669"/>
                  <a:gd name="csX61" fmla="*/ 4414670 w 7221941"/>
                  <a:gd name="csY61" fmla="*/ 621606 h 881669"/>
                  <a:gd name="csX62" fmla="*/ 4359913 w 7221941"/>
                  <a:gd name="csY62" fmla="*/ 719382 h 881669"/>
                  <a:gd name="csX63" fmla="*/ 4304119 w 7221941"/>
                  <a:gd name="csY63" fmla="*/ 805275 h 881669"/>
                  <a:gd name="csX64" fmla="*/ 4249241 w 7221941"/>
                  <a:gd name="csY64" fmla="*/ 861293 h 881669"/>
                  <a:gd name="csX65" fmla="*/ 4193665 w 7221941"/>
                  <a:gd name="csY65" fmla="*/ 881669 h 881669"/>
                  <a:gd name="csX66" fmla="*/ 4138797 w 7221941"/>
                  <a:gd name="csY66" fmla="*/ 861306 h 881669"/>
                  <a:gd name="csX67" fmla="*/ 4081092 w 7221941"/>
                  <a:gd name="csY67" fmla="*/ 802197 h 881669"/>
                  <a:gd name="csX68" fmla="*/ 4027971 w 7221941"/>
                  <a:gd name="csY68" fmla="*/ 721039 h 881669"/>
                  <a:gd name="csX69" fmla="*/ 3973278 w 7221941"/>
                  <a:gd name="csY69" fmla="*/ 620726 h 881669"/>
                  <a:gd name="csX70" fmla="*/ 3917854 w 7221941"/>
                  <a:gd name="csY70" fmla="*/ 520645 h 881669"/>
                  <a:gd name="csX71" fmla="*/ 3862790 w 7221941"/>
                  <a:gd name="csY71" fmla="*/ 436359 h 881669"/>
                  <a:gd name="csX72" fmla="*/ 3807585 w 7221941"/>
                  <a:gd name="csY72" fmla="*/ 380366 h 881669"/>
                  <a:gd name="csX73" fmla="*/ 3752182 w 7221941"/>
                  <a:gd name="csY73" fmla="*/ 360182 h 881669"/>
                  <a:gd name="csX74" fmla="*/ 3697141 w 7221941"/>
                  <a:gd name="csY74" fmla="*/ 380777 h 881669"/>
                  <a:gd name="csX75" fmla="*/ 3642833 w 7221941"/>
                  <a:gd name="csY75" fmla="*/ 435784 h 881669"/>
                  <a:gd name="csX76" fmla="*/ 3586722 w 7221941"/>
                  <a:gd name="csY76" fmla="*/ 521388 h 881669"/>
                  <a:gd name="csX77" fmla="*/ 3532473 w 7221941"/>
                  <a:gd name="csY77" fmla="*/ 621151 h 881669"/>
                  <a:gd name="csX78" fmla="*/ 3531033 w 7221941"/>
                  <a:gd name="csY78" fmla="*/ 619119 h 881669"/>
                  <a:gd name="csX79" fmla="*/ 3530338 w 7221941"/>
                  <a:gd name="csY79" fmla="*/ 621606 h 881669"/>
                  <a:gd name="csX80" fmla="*/ 3475581 w 7221941"/>
                  <a:gd name="csY80" fmla="*/ 719382 h 881669"/>
                  <a:gd name="csX81" fmla="*/ 3419788 w 7221941"/>
                  <a:gd name="csY81" fmla="*/ 805275 h 881669"/>
                  <a:gd name="csX82" fmla="*/ 3364909 w 7221941"/>
                  <a:gd name="csY82" fmla="*/ 861292 h 881669"/>
                  <a:gd name="csX83" fmla="*/ 3309332 w 7221941"/>
                  <a:gd name="csY83" fmla="*/ 881669 h 881669"/>
                  <a:gd name="csX84" fmla="*/ 3254465 w 7221941"/>
                  <a:gd name="csY84" fmla="*/ 861306 h 881669"/>
                  <a:gd name="csX85" fmla="*/ 3196760 w 7221941"/>
                  <a:gd name="csY85" fmla="*/ 802197 h 881669"/>
                  <a:gd name="csX86" fmla="*/ 3143638 w 7221941"/>
                  <a:gd name="csY86" fmla="*/ 721039 h 881669"/>
                  <a:gd name="csX87" fmla="*/ 3088946 w 7221941"/>
                  <a:gd name="csY87" fmla="*/ 620726 h 881669"/>
                  <a:gd name="csX88" fmla="*/ 3033522 w 7221941"/>
                  <a:gd name="csY88" fmla="*/ 520645 h 881669"/>
                  <a:gd name="csX89" fmla="*/ 2978458 w 7221941"/>
                  <a:gd name="csY89" fmla="*/ 436359 h 881669"/>
                  <a:gd name="csX90" fmla="*/ 2923253 w 7221941"/>
                  <a:gd name="csY90" fmla="*/ 380365 h 881669"/>
                  <a:gd name="csX91" fmla="*/ 2867850 w 7221941"/>
                  <a:gd name="csY91" fmla="*/ 360181 h 881669"/>
                  <a:gd name="csX92" fmla="*/ 2812809 w 7221941"/>
                  <a:gd name="csY92" fmla="*/ 380777 h 881669"/>
                  <a:gd name="csX93" fmla="*/ 2758501 w 7221941"/>
                  <a:gd name="csY93" fmla="*/ 435784 h 881669"/>
                  <a:gd name="csX94" fmla="*/ 2702390 w 7221941"/>
                  <a:gd name="csY94" fmla="*/ 521388 h 881669"/>
                  <a:gd name="csX95" fmla="*/ 2648141 w 7221941"/>
                  <a:gd name="csY95" fmla="*/ 621151 h 881669"/>
                  <a:gd name="csX96" fmla="*/ 2648137 w 7221941"/>
                  <a:gd name="csY96" fmla="*/ 620431 h 881669"/>
                  <a:gd name="csX97" fmla="*/ 2647684 w 7221941"/>
                  <a:gd name="csY97" fmla="*/ 621606 h 881669"/>
                  <a:gd name="csX98" fmla="*/ 2592927 w 7221941"/>
                  <a:gd name="csY98" fmla="*/ 719382 h 881669"/>
                  <a:gd name="csX99" fmla="*/ 2537133 w 7221941"/>
                  <a:gd name="csY99" fmla="*/ 805275 h 881669"/>
                  <a:gd name="csX100" fmla="*/ 2482256 w 7221941"/>
                  <a:gd name="csY100" fmla="*/ 861293 h 881669"/>
                  <a:gd name="csX101" fmla="*/ 2426679 w 7221941"/>
                  <a:gd name="csY101" fmla="*/ 881669 h 881669"/>
                  <a:gd name="csX102" fmla="*/ 2371811 w 7221941"/>
                  <a:gd name="csY102" fmla="*/ 861306 h 881669"/>
                  <a:gd name="csX103" fmla="*/ 2314106 w 7221941"/>
                  <a:gd name="csY103" fmla="*/ 802197 h 881669"/>
                  <a:gd name="csX104" fmla="*/ 2260985 w 7221941"/>
                  <a:gd name="csY104" fmla="*/ 721039 h 881669"/>
                  <a:gd name="csX105" fmla="*/ 2206292 w 7221941"/>
                  <a:gd name="csY105" fmla="*/ 620726 h 881669"/>
                  <a:gd name="csX106" fmla="*/ 2150869 w 7221941"/>
                  <a:gd name="csY106" fmla="*/ 520645 h 881669"/>
                  <a:gd name="csX107" fmla="*/ 2095804 w 7221941"/>
                  <a:gd name="csY107" fmla="*/ 436359 h 881669"/>
                  <a:gd name="csX108" fmla="*/ 2040599 w 7221941"/>
                  <a:gd name="csY108" fmla="*/ 380366 h 881669"/>
                  <a:gd name="csX109" fmla="*/ 1985197 w 7221941"/>
                  <a:gd name="csY109" fmla="*/ 360182 h 881669"/>
                  <a:gd name="csX110" fmla="*/ 1930155 w 7221941"/>
                  <a:gd name="csY110" fmla="*/ 380777 h 881669"/>
                  <a:gd name="csX111" fmla="*/ 1875848 w 7221941"/>
                  <a:gd name="csY111" fmla="*/ 435784 h 881669"/>
                  <a:gd name="csX112" fmla="*/ 1819736 w 7221941"/>
                  <a:gd name="csY112" fmla="*/ 521388 h 881669"/>
                  <a:gd name="csX113" fmla="*/ 1765487 w 7221941"/>
                  <a:gd name="csY113" fmla="*/ 621151 h 881669"/>
                  <a:gd name="csX114" fmla="*/ 1765122 w 7221941"/>
                  <a:gd name="csY114" fmla="*/ 620636 h 881669"/>
                  <a:gd name="csX115" fmla="*/ 1764852 w 7221941"/>
                  <a:gd name="csY115" fmla="*/ 621606 h 881669"/>
                  <a:gd name="csX116" fmla="*/ 1710094 w 7221941"/>
                  <a:gd name="csY116" fmla="*/ 719382 h 881669"/>
                  <a:gd name="csX117" fmla="*/ 1654301 w 7221941"/>
                  <a:gd name="csY117" fmla="*/ 805275 h 881669"/>
                  <a:gd name="csX118" fmla="*/ 1599423 w 7221941"/>
                  <a:gd name="csY118" fmla="*/ 861292 h 881669"/>
                  <a:gd name="csX119" fmla="*/ 1543846 w 7221941"/>
                  <a:gd name="csY119" fmla="*/ 881669 h 881669"/>
                  <a:gd name="csX120" fmla="*/ 1488978 w 7221941"/>
                  <a:gd name="csY120" fmla="*/ 861306 h 881669"/>
                  <a:gd name="csX121" fmla="*/ 1431273 w 7221941"/>
                  <a:gd name="csY121" fmla="*/ 802197 h 881669"/>
                  <a:gd name="csX122" fmla="*/ 1378152 w 7221941"/>
                  <a:gd name="csY122" fmla="*/ 721039 h 881669"/>
                  <a:gd name="csX123" fmla="*/ 1323460 w 7221941"/>
                  <a:gd name="csY123" fmla="*/ 620726 h 881669"/>
                  <a:gd name="csX124" fmla="*/ 1268035 w 7221941"/>
                  <a:gd name="csY124" fmla="*/ 520645 h 881669"/>
                  <a:gd name="csX125" fmla="*/ 1212971 w 7221941"/>
                  <a:gd name="csY125" fmla="*/ 436359 h 881669"/>
                  <a:gd name="csX126" fmla="*/ 1157767 w 7221941"/>
                  <a:gd name="csY126" fmla="*/ 380365 h 881669"/>
                  <a:gd name="csX127" fmla="*/ 1102364 w 7221941"/>
                  <a:gd name="csY127" fmla="*/ 360181 h 881669"/>
                  <a:gd name="csX128" fmla="*/ 1047322 w 7221941"/>
                  <a:gd name="csY128" fmla="*/ 380777 h 881669"/>
                  <a:gd name="csX129" fmla="*/ 993015 w 7221941"/>
                  <a:gd name="csY129" fmla="*/ 435784 h 881669"/>
                  <a:gd name="csX130" fmla="*/ 936903 w 7221941"/>
                  <a:gd name="csY130" fmla="*/ 521388 h 881669"/>
                  <a:gd name="csX131" fmla="*/ 882654 w 7221941"/>
                  <a:gd name="csY131" fmla="*/ 621151 h 881669"/>
                  <a:gd name="csX132" fmla="*/ 882650 w 7221941"/>
                  <a:gd name="csY132" fmla="*/ 620431 h 881669"/>
                  <a:gd name="csX133" fmla="*/ 882198 w 7221941"/>
                  <a:gd name="csY133" fmla="*/ 621606 h 881669"/>
                  <a:gd name="csX134" fmla="*/ 827441 w 7221941"/>
                  <a:gd name="csY134" fmla="*/ 719382 h 881669"/>
                  <a:gd name="csX135" fmla="*/ 771647 w 7221941"/>
                  <a:gd name="csY135" fmla="*/ 805275 h 881669"/>
                  <a:gd name="csX136" fmla="*/ 716769 w 7221941"/>
                  <a:gd name="csY136" fmla="*/ 861293 h 881669"/>
                  <a:gd name="csX137" fmla="*/ 661192 w 7221941"/>
                  <a:gd name="csY137" fmla="*/ 881669 h 881669"/>
                  <a:gd name="csX138" fmla="*/ 606325 w 7221941"/>
                  <a:gd name="csY138" fmla="*/ 861306 h 881669"/>
                  <a:gd name="csX139" fmla="*/ 548620 w 7221941"/>
                  <a:gd name="csY139" fmla="*/ 802197 h 881669"/>
                  <a:gd name="csX140" fmla="*/ 495499 w 7221941"/>
                  <a:gd name="csY140" fmla="*/ 721039 h 881669"/>
                  <a:gd name="csX141" fmla="*/ 440806 w 7221941"/>
                  <a:gd name="csY141" fmla="*/ 620726 h 881669"/>
                  <a:gd name="csX142" fmla="*/ 385382 w 7221941"/>
                  <a:gd name="csY142" fmla="*/ 520645 h 881669"/>
                  <a:gd name="csX143" fmla="*/ 330318 w 7221941"/>
                  <a:gd name="csY143" fmla="*/ 436359 h 881669"/>
                  <a:gd name="csX144" fmla="*/ 275113 w 7221941"/>
                  <a:gd name="csY144" fmla="*/ 380366 h 881669"/>
                  <a:gd name="csX145" fmla="*/ 219710 w 7221941"/>
                  <a:gd name="csY145" fmla="*/ 360182 h 881669"/>
                  <a:gd name="csX146" fmla="*/ 164668 w 7221941"/>
                  <a:gd name="csY146" fmla="*/ 380777 h 881669"/>
                  <a:gd name="csX147" fmla="*/ 110361 w 7221941"/>
                  <a:gd name="csY147" fmla="*/ 435784 h 881669"/>
                  <a:gd name="csX148" fmla="*/ 54250 w 7221941"/>
                  <a:gd name="csY148" fmla="*/ 521388 h 881669"/>
                  <a:gd name="csX149" fmla="*/ 0 w 7221941"/>
                  <a:gd name="csY149" fmla="*/ 621151 h 881669"/>
                  <a:gd name="csX0" fmla="*/ 3287341 w 7221941"/>
                  <a:gd name="csY0" fmla="*/ 16935 h 881669"/>
                  <a:gd name="csX1" fmla="*/ 5054327 w 7221941"/>
                  <a:gd name="csY1" fmla="*/ 16935 h 881669"/>
                  <a:gd name="csX2" fmla="*/ 5106878 w 7221941"/>
                  <a:gd name="csY2" fmla="*/ 18097 h 881669"/>
                  <a:gd name="csX3" fmla="*/ 5125890 w 7221941"/>
                  <a:gd name="csY3" fmla="*/ 5967 h 881669"/>
                  <a:gd name="csX4" fmla="*/ 5161845 w 7221941"/>
                  <a:gd name="csY4" fmla="*/ 0 h 881669"/>
                  <a:gd name="csX5" fmla="*/ 7221941 w 7221941"/>
                  <a:gd name="csY5" fmla="*/ 51611 h 881669"/>
                  <a:gd name="csX6" fmla="*/ 7062810 w 7221941"/>
                  <a:gd name="csY6" fmla="*/ 621606 h 881669"/>
                  <a:gd name="csX7" fmla="*/ 7008053 w 7221941"/>
                  <a:gd name="csY7" fmla="*/ 719382 h 881669"/>
                  <a:gd name="csX8" fmla="*/ 6952260 w 7221941"/>
                  <a:gd name="csY8" fmla="*/ 805275 h 881669"/>
                  <a:gd name="csX9" fmla="*/ 6897381 w 7221941"/>
                  <a:gd name="csY9" fmla="*/ 861292 h 881669"/>
                  <a:gd name="csX10" fmla="*/ 6841804 w 7221941"/>
                  <a:gd name="csY10" fmla="*/ 881669 h 881669"/>
                  <a:gd name="csX11" fmla="*/ 6786937 w 7221941"/>
                  <a:gd name="csY11" fmla="*/ 861306 h 881669"/>
                  <a:gd name="csX12" fmla="*/ 6729232 w 7221941"/>
                  <a:gd name="csY12" fmla="*/ 802197 h 881669"/>
                  <a:gd name="csX13" fmla="*/ 6676111 w 7221941"/>
                  <a:gd name="csY13" fmla="*/ 721039 h 881669"/>
                  <a:gd name="csX14" fmla="*/ 6621418 w 7221941"/>
                  <a:gd name="csY14" fmla="*/ 620726 h 881669"/>
                  <a:gd name="csX15" fmla="*/ 6565994 w 7221941"/>
                  <a:gd name="csY15" fmla="*/ 520645 h 881669"/>
                  <a:gd name="csX16" fmla="*/ 6510930 w 7221941"/>
                  <a:gd name="csY16" fmla="*/ 436359 h 881669"/>
                  <a:gd name="csX17" fmla="*/ 6455725 w 7221941"/>
                  <a:gd name="csY17" fmla="*/ 380365 h 881669"/>
                  <a:gd name="csX18" fmla="*/ 6400323 w 7221941"/>
                  <a:gd name="csY18" fmla="*/ 360181 h 881669"/>
                  <a:gd name="csX19" fmla="*/ 6345281 w 7221941"/>
                  <a:gd name="csY19" fmla="*/ 380777 h 881669"/>
                  <a:gd name="csX20" fmla="*/ 6290973 w 7221941"/>
                  <a:gd name="csY20" fmla="*/ 435784 h 881669"/>
                  <a:gd name="csX21" fmla="*/ 6234862 w 7221941"/>
                  <a:gd name="csY21" fmla="*/ 521388 h 881669"/>
                  <a:gd name="csX22" fmla="*/ 6180613 w 7221941"/>
                  <a:gd name="csY22" fmla="*/ 621151 h 881669"/>
                  <a:gd name="csX23" fmla="*/ 6180609 w 7221941"/>
                  <a:gd name="csY23" fmla="*/ 620431 h 881669"/>
                  <a:gd name="csX24" fmla="*/ 6180157 w 7221941"/>
                  <a:gd name="csY24" fmla="*/ 621606 h 881669"/>
                  <a:gd name="csX25" fmla="*/ 6125399 w 7221941"/>
                  <a:gd name="csY25" fmla="*/ 719382 h 881669"/>
                  <a:gd name="csX26" fmla="*/ 6069606 w 7221941"/>
                  <a:gd name="csY26" fmla="*/ 805275 h 881669"/>
                  <a:gd name="csX27" fmla="*/ 6014728 w 7221941"/>
                  <a:gd name="csY27" fmla="*/ 861293 h 881669"/>
                  <a:gd name="csX28" fmla="*/ 5959151 w 7221941"/>
                  <a:gd name="csY28" fmla="*/ 881669 h 881669"/>
                  <a:gd name="csX29" fmla="*/ 5904283 w 7221941"/>
                  <a:gd name="csY29" fmla="*/ 861306 h 881669"/>
                  <a:gd name="csX30" fmla="*/ 5846578 w 7221941"/>
                  <a:gd name="csY30" fmla="*/ 802197 h 881669"/>
                  <a:gd name="csX31" fmla="*/ 5793457 w 7221941"/>
                  <a:gd name="csY31" fmla="*/ 721039 h 881669"/>
                  <a:gd name="csX32" fmla="*/ 5738764 w 7221941"/>
                  <a:gd name="csY32" fmla="*/ 620726 h 881669"/>
                  <a:gd name="csX33" fmla="*/ 5683341 w 7221941"/>
                  <a:gd name="csY33" fmla="*/ 520645 h 881669"/>
                  <a:gd name="csX34" fmla="*/ 5628277 w 7221941"/>
                  <a:gd name="csY34" fmla="*/ 436359 h 881669"/>
                  <a:gd name="csX35" fmla="*/ 5573071 w 7221941"/>
                  <a:gd name="csY35" fmla="*/ 380366 h 881669"/>
                  <a:gd name="csX36" fmla="*/ 5517669 w 7221941"/>
                  <a:gd name="csY36" fmla="*/ 360182 h 881669"/>
                  <a:gd name="csX37" fmla="*/ 5462627 w 7221941"/>
                  <a:gd name="csY37" fmla="*/ 380777 h 881669"/>
                  <a:gd name="csX38" fmla="*/ 5408320 w 7221941"/>
                  <a:gd name="csY38" fmla="*/ 435784 h 881669"/>
                  <a:gd name="csX39" fmla="*/ 5352208 w 7221941"/>
                  <a:gd name="csY39" fmla="*/ 521388 h 881669"/>
                  <a:gd name="csX40" fmla="*/ 5297959 w 7221941"/>
                  <a:gd name="csY40" fmla="*/ 621151 h 881669"/>
                  <a:gd name="csX41" fmla="*/ 5297594 w 7221941"/>
                  <a:gd name="csY41" fmla="*/ 620636 h 881669"/>
                  <a:gd name="csX42" fmla="*/ 5297324 w 7221941"/>
                  <a:gd name="csY42" fmla="*/ 621606 h 881669"/>
                  <a:gd name="csX43" fmla="*/ 5242567 w 7221941"/>
                  <a:gd name="csY43" fmla="*/ 719382 h 881669"/>
                  <a:gd name="csX44" fmla="*/ 5186773 w 7221941"/>
                  <a:gd name="csY44" fmla="*/ 805275 h 881669"/>
                  <a:gd name="csX45" fmla="*/ 5131895 w 7221941"/>
                  <a:gd name="csY45" fmla="*/ 861292 h 881669"/>
                  <a:gd name="csX46" fmla="*/ 5076318 w 7221941"/>
                  <a:gd name="csY46" fmla="*/ 881669 h 881669"/>
                  <a:gd name="csX47" fmla="*/ 5021451 w 7221941"/>
                  <a:gd name="csY47" fmla="*/ 861306 h 881669"/>
                  <a:gd name="csX48" fmla="*/ 4963746 w 7221941"/>
                  <a:gd name="csY48" fmla="*/ 802197 h 881669"/>
                  <a:gd name="csX49" fmla="*/ 4910624 w 7221941"/>
                  <a:gd name="csY49" fmla="*/ 721039 h 881669"/>
                  <a:gd name="csX50" fmla="*/ 4855932 w 7221941"/>
                  <a:gd name="csY50" fmla="*/ 620726 h 881669"/>
                  <a:gd name="csX51" fmla="*/ 4800508 w 7221941"/>
                  <a:gd name="csY51" fmla="*/ 520645 h 881669"/>
                  <a:gd name="csX52" fmla="*/ 4745443 w 7221941"/>
                  <a:gd name="csY52" fmla="*/ 436359 h 881669"/>
                  <a:gd name="csX53" fmla="*/ 4690239 w 7221941"/>
                  <a:gd name="csY53" fmla="*/ 380365 h 881669"/>
                  <a:gd name="csX54" fmla="*/ 4634836 w 7221941"/>
                  <a:gd name="csY54" fmla="*/ 360181 h 881669"/>
                  <a:gd name="csX55" fmla="*/ 4579794 w 7221941"/>
                  <a:gd name="csY55" fmla="*/ 380777 h 881669"/>
                  <a:gd name="csX56" fmla="*/ 4525487 w 7221941"/>
                  <a:gd name="csY56" fmla="*/ 435784 h 881669"/>
                  <a:gd name="csX57" fmla="*/ 4469375 w 7221941"/>
                  <a:gd name="csY57" fmla="*/ 521388 h 881669"/>
                  <a:gd name="csX58" fmla="*/ 4415126 w 7221941"/>
                  <a:gd name="csY58" fmla="*/ 621151 h 881669"/>
                  <a:gd name="csX59" fmla="*/ 4415122 w 7221941"/>
                  <a:gd name="csY59" fmla="*/ 620431 h 881669"/>
                  <a:gd name="csX60" fmla="*/ 4414670 w 7221941"/>
                  <a:gd name="csY60" fmla="*/ 621606 h 881669"/>
                  <a:gd name="csX61" fmla="*/ 4359913 w 7221941"/>
                  <a:gd name="csY61" fmla="*/ 719382 h 881669"/>
                  <a:gd name="csX62" fmla="*/ 4304119 w 7221941"/>
                  <a:gd name="csY62" fmla="*/ 805275 h 881669"/>
                  <a:gd name="csX63" fmla="*/ 4249241 w 7221941"/>
                  <a:gd name="csY63" fmla="*/ 861293 h 881669"/>
                  <a:gd name="csX64" fmla="*/ 4193665 w 7221941"/>
                  <a:gd name="csY64" fmla="*/ 881669 h 881669"/>
                  <a:gd name="csX65" fmla="*/ 4138797 w 7221941"/>
                  <a:gd name="csY65" fmla="*/ 861306 h 881669"/>
                  <a:gd name="csX66" fmla="*/ 4081092 w 7221941"/>
                  <a:gd name="csY66" fmla="*/ 802197 h 881669"/>
                  <a:gd name="csX67" fmla="*/ 4027971 w 7221941"/>
                  <a:gd name="csY67" fmla="*/ 721039 h 881669"/>
                  <a:gd name="csX68" fmla="*/ 3973278 w 7221941"/>
                  <a:gd name="csY68" fmla="*/ 620726 h 881669"/>
                  <a:gd name="csX69" fmla="*/ 3917854 w 7221941"/>
                  <a:gd name="csY69" fmla="*/ 520645 h 881669"/>
                  <a:gd name="csX70" fmla="*/ 3862790 w 7221941"/>
                  <a:gd name="csY70" fmla="*/ 436359 h 881669"/>
                  <a:gd name="csX71" fmla="*/ 3807585 w 7221941"/>
                  <a:gd name="csY71" fmla="*/ 380366 h 881669"/>
                  <a:gd name="csX72" fmla="*/ 3752182 w 7221941"/>
                  <a:gd name="csY72" fmla="*/ 360182 h 881669"/>
                  <a:gd name="csX73" fmla="*/ 3697141 w 7221941"/>
                  <a:gd name="csY73" fmla="*/ 380777 h 881669"/>
                  <a:gd name="csX74" fmla="*/ 3642833 w 7221941"/>
                  <a:gd name="csY74" fmla="*/ 435784 h 881669"/>
                  <a:gd name="csX75" fmla="*/ 3586722 w 7221941"/>
                  <a:gd name="csY75" fmla="*/ 521388 h 881669"/>
                  <a:gd name="csX76" fmla="*/ 3532473 w 7221941"/>
                  <a:gd name="csY76" fmla="*/ 621151 h 881669"/>
                  <a:gd name="csX77" fmla="*/ 3531033 w 7221941"/>
                  <a:gd name="csY77" fmla="*/ 619119 h 881669"/>
                  <a:gd name="csX78" fmla="*/ 3530338 w 7221941"/>
                  <a:gd name="csY78" fmla="*/ 621606 h 881669"/>
                  <a:gd name="csX79" fmla="*/ 3475581 w 7221941"/>
                  <a:gd name="csY79" fmla="*/ 719382 h 881669"/>
                  <a:gd name="csX80" fmla="*/ 3419788 w 7221941"/>
                  <a:gd name="csY80" fmla="*/ 805275 h 881669"/>
                  <a:gd name="csX81" fmla="*/ 3364909 w 7221941"/>
                  <a:gd name="csY81" fmla="*/ 861292 h 881669"/>
                  <a:gd name="csX82" fmla="*/ 3309332 w 7221941"/>
                  <a:gd name="csY82" fmla="*/ 881669 h 881669"/>
                  <a:gd name="csX83" fmla="*/ 3254465 w 7221941"/>
                  <a:gd name="csY83" fmla="*/ 861306 h 881669"/>
                  <a:gd name="csX84" fmla="*/ 3196760 w 7221941"/>
                  <a:gd name="csY84" fmla="*/ 802197 h 881669"/>
                  <a:gd name="csX85" fmla="*/ 3143638 w 7221941"/>
                  <a:gd name="csY85" fmla="*/ 721039 h 881669"/>
                  <a:gd name="csX86" fmla="*/ 3088946 w 7221941"/>
                  <a:gd name="csY86" fmla="*/ 620726 h 881669"/>
                  <a:gd name="csX87" fmla="*/ 3033522 w 7221941"/>
                  <a:gd name="csY87" fmla="*/ 520645 h 881669"/>
                  <a:gd name="csX88" fmla="*/ 2978458 w 7221941"/>
                  <a:gd name="csY88" fmla="*/ 436359 h 881669"/>
                  <a:gd name="csX89" fmla="*/ 2923253 w 7221941"/>
                  <a:gd name="csY89" fmla="*/ 380365 h 881669"/>
                  <a:gd name="csX90" fmla="*/ 2867850 w 7221941"/>
                  <a:gd name="csY90" fmla="*/ 360181 h 881669"/>
                  <a:gd name="csX91" fmla="*/ 2812809 w 7221941"/>
                  <a:gd name="csY91" fmla="*/ 380777 h 881669"/>
                  <a:gd name="csX92" fmla="*/ 2758501 w 7221941"/>
                  <a:gd name="csY92" fmla="*/ 435784 h 881669"/>
                  <a:gd name="csX93" fmla="*/ 2702390 w 7221941"/>
                  <a:gd name="csY93" fmla="*/ 521388 h 881669"/>
                  <a:gd name="csX94" fmla="*/ 2648141 w 7221941"/>
                  <a:gd name="csY94" fmla="*/ 621151 h 881669"/>
                  <a:gd name="csX95" fmla="*/ 2648137 w 7221941"/>
                  <a:gd name="csY95" fmla="*/ 620431 h 881669"/>
                  <a:gd name="csX96" fmla="*/ 2647684 w 7221941"/>
                  <a:gd name="csY96" fmla="*/ 621606 h 881669"/>
                  <a:gd name="csX97" fmla="*/ 2592927 w 7221941"/>
                  <a:gd name="csY97" fmla="*/ 719382 h 881669"/>
                  <a:gd name="csX98" fmla="*/ 2537133 w 7221941"/>
                  <a:gd name="csY98" fmla="*/ 805275 h 881669"/>
                  <a:gd name="csX99" fmla="*/ 2482256 w 7221941"/>
                  <a:gd name="csY99" fmla="*/ 861293 h 881669"/>
                  <a:gd name="csX100" fmla="*/ 2426679 w 7221941"/>
                  <a:gd name="csY100" fmla="*/ 881669 h 881669"/>
                  <a:gd name="csX101" fmla="*/ 2371811 w 7221941"/>
                  <a:gd name="csY101" fmla="*/ 861306 h 881669"/>
                  <a:gd name="csX102" fmla="*/ 2314106 w 7221941"/>
                  <a:gd name="csY102" fmla="*/ 802197 h 881669"/>
                  <a:gd name="csX103" fmla="*/ 2260985 w 7221941"/>
                  <a:gd name="csY103" fmla="*/ 721039 h 881669"/>
                  <a:gd name="csX104" fmla="*/ 2206292 w 7221941"/>
                  <a:gd name="csY104" fmla="*/ 620726 h 881669"/>
                  <a:gd name="csX105" fmla="*/ 2150869 w 7221941"/>
                  <a:gd name="csY105" fmla="*/ 520645 h 881669"/>
                  <a:gd name="csX106" fmla="*/ 2095804 w 7221941"/>
                  <a:gd name="csY106" fmla="*/ 436359 h 881669"/>
                  <a:gd name="csX107" fmla="*/ 2040599 w 7221941"/>
                  <a:gd name="csY107" fmla="*/ 380366 h 881669"/>
                  <a:gd name="csX108" fmla="*/ 1985197 w 7221941"/>
                  <a:gd name="csY108" fmla="*/ 360182 h 881669"/>
                  <a:gd name="csX109" fmla="*/ 1930155 w 7221941"/>
                  <a:gd name="csY109" fmla="*/ 380777 h 881669"/>
                  <a:gd name="csX110" fmla="*/ 1875848 w 7221941"/>
                  <a:gd name="csY110" fmla="*/ 435784 h 881669"/>
                  <a:gd name="csX111" fmla="*/ 1819736 w 7221941"/>
                  <a:gd name="csY111" fmla="*/ 521388 h 881669"/>
                  <a:gd name="csX112" fmla="*/ 1765487 w 7221941"/>
                  <a:gd name="csY112" fmla="*/ 621151 h 881669"/>
                  <a:gd name="csX113" fmla="*/ 1765122 w 7221941"/>
                  <a:gd name="csY113" fmla="*/ 620636 h 881669"/>
                  <a:gd name="csX114" fmla="*/ 1764852 w 7221941"/>
                  <a:gd name="csY114" fmla="*/ 621606 h 881669"/>
                  <a:gd name="csX115" fmla="*/ 1710094 w 7221941"/>
                  <a:gd name="csY115" fmla="*/ 719382 h 881669"/>
                  <a:gd name="csX116" fmla="*/ 1654301 w 7221941"/>
                  <a:gd name="csY116" fmla="*/ 805275 h 881669"/>
                  <a:gd name="csX117" fmla="*/ 1599423 w 7221941"/>
                  <a:gd name="csY117" fmla="*/ 861292 h 881669"/>
                  <a:gd name="csX118" fmla="*/ 1543846 w 7221941"/>
                  <a:gd name="csY118" fmla="*/ 881669 h 881669"/>
                  <a:gd name="csX119" fmla="*/ 1488978 w 7221941"/>
                  <a:gd name="csY119" fmla="*/ 861306 h 881669"/>
                  <a:gd name="csX120" fmla="*/ 1431273 w 7221941"/>
                  <a:gd name="csY120" fmla="*/ 802197 h 881669"/>
                  <a:gd name="csX121" fmla="*/ 1378152 w 7221941"/>
                  <a:gd name="csY121" fmla="*/ 721039 h 881669"/>
                  <a:gd name="csX122" fmla="*/ 1323460 w 7221941"/>
                  <a:gd name="csY122" fmla="*/ 620726 h 881669"/>
                  <a:gd name="csX123" fmla="*/ 1268035 w 7221941"/>
                  <a:gd name="csY123" fmla="*/ 520645 h 881669"/>
                  <a:gd name="csX124" fmla="*/ 1212971 w 7221941"/>
                  <a:gd name="csY124" fmla="*/ 436359 h 881669"/>
                  <a:gd name="csX125" fmla="*/ 1157767 w 7221941"/>
                  <a:gd name="csY125" fmla="*/ 380365 h 881669"/>
                  <a:gd name="csX126" fmla="*/ 1102364 w 7221941"/>
                  <a:gd name="csY126" fmla="*/ 360181 h 881669"/>
                  <a:gd name="csX127" fmla="*/ 1047322 w 7221941"/>
                  <a:gd name="csY127" fmla="*/ 380777 h 881669"/>
                  <a:gd name="csX128" fmla="*/ 993015 w 7221941"/>
                  <a:gd name="csY128" fmla="*/ 435784 h 881669"/>
                  <a:gd name="csX129" fmla="*/ 936903 w 7221941"/>
                  <a:gd name="csY129" fmla="*/ 521388 h 881669"/>
                  <a:gd name="csX130" fmla="*/ 882654 w 7221941"/>
                  <a:gd name="csY130" fmla="*/ 621151 h 881669"/>
                  <a:gd name="csX131" fmla="*/ 882650 w 7221941"/>
                  <a:gd name="csY131" fmla="*/ 620431 h 881669"/>
                  <a:gd name="csX132" fmla="*/ 882198 w 7221941"/>
                  <a:gd name="csY132" fmla="*/ 621606 h 881669"/>
                  <a:gd name="csX133" fmla="*/ 827441 w 7221941"/>
                  <a:gd name="csY133" fmla="*/ 719382 h 881669"/>
                  <a:gd name="csX134" fmla="*/ 771647 w 7221941"/>
                  <a:gd name="csY134" fmla="*/ 805275 h 881669"/>
                  <a:gd name="csX135" fmla="*/ 716769 w 7221941"/>
                  <a:gd name="csY135" fmla="*/ 861293 h 881669"/>
                  <a:gd name="csX136" fmla="*/ 661192 w 7221941"/>
                  <a:gd name="csY136" fmla="*/ 881669 h 881669"/>
                  <a:gd name="csX137" fmla="*/ 606325 w 7221941"/>
                  <a:gd name="csY137" fmla="*/ 861306 h 881669"/>
                  <a:gd name="csX138" fmla="*/ 548620 w 7221941"/>
                  <a:gd name="csY138" fmla="*/ 802197 h 881669"/>
                  <a:gd name="csX139" fmla="*/ 495499 w 7221941"/>
                  <a:gd name="csY139" fmla="*/ 721039 h 881669"/>
                  <a:gd name="csX140" fmla="*/ 440806 w 7221941"/>
                  <a:gd name="csY140" fmla="*/ 620726 h 881669"/>
                  <a:gd name="csX141" fmla="*/ 385382 w 7221941"/>
                  <a:gd name="csY141" fmla="*/ 520645 h 881669"/>
                  <a:gd name="csX142" fmla="*/ 330318 w 7221941"/>
                  <a:gd name="csY142" fmla="*/ 436359 h 881669"/>
                  <a:gd name="csX143" fmla="*/ 275113 w 7221941"/>
                  <a:gd name="csY143" fmla="*/ 380366 h 881669"/>
                  <a:gd name="csX144" fmla="*/ 219710 w 7221941"/>
                  <a:gd name="csY144" fmla="*/ 360182 h 881669"/>
                  <a:gd name="csX145" fmla="*/ 164668 w 7221941"/>
                  <a:gd name="csY145" fmla="*/ 380777 h 881669"/>
                  <a:gd name="csX146" fmla="*/ 110361 w 7221941"/>
                  <a:gd name="csY146" fmla="*/ 435784 h 881669"/>
                  <a:gd name="csX147" fmla="*/ 54250 w 7221941"/>
                  <a:gd name="csY147" fmla="*/ 521388 h 881669"/>
                  <a:gd name="csX148" fmla="*/ 0 w 7221941"/>
                  <a:gd name="csY148" fmla="*/ 621151 h 881669"/>
                  <a:gd name="csX0" fmla="*/ 5054327 w 7221941"/>
                  <a:gd name="csY0" fmla="*/ 16935 h 881669"/>
                  <a:gd name="csX1" fmla="*/ 5106878 w 7221941"/>
                  <a:gd name="csY1" fmla="*/ 18097 h 881669"/>
                  <a:gd name="csX2" fmla="*/ 5125890 w 7221941"/>
                  <a:gd name="csY2" fmla="*/ 5967 h 881669"/>
                  <a:gd name="csX3" fmla="*/ 5161845 w 7221941"/>
                  <a:gd name="csY3" fmla="*/ 0 h 881669"/>
                  <a:gd name="csX4" fmla="*/ 7221941 w 7221941"/>
                  <a:gd name="csY4" fmla="*/ 51611 h 881669"/>
                  <a:gd name="csX5" fmla="*/ 7062810 w 7221941"/>
                  <a:gd name="csY5" fmla="*/ 621606 h 881669"/>
                  <a:gd name="csX6" fmla="*/ 7008053 w 7221941"/>
                  <a:gd name="csY6" fmla="*/ 719382 h 881669"/>
                  <a:gd name="csX7" fmla="*/ 6952260 w 7221941"/>
                  <a:gd name="csY7" fmla="*/ 805275 h 881669"/>
                  <a:gd name="csX8" fmla="*/ 6897381 w 7221941"/>
                  <a:gd name="csY8" fmla="*/ 861292 h 881669"/>
                  <a:gd name="csX9" fmla="*/ 6841804 w 7221941"/>
                  <a:gd name="csY9" fmla="*/ 881669 h 881669"/>
                  <a:gd name="csX10" fmla="*/ 6786937 w 7221941"/>
                  <a:gd name="csY10" fmla="*/ 861306 h 881669"/>
                  <a:gd name="csX11" fmla="*/ 6729232 w 7221941"/>
                  <a:gd name="csY11" fmla="*/ 802197 h 881669"/>
                  <a:gd name="csX12" fmla="*/ 6676111 w 7221941"/>
                  <a:gd name="csY12" fmla="*/ 721039 h 881669"/>
                  <a:gd name="csX13" fmla="*/ 6621418 w 7221941"/>
                  <a:gd name="csY13" fmla="*/ 620726 h 881669"/>
                  <a:gd name="csX14" fmla="*/ 6565994 w 7221941"/>
                  <a:gd name="csY14" fmla="*/ 520645 h 881669"/>
                  <a:gd name="csX15" fmla="*/ 6510930 w 7221941"/>
                  <a:gd name="csY15" fmla="*/ 436359 h 881669"/>
                  <a:gd name="csX16" fmla="*/ 6455725 w 7221941"/>
                  <a:gd name="csY16" fmla="*/ 380365 h 881669"/>
                  <a:gd name="csX17" fmla="*/ 6400323 w 7221941"/>
                  <a:gd name="csY17" fmla="*/ 360181 h 881669"/>
                  <a:gd name="csX18" fmla="*/ 6345281 w 7221941"/>
                  <a:gd name="csY18" fmla="*/ 380777 h 881669"/>
                  <a:gd name="csX19" fmla="*/ 6290973 w 7221941"/>
                  <a:gd name="csY19" fmla="*/ 435784 h 881669"/>
                  <a:gd name="csX20" fmla="*/ 6234862 w 7221941"/>
                  <a:gd name="csY20" fmla="*/ 521388 h 881669"/>
                  <a:gd name="csX21" fmla="*/ 6180613 w 7221941"/>
                  <a:gd name="csY21" fmla="*/ 621151 h 881669"/>
                  <a:gd name="csX22" fmla="*/ 6180609 w 7221941"/>
                  <a:gd name="csY22" fmla="*/ 620431 h 881669"/>
                  <a:gd name="csX23" fmla="*/ 6180157 w 7221941"/>
                  <a:gd name="csY23" fmla="*/ 621606 h 881669"/>
                  <a:gd name="csX24" fmla="*/ 6125399 w 7221941"/>
                  <a:gd name="csY24" fmla="*/ 719382 h 881669"/>
                  <a:gd name="csX25" fmla="*/ 6069606 w 7221941"/>
                  <a:gd name="csY25" fmla="*/ 805275 h 881669"/>
                  <a:gd name="csX26" fmla="*/ 6014728 w 7221941"/>
                  <a:gd name="csY26" fmla="*/ 861293 h 881669"/>
                  <a:gd name="csX27" fmla="*/ 5959151 w 7221941"/>
                  <a:gd name="csY27" fmla="*/ 881669 h 881669"/>
                  <a:gd name="csX28" fmla="*/ 5904283 w 7221941"/>
                  <a:gd name="csY28" fmla="*/ 861306 h 881669"/>
                  <a:gd name="csX29" fmla="*/ 5846578 w 7221941"/>
                  <a:gd name="csY29" fmla="*/ 802197 h 881669"/>
                  <a:gd name="csX30" fmla="*/ 5793457 w 7221941"/>
                  <a:gd name="csY30" fmla="*/ 721039 h 881669"/>
                  <a:gd name="csX31" fmla="*/ 5738764 w 7221941"/>
                  <a:gd name="csY31" fmla="*/ 620726 h 881669"/>
                  <a:gd name="csX32" fmla="*/ 5683341 w 7221941"/>
                  <a:gd name="csY32" fmla="*/ 520645 h 881669"/>
                  <a:gd name="csX33" fmla="*/ 5628277 w 7221941"/>
                  <a:gd name="csY33" fmla="*/ 436359 h 881669"/>
                  <a:gd name="csX34" fmla="*/ 5573071 w 7221941"/>
                  <a:gd name="csY34" fmla="*/ 380366 h 881669"/>
                  <a:gd name="csX35" fmla="*/ 5517669 w 7221941"/>
                  <a:gd name="csY35" fmla="*/ 360182 h 881669"/>
                  <a:gd name="csX36" fmla="*/ 5462627 w 7221941"/>
                  <a:gd name="csY36" fmla="*/ 380777 h 881669"/>
                  <a:gd name="csX37" fmla="*/ 5408320 w 7221941"/>
                  <a:gd name="csY37" fmla="*/ 435784 h 881669"/>
                  <a:gd name="csX38" fmla="*/ 5352208 w 7221941"/>
                  <a:gd name="csY38" fmla="*/ 521388 h 881669"/>
                  <a:gd name="csX39" fmla="*/ 5297959 w 7221941"/>
                  <a:gd name="csY39" fmla="*/ 621151 h 881669"/>
                  <a:gd name="csX40" fmla="*/ 5297594 w 7221941"/>
                  <a:gd name="csY40" fmla="*/ 620636 h 881669"/>
                  <a:gd name="csX41" fmla="*/ 5297324 w 7221941"/>
                  <a:gd name="csY41" fmla="*/ 621606 h 881669"/>
                  <a:gd name="csX42" fmla="*/ 5242567 w 7221941"/>
                  <a:gd name="csY42" fmla="*/ 719382 h 881669"/>
                  <a:gd name="csX43" fmla="*/ 5186773 w 7221941"/>
                  <a:gd name="csY43" fmla="*/ 805275 h 881669"/>
                  <a:gd name="csX44" fmla="*/ 5131895 w 7221941"/>
                  <a:gd name="csY44" fmla="*/ 861292 h 881669"/>
                  <a:gd name="csX45" fmla="*/ 5076318 w 7221941"/>
                  <a:gd name="csY45" fmla="*/ 881669 h 881669"/>
                  <a:gd name="csX46" fmla="*/ 5021451 w 7221941"/>
                  <a:gd name="csY46" fmla="*/ 861306 h 881669"/>
                  <a:gd name="csX47" fmla="*/ 4963746 w 7221941"/>
                  <a:gd name="csY47" fmla="*/ 802197 h 881669"/>
                  <a:gd name="csX48" fmla="*/ 4910624 w 7221941"/>
                  <a:gd name="csY48" fmla="*/ 721039 h 881669"/>
                  <a:gd name="csX49" fmla="*/ 4855932 w 7221941"/>
                  <a:gd name="csY49" fmla="*/ 620726 h 881669"/>
                  <a:gd name="csX50" fmla="*/ 4800508 w 7221941"/>
                  <a:gd name="csY50" fmla="*/ 520645 h 881669"/>
                  <a:gd name="csX51" fmla="*/ 4745443 w 7221941"/>
                  <a:gd name="csY51" fmla="*/ 436359 h 881669"/>
                  <a:gd name="csX52" fmla="*/ 4690239 w 7221941"/>
                  <a:gd name="csY52" fmla="*/ 380365 h 881669"/>
                  <a:gd name="csX53" fmla="*/ 4634836 w 7221941"/>
                  <a:gd name="csY53" fmla="*/ 360181 h 881669"/>
                  <a:gd name="csX54" fmla="*/ 4579794 w 7221941"/>
                  <a:gd name="csY54" fmla="*/ 380777 h 881669"/>
                  <a:gd name="csX55" fmla="*/ 4525487 w 7221941"/>
                  <a:gd name="csY55" fmla="*/ 435784 h 881669"/>
                  <a:gd name="csX56" fmla="*/ 4469375 w 7221941"/>
                  <a:gd name="csY56" fmla="*/ 521388 h 881669"/>
                  <a:gd name="csX57" fmla="*/ 4415126 w 7221941"/>
                  <a:gd name="csY57" fmla="*/ 621151 h 881669"/>
                  <a:gd name="csX58" fmla="*/ 4415122 w 7221941"/>
                  <a:gd name="csY58" fmla="*/ 620431 h 881669"/>
                  <a:gd name="csX59" fmla="*/ 4414670 w 7221941"/>
                  <a:gd name="csY59" fmla="*/ 621606 h 881669"/>
                  <a:gd name="csX60" fmla="*/ 4359913 w 7221941"/>
                  <a:gd name="csY60" fmla="*/ 719382 h 881669"/>
                  <a:gd name="csX61" fmla="*/ 4304119 w 7221941"/>
                  <a:gd name="csY61" fmla="*/ 805275 h 881669"/>
                  <a:gd name="csX62" fmla="*/ 4249241 w 7221941"/>
                  <a:gd name="csY62" fmla="*/ 861293 h 881669"/>
                  <a:gd name="csX63" fmla="*/ 4193665 w 7221941"/>
                  <a:gd name="csY63" fmla="*/ 881669 h 881669"/>
                  <a:gd name="csX64" fmla="*/ 4138797 w 7221941"/>
                  <a:gd name="csY64" fmla="*/ 861306 h 881669"/>
                  <a:gd name="csX65" fmla="*/ 4081092 w 7221941"/>
                  <a:gd name="csY65" fmla="*/ 802197 h 881669"/>
                  <a:gd name="csX66" fmla="*/ 4027971 w 7221941"/>
                  <a:gd name="csY66" fmla="*/ 721039 h 881669"/>
                  <a:gd name="csX67" fmla="*/ 3973278 w 7221941"/>
                  <a:gd name="csY67" fmla="*/ 620726 h 881669"/>
                  <a:gd name="csX68" fmla="*/ 3917854 w 7221941"/>
                  <a:gd name="csY68" fmla="*/ 520645 h 881669"/>
                  <a:gd name="csX69" fmla="*/ 3862790 w 7221941"/>
                  <a:gd name="csY69" fmla="*/ 436359 h 881669"/>
                  <a:gd name="csX70" fmla="*/ 3807585 w 7221941"/>
                  <a:gd name="csY70" fmla="*/ 380366 h 881669"/>
                  <a:gd name="csX71" fmla="*/ 3752182 w 7221941"/>
                  <a:gd name="csY71" fmla="*/ 360182 h 881669"/>
                  <a:gd name="csX72" fmla="*/ 3697141 w 7221941"/>
                  <a:gd name="csY72" fmla="*/ 380777 h 881669"/>
                  <a:gd name="csX73" fmla="*/ 3642833 w 7221941"/>
                  <a:gd name="csY73" fmla="*/ 435784 h 881669"/>
                  <a:gd name="csX74" fmla="*/ 3586722 w 7221941"/>
                  <a:gd name="csY74" fmla="*/ 521388 h 881669"/>
                  <a:gd name="csX75" fmla="*/ 3532473 w 7221941"/>
                  <a:gd name="csY75" fmla="*/ 621151 h 881669"/>
                  <a:gd name="csX76" fmla="*/ 3531033 w 7221941"/>
                  <a:gd name="csY76" fmla="*/ 619119 h 881669"/>
                  <a:gd name="csX77" fmla="*/ 3530338 w 7221941"/>
                  <a:gd name="csY77" fmla="*/ 621606 h 881669"/>
                  <a:gd name="csX78" fmla="*/ 3475581 w 7221941"/>
                  <a:gd name="csY78" fmla="*/ 719382 h 881669"/>
                  <a:gd name="csX79" fmla="*/ 3419788 w 7221941"/>
                  <a:gd name="csY79" fmla="*/ 805275 h 881669"/>
                  <a:gd name="csX80" fmla="*/ 3364909 w 7221941"/>
                  <a:gd name="csY80" fmla="*/ 861292 h 881669"/>
                  <a:gd name="csX81" fmla="*/ 3309332 w 7221941"/>
                  <a:gd name="csY81" fmla="*/ 881669 h 881669"/>
                  <a:gd name="csX82" fmla="*/ 3254465 w 7221941"/>
                  <a:gd name="csY82" fmla="*/ 861306 h 881669"/>
                  <a:gd name="csX83" fmla="*/ 3196760 w 7221941"/>
                  <a:gd name="csY83" fmla="*/ 802197 h 881669"/>
                  <a:gd name="csX84" fmla="*/ 3143638 w 7221941"/>
                  <a:gd name="csY84" fmla="*/ 721039 h 881669"/>
                  <a:gd name="csX85" fmla="*/ 3088946 w 7221941"/>
                  <a:gd name="csY85" fmla="*/ 620726 h 881669"/>
                  <a:gd name="csX86" fmla="*/ 3033522 w 7221941"/>
                  <a:gd name="csY86" fmla="*/ 520645 h 881669"/>
                  <a:gd name="csX87" fmla="*/ 2978458 w 7221941"/>
                  <a:gd name="csY87" fmla="*/ 436359 h 881669"/>
                  <a:gd name="csX88" fmla="*/ 2923253 w 7221941"/>
                  <a:gd name="csY88" fmla="*/ 380365 h 881669"/>
                  <a:gd name="csX89" fmla="*/ 2867850 w 7221941"/>
                  <a:gd name="csY89" fmla="*/ 360181 h 881669"/>
                  <a:gd name="csX90" fmla="*/ 2812809 w 7221941"/>
                  <a:gd name="csY90" fmla="*/ 380777 h 881669"/>
                  <a:gd name="csX91" fmla="*/ 2758501 w 7221941"/>
                  <a:gd name="csY91" fmla="*/ 435784 h 881669"/>
                  <a:gd name="csX92" fmla="*/ 2702390 w 7221941"/>
                  <a:gd name="csY92" fmla="*/ 521388 h 881669"/>
                  <a:gd name="csX93" fmla="*/ 2648141 w 7221941"/>
                  <a:gd name="csY93" fmla="*/ 621151 h 881669"/>
                  <a:gd name="csX94" fmla="*/ 2648137 w 7221941"/>
                  <a:gd name="csY94" fmla="*/ 620431 h 881669"/>
                  <a:gd name="csX95" fmla="*/ 2647684 w 7221941"/>
                  <a:gd name="csY95" fmla="*/ 621606 h 881669"/>
                  <a:gd name="csX96" fmla="*/ 2592927 w 7221941"/>
                  <a:gd name="csY96" fmla="*/ 719382 h 881669"/>
                  <a:gd name="csX97" fmla="*/ 2537133 w 7221941"/>
                  <a:gd name="csY97" fmla="*/ 805275 h 881669"/>
                  <a:gd name="csX98" fmla="*/ 2482256 w 7221941"/>
                  <a:gd name="csY98" fmla="*/ 861293 h 881669"/>
                  <a:gd name="csX99" fmla="*/ 2426679 w 7221941"/>
                  <a:gd name="csY99" fmla="*/ 881669 h 881669"/>
                  <a:gd name="csX100" fmla="*/ 2371811 w 7221941"/>
                  <a:gd name="csY100" fmla="*/ 861306 h 881669"/>
                  <a:gd name="csX101" fmla="*/ 2314106 w 7221941"/>
                  <a:gd name="csY101" fmla="*/ 802197 h 881669"/>
                  <a:gd name="csX102" fmla="*/ 2260985 w 7221941"/>
                  <a:gd name="csY102" fmla="*/ 721039 h 881669"/>
                  <a:gd name="csX103" fmla="*/ 2206292 w 7221941"/>
                  <a:gd name="csY103" fmla="*/ 620726 h 881669"/>
                  <a:gd name="csX104" fmla="*/ 2150869 w 7221941"/>
                  <a:gd name="csY104" fmla="*/ 520645 h 881669"/>
                  <a:gd name="csX105" fmla="*/ 2095804 w 7221941"/>
                  <a:gd name="csY105" fmla="*/ 436359 h 881669"/>
                  <a:gd name="csX106" fmla="*/ 2040599 w 7221941"/>
                  <a:gd name="csY106" fmla="*/ 380366 h 881669"/>
                  <a:gd name="csX107" fmla="*/ 1985197 w 7221941"/>
                  <a:gd name="csY107" fmla="*/ 360182 h 881669"/>
                  <a:gd name="csX108" fmla="*/ 1930155 w 7221941"/>
                  <a:gd name="csY108" fmla="*/ 380777 h 881669"/>
                  <a:gd name="csX109" fmla="*/ 1875848 w 7221941"/>
                  <a:gd name="csY109" fmla="*/ 435784 h 881669"/>
                  <a:gd name="csX110" fmla="*/ 1819736 w 7221941"/>
                  <a:gd name="csY110" fmla="*/ 521388 h 881669"/>
                  <a:gd name="csX111" fmla="*/ 1765487 w 7221941"/>
                  <a:gd name="csY111" fmla="*/ 621151 h 881669"/>
                  <a:gd name="csX112" fmla="*/ 1765122 w 7221941"/>
                  <a:gd name="csY112" fmla="*/ 620636 h 881669"/>
                  <a:gd name="csX113" fmla="*/ 1764852 w 7221941"/>
                  <a:gd name="csY113" fmla="*/ 621606 h 881669"/>
                  <a:gd name="csX114" fmla="*/ 1710094 w 7221941"/>
                  <a:gd name="csY114" fmla="*/ 719382 h 881669"/>
                  <a:gd name="csX115" fmla="*/ 1654301 w 7221941"/>
                  <a:gd name="csY115" fmla="*/ 805275 h 881669"/>
                  <a:gd name="csX116" fmla="*/ 1599423 w 7221941"/>
                  <a:gd name="csY116" fmla="*/ 861292 h 881669"/>
                  <a:gd name="csX117" fmla="*/ 1543846 w 7221941"/>
                  <a:gd name="csY117" fmla="*/ 881669 h 881669"/>
                  <a:gd name="csX118" fmla="*/ 1488978 w 7221941"/>
                  <a:gd name="csY118" fmla="*/ 861306 h 881669"/>
                  <a:gd name="csX119" fmla="*/ 1431273 w 7221941"/>
                  <a:gd name="csY119" fmla="*/ 802197 h 881669"/>
                  <a:gd name="csX120" fmla="*/ 1378152 w 7221941"/>
                  <a:gd name="csY120" fmla="*/ 721039 h 881669"/>
                  <a:gd name="csX121" fmla="*/ 1323460 w 7221941"/>
                  <a:gd name="csY121" fmla="*/ 620726 h 881669"/>
                  <a:gd name="csX122" fmla="*/ 1268035 w 7221941"/>
                  <a:gd name="csY122" fmla="*/ 520645 h 881669"/>
                  <a:gd name="csX123" fmla="*/ 1212971 w 7221941"/>
                  <a:gd name="csY123" fmla="*/ 436359 h 881669"/>
                  <a:gd name="csX124" fmla="*/ 1157767 w 7221941"/>
                  <a:gd name="csY124" fmla="*/ 380365 h 881669"/>
                  <a:gd name="csX125" fmla="*/ 1102364 w 7221941"/>
                  <a:gd name="csY125" fmla="*/ 360181 h 881669"/>
                  <a:gd name="csX126" fmla="*/ 1047322 w 7221941"/>
                  <a:gd name="csY126" fmla="*/ 380777 h 881669"/>
                  <a:gd name="csX127" fmla="*/ 993015 w 7221941"/>
                  <a:gd name="csY127" fmla="*/ 435784 h 881669"/>
                  <a:gd name="csX128" fmla="*/ 936903 w 7221941"/>
                  <a:gd name="csY128" fmla="*/ 521388 h 881669"/>
                  <a:gd name="csX129" fmla="*/ 882654 w 7221941"/>
                  <a:gd name="csY129" fmla="*/ 621151 h 881669"/>
                  <a:gd name="csX130" fmla="*/ 882650 w 7221941"/>
                  <a:gd name="csY130" fmla="*/ 620431 h 881669"/>
                  <a:gd name="csX131" fmla="*/ 882198 w 7221941"/>
                  <a:gd name="csY131" fmla="*/ 621606 h 881669"/>
                  <a:gd name="csX132" fmla="*/ 827441 w 7221941"/>
                  <a:gd name="csY132" fmla="*/ 719382 h 881669"/>
                  <a:gd name="csX133" fmla="*/ 771647 w 7221941"/>
                  <a:gd name="csY133" fmla="*/ 805275 h 881669"/>
                  <a:gd name="csX134" fmla="*/ 716769 w 7221941"/>
                  <a:gd name="csY134" fmla="*/ 861293 h 881669"/>
                  <a:gd name="csX135" fmla="*/ 661192 w 7221941"/>
                  <a:gd name="csY135" fmla="*/ 881669 h 881669"/>
                  <a:gd name="csX136" fmla="*/ 606325 w 7221941"/>
                  <a:gd name="csY136" fmla="*/ 861306 h 881669"/>
                  <a:gd name="csX137" fmla="*/ 548620 w 7221941"/>
                  <a:gd name="csY137" fmla="*/ 802197 h 881669"/>
                  <a:gd name="csX138" fmla="*/ 495499 w 7221941"/>
                  <a:gd name="csY138" fmla="*/ 721039 h 881669"/>
                  <a:gd name="csX139" fmla="*/ 440806 w 7221941"/>
                  <a:gd name="csY139" fmla="*/ 620726 h 881669"/>
                  <a:gd name="csX140" fmla="*/ 385382 w 7221941"/>
                  <a:gd name="csY140" fmla="*/ 520645 h 881669"/>
                  <a:gd name="csX141" fmla="*/ 330318 w 7221941"/>
                  <a:gd name="csY141" fmla="*/ 436359 h 881669"/>
                  <a:gd name="csX142" fmla="*/ 275113 w 7221941"/>
                  <a:gd name="csY142" fmla="*/ 380366 h 881669"/>
                  <a:gd name="csX143" fmla="*/ 219710 w 7221941"/>
                  <a:gd name="csY143" fmla="*/ 360182 h 881669"/>
                  <a:gd name="csX144" fmla="*/ 164668 w 7221941"/>
                  <a:gd name="csY144" fmla="*/ 380777 h 881669"/>
                  <a:gd name="csX145" fmla="*/ 110361 w 7221941"/>
                  <a:gd name="csY145" fmla="*/ 435784 h 881669"/>
                  <a:gd name="csX146" fmla="*/ 54250 w 7221941"/>
                  <a:gd name="csY146" fmla="*/ 521388 h 881669"/>
                  <a:gd name="csX147" fmla="*/ 0 w 7221941"/>
                  <a:gd name="csY147" fmla="*/ 621151 h 881669"/>
                  <a:gd name="csX0" fmla="*/ 5054327 w 7221941"/>
                  <a:gd name="csY0" fmla="*/ 24788 h 889522"/>
                  <a:gd name="csX1" fmla="*/ 5106878 w 7221941"/>
                  <a:gd name="csY1" fmla="*/ 25950 h 889522"/>
                  <a:gd name="csX2" fmla="*/ 5125890 w 7221941"/>
                  <a:gd name="csY2" fmla="*/ 13820 h 889522"/>
                  <a:gd name="csX3" fmla="*/ 7221941 w 7221941"/>
                  <a:gd name="csY3" fmla="*/ 59464 h 889522"/>
                  <a:gd name="csX4" fmla="*/ 7062810 w 7221941"/>
                  <a:gd name="csY4" fmla="*/ 629459 h 889522"/>
                  <a:gd name="csX5" fmla="*/ 7008053 w 7221941"/>
                  <a:gd name="csY5" fmla="*/ 727235 h 889522"/>
                  <a:gd name="csX6" fmla="*/ 6952260 w 7221941"/>
                  <a:gd name="csY6" fmla="*/ 813128 h 889522"/>
                  <a:gd name="csX7" fmla="*/ 6897381 w 7221941"/>
                  <a:gd name="csY7" fmla="*/ 869145 h 889522"/>
                  <a:gd name="csX8" fmla="*/ 6841804 w 7221941"/>
                  <a:gd name="csY8" fmla="*/ 889522 h 889522"/>
                  <a:gd name="csX9" fmla="*/ 6786937 w 7221941"/>
                  <a:gd name="csY9" fmla="*/ 869159 h 889522"/>
                  <a:gd name="csX10" fmla="*/ 6729232 w 7221941"/>
                  <a:gd name="csY10" fmla="*/ 810050 h 889522"/>
                  <a:gd name="csX11" fmla="*/ 6676111 w 7221941"/>
                  <a:gd name="csY11" fmla="*/ 728892 h 889522"/>
                  <a:gd name="csX12" fmla="*/ 6621418 w 7221941"/>
                  <a:gd name="csY12" fmla="*/ 628579 h 889522"/>
                  <a:gd name="csX13" fmla="*/ 6565994 w 7221941"/>
                  <a:gd name="csY13" fmla="*/ 528498 h 889522"/>
                  <a:gd name="csX14" fmla="*/ 6510930 w 7221941"/>
                  <a:gd name="csY14" fmla="*/ 444212 h 889522"/>
                  <a:gd name="csX15" fmla="*/ 6455725 w 7221941"/>
                  <a:gd name="csY15" fmla="*/ 388218 h 889522"/>
                  <a:gd name="csX16" fmla="*/ 6400323 w 7221941"/>
                  <a:gd name="csY16" fmla="*/ 368034 h 889522"/>
                  <a:gd name="csX17" fmla="*/ 6345281 w 7221941"/>
                  <a:gd name="csY17" fmla="*/ 388630 h 889522"/>
                  <a:gd name="csX18" fmla="*/ 6290973 w 7221941"/>
                  <a:gd name="csY18" fmla="*/ 443637 h 889522"/>
                  <a:gd name="csX19" fmla="*/ 6234862 w 7221941"/>
                  <a:gd name="csY19" fmla="*/ 529241 h 889522"/>
                  <a:gd name="csX20" fmla="*/ 6180613 w 7221941"/>
                  <a:gd name="csY20" fmla="*/ 629004 h 889522"/>
                  <a:gd name="csX21" fmla="*/ 6180609 w 7221941"/>
                  <a:gd name="csY21" fmla="*/ 628284 h 889522"/>
                  <a:gd name="csX22" fmla="*/ 6180157 w 7221941"/>
                  <a:gd name="csY22" fmla="*/ 629459 h 889522"/>
                  <a:gd name="csX23" fmla="*/ 6125399 w 7221941"/>
                  <a:gd name="csY23" fmla="*/ 727235 h 889522"/>
                  <a:gd name="csX24" fmla="*/ 6069606 w 7221941"/>
                  <a:gd name="csY24" fmla="*/ 813128 h 889522"/>
                  <a:gd name="csX25" fmla="*/ 6014728 w 7221941"/>
                  <a:gd name="csY25" fmla="*/ 869146 h 889522"/>
                  <a:gd name="csX26" fmla="*/ 5959151 w 7221941"/>
                  <a:gd name="csY26" fmla="*/ 889522 h 889522"/>
                  <a:gd name="csX27" fmla="*/ 5904283 w 7221941"/>
                  <a:gd name="csY27" fmla="*/ 869159 h 889522"/>
                  <a:gd name="csX28" fmla="*/ 5846578 w 7221941"/>
                  <a:gd name="csY28" fmla="*/ 810050 h 889522"/>
                  <a:gd name="csX29" fmla="*/ 5793457 w 7221941"/>
                  <a:gd name="csY29" fmla="*/ 728892 h 889522"/>
                  <a:gd name="csX30" fmla="*/ 5738764 w 7221941"/>
                  <a:gd name="csY30" fmla="*/ 628579 h 889522"/>
                  <a:gd name="csX31" fmla="*/ 5683341 w 7221941"/>
                  <a:gd name="csY31" fmla="*/ 528498 h 889522"/>
                  <a:gd name="csX32" fmla="*/ 5628277 w 7221941"/>
                  <a:gd name="csY32" fmla="*/ 444212 h 889522"/>
                  <a:gd name="csX33" fmla="*/ 5573071 w 7221941"/>
                  <a:gd name="csY33" fmla="*/ 388219 h 889522"/>
                  <a:gd name="csX34" fmla="*/ 5517669 w 7221941"/>
                  <a:gd name="csY34" fmla="*/ 368035 h 889522"/>
                  <a:gd name="csX35" fmla="*/ 5462627 w 7221941"/>
                  <a:gd name="csY35" fmla="*/ 388630 h 889522"/>
                  <a:gd name="csX36" fmla="*/ 5408320 w 7221941"/>
                  <a:gd name="csY36" fmla="*/ 443637 h 889522"/>
                  <a:gd name="csX37" fmla="*/ 5352208 w 7221941"/>
                  <a:gd name="csY37" fmla="*/ 529241 h 889522"/>
                  <a:gd name="csX38" fmla="*/ 5297959 w 7221941"/>
                  <a:gd name="csY38" fmla="*/ 629004 h 889522"/>
                  <a:gd name="csX39" fmla="*/ 5297594 w 7221941"/>
                  <a:gd name="csY39" fmla="*/ 628489 h 889522"/>
                  <a:gd name="csX40" fmla="*/ 5297324 w 7221941"/>
                  <a:gd name="csY40" fmla="*/ 629459 h 889522"/>
                  <a:gd name="csX41" fmla="*/ 5242567 w 7221941"/>
                  <a:gd name="csY41" fmla="*/ 727235 h 889522"/>
                  <a:gd name="csX42" fmla="*/ 5186773 w 7221941"/>
                  <a:gd name="csY42" fmla="*/ 813128 h 889522"/>
                  <a:gd name="csX43" fmla="*/ 5131895 w 7221941"/>
                  <a:gd name="csY43" fmla="*/ 869145 h 889522"/>
                  <a:gd name="csX44" fmla="*/ 5076318 w 7221941"/>
                  <a:gd name="csY44" fmla="*/ 889522 h 889522"/>
                  <a:gd name="csX45" fmla="*/ 5021451 w 7221941"/>
                  <a:gd name="csY45" fmla="*/ 869159 h 889522"/>
                  <a:gd name="csX46" fmla="*/ 4963746 w 7221941"/>
                  <a:gd name="csY46" fmla="*/ 810050 h 889522"/>
                  <a:gd name="csX47" fmla="*/ 4910624 w 7221941"/>
                  <a:gd name="csY47" fmla="*/ 728892 h 889522"/>
                  <a:gd name="csX48" fmla="*/ 4855932 w 7221941"/>
                  <a:gd name="csY48" fmla="*/ 628579 h 889522"/>
                  <a:gd name="csX49" fmla="*/ 4800508 w 7221941"/>
                  <a:gd name="csY49" fmla="*/ 528498 h 889522"/>
                  <a:gd name="csX50" fmla="*/ 4745443 w 7221941"/>
                  <a:gd name="csY50" fmla="*/ 444212 h 889522"/>
                  <a:gd name="csX51" fmla="*/ 4690239 w 7221941"/>
                  <a:gd name="csY51" fmla="*/ 388218 h 889522"/>
                  <a:gd name="csX52" fmla="*/ 4634836 w 7221941"/>
                  <a:gd name="csY52" fmla="*/ 368034 h 889522"/>
                  <a:gd name="csX53" fmla="*/ 4579794 w 7221941"/>
                  <a:gd name="csY53" fmla="*/ 388630 h 889522"/>
                  <a:gd name="csX54" fmla="*/ 4525487 w 7221941"/>
                  <a:gd name="csY54" fmla="*/ 443637 h 889522"/>
                  <a:gd name="csX55" fmla="*/ 4469375 w 7221941"/>
                  <a:gd name="csY55" fmla="*/ 529241 h 889522"/>
                  <a:gd name="csX56" fmla="*/ 4415126 w 7221941"/>
                  <a:gd name="csY56" fmla="*/ 629004 h 889522"/>
                  <a:gd name="csX57" fmla="*/ 4415122 w 7221941"/>
                  <a:gd name="csY57" fmla="*/ 628284 h 889522"/>
                  <a:gd name="csX58" fmla="*/ 4414670 w 7221941"/>
                  <a:gd name="csY58" fmla="*/ 629459 h 889522"/>
                  <a:gd name="csX59" fmla="*/ 4359913 w 7221941"/>
                  <a:gd name="csY59" fmla="*/ 727235 h 889522"/>
                  <a:gd name="csX60" fmla="*/ 4304119 w 7221941"/>
                  <a:gd name="csY60" fmla="*/ 813128 h 889522"/>
                  <a:gd name="csX61" fmla="*/ 4249241 w 7221941"/>
                  <a:gd name="csY61" fmla="*/ 869146 h 889522"/>
                  <a:gd name="csX62" fmla="*/ 4193665 w 7221941"/>
                  <a:gd name="csY62" fmla="*/ 889522 h 889522"/>
                  <a:gd name="csX63" fmla="*/ 4138797 w 7221941"/>
                  <a:gd name="csY63" fmla="*/ 869159 h 889522"/>
                  <a:gd name="csX64" fmla="*/ 4081092 w 7221941"/>
                  <a:gd name="csY64" fmla="*/ 810050 h 889522"/>
                  <a:gd name="csX65" fmla="*/ 4027971 w 7221941"/>
                  <a:gd name="csY65" fmla="*/ 728892 h 889522"/>
                  <a:gd name="csX66" fmla="*/ 3973278 w 7221941"/>
                  <a:gd name="csY66" fmla="*/ 628579 h 889522"/>
                  <a:gd name="csX67" fmla="*/ 3917854 w 7221941"/>
                  <a:gd name="csY67" fmla="*/ 528498 h 889522"/>
                  <a:gd name="csX68" fmla="*/ 3862790 w 7221941"/>
                  <a:gd name="csY68" fmla="*/ 444212 h 889522"/>
                  <a:gd name="csX69" fmla="*/ 3807585 w 7221941"/>
                  <a:gd name="csY69" fmla="*/ 388219 h 889522"/>
                  <a:gd name="csX70" fmla="*/ 3752182 w 7221941"/>
                  <a:gd name="csY70" fmla="*/ 368035 h 889522"/>
                  <a:gd name="csX71" fmla="*/ 3697141 w 7221941"/>
                  <a:gd name="csY71" fmla="*/ 388630 h 889522"/>
                  <a:gd name="csX72" fmla="*/ 3642833 w 7221941"/>
                  <a:gd name="csY72" fmla="*/ 443637 h 889522"/>
                  <a:gd name="csX73" fmla="*/ 3586722 w 7221941"/>
                  <a:gd name="csY73" fmla="*/ 529241 h 889522"/>
                  <a:gd name="csX74" fmla="*/ 3532473 w 7221941"/>
                  <a:gd name="csY74" fmla="*/ 629004 h 889522"/>
                  <a:gd name="csX75" fmla="*/ 3531033 w 7221941"/>
                  <a:gd name="csY75" fmla="*/ 626972 h 889522"/>
                  <a:gd name="csX76" fmla="*/ 3530338 w 7221941"/>
                  <a:gd name="csY76" fmla="*/ 629459 h 889522"/>
                  <a:gd name="csX77" fmla="*/ 3475581 w 7221941"/>
                  <a:gd name="csY77" fmla="*/ 727235 h 889522"/>
                  <a:gd name="csX78" fmla="*/ 3419788 w 7221941"/>
                  <a:gd name="csY78" fmla="*/ 813128 h 889522"/>
                  <a:gd name="csX79" fmla="*/ 3364909 w 7221941"/>
                  <a:gd name="csY79" fmla="*/ 869145 h 889522"/>
                  <a:gd name="csX80" fmla="*/ 3309332 w 7221941"/>
                  <a:gd name="csY80" fmla="*/ 889522 h 889522"/>
                  <a:gd name="csX81" fmla="*/ 3254465 w 7221941"/>
                  <a:gd name="csY81" fmla="*/ 869159 h 889522"/>
                  <a:gd name="csX82" fmla="*/ 3196760 w 7221941"/>
                  <a:gd name="csY82" fmla="*/ 810050 h 889522"/>
                  <a:gd name="csX83" fmla="*/ 3143638 w 7221941"/>
                  <a:gd name="csY83" fmla="*/ 728892 h 889522"/>
                  <a:gd name="csX84" fmla="*/ 3088946 w 7221941"/>
                  <a:gd name="csY84" fmla="*/ 628579 h 889522"/>
                  <a:gd name="csX85" fmla="*/ 3033522 w 7221941"/>
                  <a:gd name="csY85" fmla="*/ 528498 h 889522"/>
                  <a:gd name="csX86" fmla="*/ 2978458 w 7221941"/>
                  <a:gd name="csY86" fmla="*/ 444212 h 889522"/>
                  <a:gd name="csX87" fmla="*/ 2923253 w 7221941"/>
                  <a:gd name="csY87" fmla="*/ 388218 h 889522"/>
                  <a:gd name="csX88" fmla="*/ 2867850 w 7221941"/>
                  <a:gd name="csY88" fmla="*/ 368034 h 889522"/>
                  <a:gd name="csX89" fmla="*/ 2812809 w 7221941"/>
                  <a:gd name="csY89" fmla="*/ 388630 h 889522"/>
                  <a:gd name="csX90" fmla="*/ 2758501 w 7221941"/>
                  <a:gd name="csY90" fmla="*/ 443637 h 889522"/>
                  <a:gd name="csX91" fmla="*/ 2702390 w 7221941"/>
                  <a:gd name="csY91" fmla="*/ 529241 h 889522"/>
                  <a:gd name="csX92" fmla="*/ 2648141 w 7221941"/>
                  <a:gd name="csY92" fmla="*/ 629004 h 889522"/>
                  <a:gd name="csX93" fmla="*/ 2648137 w 7221941"/>
                  <a:gd name="csY93" fmla="*/ 628284 h 889522"/>
                  <a:gd name="csX94" fmla="*/ 2647684 w 7221941"/>
                  <a:gd name="csY94" fmla="*/ 629459 h 889522"/>
                  <a:gd name="csX95" fmla="*/ 2592927 w 7221941"/>
                  <a:gd name="csY95" fmla="*/ 727235 h 889522"/>
                  <a:gd name="csX96" fmla="*/ 2537133 w 7221941"/>
                  <a:gd name="csY96" fmla="*/ 813128 h 889522"/>
                  <a:gd name="csX97" fmla="*/ 2482256 w 7221941"/>
                  <a:gd name="csY97" fmla="*/ 869146 h 889522"/>
                  <a:gd name="csX98" fmla="*/ 2426679 w 7221941"/>
                  <a:gd name="csY98" fmla="*/ 889522 h 889522"/>
                  <a:gd name="csX99" fmla="*/ 2371811 w 7221941"/>
                  <a:gd name="csY99" fmla="*/ 869159 h 889522"/>
                  <a:gd name="csX100" fmla="*/ 2314106 w 7221941"/>
                  <a:gd name="csY100" fmla="*/ 810050 h 889522"/>
                  <a:gd name="csX101" fmla="*/ 2260985 w 7221941"/>
                  <a:gd name="csY101" fmla="*/ 728892 h 889522"/>
                  <a:gd name="csX102" fmla="*/ 2206292 w 7221941"/>
                  <a:gd name="csY102" fmla="*/ 628579 h 889522"/>
                  <a:gd name="csX103" fmla="*/ 2150869 w 7221941"/>
                  <a:gd name="csY103" fmla="*/ 528498 h 889522"/>
                  <a:gd name="csX104" fmla="*/ 2095804 w 7221941"/>
                  <a:gd name="csY104" fmla="*/ 444212 h 889522"/>
                  <a:gd name="csX105" fmla="*/ 2040599 w 7221941"/>
                  <a:gd name="csY105" fmla="*/ 388219 h 889522"/>
                  <a:gd name="csX106" fmla="*/ 1985197 w 7221941"/>
                  <a:gd name="csY106" fmla="*/ 368035 h 889522"/>
                  <a:gd name="csX107" fmla="*/ 1930155 w 7221941"/>
                  <a:gd name="csY107" fmla="*/ 388630 h 889522"/>
                  <a:gd name="csX108" fmla="*/ 1875848 w 7221941"/>
                  <a:gd name="csY108" fmla="*/ 443637 h 889522"/>
                  <a:gd name="csX109" fmla="*/ 1819736 w 7221941"/>
                  <a:gd name="csY109" fmla="*/ 529241 h 889522"/>
                  <a:gd name="csX110" fmla="*/ 1765487 w 7221941"/>
                  <a:gd name="csY110" fmla="*/ 629004 h 889522"/>
                  <a:gd name="csX111" fmla="*/ 1765122 w 7221941"/>
                  <a:gd name="csY111" fmla="*/ 628489 h 889522"/>
                  <a:gd name="csX112" fmla="*/ 1764852 w 7221941"/>
                  <a:gd name="csY112" fmla="*/ 629459 h 889522"/>
                  <a:gd name="csX113" fmla="*/ 1710094 w 7221941"/>
                  <a:gd name="csY113" fmla="*/ 727235 h 889522"/>
                  <a:gd name="csX114" fmla="*/ 1654301 w 7221941"/>
                  <a:gd name="csY114" fmla="*/ 813128 h 889522"/>
                  <a:gd name="csX115" fmla="*/ 1599423 w 7221941"/>
                  <a:gd name="csY115" fmla="*/ 869145 h 889522"/>
                  <a:gd name="csX116" fmla="*/ 1543846 w 7221941"/>
                  <a:gd name="csY116" fmla="*/ 889522 h 889522"/>
                  <a:gd name="csX117" fmla="*/ 1488978 w 7221941"/>
                  <a:gd name="csY117" fmla="*/ 869159 h 889522"/>
                  <a:gd name="csX118" fmla="*/ 1431273 w 7221941"/>
                  <a:gd name="csY118" fmla="*/ 810050 h 889522"/>
                  <a:gd name="csX119" fmla="*/ 1378152 w 7221941"/>
                  <a:gd name="csY119" fmla="*/ 728892 h 889522"/>
                  <a:gd name="csX120" fmla="*/ 1323460 w 7221941"/>
                  <a:gd name="csY120" fmla="*/ 628579 h 889522"/>
                  <a:gd name="csX121" fmla="*/ 1268035 w 7221941"/>
                  <a:gd name="csY121" fmla="*/ 528498 h 889522"/>
                  <a:gd name="csX122" fmla="*/ 1212971 w 7221941"/>
                  <a:gd name="csY122" fmla="*/ 444212 h 889522"/>
                  <a:gd name="csX123" fmla="*/ 1157767 w 7221941"/>
                  <a:gd name="csY123" fmla="*/ 388218 h 889522"/>
                  <a:gd name="csX124" fmla="*/ 1102364 w 7221941"/>
                  <a:gd name="csY124" fmla="*/ 368034 h 889522"/>
                  <a:gd name="csX125" fmla="*/ 1047322 w 7221941"/>
                  <a:gd name="csY125" fmla="*/ 388630 h 889522"/>
                  <a:gd name="csX126" fmla="*/ 993015 w 7221941"/>
                  <a:gd name="csY126" fmla="*/ 443637 h 889522"/>
                  <a:gd name="csX127" fmla="*/ 936903 w 7221941"/>
                  <a:gd name="csY127" fmla="*/ 529241 h 889522"/>
                  <a:gd name="csX128" fmla="*/ 882654 w 7221941"/>
                  <a:gd name="csY128" fmla="*/ 629004 h 889522"/>
                  <a:gd name="csX129" fmla="*/ 882650 w 7221941"/>
                  <a:gd name="csY129" fmla="*/ 628284 h 889522"/>
                  <a:gd name="csX130" fmla="*/ 882198 w 7221941"/>
                  <a:gd name="csY130" fmla="*/ 629459 h 889522"/>
                  <a:gd name="csX131" fmla="*/ 827441 w 7221941"/>
                  <a:gd name="csY131" fmla="*/ 727235 h 889522"/>
                  <a:gd name="csX132" fmla="*/ 771647 w 7221941"/>
                  <a:gd name="csY132" fmla="*/ 813128 h 889522"/>
                  <a:gd name="csX133" fmla="*/ 716769 w 7221941"/>
                  <a:gd name="csY133" fmla="*/ 869146 h 889522"/>
                  <a:gd name="csX134" fmla="*/ 661192 w 7221941"/>
                  <a:gd name="csY134" fmla="*/ 889522 h 889522"/>
                  <a:gd name="csX135" fmla="*/ 606325 w 7221941"/>
                  <a:gd name="csY135" fmla="*/ 869159 h 889522"/>
                  <a:gd name="csX136" fmla="*/ 548620 w 7221941"/>
                  <a:gd name="csY136" fmla="*/ 810050 h 889522"/>
                  <a:gd name="csX137" fmla="*/ 495499 w 7221941"/>
                  <a:gd name="csY137" fmla="*/ 728892 h 889522"/>
                  <a:gd name="csX138" fmla="*/ 440806 w 7221941"/>
                  <a:gd name="csY138" fmla="*/ 628579 h 889522"/>
                  <a:gd name="csX139" fmla="*/ 385382 w 7221941"/>
                  <a:gd name="csY139" fmla="*/ 528498 h 889522"/>
                  <a:gd name="csX140" fmla="*/ 330318 w 7221941"/>
                  <a:gd name="csY140" fmla="*/ 444212 h 889522"/>
                  <a:gd name="csX141" fmla="*/ 275113 w 7221941"/>
                  <a:gd name="csY141" fmla="*/ 388219 h 889522"/>
                  <a:gd name="csX142" fmla="*/ 219710 w 7221941"/>
                  <a:gd name="csY142" fmla="*/ 368035 h 889522"/>
                  <a:gd name="csX143" fmla="*/ 164668 w 7221941"/>
                  <a:gd name="csY143" fmla="*/ 388630 h 889522"/>
                  <a:gd name="csX144" fmla="*/ 110361 w 7221941"/>
                  <a:gd name="csY144" fmla="*/ 443637 h 889522"/>
                  <a:gd name="csX145" fmla="*/ 54250 w 7221941"/>
                  <a:gd name="csY145" fmla="*/ 529241 h 889522"/>
                  <a:gd name="csX146" fmla="*/ 0 w 7221941"/>
                  <a:gd name="csY146" fmla="*/ 629004 h 889522"/>
                  <a:gd name="csX0" fmla="*/ 5054327 w 7221941"/>
                  <a:gd name="csY0" fmla="*/ 0 h 864734"/>
                  <a:gd name="csX1" fmla="*/ 5106878 w 7221941"/>
                  <a:gd name="csY1" fmla="*/ 1162 h 864734"/>
                  <a:gd name="csX2" fmla="*/ 7221941 w 7221941"/>
                  <a:gd name="csY2" fmla="*/ 34676 h 864734"/>
                  <a:gd name="csX3" fmla="*/ 7062810 w 7221941"/>
                  <a:gd name="csY3" fmla="*/ 604671 h 864734"/>
                  <a:gd name="csX4" fmla="*/ 7008053 w 7221941"/>
                  <a:gd name="csY4" fmla="*/ 702447 h 864734"/>
                  <a:gd name="csX5" fmla="*/ 6952260 w 7221941"/>
                  <a:gd name="csY5" fmla="*/ 788340 h 864734"/>
                  <a:gd name="csX6" fmla="*/ 6897381 w 7221941"/>
                  <a:gd name="csY6" fmla="*/ 844357 h 864734"/>
                  <a:gd name="csX7" fmla="*/ 6841804 w 7221941"/>
                  <a:gd name="csY7" fmla="*/ 864734 h 864734"/>
                  <a:gd name="csX8" fmla="*/ 6786937 w 7221941"/>
                  <a:gd name="csY8" fmla="*/ 844371 h 864734"/>
                  <a:gd name="csX9" fmla="*/ 6729232 w 7221941"/>
                  <a:gd name="csY9" fmla="*/ 785262 h 864734"/>
                  <a:gd name="csX10" fmla="*/ 6676111 w 7221941"/>
                  <a:gd name="csY10" fmla="*/ 704104 h 864734"/>
                  <a:gd name="csX11" fmla="*/ 6621418 w 7221941"/>
                  <a:gd name="csY11" fmla="*/ 603791 h 864734"/>
                  <a:gd name="csX12" fmla="*/ 6565994 w 7221941"/>
                  <a:gd name="csY12" fmla="*/ 503710 h 864734"/>
                  <a:gd name="csX13" fmla="*/ 6510930 w 7221941"/>
                  <a:gd name="csY13" fmla="*/ 419424 h 864734"/>
                  <a:gd name="csX14" fmla="*/ 6455725 w 7221941"/>
                  <a:gd name="csY14" fmla="*/ 363430 h 864734"/>
                  <a:gd name="csX15" fmla="*/ 6400323 w 7221941"/>
                  <a:gd name="csY15" fmla="*/ 343246 h 864734"/>
                  <a:gd name="csX16" fmla="*/ 6345281 w 7221941"/>
                  <a:gd name="csY16" fmla="*/ 363842 h 864734"/>
                  <a:gd name="csX17" fmla="*/ 6290973 w 7221941"/>
                  <a:gd name="csY17" fmla="*/ 418849 h 864734"/>
                  <a:gd name="csX18" fmla="*/ 6234862 w 7221941"/>
                  <a:gd name="csY18" fmla="*/ 504453 h 864734"/>
                  <a:gd name="csX19" fmla="*/ 6180613 w 7221941"/>
                  <a:gd name="csY19" fmla="*/ 604216 h 864734"/>
                  <a:gd name="csX20" fmla="*/ 6180609 w 7221941"/>
                  <a:gd name="csY20" fmla="*/ 603496 h 864734"/>
                  <a:gd name="csX21" fmla="*/ 6180157 w 7221941"/>
                  <a:gd name="csY21" fmla="*/ 604671 h 864734"/>
                  <a:gd name="csX22" fmla="*/ 6125399 w 7221941"/>
                  <a:gd name="csY22" fmla="*/ 702447 h 864734"/>
                  <a:gd name="csX23" fmla="*/ 6069606 w 7221941"/>
                  <a:gd name="csY23" fmla="*/ 788340 h 864734"/>
                  <a:gd name="csX24" fmla="*/ 6014728 w 7221941"/>
                  <a:gd name="csY24" fmla="*/ 844358 h 864734"/>
                  <a:gd name="csX25" fmla="*/ 5959151 w 7221941"/>
                  <a:gd name="csY25" fmla="*/ 864734 h 864734"/>
                  <a:gd name="csX26" fmla="*/ 5904283 w 7221941"/>
                  <a:gd name="csY26" fmla="*/ 844371 h 864734"/>
                  <a:gd name="csX27" fmla="*/ 5846578 w 7221941"/>
                  <a:gd name="csY27" fmla="*/ 785262 h 864734"/>
                  <a:gd name="csX28" fmla="*/ 5793457 w 7221941"/>
                  <a:gd name="csY28" fmla="*/ 704104 h 864734"/>
                  <a:gd name="csX29" fmla="*/ 5738764 w 7221941"/>
                  <a:gd name="csY29" fmla="*/ 603791 h 864734"/>
                  <a:gd name="csX30" fmla="*/ 5683341 w 7221941"/>
                  <a:gd name="csY30" fmla="*/ 503710 h 864734"/>
                  <a:gd name="csX31" fmla="*/ 5628277 w 7221941"/>
                  <a:gd name="csY31" fmla="*/ 419424 h 864734"/>
                  <a:gd name="csX32" fmla="*/ 5573071 w 7221941"/>
                  <a:gd name="csY32" fmla="*/ 363431 h 864734"/>
                  <a:gd name="csX33" fmla="*/ 5517669 w 7221941"/>
                  <a:gd name="csY33" fmla="*/ 343247 h 864734"/>
                  <a:gd name="csX34" fmla="*/ 5462627 w 7221941"/>
                  <a:gd name="csY34" fmla="*/ 363842 h 864734"/>
                  <a:gd name="csX35" fmla="*/ 5408320 w 7221941"/>
                  <a:gd name="csY35" fmla="*/ 418849 h 864734"/>
                  <a:gd name="csX36" fmla="*/ 5352208 w 7221941"/>
                  <a:gd name="csY36" fmla="*/ 504453 h 864734"/>
                  <a:gd name="csX37" fmla="*/ 5297959 w 7221941"/>
                  <a:gd name="csY37" fmla="*/ 604216 h 864734"/>
                  <a:gd name="csX38" fmla="*/ 5297594 w 7221941"/>
                  <a:gd name="csY38" fmla="*/ 603701 h 864734"/>
                  <a:gd name="csX39" fmla="*/ 5297324 w 7221941"/>
                  <a:gd name="csY39" fmla="*/ 604671 h 864734"/>
                  <a:gd name="csX40" fmla="*/ 5242567 w 7221941"/>
                  <a:gd name="csY40" fmla="*/ 702447 h 864734"/>
                  <a:gd name="csX41" fmla="*/ 5186773 w 7221941"/>
                  <a:gd name="csY41" fmla="*/ 788340 h 864734"/>
                  <a:gd name="csX42" fmla="*/ 5131895 w 7221941"/>
                  <a:gd name="csY42" fmla="*/ 844357 h 864734"/>
                  <a:gd name="csX43" fmla="*/ 5076318 w 7221941"/>
                  <a:gd name="csY43" fmla="*/ 864734 h 864734"/>
                  <a:gd name="csX44" fmla="*/ 5021451 w 7221941"/>
                  <a:gd name="csY44" fmla="*/ 844371 h 864734"/>
                  <a:gd name="csX45" fmla="*/ 4963746 w 7221941"/>
                  <a:gd name="csY45" fmla="*/ 785262 h 864734"/>
                  <a:gd name="csX46" fmla="*/ 4910624 w 7221941"/>
                  <a:gd name="csY46" fmla="*/ 704104 h 864734"/>
                  <a:gd name="csX47" fmla="*/ 4855932 w 7221941"/>
                  <a:gd name="csY47" fmla="*/ 603791 h 864734"/>
                  <a:gd name="csX48" fmla="*/ 4800508 w 7221941"/>
                  <a:gd name="csY48" fmla="*/ 503710 h 864734"/>
                  <a:gd name="csX49" fmla="*/ 4745443 w 7221941"/>
                  <a:gd name="csY49" fmla="*/ 419424 h 864734"/>
                  <a:gd name="csX50" fmla="*/ 4690239 w 7221941"/>
                  <a:gd name="csY50" fmla="*/ 363430 h 864734"/>
                  <a:gd name="csX51" fmla="*/ 4634836 w 7221941"/>
                  <a:gd name="csY51" fmla="*/ 343246 h 864734"/>
                  <a:gd name="csX52" fmla="*/ 4579794 w 7221941"/>
                  <a:gd name="csY52" fmla="*/ 363842 h 864734"/>
                  <a:gd name="csX53" fmla="*/ 4525487 w 7221941"/>
                  <a:gd name="csY53" fmla="*/ 418849 h 864734"/>
                  <a:gd name="csX54" fmla="*/ 4469375 w 7221941"/>
                  <a:gd name="csY54" fmla="*/ 504453 h 864734"/>
                  <a:gd name="csX55" fmla="*/ 4415126 w 7221941"/>
                  <a:gd name="csY55" fmla="*/ 604216 h 864734"/>
                  <a:gd name="csX56" fmla="*/ 4415122 w 7221941"/>
                  <a:gd name="csY56" fmla="*/ 603496 h 864734"/>
                  <a:gd name="csX57" fmla="*/ 4414670 w 7221941"/>
                  <a:gd name="csY57" fmla="*/ 604671 h 864734"/>
                  <a:gd name="csX58" fmla="*/ 4359913 w 7221941"/>
                  <a:gd name="csY58" fmla="*/ 702447 h 864734"/>
                  <a:gd name="csX59" fmla="*/ 4304119 w 7221941"/>
                  <a:gd name="csY59" fmla="*/ 788340 h 864734"/>
                  <a:gd name="csX60" fmla="*/ 4249241 w 7221941"/>
                  <a:gd name="csY60" fmla="*/ 844358 h 864734"/>
                  <a:gd name="csX61" fmla="*/ 4193665 w 7221941"/>
                  <a:gd name="csY61" fmla="*/ 864734 h 864734"/>
                  <a:gd name="csX62" fmla="*/ 4138797 w 7221941"/>
                  <a:gd name="csY62" fmla="*/ 844371 h 864734"/>
                  <a:gd name="csX63" fmla="*/ 4081092 w 7221941"/>
                  <a:gd name="csY63" fmla="*/ 785262 h 864734"/>
                  <a:gd name="csX64" fmla="*/ 4027971 w 7221941"/>
                  <a:gd name="csY64" fmla="*/ 704104 h 864734"/>
                  <a:gd name="csX65" fmla="*/ 3973278 w 7221941"/>
                  <a:gd name="csY65" fmla="*/ 603791 h 864734"/>
                  <a:gd name="csX66" fmla="*/ 3917854 w 7221941"/>
                  <a:gd name="csY66" fmla="*/ 503710 h 864734"/>
                  <a:gd name="csX67" fmla="*/ 3862790 w 7221941"/>
                  <a:gd name="csY67" fmla="*/ 419424 h 864734"/>
                  <a:gd name="csX68" fmla="*/ 3807585 w 7221941"/>
                  <a:gd name="csY68" fmla="*/ 363431 h 864734"/>
                  <a:gd name="csX69" fmla="*/ 3752182 w 7221941"/>
                  <a:gd name="csY69" fmla="*/ 343247 h 864734"/>
                  <a:gd name="csX70" fmla="*/ 3697141 w 7221941"/>
                  <a:gd name="csY70" fmla="*/ 363842 h 864734"/>
                  <a:gd name="csX71" fmla="*/ 3642833 w 7221941"/>
                  <a:gd name="csY71" fmla="*/ 418849 h 864734"/>
                  <a:gd name="csX72" fmla="*/ 3586722 w 7221941"/>
                  <a:gd name="csY72" fmla="*/ 504453 h 864734"/>
                  <a:gd name="csX73" fmla="*/ 3532473 w 7221941"/>
                  <a:gd name="csY73" fmla="*/ 604216 h 864734"/>
                  <a:gd name="csX74" fmla="*/ 3531033 w 7221941"/>
                  <a:gd name="csY74" fmla="*/ 602184 h 864734"/>
                  <a:gd name="csX75" fmla="*/ 3530338 w 7221941"/>
                  <a:gd name="csY75" fmla="*/ 604671 h 864734"/>
                  <a:gd name="csX76" fmla="*/ 3475581 w 7221941"/>
                  <a:gd name="csY76" fmla="*/ 702447 h 864734"/>
                  <a:gd name="csX77" fmla="*/ 3419788 w 7221941"/>
                  <a:gd name="csY77" fmla="*/ 788340 h 864734"/>
                  <a:gd name="csX78" fmla="*/ 3364909 w 7221941"/>
                  <a:gd name="csY78" fmla="*/ 844357 h 864734"/>
                  <a:gd name="csX79" fmla="*/ 3309332 w 7221941"/>
                  <a:gd name="csY79" fmla="*/ 864734 h 864734"/>
                  <a:gd name="csX80" fmla="*/ 3254465 w 7221941"/>
                  <a:gd name="csY80" fmla="*/ 844371 h 864734"/>
                  <a:gd name="csX81" fmla="*/ 3196760 w 7221941"/>
                  <a:gd name="csY81" fmla="*/ 785262 h 864734"/>
                  <a:gd name="csX82" fmla="*/ 3143638 w 7221941"/>
                  <a:gd name="csY82" fmla="*/ 704104 h 864734"/>
                  <a:gd name="csX83" fmla="*/ 3088946 w 7221941"/>
                  <a:gd name="csY83" fmla="*/ 603791 h 864734"/>
                  <a:gd name="csX84" fmla="*/ 3033522 w 7221941"/>
                  <a:gd name="csY84" fmla="*/ 503710 h 864734"/>
                  <a:gd name="csX85" fmla="*/ 2978458 w 7221941"/>
                  <a:gd name="csY85" fmla="*/ 419424 h 864734"/>
                  <a:gd name="csX86" fmla="*/ 2923253 w 7221941"/>
                  <a:gd name="csY86" fmla="*/ 363430 h 864734"/>
                  <a:gd name="csX87" fmla="*/ 2867850 w 7221941"/>
                  <a:gd name="csY87" fmla="*/ 343246 h 864734"/>
                  <a:gd name="csX88" fmla="*/ 2812809 w 7221941"/>
                  <a:gd name="csY88" fmla="*/ 363842 h 864734"/>
                  <a:gd name="csX89" fmla="*/ 2758501 w 7221941"/>
                  <a:gd name="csY89" fmla="*/ 418849 h 864734"/>
                  <a:gd name="csX90" fmla="*/ 2702390 w 7221941"/>
                  <a:gd name="csY90" fmla="*/ 504453 h 864734"/>
                  <a:gd name="csX91" fmla="*/ 2648141 w 7221941"/>
                  <a:gd name="csY91" fmla="*/ 604216 h 864734"/>
                  <a:gd name="csX92" fmla="*/ 2648137 w 7221941"/>
                  <a:gd name="csY92" fmla="*/ 603496 h 864734"/>
                  <a:gd name="csX93" fmla="*/ 2647684 w 7221941"/>
                  <a:gd name="csY93" fmla="*/ 604671 h 864734"/>
                  <a:gd name="csX94" fmla="*/ 2592927 w 7221941"/>
                  <a:gd name="csY94" fmla="*/ 702447 h 864734"/>
                  <a:gd name="csX95" fmla="*/ 2537133 w 7221941"/>
                  <a:gd name="csY95" fmla="*/ 788340 h 864734"/>
                  <a:gd name="csX96" fmla="*/ 2482256 w 7221941"/>
                  <a:gd name="csY96" fmla="*/ 844358 h 864734"/>
                  <a:gd name="csX97" fmla="*/ 2426679 w 7221941"/>
                  <a:gd name="csY97" fmla="*/ 864734 h 864734"/>
                  <a:gd name="csX98" fmla="*/ 2371811 w 7221941"/>
                  <a:gd name="csY98" fmla="*/ 844371 h 864734"/>
                  <a:gd name="csX99" fmla="*/ 2314106 w 7221941"/>
                  <a:gd name="csY99" fmla="*/ 785262 h 864734"/>
                  <a:gd name="csX100" fmla="*/ 2260985 w 7221941"/>
                  <a:gd name="csY100" fmla="*/ 704104 h 864734"/>
                  <a:gd name="csX101" fmla="*/ 2206292 w 7221941"/>
                  <a:gd name="csY101" fmla="*/ 603791 h 864734"/>
                  <a:gd name="csX102" fmla="*/ 2150869 w 7221941"/>
                  <a:gd name="csY102" fmla="*/ 503710 h 864734"/>
                  <a:gd name="csX103" fmla="*/ 2095804 w 7221941"/>
                  <a:gd name="csY103" fmla="*/ 419424 h 864734"/>
                  <a:gd name="csX104" fmla="*/ 2040599 w 7221941"/>
                  <a:gd name="csY104" fmla="*/ 363431 h 864734"/>
                  <a:gd name="csX105" fmla="*/ 1985197 w 7221941"/>
                  <a:gd name="csY105" fmla="*/ 343247 h 864734"/>
                  <a:gd name="csX106" fmla="*/ 1930155 w 7221941"/>
                  <a:gd name="csY106" fmla="*/ 363842 h 864734"/>
                  <a:gd name="csX107" fmla="*/ 1875848 w 7221941"/>
                  <a:gd name="csY107" fmla="*/ 418849 h 864734"/>
                  <a:gd name="csX108" fmla="*/ 1819736 w 7221941"/>
                  <a:gd name="csY108" fmla="*/ 504453 h 864734"/>
                  <a:gd name="csX109" fmla="*/ 1765487 w 7221941"/>
                  <a:gd name="csY109" fmla="*/ 604216 h 864734"/>
                  <a:gd name="csX110" fmla="*/ 1765122 w 7221941"/>
                  <a:gd name="csY110" fmla="*/ 603701 h 864734"/>
                  <a:gd name="csX111" fmla="*/ 1764852 w 7221941"/>
                  <a:gd name="csY111" fmla="*/ 604671 h 864734"/>
                  <a:gd name="csX112" fmla="*/ 1710094 w 7221941"/>
                  <a:gd name="csY112" fmla="*/ 702447 h 864734"/>
                  <a:gd name="csX113" fmla="*/ 1654301 w 7221941"/>
                  <a:gd name="csY113" fmla="*/ 788340 h 864734"/>
                  <a:gd name="csX114" fmla="*/ 1599423 w 7221941"/>
                  <a:gd name="csY114" fmla="*/ 844357 h 864734"/>
                  <a:gd name="csX115" fmla="*/ 1543846 w 7221941"/>
                  <a:gd name="csY115" fmla="*/ 864734 h 864734"/>
                  <a:gd name="csX116" fmla="*/ 1488978 w 7221941"/>
                  <a:gd name="csY116" fmla="*/ 844371 h 864734"/>
                  <a:gd name="csX117" fmla="*/ 1431273 w 7221941"/>
                  <a:gd name="csY117" fmla="*/ 785262 h 864734"/>
                  <a:gd name="csX118" fmla="*/ 1378152 w 7221941"/>
                  <a:gd name="csY118" fmla="*/ 704104 h 864734"/>
                  <a:gd name="csX119" fmla="*/ 1323460 w 7221941"/>
                  <a:gd name="csY119" fmla="*/ 603791 h 864734"/>
                  <a:gd name="csX120" fmla="*/ 1268035 w 7221941"/>
                  <a:gd name="csY120" fmla="*/ 503710 h 864734"/>
                  <a:gd name="csX121" fmla="*/ 1212971 w 7221941"/>
                  <a:gd name="csY121" fmla="*/ 419424 h 864734"/>
                  <a:gd name="csX122" fmla="*/ 1157767 w 7221941"/>
                  <a:gd name="csY122" fmla="*/ 363430 h 864734"/>
                  <a:gd name="csX123" fmla="*/ 1102364 w 7221941"/>
                  <a:gd name="csY123" fmla="*/ 343246 h 864734"/>
                  <a:gd name="csX124" fmla="*/ 1047322 w 7221941"/>
                  <a:gd name="csY124" fmla="*/ 363842 h 864734"/>
                  <a:gd name="csX125" fmla="*/ 993015 w 7221941"/>
                  <a:gd name="csY125" fmla="*/ 418849 h 864734"/>
                  <a:gd name="csX126" fmla="*/ 936903 w 7221941"/>
                  <a:gd name="csY126" fmla="*/ 504453 h 864734"/>
                  <a:gd name="csX127" fmla="*/ 882654 w 7221941"/>
                  <a:gd name="csY127" fmla="*/ 604216 h 864734"/>
                  <a:gd name="csX128" fmla="*/ 882650 w 7221941"/>
                  <a:gd name="csY128" fmla="*/ 603496 h 864734"/>
                  <a:gd name="csX129" fmla="*/ 882198 w 7221941"/>
                  <a:gd name="csY129" fmla="*/ 604671 h 864734"/>
                  <a:gd name="csX130" fmla="*/ 827441 w 7221941"/>
                  <a:gd name="csY130" fmla="*/ 702447 h 864734"/>
                  <a:gd name="csX131" fmla="*/ 771647 w 7221941"/>
                  <a:gd name="csY131" fmla="*/ 788340 h 864734"/>
                  <a:gd name="csX132" fmla="*/ 716769 w 7221941"/>
                  <a:gd name="csY132" fmla="*/ 844358 h 864734"/>
                  <a:gd name="csX133" fmla="*/ 661192 w 7221941"/>
                  <a:gd name="csY133" fmla="*/ 864734 h 864734"/>
                  <a:gd name="csX134" fmla="*/ 606325 w 7221941"/>
                  <a:gd name="csY134" fmla="*/ 844371 h 864734"/>
                  <a:gd name="csX135" fmla="*/ 548620 w 7221941"/>
                  <a:gd name="csY135" fmla="*/ 785262 h 864734"/>
                  <a:gd name="csX136" fmla="*/ 495499 w 7221941"/>
                  <a:gd name="csY136" fmla="*/ 704104 h 864734"/>
                  <a:gd name="csX137" fmla="*/ 440806 w 7221941"/>
                  <a:gd name="csY137" fmla="*/ 603791 h 864734"/>
                  <a:gd name="csX138" fmla="*/ 385382 w 7221941"/>
                  <a:gd name="csY138" fmla="*/ 503710 h 864734"/>
                  <a:gd name="csX139" fmla="*/ 330318 w 7221941"/>
                  <a:gd name="csY139" fmla="*/ 419424 h 864734"/>
                  <a:gd name="csX140" fmla="*/ 275113 w 7221941"/>
                  <a:gd name="csY140" fmla="*/ 363431 h 864734"/>
                  <a:gd name="csX141" fmla="*/ 219710 w 7221941"/>
                  <a:gd name="csY141" fmla="*/ 343247 h 864734"/>
                  <a:gd name="csX142" fmla="*/ 164668 w 7221941"/>
                  <a:gd name="csY142" fmla="*/ 363842 h 864734"/>
                  <a:gd name="csX143" fmla="*/ 110361 w 7221941"/>
                  <a:gd name="csY143" fmla="*/ 418849 h 864734"/>
                  <a:gd name="csX144" fmla="*/ 54250 w 7221941"/>
                  <a:gd name="csY144" fmla="*/ 504453 h 864734"/>
                  <a:gd name="csX145" fmla="*/ 0 w 7221941"/>
                  <a:gd name="csY145" fmla="*/ 604216 h 864734"/>
                  <a:gd name="csX0" fmla="*/ 5054327 w 7221941"/>
                  <a:gd name="csY0" fmla="*/ 0 h 864734"/>
                  <a:gd name="csX1" fmla="*/ 7221941 w 7221941"/>
                  <a:gd name="csY1" fmla="*/ 34676 h 864734"/>
                  <a:gd name="csX2" fmla="*/ 7062810 w 7221941"/>
                  <a:gd name="csY2" fmla="*/ 604671 h 864734"/>
                  <a:gd name="csX3" fmla="*/ 7008053 w 7221941"/>
                  <a:gd name="csY3" fmla="*/ 702447 h 864734"/>
                  <a:gd name="csX4" fmla="*/ 6952260 w 7221941"/>
                  <a:gd name="csY4" fmla="*/ 788340 h 864734"/>
                  <a:gd name="csX5" fmla="*/ 6897381 w 7221941"/>
                  <a:gd name="csY5" fmla="*/ 844357 h 864734"/>
                  <a:gd name="csX6" fmla="*/ 6841804 w 7221941"/>
                  <a:gd name="csY6" fmla="*/ 864734 h 864734"/>
                  <a:gd name="csX7" fmla="*/ 6786937 w 7221941"/>
                  <a:gd name="csY7" fmla="*/ 844371 h 864734"/>
                  <a:gd name="csX8" fmla="*/ 6729232 w 7221941"/>
                  <a:gd name="csY8" fmla="*/ 785262 h 864734"/>
                  <a:gd name="csX9" fmla="*/ 6676111 w 7221941"/>
                  <a:gd name="csY9" fmla="*/ 704104 h 864734"/>
                  <a:gd name="csX10" fmla="*/ 6621418 w 7221941"/>
                  <a:gd name="csY10" fmla="*/ 603791 h 864734"/>
                  <a:gd name="csX11" fmla="*/ 6565994 w 7221941"/>
                  <a:gd name="csY11" fmla="*/ 503710 h 864734"/>
                  <a:gd name="csX12" fmla="*/ 6510930 w 7221941"/>
                  <a:gd name="csY12" fmla="*/ 419424 h 864734"/>
                  <a:gd name="csX13" fmla="*/ 6455725 w 7221941"/>
                  <a:gd name="csY13" fmla="*/ 363430 h 864734"/>
                  <a:gd name="csX14" fmla="*/ 6400323 w 7221941"/>
                  <a:gd name="csY14" fmla="*/ 343246 h 864734"/>
                  <a:gd name="csX15" fmla="*/ 6345281 w 7221941"/>
                  <a:gd name="csY15" fmla="*/ 363842 h 864734"/>
                  <a:gd name="csX16" fmla="*/ 6290973 w 7221941"/>
                  <a:gd name="csY16" fmla="*/ 418849 h 864734"/>
                  <a:gd name="csX17" fmla="*/ 6234862 w 7221941"/>
                  <a:gd name="csY17" fmla="*/ 504453 h 864734"/>
                  <a:gd name="csX18" fmla="*/ 6180613 w 7221941"/>
                  <a:gd name="csY18" fmla="*/ 604216 h 864734"/>
                  <a:gd name="csX19" fmla="*/ 6180609 w 7221941"/>
                  <a:gd name="csY19" fmla="*/ 603496 h 864734"/>
                  <a:gd name="csX20" fmla="*/ 6180157 w 7221941"/>
                  <a:gd name="csY20" fmla="*/ 604671 h 864734"/>
                  <a:gd name="csX21" fmla="*/ 6125399 w 7221941"/>
                  <a:gd name="csY21" fmla="*/ 702447 h 864734"/>
                  <a:gd name="csX22" fmla="*/ 6069606 w 7221941"/>
                  <a:gd name="csY22" fmla="*/ 788340 h 864734"/>
                  <a:gd name="csX23" fmla="*/ 6014728 w 7221941"/>
                  <a:gd name="csY23" fmla="*/ 844358 h 864734"/>
                  <a:gd name="csX24" fmla="*/ 5959151 w 7221941"/>
                  <a:gd name="csY24" fmla="*/ 864734 h 864734"/>
                  <a:gd name="csX25" fmla="*/ 5904283 w 7221941"/>
                  <a:gd name="csY25" fmla="*/ 844371 h 864734"/>
                  <a:gd name="csX26" fmla="*/ 5846578 w 7221941"/>
                  <a:gd name="csY26" fmla="*/ 785262 h 864734"/>
                  <a:gd name="csX27" fmla="*/ 5793457 w 7221941"/>
                  <a:gd name="csY27" fmla="*/ 704104 h 864734"/>
                  <a:gd name="csX28" fmla="*/ 5738764 w 7221941"/>
                  <a:gd name="csY28" fmla="*/ 603791 h 864734"/>
                  <a:gd name="csX29" fmla="*/ 5683341 w 7221941"/>
                  <a:gd name="csY29" fmla="*/ 503710 h 864734"/>
                  <a:gd name="csX30" fmla="*/ 5628277 w 7221941"/>
                  <a:gd name="csY30" fmla="*/ 419424 h 864734"/>
                  <a:gd name="csX31" fmla="*/ 5573071 w 7221941"/>
                  <a:gd name="csY31" fmla="*/ 363431 h 864734"/>
                  <a:gd name="csX32" fmla="*/ 5517669 w 7221941"/>
                  <a:gd name="csY32" fmla="*/ 343247 h 864734"/>
                  <a:gd name="csX33" fmla="*/ 5462627 w 7221941"/>
                  <a:gd name="csY33" fmla="*/ 363842 h 864734"/>
                  <a:gd name="csX34" fmla="*/ 5408320 w 7221941"/>
                  <a:gd name="csY34" fmla="*/ 418849 h 864734"/>
                  <a:gd name="csX35" fmla="*/ 5352208 w 7221941"/>
                  <a:gd name="csY35" fmla="*/ 504453 h 864734"/>
                  <a:gd name="csX36" fmla="*/ 5297959 w 7221941"/>
                  <a:gd name="csY36" fmla="*/ 604216 h 864734"/>
                  <a:gd name="csX37" fmla="*/ 5297594 w 7221941"/>
                  <a:gd name="csY37" fmla="*/ 603701 h 864734"/>
                  <a:gd name="csX38" fmla="*/ 5297324 w 7221941"/>
                  <a:gd name="csY38" fmla="*/ 604671 h 864734"/>
                  <a:gd name="csX39" fmla="*/ 5242567 w 7221941"/>
                  <a:gd name="csY39" fmla="*/ 702447 h 864734"/>
                  <a:gd name="csX40" fmla="*/ 5186773 w 7221941"/>
                  <a:gd name="csY40" fmla="*/ 788340 h 864734"/>
                  <a:gd name="csX41" fmla="*/ 5131895 w 7221941"/>
                  <a:gd name="csY41" fmla="*/ 844357 h 864734"/>
                  <a:gd name="csX42" fmla="*/ 5076318 w 7221941"/>
                  <a:gd name="csY42" fmla="*/ 864734 h 864734"/>
                  <a:gd name="csX43" fmla="*/ 5021451 w 7221941"/>
                  <a:gd name="csY43" fmla="*/ 844371 h 864734"/>
                  <a:gd name="csX44" fmla="*/ 4963746 w 7221941"/>
                  <a:gd name="csY44" fmla="*/ 785262 h 864734"/>
                  <a:gd name="csX45" fmla="*/ 4910624 w 7221941"/>
                  <a:gd name="csY45" fmla="*/ 704104 h 864734"/>
                  <a:gd name="csX46" fmla="*/ 4855932 w 7221941"/>
                  <a:gd name="csY46" fmla="*/ 603791 h 864734"/>
                  <a:gd name="csX47" fmla="*/ 4800508 w 7221941"/>
                  <a:gd name="csY47" fmla="*/ 503710 h 864734"/>
                  <a:gd name="csX48" fmla="*/ 4745443 w 7221941"/>
                  <a:gd name="csY48" fmla="*/ 419424 h 864734"/>
                  <a:gd name="csX49" fmla="*/ 4690239 w 7221941"/>
                  <a:gd name="csY49" fmla="*/ 363430 h 864734"/>
                  <a:gd name="csX50" fmla="*/ 4634836 w 7221941"/>
                  <a:gd name="csY50" fmla="*/ 343246 h 864734"/>
                  <a:gd name="csX51" fmla="*/ 4579794 w 7221941"/>
                  <a:gd name="csY51" fmla="*/ 363842 h 864734"/>
                  <a:gd name="csX52" fmla="*/ 4525487 w 7221941"/>
                  <a:gd name="csY52" fmla="*/ 418849 h 864734"/>
                  <a:gd name="csX53" fmla="*/ 4469375 w 7221941"/>
                  <a:gd name="csY53" fmla="*/ 504453 h 864734"/>
                  <a:gd name="csX54" fmla="*/ 4415126 w 7221941"/>
                  <a:gd name="csY54" fmla="*/ 604216 h 864734"/>
                  <a:gd name="csX55" fmla="*/ 4415122 w 7221941"/>
                  <a:gd name="csY55" fmla="*/ 603496 h 864734"/>
                  <a:gd name="csX56" fmla="*/ 4414670 w 7221941"/>
                  <a:gd name="csY56" fmla="*/ 604671 h 864734"/>
                  <a:gd name="csX57" fmla="*/ 4359913 w 7221941"/>
                  <a:gd name="csY57" fmla="*/ 702447 h 864734"/>
                  <a:gd name="csX58" fmla="*/ 4304119 w 7221941"/>
                  <a:gd name="csY58" fmla="*/ 788340 h 864734"/>
                  <a:gd name="csX59" fmla="*/ 4249241 w 7221941"/>
                  <a:gd name="csY59" fmla="*/ 844358 h 864734"/>
                  <a:gd name="csX60" fmla="*/ 4193665 w 7221941"/>
                  <a:gd name="csY60" fmla="*/ 864734 h 864734"/>
                  <a:gd name="csX61" fmla="*/ 4138797 w 7221941"/>
                  <a:gd name="csY61" fmla="*/ 844371 h 864734"/>
                  <a:gd name="csX62" fmla="*/ 4081092 w 7221941"/>
                  <a:gd name="csY62" fmla="*/ 785262 h 864734"/>
                  <a:gd name="csX63" fmla="*/ 4027971 w 7221941"/>
                  <a:gd name="csY63" fmla="*/ 704104 h 864734"/>
                  <a:gd name="csX64" fmla="*/ 3973278 w 7221941"/>
                  <a:gd name="csY64" fmla="*/ 603791 h 864734"/>
                  <a:gd name="csX65" fmla="*/ 3917854 w 7221941"/>
                  <a:gd name="csY65" fmla="*/ 503710 h 864734"/>
                  <a:gd name="csX66" fmla="*/ 3862790 w 7221941"/>
                  <a:gd name="csY66" fmla="*/ 419424 h 864734"/>
                  <a:gd name="csX67" fmla="*/ 3807585 w 7221941"/>
                  <a:gd name="csY67" fmla="*/ 363431 h 864734"/>
                  <a:gd name="csX68" fmla="*/ 3752182 w 7221941"/>
                  <a:gd name="csY68" fmla="*/ 343247 h 864734"/>
                  <a:gd name="csX69" fmla="*/ 3697141 w 7221941"/>
                  <a:gd name="csY69" fmla="*/ 363842 h 864734"/>
                  <a:gd name="csX70" fmla="*/ 3642833 w 7221941"/>
                  <a:gd name="csY70" fmla="*/ 418849 h 864734"/>
                  <a:gd name="csX71" fmla="*/ 3586722 w 7221941"/>
                  <a:gd name="csY71" fmla="*/ 504453 h 864734"/>
                  <a:gd name="csX72" fmla="*/ 3532473 w 7221941"/>
                  <a:gd name="csY72" fmla="*/ 604216 h 864734"/>
                  <a:gd name="csX73" fmla="*/ 3531033 w 7221941"/>
                  <a:gd name="csY73" fmla="*/ 602184 h 864734"/>
                  <a:gd name="csX74" fmla="*/ 3530338 w 7221941"/>
                  <a:gd name="csY74" fmla="*/ 604671 h 864734"/>
                  <a:gd name="csX75" fmla="*/ 3475581 w 7221941"/>
                  <a:gd name="csY75" fmla="*/ 702447 h 864734"/>
                  <a:gd name="csX76" fmla="*/ 3419788 w 7221941"/>
                  <a:gd name="csY76" fmla="*/ 788340 h 864734"/>
                  <a:gd name="csX77" fmla="*/ 3364909 w 7221941"/>
                  <a:gd name="csY77" fmla="*/ 844357 h 864734"/>
                  <a:gd name="csX78" fmla="*/ 3309332 w 7221941"/>
                  <a:gd name="csY78" fmla="*/ 864734 h 864734"/>
                  <a:gd name="csX79" fmla="*/ 3254465 w 7221941"/>
                  <a:gd name="csY79" fmla="*/ 844371 h 864734"/>
                  <a:gd name="csX80" fmla="*/ 3196760 w 7221941"/>
                  <a:gd name="csY80" fmla="*/ 785262 h 864734"/>
                  <a:gd name="csX81" fmla="*/ 3143638 w 7221941"/>
                  <a:gd name="csY81" fmla="*/ 704104 h 864734"/>
                  <a:gd name="csX82" fmla="*/ 3088946 w 7221941"/>
                  <a:gd name="csY82" fmla="*/ 603791 h 864734"/>
                  <a:gd name="csX83" fmla="*/ 3033522 w 7221941"/>
                  <a:gd name="csY83" fmla="*/ 503710 h 864734"/>
                  <a:gd name="csX84" fmla="*/ 2978458 w 7221941"/>
                  <a:gd name="csY84" fmla="*/ 419424 h 864734"/>
                  <a:gd name="csX85" fmla="*/ 2923253 w 7221941"/>
                  <a:gd name="csY85" fmla="*/ 363430 h 864734"/>
                  <a:gd name="csX86" fmla="*/ 2867850 w 7221941"/>
                  <a:gd name="csY86" fmla="*/ 343246 h 864734"/>
                  <a:gd name="csX87" fmla="*/ 2812809 w 7221941"/>
                  <a:gd name="csY87" fmla="*/ 363842 h 864734"/>
                  <a:gd name="csX88" fmla="*/ 2758501 w 7221941"/>
                  <a:gd name="csY88" fmla="*/ 418849 h 864734"/>
                  <a:gd name="csX89" fmla="*/ 2702390 w 7221941"/>
                  <a:gd name="csY89" fmla="*/ 504453 h 864734"/>
                  <a:gd name="csX90" fmla="*/ 2648141 w 7221941"/>
                  <a:gd name="csY90" fmla="*/ 604216 h 864734"/>
                  <a:gd name="csX91" fmla="*/ 2648137 w 7221941"/>
                  <a:gd name="csY91" fmla="*/ 603496 h 864734"/>
                  <a:gd name="csX92" fmla="*/ 2647684 w 7221941"/>
                  <a:gd name="csY92" fmla="*/ 604671 h 864734"/>
                  <a:gd name="csX93" fmla="*/ 2592927 w 7221941"/>
                  <a:gd name="csY93" fmla="*/ 702447 h 864734"/>
                  <a:gd name="csX94" fmla="*/ 2537133 w 7221941"/>
                  <a:gd name="csY94" fmla="*/ 788340 h 864734"/>
                  <a:gd name="csX95" fmla="*/ 2482256 w 7221941"/>
                  <a:gd name="csY95" fmla="*/ 844358 h 864734"/>
                  <a:gd name="csX96" fmla="*/ 2426679 w 7221941"/>
                  <a:gd name="csY96" fmla="*/ 864734 h 864734"/>
                  <a:gd name="csX97" fmla="*/ 2371811 w 7221941"/>
                  <a:gd name="csY97" fmla="*/ 844371 h 864734"/>
                  <a:gd name="csX98" fmla="*/ 2314106 w 7221941"/>
                  <a:gd name="csY98" fmla="*/ 785262 h 864734"/>
                  <a:gd name="csX99" fmla="*/ 2260985 w 7221941"/>
                  <a:gd name="csY99" fmla="*/ 704104 h 864734"/>
                  <a:gd name="csX100" fmla="*/ 2206292 w 7221941"/>
                  <a:gd name="csY100" fmla="*/ 603791 h 864734"/>
                  <a:gd name="csX101" fmla="*/ 2150869 w 7221941"/>
                  <a:gd name="csY101" fmla="*/ 503710 h 864734"/>
                  <a:gd name="csX102" fmla="*/ 2095804 w 7221941"/>
                  <a:gd name="csY102" fmla="*/ 419424 h 864734"/>
                  <a:gd name="csX103" fmla="*/ 2040599 w 7221941"/>
                  <a:gd name="csY103" fmla="*/ 363431 h 864734"/>
                  <a:gd name="csX104" fmla="*/ 1985197 w 7221941"/>
                  <a:gd name="csY104" fmla="*/ 343247 h 864734"/>
                  <a:gd name="csX105" fmla="*/ 1930155 w 7221941"/>
                  <a:gd name="csY105" fmla="*/ 363842 h 864734"/>
                  <a:gd name="csX106" fmla="*/ 1875848 w 7221941"/>
                  <a:gd name="csY106" fmla="*/ 418849 h 864734"/>
                  <a:gd name="csX107" fmla="*/ 1819736 w 7221941"/>
                  <a:gd name="csY107" fmla="*/ 504453 h 864734"/>
                  <a:gd name="csX108" fmla="*/ 1765487 w 7221941"/>
                  <a:gd name="csY108" fmla="*/ 604216 h 864734"/>
                  <a:gd name="csX109" fmla="*/ 1765122 w 7221941"/>
                  <a:gd name="csY109" fmla="*/ 603701 h 864734"/>
                  <a:gd name="csX110" fmla="*/ 1764852 w 7221941"/>
                  <a:gd name="csY110" fmla="*/ 604671 h 864734"/>
                  <a:gd name="csX111" fmla="*/ 1710094 w 7221941"/>
                  <a:gd name="csY111" fmla="*/ 702447 h 864734"/>
                  <a:gd name="csX112" fmla="*/ 1654301 w 7221941"/>
                  <a:gd name="csY112" fmla="*/ 788340 h 864734"/>
                  <a:gd name="csX113" fmla="*/ 1599423 w 7221941"/>
                  <a:gd name="csY113" fmla="*/ 844357 h 864734"/>
                  <a:gd name="csX114" fmla="*/ 1543846 w 7221941"/>
                  <a:gd name="csY114" fmla="*/ 864734 h 864734"/>
                  <a:gd name="csX115" fmla="*/ 1488978 w 7221941"/>
                  <a:gd name="csY115" fmla="*/ 844371 h 864734"/>
                  <a:gd name="csX116" fmla="*/ 1431273 w 7221941"/>
                  <a:gd name="csY116" fmla="*/ 785262 h 864734"/>
                  <a:gd name="csX117" fmla="*/ 1378152 w 7221941"/>
                  <a:gd name="csY117" fmla="*/ 704104 h 864734"/>
                  <a:gd name="csX118" fmla="*/ 1323460 w 7221941"/>
                  <a:gd name="csY118" fmla="*/ 603791 h 864734"/>
                  <a:gd name="csX119" fmla="*/ 1268035 w 7221941"/>
                  <a:gd name="csY119" fmla="*/ 503710 h 864734"/>
                  <a:gd name="csX120" fmla="*/ 1212971 w 7221941"/>
                  <a:gd name="csY120" fmla="*/ 419424 h 864734"/>
                  <a:gd name="csX121" fmla="*/ 1157767 w 7221941"/>
                  <a:gd name="csY121" fmla="*/ 363430 h 864734"/>
                  <a:gd name="csX122" fmla="*/ 1102364 w 7221941"/>
                  <a:gd name="csY122" fmla="*/ 343246 h 864734"/>
                  <a:gd name="csX123" fmla="*/ 1047322 w 7221941"/>
                  <a:gd name="csY123" fmla="*/ 363842 h 864734"/>
                  <a:gd name="csX124" fmla="*/ 993015 w 7221941"/>
                  <a:gd name="csY124" fmla="*/ 418849 h 864734"/>
                  <a:gd name="csX125" fmla="*/ 936903 w 7221941"/>
                  <a:gd name="csY125" fmla="*/ 504453 h 864734"/>
                  <a:gd name="csX126" fmla="*/ 882654 w 7221941"/>
                  <a:gd name="csY126" fmla="*/ 604216 h 864734"/>
                  <a:gd name="csX127" fmla="*/ 882650 w 7221941"/>
                  <a:gd name="csY127" fmla="*/ 603496 h 864734"/>
                  <a:gd name="csX128" fmla="*/ 882198 w 7221941"/>
                  <a:gd name="csY128" fmla="*/ 604671 h 864734"/>
                  <a:gd name="csX129" fmla="*/ 827441 w 7221941"/>
                  <a:gd name="csY129" fmla="*/ 702447 h 864734"/>
                  <a:gd name="csX130" fmla="*/ 771647 w 7221941"/>
                  <a:gd name="csY130" fmla="*/ 788340 h 864734"/>
                  <a:gd name="csX131" fmla="*/ 716769 w 7221941"/>
                  <a:gd name="csY131" fmla="*/ 844358 h 864734"/>
                  <a:gd name="csX132" fmla="*/ 661192 w 7221941"/>
                  <a:gd name="csY132" fmla="*/ 864734 h 864734"/>
                  <a:gd name="csX133" fmla="*/ 606325 w 7221941"/>
                  <a:gd name="csY133" fmla="*/ 844371 h 864734"/>
                  <a:gd name="csX134" fmla="*/ 548620 w 7221941"/>
                  <a:gd name="csY134" fmla="*/ 785262 h 864734"/>
                  <a:gd name="csX135" fmla="*/ 495499 w 7221941"/>
                  <a:gd name="csY135" fmla="*/ 704104 h 864734"/>
                  <a:gd name="csX136" fmla="*/ 440806 w 7221941"/>
                  <a:gd name="csY136" fmla="*/ 603791 h 864734"/>
                  <a:gd name="csX137" fmla="*/ 385382 w 7221941"/>
                  <a:gd name="csY137" fmla="*/ 503710 h 864734"/>
                  <a:gd name="csX138" fmla="*/ 330318 w 7221941"/>
                  <a:gd name="csY138" fmla="*/ 419424 h 864734"/>
                  <a:gd name="csX139" fmla="*/ 275113 w 7221941"/>
                  <a:gd name="csY139" fmla="*/ 363431 h 864734"/>
                  <a:gd name="csX140" fmla="*/ 219710 w 7221941"/>
                  <a:gd name="csY140" fmla="*/ 343247 h 864734"/>
                  <a:gd name="csX141" fmla="*/ 164668 w 7221941"/>
                  <a:gd name="csY141" fmla="*/ 363842 h 864734"/>
                  <a:gd name="csX142" fmla="*/ 110361 w 7221941"/>
                  <a:gd name="csY142" fmla="*/ 418849 h 864734"/>
                  <a:gd name="csX143" fmla="*/ 54250 w 7221941"/>
                  <a:gd name="csY143" fmla="*/ 504453 h 864734"/>
                  <a:gd name="csX144" fmla="*/ 0 w 7221941"/>
                  <a:gd name="csY144" fmla="*/ 604216 h 864734"/>
                  <a:gd name="csX0" fmla="*/ 7221941 w 7221941"/>
                  <a:gd name="csY0" fmla="*/ 0 h 830058"/>
                  <a:gd name="csX1" fmla="*/ 7062810 w 7221941"/>
                  <a:gd name="csY1" fmla="*/ 569995 h 830058"/>
                  <a:gd name="csX2" fmla="*/ 7008053 w 7221941"/>
                  <a:gd name="csY2" fmla="*/ 667771 h 830058"/>
                  <a:gd name="csX3" fmla="*/ 6952260 w 7221941"/>
                  <a:gd name="csY3" fmla="*/ 753664 h 830058"/>
                  <a:gd name="csX4" fmla="*/ 6897381 w 7221941"/>
                  <a:gd name="csY4" fmla="*/ 809681 h 830058"/>
                  <a:gd name="csX5" fmla="*/ 6841804 w 7221941"/>
                  <a:gd name="csY5" fmla="*/ 830058 h 830058"/>
                  <a:gd name="csX6" fmla="*/ 6786937 w 7221941"/>
                  <a:gd name="csY6" fmla="*/ 809695 h 830058"/>
                  <a:gd name="csX7" fmla="*/ 6729232 w 7221941"/>
                  <a:gd name="csY7" fmla="*/ 750586 h 830058"/>
                  <a:gd name="csX8" fmla="*/ 6676111 w 7221941"/>
                  <a:gd name="csY8" fmla="*/ 669428 h 830058"/>
                  <a:gd name="csX9" fmla="*/ 6621418 w 7221941"/>
                  <a:gd name="csY9" fmla="*/ 569115 h 830058"/>
                  <a:gd name="csX10" fmla="*/ 6565994 w 7221941"/>
                  <a:gd name="csY10" fmla="*/ 469034 h 830058"/>
                  <a:gd name="csX11" fmla="*/ 6510930 w 7221941"/>
                  <a:gd name="csY11" fmla="*/ 384748 h 830058"/>
                  <a:gd name="csX12" fmla="*/ 6455725 w 7221941"/>
                  <a:gd name="csY12" fmla="*/ 328754 h 830058"/>
                  <a:gd name="csX13" fmla="*/ 6400323 w 7221941"/>
                  <a:gd name="csY13" fmla="*/ 308570 h 830058"/>
                  <a:gd name="csX14" fmla="*/ 6345281 w 7221941"/>
                  <a:gd name="csY14" fmla="*/ 329166 h 830058"/>
                  <a:gd name="csX15" fmla="*/ 6290973 w 7221941"/>
                  <a:gd name="csY15" fmla="*/ 384173 h 830058"/>
                  <a:gd name="csX16" fmla="*/ 6234862 w 7221941"/>
                  <a:gd name="csY16" fmla="*/ 469777 h 830058"/>
                  <a:gd name="csX17" fmla="*/ 6180613 w 7221941"/>
                  <a:gd name="csY17" fmla="*/ 569540 h 830058"/>
                  <a:gd name="csX18" fmla="*/ 6180609 w 7221941"/>
                  <a:gd name="csY18" fmla="*/ 568820 h 830058"/>
                  <a:gd name="csX19" fmla="*/ 6180157 w 7221941"/>
                  <a:gd name="csY19" fmla="*/ 569995 h 830058"/>
                  <a:gd name="csX20" fmla="*/ 6125399 w 7221941"/>
                  <a:gd name="csY20" fmla="*/ 667771 h 830058"/>
                  <a:gd name="csX21" fmla="*/ 6069606 w 7221941"/>
                  <a:gd name="csY21" fmla="*/ 753664 h 830058"/>
                  <a:gd name="csX22" fmla="*/ 6014728 w 7221941"/>
                  <a:gd name="csY22" fmla="*/ 809682 h 830058"/>
                  <a:gd name="csX23" fmla="*/ 5959151 w 7221941"/>
                  <a:gd name="csY23" fmla="*/ 830058 h 830058"/>
                  <a:gd name="csX24" fmla="*/ 5904283 w 7221941"/>
                  <a:gd name="csY24" fmla="*/ 809695 h 830058"/>
                  <a:gd name="csX25" fmla="*/ 5846578 w 7221941"/>
                  <a:gd name="csY25" fmla="*/ 750586 h 830058"/>
                  <a:gd name="csX26" fmla="*/ 5793457 w 7221941"/>
                  <a:gd name="csY26" fmla="*/ 669428 h 830058"/>
                  <a:gd name="csX27" fmla="*/ 5738764 w 7221941"/>
                  <a:gd name="csY27" fmla="*/ 569115 h 830058"/>
                  <a:gd name="csX28" fmla="*/ 5683341 w 7221941"/>
                  <a:gd name="csY28" fmla="*/ 469034 h 830058"/>
                  <a:gd name="csX29" fmla="*/ 5628277 w 7221941"/>
                  <a:gd name="csY29" fmla="*/ 384748 h 830058"/>
                  <a:gd name="csX30" fmla="*/ 5573071 w 7221941"/>
                  <a:gd name="csY30" fmla="*/ 328755 h 830058"/>
                  <a:gd name="csX31" fmla="*/ 5517669 w 7221941"/>
                  <a:gd name="csY31" fmla="*/ 308571 h 830058"/>
                  <a:gd name="csX32" fmla="*/ 5462627 w 7221941"/>
                  <a:gd name="csY32" fmla="*/ 329166 h 830058"/>
                  <a:gd name="csX33" fmla="*/ 5408320 w 7221941"/>
                  <a:gd name="csY33" fmla="*/ 384173 h 830058"/>
                  <a:gd name="csX34" fmla="*/ 5352208 w 7221941"/>
                  <a:gd name="csY34" fmla="*/ 469777 h 830058"/>
                  <a:gd name="csX35" fmla="*/ 5297959 w 7221941"/>
                  <a:gd name="csY35" fmla="*/ 569540 h 830058"/>
                  <a:gd name="csX36" fmla="*/ 5297594 w 7221941"/>
                  <a:gd name="csY36" fmla="*/ 569025 h 830058"/>
                  <a:gd name="csX37" fmla="*/ 5297324 w 7221941"/>
                  <a:gd name="csY37" fmla="*/ 569995 h 830058"/>
                  <a:gd name="csX38" fmla="*/ 5242567 w 7221941"/>
                  <a:gd name="csY38" fmla="*/ 667771 h 830058"/>
                  <a:gd name="csX39" fmla="*/ 5186773 w 7221941"/>
                  <a:gd name="csY39" fmla="*/ 753664 h 830058"/>
                  <a:gd name="csX40" fmla="*/ 5131895 w 7221941"/>
                  <a:gd name="csY40" fmla="*/ 809681 h 830058"/>
                  <a:gd name="csX41" fmla="*/ 5076318 w 7221941"/>
                  <a:gd name="csY41" fmla="*/ 830058 h 830058"/>
                  <a:gd name="csX42" fmla="*/ 5021451 w 7221941"/>
                  <a:gd name="csY42" fmla="*/ 809695 h 830058"/>
                  <a:gd name="csX43" fmla="*/ 4963746 w 7221941"/>
                  <a:gd name="csY43" fmla="*/ 750586 h 830058"/>
                  <a:gd name="csX44" fmla="*/ 4910624 w 7221941"/>
                  <a:gd name="csY44" fmla="*/ 669428 h 830058"/>
                  <a:gd name="csX45" fmla="*/ 4855932 w 7221941"/>
                  <a:gd name="csY45" fmla="*/ 569115 h 830058"/>
                  <a:gd name="csX46" fmla="*/ 4800508 w 7221941"/>
                  <a:gd name="csY46" fmla="*/ 469034 h 830058"/>
                  <a:gd name="csX47" fmla="*/ 4745443 w 7221941"/>
                  <a:gd name="csY47" fmla="*/ 384748 h 830058"/>
                  <a:gd name="csX48" fmla="*/ 4690239 w 7221941"/>
                  <a:gd name="csY48" fmla="*/ 328754 h 830058"/>
                  <a:gd name="csX49" fmla="*/ 4634836 w 7221941"/>
                  <a:gd name="csY49" fmla="*/ 308570 h 830058"/>
                  <a:gd name="csX50" fmla="*/ 4579794 w 7221941"/>
                  <a:gd name="csY50" fmla="*/ 329166 h 830058"/>
                  <a:gd name="csX51" fmla="*/ 4525487 w 7221941"/>
                  <a:gd name="csY51" fmla="*/ 384173 h 830058"/>
                  <a:gd name="csX52" fmla="*/ 4469375 w 7221941"/>
                  <a:gd name="csY52" fmla="*/ 469777 h 830058"/>
                  <a:gd name="csX53" fmla="*/ 4415126 w 7221941"/>
                  <a:gd name="csY53" fmla="*/ 569540 h 830058"/>
                  <a:gd name="csX54" fmla="*/ 4415122 w 7221941"/>
                  <a:gd name="csY54" fmla="*/ 568820 h 830058"/>
                  <a:gd name="csX55" fmla="*/ 4414670 w 7221941"/>
                  <a:gd name="csY55" fmla="*/ 569995 h 830058"/>
                  <a:gd name="csX56" fmla="*/ 4359913 w 7221941"/>
                  <a:gd name="csY56" fmla="*/ 667771 h 830058"/>
                  <a:gd name="csX57" fmla="*/ 4304119 w 7221941"/>
                  <a:gd name="csY57" fmla="*/ 753664 h 830058"/>
                  <a:gd name="csX58" fmla="*/ 4249241 w 7221941"/>
                  <a:gd name="csY58" fmla="*/ 809682 h 830058"/>
                  <a:gd name="csX59" fmla="*/ 4193665 w 7221941"/>
                  <a:gd name="csY59" fmla="*/ 830058 h 830058"/>
                  <a:gd name="csX60" fmla="*/ 4138797 w 7221941"/>
                  <a:gd name="csY60" fmla="*/ 809695 h 830058"/>
                  <a:gd name="csX61" fmla="*/ 4081092 w 7221941"/>
                  <a:gd name="csY61" fmla="*/ 750586 h 830058"/>
                  <a:gd name="csX62" fmla="*/ 4027971 w 7221941"/>
                  <a:gd name="csY62" fmla="*/ 669428 h 830058"/>
                  <a:gd name="csX63" fmla="*/ 3973278 w 7221941"/>
                  <a:gd name="csY63" fmla="*/ 569115 h 830058"/>
                  <a:gd name="csX64" fmla="*/ 3917854 w 7221941"/>
                  <a:gd name="csY64" fmla="*/ 469034 h 830058"/>
                  <a:gd name="csX65" fmla="*/ 3862790 w 7221941"/>
                  <a:gd name="csY65" fmla="*/ 384748 h 830058"/>
                  <a:gd name="csX66" fmla="*/ 3807585 w 7221941"/>
                  <a:gd name="csY66" fmla="*/ 328755 h 830058"/>
                  <a:gd name="csX67" fmla="*/ 3752182 w 7221941"/>
                  <a:gd name="csY67" fmla="*/ 308571 h 830058"/>
                  <a:gd name="csX68" fmla="*/ 3697141 w 7221941"/>
                  <a:gd name="csY68" fmla="*/ 329166 h 830058"/>
                  <a:gd name="csX69" fmla="*/ 3642833 w 7221941"/>
                  <a:gd name="csY69" fmla="*/ 384173 h 830058"/>
                  <a:gd name="csX70" fmla="*/ 3586722 w 7221941"/>
                  <a:gd name="csY70" fmla="*/ 469777 h 830058"/>
                  <a:gd name="csX71" fmla="*/ 3532473 w 7221941"/>
                  <a:gd name="csY71" fmla="*/ 569540 h 830058"/>
                  <a:gd name="csX72" fmla="*/ 3531033 w 7221941"/>
                  <a:gd name="csY72" fmla="*/ 567508 h 830058"/>
                  <a:gd name="csX73" fmla="*/ 3530338 w 7221941"/>
                  <a:gd name="csY73" fmla="*/ 569995 h 830058"/>
                  <a:gd name="csX74" fmla="*/ 3475581 w 7221941"/>
                  <a:gd name="csY74" fmla="*/ 667771 h 830058"/>
                  <a:gd name="csX75" fmla="*/ 3419788 w 7221941"/>
                  <a:gd name="csY75" fmla="*/ 753664 h 830058"/>
                  <a:gd name="csX76" fmla="*/ 3364909 w 7221941"/>
                  <a:gd name="csY76" fmla="*/ 809681 h 830058"/>
                  <a:gd name="csX77" fmla="*/ 3309332 w 7221941"/>
                  <a:gd name="csY77" fmla="*/ 830058 h 830058"/>
                  <a:gd name="csX78" fmla="*/ 3254465 w 7221941"/>
                  <a:gd name="csY78" fmla="*/ 809695 h 830058"/>
                  <a:gd name="csX79" fmla="*/ 3196760 w 7221941"/>
                  <a:gd name="csY79" fmla="*/ 750586 h 830058"/>
                  <a:gd name="csX80" fmla="*/ 3143638 w 7221941"/>
                  <a:gd name="csY80" fmla="*/ 669428 h 830058"/>
                  <a:gd name="csX81" fmla="*/ 3088946 w 7221941"/>
                  <a:gd name="csY81" fmla="*/ 569115 h 830058"/>
                  <a:gd name="csX82" fmla="*/ 3033522 w 7221941"/>
                  <a:gd name="csY82" fmla="*/ 469034 h 830058"/>
                  <a:gd name="csX83" fmla="*/ 2978458 w 7221941"/>
                  <a:gd name="csY83" fmla="*/ 384748 h 830058"/>
                  <a:gd name="csX84" fmla="*/ 2923253 w 7221941"/>
                  <a:gd name="csY84" fmla="*/ 328754 h 830058"/>
                  <a:gd name="csX85" fmla="*/ 2867850 w 7221941"/>
                  <a:gd name="csY85" fmla="*/ 308570 h 830058"/>
                  <a:gd name="csX86" fmla="*/ 2812809 w 7221941"/>
                  <a:gd name="csY86" fmla="*/ 329166 h 830058"/>
                  <a:gd name="csX87" fmla="*/ 2758501 w 7221941"/>
                  <a:gd name="csY87" fmla="*/ 384173 h 830058"/>
                  <a:gd name="csX88" fmla="*/ 2702390 w 7221941"/>
                  <a:gd name="csY88" fmla="*/ 469777 h 830058"/>
                  <a:gd name="csX89" fmla="*/ 2648141 w 7221941"/>
                  <a:gd name="csY89" fmla="*/ 569540 h 830058"/>
                  <a:gd name="csX90" fmla="*/ 2648137 w 7221941"/>
                  <a:gd name="csY90" fmla="*/ 568820 h 830058"/>
                  <a:gd name="csX91" fmla="*/ 2647684 w 7221941"/>
                  <a:gd name="csY91" fmla="*/ 569995 h 830058"/>
                  <a:gd name="csX92" fmla="*/ 2592927 w 7221941"/>
                  <a:gd name="csY92" fmla="*/ 667771 h 830058"/>
                  <a:gd name="csX93" fmla="*/ 2537133 w 7221941"/>
                  <a:gd name="csY93" fmla="*/ 753664 h 830058"/>
                  <a:gd name="csX94" fmla="*/ 2482256 w 7221941"/>
                  <a:gd name="csY94" fmla="*/ 809682 h 830058"/>
                  <a:gd name="csX95" fmla="*/ 2426679 w 7221941"/>
                  <a:gd name="csY95" fmla="*/ 830058 h 830058"/>
                  <a:gd name="csX96" fmla="*/ 2371811 w 7221941"/>
                  <a:gd name="csY96" fmla="*/ 809695 h 830058"/>
                  <a:gd name="csX97" fmla="*/ 2314106 w 7221941"/>
                  <a:gd name="csY97" fmla="*/ 750586 h 830058"/>
                  <a:gd name="csX98" fmla="*/ 2260985 w 7221941"/>
                  <a:gd name="csY98" fmla="*/ 669428 h 830058"/>
                  <a:gd name="csX99" fmla="*/ 2206292 w 7221941"/>
                  <a:gd name="csY99" fmla="*/ 569115 h 830058"/>
                  <a:gd name="csX100" fmla="*/ 2150869 w 7221941"/>
                  <a:gd name="csY100" fmla="*/ 469034 h 830058"/>
                  <a:gd name="csX101" fmla="*/ 2095804 w 7221941"/>
                  <a:gd name="csY101" fmla="*/ 384748 h 830058"/>
                  <a:gd name="csX102" fmla="*/ 2040599 w 7221941"/>
                  <a:gd name="csY102" fmla="*/ 328755 h 830058"/>
                  <a:gd name="csX103" fmla="*/ 1985197 w 7221941"/>
                  <a:gd name="csY103" fmla="*/ 308571 h 830058"/>
                  <a:gd name="csX104" fmla="*/ 1930155 w 7221941"/>
                  <a:gd name="csY104" fmla="*/ 329166 h 830058"/>
                  <a:gd name="csX105" fmla="*/ 1875848 w 7221941"/>
                  <a:gd name="csY105" fmla="*/ 384173 h 830058"/>
                  <a:gd name="csX106" fmla="*/ 1819736 w 7221941"/>
                  <a:gd name="csY106" fmla="*/ 469777 h 830058"/>
                  <a:gd name="csX107" fmla="*/ 1765487 w 7221941"/>
                  <a:gd name="csY107" fmla="*/ 569540 h 830058"/>
                  <a:gd name="csX108" fmla="*/ 1765122 w 7221941"/>
                  <a:gd name="csY108" fmla="*/ 569025 h 830058"/>
                  <a:gd name="csX109" fmla="*/ 1764852 w 7221941"/>
                  <a:gd name="csY109" fmla="*/ 569995 h 830058"/>
                  <a:gd name="csX110" fmla="*/ 1710094 w 7221941"/>
                  <a:gd name="csY110" fmla="*/ 667771 h 830058"/>
                  <a:gd name="csX111" fmla="*/ 1654301 w 7221941"/>
                  <a:gd name="csY111" fmla="*/ 753664 h 830058"/>
                  <a:gd name="csX112" fmla="*/ 1599423 w 7221941"/>
                  <a:gd name="csY112" fmla="*/ 809681 h 830058"/>
                  <a:gd name="csX113" fmla="*/ 1543846 w 7221941"/>
                  <a:gd name="csY113" fmla="*/ 830058 h 830058"/>
                  <a:gd name="csX114" fmla="*/ 1488978 w 7221941"/>
                  <a:gd name="csY114" fmla="*/ 809695 h 830058"/>
                  <a:gd name="csX115" fmla="*/ 1431273 w 7221941"/>
                  <a:gd name="csY115" fmla="*/ 750586 h 830058"/>
                  <a:gd name="csX116" fmla="*/ 1378152 w 7221941"/>
                  <a:gd name="csY116" fmla="*/ 669428 h 830058"/>
                  <a:gd name="csX117" fmla="*/ 1323460 w 7221941"/>
                  <a:gd name="csY117" fmla="*/ 569115 h 830058"/>
                  <a:gd name="csX118" fmla="*/ 1268035 w 7221941"/>
                  <a:gd name="csY118" fmla="*/ 469034 h 830058"/>
                  <a:gd name="csX119" fmla="*/ 1212971 w 7221941"/>
                  <a:gd name="csY119" fmla="*/ 384748 h 830058"/>
                  <a:gd name="csX120" fmla="*/ 1157767 w 7221941"/>
                  <a:gd name="csY120" fmla="*/ 328754 h 830058"/>
                  <a:gd name="csX121" fmla="*/ 1102364 w 7221941"/>
                  <a:gd name="csY121" fmla="*/ 308570 h 830058"/>
                  <a:gd name="csX122" fmla="*/ 1047322 w 7221941"/>
                  <a:gd name="csY122" fmla="*/ 329166 h 830058"/>
                  <a:gd name="csX123" fmla="*/ 993015 w 7221941"/>
                  <a:gd name="csY123" fmla="*/ 384173 h 830058"/>
                  <a:gd name="csX124" fmla="*/ 936903 w 7221941"/>
                  <a:gd name="csY124" fmla="*/ 469777 h 830058"/>
                  <a:gd name="csX125" fmla="*/ 882654 w 7221941"/>
                  <a:gd name="csY125" fmla="*/ 569540 h 830058"/>
                  <a:gd name="csX126" fmla="*/ 882650 w 7221941"/>
                  <a:gd name="csY126" fmla="*/ 568820 h 830058"/>
                  <a:gd name="csX127" fmla="*/ 882198 w 7221941"/>
                  <a:gd name="csY127" fmla="*/ 569995 h 830058"/>
                  <a:gd name="csX128" fmla="*/ 827441 w 7221941"/>
                  <a:gd name="csY128" fmla="*/ 667771 h 830058"/>
                  <a:gd name="csX129" fmla="*/ 771647 w 7221941"/>
                  <a:gd name="csY129" fmla="*/ 753664 h 830058"/>
                  <a:gd name="csX130" fmla="*/ 716769 w 7221941"/>
                  <a:gd name="csY130" fmla="*/ 809682 h 830058"/>
                  <a:gd name="csX131" fmla="*/ 661192 w 7221941"/>
                  <a:gd name="csY131" fmla="*/ 830058 h 830058"/>
                  <a:gd name="csX132" fmla="*/ 606325 w 7221941"/>
                  <a:gd name="csY132" fmla="*/ 809695 h 830058"/>
                  <a:gd name="csX133" fmla="*/ 548620 w 7221941"/>
                  <a:gd name="csY133" fmla="*/ 750586 h 830058"/>
                  <a:gd name="csX134" fmla="*/ 495499 w 7221941"/>
                  <a:gd name="csY134" fmla="*/ 669428 h 830058"/>
                  <a:gd name="csX135" fmla="*/ 440806 w 7221941"/>
                  <a:gd name="csY135" fmla="*/ 569115 h 830058"/>
                  <a:gd name="csX136" fmla="*/ 385382 w 7221941"/>
                  <a:gd name="csY136" fmla="*/ 469034 h 830058"/>
                  <a:gd name="csX137" fmla="*/ 330318 w 7221941"/>
                  <a:gd name="csY137" fmla="*/ 384748 h 830058"/>
                  <a:gd name="csX138" fmla="*/ 275113 w 7221941"/>
                  <a:gd name="csY138" fmla="*/ 328755 h 830058"/>
                  <a:gd name="csX139" fmla="*/ 219710 w 7221941"/>
                  <a:gd name="csY139" fmla="*/ 308571 h 830058"/>
                  <a:gd name="csX140" fmla="*/ 164668 w 7221941"/>
                  <a:gd name="csY140" fmla="*/ 329166 h 830058"/>
                  <a:gd name="csX141" fmla="*/ 110361 w 7221941"/>
                  <a:gd name="csY141" fmla="*/ 384173 h 830058"/>
                  <a:gd name="csX142" fmla="*/ 54250 w 7221941"/>
                  <a:gd name="csY142" fmla="*/ 469777 h 830058"/>
                  <a:gd name="csX143" fmla="*/ 0 w 7221941"/>
                  <a:gd name="csY143" fmla="*/ 569540 h 830058"/>
                  <a:gd name="csX0" fmla="*/ 7062810 w 7062810"/>
                  <a:gd name="csY0" fmla="*/ 261426 h 521489"/>
                  <a:gd name="csX1" fmla="*/ 7008053 w 7062810"/>
                  <a:gd name="csY1" fmla="*/ 359202 h 521489"/>
                  <a:gd name="csX2" fmla="*/ 6952260 w 7062810"/>
                  <a:gd name="csY2" fmla="*/ 445095 h 521489"/>
                  <a:gd name="csX3" fmla="*/ 6897381 w 7062810"/>
                  <a:gd name="csY3" fmla="*/ 501112 h 521489"/>
                  <a:gd name="csX4" fmla="*/ 6841804 w 7062810"/>
                  <a:gd name="csY4" fmla="*/ 521489 h 521489"/>
                  <a:gd name="csX5" fmla="*/ 6786937 w 7062810"/>
                  <a:gd name="csY5" fmla="*/ 501126 h 521489"/>
                  <a:gd name="csX6" fmla="*/ 6729232 w 7062810"/>
                  <a:gd name="csY6" fmla="*/ 442017 h 521489"/>
                  <a:gd name="csX7" fmla="*/ 6676111 w 7062810"/>
                  <a:gd name="csY7" fmla="*/ 360859 h 521489"/>
                  <a:gd name="csX8" fmla="*/ 6621418 w 7062810"/>
                  <a:gd name="csY8" fmla="*/ 260546 h 521489"/>
                  <a:gd name="csX9" fmla="*/ 6565994 w 7062810"/>
                  <a:gd name="csY9" fmla="*/ 160465 h 521489"/>
                  <a:gd name="csX10" fmla="*/ 6510930 w 7062810"/>
                  <a:gd name="csY10" fmla="*/ 76179 h 521489"/>
                  <a:gd name="csX11" fmla="*/ 6455725 w 7062810"/>
                  <a:gd name="csY11" fmla="*/ 20185 h 521489"/>
                  <a:gd name="csX12" fmla="*/ 6400323 w 7062810"/>
                  <a:gd name="csY12" fmla="*/ 1 h 521489"/>
                  <a:gd name="csX13" fmla="*/ 6345281 w 7062810"/>
                  <a:gd name="csY13" fmla="*/ 20597 h 521489"/>
                  <a:gd name="csX14" fmla="*/ 6290973 w 7062810"/>
                  <a:gd name="csY14" fmla="*/ 75604 h 521489"/>
                  <a:gd name="csX15" fmla="*/ 6234862 w 7062810"/>
                  <a:gd name="csY15" fmla="*/ 161208 h 521489"/>
                  <a:gd name="csX16" fmla="*/ 6180613 w 7062810"/>
                  <a:gd name="csY16" fmla="*/ 260971 h 521489"/>
                  <a:gd name="csX17" fmla="*/ 6180609 w 7062810"/>
                  <a:gd name="csY17" fmla="*/ 260251 h 521489"/>
                  <a:gd name="csX18" fmla="*/ 6180157 w 7062810"/>
                  <a:gd name="csY18" fmla="*/ 261426 h 521489"/>
                  <a:gd name="csX19" fmla="*/ 6125399 w 7062810"/>
                  <a:gd name="csY19" fmla="*/ 359202 h 521489"/>
                  <a:gd name="csX20" fmla="*/ 6069606 w 7062810"/>
                  <a:gd name="csY20" fmla="*/ 445095 h 521489"/>
                  <a:gd name="csX21" fmla="*/ 6014728 w 7062810"/>
                  <a:gd name="csY21" fmla="*/ 501113 h 521489"/>
                  <a:gd name="csX22" fmla="*/ 5959151 w 7062810"/>
                  <a:gd name="csY22" fmla="*/ 521489 h 521489"/>
                  <a:gd name="csX23" fmla="*/ 5904283 w 7062810"/>
                  <a:gd name="csY23" fmla="*/ 501126 h 521489"/>
                  <a:gd name="csX24" fmla="*/ 5846578 w 7062810"/>
                  <a:gd name="csY24" fmla="*/ 442017 h 521489"/>
                  <a:gd name="csX25" fmla="*/ 5793457 w 7062810"/>
                  <a:gd name="csY25" fmla="*/ 360859 h 521489"/>
                  <a:gd name="csX26" fmla="*/ 5738764 w 7062810"/>
                  <a:gd name="csY26" fmla="*/ 260546 h 521489"/>
                  <a:gd name="csX27" fmla="*/ 5683341 w 7062810"/>
                  <a:gd name="csY27" fmla="*/ 160465 h 521489"/>
                  <a:gd name="csX28" fmla="*/ 5628277 w 7062810"/>
                  <a:gd name="csY28" fmla="*/ 76179 h 521489"/>
                  <a:gd name="csX29" fmla="*/ 5573071 w 7062810"/>
                  <a:gd name="csY29" fmla="*/ 20186 h 521489"/>
                  <a:gd name="csX30" fmla="*/ 5517669 w 7062810"/>
                  <a:gd name="csY30" fmla="*/ 2 h 521489"/>
                  <a:gd name="csX31" fmla="*/ 5462627 w 7062810"/>
                  <a:gd name="csY31" fmla="*/ 20597 h 521489"/>
                  <a:gd name="csX32" fmla="*/ 5408320 w 7062810"/>
                  <a:gd name="csY32" fmla="*/ 75604 h 521489"/>
                  <a:gd name="csX33" fmla="*/ 5352208 w 7062810"/>
                  <a:gd name="csY33" fmla="*/ 161208 h 521489"/>
                  <a:gd name="csX34" fmla="*/ 5297959 w 7062810"/>
                  <a:gd name="csY34" fmla="*/ 260971 h 521489"/>
                  <a:gd name="csX35" fmla="*/ 5297594 w 7062810"/>
                  <a:gd name="csY35" fmla="*/ 260456 h 521489"/>
                  <a:gd name="csX36" fmla="*/ 5297324 w 7062810"/>
                  <a:gd name="csY36" fmla="*/ 261426 h 521489"/>
                  <a:gd name="csX37" fmla="*/ 5242567 w 7062810"/>
                  <a:gd name="csY37" fmla="*/ 359202 h 521489"/>
                  <a:gd name="csX38" fmla="*/ 5186773 w 7062810"/>
                  <a:gd name="csY38" fmla="*/ 445095 h 521489"/>
                  <a:gd name="csX39" fmla="*/ 5131895 w 7062810"/>
                  <a:gd name="csY39" fmla="*/ 501112 h 521489"/>
                  <a:gd name="csX40" fmla="*/ 5076318 w 7062810"/>
                  <a:gd name="csY40" fmla="*/ 521489 h 521489"/>
                  <a:gd name="csX41" fmla="*/ 5021451 w 7062810"/>
                  <a:gd name="csY41" fmla="*/ 501126 h 521489"/>
                  <a:gd name="csX42" fmla="*/ 4963746 w 7062810"/>
                  <a:gd name="csY42" fmla="*/ 442017 h 521489"/>
                  <a:gd name="csX43" fmla="*/ 4910624 w 7062810"/>
                  <a:gd name="csY43" fmla="*/ 360859 h 521489"/>
                  <a:gd name="csX44" fmla="*/ 4855932 w 7062810"/>
                  <a:gd name="csY44" fmla="*/ 260546 h 521489"/>
                  <a:gd name="csX45" fmla="*/ 4800508 w 7062810"/>
                  <a:gd name="csY45" fmla="*/ 160465 h 521489"/>
                  <a:gd name="csX46" fmla="*/ 4745443 w 7062810"/>
                  <a:gd name="csY46" fmla="*/ 76179 h 521489"/>
                  <a:gd name="csX47" fmla="*/ 4690239 w 7062810"/>
                  <a:gd name="csY47" fmla="*/ 20185 h 521489"/>
                  <a:gd name="csX48" fmla="*/ 4634836 w 7062810"/>
                  <a:gd name="csY48" fmla="*/ 1 h 521489"/>
                  <a:gd name="csX49" fmla="*/ 4579794 w 7062810"/>
                  <a:gd name="csY49" fmla="*/ 20597 h 521489"/>
                  <a:gd name="csX50" fmla="*/ 4525487 w 7062810"/>
                  <a:gd name="csY50" fmla="*/ 75604 h 521489"/>
                  <a:gd name="csX51" fmla="*/ 4469375 w 7062810"/>
                  <a:gd name="csY51" fmla="*/ 161208 h 521489"/>
                  <a:gd name="csX52" fmla="*/ 4415126 w 7062810"/>
                  <a:gd name="csY52" fmla="*/ 260971 h 521489"/>
                  <a:gd name="csX53" fmla="*/ 4415122 w 7062810"/>
                  <a:gd name="csY53" fmla="*/ 260251 h 521489"/>
                  <a:gd name="csX54" fmla="*/ 4414670 w 7062810"/>
                  <a:gd name="csY54" fmla="*/ 261426 h 521489"/>
                  <a:gd name="csX55" fmla="*/ 4359913 w 7062810"/>
                  <a:gd name="csY55" fmla="*/ 359202 h 521489"/>
                  <a:gd name="csX56" fmla="*/ 4304119 w 7062810"/>
                  <a:gd name="csY56" fmla="*/ 445095 h 521489"/>
                  <a:gd name="csX57" fmla="*/ 4249241 w 7062810"/>
                  <a:gd name="csY57" fmla="*/ 501113 h 521489"/>
                  <a:gd name="csX58" fmla="*/ 4193665 w 7062810"/>
                  <a:gd name="csY58" fmla="*/ 521489 h 521489"/>
                  <a:gd name="csX59" fmla="*/ 4138797 w 7062810"/>
                  <a:gd name="csY59" fmla="*/ 501126 h 521489"/>
                  <a:gd name="csX60" fmla="*/ 4081092 w 7062810"/>
                  <a:gd name="csY60" fmla="*/ 442017 h 521489"/>
                  <a:gd name="csX61" fmla="*/ 4027971 w 7062810"/>
                  <a:gd name="csY61" fmla="*/ 360859 h 521489"/>
                  <a:gd name="csX62" fmla="*/ 3973278 w 7062810"/>
                  <a:gd name="csY62" fmla="*/ 260546 h 521489"/>
                  <a:gd name="csX63" fmla="*/ 3917854 w 7062810"/>
                  <a:gd name="csY63" fmla="*/ 160465 h 521489"/>
                  <a:gd name="csX64" fmla="*/ 3862790 w 7062810"/>
                  <a:gd name="csY64" fmla="*/ 76179 h 521489"/>
                  <a:gd name="csX65" fmla="*/ 3807585 w 7062810"/>
                  <a:gd name="csY65" fmla="*/ 20186 h 521489"/>
                  <a:gd name="csX66" fmla="*/ 3752182 w 7062810"/>
                  <a:gd name="csY66" fmla="*/ 2 h 521489"/>
                  <a:gd name="csX67" fmla="*/ 3697141 w 7062810"/>
                  <a:gd name="csY67" fmla="*/ 20597 h 521489"/>
                  <a:gd name="csX68" fmla="*/ 3642833 w 7062810"/>
                  <a:gd name="csY68" fmla="*/ 75604 h 521489"/>
                  <a:gd name="csX69" fmla="*/ 3586722 w 7062810"/>
                  <a:gd name="csY69" fmla="*/ 161208 h 521489"/>
                  <a:gd name="csX70" fmla="*/ 3532473 w 7062810"/>
                  <a:gd name="csY70" fmla="*/ 260971 h 521489"/>
                  <a:gd name="csX71" fmla="*/ 3531033 w 7062810"/>
                  <a:gd name="csY71" fmla="*/ 258939 h 521489"/>
                  <a:gd name="csX72" fmla="*/ 3530338 w 7062810"/>
                  <a:gd name="csY72" fmla="*/ 261426 h 521489"/>
                  <a:gd name="csX73" fmla="*/ 3475581 w 7062810"/>
                  <a:gd name="csY73" fmla="*/ 359202 h 521489"/>
                  <a:gd name="csX74" fmla="*/ 3419788 w 7062810"/>
                  <a:gd name="csY74" fmla="*/ 445095 h 521489"/>
                  <a:gd name="csX75" fmla="*/ 3364909 w 7062810"/>
                  <a:gd name="csY75" fmla="*/ 501112 h 521489"/>
                  <a:gd name="csX76" fmla="*/ 3309332 w 7062810"/>
                  <a:gd name="csY76" fmla="*/ 521489 h 521489"/>
                  <a:gd name="csX77" fmla="*/ 3254465 w 7062810"/>
                  <a:gd name="csY77" fmla="*/ 501126 h 521489"/>
                  <a:gd name="csX78" fmla="*/ 3196760 w 7062810"/>
                  <a:gd name="csY78" fmla="*/ 442017 h 521489"/>
                  <a:gd name="csX79" fmla="*/ 3143638 w 7062810"/>
                  <a:gd name="csY79" fmla="*/ 360859 h 521489"/>
                  <a:gd name="csX80" fmla="*/ 3088946 w 7062810"/>
                  <a:gd name="csY80" fmla="*/ 260546 h 521489"/>
                  <a:gd name="csX81" fmla="*/ 3033522 w 7062810"/>
                  <a:gd name="csY81" fmla="*/ 160465 h 521489"/>
                  <a:gd name="csX82" fmla="*/ 2978458 w 7062810"/>
                  <a:gd name="csY82" fmla="*/ 76179 h 521489"/>
                  <a:gd name="csX83" fmla="*/ 2923253 w 7062810"/>
                  <a:gd name="csY83" fmla="*/ 20185 h 521489"/>
                  <a:gd name="csX84" fmla="*/ 2867850 w 7062810"/>
                  <a:gd name="csY84" fmla="*/ 1 h 521489"/>
                  <a:gd name="csX85" fmla="*/ 2812809 w 7062810"/>
                  <a:gd name="csY85" fmla="*/ 20597 h 521489"/>
                  <a:gd name="csX86" fmla="*/ 2758501 w 7062810"/>
                  <a:gd name="csY86" fmla="*/ 75604 h 521489"/>
                  <a:gd name="csX87" fmla="*/ 2702390 w 7062810"/>
                  <a:gd name="csY87" fmla="*/ 161208 h 521489"/>
                  <a:gd name="csX88" fmla="*/ 2648141 w 7062810"/>
                  <a:gd name="csY88" fmla="*/ 260971 h 521489"/>
                  <a:gd name="csX89" fmla="*/ 2648137 w 7062810"/>
                  <a:gd name="csY89" fmla="*/ 260251 h 521489"/>
                  <a:gd name="csX90" fmla="*/ 2647684 w 7062810"/>
                  <a:gd name="csY90" fmla="*/ 261426 h 521489"/>
                  <a:gd name="csX91" fmla="*/ 2592927 w 7062810"/>
                  <a:gd name="csY91" fmla="*/ 359202 h 521489"/>
                  <a:gd name="csX92" fmla="*/ 2537133 w 7062810"/>
                  <a:gd name="csY92" fmla="*/ 445095 h 521489"/>
                  <a:gd name="csX93" fmla="*/ 2482256 w 7062810"/>
                  <a:gd name="csY93" fmla="*/ 501113 h 521489"/>
                  <a:gd name="csX94" fmla="*/ 2426679 w 7062810"/>
                  <a:gd name="csY94" fmla="*/ 521489 h 521489"/>
                  <a:gd name="csX95" fmla="*/ 2371811 w 7062810"/>
                  <a:gd name="csY95" fmla="*/ 501126 h 521489"/>
                  <a:gd name="csX96" fmla="*/ 2314106 w 7062810"/>
                  <a:gd name="csY96" fmla="*/ 442017 h 521489"/>
                  <a:gd name="csX97" fmla="*/ 2260985 w 7062810"/>
                  <a:gd name="csY97" fmla="*/ 360859 h 521489"/>
                  <a:gd name="csX98" fmla="*/ 2206292 w 7062810"/>
                  <a:gd name="csY98" fmla="*/ 260546 h 521489"/>
                  <a:gd name="csX99" fmla="*/ 2150869 w 7062810"/>
                  <a:gd name="csY99" fmla="*/ 160465 h 521489"/>
                  <a:gd name="csX100" fmla="*/ 2095804 w 7062810"/>
                  <a:gd name="csY100" fmla="*/ 76179 h 521489"/>
                  <a:gd name="csX101" fmla="*/ 2040599 w 7062810"/>
                  <a:gd name="csY101" fmla="*/ 20186 h 521489"/>
                  <a:gd name="csX102" fmla="*/ 1985197 w 7062810"/>
                  <a:gd name="csY102" fmla="*/ 2 h 521489"/>
                  <a:gd name="csX103" fmla="*/ 1930155 w 7062810"/>
                  <a:gd name="csY103" fmla="*/ 20597 h 521489"/>
                  <a:gd name="csX104" fmla="*/ 1875848 w 7062810"/>
                  <a:gd name="csY104" fmla="*/ 75604 h 521489"/>
                  <a:gd name="csX105" fmla="*/ 1819736 w 7062810"/>
                  <a:gd name="csY105" fmla="*/ 161208 h 521489"/>
                  <a:gd name="csX106" fmla="*/ 1765487 w 7062810"/>
                  <a:gd name="csY106" fmla="*/ 260971 h 521489"/>
                  <a:gd name="csX107" fmla="*/ 1765122 w 7062810"/>
                  <a:gd name="csY107" fmla="*/ 260456 h 521489"/>
                  <a:gd name="csX108" fmla="*/ 1764852 w 7062810"/>
                  <a:gd name="csY108" fmla="*/ 261426 h 521489"/>
                  <a:gd name="csX109" fmla="*/ 1710094 w 7062810"/>
                  <a:gd name="csY109" fmla="*/ 359202 h 521489"/>
                  <a:gd name="csX110" fmla="*/ 1654301 w 7062810"/>
                  <a:gd name="csY110" fmla="*/ 445095 h 521489"/>
                  <a:gd name="csX111" fmla="*/ 1599423 w 7062810"/>
                  <a:gd name="csY111" fmla="*/ 501112 h 521489"/>
                  <a:gd name="csX112" fmla="*/ 1543846 w 7062810"/>
                  <a:gd name="csY112" fmla="*/ 521489 h 521489"/>
                  <a:gd name="csX113" fmla="*/ 1488978 w 7062810"/>
                  <a:gd name="csY113" fmla="*/ 501126 h 521489"/>
                  <a:gd name="csX114" fmla="*/ 1431273 w 7062810"/>
                  <a:gd name="csY114" fmla="*/ 442017 h 521489"/>
                  <a:gd name="csX115" fmla="*/ 1378152 w 7062810"/>
                  <a:gd name="csY115" fmla="*/ 360859 h 521489"/>
                  <a:gd name="csX116" fmla="*/ 1323460 w 7062810"/>
                  <a:gd name="csY116" fmla="*/ 260546 h 521489"/>
                  <a:gd name="csX117" fmla="*/ 1268035 w 7062810"/>
                  <a:gd name="csY117" fmla="*/ 160465 h 521489"/>
                  <a:gd name="csX118" fmla="*/ 1212971 w 7062810"/>
                  <a:gd name="csY118" fmla="*/ 76179 h 521489"/>
                  <a:gd name="csX119" fmla="*/ 1157767 w 7062810"/>
                  <a:gd name="csY119" fmla="*/ 20185 h 521489"/>
                  <a:gd name="csX120" fmla="*/ 1102364 w 7062810"/>
                  <a:gd name="csY120" fmla="*/ 1 h 521489"/>
                  <a:gd name="csX121" fmla="*/ 1047322 w 7062810"/>
                  <a:gd name="csY121" fmla="*/ 20597 h 521489"/>
                  <a:gd name="csX122" fmla="*/ 993015 w 7062810"/>
                  <a:gd name="csY122" fmla="*/ 75604 h 521489"/>
                  <a:gd name="csX123" fmla="*/ 936903 w 7062810"/>
                  <a:gd name="csY123" fmla="*/ 161208 h 521489"/>
                  <a:gd name="csX124" fmla="*/ 882654 w 7062810"/>
                  <a:gd name="csY124" fmla="*/ 260971 h 521489"/>
                  <a:gd name="csX125" fmla="*/ 882650 w 7062810"/>
                  <a:gd name="csY125" fmla="*/ 260251 h 521489"/>
                  <a:gd name="csX126" fmla="*/ 882198 w 7062810"/>
                  <a:gd name="csY126" fmla="*/ 261426 h 521489"/>
                  <a:gd name="csX127" fmla="*/ 827441 w 7062810"/>
                  <a:gd name="csY127" fmla="*/ 359202 h 521489"/>
                  <a:gd name="csX128" fmla="*/ 771647 w 7062810"/>
                  <a:gd name="csY128" fmla="*/ 445095 h 521489"/>
                  <a:gd name="csX129" fmla="*/ 716769 w 7062810"/>
                  <a:gd name="csY129" fmla="*/ 501113 h 521489"/>
                  <a:gd name="csX130" fmla="*/ 661192 w 7062810"/>
                  <a:gd name="csY130" fmla="*/ 521489 h 521489"/>
                  <a:gd name="csX131" fmla="*/ 606325 w 7062810"/>
                  <a:gd name="csY131" fmla="*/ 501126 h 521489"/>
                  <a:gd name="csX132" fmla="*/ 548620 w 7062810"/>
                  <a:gd name="csY132" fmla="*/ 442017 h 521489"/>
                  <a:gd name="csX133" fmla="*/ 495499 w 7062810"/>
                  <a:gd name="csY133" fmla="*/ 360859 h 521489"/>
                  <a:gd name="csX134" fmla="*/ 440806 w 7062810"/>
                  <a:gd name="csY134" fmla="*/ 260546 h 521489"/>
                  <a:gd name="csX135" fmla="*/ 385382 w 7062810"/>
                  <a:gd name="csY135" fmla="*/ 160465 h 521489"/>
                  <a:gd name="csX136" fmla="*/ 330318 w 7062810"/>
                  <a:gd name="csY136" fmla="*/ 76179 h 521489"/>
                  <a:gd name="csX137" fmla="*/ 275113 w 7062810"/>
                  <a:gd name="csY137" fmla="*/ 20186 h 521489"/>
                  <a:gd name="csX138" fmla="*/ 219710 w 7062810"/>
                  <a:gd name="csY138" fmla="*/ 2 h 521489"/>
                  <a:gd name="csX139" fmla="*/ 164668 w 7062810"/>
                  <a:gd name="csY139" fmla="*/ 20597 h 521489"/>
                  <a:gd name="csX140" fmla="*/ 110361 w 7062810"/>
                  <a:gd name="csY140" fmla="*/ 75604 h 521489"/>
                  <a:gd name="csX141" fmla="*/ 54250 w 7062810"/>
                  <a:gd name="csY141" fmla="*/ 161208 h 521489"/>
                  <a:gd name="csX142" fmla="*/ 0 w 7062810"/>
                  <a:gd name="csY142" fmla="*/ 260971 h 5214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Lst>
                <a:rect l="l" t="t" r="r" b="b"/>
                <a:pathLst>
                  <a:path w="7062810" h="521489">
                    <a:moveTo>
                      <a:pt x="7062810" y="261426"/>
                    </a:moveTo>
                    <a:lnTo>
                      <a:pt x="7008053" y="359202"/>
                    </a:lnTo>
                    <a:cubicBezTo>
                      <a:pt x="6989628" y="389813"/>
                      <a:pt x="6969869" y="422617"/>
                      <a:pt x="6952260" y="445095"/>
                    </a:cubicBezTo>
                    <a:cubicBezTo>
                      <a:pt x="6936899" y="464702"/>
                      <a:pt x="6918850" y="482440"/>
                      <a:pt x="6897381" y="501112"/>
                    </a:cubicBezTo>
                    <a:cubicBezTo>
                      <a:pt x="6880205" y="516051"/>
                      <a:pt x="6860212" y="521487"/>
                      <a:pt x="6841804" y="521489"/>
                    </a:cubicBezTo>
                    <a:cubicBezTo>
                      <a:pt x="6823397" y="521491"/>
                      <a:pt x="6805699" y="514371"/>
                      <a:pt x="6786937" y="501126"/>
                    </a:cubicBezTo>
                    <a:cubicBezTo>
                      <a:pt x="6768175" y="487880"/>
                      <a:pt x="6747703" y="465395"/>
                      <a:pt x="6729232" y="442017"/>
                    </a:cubicBezTo>
                    <a:lnTo>
                      <a:pt x="6676111" y="360859"/>
                    </a:lnTo>
                    <a:lnTo>
                      <a:pt x="6621418" y="260546"/>
                    </a:lnTo>
                    <a:lnTo>
                      <a:pt x="6565994" y="160465"/>
                    </a:lnTo>
                    <a:cubicBezTo>
                      <a:pt x="6547579" y="129737"/>
                      <a:pt x="6528250" y="99464"/>
                      <a:pt x="6510930" y="76179"/>
                    </a:cubicBezTo>
                    <a:cubicBezTo>
                      <a:pt x="6494925" y="54660"/>
                      <a:pt x="6477386" y="37202"/>
                      <a:pt x="6455725" y="20185"/>
                    </a:cubicBezTo>
                    <a:cubicBezTo>
                      <a:pt x="6437958" y="6227"/>
                      <a:pt x="6418730" y="-67"/>
                      <a:pt x="6400323" y="1"/>
                    </a:cubicBezTo>
                    <a:cubicBezTo>
                      <a:pt x="6381915" y="70"/>
                      <a:pt x="6363505" y="7996"/>
                      <a:pt x="6345281" y="20597"/>
                    </a:cubicBezTo>
                    <a:cubicBezTo>
                      <a:pt x="6327056" y="33197"/>
                      <a:pt x="6309376" y="52169"/>
                      <a:pt x="6290973" y="75604"/>
                    </a:cubicBezTo>
                    <a:lnTo>
                      <a:pt x="6234862" y="161208"/>
                    </a:lnTo>
                    <a:lnTo>
                      <a:pt x="6180613" y="260971"/>
                    </a:lnTo>
                    <a:cubicBezTo>
                      <a:pt x="6180612" y="260731"/>
                      <a:pt x="6180610" y="260491"/>
                      <a:pt x="6180609" y="260251"/>
                    </a:cubicBezTo>
                    <a:lnTo>
                      <a:pt x="6180157" y="261426"/>
                    </a:lnTo>
                    <a:lnTo>
                      <a:pt x="6125399" y="359202"/>
                    </a:lnTo>
                    <a:cubicBezTo>
                      <a:pt x="6106974" y="389814"/>
                      <a:pt x="6087215" y="422617"/>
                      <a:pt x="6069606" y="445095"/>
                    </a:cubicBezTo>
                    <a:cubicBezTo>
                      <a:pt x="6054246" y="464702"/>
                      <a:pt x="6036196" y="482440"/>
                      <a:pt x="6014728" y="501113"/>
                    </a:cubicBezTo>
                    <a:cubicBezTo>
                      <a:pt x="5997552" y="516051"/>
                      <a:pt x="5977558" y="521487"/>
                      <a:pt x="5959151" y="521489"/>
                    </a:cubicBezTo>
                    <a:cubicBezTo>
                      <a:pt x="5940743" y="521492"/>
                      <a:pt x="5923045" y="514371"/>
                      <a:pt x="5904283" y="501126"/>
                    </a:cubicBezTo>
                    <a:cubicBezTo>
                      <a:pt x="5885521" y="487880"/>
                      <a:pt x="5865050" y="465395"/>
                      <a:pt x="5846578" y="442017"/>
                    </a:cubicBezTo>
                    <a:lnTo>
                      <a:pt x="5793457" y="360859"/>
                    </a:lnTo>
                    <a:lnTo>
                      <a:pt x="5738764" y="260546"/>
                    </a:lnTo>
                    <a:lnTo>
                      <a:pt x="5683341" y="160465"/>
                    </a:lnTo>
                    <a:cubicBezTo>
                      <a:pt x="5664926" y="129738"/>
                      <a:pt x="5645596" y="99465"/>
                      <a:pt x="5628277" y="76179"/>
                    </a:cubicBezTo>
                    <a:cubicBezTo>
                      <a:pt x="5612271" y="54661"/>
                      <a:pt x="5594732" y="37203"/>
                      <a:pt x="5573071" y="20186"/>
                    </a:cubicBezTo>
                    <a:cubicBezTo>
                      <a:pt x="5555304" y="6228"/>
                      <a:pt x="5536076" y="-67"/>
                      <a:pt x="5517669" y="2"/>
                    </a:cubicBezTo>
                    <a:cubicBezTo>
                      <a:pt x="5499261" y="70"/>
                      <a:pt x="5480852" y="7997"/>
                      <a:pt x="5462627" y="20597"/>
                    </a:cubicBezTo>
                    <a:cubicBezTo>
                      <a:pt x="5444403" y="33198"/>
                      <a:pt x="5426723" y="52169"/>
                      <a:pt x="5408320" y="75604"/>
                    </a:cubicBezTo>
                    <a:lnTo>
                      <a:pt x="5352208" y="161208"/>
                    </a:lnTo>
                    <a:lnTo>
                      <a:pt x="5297959" y="260971"/>
                    </a:lnTo>
                    <a:lnTo>
                      <a:pt x="5297594" y="260456"/>
                    </a:lnTo>
                    <a:lnTo>
                      <a:pt x="5297324" y="261426"/>
                    </a:lnTo>
                    <a:lnTo>
                      <a:pt x="5242567" y="359202"/>
                    </a:lnTo>
                    <a:cubicBezTo>
                      <a:pt x="5224142" y="389813"/>
                      <a:pt x="5204383" y="422617"/>
                      <a:pt x="5186773" y="445095"/>
                    </a:cubicBezTo>
                    <a:cubicBezTo>
                      <a:pt x="5171413" y="464702"/>
                      <a:pt x="5153364" y="482440"/>
                      <a:pt x="5131895" y="501112"/>
                    </a:cubicBezTo>
                    <a:cubicBezTo>
                      <a:pt x="5114719" y="516051"/>
                      <a:pt x="5094725" y="521487"/>
                      <a:pt x="5076318" y="521489"/>
                    </a:cubicBezTo>
                    <a:cubicBezTo>
                      <a:pt x="5057911" y="521491"/>
                      <a:pt x="5040213" y="514371"/>
                      <a:pt x="5021451" y="501126"/>
                    </a:cubicBezTo>
                    <a:cubicBezTo>
                      <a:pt x="5002689" y="487880"/>
                      <a:pt x="4982217" y="465395"/>
                      <a:pt x="4963746" y="442017"/>
                    </a:cubicBezTo>
                    <a:lnTo>
                      <a:pt x="4910624" y="360859"/>
                    </a:lnTo>
                    <a:lnTo>
                      <a:pt x="4855932" y="260546"/>
                    </a:lnTo>
                    <a:lnTo>
                      <a:pt x="4800508" y="160465"/>
                    </a:lnTo>
                    <a:cubicBezTo>
                      <a:pt x="4782093" y="129737"/>
                      <a:pt x="4762763" y="99464"/>
                      <a:pt x="4745443" y="76179"/>
                    </a:cubicBezTo>
                    <a:cubicBezTo>
                      <a:pt x="4729438" y="54660"/>
                      <a:pt x="4711900" y="37202"/>
                      <a:pt x="4690239" y="20185"/>
                    </a:cubicBezTo>
                    <a:cubicBezTo>
                      <a:pt x="4672471" y="6227"/>
                      <a:pt x="4653244" y="-67"/>
                      <a:pt x="4634836" y="1"/>
                    </a:cubicBezTo>
                    <a:cubicBezTo>
                      <a:pt x="4616429" y="70"/>
                      <a:pt x="4598019" y="7996"/>
                      <a:pt x="4579794" y="20597"/>
                    </a:cubicBezTo>
                    <a:cubicBezTo>
                      <a:pt x="4561570" y="33197"/>
                      <a:pt x="4543891" y="52169"/>
                      <a:pt x="4525487" y="75604"/>
                    </a:cubicBezTo>
                    <a:lnTo>
                      <a:pt x="4469375" y="161208"/>
                    </a:lnTo>
                    <a:lnTo>
                      <a:pt x="4415126" y="260971"/>
                    </a:lnTo>
                    <a:cubicBezTo>
                      <a:pt x="4415125" y="260731"/>
                      <a:pt x="4415124" y="260491"/>
                      <a:pt x="4415122" y="260251"/>
                    </a:cubicBezTo>
                    <a:lnTo>
                      <a:pt x="4414670" y="261426"/>
                    </a:lnTo>
                    <a:lnTo>
                      <a:pt x="4359913" y="359202"/>
                    </a:lnTo>
                    <a:cubicBezTo>
                      <a:pt x="4341488" y="389814"/>
                      <a:pt x="4321729" y="422617"/>
                      <a:pt x="4304119" y="445095"/>
                    </a:cubicBezTo>
                    <a:cubicBezTo>
                      <a:pt x="4288759" y="464702"/>
                      <a:pt x="4270710" y="482440"/>
                      <a:pt x="4249241" y="501113"/>
                    </a:cubicBezTo>
                    <a:cubicBezTo>
                      <a:pt x="4232066" y="516051"/>
                      <a:pt x="4212072" y="521487"/>
                      <a:pt x="4193665" y="521489"/>
                    </a:cubicBezTo>
                    <a:cubicBezTo>
                      <a:pt x="4175257" y="521492"/>
                      <a:pt x="4157559" y="514371"/>
                      <a:pt x="4138797" y="501126"/>
                    </a:cubicBezTo>
                    <a:cubicBezTo>
                      <a:pt x="4120035" y="487880"/>
                      <a:pt x="4099563" y="465395"/>
                      <a:pt x="4081092" y="442017"/>
                    </a:cubicBezTo>
                    <a:lnTo>
                      <a:pt x="4027971" y="360859"/>
                    </a:lnTo>
                    <a:lnTo>
                      <a:pt x="3973278" y="260546"/>
                    </a:lnTo>
                    <a:lnTo>
                      <a:pt x="3917854" y="160465"/>
                    </a:lnTo>
                    <a:cubicBezTo>
                      <a:pt x="3899439" y="129738"/>
                      <a:pt x="3880109" y="99465"/>
                      <a:pt x="3862790" y="76179"/>
                    </a:cubicBezTo>
                    <a:cubicBezTo>
                      <a:pt x="3846784" y="54661"/>
                      <a:pt x="3829246" y="37203"/>
                      <a:pt x="3807585" y="20186"/>
                    </a:cubicBezTo>
                    <a:cubicBezTo>
                      <a:pt x="3789818" y="6228"/>
                      <a:pt x="3770590" y="-67"/>
                      <a:pt x="3752182" y="2"/>
                    </a:cubicBezTo>
                    <a:cubicBezTo>
                      <a:pt x="3733775" y="70"/>
                      <a:pt x="3715366" y="7997"/>
                      <a:pt x="3697141" y="20597"/>
                    </a:cubicBezTo>
                    <a:cubicBezTo>
                      <a:pt x="3678916" y="33198"/>
                      <a:pt x="3661237" y="52169"/>
                      <a:pt x="3642833" y="75604"/>
                    </a:cubicBezTo>
                    <a:lnTo>
                      <a:pt x="3586722" y="161208"/>
                    </a:lnTo>
                    <a:lnTo>
                      <a:pt x="3532473" y="260971"/>
                    </a:lnTo>
                    <a:lnTo>
                      <a:pt x="3531033" y="258939"/>
                    </a:lnTo>
                    <a:lnTo>
                      <a:pt x="3530338" y="261426"/>
                    </a:lnTo>
                    <a:lnTo>
                      <a:pt x="3475581" y="359202"/>
                    </a:lnTo>
                    <a:cubicBezTo>
                      <a:pt x="3457156" y="389813"/>
                      <a:pt x="3437397" y="422617"/>
                      <a:pt x="3419788" y="445095"/>
                    </a:cubicBezTo>
                    <a:cubicBezTo>
                      <a:pt x="3404427" y="464702"/>
                      <a:pt x="3386378" y="482440"/>
                      <a:pt x="3364909" y="501112"/>
                    </a:cubicBezTo>
                    <a:cubicBezTo>
                      <a:pt x="3347733" y="516051"/>
                      <a:pt x="3327740" y="521487"/>
                      <a:pt x="3309332" y="521489"/>
                    </a:cubicBezTo>
                    <a:cubicBezTo>
                      <a:pt x="3290925" y="521491"/>
                      <a:pt x="3273227" y="514371"/>
                      <a:pt x="3254465" y="501126"/>
                    </a:cubicBezTo>
                    <a:cubicBezTo>
                      <a:pt x="3235703" y="487880"/>
                      <a:pt x="3215231" y="465395"/>
                      <a:pt x="3196760" y="442017"/>
                    </a:cubicBezTo>
                    <a:lnTo>
                      <a:pt x="3143638" y="360859"/>
                    </a:lnTo>
                    <a:lnTo>
                      <a:pt x="3088946" y="260546"/>
                    </a:lnTo>
                    <a:lnTo>
                      <a:pt x="3033522" y="160465"/>
                    </a:lnTo>
                    <a:cubicBezTo>
                      <a:pt x="3015107" y="129737"/>
                      <a:pt x="2995777" y="99464"/>
                      <a:pt x="2978458" y="76179"/>
                    </a:cubicBezTo>
                    <a:cubicBezTo>
                      <a:pt x="2962453" y="54660"/>
                      <a:pt x="2944914" y="37202"/>
                      <a:pt x="2923253" y="20185"/>
                    </a:cubicBezTo>
                    <a:cubicBezTo>
                      <a:pt x="2905486" y="6227"/>
                      <a:pt x="2886258" y="-67"/>
                      <a:pt x="2867850" y="1"/>
                    </a:cubicBezTo>
                    <a:cubicBezTo>
                      <a:pt x="2849443" y="70"/>
                      <a:pt x="2831033" y="7996"/>
                      <a:pt x="2812809" y="20597"/>
                    </a:cubicBezTo>
                    <a:cubicBezTo>
                      <a:pt x="2794584" y="33197"/>
                      <a:pt x="2776904" y="52169"/>
                      <a:pt x="2758501" y="75604"/>
                    </a:cubicBezTo>
                    <a:lnTo>
                      <a:pt x="2702390" y="161208"/>
                    </a:lnTo>
                    <a:lnTo>
                      <a:pt x="2648141" y="260971"/>
                    </a:lnTo>
                    <a:cubicBezTo>
                      <a:pt x="2648140" y="260731"/>
                      <a:pt x="2648138" y="260491"/>
                      <a:pt x="2648137" y="260251"/>
                    </a:cubicBezTo>
                    <a:lnTo>
                      <a:pt x="2647684" y="261426"/>
                    </a:lnTo>
                    <a:lnTo>
                      <a:pt x="2592927" y="359202"/>
                    </a:lnTo>
                    <a:cubicBezTo>
                      <a:pt x="2574502" y="389814"/>
                      <a:pt x="2554743" y="422617"/>
                      <a:pt x="2537133" y="445095"/>
                    </a:cubicBezTo>
                    <a:cubicBezTo>
                      <a:pt x="2521774" y="464702"/>
                      <a:pt x="2503724" y="482440"/>
                      <a:pt x="2482256" y="501113"/>
                    </a:cubicBezTo>
                    <a:cubicBezTo>
                      <a:pt x="2465080" y="516051"/>
                      <a:pt x="2445086" y="521487"/>
                      <a:pt x="2426679" y="521489"/>
                    </a:cubicBezTo>
                    <a:cubicBezTo>
                      <a:pt x="2408271" y="521492"/>
                      <a:pt x="2390573" y="514371"/>
                      <a:pt x="2371811" y="501126"/>
                    </a:cubicBezTo>
                    <a:cubicBezTo>
                      <a:pt x="2353049" y="487880"/>
                      <a:pt x="2332577" y="465395"/>
                      <a:pt x="2314106" y="442017"/>
                    </a:cubicBezTo>
                    <a:lnTo>
                      <a:pt x="2260985" y="360859"/>
                    </a:lnTo>
                    <a:lnTo>
                      <a:pt x="2206292" y="260546"/>
                    </a:lnTo>
                    <a:lnTo>
                      <a:pt x="2150869" y="160465"/>
                    </a:lnTo>
                    <a:cubicBezTo>
                      <a:pt x="2132454" y="129738"/>
                      <a:pt x="2113124" y="99465"/>
                      <a:pt x="2095804" y="76179"/>
                    </a:cubicBezTo>
                    <a:cubicBezTo>
                      <a:pt x="2079799" y="54661"/>
                      <a:pt x="2062260" y="37203"/>
                      <a:pt x="2040599" y="20186"/>
                    </a:cubicBezTo>
                    <a:cubicBezTo>
                      <a:pt x="2022832" y="6228"/>
                      <a:pt x="2003604" y="-67"/>
                      <a:pt x="1985197" y="2"/>
                    </a:cubicBezTo>
                    <a:cubicBezTo>
                      <a:pt x="1966789" y="70"/>
                      <a:pt x="1948380" y="7997"/>
                      <a:pt x="1930155" y="20597"/>
                    </a:cubicBezTo>
                    <a:cubicBezTo>
                      <a:pt x="1911930" y="33198"/>
                      <a:pt x="1894251" y="52169"/>
                      <a:pt x="1875848" y="75604"/>
                    </a:cubicBezTo>
                    <a:lnTo>
                      <a:pt x="1819736" y="161208"/>
                    </a:lnTo>
                    <a:lnTo>
                      <a:pt x="1765487" y="260971"/>
                    </a:lnTo>
                    <a:lnTo>
                      <a:pt x="1765122" y="260456"/>
                    </a:lnTo>
                    <a:lnTo>
                      <a:pt x="1764852" y="261426"/>
                    </a:lnTo>
                    <a:lnTo>
                      <a:pt x="1710094" y="359202"/>
                    </a:lnTo>
                    <a:cubicBezTo>
                      <a:pt x="1691669" y="389813"/>
                      <a:pt x="1671910" y="422617"/>
                      <a:pt x="1654301" y="445095"/>
                    </a:cubicBezTo>
                    <a:cubicBezTo>
                      <a:pt x="1638940" y="464702"/>
                      <a:pt x="1620892" y="482440"/>
                      <a:pt x="1599423" y="501112"/>
                    </a:cubicBezTo>
                    <a:cubicBezTo>
                      <a:pt x="1582247" y="516051"/>
                      <a:pt x="1562253" y="521487"/>
                      <a:pt x="1543846" y="521489"/>
                    </a:cubicBezTo>
                    <a:cubicBezTo>
                      <a:pt x="1525439" y="521491"/>
                      <a:pt x="1507740" y="514371"/>
                      <a:pt x="1488978" y="501126"/>
                    </a:cubicBezTo>
                    <a:cubicBezTo>
                      <a:pt x="1470216" y="487880"/>
                      <a:pt x="1449745" y="465395"/>
                      <a:pt x="1431273" y="442017"/>
                    </a:cubicBezTo>
                    <a:lnTo>
                      <a:pt x="1378152" y="360859"/>
                    </a:lnTo>
                    <a:lnTo>
                      <a:pt x="1323460" y="260546"/>
                    </a:lnTo>
                    <a:lnTo>
                      <a:pt x="1268035" y="160465"/>
                    </a:lnTo>
                    <a:cubicBezTo>
                      <a:pt x="1249621" y="129737"/>
                      <a:pt x="1230291" y="99464"/>
                      <a:pt x="1212971" y="76179"/>
                    </a:cubicBezTo>
                    <a:cubicBezTo>
                      <a:pt x="1196966" y="54660"/>
                      <a:pt x="1179427" y="37202"/>
                      <a:pt x="1157767" y="20185"/>
                    </a:cubicBezTo>
                    <a:cubicBezTo>
                      <a:pt x="1139999" y="6227"/>
                      <a:pt x="1120771" y="-67"/>
                      <a:pt x="1102364" y="1"/>
                    </a:cubicBezTo>
                    <a:cubicBezTo>
                      <a:pt x="1083957" y="70"/>
                      <a:pt x="1065547" y="7996"/>
                      <a:pt x="1047322" y="20597"/>
                    </a:cubicBezTo>
                    <a:cubicBezTo>
                      <a:pt x="1029098" y="33197"/>
                      <a:pt x="1011418" y="52169"/>
                      <a:pt x="993015" y="75604"/>
                    </a:cubicBezTo>
                    <a:lnTo>
                      <a:pt x="936903" y="161208"/>
                    </a:lnTo>
                    <a:lnTo>
                      <a:pt x="882654" y="260971"/>
                    </a:lnTo>
                    <a:cubicBezTo>
                      <a:pt x="882653" y="260731"/>
                      <a:pt x="882652" y="260491"/>
                      <a:pt x="882650" y="260251"/>
                    </a:cubicBezTo>
                    <a:lnTo>
                      <a:pt x="882198" y="261426"/>
                    </a:lnTo>
                    <a:lnTo>
                      <a:pt x="827441" y="359202"/>
                    </a:lnTo>
                    <a:cubicBezTo>
                      <a:pt x="809016" y="389814"/>
                      <a:pt x="789257" y="422617"/>
                      <a:pt x="771647" y="445095"/>
                    </a:cubicBezTo>
                    <a:cubicBezTo>
                      <a:pt x="756287" y="464702"/>
                      <a:pt x="738238" y="482440"/>
                      <a:pt x="716769" y="501113"/>
                    </a:cubicBezTo>
                    <a:cubicBezTo>
                      <a:pt x="699594" y="516051"/>
                      <a:pt x="679600" y="521487"/>
                      <a:pt x="661192" y="521489"/>
                    </a:cubicBezTo>
                    <a:cubicBezTo>
                      <a:pt x="642785" y="521492"/>
                      <a:pt x="625087" y="514371"/>
                      <a:pt x="606325" y="501126"/>
                    </a:cubicBezTo>
                    <a:cubicBezTo>
                      <a:pt x="587563" y="487880"/>
                      <a:pt x="567091" y="465395"/>
                      <a:pt x="548620" y="442017"/>
                    </a:cubicBezTo>
                    <a:lnTo>
                      <a:pt x="495499" y="360859"/>
                    </a:lnTo>
                    <a:lnTo>
                      <a:pt x="440806" y="260546"/>
                    </a:lnTo>
                    <a:lnTo>
                      <a:pt x="385382" y="160465"/>
                    </a:lnTo>
                    <a:cubicBezTo>
                      <a:pt x="366967" y="129738"/>
                      <a:pt x="347637" y="99465"/>
                      <a:pt x="330318" y="76179"/>
                    </a:cubicBezTo>
                    <a:cubicBezTo>
                      <a:pt x="314312" y="54661"/>
                      <a:pt x="296774" y="37203"/>
                      <a:pt x="275113" y="20186"/>
                    </a:cubicBezTo>
                    <a:cubicBezTo>
                      <a:pt x="257346" y="6228"/>
                      <a:pt x="238118" y="-67"/>
                      <a:pt x="219710" y="2"/>
                    </a:cubicBezTo>
                    <a:cubicBezTo>
                      <a:pt x="201303" y="70"/>
                      <a:pt x="182894" y="7997"/>
                      <a:pt x="164668" y="20597"/>
                    </a:cubicBezTo>
                    <a:cubicBezTo>
                      <a:pt x="146444" y="33198"/>
                      <a:pt x="128765" y="52169"/>
                      <a:pt x="110361" y="75604"/>
                    </a:cubicBezTo>
                    <a:lnTo>
                      <a:pt x="54250" y="161208"/>
                    </a:lnTo>
                    <a:lnTo>
                      <a:pt x="0" y="260971"/>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cxnSp>
            <p:nvCxnSpPr>
              <p:cNvPr id="131" name="Straight Connector 130">
                <a:extLst>
                  <a:ext uri="{FF2B5EF4-FFF2-40B4-BE49-F238E27FC236}">
                    <a16:creationId xmlns:a16="http://schemas.microsoft.com/office/drawing/2014/main" id="{F217FC4F-811F-30E2-30EA-42A31F6A9799}"/>
                  </a:ext>
                </a:extLst>
              </p:cNvPr>
              <p:cNvCxnSpPr>
                <a:cxnSpLocks/>
                <a:stCxn id="8" idx="142"/>
                <a:endCxn id="9" idx="142"/>
              </p:cNvCxnSpPr>
              <p:nvPr/>
            </p:nvCxnSpPr>
            <p:spPr>
              <a:xfrm>
                <a:off x="5090274" y="2215134"/>
                <a:ext cx="0" cy="785074"/>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33" name="Straight Connector 132">
                <a:extLst>
                  <a:ext uri="{FF2B5EF4-FFF2-40B4-BE49-F238E27FC236}">
                    <a16:creationId xmlns:a16="http://schemas.microsoft.com/office/drawing/2014/main" id="{0CC8E57D-4191-AC01-75EF-2BFE3EA786F2}"/>
                  </a:ext>
                </a:extLst>
              </p:cNvPr>
              <p:cNvCxnSpPr>
                <a:cxnSpLocks/>
              </p:cNvCxnSpPr>
              <p:nvPr/>
            </p:nvCxnSpPr>
            <p:spPr>
              <a:xfrm>
                <a:off x="8026835" y="2192802"/>
                <a:ext cx="0" cy="785074"/>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136" name="Group 135">
              <a:extLst>
                <a:ext uri="{FF2B5EF4-FFF2-40B4-BE49-F238E27FC236}">
                  <a16:creationId xmlns:a16="http://schemas.microsoft.com/office/drawing/2014/main" id="{D48BF71C-0F5F-C754-51E8-F7B0B813751B}"/>
                </a:ext>
              </a:extLst>
            </p:cNvPr>
            <p:cNvGrpSpPr/>
            <p:nvPr/>
          </p:nvGrpSpPr>
          <p:grpSpPr>
            <a:xfrm>
              <a:off x="5364602" y="4507201"/>
              <a:ext cx="2936561" cy="1068472"/>
              <a:chOff x="5090274" y="2075862"/>
              <a:chExt cx="2936561" cy="1068472"/>
            </a:xfrm>
          </p:grpSpPr>
          <p:sp>
            <p:nvSpPr>
              <p:cNvPr id="137" name="Freeform: Shape 136">
                <a:extLst>
                  <a:ext uri="{FF2B5EF4-FFF2-40B4-BE49-F238E27FC236}">
                    <a16:creationId xmlns:a16="http://schemas.microsoft.com/office/drawing/2014/main" id="{7847E2B2-05F5-AF17-B647-85800B0A9A8F}"/>
                  </a:ext>
                </a:extLst>
              </p:cNvPr>
              <p:cNvSpPr/>
              <p:nvPr/>
            </p:nvSpPr>
            <p:spPr>
              <a:xfrm>
                <a:off x="6711194" y="2081155"/>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Freeform: Shape 137">
                <a:extLst>
                  <a:ext uri="{FF2B5EF4-FFF2-40B4-BE49-F238E27FC236}">
                    <a16:creationId xmlns:a16="http://schemas.microsoft.com/office/drawing/2014/main" id="{809B5E0D-A539-524E-B949-A1D0C221C084}"/>
                  </a:ext>
                </a:extLst>
              </p:cNvPr>
              <p:cNvSpPr/>
              <p:nvPr/>
            </p:nvSpPr>
            <p:spPr>
              <a:xfrm>
                <a:off x="6645394" y="2295988"/>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Freeform: Shape 138">
                <a:extLst>
                  <a:ext uri="{FF2B5EF4-FFF2-40B4-BE49-F238E27FC236}">
                    <a16:creationId xmlns:a16="http://schemas.microsoft.com/office/drawing/2014/main" id="{9BE9CFA3-A5B3-29DD-B0C8-8BFD5C26EB00}"/>
                  </a:ext>
                </a:extLst>
              </p:cNvPr>
              <p:cNvSpPr/>
              <p:nvPr/>
            </p:nvSpPr>
            <p:spPr>
              <a:xfrm>
                <a:off x="6891045" y="2198096"/>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Freeform: Shape 139">
                <a:extLst>
                  <a:ext uri="{FF2B5EF4-FFF2-40B4-BE49-F238E27FC236}">
                    <a16:creationId xmlns:a16="http://schemas.microsoft.com/office/drawing/2014/main" id="{23659180-67FE-747D-41CD-40D29546EFE5}"/>
                  </a:ext>
                </a:extLst>
              </p:cNvPr>
              <p:cNvSpPr/>
              <p:nvPr/>
            </p:nvSpPr>
            <p:spPr>
              <a:xfrm>
                <a:off x="7084120" y="2075862"/>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Freeform: Shape 140">
                <a:extLst>
                  <a:ext uri="{FF2B5EF4-FFF2-40B4-BE49-F238E27FC236}">
                    <a16:creationId xmlns:a16="http://schemas.microsoft.com/office/drawing/2014/main" id="{12AFBE45-B057-66A1-8160-1CF22327B758}"/>
                  </a:ext>
                </a:extLst>
              </p:cNvPr>
              <p:cNvSpPr/>
              <p:nvPr/>
            </p:nvSpPr>
            <p:spPr>
              <a:xfrm>
                <a:off x="7018321" y="2290695"/>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Freeform: Shape 141">
                <a:extLst>
                  <a:ext uri="{FF2B5EF4-FFF2-40B4-BE49-F238E27FC236}">
                    <a16:creationId xmlns:a16="http://schemas.microsoft.com/office/drawing/2014/main" id="{3E85F18D-3BD2-8B98-8EA1-DC8FBBF7ED86}"/>
                  </a:ext>
                </a:extLst>
              </p:cNvPr>
              <p:cNvSpPr/>
              <p:nvPr/>
            </p:nvSpPr>
            <p:spPr>
              <a:xfrm>
                <a:off x="7263971" y="2192802"/>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3" name="Freeform: Shape 142">
                <a:extLst>
                  <a:ext uri="{FF2B5EF4-FFF2-40B4-BE49-F238E27FC236}">
                    <a16:creationId xmlns:a16="http://schemas.microsoft.com/office/drawing/2014/main" id="{0311A414-E86C-C718-B0F1-C3D3CBCE97AB}"/>
                  </a:ext>
                </a:extLst>
              </p:cNvPr>
              <p:cNvSpPr/>
              <p:nvPr/>
            </p:nvSpPr>
            <p:spPr>
              <a:xfrm>
                <a:off x="7443601" y="2081155"/>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4" name="Freeform: Shape 143">
                <a:extLst>
                  <a:ext uri="{FF2B5EF4-FFF2-40B4-BE49-F238E27FC236}">
                    <a16:creationId xmlns:a16="http://schemas.microsoft.com/office/drawing/2014/main" id="{1AA8B0EC-FD32-063A-BFDA-61FE0124005C}"/>
                  </a:ext>
                </a:extLst>
              </p:cNvPr>
              <p:cNvSpPr/>
              <p:nvPr/>
            </p:nvSpPr>
            <p:spPr>
              <a:xfrm>
                <a:off x="7377802" y="2295988"/>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Freeform: Shape 144">
                <a:extLst>
                  <a:ext uri="{FF2B5EF4-FFF2-40B4-BE49-F238E27FC236}">
                    <a16:creationId xmlns:a16="http://schemas.microsoft.com/office/drawing/2014/main" id="{9EE22643-ACDA-0750-3F4A-972A5BA5BB38}"/>
                  </a:ext>
                </a:extLst>
              </p:cNvPr>
              <p:cNvSpPr/>
              <p:nvPr/>
            </p:nvSpPr>
            <p:spPr>
              <a:xfrm>
                <a:off x="7623452" y="2198096"/>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Freeform: Shape 145">
                <a:extLst>
                  <a:ext uri="{FF2B5EF4-FFF2-40B4-BE49-F238E27FC236}">
                    <a16:creationId xmlns:a16="http://schemas.microsoft.com/office/drawing/2014/main" id="{2762EC84-58D4-1E2C-E51E-821514584D80}"/>
                  </a:ext>
                </a:extLst>
              </p:cNvPr>
              <p:cNvSpPr/>
              <p:nvPr/>
            </p:nvSpPr>
            <p:spPr>
              <a:xfrm>
                <a:off x="6330633" y="2103228"/>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Freeform: Shape 146">
                <a:extLst>
                  <a:ext uri="{FF2B5EF4-FFF2-40B4-BE49-F238E27FC236}">
                    <a16:creationId xmlns:a16="http://schemas.microsoft.com/office/drawing/2014/main" id="{052561A9-5EDE-C02F-08CD-A1A0F9E96365}"/>
                  </a:ext>
                </a:extLst>
              </p:cNvPr>
              <p:cNvSpPr/>
              <p:nvPr/>
            </p:nvSpPr>
            <p:spPr>
              <a:xfrm>
                <a:off x="6264833" y="2318061"/>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Freeform: Shape 147">
                <a:extLst>
                  <a:ext uri="{FF2B5EF4-FFF2-40B4-BE49-F238E27FC236}">
                    <a16:creationId xmlns:a16="http://schemas.microsoft.com/office/drawing/2014/main" id="{82BC0352-627D-54F7-0F7B-427EAD234DF1}"/>
                  </a:ext>
                </a:extLst>
              </p:cNvPr>
              <p:cNvSpPr/>
              <p:nvPr/>
            </p:nvSpPr>
            <p:spPr>
              <a:xfrm>
                <a:off x="6510484" y="2220169"/>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Freeform: Shape 148">
                <a:extLst>
                  <a:ext uri="{FF2B5EF4-FFF2-40B4-BE49-F238E27FC236}">
                    <a16:creationId xmlns:a16="http://schemas.microsoft.com/office/drawing/2014/main" id="{D34BE431-92B2-574A-EBA8-7347343EAA08}"/>
                  </a:ext>
                </a:extLst>
              </p:cNvPr>
              <p:cNvSpPr/>
              <p:nvPr/>
            </p:nvSpPr>
            <p:spPr>
              <a:xfrm>
                <a:off x="5973284" y="2083877"/>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Freeform: Shape 149">
                <a:extLst>
                  <a:ext uri="{FF2B5EF4-FFF2-40B4-BE49-F238E27FC236}">
                    <a16:creationId xmlns:a16="http://schemas.microsoft.com/office/drawing/2014/main" id="{656F344C-E41F-2539-5D0D-A276242F040B}"/>
                  </a:ext>
                </a:extLst>
              </p:cNvPr>
              <p:cNvSpPr/>
              <p:nvPr/>
            </p:nvSpPr>
            <p:spPr>
              <a:xfrm>
                <a:off x="5907484" y="2298710"/>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1" name="Freeform: Shape 150">
                <a:extLst>
                  <a:ext uri="{FF2B5EF4-FFF2-40B4-BE49-F238E27FC236}">
                    <a16:creationId xmlns:a16="http://schemas.microsoft.com/office/drawing/2014/main" id="{CB071CC9-2B24-D17B-4F8E-E2ADEC3AE8A9}"/>
                  </a:ext>
                </a:extLst>
              </p:cNvPr>
              <p:cNvSpPr/>
              <p:nvPr/>
            </p:nvSpPr>
            <p:spPr>
              <a:xfrm>
                <a:off x="6153134" y="2200817"/>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2" name="Freeform: Shape 151">
                <a:extLst>
                  <a:ext uri="{FF2B5EF4-FFF2-40B4-BE49-F238E27FC236}">
                    <a16:creationId xmlns:a16="http://schemas.microsoft.com/office/drawing/2014/main" id="{F7306C1E-2701-7D1F-B2D3-EF2C06B6118B}"/>
                  </a:ext>
                </a:extLst>
              </p:cNvPr>
              <p:cNvSpPr/>
              <p:nvPr/>
            </p:nvSpPr>
            <p:spPr>
              <a:xfrm>
                <a:off x="5600918" y="2087103"/>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3" name="Freeform: Shape 152">
                <a:extLst>
                  <a:ext uri="{FF2B5EF4-FFF2-40B4-BE49-F238E27FC236}">
                    <a16:creationId xmlns:a16="http://schemas.microsoft.com/office/drawing/2014/main" id="{79E29FCA-5CB1-128D-1BD7-43F15A65C2B9}"/>
                  </a:ext>
                </a:extLst>
              </p:cNvPr>
              <p:cNvSpPr/>
              <p:nvPr/>
            </p:nvSpPr>
            <p:spPr>
              <a:xfrm>
                <a:off x="5535118" y="2301936"/>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4" name="Freeform: Shape 153">
                <a:extLst>
                  <a:ext uri="{FF2B5EF4-FFF2-40B4-BE49-F238E27FC236}">
                    <a16:creationId xmlns:a16="http://schemas.microsoft.com/office/drawing/2014/main" id="{79D2755C-BCBF-D6E1-D6AA-ECDB11CA5325}"/>
                  </a:ext>
                </a:extLst>
              </p:cNvPr>
              <p:cNvSpPr/>
              <p:nvPr/>
            </p:nvSpPr>
            <p:spPr>
              <a:xfrm>
                <a:off x="5780768" y="2204043"/>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5" name="Freeform: Shape 154">
                <a:extLst>
                  <a:ext uri="{FF2B5EF4-FFF2-40B4-BE49-F238E27FC236}">
                    <a16:creationId xmlns:a16="http://schemas.microsoft.com/office/drawing/2014/main" id="{C0833BE0-6915-9CA5-3352-20A44DA63151}"/>
                  </a:ext>
                </a:extLst>
              </p:cNvPr>
              <p:cNvSpPr/>
              <p:nvPr/>
            </p:nvSpPr>
            <p:spPr>
              <a:xfrm>
                <a:off x="5236110" y="2087103"/>
                <a:ext cx="307127" cy="1041106"/>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Lst>
                <a:ahLst/>
                <a:cxnLst>
                  <a:cxn ang="0">
                    <a:pos x="csX0" y="csY0"/>
                  </a:cxn>
                  <a:cxn ang="0">
                    <a:pos x="csX1" y="csY1"/>
                  </a:cxn>
                  <a:cxn ang="0">
                    <a:pos x="csX2" y="csY2"/>
                  </a:cxn>
                  <a:cxn ang="0">
                    <a:pos x="csX3" y="csY3"/>
                  </a:cxn>
                  <a:cxn ang="0">
                    <a:pos x="csX4" y="csY4"/>
                  </a:cxn>
                </a:cxnLst>
                <a:rect l="l" t="t" r="r" b="b"/>
                <a:pathLst>
                  <a:path w="131040" h="444203">
                    <a:moveTo>
                      <a:pt x="49001" y="0"/>
                    </a:moveTo>
                    <a:lnTo>
                      <a:pt x="0" y="90805"/>
                    </a:lnTo>
                    <a:lnTo>
                      <a:pt x="65104" y="341832"/>
                    </a:lnTo>
                    <a:lnTo>
                      <a:pt x="131040" y="444203"/>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6" name="Freeform: Shape 155">
                <a:extLst>
                  <a:ext uri="{FF2B5EF4-FFF2-40B4-BE49-F238E27FC236}">
                    <a16:creationId xmlns:a16="http://schemas.microsoft.com/office/drawing/2014/main" id="{6DB8BD9D-8446-946D-03DA-75249683F664}"/>
                  </a:ext>
                </a:extLst>
              </p:cNvPr>
              <p:cNvSpPr/>
              <p:nvPr/>
            </p:nvSpPr>
            <p:spPr>
              <a:xfrm>
                <a:off x="5174104" y="2308102"/>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Freeform: Shape 156">
                <a:extLst>
                  <a:ext uri="{FF2B5EF4-FFF2-40B4-BE49-F238E27FC236}">
                    <a16:creationId xmlns:a16="http://schemas.microsoft.com/office/drawing/2014/main" id="{AD3621D8-F369-20F3-B7FB-2438A958A5BD}"/>
                  </a:ext>
                </a:extLst>
              </p:cNvPr>
              <p:cNvSpPr/>
              <p:nvPr/>
            </p:nvSpPr>
            <p:spPr>
              <a:xfrm>
                <a:off x="5419553" y="2179774"/>
                <a:ext cx="265199" cy="888014"/>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50377 w 131040"/>
                  <a:gd name="csY0" fmla="*/ 61937 h 353398"/>
                  <a:gd name="csX1" fmla="*/ 0 w 131040"/>
                  <a:gd name="csY1" fmla="*/ 0 h 353398"/>
                  <a:gd name="csX2" fmla="*/ 65104 w 131040"/>
                  <a:gd name="csY2" fmla="*/ 251027 h 353398"/>
                  <a:gd name="csX3" fmla="*/ 131040 w 131040"/>
                  <a:gd name="csY3" fmla="*/ 353398 h 353398"/>
                  <a:gd name="csX4" fmla="*/ 50377 w 131040"/>
                  <a:gd name="csY4" fmla="*/ 61937 h 353398"/>
                  <a:gd name="csX0" fmla="*/ 50377 w 131040"/>
                  <a:gd name="csY0" fmla="*/ 61937 h 390008"/>
                  <a:gd name="csX1" fmla="*/ 0 w 131040"/>
                  <a:gd name="csY1" fmla="*/ 0 h 390008"/>
                  <a:gd name="csX2" fmla="*/ 71984 w 131040"/>
                  <a:gd name="csY2" fmla="*/ 390008 h 390008"/>
                  <a:gd name="csX3" fmla="*/ 131040 w 131040"/>
                  <a:gd name="csY3" fmla="*/ 353398 h 390008"/>
                  <a:gd name="csX4" fmla="*/ 50377 w 131040"/>
                  <a:gd name="csY4" fmla="*/ 61937 h 390008"/>
                  <a:gd name="csX0" fmla="*/ 50377 w 113151"/>
                  <a:gd name="csY0" fmla="*/ 61937 h 390008"/>
                  <a:gd name="csX1" fmla="*/ 0 w 113151"/>
                  <a:gd name="csY1" fmla="*/ 0 h 390008"/>
                  <a:gd name="csX2" fmla="*/ 71984 w 113151"/>
                  <a:gd name="csY2" fmla="*/ 390008 h 390008"/>
                  <a:gd name="csX3" fmla="*/ 113151 w 113151"/>
                  <a:gd name="csY3" fmla="*/ 306612 h 390008"/>
                  <a:gd name="csX4" fmla="*/ 50377 w 113151"/>
                  <a:gd name="csY4" fmla="*/ 61937 h 390008"/>
                  <a:gd name="csX0" fmla="*/ 44873 w 113151"/>
                  <a:gd name="csY0" fmla="*/ 64770 h 390008"/>
                  <a:gd name="csX1" fmla="*/ 0 w 113151"/>
                  <a:gd name="csY1" fmla="*/ 0 h 390008"/>
                  <a:gd name="csX2" fmla="*/ 71984 w 113151"/>
                  <a:gd name="csY2" fmla="*/ 390008 h 390008"/>
                  <a:gd name="csX3" fmla="*/ 113151 w 113151"/>
                  <a:gd name="csY3" fmla="*/ 306612 h 390008"/>
                  <a:gd name="csX4" fmla="*/ 44873 w 113151"/>
                  <a:gd name="csY4" fmla="*/ 64770 h 390008"/>
                </a:gdLst>
                <a:ahLst/>
                <a:cxnLst>
                  <a:cxn ang="0">
                    <a:pos x="csX0" y="csY0"/>
                  </a:cxn>
                  <a:cxn ang="0">
                    <a:pos x="csX1" y="csY1"/>
                  </a:cxn>
                  <a:cxn ang="0">
                    <a:pos x="csX2" y="csY2"/>
                  </a:cxn>
                  <a:cxn ang="0">
                    <a:pos x="csX3" y="csY3"/>
                  </a:cxn>
                  <a:cxn ang="0">
                    <a:pos x="csX4" y="csY4"/>
                  </a:cxn>
                </a:cxnLst>
                <a:rect l="l" t="t" r="r" b="b"/>
                <a:pathLst>
                  <a:path w="113151" h="390008">
                    <a:moveTo>
                      <a:pt x="44873" y="64770"/>
                    </a:moveTo>
                    <a:lnTo>
                      <a:pt x="0" y="0"/>
                    </a:lnTo>
                    <a:lnTo>
                      <a:pt x="71984" y="390008"/>
                    </a:lnTo>
                    <a:lnTo>
                      <a:pt x="113151" y="306612"/>
                    </a:lnTo>
                    <a:lnTo>
                      <a:pt x="44873" y="64770"/>
                    </a:lnTo>
                    <a:close/>
                  </a:path>
                </a:pathLst>
              </a:custGeom>
              <a:solidFill>
                <a:schemeClr val="bg1">
                  <a:lumMod val="9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8" name="Freeform: Shape 157">
                <a:extLst>
                  <a:ext uri="{FF2B5EF4-FFF2-40B4-BE49-F238E27FC236}">
                    <a16:creationId xmlns:a16="http://schemas.microsoft.com/office/drawing/2014/main" id="{C8990045-4806-EA3A-94CD-3842BC565745}"/>
                  </a:ext>
                </a:extLst>
              </p:cNvPr>
              <p:cNvSpPr/>
              <p:nvPr/>
            </p:nvSpPr>
            <p:spPr>
              <a:xfrm>
                <a:off x="7747999" y="2290695"/>
                <a:ext cx="216608" cy="601215"/>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147966 w 147966"/>
                  <a:gd name="csY0" fmla="*/ 0 h 340456"/>
                  <a:gd name="csX1" fmla="*/ 38100 w 147966"/>
                  <a:gd name="csY1" fmla="*/ 26131 h 340456"/>
                  <a:gd name="csX2" fmla="*/ 0 w 147966"/>
                  <a:gd name="csY2" fmla="*/ 340456 h 340456"/>
                  <a:gd name="csX3" fmla="*/ 50800 w 147966"/>
                  <a:gd name="csY3" fmla="*/ 251556 h 340456"/>
                  <a:gd name="csX4" fmla="*/ 147966 w 147966"/>
                  <a:gd name="csY4" fmla="*/ 0 h 340456"/>
                  <a:gd name="csX0" fmla="*/ 147966 w 147966"/>
                  <a:gd name="csY0" fmla="*/ 0 h 340456"/>
                  <a:gd name="csX1" fmla="*/ 112789 w 147966"/>
                  <a:gd name="csY1" fmla="*/ 10995 h 340456"/>
                  <a:gd name="csX2" fmla="*/ 0 w 147966"/>
                  <a:gd name="csY2" fmla="*/ 340456 h 340456"/>
                  <a:gd name="csX3" fmla="*/ 50800 w 147966"/>
                  <a:gd name="csY3" fmla="*/ 251556 h 340456"/>
                  <a:gd name="csX4" fmla="*/ 147966 w 147966"/>
                  <a:gd name="csY4" fmla="*/ 0 h 340456"/>
                  <a:gd name="csX0" fmla="*/ 147966 w 217295"/>
                  <a:gd name="csY0" fmla="*/ 0 h 340456"/>
                  <a:gd name="csX1" fmla="*/ 112789 w 217295"/>
                  <a:gd name="csY1" fmla="*/ 10995 h 340456"/>
                  <a:gd name="csX2" fmla="*/ 0 w 217295"/>
                  <a:gd name="csY2" fmla="*/ 340456 h 340456"/>
                  <a:gd name="csX3" fmla="*/ 217295 w 217295"/>
                  <a:gd name="csY3" fmla="*/ 248804 h 340456"/>
                  <a:gd name="csX4" fmla="*/ 147966 w 217295"/>
                  <a:gd name="csY4" fmla="*/ 0 h 340456"/>
                  <a:gd name="csX0" fmla="*/ 35177 w 104506"/>
                  <a:gd name="csY0" fmla="*/ 0 h 256517"/>
                  <a:gd name="csX1" fmla="*/ 0 w 104506"/>
                  <a:gd name="csY1" fmla="*/ 10995 h 256517"/>
                  <a:gd name="csX2" fmla="*/ 70822 w 104506"/>
                  <a:gd name="csY2" fmla="*/ 256517 h 256517"/>
                  <a:gd name="csX3" fmla="*/ 104506 w 104506"/>
                  <a:gd name="csY3" fmla="*/ 248804 h 256517"/>
                  <a:gd name="csX4" fmla="*/ 35177 w 104506"/>
                  <a:gd name="csY4" fmla="*/ 0 h 256517"/>
                </a:gdLst>
                <a:ahLst/>
                <a:cxnLst>
                  <a:cxn ang="0">
                    <a:pos x="csX0" y="csY0"/>
                  </a:cxn>
                  <a:cxn ang="0">
                    <a:pos x="csX1" y="csY1"/>
                  </a:cxn>
                  <a:cxn ang="0">
                    <a:pos x="csX2" y="csY2"/>
                  </a:cxn>
                  <a:cxn ang="0">
                    <a:pos x="csX3" y="csY3"/>
                  </a:cxn>
                  <a:cxn ang="0">
                    <a:pos x="csX4" y="csY4"/>
                  </a:cxn>
                </a:cxnLst>
                <a:rect l="l" t="t" r="r" b="b"/>
                <a:pathLst>
                  <a:path w="104506" h="256517">
                    <a:moveTo>
                      <a:pt x="35177" y="0"/>
                    </a:moveTo>
                    <a:lnTo>
                      <a:pt x="0" y="10995"/>
                    </a:lnTo>
                    <a:lnTo>
                      <a:pt x="70822" y="256517"/>
                    </a:lnTo>
                    <a:lnTo>
                      <a:pt x="104506" y="248804"/>
                    </a:lnTo>
                    <a:lnTo>
                      <a:pt x="35177" y="0"/>
                    </a:lnTo>
                    <a:close/>
                  </a:path>
                </a:pathLst>
              </a:custGeom>
              <a:solidFill>
                <a:schemeClr val="bg1">
                  <a:lumMod val="50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9" name="Freeform: Shape 158">
                <a:extLst>
                  <a:ext uri="{FF2B5EF4-FFF2-40B4-BE49-F238E27FC236}">
                    <a16:creationId xmlns:a16="http://schemas.microsoft.com/office/drawing/2014/main" id="{7A829D09-B7E8-06EC-C718-6A1166658F9F}"/>
                  </a:ext>
                </a:extLst>
              </p:cNvPr>
              <p:cNvSpPr/>
              <p:nvPr/>
            </p:nvSpPr>
            <p:spPr>
              <a:xfrm>
                <a:off x="7804381" y="2087102"/>
                <a:ext cx="152588" cy="801173"/>
              </a:xfrm>
              <a:custGeom>
                <a:avLst/>
                <a:gdLst>
                  <a:gd name="csX0" fmla="*/ 76200 w 76200"/>
                  <a:gd name="csY0" fmla="*/ 0 h 395287"/>
                  <a:gd name="csX1" fmla="*/ 38100 w 76200"/>
                  <a:gd name="csY1" fmla="*/ 80962 h 395287"/>
                  <a:gd name="csX2" fmla="*/ 0 w 76200"/>
                  <a:gd name="csY2" fmla="*/ 395287 h 395287"/>
                  <a:gd name="csX3" fmla="*/ 50800 w 76200"/>
                  <a:gd name="csY3" fmla="*/ 306387 h 395287"/>
                  <a:gd name="csX4" fmla="*/ 76200 w 76200"/>
                  <a:gd name="csY4" fmla="*/ 0 h 395287"/>
                  <a:gd name="csX0" fmla="*/ 85725 w 85725"/>
                  <a:gd name="csY0" fmla="*/ 0 h 396874"/>
                  <a:gd name="csX1" fmla="*/ 38100 w 85725"/>
                  <a:gd name="csY1" fmla="*/ 82549 h 396874"/>
                  <a:gd name="csX2" fmla="*/ 0 w 85725"/>
                  <a:gd name="csY2" fmla="*/ 396874 h 396874"/>
                  <a:gd name="csX3" fmla="*/ 50800 w 85725"/>
                  <a:gd name="csY3" fmla="*/ 307974 h 396874"/>
                  <a:gd name="csX4" fmla="*/ 85725 w 85725"/>
                  <a:gd name="csY4" fmla="*/ 0 h 396874"/>
                  <a:gd name="csX0" fmla="*/ 85725 w 167764"/>
                  <a:gd name="csY0" fmla="*/ 0 h 444203"/>
                  <a:gd name="csX1" fmla="*/ 38100 w 167764"/>
                  <a:gd name="csY1" fmla="*/ 82549 h 444203"/>
                  <a:gd name="csX2" fmla="*/ 0 w 167764"/>
                  <a:gd name="csY2" fmla="*/ 396874 h 444203"/>
                  <a:gd name="csX3" fmla="*/ 167764 w 167764"/>
                  <a:gd name="csY3" fmla="*/ 444203 h 444203"/>
                  <a:gd name="csX4" fmla="*/ 85725 w 167764"/>
                  <a:gd name="csY4" fmla="*/ 0 h 444203"/>
                  <a:gd name="csX0" fmla="*/ 47625 w 129664"/>
                  <a:gd name="csY0" fmla="*/ 0 h 444203"/>
                  <a:gd name="csX1" fmla="*/ 0 w 129664"/>
                  <a:gd name="csY1" fmla="*/ 82549 h 444203"/>
                  <a:gd name="csX2" fmla="*/ 67856 w 129664"/>
                  <a:gd name="csY2" fmla="*/ 350088 h 444203"/>
                  <a:gd name="csX3" fmla="*/ 129664 w 129664"/>
                  <a:gd name="csY3" fmla="*/ 444203 h 444203"/>
                  <a:gd name="csX4" fmla="*/ 47625 w 129664"/>
                  <a:gd name="csY4" fmla="*/ 0 h 444203"/>
                  <a:gd name="csX0" fmla="*/ 47625 w 129664"/>
                  <a:gd name="csY0" fmla="*/ 0 h 444203"/>
                  <a:gd name="csX1" fmla="*/ 0 w 129664"/>
                  <a:gd name="csY1" fmla="*/ 82549 h 444203"/>
                  <a:gd name="csX2" fmla="*/ 63728 w 129664"/>
                  <a:gd name="csY2" fmla="*/ 341832 h 444203"/>
                  <a:gd name="csX3" fmla="*/ 129664 w 129664"/>
                  <a:gd name="csY3" fmla="*/ 444203 h 444203"/>
                  <a:gd name="csX4" fmla="*/ 47625 w 129664"/>
                  <a:gd name="csY4" fmla="*/ 0 h 444203"/>
                  <a:gd name="csX0" fmla="*/ 60009 w 142048"/>
                  <a:gd name="csY0" fmla="*/ 0 h 444203"/>
                  <a:gd name="csX1" fmla="*/ 0 w 142048"/>
                  <a:gd name="csY1" fmla="*/ 89429 h 444203"/>
                  <a:gd name="csX2" fmla="*/ 76112 w 142048"/>
                  <a:gd name="csY2" fmla="*/ 341832 h 444203"/>
                  <a:gd name="csX3" fmla="*/ 142048 w 142048"/>
                  <a:gd name="csY3" fmla="*/ 444203 h 444203"/>
                  <a:gd name="csX4" fmla="*/ 60009 w 142048"/>
                  <a:gd name="csY4" fmla="*/ 0 h 444203"/>
                  <a:gd name="csX0" fmla="*/ 49001 w 131040"/>
                  <a:gd name="csY0" fmla="*/ 0 h 444203"/>
                  <a:gd name="csX1" fmla="*/ 0 w 131040"/>
                  <a:gd name="csY1" fmla="*/ 90805 h 444203"/>
                  <a:gd name="csX2" fmla="*/ 65104 w 131040"/>
                  <a:gd name="csY2" fmla="*/ 341832 h 444203"/>
                  <a:gd name="csX3" fmla="*/ 131040 w 131040"/>
                  <a:gd name="csY3" fmla="*/ 444203 h 444203"/>
                  <a:gd name="csX4" fmla="*/ 49001 w 131040"/>
                  <a:gd name="csY4" fmla="*/ 0 h 444203"/>
                  <a:gd name="csX0" fmla="*/ 49001 w 65104"/>
                  <a:gd name="csY0" fmla="*/ 0 h 341832"/>
                  <a:gd name="csX1" fmla="*/ 0 w 65104"/>
                  <a:gd name="csY1" fmla="*/ 90805 h 341832"/>
                  <a:gd name="csX2" fmla="*/ 65104 w 65104"/>
                  <a:gd name="csY2" fmla="*/ 341832 h 341832"/>
                  <a:gd name="csX3" fmla="*/ 58109 w 65104"/>
                  <a:gd name="csY3" fmla="*/ 269444 h 341832"/>
                  <a:gd name="csX4" fmla="*/ 49001 w 65104"/>
                  <a:gd name="csY4" fmla="*/ 0 h 341832"/>
                </a:gdLst>
                <a:ahLst/>
                <a:cxnLst>
                  <a:cxn ang="0">
                    <a:pos x="csX0" y="csY0"/>
                  </a:cxn>
                  <a:cxn ang="0">
                    <a:pos x="csX1" y="csY1"/>
                  </a:cxn>
                  <a:cxn ang="0">
                    <a:pos x="csX2" y="csY2"/>
                  </a:cxn>
                  <a:cxn ang="0">
                    <a:pos x="csX3" y="csY3"/>
                  </a:cxn>
                  <a:cxn ang="0">
                    <a:pos x="csX4" y="csY4"/>
                  </a:cxn>
                </a:cxnLst>
                <a:rect l="l" t="t" r="r" b="b"/>
                <a:pathLst>
                  <a:path w="65104" h="341832">
                    <a:moveTo>
                      <a:pt x="49001" y="0"/>
                    </a:moveTo>
                    <a:lnTo>
                      <a:pt x="0" y="90805"/>
                    </a:lnTo>
                    <a:lnTo>
                      <a:pt x="65104" y="341832"/>
                    </a:lnTo>
                    <a:lnTo>
                      <a:pt x="58109" y="269444"/>
                    </a:lnTo>
                    <a:lnTo>
                      <a:pt x="49001" y="0"/>
                    </a:lnTo>
                    <a:close/>
                  </a:path>
                </a:pathLst>
              </a:custGeom>
              <a:solidFill>
                <a:schemeClr val="bg1">
                  <a:lumMod val="75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Freeform: Shape 159">
                <a:extLst>
                  <a:ext uri="{FF2B5EF4-FFF2-40B4-BE49-F238E27FC236}">
                    <a16:creationId xmlns:a16="http://schemas.microsoft.com/office/drawing/2014/main" id="{368D1AF9-4B21-3926-9EED-9F3703637A5D}"/>
                  </a:ext>
                </a:extLst>
              </p:cNvPr>
              <p:cNvSpPr/>
              <p:nvPr/>
            </p:nvSpPr>
            <p:spPr>
              <a:xfrm flipV="1">
                <a:off x="5090274" y="2888935"/>
                <a:ext cx="2936561" cy="222739"/>
              </a:xfrm>
              <a:custGeom>
                <a:avLst/>
                <a:gdLst>
                  <a:gd name="csX0" fmla="*/ 86015 w 7444069"/>
                  <a:gd name="csY0" fmla="*/ 0 h 881669"/>
                  <a:gd name="csX1" fmla="*/ 1743983 w 7444069"/>
                  <a:gd name="csY1" fmla="*/ 16935 h 881669"/>
                  <a:gd name="csX2" fmla="*/ 1796534 w 7444069"/>
                  <a:gd name="csY2" fmla="*/ 18097 h 881669"/>
                  <a:gd name="csX3" fmla="*/ 1815546 w 7444069"/>
                  <a:gd name="csY3" fmla="*/ 5967 h 881669"/>
                  <a:gd name="csX4" fmla="*/ 1851501 w 7444069"/>
                  <a:gd name="csY4" fmla="*/ 0 h 881669"/>
                  <a:gd name="csX5" fmla="*/ 3509469 w 7444069"/>
                  <a:gd name="csY5" fmla="*/ 16935 h 881669"/>
                  <a:gd name="csX6" fmla="*/ 3562224 w 7444069"/>
                  <a:gd name="csY6" fmla="*/ 18923 h 881669"/>
                  <a:gd name="csX7" fmla="*/ 3582532 w 7444069"/>
                  <a:gd name="csY7" fmla="*/ 5967 h 881669"/>
                  <a:gd name="csX8" fmla="*/ 3618487 w 7444069"/>
                  <a:gd name="csY8" fmla="*/ 0 h 881669"/>
                  <a:gd name="csX9" fmla="*/ 5276455 w 7444069"/>
                  <a:gd name="csY9" fmla="*/ 16935 h 881669"/>
                  <a:gd name="csX10" fmla="*/ 5329006 w 7444069"/>
                  <a:gd name="csY10" fmla="*/ 18097 h 881669"/>
                  <a:gd name="csX11" fmla="*/ 5348018 w 7444069"/>
                  <a:gd name="csY11" fmla="*/ 5967 h 881669"/>
                  <a:gd name="csX12" fmla="*/ 5383973 w 7444069"/>
                  <a:gd name="csY12" fmla="*/ 0 h 881669"/>
                  <a:gd name="csX13" fmla="*/ 7444069 w 7444069"/>
                  <a:gd name="csY13" fmla="*/ 51611 h 881669"/>
                  <a:gd name="csX14" fmla="*/ 7284938 w 7444069"/>
                  <a:gd name="csY14" fmla="*/ 621606 h 881669"/>
                  <a:gd name="csX15" fmla="*/ 7230181 w 7444069"/>
                  <a:gd name="csY15" fmla="*/ 719382 h 881669"/>
                  <a:gd name="csX16" fmla="*/ 7174388 w 7444069"/>
                  <a:gd name="csY16" fmla="*/ 805275 h 881669"/>
                  <a:gd name="csX17" fmla="*/ 7119509 w 7444069"/>
                  <a:gd name="csY17" fmla="*/ 861292 h 881669"/>
                  <a:gd name="csX18" fmla="*/ 7063932 w 7444069"/>
                  <a:gd name="csY18" fmla="*/ 881669 h 881669"/>
                  <a:gd name="csX19" fmla="*/ 7009065 w 7444069"/>
                  <a:gd name="csY19" fmla="*/ 861306 h 881669"/>
                  <a:gd name="csX20" fmla="*/ 6951360 w 7444069"/>
                  <a:gd name="csY20" fmla="*/ 802197 h 881669"/>
                  <a:gd name="csX21" fmla="*/ 6898239 w 7444069"/>
                  <a:gd name="csY21" fmla="*/ 721039 h 881669"/>
                  <a:gd name="csX22" fmla="*/ 6843546 w 7444069"/>
                  <a:gd name="csY22" fmla="*/ 620726 h 881669"/>
                  <a:gd name="csX23" fmla="*/ 6788122 w 7444069"/>
                  <a:gd name="csY23" fmla="*/ 520645 h 881669"/>
                  <a:gd name="csX24" fmla="*/ 6733058 w 7444069"/>
                  <a:gd name="csY24" fmla="*/ 436359 h 881669"/>
                  <a:gd name="csX25" fmla="*/ 6677853 w 7444069"/>
                  <a:gd name="csY25" fmla="*/ 380365 h 881669"/>
                  <a:gd name="csX26" fmla="*/ 6622451 w 7444069"/>
                  <a:gd name="csY26" fmla="*/ 360181 h 881669"/>
                  <a:gd name="csX27" fmla="*/ 6567409 w 7444069"/>
                  <a:gd name="csY27" fmla="*/ 380777 h 881669"/>
                  <a:gd name="csX28" fmla="*/ 6513101 w 7444069"/>
                  <a:gd name="csY28" fmla="*/ 435784 h 881669"/>
                  <a:gd name="csX29" fmla="*/ 6456990 w 7444069"/>
                  <a:gd name="csY29" fmla="*/ 521388 h 881669"/>
                  <a:gd name="csX30" fmla="*/ 6402741 w 7444069"/>
                  <a:gd name="csY30" fmla="*/ 621151 h 881669"/>
                  <a:gd name="csX31" fmla="*/ 6402737 w 7444069"/>
                  <a:gd name="csY31" fmla="*/ 620431 h 881669"/>
                  <a:gd name="csX32" fmla="*/ 6402285 w 7444069"/>
                  <a:gd name="csY32" fmla="*/ 621606 h 881669"/>
                  <a:gd name="csX33" fmla="*/ 6347527 w 7444069"/>
                  <a:gd name="csY33" fmla="*/ 719382 h 881669"/>
                  <a:gd name="csX34" fmla="*/ 6291734 w 7444069"/>
                  <a:gd name="csY34" fmla="*/ 805275 h 881669"/>
                  <a:gd name="csX35" fmla="*/ 6236856 w 7444069"/>
                  <a:gd name="csY35" fmla="*/ 861293 h 881669"/>
                  <a:gd name="csX36" fmla="*/ 6181279 w 7444069"/>
                  <a:gd name="csY36" fmla="*/ 881669 h 881669"/>
                  <a:gd name="csX37" fmla="*/ 6126411 w 7444069"/>
                  <a:gd name="csY37" fmla="*/ 861306 h 881669"/>
                  <a:gd name="csX38" fmla="*/ 6068706 w 7444069"/>
                  <a:gd name="csY38" fmla="*/ 802197 h 881669"/>
                  <a:gd name="csX39" fmla="*/ 6015585 w 7444069"/>
                  <a:gd name="csY39" fmla="*/ 721039 h 881669"/>
                  <a:gd name="csX40" fmla="*/ 5960892 w 7444069"/>
                  <a:gd name="csY40" fmla="*/ 620726 h 881669"/>
                  <a:gd name="csX41" fmla="*/ 5905469 w 7444069"/>
                  <a:gd name="csY41" fmla="*/ 520645 h 881669"/>
                  <a:gd name="csX42" fmla="*/ 5850405 w 7444069"/>
                  <a:gd name="csY42" fmla="*/ 436359 h 881669"/>
                  <a:gd name="csX43" fmla="*/ 5795199 w 7444069"/>
                  <a:gd name="csY43" fmla="*/ 380366 h 881669"/>
                  <a:gd name="csX44" fmla="*/ 5739797 w 7444069"/>
                  <a:gd name="csY44" fmla="*/ 360182 h 881669"/>
                  <a:gd name="csX45" fmla="*/ 5684755 w 7444069"/>
                  <a:gd name="csY45" fmla="*/ 380777 h 881669"/>
                  <a:gd name="csX46" fmla="*/ 5630448 w 7444069"/>
                  <a:gd name="csY46" fmla="*/ 435784 h 881669"/>
                  <a:gd name="csX47" fmla="*/ 5574336 w 7444069"/>
                  <a:gd name="csY47" fmla="*/ 521388 h 881669"/>
                  <a:gd name="csX48" fmla="*/ 5520087 w 7444069"/>
                  <a:gd name="csY48" fmla="*/ 621151 h 881669"/>
                  <a:gd name="csX49" fmla="*/ 5519722 w 7444069"/>
                  <a:gd name="csY49" fmla="*/ 620636 h 881669"/>
                  <a:gd name="csX50" fmla="*/ 5519452 w 7444069"/>
                  <a:gd name="csY50" fmla="*/ 621606 h 881669"/>
                  <a:gd name="csX51" fmla="*/ 5464695 w 7444069"/>
                  <a:gd name="csY51" fmla="*/ 719382 h 881669"/>
                  <a:gd name="csX52" fmla="*/ 5408901 w 7444069"/>
                  <a:gd name="csY52" fmla="*/ 805275 h 881669"/>
                  <a:gd name="csX53" fmla="*/ 5354023 w 7444069"/>
                  <a:gd name="csY53" fmla="*/ 861292 h 881669"/>
                  <a:gd name="csX54" fmla="*/ 5298446 w 7444069"/>
                  <a:gd name="csY54" fmla="*/ 881669 h 881669"/>
                  <a:gd name="csX55" fmla="*/ 5243579 w 7444069"/>
                  <a:gd name="csY55" fmla="*/ 861306 h 881669"/>
                  <a:gd name="csX56" fmla="*/ 5185874 w 7444069"/>
                  <a:gd name="csY56" fmla="*/ 802197 h 881669"/>
                  <a:gd name="csX57" fmla="*/ 5132752 w 7444069"/>
                  <a:gd name="csY57" fmla="*/ 721039 h 881669"/>
                  <a:gd name="csX58" fmla="*/ 5078060 w 7444069"/>
                  <a:gd name="csY58" fmla="*/ 620726 h 881669"/>
                  <a:gd name="csX59" fmla="*/ 5022636 w 7444069"/>
                  <a:gd name="csY59" fmla="*/ 520645 h 881669"/>
                  <a:gd name="csX60" fmla="*/ 4967571 w 7444069"/>
                  <a:gd name="csY60" fmla="*/ 436359 h 881669"/>
                  <a:gd name="csX61" fmla="*/ 4912367 w 7444069"/>
                  <a:gd name="csY61" fmla="*/ 380365 h 881669"/>
                  <a:gd name="csX62" fmla="*/ 4856964 w 7444069"/>
                  <a:gd name="csY62" fmla="*/ 360181 h 881669"/>
                  <a:gd name="csX63" fmla="*/ 4801922 w 7444069"/>
                  <a:gd name="csY63" fmla="*/ 380777 h 881669"/>
                  <a:gd name="csX64" fmla="*/ 4747615 w 7444069"/>
                  <a:gd name="csY64" fmla="*/ 435784 h 881669"/>
                  <a:gd name="csX65" fmla="*/ 4691503 w 7444069"/>
                  <a:gd name="csY65" fmla="*/ 521388 h 881669"/>
                  <a:gd name="csX66" fmla="*/ 4637254 w 7444069"/>
                  <a:gd name="csY66" fmla="*/ 621151 h 881669"/>
                  <a:gd name="csX67" fmla="*/ 4637250 w 7444069"/>
                  <a:gd name="csY67" fmla="*/ 620431 h 881669"/>
                  <a:gd name="csX68" fmla="*/ 4636798 w 7444069"/>
                  <a:gd name="csY68" fmla="*/ 621606 h 881669"/>
                  <a:gd name="csX69" fmla="*/ 4582041 w 7444069"/>
                  <a:gd name="csY69" fmla="*/ 719382 h 881669"/>
                  <a:gd name="csX70" fmla="*/ 4526247 w 7444069"/>
                  <a:gd name="csY70" fmla="*/ 805275 h 881669"/>
                  <a:gd name="csX71" fmla="*/ 4471369 w 7444069"/>
                  <a:gd name="csY71" fmla="*/ 861293 h 881669"/>
                  <a:gd name="csX72" fmla="*/ 4415793 w 7444069"/>
                  <a:gd name="csY72" fmla="*/ 881669 h 881669"/>
                  <a:gd name="csX73" fmla="*/ 4360925 w 7444069"/>
                  <a:gd name="csY73" fmla="*/ 861306 h 881669"/>
                  <a:gd name="csX74" fmla="*/ 4303220 w 7444069"/>
                  <a:gd name="csY74" fmla="*/ 802197 h 881669"/>
                  <a:gd name="csX75" fmla="*/ 4250099 w 7444069"/>
                  <a:gd name="csY75" fmla="*/ 721039 h 881669"/>
                  <a:gd name="csX76" fmla="*/ 4195406 w 7444069"/>
                  <a:gd name="csY76" fmla="*/ 620726 h 881669"/>
                  <a:gd name="csX77" fmla="*/ 4139982 w 7444069"/>
                  <a:gd name="csY77" fmla="*/ 520645 h 881669"/>
                  <a:gd name="csX78" fmla="*/ 4084918 w 7444069"/>
                  <a:gd name="csY78" fmla="*/ 436359 h 881669"/>
                  <a:gd name="csX79" fmla="*/ 4029713 w 7444069"/>
                  <a:gd name="csY79" fmla="*/ 380366 h 881669"/>
                  <a:gd name="csX80" fmla="*/ 3974310 w 7444069"/>
                  <a:gd name="csY80" fmla="*/ 360182 h 881669"/>
                  <a:gd name="csX81" fmla="*/ 3919269 w 7444069"/>
                  <a:gd name="csY81" fmla="*/ 380777 h 881669"/>
                  <a:gd name="csX82" fmla="*/ 3864961 w 7444069"/>
                  <a:gd name="csY82" fmla="*/ 435784 h 881669"/>
                  <a:gd name="csX83" fmla="*/ 3808850 w 7444069"/>
                  <a:gd name="csY83" fmla="*/ 521388 h 881669"/>
                  <a:gd name="csX84" fmla="*/ 3754601 w 7444069"/>
                  <a:gd name="csY84" fmla="*/ 621151 h 881669"/>
                  <a:gd name="csX85" fmla="*/ 3753161 w 7444069"/>
                  <a:gd name="csY85" fmla="*/ 619119 h 881669"/>
                  <a:gd name="csX86" fmla="*/ 3752466 w 7444069"/>
                  <a:gd name="csY86" fmla="*/ 621606 h 881669"/>
                  <a:gd name="csX87" fmla="*/ 3697709 w 7444069"/>
                  <a:gd name="csY87" fmla="*/ 719382 h 881669"/>
                  <a:gd name="csX88" fmla="*/ 3641916 w 7444069"/>
                  <a:gd name="csY88" fmla="*/ 805275 h 881669"/>
                  <a:gd name="csX89" fmla="*/ 3587037 w 7444069"/>
                  <a:gd name="csY89" fmla="*/ 861292 h 881669"/>
                  <a:gd name="csX90" fmla="*/ 3531460 w 7444069"/>
                  <a:gd name="csY90" fmla="*/ 881669 h 881669"/>
                  <a:gd name="csX91" fmla="*/ 3476593 w 7444069"/>
                  <a:gd name="csY91" fmla="*/ 861306 h 881669"/>
                  <a:gd name="csX92" fmla="*/ 3418888 w 7444069"/>
                  <a:gd name="csY92" fmla="*/ 802197 h 881669"/>
                  <a:gd name="csX93" fmla="*/ 3365766 w 7444069"/>
                  <a:gd name="csY93" fmla="*/ 721039 h 881669"/>
                  <a:gd name="csX94" fmla="*/ 3311074 w 7444069"/>
                  <a:gd name="csY94" fmla="*/ 620726 h 881669"/>
                  <a:gd name="csX95" fmla="*/ 3255650 w 7444069"/>
                  <a:gd name="csY95" fmla="*/ 520645 h 881669"/>
                  <a:gd name="csX96" fmla="*/ 3200586 w 7444069"/>
                  <a:gd name="csY96" fmla="*/ 436359 h 881669"/>
                  <a:gd name="csX97" fmla="*/ 3145381 w 7444069"/>
                  <a:gd name="csY97" fmla="*/ 380365 h 881669"/>
                  <a:gd name="csX98" fmla="*/ 3089978 w 7444069"/>
                  <a:gd name="csY98" fmla="*/ 360181 h 881669"/>
                  <a:gd name="csX99" fmla="*/ 3034937 w 7444069"/>
                  <a:gd name="csY99" fmla="*/ 380777 h 881669"/>
                  <a:gd name="csX100" fmla="*/ 2980629 w 7444069"/>
                  <a:gd name="csY100" fmla="*/ 435784 h 881669"/>
                  <a:gd name="csX101" fmla="*/ 2924518 w 7444069"/>
                  <a:gd name="csY101" fmla="*/ 521388 h 881669"/>
                  <a:gd name="csX102" fmla="*/ 2870269 w 7444069"/>
                  <a:gd name="csY102" fmla="*/ 621151 h 881669"/>
                  <a:gd name="csX103" fmla="*/ 2870265 w 7444069"/>
                  <a:gd name="csY103" fmla="*/ 620431 h 881669"/>
                  <a:gd name="csX104" fmla="*/ 2869812 w 7444069"/>
                  <a:gd name="csY104" fmla="*/ 621606 h 881669"/>
                  <a:gd name="csX105" fmla="*/ 2815055 w 7444069"/>
                  <a:gd name="csY105" fmla="*/ 719382 h 881669"/>
                  <a:gd name="csX106" fmla="*/ 2759261 w 7444069"/>
                  <a:gd name="csY106" fmla="*/ 805275 h 881669"/>
                  <a:gd name="csX107" fmla="*/ 2704384 w 7444069"/>
                  <a:gd name="csY107" fmla="*/ 861293 h 881669"/>
                  <a:gd name="csX108" fmla="*/ 2648807 w 7444069"/>
                  <a:gd name="csY108" fmla="*/ 881669 h 881669"/>
                  <a:gd name="csX109" fmla="*/ 2593939 w 7444069"/>
                  <a:gd name="csY109" fmla="*/ 861306 h 881669"/>
                  <a:gd name="csX110" fmla="*/ 2536234 w 7444069"/>
                  <a:gd name="csY110" fmla="*/ 802197 h 881669"/>
                  <a:gd name="csX111" fmla="*/ 2483113 w 7444069"/>
                  <a:gd name="csY111" fmla="*/ 721039 h 881669"/>
                  <a:gd name="csX112" fmla="*/ 2428420 w 7444069"/>
                  <a:gd name="csY112" fmla="*/ 620726 h 881669"/>
                  <a:gd name="csX113" fmla="*/ 2372997 w 7444069"/>
                  <a:gd name="csY113" fmla="*/ 520645 h 881669"/>
                  <a:gd name="csX114" fmla="*/ 2317932 w 7444069"/>
                  <a:gd name="csY114" fmla="*/ 436359 h 881669"/>
                  <a:gd name="csX115" fmla="*/ 2262727 w 7444069"/>
                  <a:gd name="csY115" fmla="*/ 380366 h 881669"/>
                  <a:gd name="csX116" fmla="*/ 2207325 w 7444069"/>
                  <a:gd name="csY116" fmla="*/ 360182 h 881669"/>
                  <a:gd name="csX117" fmla="*/ 2152283 w 7444069"/>
                  <a:gd name="csY117" fmla="*/ 380777 h 881669"/>
                  <a:gd name="csX118" fmla="*/ 2097976 w 7444069"/>
                  <a:gd name="csY118" fmla="*/ 435784 h 881669"/>
                  <a:gd name="csX119" fmla="*/ 2041864 w 7444069"/>
                  <a:gd name="csY119" fmla="*/ 521388 h 881669"/>
                  <a:gd name="csX120" fmla="*/ 1987615 w 7444069"/>
                  <a:gd name="csY120" fmla="*/ 621151 h 881669"/>
                  <a:gd name="csX121" fmla="*/ 1987250 w 7444069"/>
                  <a:gd name="csY121" fmla="*/ 620636 h 881669"/>
                  <a:gd name="csX122" fmla="*/ 1986980 w 7444069"/>
                  <a:gd name="csY122" fmla="*/ 621606 h 881669"/>
                  <a:gd name="csX123" fmla="*/ 1932222 w 7444069"/>
                  <a:gd name="csY123" fmla="*/ 719382 h 881669"/>
                  <a:gd name="csX124" fmla="*/ 1876429 w 7444069"/>
                  <a:gd name="csY124" fmla="*/ 805275 h 881669"/>
                  <a:gd name="csX125" fmla="*/ 1821551 w 7444069"/>
                  <a:gd name="csY125" fmla="*/ 861292 h 881669"/>
                  <a:gd name="csX126" fmla="*/ 1765974 w 7444069"/>
                  <a:gd name="csY126" fmla="*/ 881669 h 881669"/>
                  <a:gd name="csX127" fmla="*/ 1711106 w 7444069"/>
                  <a:gd name="csY127" fmla="*/ 861306 h 881669"/>
                  <a:gd name="csX128" fmla="*/ 1653401 w 7444069"/>
                  <a:gd name="csY128" fmla="*/ 802197 h 881669"/>
                  <a:gd name="csX129" fmla="*/ 1600280 w 7444069"/>
                  <a:gd name="csY129" fmla="*/ 721039 h 881669"/>
                  <a:gd name="csX130" fmla="*/ 1545588 w 7444069"/>
                  <a:gd name="csY130" fmla="*/ 620726 h 881669"/>
                  <a:gd name="csX131" fmla="*/ 1490163 w 7444069"/>
                  <a:gd name="csY131" fmla="*/ 520645 h 881669"/>
                  <a:gd name="csX132" fmla="*/ 1435099 w 7444069"/>
                  <a:gd name="csY132" fmla="*/ 436359 h 881669"/>
                  <a:gd name="csX133" fmla="*/ 1379895 w 7444069"/>
                  <a:gd name="csY133" fmla="*/ 380365 h 881669"/>
                  <a:gd name="csX134" fmla="*/ 1324492 w 7444069"/>
                  <a:gd name="csY134" fmla="*/ 360181 h 881669"/>
                  <a:gd name="csX135" fmla="*/ 1269450 w 7444069"/>
                  <a:gd name="csY135" fmla="*/ 380777 h 881669"/>
                  <a:gd name="csX136" fmla="*/ 1215143 w 7444069"/>
                  <a:gd name="csY136" fmla="*/ 435784 h 881669"/>
                  <a:gd name="csX137" fmla="*/ 1159031 w 7444069"/>
                  <a:gd name="csY137" fmla="*/ 521388 h 881669"/>
                  <a:gd name="csX138" fmla="*/ 1104782 w 7444069"/>
                  <a:gd name="csY138" fmla="*/ 621151 h 881669"/>
                  <a:gd name="csX139" fmla="*/ 1104778 w 7444069"/>
                  <a:gd name="csY139" fmla="*/ 620431 h 881669"/>
                  <a:gd name="csX140" fmla="*/ 1104326 w 7444069"/>
                  <a:gd name="csY140" fmla="*/ 621606 h 881669"/>
                  <a:gd name="csX141" fmla="*/ 1049569 w 7444069"/>
                  <a:gd name="csY141" fmla="*/ 719382 h 881669"/>
                  <a:gd name="csX142" fmla="*/ 993775 w 7444069"/>
                  <a:gd name="csY142" fmla="*/ 805275 h 881669"/>
                  <a:gd name="csX143" fmla="*/ 938897 w 7444069"/>
                  <a:gd name="csY143" fmla="*/ 861293 h 881669"/>
                  <a:gd name="csX144" fmla="*/ 883320 w 7444069"/>
                  <a:gd name="csY144" fmla="*/ 881669 h 881669"/>
                  <a:gd name="csX145" fmla="*/ 828453 w 7444069"/>
                  <a:gd name="csY145" fmla="*/ 861306 h 881669"/>
                  <a:gd name="csX146" fmla="*/ 770748 w 7444069"/>
                  <a:gd name="csY146" fmla="*/ 802197 h 881669"/>
                  <a:gd name="csX147" fmla="*/ 717627 w 7444069"/>
                  <a:gd name="csY147" fmla="*/ 721039 h 881669"/>
                  <a:gd name="csX148" fmla="*/ 662934 w 7444069"/>
                  <a:gd name="csY148" fmla="*/ 620726 h 881669"/>
                  <a:gd name="csX149" fmla="*/ 607510 w 7444069"/>
                  <a:gd name="csY149" fmla="*/ 520645 h 881669"/>
                  <a:gd name="csX150" fmla="*/ 552446 w 7444069"/>
                  <a:gd name="csY150" fmla="*/ 436359 h 881669"/>
                  <a:gd name="csX151" fmla="*/ 497241 w 7444069"/>
                  <a:gd name="csY151" fmla="*/ 380366 h 881669"/>
                  <a:gd name="csX152" fmla="*/ 441838 w 7444069"/>
                  <a:gd name="csY152" fmla="*/ 360182 h 881669"/>
                  <a:gd name="csX153" fmla="*/ 386796 w 7444069"/>
                  <a:gd name="csY153" fmla="*/ 380777 h 881669"/>
                  <a:gd name="csX154" fmla="*/ 332489 w 7444069"/>
                  <a:gd name="csY154" fmla="*/ 435784 h 881669"/>
                  <a:gd name="csX155" fmla="*/ 276378 w 7444069"/>
                  <a:gd name="csY155" fmla="*/ 521388 h 881669"/>
                  <a:gd name="csX156" fmla="*/ 222128 w 7444069"/>
                  <a:gd name="csY156" fmla="*/ 621151 h 881669"/>
                  <a:gd name="csX157" fmla="*/ 86015 w 7444069"/>
                  <a:gd name="csY157" fmla="*/ 0 h 881669"/>
                  <a:gd name="csX0" fmla="*/ 56843 w 7414897"/>
                  <a:gd name="csY0" fmla="*/ 0 h 881669"/>
                  <a:gd name="csX1" fmla="*/ 1714811 w 7414897"/>
                  <a:gd name="csY1" fmla="*/ 16935 h 881669"/>
                  <a:gd name="csX2" fmla="*/ 1767362 w 7414897"/>
                  <a:gd name="csY2" fmla="*/ 18097 h 881669"/>
                  <a:gd name="csX3" fmla="*/ 1786374 w 7414897"/>
                  <a:gd name="csY3" fmla="*/ 5967 h 881669"/>
                  <a:gd name="csX4" fmla="*/ 1822329 w 7414897"/>
                  <a:gd name="csY4" fmla="*/ 0 h 881669"/>
                  <a:gd name="csX5" fmla="*/ 3480297 w 7414897"/>
                  <a:gd name="csY5" fmla="*/ 16935 h 881669"/>
                  <a:gd name="csX6" fmla="*/ 3533052 w 7414897"/>
                  <a:gd name="csY6" fmla="*/ 18923 h 881669"/>
                  <a:gd name="csX7" fmla="*/ 3553360 w 7414897"/>
                  <a:gd name="csY7" fmla="*/ 5967 h 881669"/>
                  <a:gd name="csX8" fmla="*/ 3589315 w 7414897"/>
                  <a:gd name="csY8" fmla="*/ 0 h 881669"/>
                  <a:gd name="csX9" fmla="*/ 5247283 w 7414897"/>
                  <a:gd name="csY9" fmla="*/ 16935 h 881669"/>
                  <a:gd name="csX10" fmla="*/ 5299834 w 7414897"/>
                  <a:gd name="csY10" fmla="*/ 18097 h 881669"/>
                  <a:gd name="csX11" fmla="*/ 5318846 w 7414897"/>
                  <a:gd name="csY11" fmla="*/ 5967 h 881669"/>
                  <a:gd name="csX12" fmla="*/ 5354801 w 7414897"/>
                  <a:gd name="csY12" fmla="*/ 0 h 881669"/>
                  <a:gd name="csX13" fmla="*/ 7414897 w 7414897"/>
                  <a:gd name="csY13" fmla="*/ 51611 h 881669"/>
                  <a:gd name="csX14" fmla="*/ 7255766 w 7414897"/>
                  <a:gd name="csY14" fmla="*/ 621606 h 881669"/>
                  <a:gd name="csX15" fmla="*/ 7201009 w 7414897"/>
                  <a:gd name="csY15" fmla="*/ 719382 h 881669"/>
                  <a:gd name="csX16" fmla="*/ 7145216 w 7414897"/>
                  <a:gd name="csY16" fmla="*/ 805275 h 881669"/>
                  <a:gd name="csX17" fmla="*/ 7090337 w 7414897"/>
                  <a:gd name="csY17" fmla="*/ 861292 h 881669"/>
                  <a:gd name="csX18" fmla="*/ 7034760 w 7414897"/>
                  <a:gd name="csY18" fmla="*/ 881669 h 881669"/>
                  <a:gd name="csX19" fmla="*/ 6979893 w 7414897"/>
                  <a:gd name="csY19" fmla="*/ 861306 h 881669"/>
                  <a:gd name="csX20" fmla="*/ 6922188 w 7414897"/>
                  <a:gd name="csY20" fmla="*/ 802197 h 881669"/>
                  <a:gd name="csX21" fmla="*/ 6869067 w 7414897"/>
                  <a:gd name="csY21" fmla="*/ 721039 h 881669"/>
                  <a:gd name="csX22" fmla="*/ 6814374 w 7414897"/>
                  <a:gd name="csY22" fmla="*/ 620726 h 881669"/>
                  <a:gd name="csX23" fmla="*/ 6758950 w 7414897"/>
                  <a:gd name="csY23" fmla="*/ 520645 h 881669"/>
                  <a:gd name="csX24" fmla="*/ 6703886 w 7414897"/>
                  <a:gd name="csY24" fmla="*/ 436359 h 881669"/>
                  <a:gd name="csX25" fmla="*/ 6648681 w 7414897"/>
                  <a:gd name="csY25" fmla="*/ 380365 h 881669"/>
                  <a:gd name="csX26" fmla="*/ 6593279 w 7414897"/>
                  <a:gd name="csY26" fmla="*/ 360181 h 881669"/>
                  <a:gd name="csX27" fmla="*/ 6538237 w 7414897"/>
                  <a:gd name="csY27" fmla="*/ 380777 h 881669"/>
                  <a:gd name="csX28" fmla="*/ 6483929 w 7414897"/>
                  <a:gd name="csY28" fmla="*/ 435784 h 881669"/>
                  <a:gd name="csX29" fmla="*/ 6427818 w 7414897"/>
                  <a:gd name="csY29" fmla="*/ 521388 h 881669"/>
                  <a:gd name="csX30" fmla="*/ 6373569 w 7414897"/>
                  <a:gd name="csY30" fmla="*/ 621151 h 881669"/>
                  <a:gd name="csX31" fmla="*/ 6373565 w 7414897"/>
                  <a:gd name="csY31" fmla="*/ 620431 h 881669"/>
                  <a:gd name="csX32" fmla="*/ 6373113 w 7414897"/>
                  <a:gd name="csY32" fmla="*/ 621606 h 881669"/>
                  <a:gd name="csX33" fmla="*/ 6318355 w 7414897"/>
                  <a:gd name="csY33" fmla="*/ 719382 h 881669"/>
                  <a:gd name="csX34" fmla="*/ 6262562 w 7414897"/>
                  <a:gd name="csY34" fmla="*/ 805275 h 881669"/>
                  <a:gd name="csX35" fmla="*/ 6207684 w 7414897"/>
                  <a:gd name="csY35" fmla="*/ 861293 h 881669"/>
                  <a:gd name="csX36" fmla="*/ 6152107 w 7414897"/>
                  <a:gd name="csY36" fmla="*/ 881669 h 881669"/>
                  <a:gd name="csX37" fmla="*/ 6097239 w 7414897"/>
                  <a:gd name="csY37" fmla="*/ 861306 h 881669"/>
                  <a:gd name="csX38" fmla="*/ 6039534 w 7414897"/>
                  <a:gd name="csY38" fmla="*/ 802197 h 881669"/>
                  <a:gd name="csX39" fmla="*/ 5986413 w 7414897"/>
                  <a:gd name="csY39" fmla="*/ 721039 h 881669"/>
                  <a:gd name="csX40" fmla="*/ 5931720 w 7414897"/>
                  <a:gd name="csY40" fmla="*/ 620726 h 881669"/>
                  <a:gd name="csX41" fmla="*/ 5876297 w 7414897"/>
                  <a:gd name="csY41" fmla="*/ 520645 h 881669"/>
                  <a:gd name="csX42" fmla="*/ 5821233 w 7414897"/>
                  <a:gd name="csY42" fmla="*/ 436359 h 881669"/>
                  <a:gd name="csX43" fmla="*/ 5766027 w 7414897"/>
                  <a:gd name="csY43" fmla="*/ 380366 h 881669"/>
                  <a:gd name="csX44" fmla="*/ 5710625 w 7414897"/>
                  <a:gd name="csY44" fmla="*/ 360182 h 881669"/>
                  <a:gd name="csX45" fmla="*/ 5655583 w 7414897"/>
                  <a:gd name="csY45" fmla="*/ 380777 h 881669"/>
                  <a:gd name="csX46" fmla="*/ 5601276 w 7414897"/>
                  <a:gd name="csY46" fmla="*/ 435784 h 881669"/>
                  <a:gd name="csX47" fmla="*/ 5545164 w 7414897"/>
                  <a:gd name="csY47" fmla="*/ 521388 h 881669"/>
                  <a:gd name="csX48" fmla="*/ 5490915 w 7414897"/>
                  <a:gd name="csY48" fmla="*/ 621151 h 881669"/>
                  <a:gd name="csX49" fmla="*/ 5490550 w 7414897"/>
                  <a:gd name="csY49" fmla="*/ 620636 h 881669"/>
                  <a:gd name="csX50" fmla="*/ 5490280 w 7414897"/>
                  <a:gd name="csY50" fmla="*/ 621606 h 881669"/>
                  <a:gd name="csX51" fmla="*/ 5435523 w 7414897"/>
                  <a:gd name="csY51" fmla="*/ 719382 h 881669"/>
                  <a:gd name="csX52" fmla="*/ 5379729 w 7414897"/>
                  <a:gd name="csY52" fmla="*/ 805275 h 881669"/>
                  <a:gd name="csX53" fmla="*/ 5324851 w 7414897"/>
                  <a:gd name="csY53" fmla="*/ 861292 h 881669"/>
                  <a:gd name="csX54" fmla="*/ 5269274 w 7414897"/>
                  <a:gd name="csY54" fmla="*/ 881669 h 881669"/>
                  <a:gd name="csX55" fmla="*/ 5214407 w 7414897"/>
                  <a:gd name="csY55" fmla="*/ 861306 h 881669"/>
                  <a:gd name="csX56" fmla="*/ 5156702 w 7414897"/>
                  <a:gd name="csY56" fmla="*/ 802197 h 881669"/>
                  <a:gd name="csX57" fmla="*/ 5103580 w 7414897"/>
                  <a:gd name="csY57" fmla="*/ 721039 h 881669"/>
                  <a:gd name="csX58" fmla="*/ 5048888 w 7414897"/>
                  <a:gd name="csY58" fmla="*/ 620726 h 881669"/>
                  <a:gd name="csX59" fmla="*/ 4993464 w 7414897"/>
                  <a:gd name="csY59" fmla="*/ 520645 h 881669"/>
                  <a:gd name="csX60" fmla="*/ 4938399 w 7414897"/>
                  <a:gd name="csY60" fmla="*/ 436359 h 881669"/>
                  <a:gd name="csX61" fmla="*/ 4883195 w 7414897"/>
                  <a:gd name="csY61" fmla="*/ 380365 h 881669"/>
                  <a:gd name="csX62" fmla="*/ 4827792 w 7414897"/>
                  <a:gd name="csY62" fmla="*/ 360181 h 881669"/>
                  <a:gd name="csX63" fmla="*/ 4772750 w 7414897"/>
                  <a:gd name="csY63" fmla="*/ 380777 h 881669"/>
                  <a:gd name="csX64" fmla="*/ 4718443 w 7414897"/>
                  <a:gd name="csY64" fmla="*/ 435784 h 881669"/>
                  <a:gd name="csX65" fmla="*/ 4662331 w 7414897"/>
                  <a:gd name="csY65" fmla="*/ 521388 h 881669"/>
                  <a:gd name="csX66" fmla="*/ 4608082 w 7414897"/>
                  <a:gd name="csY66" fmla="*/ 621151 h 881669"/>
                  <a:gd name="csX67" fmla="*/ 4608078 w 7414897"/>
                  <a:gd name="csY67" fmla="*/ 620431 h 881669"/>
                  <a:gd name="csX68" fmla="*/ 4607626 w 7414897"/>
                  <a:gd name="csY68" fmla="*/ 621606 h 881669"/>
                  <a:gd name="csX69" fmla="*/ 4552869 w 7414897"/>
                  <a:gd name="csY69" fmla="*/ 719382 h 881669"/>
                  <a:gd name="csX70" fmla="*/ 4497075 w 7414897"/>
                  <a:gd name="csY70" fmla="*/ 805275 h 881669"/>
                  <a:gd name="csX71" fmla="*/ 4442197 w 7414897"/>
                  <a:gd name="csY71" fmla="*/ 861293 h 881669"/>
                  <a:gd name="csX72" fmla="*/ 4386621 w 7414897"/>
                  <a:gd name="csY72" fmla="*/ 881669 h 881669"/>
                  <a:gd name="csX73" fmla="*/ 4331753 w 7414897"/>
                  <a:gd name="csY73" fmla="*/ 861306 h 881669"/>
                  <a:gd name="csX74" fmla="*/ 4274048 w 7414897"/>
                  <a:gd name="csY74" fmla="*/ 802197 h 881669"/>
                  <a:gd name="csX75" fmla="*/ 4220927 w 7414897"/>
                  <a:gd name="csY75" fmla="*/ 721039 h 881669"/>
                  <a:gd name="csX76" fmla="*/ 4166234 w 7414897"/>
                  <a:gd name="csY76" fmla="*/ 620726 h 881669"/>
                  <a:gd name="csX77" fmla="*/ 4110810 w 7414897"/>
                  <a:gd name="csY77" fmla="*/ 520645 h 881669"/>
                  <a:gd name="csX78" fmla="*/ 4055746 w 7414897"/>
                  <a:gd name="csY78" fmla="*/ 436359 h 881669"/>
                  <a:gd name="csX79" fmla="*/ 4000541 w 7414897"/>
                  <a:gd name="csY79" fmla="*/ 380366 h 881669"/>
                  <a:gd name="csX80" fmla="*/ 3945138 w 7414897"/>
                  <a:gd name="csY80" fmla="*/ 360182 h 881669"/>
                  <a:gd name="csX81" fmla="*/ 3890097 w 7414897"/>
                  <a:gd name="csY81" fmla="*/ 380777 h 881669"/>
                  <a:gd name="csX82" fmla="*/ 3835789 w 7414897"/>
                  <a:gd name="csY82" fmla="*/ 435784 h 881669"/>
                  <a:gd name="csX83" fmla="*/ 3779678 w 7414897"/>
                  <a:gd name="csY83" fmla="*/ 521388 h 881669"/>
                  <a:gd name="csX84" fmla="*/ 3725429 w 7414897"/>
                  <a:gd name="csY84" fmla="*/ 621151 h 881669"/>
                  <a:gd name="csX85" fmla="*/ 3723989 w 7414897"/>
                  <a:gd name="csY85" fmla="*/ 619119 h 881669"/>
                  <a:gd name="csX86" fmla="*/ 3723294 w 7414897"/>
                  <a:gd name="csY86" fmla="*/ 621606 h 881669"/>
                  <a:gd name="csX87" fmla="*/ 3668537 w 7414897"/>
                  <a:gd name="csY87" fmla="*/ 719382 h 881669"/>
                  <a:gd name="csX88" fmla="*/ 3612744 w 7414897"/>
                  <a:gd name="csY88" fmla="*/ 805275 h 881669"/>
                  <a:gd name="csX89" fmla="*/ 3557865 w 7414897"/>
                  <a:gd name="csY89" fmla="*/ 861292 h 881669"/>
                  <a:gd name="csX90" fmla="*/ 3502288 w 7414897"/>
                  <a:gd name="csY90" fmla="*/ 881669 h 881669"/>
                  <a:gd name="csX91" fmla="*/ 3447421 w 7414897"/>
                  <a:gd name="csY91" fmla="*/ 861306 h 881669"/>
                  <a:gd name="csX92" fmla="*/ 3389716 w 7414897"/>
                  <a:gd name="csY92" fmla="*/ 802197 h 881669"/>
                  <a:gd name="csX93" fmla="*/ 3336594 w 7414897"/>
                  <a:gd name="csY93" fmla="*/ 721039 h 881669"/>
                  <a:gd name="csX94" fmla="*/ 3281902 w 7414897"/>
                  <a:gd name="csY94" fmla="*/ 620726 h 881669"/>
                  <a:gd name="csX95" fmla="*/ 3226478 w 7414897"/>
                  <a:gd name="csY95" fmla="*/ 520645 h 881669"/>
                  <a:gd name="csX96" fmla="*/ 3171414 w 7414897"/>
                  <a:gd name="csY96" fmla="*/ 436359 h 881669"/>
                  <a:gd name="csX97" fmla="*/ 3116209 w 7414897"/>
                  <a:gd name="csY97" fmla="*/ 380365 h 881669"/>
                  <a:gd name="csX98" fmla="*/ 3060806 w 7414897"/>
                  <a:gd name="csY98" fmla="*/ 360181 h 881669"/>
                  <a:gd name="csX99" fmla="*/ 3005765 w 7414897"/>
                  <a:gd name="csY99" fmla="*/ 380777 h 881669"/>
                  <a:gd name="csX100" fmla="*/ 2951457 w 7414897"/>
                  <a:gd name="csY100" fmla="*/ 435784 h 881669"/>
                  <a:gd name="csX101" fmla="*/ 2895346 w 7414897"/>
                  <a:gd name="csY101" fmla="*/ 521388 h 881669"/>
                  <a:gd name="csX102" fmla="*/ 2841097 w 7414897"/>
                  <a:gd name="csY102" fmla="*/ 621151 h 881669"/>
                  <a:gd name="csX103" fmla="*/ 2841093 w 7414897"/>
                  <a:gd name="csY103" fmla="*/ 620431 h 881669"/>
                  <a:gd name="csX104" fmla="*/ 2840640 w 7414897"/>
                  <a:gd name="csY104" fmla="*/ 621606 h 881669"/>
                  <a:gd name="csX105" fmla="*/ 2785883 w 7414897"/>
                  <a:gd name="csY105" fmla="*/ 719382 h 881669"/>
                  <a:gd name="csX106" fmla="*/ 2730089 w 7414897"/>
                  <a:gd name="csY106" fmla="*/ 805275 h 881669"/>
                  <a:gd name="csX107" fmla="*/ 2675212 w 7414897"/>
                  <a:gd name="csY107" fmla="*/ 861293 h 881669"/>
                  <a:gd name="csX108" fmla="*/ 2619635 w 7414897"/>
                  <a:gd name="csY108" fmla="*/ 881669 h 881669"/>
                  <a:gd name="csX109" fmla="*/ 2564767 w 7414897"/>
                  <a:gd name="csY109" fmla="*/ 861306 h 881669"/>
                  <a:gd name="csX110" fmla="*/ 2507062 w 7414897"/>
                  <a:gd name="csY110" fmla="*/ 802197 h 881669"/>
                  <a:gd name="csX111" fmla="*/ 2453941 w 7414897"/>
                  <a:gd name="csY111" fmla="*/ 721039 h 881669"/>
                  <a:gd name="csX112" fmla="*/ 2399248 w 7414897"/>
                  <a:gd name="csY112" fmla="*/ 620726 h 881669"/>
                  <a:gd name="csX113" fmla="*/ 2343825 w 7414897"/>
                  <a:gd name="csY113" fmla="*/ 520645 h 881669"/>
                  <a:gd name="csX114" fmla="*/ 2288760 w 7414897"/>
                  <a:gd name="csY114" fmla="*/ 436359 h 881669"/>
                  <a:gd name="csX115" fmla="*/ 2233555 w 7414897"/>
                  <a:gd name="csY115" fmla="*/ 380366 h 881669"/>
                  <a:gd name="csX116" fmla="*/ 2178153 w 7414897"/>
                  <a:gd name="csY116" fmla="*/ 360182 h 881669"/>
                  <a:gd name="csX117" fmla="*/ 2123111 w 7414897"/>
                  <a:gd name="csY117" fmla="*/ 380777 h 881669"/>
                  <a:gd name="csX118" fmla="*/ 2068804 w 7414897"/>
                  <a:gd name="csY118" fmla="*/ 435784 h 881669"/>
                  <a:gd name="csX119" fmla="*/ 2012692 w 7414897"/>
                  <a:gd name="csY119" fmla="*/ 521388 h 881669"/>
                  <a:gd name="csX120" fmla="*/ 1958443 w 7414897"/>
                  <a:gd name="csY120" fmla="*/ 621151 h 881669"/>
                  <a:gd name="csX121" fmla="*/ 1958078 w 7414897"/>
                  <a:gd name="csY121" fmla="*/ 620636 h 881669"/>
                  <a:gd name="csX122" fmla="*/ 1957808 w 7414897"/>
                  <a:gd name="csY122" fmla="*/ 621606 h 881669"/>
                  <a:gd name="csX123" fmla="*/ 1903050 w 7414897"/>
                  <a:gd name="csY123" fmla="*/ 719382 h 881669"/>
                  <a:gd name="csX124" fmla="*/ 1847257 w 7414897"/>
                  <a:gd name="csY124" fmla="*/ 805275 h 881669"/>
                  <a:gd name="csX125" fmla="*/ 1792379 w 7414897"/>
                  <a:gd name="csY125" fmla="*/ 861292 h 881669"/>
                  <a:gd name="csX126" fmla="*/ 1736802 w 7414897"/>
                  <a:gd name="csY126" fmla="*/ 881669 h 881669"/>
                  <a:gd name="csX127" fmla="*/ 1681934 w 7414897"/>
                  <a:gd name="csY127" fmla="*/ 861306 h 881669"/>
                  <a:gd name="csX128" fmla="*/ 1624229 w 7414897"/>
                  <a:gd name="csY128" fmla="*/ 802197 h 881669"/>
                  <a:gd name="csX129" fmla="*/ 1571108 w 7414897"/>
                  <a:gd name="csY129" fmla="*/ 721039 h 881669"/>
                  <a:gd name="csX130" fmla="*/ 1516416 w 7414897"/>
                  <a:gd name="csY130" fmla="*/ 620726 h 881669"/>
                  <a:gd name="csX131" fmla="*/ 1460991 w 7414897"/>
                  <a:gd name="csY131" fmla="*/ 520645 h 881669"/>
                  <a:gd name="csX132" fmla="*/ 1405927 w 7414897"/>
                  <a:gd name="csY132" fmla="*/ 436359 h 881669"/>
                  <a:gd name="csX133" fmla="*/ 1350723 w 7414897"/>
                  <a:gd name="csY133" fmla="*/ 380365 h 881669"/>
                  <a:gd name="csX134" fmla="*/ 1295320 w 7414897"/>
                  <a:gd name="csY134" fmla="*/ 360181 h 881669"/>
                  <a:gd name="csX135" fmla="*/ 1240278 w 7414897"/>
                  <a:gd name="csY135" fmla="*/ 380777 h 881669"/>
                  <a:gd name="csX136" fmla="*/ 1185971 w 7414897"/>
                  <a:gd name="csY136" fmla="*/ 435784 h 881669"/>
                  <a:gd name="csX137" fmla="*/ 1129859 w 7414897"/>
                  <a:gd name="csY137" fmla="*/ 521388 h 881669"/>
                  <a:gd name="csX138" fmla="*/ 1075610 w 7414897"/>
                  <a:gd name="csY138" fmla="*/ 621151 h 881669"/>
                  <a:gd name="csX139" fmla="*/ 1075606 w 7414897"/>
                  <a:gd name="csY139" fmla="*/ 620431 h 881669"/>
                  <a:gd name="csX140" fmla="*/ 1075154 w 7414897"/>
                  <a:gd name="csY140" fmla="*/ 621606 h 881669"/>
                  <a:gd name="csX141" fmla="*/ 1020397 w 7414897"/>
                  <a:gd name="csY141" fmla="*/ 719382 h 881669"/>
                  <a:gd name="csX142" fmla="*/ 964603 w 7414897"/>
                  <a:gd name="csY142" fmla="*/ 805275 h 881669"/>
                  <a:gd name="csX143" fmla="*/ 909725 w 7414897"/>
                  <a:gd name="csY143" fmla="*/ 861293 h 881669"/>
                  <a:gd name="csX144" fmla="*/ 854148 w 7414897"/>
                  <a:gd name="csY144" fmla="*/ 881669 h 881669"/>
                  <a:gd name="csX145" fmla="*/ 799281 w 7414897"/>
                  <a:gd name="csY145" fmla="*/ 861306 h 881669"/>
                  <a:gd name="csX146" fmla="*/ 741576 w 7414897"/>
                  <a:gd name="csY146" fmla="*/ 802197 h 881669"/>
                  <a:gd name="csX147" fmla="*/ 688455 w 7414897"/>
                  <a:gd name="csY147" fmla="*/ 721039 h 881669"/>
                  <a:gd name="csX148" fmla="*/ 633762 w 7414897"/>
                  <a:gd name="csY148" fmla="*/ 620726 h 881669"/>
                  <a:gd name="csX149" fmla="*/ 578338 w 7414897"/>
                  <a:gd name="csY149" fmla="*/ 520645 h 881669"/>
                  <a:gd name="csX150" fmla="*/ 523274 w 7414897"/>
                  <a:gd name="csY150" fmla="*/ 436359 h 881669"/>
                  <a:gd name="csX151" fmla="*/ 468069 w 7414897"/>
                  <a:gd name="csY151" fmla="*/ 380366 h 881669"/>
                  <a:gd name="csX152" fmla="*/ 412666 w 7414897"/>
                  <a:gd name="csY152" fmla="*/ 360182 h 881669"/>
                  <a:gd name="csX153" fmla="*/ 357624 w 7414897"/>
                  <a:gd name="csY153" fmla="*/ 380777 h 881669"/>
                  <a:gd name="csX154" fmla="*/ 303317 w 7414897"/>
                  <a:gd name="csY154" fmla="*/ 435784 h 881669"/>
                  <a:gd name="csX155" fmla="*/ 247206 w 7414897"/>
                  <a:gd name="csY155" fmla="*/ 521388 h 881669"/>
                  <a:gd name="csX156" fmla="*/ 192956 w 7414897"/>
                  <a:gd name="csY156" fmla="*/ 621151 h 881669"/>
                  <a:gd name="csX157" fmla="*/ 148283 w 7414897"/>
                  <a:gd name="csY157" fmla="*/ 91440 h 881669"/>
                  <a:gd name="csX0" fmla="*/ 0 w 7358054"/>
                  <a:gd name="csY0" fmla="*/ 0 h 881669"/>
                  <a:gd name="csX1" fmla="*/ 1657968 w 7358054"/>
                  <a:gd name="csY1" fmla="*/ 16935 h 881669"/>
                  <a:gd name="csX2" fmla="*/ 1710519 w 7358054"/>
                  <a:gd name="csY2" fmla="*/ 18097 h 881669"/>
                  <a:gd name="csX3" fmla="*/ 1729531 w 7358054"/>
                  <a:gd name="csY3" fmla="*/ 5967 h 881669"/>
                  <a:gd name="csX4" fmla="*/ 1765486 w 7358054"/>
                  <a:gd name="csY4" fmla="*/ 0 h 881669"/>
                  <a:gd name="csX5" fmla="*/ 3423454 w 7358054"/>
                  <a:gd name="csY5" fmla="*/ 16935 h 881669"/>
                  <a:gd name="csX6" fmla="*/ 3476209 w 7358054"/>
                  <a:gd name="csY6" fmla="*/ 18923 h 881669"/>
                  <a:gd name="csX7" fmla="*/ 3496517 w 7358054"/>
                  <a:gd name="csY7" fmla="*/ 5967 h 881669"/>
                  <a:gd name="csX8" fmla="*/ 3532472 w 7358054"/>
                  <a:gd name="csY8" fmla="*/ 0 h 881669"/>
                  <a:gd name="csX9" fmla="*/ 5190440 w 7358054"/>
                  <a:gd name="csY9" fmla="*/ 16935 h 881669"/>
                  <a:gd name="csX10" fmla="*/ 5242991 w 7358054"/>
                  <a:gd name="csY10" fmla="*/ 18097 h 881669"/>
                  <a:gd name="csX11" fmla="*/ 5262003 w 7358054"/>
                  <a:gd name="csY11" fmla="*/ 5967 h 881669"/>
                  <a:gd name="csX12" fmla="*/ 5297958 w 7358054"/>
                  <a:gd name="csY12" fmla="*/ 0 h 881669"/>
                  <a:gd name="csX13" fmla="*/ 7358054 w 7358054"/>
                  <a:gd name="csY13" fmla="*/ 51611 h 881669"/>
                  <a:gd name="csX14" fmla="*/ 7198923 w 7358054"/>
                  <a:gd name="csY14" fmla="*/ 621606 h 881669"/>
                  <a:gd name="csX15" fmla="*/ 7144166 w 7358054"/>
                  <a:gd name="csY15" fmla="*/ 719382 h 881669"/>
                  <a:gd name="csX16" fmla="*/ 7088373 w 7358054"/>
                  <a:gd name="csY16" fmla="*/ 805275 h 881669"/>
                  <a:gd name="csX17" fmla="*/ 7033494 w 7358054"/>
                  <a:gd name="csY17" fmla="*/ 861292 h 881669"/>
                  <a:gd name="csX18" fmla="*/ 6977917 w 7358054"/>
                  <a:gd name="csY18" fmla="*/ 881669 h 881669"/>
                  <a:gd name="csX19" fmla="*/ 6923050 w 7358054"/>
                  <a:gd name="csY19" fmla="*/ 861306 h 881669"/>
                  <a:gd name="csX20" fmla="*/ 6865345 w 7358054"/>
                  <a:gd name="csY20" fmla="*/ 802197 h 881669"/>
                  <a:gd name="csX21" fmla="*/ 6812224 w 7358054"/>
                  <a:gd name="csY21" fmla="*/ 721039 h 881669"/>
                  <a:gd name="csX22" fmla="*/ 6757531 w 7358054"/>
                  <a:gd name="csY22" fmla="*/ 620726 h 881669"/>
                  <a:gd name="csX23" fmla="*/ 6702107 w 7358054"/>
                  <a:gd name="csY23" fmla="*/ 520645 h 881669"/>
                  <a:gd name="csX24" fmla="*/ 6647043 w 7358054"/>
                  <a:gd name="csY24" fmla="*/ 436359 h 881669"/>
                  <a:gd name="csX25" fmla="*/ 6591838 w 7358054"/>
                  <a:gd name="csY25" fmla="*/ 380365 h 881669"/>
                  <a:gd name="csX26" fmla="*/ 6536436 w 7358054"/>
                  <a:gd name="csY26" fmla="*/ 360181 h 881669"/>
                  <a:gd name="csX27" fmla="*/ 6481394 w 7358054"/>
                  <a:gd name="csY27" fmla="*/ 380777 h 881669"/>
                  <a:gd name="csX28" fmla="*/ 6427086 w 7358054"/>
                  <a:gd name="csY28" fmla="*/ 435784 h 881669"/>
                  <a:gd name="csX29" fmla="*/ 6370975 w 7358054"/>
                  <a:gd name="csY29" fmla="*/ 521388 h 881669"/>
                  <a:gd name="csX30" fmla="*/ 6316726 w 7358054"/>
                  <a:gd name="csY30" fmla="*/ 621151 h 881669"/>
                  <a:gd name="csX31" fmla="*/ 6316722 w 7358054"/>
                  <a:gd name="csY31" fmla="*/ 620431 h 881669"/>
                  <a:gd name="csX32" fmla="*/ 6316270 w 7358054"/>
                  <a:gd name="csY32" fmla="*/ 621606 h 881669"/>
                  <a:gd name="csX33" fmla="*/ 6261512 w 7358054"/>
                  <a:gd name="csY33" fmla="*/ 719382 h 881669"/>
                  <a:gd name="csX34" fmla="*/ 6205719 w 7358054"/>
                  <a:gd name="csY34" fmla="*/ 805275 h 881669"/>
                  <a:gd name="csX35" fmla="*/ 6150841 w 7358054"/>
                  <a:gd name="csY35" fmla="*/ 861293 h 881669"/>
                  <a:gd name="csX36" fmla="*/ 6095264 w 7358054"/>
                  <a:gd name="csY36" fmla="*/ 881669 h 881669"/>
                  <a:gd name="csX37" fmla="*/ 6040396 w 7358054"/>
                  <a:gd name="csY37" fmla="*/ 861306 h 881669"/>
                  <a:gd name="csX38" fmla="*/ 5982691 w 7358054"/>
                  <a:gd name="csY38" fmla="*/ 802197 h 881669"/>
                  <a:gd name="csX39" fmla="*/ 5929570 w 7358054"/>
                  <a:gd name="csY39" fmla="*/ 721039 h 881669"/>
                  <a:gd name="csX40" fmla="*/ 5874877 w 7358054"/>
                  <a:gd name="csY40" fmla="*/ 620726 h 881669"/>
                  <a:gd name="csX41" fmla="*/ 5819454 w 7358054"/>
                  <a:gd name="csY41" fmla="*/ 520645 h 881669"/>
                  <a:gd name="csX42" fmla="*/ 5764390 w 7358054"/>
                  <a:gd name="csY42" fmla="*/ 436359 h 881669"/>
                  <a:gd name="csX43" fmla="*/ 5709184 w 7358054"/>
                  <a:gd name="csY43" fmla="*/ 380366 h 881669"/>
                  <a:gd name="csX44" fmla="*/ 5653782 w 7358054"/>
                  <a:gd name="csY44" fmla="*/ 360182 h 881669"/>
                  <a:gd name="csX45" fmla="*/ 5598740 w 7358054"/>
                  <a:gd name="csY45" fmla="*/ 380777 h 881669"/>
                  <a:gd name="csX46" fmla="*/ 5544433 w 7358054"/>
                  <a:gd name="csY46" fmla="*/ 435784 h 881669"/>
                  <a:gd name="csX47" fmla="*/ 5488321 w 7358054"/>
                  <a:gd name="csY47" fmla="*/ 521388 h 881669"/>
                  <a:gd name="csX48" fmla="*/ 5434072 w 7358054"/>
                  <a:gd name="csY48" fmla="*/ 621151 h 881669"/>
                  <a:gd name="csX49" fmla="*/ 5433707 w 7358054"/>
                  <a:gd name="csY49" fmla="*/ 620636 h 881669"/>
                  <a:gd name="csX50" fmla="*/ 5433437 w 7358054"/>
                  <a:gd name="csY50" fmla="*/ 621606 h 881669"/>
                  <a:gd name="csX51" fmla="*/ 5378680 w 7358054"/>
                  <a:gd name="csY51" fmla="*/ 719382 h 881669"/>
                  <a:gd name="csX52" fmla="*/ 5322886 w 7358054"/>
                  <a:gd name="csY52" fmla="*/ 805275 h 881669"/>
                  <a:gd name="csX53" fmla="*/ 5268008 w 7358054"/>
                  <a:gd name="csY53" fmla="*/ 861292 h 881669"/>
                  <a:gd name="csX54" fmla="*/ 5212431 w 7358054"/>
                  <a:gd name="csY54" fmla="*/ 881669 h 881669"/>
                  <a:gd name="csX55" fmla="*/ 5157564 w 7358054"/>
                  <a:gd name="csY55" fmla="*/ 861306 h 881669"/>
                  <a:gd name="csX56" fmla="*/ 5099859 w 7358054"/>
                  <a:gd name="csY56" fmla="*/ 802197 h 881669"/>
                  <a:gd name="csX57" fmla="*/ 5046737 w 7358054"/>
                  <a:gd name="csY57" fmla="*/ 721039 h 881669"/>
                  <a:gd name="csX58" fmla="*/ 4992045 w 7358054"/>
                  <a:gd name="csY58" fmla="*/ 620726 h 881669"/>
                  <a:gd name="csX59" fmla="*/ 4936621 w 7358054"/>
                  <a:gd name="csY59" fmla="*/ 520645 h 881669"/>
                  <a:gd name="csX60" fmla="*/ 4881556 w 7358054"/>
                  <a:gd name="csY60" fmla="*/ 436359 h 881669"/>
                  <a:gd name="csX61" fmla="*/ 4826352 w 7358054"/>
                  <a:gd name="csY61" fmla="*/ 380365 h 881669"/>
                  <a:gd name="csX62" fmla="*/ 4770949 w 7358054"/>
                  <a:gd name="csY62" fmla="*/ 360181 h 881669"/>
                  <a:gd name="csX63" fmla="*/ 4715907 w 7358054"/>
                  <a:gd name="csY63" fmla="*/ 380777 h 881669"/>
                  <a:gd name="csX64" fmla="*/ 4661600 w 7358054"/>
                  <a:gd name="csY64" fmla="*/ 435784 h 881669"/>
                  <a:gd name="csX65" fmla="*/ 4605488 w 7358054"/>
                  <a:gd name="csY65" fmla="*/ 521388 h 881669"/>
                  <a:gd name="csX66" fmla="*/ 4551239 w 7358054"/>
                  <a:gd name="csY66" fmla="*/ 621151 h 881669"/>
                  <a:gd name="csX67" fmla="*/ 4551235 w 7358054"/>
                  <a:gd name="csY67" fmla="*/ 620431 h 881669"/>
                  <a:gd name="csX68" fmla="*/ 4550783 w 7358054"/>
                  <a:gd name="csY68" fmla="*/ 621606 h 881669"/>
                  <a:gd name="csX69" fmla="*/ 4496026 w 7358054"/>
                  <a:gd name="csY69" fmla="*/ 719382 h 881669"/>
                  <a:gd name="csX70" fmla="*/ 4440232 w 7358054"/>
                  <a:gd name="csY70" fmla="*/ 805275 h 881669"/>
                  <a:gd name="csX71" fmla="*/ 4385354 w 7358054"/>
                  <a:gd name="csY71" fmla="*/ 861293 h 881669"/>
                  <a:gd name="csX72" fmla="*/ 4329778 w 7358054"/>
                  <a:gd name="csY72" fmla="*/ 881669 h 881669"/>
                  <a:gd name="csX73" fmla="*/ 4274910 w 7358054"/>
                  <a:gd name="csY73" fmla="*/ 861306 h 881669"/>
                  <a:gd name="csX74" fmla="*/ 4217205 w 7358054"/>
                  <a:gd name="csY74" fmla="*/ 802197 h 881669"/>
                  <a:gd name="csX75" fmla="*/ 4164084 w 7358054"/>
                  <a:gd name="csY75" fmla="*/ 721039 h 881669"/>
                  <a:gd name="csX76" fmla="*/ 4109391 w 7358054"/>
                  <a:gd name="csY76" fmla="*/ 620726 h 881669"/>
                  <a:gd name="csX77" fmla="*/ 4053967 w 7358054"/>
                  <a:gd name="csY77" fmla="*/ 520645 h 881669"/>
                  <a:gd name="csX78" fmla="*/ 3998903 w 7358054"/>
                  <a:gd name="csY78" fmla="*/ 436359 h 881669"/>
                  <a:gd name="csX79" fmla="*/ 3943698 w 7358054"/>
                  <a:gd name="csY79" fmla="*/ 380366 h 881669"/>
                  <a:gd name="csX80" fmla="*/ 3888295 w 7358054"/>
                  <a:gd name="csY80" fmla="*/ 360182 h 881669"/>
                  <a:gd name="csX81" fmla="*/ 3833254 w 7358054"/>
                  <a:gd name="csY81" fmla="*/ 380777 h 881669"/>
                  <a:gd name="csX82" fmla="*/ 3778946 w 7358054"/>
                  <a:gd name="csY82" fmla="*/ 435784 h 881669"/>
                  <a:gd name="csX83" fmla="*/ 3722835 w 7358054"/>
                  <a:gd name="csY83" fmla="*/ 521388 h 881669"/>
                  <a:gd name="csX84" fmla="*/ 3668586 w 7358054"/>
                  <a:gd name="csY84" fmla="*/ 621151 h 881669"/>
                  <a:gd name="csX85" fmla="*/ 3667146 w 7358054"/>
                  <a:gd name="csY85" fmla="*/ 619119 h 881669"/>
                  <a:gd name="csX86" fmla="*/ 3666451 w 7358054"/>
                  <a:gd name="csY86" fmla="*/ 621606 h 881669"/>
                  <a:gd name="csX87" fmla="*/ 3611694 w 7358054"/>
                  <a:gd name="csY87" fmla="*/ 719382 h 881669"/>
                  <a:gd name="csX88" fmla="*/ 3555901 w 7358054"/>
                  <a:gd name="csY88" fmla="*/ 805275 h 881669"/>
                  <a:gd name="csX89" fmla="*/ 3501022 w 7358054"/>
                  <a:gd name="csY89" fmla="*/ 861292 h 881669"/>
                  <a:gd name="csX90" fmla="*/ 3445445 w 7358054"/>
                  <a:gd name="csY90" fmla="*/ 881669 h 881669"/>
                  <a:gd name="csX91" fmla="*/ 3390578 w 7358054"/>
                  <a:gd name="csY91" fmla="*/ 861306 h 881669"/>
                  <a:gd name="csX92" fmla="*/ 3332873 w 7358054"/>
                  <a:gd name="csY92" fmla="*/ 802197 h 881669"/>
                  <a:gd name="csX93" fmla="*/ 3279751 w 7358054"/>
                  <a:gd name="csY93" fmla="*/ 721039 h 881669"/>
                  <a:gd name="csX94" fmla="*/ 3225059 w 7358054"/>
                  <a:gd name="csY94" fmla="*/ 620726 h 881669"/>
                  <a:gd name="csX95" fmla="*/ 3169635 w 7358054"/>
                  <a:gd name="csY95" fmla="*/ 520645 h 881669"/>
                  <a:gd name="csX96" fmla="*/ 3114571 w 7358054"/>
                  <a:gd name="csY96" fmla="*/ 436359 h 881669"/>
                  <a:gd name="csX97" fmla="*/ 3059366 w 7358054"/>
                  <a:gd name="csY97" fmla="*/ 380365 h 881669"/>
                  <a:gd name="csX98" fmla="*/ 3003963 w 7358054"/>
                  <a:gd name="csY98" fmla="*/ 360181 h 881669"/>
                  <a:gd name="csX99" fmla="*/ 2948922 w 7358054"/>
                  <a:gd name="csY99" fmla="*/ 380777 h 881669"/>
                  <a:gd name="csX100" fmla="*/ 2894614 w 7358054"/>
                  <a:gd name="csY100" fmla="*/ 435784 h 881669"/>
                  <a:gd name="csX101" fmla="*/ 2838503 w 7358054"/>
                  <a:gd name="csY101" fmla="*/ 521388 h 881669"/>
                  <a:gd name="csX102" fmla="*/ 2784254 w 7358054"/>
                  <a:gd name="csY102" fmla="*/ 621151 h 881669"/>
                  <a:gd name="csX103" fmla="*/ 2784250 w 7358054"/>
                  <a:gd name="csY103" fmla="*/ 620431 h 881669"/>
                  <a:gd name="csX104" fmla="*/ 2783797 w 7358054"/>
                  <a:gd name="csY104" fmla="*/ 621606 h 881669"/>
                  <a:gd name="csX105" fmla="*/ 2729040 w 7358054"/>
                  <a:gd name="csY105" fmla="*/ 719382 h 881669"/>
                  <a:gd name="csX106" fmla="*/ 2673246 w 7358054"/>
                  <a:gd name="csY106" fmla="*/ 805275 h 881669"/>
                  <a:gd name="csX107" fmla="*/ 2618369 w 7358054"/>
                  <a:gd name="csY107" fmla="*/ 861293 h 881669"/>
                  <a:gd name="csX108" fmla="*/ 2562792 w 7358054"/>
                  <a:gd name="csY108" fmla="*/ 881669 h 881669"/>
                  <a:gd name="csX109" fmla="*/ 2507924 w 7358054"/>
                  <a:gd name="csY109" fmla="*/ 861306 h 881669"/>
                  <a:gd name="csX110" fmla="*/ 2450219 w 7358054"/>
                  <a:gd name="csY110" fmla="*/ 802197 h 881669"/>
                  <a:gd name="csX111" fmla="*/ 2397098 w 7358054"/>
                  <a:gd name="csY111" fmla="*/ 721039 h 881669"/>
                  <a:gd name="csX112" fmla="*/ 2342405 w 7358054"/>
                  <a:gd name="csY112" fmla="*/ 620726 h 881669"/>
                  <a:gd name="csX113" fmla="*/ 2286982 w 7358054"/>
                  <a:gd name="csY113" fmla="*/ 520645 h 881669"/>
                  <a:gd name="csX114" fmla="*/ 2231917 w 7358054"/>
                  <a:gd name="csY114" fmla="*/ 436359 h 881669"/>
                  <a:gd name="csX115" fmla="*/ 2176712 w 7358054"/>
                  <a:gd name="csY115" fmla="*/ 380366 h 881669"/>
                  <a:gd name="csX116" fmla="*/ 2121310 w 7358054"/>
                  <a:gd name="csY116" fmla="*/ 360182 h 881669"/>
                  <a:gd name="csX117" fmla="*/ 2066268 w 7358054"/>
                  <a:gd name="csY117" fmla="*/ 380777 h 881669"/>
                  <a:gd name="csX118" fmla="*/ 2011961 w 7358054"/>
                  <a:gd name="csY118" fmla="*/ 435784 h 881669"/>
                  <a:gd name="csX119" fmla="*/ 1955849 w 7358054"/>
                  <a:gd name="csY119" fmla="*/ 521388 h 881669"/>
                  <a:gd name="csX120" fmla="*/ 1901600 w 7358054"/>
                  <a:gd name="csY120" fmla="*/ 621151 h 881669"/>
                  <a:gd name="csX121" fmla="*/ 1901235 w 7358054"/>
                  <a:gd name="csY121" fmla="*/ 620636 h 881669"/>
                  <a:gd name="csX122" fmla="*/ 1900965 w 7358054"/>
                  <a:gd name="csY122" fmla="*/ 621606 h 881669"/>
                  <a:gd name="csX123" fmla="*/ 1846207 w 7358054"/>
                  <a:gd name="csY123" fmla="*/ 719382 h 881669"/>
                  <a:gd name="csX124" fmla="*/ 1790414 w 7358054"/>
                  <a:gd name="csY124" fmla="*/ 805275 h 881669"/>
                  <a:gd name="csX125" fmla="*/ 1735536 w 7358054"/>
                  <a:gd name="csY125" fmla="*/ 861292 h 881669"/>
                  <a:gd name="csX126" fmla="*/ 1679959 w 7358054"/>
                  <a:gd name="csY126" fmla="*/ 881669 h 881669"/>
                  <a:gd name="csX127" fmla="*/ 1625091 w 7358054"/>
                  <a:gd name="csY127" fmla="*/ 861306 h 881669"/>
                  <a:gd name="csX128" fmla="*/ 1567386 w 7358054"/>
                  <a:gd name="csY128" fmla="*/ 802197 h 881669"/>
                  <a:gd name="csX129" fmla="*/ 1514265 w 7358054"/>
                  <a:gd name="csY129" fmla="*/ 721039 h 881669"/>
                  <a:gd name="csX130" fmla="*/ 1459573 w 7358054"/>
                  <a:gd name="csY130" fmla="*/ 620726 h 881669"/>
                  <a:gd name="csX131" fmla="*/ 1404148 w 7358054"/>
                  <a:gd name="csY131" fmla="*/ 520645 h 881669"/>
                  <a:gd name="csX132" fmla="*/ 1349084 w 7358054"/>
                  <a:gd name="csY132" fmla="*/ 436359 h 881669"/>
                  <a:gd name="csX133" fmla="*/ 1293880 w 7358054"/>
                  <a:gd name="csY133" fmla="*/ 380365 h 881669"/>
                  <a:gd name="csX134" fmla="*/ 1238477 w 7358054"/>
                  <a:gd name="csY134" fmla="*/ 360181 h 881669"/>
                  <a:gd name="csX135" fmla="*/ 1183435 w 7358054"/>
                  <a:gd name="csY135" fmla="*/ 380777 h 881669"/>
                  <a:gd name="csX136" fmla="*/ 1129128 w 7358054"/>
                  <a:gd name="csY136" fmla="*/ 435784 h 881669"/>
                  <a:gd name="csX137" fmla="*/ 1073016 w 7358054"/>
                  <a:gd name="csY137" fmla="*/ 521388 h 881669"/>
                  <a:gd name="csX138" fmla="*/ 1018767 w 7358054"/>
                  <a:gd name="csY138" fmla="*/ 621151 h 881669"/>
                  <a:gd name="csX139" fmla="*/ 1018763 w 7358054"/>
                  <a:gd name="csY139" fmla="*/ 620431 h 881669"/>
                  <a:gd name="csX140" fmla="*/ 1018311 w 7358054"/>
                  <a:gd name="csY140" fmla="*/ 621606 h 881669"/>
                  <a:gd name="csX141" fmla="*/ 963554 w 7358054"/>
                  <a:gd name="csY141" fmla="*/ 719382 h 881669"/>
                  <a:gd name="csX142" fmla="*/ 907760 w 7358054"/>
                  <a:gd name="csY142" fmla="*/ 805275 h 881669"/>
                  <a:gd name="csX143" fmla="*/ 852882 w 7358054"/>
                  <a:gd name="csY143" fmla="*/ 861293 h 881669"/>
                  <a:gd name="csX144" fmla="*/ 797305 w 7358054"/>
                  <a:gd name="csY144" fmla="*/ 881669 h 881669"/>
                  <a:gd name="csX145" fmla="*/ 742438 w 7358054"/>
                  <a:gd name="csY145" fmla="*/ 861306 h 881669"/>
                  <a:gd name="csX146" fmla="*/ 684733 w 7358054"/>
                  <a:gd name="csY146" fmla="*/ 802197 h 881669"/>
                  <a:gd name="csX147" fmla="*/ 631612 w 7358054"/>
                  <a:gd name="csY147" fmla="*/ 721039 h 881669"/>
                  <a:gd name="csX148" fmla="*/ 576919 w 7358054"/>
                  <a:gd name="csY148" fmla="*/ 620726 h 881669"/>
                  <a:gd name="csX149" fmla="*/ 521495 w 7358054"/>
                  <a:gd name="csY149" fmla="*/ 520645 h 881669"/>
                  <a:gd name="csX150" fmla="*/ 466431 w 7358054"/>
                  <a:gd name="csY150" fmla="*/ 436359 h 881669"/>
                  <a:gd name="csX151" fmla="*/ 411226 w 7358054"/>
                  <a:gd name="csY151" fmla="*/ 380366 h 881669"/>
                  <a:gd name="csX152" fmla="*/ 355823 w 7358054"/>
                  <a:gd name="csY152" fmla="*/ 360182 h 881669"/>
                  <a:gd name="csX153" fmla="*/ 300781 w 7358054"/>
                  <a:gd name="csY153" fmla="*/ 380777 h 881669"/>
                  <a:gd name="csX154" fmla="*/ 246474 w 7358054"/>
                  <a:gd name="csY154" fmla="*/ 435784 h 881669"/>
                  <a:gd name="csX155" fmla="*/ 190363 w 7358054"/>
                  <a:gd name="csY155" fmla="*/ 521388 h 881669"/>
                  <a:gd name="csX156" fmla="*/ 136113 w 7358054"/>
                  <a:gd name="csY156" fmla="*/ 621151 h 881669"/>
                  <a:gd name="csX0" fmla="*/ 1521855 w 7221941"/>
                  <a:gd name="csY0" fmla="*/ 16935 h 881669"/>
                  <a:gd name="csX1" fmla="*/ 1574406 w 7221941"/>
                  <a:gd name="csY1" fmla="*/ 18097 h 881669"/>
                  <a:gd name="csX2" fmla="*/ 1593418 w 7221941"/>
                  <a:gd name="csY2" fmla="*/ 5967 h 881669"/>
                  <a:gd name="csX3" fmla="*/ 1629373 w 7221941"/>
                  <a:gd name="csY3" fmla="*/ 0 h 881669"/>
                  <a:gd name="csX4" fmla="*/ 3287341 w 7221941"/>
                  <a:gd name="csY4" fmla="*/ 16935 h 881669"/>
                  <a:gd name="csX5" fmla="*/ 3340096 w 7221941"/>
                  <a:gd name="csY5" fmla="*/ 18923 h 881669"/>
                  <a:gd name="csX6" fmla="*/ 3360404 w 7221941"/>
                  <a:gd name="csY6" fmla="*/ 5967 h 881669"/>
                  <a:gd name="csX7" fmla="*/ 3396359 w 7221941"/>
                  <a:gd name="csY7" fmla="*/ 0 h 881669"/>
                  <a:gd name="csX8" fmla="*/ 5054327 w 7221941"/>
                  <a:gd name="csY8" fmla="*/ 16935 h 881669"/>
                  <a:gd name="csX9" fmla="*/ 5106878 w 7221941"/>
                  <a:gd name="csY9" fmla="*/ 18097 h 881669"/>
                  <a:gd name="csX10" fmla="*/ 5125890 w 7221941"/>
                  <a:gd name="csY10" fmla="*/ 5967 h 881669"/>
                  <a:gd name="csX11" fmla="*/ 5161845 w 7221941"/>
                  <a:gd name="csY11" fmla="*/ 0 h 881669"/>
                  <a:gd name="csX12" fmla="*/ 7221941 w 7221941"/>
                  <a:gd name="csY12" fmla="*/ 51611 h 881669"/>
                  <a:gd name="csX13" fmla="*/ 7062810 w 7221941"/>
                  <a:gd name="csY13" fmla="*/ 621606 h 881669"/>
                  <a:gd name="csX14" fmla="*/ 7008053 w 7221941"/>
                  <a:gd name="csY14" fmla="*/ 719382 h 881669"/>
                  <a:gd name="csX15" fmla="*/ 6952260 w 7221941"/>
                  <a:gd name="csY15" fmla="*/ 805275 h 881669"/>
                  <a:gd name="csX16" fmla="*/ 6897381 w 7221941"/>
                  <a:gd name="csY16" fmla="*/ 861292 h 881669"/>
                  <a:gd name="csX17" fmla="*/ 6841804 w 7221941"/>
                  <a:gd name="csY17" fmla="*/ 881669 h 881669"/>
                  <a:gd name="csX18" fmla="*/ 6786937 w 7221941"/>
                  <a:gd name="csY18" fmla="*/ 861306 h 881669"/>
                  <a:gd name="csX19" fmla="*/ 6729232 w 7221941"/>
                  <a:gd name="csY19" fmla="*/ 802197 h 881669"/>
                  <a:gd name="csX20" fmla="*/ 6676111 w 7221941"/>
                  <a:gd name="csY20" fmla="*/ 721039 h 881669"/>
                  <a:gd name="csX21" fmla="*/ 6621418 w 7221941"/>
                  <a:gd name="csY21" fmla="*/ 620726 h 881669"/>
                  <a:gd name="csX22" fmla="*/ 6565994 w 7221941"/>
                  <a:gd name="csY22" fmla="*/ 520645 h 881669"/>
                  <a:gd name="csX23" fmla="*/ 6510930 w 7221941"/>
                  <a:gd name="csY23" fmla="*/ 436359 h 881669"/>
                  <a:gd name="csX24" fmla="*/ 6455725 w 7221941"/>
                  <a:gd name="csY24" fmla="*/ 380365 h 881669"/>
                  <a:gd name="csX25" fmla="*/ 6400323 w 7221941"/>
                  <a:gd name="csY25" fmla="*/ 360181 h 881669"/>
                  <a:gd name="csX26" fmla="*/ 6345281 w 7221941"/>
                  <a:gd name="csY26" fmla="*/ 380777 h 881669"/>
                  <a:gd name="csX27" fmla="*/ 6290973 w 7221941"/>
                  <a:gd name="csY27" fmla="*/ 435784 h 881669"/>
                  <a:gd name="csX28" fmla="*/ 6234862 w 7221941"/>
                  <a:gd name="csY28" fmla="*/ 521388 h 881669"/>
                  <a:gd name="csX29" fmla="*/ 6180613 w 7221941"/>
                  <a:gd name="csY29" fmla="*/ 621151 h 881669"/>
                  <a:gd name="csX30" fmla="*/ 6180609 w 7221941"/>
                  <a:gd name="csY30" fmla="*/ 620431 h 881669"/>
                  <a:gd name="csX31" fmla="*/ 6180157 w 7221941"/>
                  <a:gd name="csY31" fmla="*/ 621606 h 881669"/>
                  <a:gd name="csX32" fmla="*/ 6125399 w 7221941"/>
                  <a:gd name="csY32" fmla="*/ 719382 h 881669"/>
                  <a:gd name="csX33" fmla="*/ 6069606 w 7221941"/>
                  <a:gd name="csY33" fmla="*/ 805275 h 881669"/>
                  <a:gd name="csX34" fmla="*/ 6014728 w 7221941"/>
                  <a:gd name="csY34" fmla="*/ 861293 h 881669"/>
                  <a:gd name="csX35" fmla="*/ 5959151 w 7221941"/>
                  <a:gd name="csY35" fmla="*/ 881669 h 881669"/>
                  <a:gd name="csX36" fmla="*/ 5904283 w 7221941"/>
                  <a:gd name="csY36" fmla="*/ 861306 h 881669"/>
                  <a:gd name="csX37" fmla="*/ 5846578 w 7221941"/>
                  <a:gd name="csY37" fmla="*/ 802197 h 881669"/>
                  <a:gd name="csX38" fmla="*/ 5793457 w 7221941"/>
                  <a:gd name="csY38" fmla="*/ 721039 h 881669"/>
                  <a:gd name="csX39" fmla="*/ 5738764 w 7221941"/>
                  <a:gd name="csY39" fmla="*/ 620726 h 881669"/>
                  <a:gd name="csX40" fmla="*/ 5683341 w 7221941"/>
                  <a:gd name="csY40" fmla="*/ 520645 h 881669"/>
                  <a:gd name="csX41" fmla="*/ 5628277 w 7221941"/>
                  <a:gd name="csY41" fmla="*/ 436359 h 881669"/>
                  <a:gd name="csX42" fmla="*/ 5573071 w 7221941"/>
                  <a:gd name="csY42" fmla="*/ 380366 h 881669"/>
                  <a:gd name="csX43" fmla="*/ 5517669 w 7221941"/>
                  <a:gd name="csY43" fmla="*/ 360182 h 881669"/>
                  <a:gd name="csX44" fmla="*/ 5462627 w 7221941"/>
                  <a:gd name="csY44" fmla="*/ 380777 h 881669"/>
                  <a:gd name="csX45" fmla="*/ 5408320 w 7221941"/>
                  <a:gd name="csY45" fmla="*/ 435784 h 881669"/>
                  <a:gd name="csX46" fmla="*/ 5352208 w 7221941"/>
                  <a:gd name="csY46" fmla="*/ 521388 h 881669"/>
                  <a:gd name="csX47" fmla="*/ 5297959 w 7221941"/>
                  <a:gd name="csY47" fmla="*/ 621151 h 881669"/>
                  <a:gd name="csX48" fmla="*/ 5297594 w 7221941"/>
                  <a:gd name="csY48" fmla="*/ 620636 h 881669"/>
                  <a:gd name="csX49" fmla="*/ 5297324 w 7221941"/>
                  <a:gd name="csY49" fmla="*/ 621606 h 881669"/>
                  <a:gd name="csX50" fmla="*/ 5242567 w 7221941"/>
                  <a:gd name="csY50" fmla="*/ 719382 h 881669"/>
                  <a:gd name="csX51" fmla="*/ 5186773 w 7221941"/>
                  <a:gd name="csY51" fmla="*/ 805275 h 881669"/>
                  <a:gd name="csX52" fmla="*/ 5131895 w 7221941"/>
                  <a:gd name="csY52" fmla="*/ 861292 h 881669"/>
                  <a:gd name="csX53" fmla="*/ 5076318 w 7221941"/>
                  <a:gd name="csY53" fmla="*/ 881669 h 881669"/>
                  <a:gd name="csX54" fmla="*/ 5021451 w 7221941"/>
                  <a:gd name="csY54" fmla="*/ 861306 h 881669"/>
                  <a:gd name="csX55" fmla="*/ 4963746 w 7221941"/>
                  <a:gd name="csY55" fmla="*/ 802197 h 881669"/>
                  <a:gd name="csX56" fmla="*/ 4910624 w 7221941"/>
                  <a:gd name="csY56" fmla="*/ 721039 h 881669"/>
                  <a:gd name="csX57" fmla="*/ 4855932 w 7221941"/>
                  <a:gd name="csY57" fmla="*/ 620726 h 881669"/>
                  <a:gd name="csX58" fmla="*/ 4800508 w 7221941"/>
                  <a:gd name="csY58" fmla="*/ 520645 h 881669"/>
                  <a:gd name="csX59" fmla="*/ 4745443 w 7221941"/>
                  <a:gd name="csY59" fmla="*/ 436359 h 881669"/>
                  <a:gd name="csX60" fmla="*/ 4690239 w 7221941"/>
                  <a:gd name="csY60" fmla="*/ 380365 h 881669"/>
                  <a:gd name="csX61" fmla="*/ 4634836 w 7221941"/>
                  <a:gd name="csY61" fmla="*/ 360181 h 881669"/>
                  <a:gd name="csX62" fmla="*/ 4579794 w 7221941"/>
                  <a:gd name="csY62" fmla="*/ 380777 h 881669"/>
                  <a:gd name="csX63" fmla="*/ 4525487 w 7221941"/>
                  <a:gd name="csY63" fmla="*/ 435784 h 881669"/>
                  <a:gd name="csX64" fmla="*/ 4469375 w 7221941"/>
                  <a:gd name="csY64" fmla="*/ 521388 h 881669"/>
                  <a:gd name="csX65" fmla="*/ 4415126 w 7221941"/>
                  <a:gd name="csY65" fmla="*/ 621151 h 881669"/>
                  <a:gd name="csX66" fmla="*/ 4415122 w 7221941"/>
                  <a:gd name="csY66" fmla="*/ 620431 h 881669"/>
                  <a:gd name="csX67" fmla="*/ 4414670 w 7221941"/>
                  <a:gd name="csY67" fmla="*/ 621606 h 881669"/>
                  <a:gd name="csX68" fmla="*/ 4359913 w 7221941"/>
                  <a:gd name="csY68" fmla="*/ 719382 h 881669"/>
                  <a:gd name="csX69" fmla="*/ 4304119 w 7221941"/>
                  <a:gd name="csY69" fmla="*/ 805275 h 881669"/>
                  <a:gd name="csX70" fmla="*/ 4249241 w 7221941"/>
                  <a:gd name="csY70" fmla="*/ 861293 h 881669"/>
                  <a:gd name="csX71" fmla="*/ 4193665 w 7221941"/>
                  <a:gd name="csY71" fmla="*/ 881669 h 881669"/>
                  <a:gd name="csX72" fmla="*/ 4138797 w 7221941"/>
                  <a:gd name="csY72" fmla="*/ 861306 h 881669"/>
                  <a:gd name="csX73" fmla="*/ 4081092 w 7221941"/>
                  <a:gd name="csY73" fmla="*/ 802197 h 881669"/>
                  <a:gd name="csX74" fmla="*/ 4027971 w 7221941"/>
                  <a:gd name="csY74" fmla="*/ 721039 h 881669"/>
                  <a:gd name="csX75" fmla="*/ 3973278 w 7221941"/>
                  <a:gd name="csY75" fmla="*/ 620726 h 881669"/>
                  <a:gd name="csX76" fmla="*/ 3917854 w 7221941"/>
                  <a:gd name="csY76" fmla="*/ 520645 h 881669"/>
                  <a:gd name="csX77" fmla="*/ 3862790 w 7221941"/>
                  <a:gd name="csY77" fmla="*/ 436359 h 881669"/>
                  <a:gd name="csX78" fmla="*/ 3807585 w 7221941"/>
                  <a:gd name="csY78" fmla="*/ 380366 h 881669"/>
                  <a:gd name="csX79" fmla="*/ 3752182 w 7221941"/>
                  <a:gd name="csY79" fmla="*/ 360182 h 881669"/>
                  <a:gd name="csX80" fmla="*/ 3697141 w 7221941"/>
                  <a:gd name="csY80" fmla="*/ 380777 h 881669"/>
                  <a:gd name="csX81" fmla="*/ 3642833 w 7221941"/>
                  <a:gd name="csY81" fmla="*/ 435784 h 881669"/>
                  <a:gd name="csX82" fmla="*/ 3586722 w 7221941"/>
                  <a:gd name="csY82" fmla="*/ 521388 h 881669"/>
                  <a:gd name="csX83" fmla="*/ 3532473 w 7221941"/>
                  <a:gd name="csY83" fmla="*/ 621151 h 881669"/>
                  <a:gd name="csX84" fmla="*/ 3531033 w 7221941"/>
                  <a:gd name="csY84" fmla="*/ 619119 h 881669"/>
                  <a:gd name="csX85" fmla="*/ 3530338 w 7221941"/>
                  <a:gd name="csY85" fmla="*/ 621606 h 881669"/>
                  <a:gd name="csX86" fmla="*/ 3475581 w 7221941"/>
                  <a:gd name="csY86" fmla="*/ 719382 h 881669"/>
                  <a:gd name="csX87" fmla="*/ 3419788 w 7221941"/>
                  <a:gd name="csY87" fmla="*/ 805275 h 881669"/>
                  <a:gd name="csX88" fmla="*/ 3364909 w 7221941"/>
                  <a:gd name="csY88" fmla="*/ 861292 h 881669"/>
                  <a:gd name="csX89" fmla="*/ 3309332 w 7221941"/>
                  <a:gd name="csY89" fmla="*/ 881669 h 881669"/>
                  <a:gd name="csX90" fmla="*/ 3254465 w 7221941"/>
                  <a:gd name="csY90" fmla="*/ 861306 h 881669"/>
                  <a:gd name="csX91" fmla="*/ 3196760 w 7221941"/>
                  <a:gd name="csY91" fmla="*/ 802197 h 881669"/>
                  <a:gd name="csX92" fmla="*/ 3143638 w 7221941"/>
                  <a:gd name="csY92" fmla="*/ 721039 h 881669"/>
                  <a:gd name="csX93" fmla="*/ 3088946 w 7221941"/>
                  <a:gd name="csY93" fmla="*/ 620726 h 881669"/>
                  <a:gd name="csX94" fmla="*/ 3033522 w 7221941"/>
                  <a:gd name="csY94" fmla="*/ 520645 h 881669"/>
                  <a:gd name="csX95" fmla="*/ 2978458 w 7221941"/>
                  <a:gd name="csY95" fmla="*/ 436359 h 881669"/>
                  <a:gd name="csX96" fmla="*/ 2923253 w 7221941"/>
                  <a:gd name="csY96" fmla="*/ 380365 h 881669"/>
                  <a:gd name="csX97" fmla="*/ 2867850 w 7221941"/>
                  <a:gd name="csY97" fmla="*/ 360181 h 881669"/>
                  <a:gd name="csX98" fmla="*/ 2812809 w 7221941"/>
                  <a:gd name="csY98" fmla="*/ 380777 h 881669"/>
                  <a:gd name="csX99" fmla="*/ 2758501 w 7221941"/>
                  <a:gd name="csY99" fmla="*/ 435784 h 881669"/>
                  <a:gd name="csX100" fmla="*/ 2702390 w 7221941"/>
                  <a:gd name="csY100" fmla="*/ 521388 h 881669"/>
                  <a:gd name="csX101" fmla="*/ 2648141 w 7221941"/>
                  <a:gd name="csY101" fmla="*/ 621151 h 881669"/>
                  <a:gd name="csX102" fmla="*/ 2648137 w 7221941"/>
                  <a:gd name="csY102" fmla="*/ 620431 h 881669"/>
                  <a:gd name="csX103" fmla="*/ 2647684 w 7221941"/>
                  <a:gd name="csY103" fmla="*/ 621606 h 881669"/>
                  <a:gd name="csX104" fmla="*/ 2592927 w 7221941"/>
                  <a:gd name="csY104" fmla="*/ 719382 h 881669"/>
                  <a:gd name="csX105" fmla="*/ 2537133 w 7221941"/>
                  <a:gd name="csY105" fmla="*/ 805275 h 881669"/>
                  <a:gd name="csX106" fmla="*/ 2482256 w 7221941"/>
                  <a:gd name="csY106" fmla="*/ 861293 h 881669"/>
                  <a:gd name="csX107" fmla="*/ 2426679 w 7221941"/>
                  <a:gd name="csY107" fmla="*/ 881669 h 881669"/>
                  <a:gd name="csX108" fmla="*/ 2371811 w 7221941"/>
                  <a:gd name="csY108" fmla="*/ 861306 h 881669"/>
                  <a:gd name="csX109" fmla="*/ 2314106 w 7221941"/>
                  <a:gd name="csY109" fmla="*/ 802197 h 881669"/>
                  <a:gd name="csX110" fmla="*/ 2260985 w 7221941"/>
                  <a:gd name="csY110" fmla="*/ 721039 h 881669"/>
                  <a:gd name="csX111" fmla="*/ 2206292 w 7221941"/>
                  <a:gd name="csY111" fmla="*/ 620726 h 881669"/>
                  <a:gd name="csX112" fmla="*/ 2150869 w 7221941"/>
                  <a:gd name="csY112" fmla="*/ 520645 h 881669"/>
                  <a:gd name="csX113" fmla="*/ 2095804 w 7221941"/>
                  <a:gd name="csY113" fmla="*/ 436359 h 881669"/>
                  <a:gd name="csX114" fmla="*/ 2040599 w 7221941"/>
                  <a:gd name="csY114" fmla="*/ 380366 h 881669"/>
                  <a:gd name="csX115" fmla="*/ 1985197 w 7221941"/>
                  <a:gd name="csY115" fmla="*/ 360182 h 881669"/>
                  <a:gd name="csX116" fmla="*/ 1930155 w 7221941"/>
                  <a:gd name="csY116" fmla="*/ 380777 h 881669"/>
                  <a:gd name="csX117" fmla="*/ 1875848 w 7221941"/>
                  <a:gd name="csY117" fmla="*/ 435784 h 881669"/>
                  <a:gd name="csX118" fmla="*/ 1819736 w 7221941"/>
                  <a:gd name="csY118" fmla="*/ 521388 h 881669"/>
                  <a:gd name="csX119" fmla="*/ 1765487 w 7221941"/>
                  <a:gd name="csY119" fmla="*/ 621151 h 881669"/>
                  <a:gd name="csX120" fmla="*/ 1765122 w 7221941"/>
                  <a:gd name="csY120" fmla="*/ 620636 h 881669"/>
                  <a:gd name="csX121" fmla="*/ 1764852 w 7221941"/>
                  <a:gd name="csY121" fmla="*/ 621606 h 881669"/>
                  <a:gd name="csX122" fmla="*/ 1710094 w 7221941"/>
                  <a:gd name="csY122" fmla="*/ 719382 h 881669"/>
                  <a:gd name="csX123" fmla="*/ 1654301 w 7221941"/>
                  <a:gd name="csY123" fmla="*/ 805275 h 881669"/>
                  <a:gd name="csX124" fmla="*/ 1599423 w 7221941"/>
                  <a:gd name="csY124" fmla="*/ 861292 h 881669"/>
                  <a:gd name="csX125" fmla="*/ 1543846 w 7221941"/>
                  <a:gd name="csY125" fmla="*/ 881669 h 881669"/>
                  <a:gd name="csX126" fmla="*/ 1488978 w 7221941"/>
                  <a:gd name="csY126" fmla="*/ 861306 h 881669"/>
                  <a:gd name="csX127" fmla="*/ 1431273 w 7221941"/>
                  <a:gd name="csY127" fmla="*/ 802197 h 881669"/>
                  <a:gd name="csX128" fmla="*/ 1378152 w 7221941"/>
                  <a:gd name="csY128" fmla="*/ 721039 h 881669"/>
                  <a:gd name="csX129" fmla="*/ 1323460 w 7221941"/>
                  <a:gd name="csY129" fmla="*/ 620726 h 881669"/>
                  <a:gd name="csX130" fmla="*/ 1268035 w 7221941"/>
                  <a:gd name="csY130" fmla="*/ 520645 h 881669"/>
                  <a:gd name="csX131" fmla="*/ 1212971 w 7221941"/>
                  <a:gd name="csY131" fmla="*/ 436359 h 881669"/>
                  <a:gd name="csX132" fmla="*/ 1157767 w 7221941"/>
                  <a:gd name="csY132" fmla="*/ 380365 h 881669"/>
                  <a:gd name="csX133" fmla="*/ 1102364 w 7221941"/>
                  <a:gd name="csY133" fmla="*/ 360181 h 881669"/>
                  <a:gd name="csX134" fmla="*/ 1047322 w 7221941"/>
                  <a:gd name="csY134" fmla="*/ 380777 h 881669"/>
                  <a:gd name="csX135" fmla="*/ 993015 w 7221941"/>
                  <a:gd name="csY135" fmla="*/ 435784 h 881669"/>
                  <a:gd name="csX136" fmla="*/ 936903 w 7221941"/>
                  <a:gd name="csY136" fmla="*/ 521388 h 881669"/>
                  <a:gd name="csX137" fmla="*/ 882654 w 7221941"/>
                  <a:gd name="csY137" fmla="*/ 621151 h 881669"/>
                  <a:gd name="csX138" fmla="*/ 882650 w 7221941"/>
                  <a:gd name="csY138" fmla="*/ 620431 h 881669"/>
                  <a:gd name="csX139" fmla="*/ 882198 w 7221941"/>
                  <a:gd name="csY139" fmla="*/ 621606 h 881669"/>
                  <a:gd name="csX140" fmla="*/ 827441 w 7221941"/>
                  <a:gd name="csY140" fmla="*/ 719382 h 881669"/>
                  <a:gd name="csX141" fmla="*/ 771647 w 7221941"/>
                  <a:gd name="csY141" fmla="*/ 805275 h 881669"/>
                  <a:gd name="csX142" fmla="*/ 716769 w 7221941"/>
                  <a:gd name="csY142" fmla="*/ 861293 h 881669"/>
                  <a:gd name="csX143" fmla="*/ 661192 w 7221941"/>
                  <a:gd name="csY143" fmla="*/ 881669 h 881669"/>
                  <a:gd name="csX144" fmla="*/ 606325 w 7221941"/>
                  <a:gd name="csY144" fmla="*/ 861306 h 881669"/>
                  <a:gd name="csX145" fmla="*/ 548620 w 7221941"/>
                  <a:gd name="csY145" fmla="*/ 802197 h 881669"/>
                  <a:gd name="csX146" fmla="*/ 495499 w 7221941"/>
                  <a:gd name="csY146" fmla="*/ 721039 h 881669"/>
                  <a:gd name="csX147" fmla="*/ 440806 w 7221941"/>
                  <a:gd name="csY147" fmla="*/ 620726 h 881669"/>
                  <a:gd name="csX148" fmla="*/ 385382 w 7221941"/>
                  <a:gd name="csY148" fmla="*/ 520645 h 881669"/>
                  <a:gd name="csX149" fmla="*/ 330318 w 7221941"/>
                  <a:gd name="csY149" fmla="*/ 436359 h 881669"/>
                  <a:gd name="csX150" fmla="*/ 275113 w 7221941"/>
                  <a:gd name="csY150" fmla="*/ 380366 h 881669"/>
                  <a:gd name="csX151" fmla="*/ 219710 w 7221941"/>
                  <a:gd name="csY151" fmla="*/ 360182 h 881669"/>
                  <a:gd name="csX152" fmla="*/ 164668 w 7221941"/>
                  <a:gd name="csY152" fmla="*/ 380777 h 881669"/>
                  <a:gd name="csX153" fmla="*/ 110361 w 7221941"/>
                  <a:gd name="csY153" fmla="*/ 435784 h 881669"/>
                  <a:gd name="csX154" fmla="*/ 54250 w 7221941"/>
                  <a:gd name="csY154" fmla="*/ 521388 h 881669"/>
                  <a:gd name="csX155" fmla="*/ 0 w 7221941"/>
                  <a:gd name="csY155" fmla="*/ 621151 h 881669"/>
                  <a:gd name="csX0" fmla="*/ 1521855 w 7221941"/>
                  <a:gd name="csY0" fmla="*/ 16935 h 881669"/>
                  <a:gd name="csX1" fmla="*/ 1593418 w 7221941"/>
                  <a:gd name="csY1" fmla="*/ 5967 h 881669"/>
                  <a:gd name="csX2" fmla="*/ 1629373 w 7221941"/>
                  <a:gd name="csY2" fmla="*/ 0 h 881669"/>
                  <a:gd name="csX3" fmla="*/ 3287341 w 7221941"/>
                  <a:gd name="csY3" fmla="*/ 16935 h 881669"/>
                  <a:gd name="csX4" fmla="*/ 3340096 w 7221941"/>
                  <a:gd name="csY4" fmla="*/ 18923 h 881669"/>
                  <a:gd name="csX5" fmla="*/ 3360404 w 7221941"/>
                  <a:gd name="csY5" fmla="*/ 5967 h 881669"/>
                  <a:gd name="csX6" fmla="*/ 3396359 w 7221941"/>
                  <a:gd name="csY6" fmla="*/ 0 h 881669"/>
                  <a:gd name="csX7" fmla="*/ 5054327 w 7221941"/>
                  <a:gd name="csY7" fmla="*/ 16935 h 881669"/>
                  <a:gd name="csX8" fmla="*/ 5106878 w 7221941"/>
                  <a:gd name="csY8" fmla="*/ 18097 h 881669"/>
                  <a:gd name="csX9" fmla="*/ 5125890 w 7221941"/>
                  <a:gd name="csY9" fmla="*/ 5967 h 881669"/>
                  <a:gd name="csX10" fmla="*/ 5161845 w 7221941"/>
                  <a:gd name="csY10" fmla="*/ 0 h 881669"/>
                  <a:gd name="csX11" fmla="*/ 7221941 w 7221941"/>
                  <a:gd name="csY11" fmla="*/ 51611 h 881669"/>
                  <a:gd name="csX12" fmla="*/ 7062810 w 7221941"/>
                  <a:gd name="csY12" fmla="*/ 621606 h 881669"/>
                  <a:gd name="csX13" fmla="*/ 7008053 w 7221941"/>
                  <a:gd name="csY13" fmla="*/ 719382 h 881669"/>
                  <a:gd name="csX14" fmla="*/ 6952260 w 7221941"/>
                  <a:gd name="csY14" fmla="*/ 805275 h 881669"/>
                  <a:gd name="csX15" fmla="*/ 6897381 w 7221941"/>
                  <a:gd name="csY15" fmla="*/ 861292 h 881669"/>
                  <a:gd name="csX16" fmla="*/ 6841804 w 7221941"/>
                  <a:gd name="csY16" fmla="*/ 881669 h 881669"/>
                  <a:gd name="csX17" fmla="*/ 6786937 w 7221941"/>
                  <a:gd name="csY17" fmla="*/ 861306 h 881669"/>
                  <a:gd name="csX18" fmla="*/ 6729232 w 7221941"/>
                  <a:gd name="csY18" fmla="*/ 802197 h 881669"/>
                  <a:gd name="csX19" fmla="*/ 6676111 w 7221941"/>
                  <a:gd name="csY19" fmla="*/ 721039 h 881669"/>
                  <a:gd name="csX20" fmla="*/ 6621418 w 7221941"/>
                  <a:gd name="csY20" fmla="*/ 620726 h 881669"/>
                  <a:gd name="csX21" fmla="*/ 6565994 w 7221941"/>
                  <a:gd name="csY21" fmla="*/ 520645 h 881669"/>
                  <a:gd name="csX22" fmla="*/ 6510930 w 7221941"/>
                  <a:gd name="csY22" fmla="*/ 436359 h 881669"/>
                  <a:gd name="csX23" fmla="*/ 6455725 w 7221941"/>
                  <a:gd name="csY23" fmla="*/ 380365 h 881669"/>
                  <a:gd name="csX24" fmla="*/ 6400323 w 7221941"/>
                  <a:gd name="csY24" fmla="*/ 360181 h 881669"/>
                  <a:gd name="csX25" fmla="*/ 6345281 w 7221941"/>
                  <a:gd name="csY25" fmla="*/ 380777 h 881669"/>
                  <a:gd name="csX26" fmla="*/ 6290973 w 7221941"/>
                  <a:gd name="csY26" fmla="*/ 435784 h 881669"/>
                  <a:gd name="csX27" fmla="*/ 6234862 w 7221941"/>
                  <a:gd name="csY27" fmla="*/ 521388 h 881669"/>
                  <a:gd name="csX28" fmla="*/ 6180613 w 7221941"/>
                  <a:gd name="csY28" fmla="*/ 621151 h 881669"/>
                  <a:gd name="csX29" fmla="*/ 6180609 w 7221941"/>
                  <a:gd name="csY29" fmla="*/ 620431 h 881669"/>
                  <a:gd name="csX30" fmla="*/ 6180157 w 7221941"/>
                  <a:gd name="csY30" fmla="*/ 621606 h 881669"/>
                  <a:gd name="csX31" fmla="*/ 6125399 w 7221941"/>
                  <a:gd name="csY31" fmla="*/ 719382 h 881669"/>
                  <a:gd name="csX32" fmla="*/ 6069606 w 7221941"/>
                  <a:gd name="csY32" fmla="*/ 805275 h 881669"/>
                  <a:gd name="csX33" fmla="*/ 6014728 w 7221941"/>
                  <a:gd name="csY33" fmla="*/ 861293 h 881669"/>
                  <a:gd name="csX34" fmla="*/ 5959151 w 7221941"/>
                  <a:gd name="csY34" fmla="*/ 881669 h 881669"/>
                  <a:gd name="csX35" fmla="*/ 5904283 w 7221941"/>
                  <a:gd name="csY35" fmla="*/ 861306 h 881669"/>
                  <a:gd name="csX36" fmla="*/ 5846578 w 7221941"/>
                  <a:gd name="csY36" fmla="*/ 802197 h 881669"/>
                  <a:gd name="csX37" fmla="*/ 5793457 w 7221941"/>
                  <a:gd name="csY37" fmla="*/ 721039 h 881669"/>
                  <a:gd name="csX38" fmla="*/ 5738764 w 7221941"/>
                  <a:gd name="csY38" fmla="*/ 620726 h 881669"/>
                  <a:gd name="csX39" fmla="*/ 5683341 w 7221941"/>
                  <a:gd name="csY39" fmla="*/ 520645 h 881669"/>
                  <a:gd name="csX40" fmla="*/ 5628277 w 7221941"/>
                  <a:gd name="csY40" fmla="*/ 436359 h 881669"/>
                  <a:gd name="csX41" fmla="*/ 5573071 w 7221941"/>
                  <a:gd name="csY41" fmla="*/ 380366 h 881669"/>
                  <a:gd name="csX42" fmla="*/ 5517669 w 7221941"/>
                  <a:gd name="csY42" fmla="*/ 360182 h 881669"/>
                  <a:gd name="csX43" fmla="*/ 5462627 w 7221941"/>
                  <a:gd name="csY43" fmla="*/ 380777 h 881669"/>
                  <a:gd name="csX44" fmla="*/ 5408320 w 7221941"/>
                  <a:gd name="csY44" fmla="*/ 435784 h 881669"/>
                  <a:gd name="csX45" fmla="*/ 5352208 w 7221941"/>
                  <a:gd name="csY45" fmla="*/ 521388 h 881669"/>
                  <a:gd name="csX46" fmla="*/ 5297959 w 7221941"/>
                  <a:gd name="csY46" fmla="*/ 621151 h 881669"/>
                  <a:gd name="csX47" fmla="*/ 5297594 w 7221941"/>
                  <a:gd name="csY47" fmla="*/ 620636 h 881669"/>
                  <a:gd name="csX48" fmla="*/ 5297324 w 7221941"/>
                  <a:gd name="csY48" fmla="*/ 621606 h 881669"/>
                  <a:gd name="csX49" fmla="*/ 5242567 w 7221941"/>
                  <a:gd name="csY49" fmla="*/ 719382 h 881669"/>
                  <a:gd name="csX50" fmla="*/ 5186773 w 7221941"/>
                  <a:gd name="csY50" fmla="*/ 805275 h 881669"/>
                  <a:gd name="csX51" fmla="*/ 5131895 w 7221941"/>
                  <a:gd name="csY51" fmla="*/ 861292 h 881669"/>
                  <a:gd name="csX52" fmla="*/ 5076318 w 7221941"/>
                  <a:gd name="csY52" fmla="*/ 881669 h 881669"/>
                  <a:gd name="csX53" fmla="*/ 5021451 w 7221941"/>
                  <a:gd name="csY53" fmla="*/ 861306 h 881669"/>
                  <a:gd name="csX54" fmla="*/ 4963746 w 7221941"/>
                  <a:gd name="csY54" fmla="*/ 802197 h 881669"/>
                  <a:gd name="csX55" fmla="*/ 4910624 w 7221941"/>
                  <a:gd name="csY55" fmla="*/ 721039 h 881669"/>
                  <a:gd name="csX56" fmla="*/ 4855932 w 7221941"/>
                  <a:gd name="csY56" fmla="*/ 620726 h 881669"/>
                  <a:gd name="csX57" fmla="*/ 4800508 w 7221941"/>
                  <a:gd name="csY57" fmla="*/ 520645 h 881669"/>
                  <a:gd name="csX58" fmla="*/ 4745443 w 7221941"/>
                  <a:gd name="csY58" fmla="*/ 436359 h 881669"/>
                  <a:gd name="csX59" fmla="*/ 4690239 w 7221941"/>
                  <a:gd name="csY59" fmla="*/ 380365 h 881669"/>
                  <a:gd name="csX60" fmla="*/ 4634836 w 7221941"/>
                  <a:gd name="csY60" fmla="*/ 360181 h 881669"/>
                  <a:gd name="csX61" fmla="*/ 4579794 w 7221941"/>
                  <a:gd name="csY61" fmla="*/ 380777 h 881669"/>
                  <a:gd name="csX62" fmla="*/ 4525487 w 7221941"/>
                  <a:gd name="csY62" fmla="*/ 435784 h 881669"/>
                  <a:gd name="csX63" fmla="*/ 4469375 w 7221941"/>
                  <a:gd name="csY63" fmla="*/ 521388 h 881669"/>
                  <a:gd name="csX64" fmla="*/ 4415126 w 7221941"/>
                  <a:gd name="csY64" fmla="*/ 621151 h 881669"/>
                  <a:gd name="csX65" fmla="*/ 4415122 w 7221941"/>
                  <a:gd name="csY65" fmla="*/ 620431 h 881669"/>
                  <a:gd name="csX66" fmla="*/ 4414670 w 7221941"/>
                  <a:gd name="csY66" fmla="*/ 621606 h 881669"/>
                  <a:gd name="csX67" fmla="*/ 4359913 w 7221941"/>
                  <a:gd name="csY67" fmla="*/ 719382 h 881669"/>
                  <a:gd name="csX68" fmla="*/ 4304119 w 7221941"/>
                  <a:gd name="csY68" fmla="*/ 805275 h 881669"/>
                  <a:gd name="csX69" fmla="*/ 4249241 w 7221941"/>
                  <a:gd name="csY69" fmla="*/ 861293 h 881669"/>
                  <a:gd name="csX70" fmla="*/ 4193665 w 7221941"/>
                  <a:gd name="csY70" fmla="*/ 881669 h 881669"/>
                  <a:gd name="csX71" fmla="*/ 4138797 w 7221941"/>
                  <a:gd name="csY71" fmla="*/ 861306 h 881669"/>
                  <a:gd name="csX72" fmla="*/ 4081092 w 7221941"/>
                  <a:gd name="csY72" fmla="*/ 802197 h 881669"/>
                  <a:gd name="csX73" fmla="*/ 4027971 w 7221941"/>
                  <a:gd name="csY73" fmla="*/ 721039 h 881669"/>
                  <a:gd name="csX74" fmla="*/ 3973278 w 7221941"/>
                  <a:gd name="csY74" fmla="*/ 620726 h 881669"/>
                  <a:gd name="csX75" fmla="*/ 3917854 w 7221941"/>
                  <a:gd name="csY75" fmla="*/ 520645 h 881669"/>
                  <a:gd name="csX76" fmla="*/ 3862790 w 7221941"/>
                  <a:gd name="csY76" fmla="*/ 436359 h 881669"/>
                  <a:gd name="csX77" fmla="*/ 3807585 w 7221941"/>
                  <a:gd name="csY77" fmla="*/ 380366 h 881669"/>
                  <a:gd name="csX78" fmla="*/ 3752182 w 7221941"/>
                  <a:gd name="csY78" fmla="*/ 360182 h 881669"/>
                  <a:gd name="csX79" fmla="*/ 3697141 w 7221941"/>
                  <a:gd name="csY79" fmla="*/ 380777 h 881669"/>
                  <a:gd name="csX80" fmla="*/ 3642833 w 7221941"/>
                  <a:gd name="csY80" fmla="*/ 435784 h 881669"/>
                  <a:gd name="csX81" fmla="*/ 3586722 w 7221941"/>
                  <a:gd name="csY81" fmla="*/ 521388 h 881669"/>
                  <a:gd name="csX82" fmla="*/ 3532473 w 7221941"/>
                  <a:gd name="csY82" fmla="*/ 621151 h 881669"/>
                  <a:gd name="csX83" fmla="*/ 3531033 w 7221941"/>
                  <a:gd name="csY83" fmla="*/ 619119 h 881669"/>
                  <a:gd name="csX84" fmla="*/ 3530338 w 7221941"/>
                  <a:gd name="csY84" fmla="*/ 621606 h 881669"/>
                  <a:gd name="csX85" fmla="*/ 3475581 w 7221941"/>
                  <a:gd name="csY85" fmla="*/ 719382 h 881669"/>
                  <a:gd name="csX86" fmla="*/ 3419788 w 7221941"/>
                  <a:gd name="csY86" fmla="*/ 805275 h 881669"/>
                  <a:gd name="csX87" fmla="*/ 3364909 w 7221941"/>
                  <a:gd name="csY87" fmla="*/ 861292 h 881669"/>
                  <a:gd name="csX88" fmla="*/ 3309332 w 7221941"/>
                  <a:gd name="csY88" fmla="*/ 881669 h 881669"/>
                  <a:gd name="csX89" fmla="*/ 3254465 w 7221941"/>
                  <a:gd name="csY89" fmla="*/ 861306 h 881669"/>
                  <a:gd name="csX90" fmla="*/ 3196760 w 7221941"/>
                  <a:gd name="csY90" fmla="*/ 802197 h 881669"/>
                  <a:gd name="csX91" fmla="*/ 3143638 w 7221941"/>
                  <a:gd name="csY91" fmla="*/ 721039 h 881669"/>
                  <a:gd name="csX92" fmla="*/ 3088946 w 7221941"/>
                  <a:gd name="csY92" fmla="*/ 620726 h 881669"/>
                  <a:gd name="csX93" fmla="*/ 3033522 w 7221941"/>
                  <a:gd name="csY93" fmla="*/ 520645 h 881669"/>
                  <a:gd name="csX94" fmla="*/ 2978458 w 7221941"/>
                  <a:gd name="csY94" fmla="*/ 436359 h 881669"/>
                  <a:gd name="csX95" fmla="*/ 2923253 w 7221941"/>
                  <a:gd name="csY95" fmla="*/ 380365 h 881669"/>
                  <a:gd name="csX96" fmla="*/ 2867850 w 7221941"/>
                  <a:gd name="csY96" fmla="*/ 360181 h 881669"/>
                  <a:gd name="csX97" fmla="*/ 2812809 w 7221941"/>
                  <a:gd name="csY97" fmla="*/ 380777 h 881669"/>
                  <a:gd name="csX98" fmla="*/ 2758501 w 7221941"/>
                  <a:gd name="csY98" fmla="*/ 435784 h 881669"/>
                  <a:gd name="csX99" fmla="*/ 2702390 w 7221941"/>
                  <a:gd name="csY99" fmla="*/ 521388 h 881669"/>
                  <a:gd name="csX100" fmla="*/ 2648141 w 7221941"/>
                  <a:gd name="csY100" fmla="*/ 621151 h 881669"/>
                  <a:gd name="csX101" fmla="*/ 2648137 w 7221941"/>
                  <a:gd name="csY101" fmla="*/ 620431 h 881669"/>
                  <a:gd name="csX102" fmla="*/ 2647684 w 7221941"/>
                  <a:gd name="csY102" fmla="*/ 621606 h 881669"/>
                  <a:gd name="csX103" fmla="*/ 2592927 w 7221941"/>
                  <a:gd name="csY103" fmla="*/ 719382 h 881669"/>
                  <a:gd name="csX104" fmla="*/ 2537133 w 7221941"/>
                  <a:gd name="csY104" fmla="*/ 805275 h 881669"/>
                  <a:gd name="csX105" fmla="*/ 2482256 w 7221941"/>
                  <a:gd name="csY105" fmla="*/ 861293 h 881669"/>
                  <a:gd name="csX106" fmla="*/ 2426679 w 7221941"/>
                  <a:gd name="csY106" fmla="*/ 881669 h 881669"/>
                  <a:gd name="csX107" fmla="*/ 2371811 w 7221941"/>
                  <a:gd name="csY107" fmla="*/ 861306 h 881669"/>
                  <a:gd name="csX108" fmla="*/ 2314106 w 7221941"/>
                  <a:gd name="csY108" fmla="*/ 802197 h 881669"/>
                  <a:gd name="csX109" fmla="*/ 2260985 w 7221941"/>
                  <a:gd name="csY109" fmla="*/ 721039 h 881669"/>
                  <a:gd name="csX110" fmla="*/ 2206292 w 7221941"/>
                  <a:gd name="csY110" fmla="*/ 620726 h 881669"/>
                  <a:gd name="csX111" fmla="*/ 2150869 w 7221941"/>
                  <a:gd name="csY111" fmla="*/ 520645 h 881669"/>
                  <a:gd name="csX112" fmla="*/ 2095804 w 7221941"/>
                  <a:gd name="csY112" fmla="*/ 436359 h 881669"/>
                  <a:gd name="csX113" fmla="*/ 2040599 w 7221941"/>
                  <a:gd name="csY113" fmla="*/ 380366 h 881669"/>
                  <a:gd name="csX114" fmla="*/ 1985197 w 7221941"/>
                  <a:gd name="csY114" fmla="*/ 360182 h 881669"/>
                  <a:gd name="csX115" fmla="*/ 1930155 w 7221941"/>
                  <a:gd name="csY115" fmla="*/ 380777 h 881669"/>
                  <a:gd name="csX116" fmla="*/ 1875848 w 7221941"/>
                  <a:gd name="csY116" fmla="*/ 435784 h 881669"/>
                  <a:gd name="csX117" fmla="*/ 1819736 w 7221941"/>
                  <a:gd name="csY117" fmla="*/ 521388 h 881669"/>
                  <a:gd name="csX118" fmla="*/ 1765487 w 7221941"/>
                  <a:gd name="csY118" fmla="*/ 621151 h 881669"/>
                  <a:gd name="csX119" fmla="*/ 1765122 w 7221941"/>
                  <a:gd name="csY119" fmla="*/ 620636 h 881669"/>
                  <a:gd name="csX120" fmla="*/ 1764852 w 7221941"/>
                  <a:gd name="csY120" fmla="*/ 621606 h 881669"/>
                  <a:gd name="csX121" fmla="*/ 1710094 w 7221941"/>
                  <a:gd name="csY121" fmla="*/ 719382 h 881669"/>
                  <a:gd name="csX122" fmla="*/ 1654301 w 7221941"/>
                  <a:gd name="csY122" fmla="*/ 805275 h 881669"/>
                  <a:gd name="csX123" fmla="*/ 1599423 w 7221941"/>
                  <a:gd name="csY123" fmla="*/ 861292 h 881669"/>
                  <a:gd name="csX124" fmla="*/ 1543846 w 7221941"/>
                  <a:gd name="csY124" fmla="*/ 881669 h 881669"/>
                  <a:gd name="csX125" fmla="*/ 1488978 w 7221941"/>
                  <a:gd name="csY125" fmla="*/ 861306 h 881669"/>
                  <a:gd name="csX126" fmla="*/ 1431273 w 7221941"/>
                  <a:gd name="csY126" fmla="*/ 802197 h 881669"/>
                  <a:gd name="csX127" fmla="*/ 1378152 w 7221941"/>
                  <a:gd name="csY127" fmla="*/ 721039 h 881669"/>
                  <a:gd name="csX128" fmla="*/ 1323460 w 7221941"/>
                  <a:gd name="csY128" fmla="*/ 620726 h 881669"/>
                  <a:gd name="csX129" fmla="*/ 1268035 w 7221941"/>
                  <a:gd name="csY129" fmla="*/ 520645 h 881669"/>
                  <a:gd name="csX130" fmla="*/ 1212971 w 7221941"/>
                  <a:gd name="csY130" fmla="*/ 436359 h 881669"/>
                  <a:gd name="csX131" fmla="*/ 1157767 w 7221941"/>
                  <a:gd name="csY131" fmla="*/ 380365 h 881669"/>
                  <a:gd name="csX132" fmla="*/ 1102364 w 7221941"/>
                  <a:gd name="csY132" fmla="*/ 360181 h 881669"/>
                  <a:gd name="csX133" fmla="*/ 1047322 w 7221941"/>
                  <a:gd name="csY133" fmla="*/ 380777 h 881669"/>
                  <a:gd name="csX134" fmla="*/ 993015 w 7221941"/>
                  <a:gd name="csY134" fmla="*/ 435784 h 881669"/>
                  <a:gd name="csX135" fmla="*/ 936903 w 7221941"/>
                  <a:gd name="csY135" fmla="*/ 521388 h 881669"/>
                  <a:gd name="csX136" fmla="*/ 882654 w 7221941"/>
                  <a:gd name="csY136" fmla="*/ 621151 h 881669"/>
                  <a:gd name="csX137" fmla="*/ 882650 w 7221941"/>
                  <a:gd name="csY137" fmla="*/ 620431 h 881669"/>
                  <a:gd name="csX138" fmla="*/ 882198 w 7221941"/>
                  <a:gd name="csY138" fmla="*/ 621606 h 881669"/>
                  <a:gd name="csX139" fmla="*/ 827441 w 7221941"/>
                  <a:gd name="csY139" fmla="*/ 719382 h 881669"/>
                  <a:gd name="csX140" fmla="*/ 771647 w 7221941"/>
                  <a:gd name="csY140" fmla="*/ 805275 h 881669"/>
                  <a:gd name="csX141" fmla="*/ 716769 w 7221941"/>
                  <a:gd name="csY141" fmla="*/ 861293 h 881669"/>
                  <a:gd name="csX142" fmla="*/ 661192 w 7221941"/>
                  <a:gd name="csY142" fmla="*/ 881669 h 881669"/>
                  <a:gd name="csX143" fmla="*/ 606325 w 7221941"/>
                  <a:gd name="csY143" fmla="*/ 861306 h 881669"/>
                  <a:gd name="csX144" fmla="*/ 548620 w 7221941"/>
                  <a:gd name="csY144" fmla="*/ 802197 h 881669"/>
                  <a:gd name="csX145" fmla="*/ 495499 w 7221941"/>
                  <a:gd name="csY145" fmla="*/ 721039 h 881669"/>
                  <a:gd name="csX146" fmla="*/ 440806 w 7221941"/>
                  <a:gd name="csY146" fmla="*/ 620726 h 881669"/>
                  <a:gd name="csX147" fmla="*/ 385382 w 7221941"/>
                  <a:gd name="csY147" fmla="*/ 520645 h 881669"/>
                  <a:gd name="csX148" fmla="*/ 330318 w 7221941"/>
                  <a:gd name="csY148" fmla="*/ 436359 h 881669"/>
                  <a:gd name="csX149" fmla="*/ 275113 w 7221941"/>
                  <a:gd name="csY149" fmla="*/ 380366 h 881669"/>
                  <a:gd name="csX150" fmla="*/ 219710 w 7221941"/>
                  <a:gd name="csY150" fmla="*/ 360182 h 881669"/>
                  <a:gd name="csX151" fmla="*/ 164668 w 7221941"/>
                  <a:gd name="csY151" fmla="*/ 380777 h 881669"/>
                  <a:gd name="csX152" fmla="*/ 110361 w 7221941"/>
                  <a:gd name="csY152" fmla="*/ 435784 h 881669"/>
                  <a:gd name="csX153" fmla="*/ 54250 w 7221941"/>
                  <a:gd name="csY153" fmla="*/ 521388 h 881669"/>
                  <a:gd name="csX154" fmla="*/ 0 w 7221941"/>
                  <a:gd name="csY154" fmla="*/ 621151 h 881669"/>
                  <a:gd name="csX0" fmla="*/ 1593418 w 7221941"/>
                  <a:gd name="csY0" fmla="*/ 5967 h 881669"/>
                  <a:gd name="csX1" fmla="*/ 1629373 w 7221941"/>
                  <a:gd name="csY1" fmla="*/ 0 h 881669"/>
                  <a:gd name="csX2" fmla="*/ 3287341 w 7221941"/>
                  <a:gd name="csY2" fmla="*/ 16935 h 881669"/>
                  <a:gd name="csX3" fmla="*/ 3340096 w 7221941"/>
                  <a:gd name="csY3" fmla="*/ 18923 h 881669"/>
                  <a:gd name="csX4" fmla="*/ 3360404 w 7221941"/>
                  <a:gd name="csY4" fmla="*/ 5967 h 881669"/>
                  <a:gd name="csX5" fmla="*/ 3396359 w 7221941"/>
                  <a:gd name="csY5" fmla="*/ 0 h 881669"/>
                  <a:gd name="csX6" fmla="*/ 5054327 w 7221941"/>
                  <a:gd name="csY6" fmla="*/ 16935 h 881669"/>
                  <a:gd name="csX7" fmla="*/ 5106878 w 7221941"/>
                  <a:gd name="csY7" fmla="*/ 18097 h 881669"/>
                  <a:gd name="csX8" fmla="*/ 5125890 w 7221941"/>
                  <a:gd name="csY8" fmla="*/ 5967 h 881669"/>
                  <a:gd name="csX9" fmla="*/ 5161845 w 7221941"/>
                  <a:gd name="csY9" fmla="*/ 0 h 881669"/>
                  <a:gd name="csX10" fmla="*/ 7221941 w 7221941"/>
                  <a:gd name="csY10" fmla="*/ 51611 h 881669"/>
                  <a:gd name="csX11" fmla="*/ 7062810 w 7221941"/>
                  <a:gd name="csY11" fmla="*/ 621606 h 881669"/>
                  <a:gd name="csX12" fmla="*/ 7008053 w 7221941"/>
                  <a:gd name="csY12" fmla="*/ 719382 h 881669"/>
                  <a:gd name="csX13" fmla="*/ 6952260 w 7221941"/>
                  <a:gd name="csY13" fmla="*/ 805275 h 881669"/>
                  <a:gd name="csX14" fmla="*/ 6897381 w 7221941"/>
                  <a:gd name="csY14" fmla="*/ 861292 h 881669"/>
                  <a:gd name="csX15" fmla="*/ 6841804 w 7221941"/>
                  <a:gd name="csY15" fmla="*/ 881669 h 881669"/>
                  <a:gd name="csX16" fmla="*/ 6786937 w 7221941"/>
                  <a:gd name="csY16" fmla="*/ 861306 h 881669"/>
                  <a:gd name="csX17" fmla="*/ 6729232 w 7221941"/>
                  <a:gd name="csY17" fmla="*/ 802197 h 881669"/>
                  <a:gd name="csX18" fmla="*/ 6676111 w 7221941"/>
                  <a:gd name="csY18" fmla="*/ 721039 h 881669"/>
                  <a:gd name="csX19" fmla="*/ 6621418 w 7221941"/>
                  <a:gd name="csY19" fmla="*/ 620726 h 881669"/>
                  <a:gd name="csX20" fmla="*/ 6565994 w 7221941"/>
                  <a:gd name="csY20" fmla="*/ 520645 h 881669"/>
                  <a:gd name="csX21" fmla="*/ 6510930 w 7221941"/>
                  <a:gd name="csY21" fmla="*/ 436359 h 881669"/>
                  <a:gd name="csX22" fmla="*/ 6455725 w 7221941"/>
                  <a:gd name="csY22" fmla="*/ 380365 h 881669"/>
                  <a:gd name="csX23" fmla="*/ 6400323 w 7221941"/>
                  <a:gd name="csY23" fmla="*/ 360181 h 881669"/>
                  <a:gd name="csX24" fmla="*/ 6345281 w 7221941"/>
                  <a:gd name="csY24" fmla="*/ 380777 h 881669"/>
                  <a:gd name="csX25" fmla="*/ 6290973 w 7221941"/>
                  <a:gd name="csY25" fmla="*/ 435784 h 881669"/>
                  <a:gd name="csX26" fmla="*/ 6234862 w 7221941"/>
                  <a:gd name="csY26" fmla="*/ 521388 h 881669"/>
                  <a:gd name="csX27" fmla="*/ 6180613 w 7221941"/>
                  <a:gd name="csY27" fmla="*/ 621151 h 881669"/>
                  <a:gd name="csX28" fmla="*/ 6180609 w 7221941"/>
                  <a:gd name="csY28" fmla="*/ 620431 h 881669"/>
                  <a:gd name="csX29" fmla="*/ 6180157 w 7221941"/>
                  <a:gd name="csY29" fmla="*/ 621606 h 881669"/>
                  <a:gd name="csX30" fmla="*/ 6125399 w 7221941"/>
                  <a:gd name="csY30" fmla="*/ 719382 h 881669"/>
                  <a:gd name="csX31" fmla="*/ 6069606 w 7221941"/>
                  <a:gd name="csY31" fmla="*/ 805275 h 881669"/>
                  <a:gd name="csX32" fmla="*/ 6014728 w 7221941"/>
                  <a:gd name="csY32" fmla="*/ 861293 h 881669"/>
                  <a:gd name="csX33" fmla="*/ 5959151 w 7221941"/>
                  <a:gd name="csY33" fmla="*/ 881669 h 881669"/>
                  <a:gd name="csX34" fmla="*/ 5904283 w 7221941"/>
                  <a:gd name="csY34" fmla="*/ 861306 h 881669"/>
                  <a:gd name="csX35" fmla="*/ 5846578 w 7221941"/>
                  <a:gd name="csY35" fmla="*/ 802197 h 881669"/>
                  <a:gd name="csX36" fmla="*/ 5793457 w 7221941"/>
                  <a:gd name="csY36" fmla="*/ 721039 h 881669"/>
                  <a:gd name="csX37" fmla="*/ 5738764 w 7221941"/>
                  <a:gd name="csY37" fmla="*/ 620726 h 881669"/>
                  <a:gd name="csX38" fmla="*/ 5683341 w 7221941"/>
                  <a:gd name="csY38" fmla="*/ 520645 h 881669"/>
                  <a:gd name="csX39" fmla="*/ 5628277 w 7221941"/>
                  <a:gd name="csY39" fmla="*/ 436359 h 881669"/>
                  <a:gd name="csX40" fmla="*/ 5573071 w 7221941"/>
                  <a:gd name="csY40" fmla="*/ 380366 h 881669"/>
                  <a:gd name="csX41" fmla="*/ 5517669 w 7221941"/>
                  <a:gd name="csY41" fmla="*/ 360182 h 881669"/>
                  <a:gd name="csX42" fmla="*/ 5462627 w 7221941"/>
                  <a:gd name="csY42" fmla="*/ 380777 h 881669"/>
                  <a:gd name="csX43" fmla="*/ 5408320 w 7221941"/>
                  <a:gd name="csY43" fmla="*/ 435784 h 881669"/>
                  <a:gd name="csX44" fmla="*/ 5352208 w 7221941"/>
                  <a:gd name="csY44" fmla="*/ 521388 h 881669"/>
                  <a:gd name="csX45" fmla="*/ 5297959 w 7221941"/>
                  <a:gd name="csY45" fmla="*/ 621151 h 881669"/>
                  <a:gd name="csX46" fmla="*/ 5297594 w 7221941"/>
                  <a:gd name="csY46" fmla="*/ 620636 h 881669"/>
                  <a:gd name="csX47" fmla="*/ 5297324 w 7221941"/>
                  <a:gd name="csY47" fmla="*/ 621606 h 881669"/>
                  <a:gd name="csX48" fmla="*/ 5242567 w 7221941"/>
                  <a:gd name="csY48" fmla="*/ 719382 h 881669"/>
                  <a:gd name="csX49" fmla="*/ 5186773 w 7221941"/>
                  <a:gd name="csY49" fmla="*/ 805275 h 881669"/>
                  <a:gd name="csX50" fmla="*/ 5131895 w 7221941"/>
                  <a:gd name="csY50" fmla="*/ 861292 h 881669"/>
                  <a:gd name="csX51" fmla="*/ 5076318 w 7221941"/>
                  <a:gd name="csY51" fmla="*/ 881669 h 881669"/>
                  <a:gd name="csX52" fmla="*/ 5021451 w 7221941"/>
                  <a:gd name="csY52" fmla="*/ 861306 h 881669"/>
                  <a:gd name="csX53" fmla="*/ 4963746 w 7221941"/>
                  <a:gd name="csY53" fmla="*/ 802197 h 881669"/>
                  <a:gd name="csX54" fmla="*/ 4910624 w 7221941"/>
                  <a:gd name="csY54" fmla="*/ 721039 h 881669"/>
                  <a:gd name="csX55" fmla="*/ 4855932 w 7221941"/>
                  <a:gd name="csY55" fmla="*/ 620726 h 881669"/>
                  <a:gd name="csX56" fmla="*/ 4800508 w 7221941"/>
                  <a:gd name="csY56" fmla="*/ 520645 h 881669"/>
                  <a:gd name="csX57" fmla="*/ 4745443 w 7221941"/>
                  <a:gd name="csY57" fmla="*/ 436359 h 881669"/>
                  <a:gd name="csX58" fmla="*/ 4690239 w 7221941"/>
                  <a:gd name="csY58" fmla="*/ 380365 h 881669"/>
                  <a:gd name="csX59" fmla="*/ 4634836 w 7221941"/>
                  <a:gd name="csY59" fmla="*/ 360181 h 881669"/>
                  <a:gd name="csX60" fmla="*/ 4579794 w 7221941"/>
                  <a:gd name="csY60" fmla="*/ 380777 h 881669"/>
                  <a:gd name="csX61" fmla="*/ 4525487 w 7221941"/>
                  <a:gd name="csY61" fmla="*/ 435784 h 881669"/>
                  <a:gd name="csX62" fmla="*/ 4469375 w 7221941"/>
                  <a:gd name="csY62" fmla="*/ 521388 h 881669"/>
                  <a:gd name="csX63" fmla="*/ 4415126 w 7221941"/>
                  <a:gd name="csY63" fmla="*/ 621151 h 881669"/>
                  <a:gd name="csX64" fmla="*/ 4415122 w 7221941"/>
                  <a:gd name="csY64" fmla="*/ 620431 h 881669"/>
                  <a:gd name="csX65" fmla="*/ 4414670 w 7221941"/>
                  <a:gd name="csY65" fmla="*/ 621606 h 881669"/>
                  <a:gd name="csX66" fmla="*/ 4359913 w 7221941"/>
                  <a:gd name="csY66" fmla="*/ 719382 h 881669"/>
                  <a:gd name="csX67" fmla="*/ 4304119 w 7221941"/>
                  <a:gd name="csY67" fmla="*/ 805275 h 881669"/>
                  <a:gd name="csX68" fmla="*/ 4249241 w 7221941"/>
                  <a:gd name="csY68" fmla="*/ 861293 h 881669"/>
                  <a:gd name="csX69" fmla="*/ 4193665 w 7221941"/>
                  <a:gd name="csY69" fmla="*/ 881669 h 881669"/>
                  <a:gd name="csX70" fmla="*/ 4138797 w 7221941"/>
                  <a:gd name="csY70" fmla="*/ 861306 h 881669"/>
                  <a:gd name="csX71" fmla="*/ 4081092 w 7221941"/>
                  <a:gd name="csY71" fmla="*/ 802197 h 881669"/>
                  <a:gd name="csX72" fmla="*/ 4027971 w 7221941"/>
                  <a:gd name="csY72" fmla="*/ 721039 h 881669"/>
                  <a:gd name="csX73" fmla="*/ 3973278 w 7221941"/>
                  <a:gd name="csY73" fmla="*/ 620726 h 881669"/>
                  <a:gd name="csX74" fmla="*/ 3917854 w 7221941"/>
                  <a:gd name="csY74" fmla="*/ 520645 h 881669"/>
                  <a:gd name="csX75" fmla="*/ 3862790 w 7221941"/>
                  <a:gd name="csY75" fmla="*/ 436359 h 881669"/>
                  <a:gd name="csX76" fmla="*/ 3807585 w 7221941"/>
                  <a:gd name="csY76" fmla="*/ 380366 h 881669"/>
                  <a:gd name="csX77" fmla="*/ 3752182 w 7221941"/>
                  <a:gd name="csY77" fmla="*/ 360182 h 881669"/>
                  <a:gd name="csX78" fmla="*/ 3697141 w 7221941"/>
                  <a:gd name="csY78" fmla="*/ 380777 h 881669"/>
                  <a:gd name="csX79" fmla="*/ 3642833 w 7221941"/>
                  <a:gd name="csY79" fmla="*/ 435784 h 881669"/>
                  <a:gd name="csX80" fmla="*/ 3586722 w 7221941"/>
                  <a:gd name="csY80" fmla="*/ 521388 h 881669"/>
                  <a:gd name="csX81" fmla="*/ 3532473 w 7221941"/>
                  <a:gd name="csY81" fmla="*/ 621151 h 881669"/>
                  <a:gd name="csX82" fmla="*/ 3531033 w 7221941"/>
                  <a:gd name="csY82" fmla="*/ 619119 h 881669"/>
                  <a:gd name="csX83" fmla="*/ 3530338 w 7221941"/>
                  <a:gd name="csY83" fmla="*/ 621606 h 881669"/>
                  <a:gd name="csX84" fmla="*/ 3475581 w 7221941"/>
                  <a:gd name="csY84" fmla="*/ 719382 h 881669"/>
                  <a:gd name="csX85" fmla="*/ 3419788 w 7221941"/>
                  <a:gd name="csY85" fmla="*/ 805275 h 881669"/>
                  <a:gd name="csX86" fmla="*/ 3364909 w 7221941"/>
                  <a:gd name="csY86" fmla="*/ 861292 h 881669"/>
                  <a:gd name="csX87" fmla="*/ 3309332 w 7221941"/>
                  <a:gd name="csY87" fmla="*/ 881669 h 881669"/>
                  <a:gd name="csX88" fmla="*/ 3254465 w 7221941"/>
                  <a:gd name="csY88" fmla="*/ 861306 h 881669"/>
                  <a:gd name="csX89" fmla="*/ 3196760 w 7221941"/>
                  <a:gd name="csY89" fmla="*/ 802197 h 881669"/>
                  <a:gd name="csX90" fmla="*/ 3143638 w 7221941"/>
                  <a:gd name="csY90" fmla="*/ 721039 h 881669"/>
                  <a:gd name="csX91" fmla="*/ 3088946 w 7221941"/>
                  <a:gd name="csY91" fmla="*/ 620726 h 881669"/>
                  <a:gd name="csX92" fmla="*/ 3033522 w 7221941"/>
                  <a:gd name="csY92" fmla="*/ 520645 h 881669"/>
                  <a:gd name="csX93" fmla="*/ 2978458 w 7221941"/>
                  <a:gd name="csY93" fmla="*/ 436359 h 881669"/>
                  <a:gd name="csX94" fmla="*/ 2923253 w 7221941"/>
                  <a:gd name="csY94" fmla="*/ 380365 h 881669"/>
                  <a:gd name="csX95" fmla="*/ 2867850 w 7221941"/>
                  <a:gd name="csY95" fmla="*/ 360181 h 881669"/>
                  <a:gd name="csX96" fmla="*/ 2812809 w 7221941"/>
                  <a:gd name="csY96" fmla="*/ 380777 h 881669"/>
                  <a:gd name="csX97" fmla="*/ 2758501 w 7221941"/>
                  <a:gd name="csY97" fmla="*/ 435784 h 881669"/>
                  <a:gd name="csX98" fmla="*/ 2702390 w 7221941"/>
                  <a:gd name="csY98" fmla="*/ 521388 h 881669"/>
                  <a:gd name="csX99" fmla="*/ 2648141 w 7221941"/>
                  <a:gd name="csY99" fmla="*/ 621151 h 881669"/>
                  <a:gd name="csX100" fmla="*/ 2648137 w 7221941"/>
                  <a:gd name="csY100" fmla="*/ 620431 h 881669"/>
                  <a:gd name="csX101" fmla="*/ 2647684 w 7221941"/>
                  <a:gd name="csY101" fmla="*/ 621606 h 881669"/>
                  <a:gd name="csX102" fmla="*/ 2592927 w 7221941"/>
                  <a:gd name="csY102" fmla="*/ 719382 h 881669"/>
                  <a:gd name="csX103" fmla="*/ 2537133 w 7221941"/>
                  <a:gd name="csY103" fmla="*/ 805275 h 881669"/>
                  <a:gd name="csX104" fmla="*/ 2482256 w 7221941"/>
                  <a:gd name="csY104" fmla="*/ 861293 h 881669"/>
                  <a:gd name="csX105" fmla="*/ 2426679 w 7221941"/>
                  <a:gd name="csY105" fmla="*/ 881669 h 881669"/>
                  <a:gd name="csX106" fmla="*/ 2371811 w 7221941"/>
                  <a:gd name="csY106" fmla="*/ 861306 h 881669"/>
                  <a:gd name="csX107" fmla="*/ 2314106 w 7221941"/>
                  <a:gd name="csY107" fmla="*/ 802197 h 881669"/>
                  <a:gd name="csX108" fmla="*/ 2260985 w 7221941"/>
                  <a:gd name="csY108" fmla="*/ 721039 h 881669"/>
                  <a:gd name="csX109" fmla="*/ 2206292 w 7221941"/>
                  <a:gd name="csY109" fmla="*/ 620726 h 881669"/>
                  <a:gd name="csX110" fmla="*/ 2150869 w 7221941"/>
                  <a:gd name="csY110" fmla="*/ 520645 h 881669"/>
                  <a:gd name="csX111" fmla="*/ 2095804 w 7221941"/>
                  <a:gd name="csY111" fmla="*/ 436359 h 881669"/>
                  <a:gd name="csX112" fmla="*/ 2040599 w 7221941"/>
                  <a:gd name="csY112" fmla="*/ 380366 h 881669"/>
                  <a:gd name="csX113" fmla="*/ 1985197 w 7221941"/>
                  <a:gd name="csY113" fmla="*/ 360182 h 881669"/>
                  <a:gd name="csX114" fmla="*/ 1930155 w 7221941"/>
                  <a:gd name="csY114" fmla="*/ 380777 h 881669"/>
                  <a:gd name="csX115" fmla="*/ 1875848 w 7221941"/>
                  <a:gd name="csY115" fmla="*/ 435784 h 881669"/>
                  <a:gd name="csX116" fmla="*/ 1819736 w 7221941"/>
                  <a:gd name="csY116" fmla="*/ 521388 h 881669"/>
                  <a:gd name="csX117" fmla="*/ 1765487 w 7221941"/>
                  <a:gd name="csY117" fmla="*/ 621151 h 881669"/>
                  <a:gd name="csX118" fmla="*/ 1765122 w 7221941"/>
                  <a:gd name="csY118" fmla="*/ 620636 h 881669"/>
                  <a:gd name="csX119" fmla="*/ 1764852 w 7221941"/>
                  <a:gd name="csY119" fmla="*/ 621606 h 881669"/>
                  <a:gd name="csX120" fmla="*/ 1710094 w 7221941"/>
                  <a:gd name="csY120" fmla="*/ 719382 h 881669"/>
                  <a:gd name="csX121" fmla="*/ 1654301 w 7221941"/>
                  <a:gd name="csY121" fmla="*/ 805275 h 881669"/>
                  <a:gd name="csX122" fmla="*/ 1599423 w 7221941"/>
                  <a:gd name="csY122" fmla="*/ 861292 h 881669"/>
                  <a:gd name="csX123" fmla="*/ 1543846 w 7221941"/>
                  <a:gd name="csY123" fmla="*/ 881669 h 881669"/>
                  <a:gd name="csX124" fmla="*/ 1488978 w 7221941"/>
                  <a:gd name="csY124" fmla="*/ 861306 h 881669"/>
                  <a:gd name="csX125" fmla="*/ 1431273 w 7221941"/>
                  <a:gd name="csY125" fmla="*/ 802197 h 881669"/>
                  <a:gd name="csX126" fmla="*/ 1378152 w 7221941"/>
                  <a:gd name="csY126" fmla="*/ 721039 h 881669"/>
                  <a:gd name="csX127" fmla="*/ 1323460 w 7221941"/>
                  <a:gd name="csY127" fmla="*/ 620726 h 881669"/>
                  <a:gd name="csX128" fmla="*/ 1268035 w 7221941"/>
                  <a:gd name="csY128" fmla="*/ 520645 h 881669"/>
                  <a:gd name="csX129" fmla="*/ 1212971 w 7221941"/>
                  <a:gd name="csY129" fmla="*/ 436359 h 881669"/>
                  <a:gd name="csX130" fmla="*/ 1157767 w 7221941"/>
                  <a:gd name="csY130" fmla="*/ 380365 h 881669"/>
                  <a:gd name="csX131" fmla="*/ 1102364 w 7221941"/>
                  <a:gd name="csY131" fmla="*/ 360181 h 881669"/>
                  <a:gd name="csX132" fmla="*/ 1047322 w 7221941"/>
                  <a:gd name="csY132" fmla="*/ 380777 h 881669"/>
                  <a:gd name="csX133" fmla="*/ 993015 w 7221941"/>
                  <a:gd name="csY133" fmla="*/ 435784 h 881669"/>
                  <a:gd name="csX134" fmla="*/ 936903 w 7221941"/>
                  <a:gd name="csY134" fmla="*/ 521388 h 881669"/>
                  <a:gd name="csX135" fmla="*/ 882654 w 7221941"/>
                  <a:gd name="csY135" fmla="*/ 621151 h 881669"/>
                  <a:gd name="csX136" fmla="*/ 882650 w 7221941"/>
                  <a:gd name="csY136" fmla="*/ 620431 h 881669"/>
                  <a:gd name="csX137" fmla="*/ 882198 w 7221941"/>
                  <a:gd name="csY137" fmla="*/ 621606 h 881669"/>
                  <a:gd name="csX138" fmla="*/ 827441 w 7221941"/>
                  <a:gd name="csY138" fmla="*/ 719382 h 881669"/>
                  <a:gd name="csX139" fmla="*/ 771647 w 7221941"/>
                  <a:gd name="csY139" fmla="*/ 805275 h 881669"/>
                  <a:gd name="csX140" fmla="*/ 716769 w 7221941"/>
                  <a:gd name="csY140" fmla="*/ 861293 h 881669"/>
                  <a:gd name="csX141" fmla="*/ 661192 w 7221941"/>
                  <a:gd name="csY141" fmla="*/ 881669 h 881669"/>
                  <a:gd name="csX142" fmla="*/ 606325 w 7221941"/>
                  <a:gd name="csY142" fmla="*/ 861306 h 881669"/>
                  <a:gd name="csX143" fmla="*/ 548620 w 7221941"/>
                  <a:gd name="csY143" fmla="*/ 802197 h 881669"/>
                  <a:gd name="csX144" fmla="*/ 495499 w 7221941"/>
                  <a:gd name="csY144" fmla="*/ 721039 h 881669"/>
                  <a:gd name="csX145" fmla="*/ 440806 w 7221941"/>
                  <a:gd name="csY145" fmla="*/ 620726 h 881669"/>
                  <a:gd name="csX146" fmla="*/ 385382 w 7221941"/>
                  <a:gd name="csY146" fmla="*/ 520645 h 881669"/>
                  <a:gd name="csX147" fmla="*/ 330318 w 7221941"/>
                  <a:gd name="csY147" fmla="*/ 436359 h 881669"/>
                  <a:gd name="csX148" fmla="*/ 275113 w 7221941"/>
                  <a:gd name="csY148" fmla="*/ 380366 h 881669"/>
                  <a:gd name="csX149" fmla="*/ 219710 w 7221941"/>
                  <a:gd name="csY149" fmla="*/ 360182 h 881669"/>
                  <a:gd name="csX150" fmla="*/ 164668 w 7221941"/>
                  <a:gd name="csY150" fmla="*/ 380777 h 881669"/>
                  <a:gd name="csX151" fmla="*/ 110361 w 7221941"/>
                  <a:gd name="csY151" fmla="*/ 435784 h 881669"/>
                  <a:gd name="csX152" fmla="*/ 54250 w 7221941"/>
                  <a:gd name="csY152" fmla="*/ 521388 h 881669"/>
                  <a:gd name="csX153" fmla="*/ 0 w 7221941"/>
                  <a:gd name="csY153" fmla="*/ 621151 h 881669"/>
                  <a:gd name="csX0" fmla="*/ 1593418 w 7221941"/>
                  <a:gd name="csY0" fmla="*/ 5967 h 881669"/>
                  <a:gd name="csX1" fmla="*/ 3287341 w 7221941"/>
                  <a:gd name="csY1" fmla="*/ 16935 h 881669"/>
                  <a:gd name="csX2" fmla="*/ 3340096 w 7221941"/>
                  <a:gd name="csY2" fmla="*/ 18923 h 881669"/>
                  <a:gd name="csX3" fmla="*/ 3360404 w 7221941"/>
                  <a:gd name="csY3" fmla="*/ 5967 h 881669"/>
                  <a:gd name="csX4" fmla="*/ 3396359 w 7221941"/>
                  <a:gd name="csY4" fmla="*/ 0 h 881669"/>
                  <a:gd name="csX5" fmla="*/ 5054327 w 7221941"/>
                  <a:gd name="csY5" fmla="*/ 16935 h 881669"/>
                  <a:gd name="csX6" fmla="*/ 5106878 w 7221941"/>
                  <a:gd name="csY6" fmla="*/ 18097 h 881669"/>
                  <a:gd name="csX7" fmla="*/ 5125890 w 7221941"/>
                  <a:gd name="csY7" fmla="*/ 5967 h 881669"/>
                  <a:gd name="csX8" fmla="*/ 5161845 w 7221941"/>
                  <a:gd name="csY8" fmla="*/ 0 h 881669"/>
                  <a:gd name="csX9" fmla="*/ 7221941 w 7221941"/>
                  <a:gd name="csY9" fmla="*/ 51611 h 881669"/>
                  <a:gd name="csX10" fmla="*/ 7062810 w 7221941"/>
                  <a:gd name="csY10" fmla="*/ 621606 h 881669"/>
                  <a:gd name="csX11" fmla="*/ 7008053 w 7221941"/>
                  <a:gd name="csY11" fmla="*/ 719382 h 881669"/>
                  <a:gd name="csX12" fmla="*/ 6952260 w 7221941"/>
                  <a:gd name="csY12" fmla="*/ 805275 h 881669"/>
                  <a:gd name="csX13" fmla="*/ 6897381 w 7221941"/>
                  <a:gd name="csY13" fmla="*/ 861292 h 881669"/>
                  <a:gd name="csX14" fmla="*/ 6841804 w 7221941"/>
                  <a:gd name="csY14" fmla="*/ 881669 h 881669"/>
                  <a:gd name="csX15" fmla="*/ 6786937 w 7221941"/>
                  <a:gd name="csY15" fmla="*/ 861306 h 881669"/>
                  <a:gd name="csX16" fmla="*/ 6729232 w 7221941"/>
                  <a:gd name="csY16" fmla="*/ 802197 h 881669"/>
                  <a:gd name="csX17" fmla="*/ 6676111 w 7221941"/>
                  <a:gd name="csY17" fmla="*/ 721039 h 881669"/>
                  <a:gd name="csX18" fmla="*/ 6621418 w 7221941"/>
                  <a:gd name="csY18" fmla="*/ 620726 h 881669"/>
                  <a:gd name="csX19" fmla="*/ 6565994 w 7221941"/>
                  <a:gd name="csY19" fmla="*/ 520645 h 881669"/>
                  <a:gd name="csX20" fmla="*/ 6510930 w 7221941"/>
                  <a:gd name="csY20" fmla="*/ 436359 h 881669"/>
                  <a:gd name="csX21" fmla="*/ 6455725 w 7221941"/>
                  <a:gd name="csY21" fmla="*/ 380365 h 881669"/>
                  <a:gd name="csX22" fmla="*/ 6400323 w 7221941"/>
                  <a:gd name="csY22" fmla="*/ 360181 h 881669"/>
                  <a:gd name="csX23" fmla="*/ 6345281 w 7221941"/>
                  <a:gd name="csY23" fmla="*/ 380777 h 881669"/>
                  <a:gd name="csX24" fmla="*/ 6290973 w 7221941"/>
                  <a:gd name="csY24" fmla="*/ 435784 h 881669"/>
                  <a:gd name="csX25" fmla="*/ 6234862 w 7221941"/>
                  <a:gd name="csY25" fmla="*/ 521388 h 881669"/>
                  <a:gd name="csX26" fmla="*/ 6180613 w 7221941"/>
                  <a:gd name="csY26" fmla="*/ 621151 h 881669"/>
                  <a:gd name="csX27" fmla="*/ 6180609 w 7221941"/>
                  <a:gd name="csY27" fmla="*/ 620431 h 881669"/>
                  <a:gd name="csX28" fmla="*/ 6180157 w 7221941"/>
                  <a:gd name="csY28" fmla="*/ 621606 h 881669"/>
                  <a:gd name="csX29" fmla="*/ 6125399 w 7221941"/>
                  <a:gd name="csY29" fmla="*/ 719382 h 881669"/>
                  <a:gd name="csX30" fmla="*/ 6069606 w 7221941"/>
                  <a:gd name="csY30" fmla="*/ 805275 h 881669"/>
                  <a:gd name="csX31" fmla="*/ 6014728 w 7221941"/>
                  <a:gd name="csY31" fmla="*/ 861293 h 881669"/>
                  <a:gd name="csX32" fmla="*/ 5959151 w 7221941"/>
                  <a:gd name="csY32" fmla="*/ 881669 h 881669"/>
                  <a:gd name="csX33" fmla="*/ 5904283 w 7221941"/>
                  <a:gd name="csY33" fmla="*/ 861306 h 881669"/>
                  <a:gd name="csX34" fmla="*/ 5846578 w 7221941"/>
                  <a:gd name="csY34" fmla="*/ 802197 h 881669"/>
                  <a:gd name="csX35" fmla="*/ 5793457 w 7221941"/>
                  <a:gd name="csY35" fmla="*/ 721039 h 881669"/>
                  <a:gd name="csX36" fmla="*/ 5738764 w 7221941"/>
                  <a:gd name="csY36" fmla="*/ 620726 h 881669"/>
                  <a:gd name="csX37" fmla="*/ 5683341 w 7221941"/>
                  <a:gd name="csY37" fmla="*/ 520645 h 881669"/>
                  <a:gd name="csX38" fmla="*/ 5628277 w 7221941"/>
                  <a:gd name="csY38" fmla="*/ 436359 h 881669"/>
                  <a:gd name="csX39" fmla="*/ 5573071 w 7221941"/>
                  <a:gd name="csY39" fmla="*/ 380366 h 881669"/>
                  <a:gd name="csX40" fmla="*/ 5517669 w 7221941"/>
                  <a:gd name="csY40" fmla="*/ 360182 h 881669"/>
                  <a:gd name="csX41" fmla="*/ 5462627 w 7221941"/>
                  <a:gd name="csY41" fmla="*/ 380777 h 881669"/>
                  <a:gd name="csX42" fmla="*/ 5408320 w 7221941"/>
                  <a:gd name="csY42" fmla="*/ 435784 h 881669"/>
                  <a:gd name="csX43" fmla="*/ 5352208 w 7221941"/>
                  <a:gd name="csY43" fmla="*/ 521388 h 881669"/>
                  <a:gd name="csX44" fmla="*/ 5297959 w 7221941"/>
                  <a:gd name="csY44" fmla="*/ 621151 h 881669"/>
                  <a:gd name="csX45" fmla="*/ 5297594 w 7221941"/>
                  <a:gd name="csY45" fmla="*/ 620636 h 881669"/>
                  <a:gd name="csX46" fmla="*/ 5297324 w 7221941"/>
                  <a:gd name="csY46" fmla="*/ 621606 h 881669"/>
                  <a:gd name="csX47" fmla="*/ 5242567 w 7221941"/>
                  <a:gd name="csY47" fmla="*/ 719382 h 881669"/>
                  <a:gd name="csX48" fmla="*/ 5186773 w 7221941"/>
                  <a:gd name="csY48" fmla="*/ 805275 h 881669"/>
                  <a:gd name="csX49" fmla="*/ 5131895 w 7221941"/>
                  <a:gd name="csY49" fmla="*/ 861292 h 881669"/>
                  <a:gd name="csX50" fmla="*/ 5076318 w 7221941"/>
                  <a:gd name="csY50" fmla="*/ 881669 h 881669"/>
                  <a:gd name="csX51" fmla="*/ 5021451 w 7221941"/>
                  <a:gd name="csY51" fmla="*/ 861306 h 881669"/>
                  <a:gd name="csX52" fmla="*/ 4963746 w 7221941"/>
                  <a:gd name="csY52" fmla="*/ 802197 h 881669"/>
                  <a:gd name="csX53" fmla="*/ 4910624 w 7221941"/>
                  <a:gd name="csY53" fmla="*/ 721039 h 881669"/>
                  <a:gd name="csX54" fmla="*/ 4855932 w 7221941"/>
                  <a:gd name="csY54" fmla="*/ 620726 h 881669"/>
                  <a:gd name="csX55" fmla="*/ 4800508 w 7221941"/>
                  <a:gd name="csY55" fmla="*/ 520645 h 881669"/>
                  <a:gd name="csX56" fmla="*/ 4745443 w 7221941"/>
                  <a:gd name="csY56" fmla="*/ 436359 h 881669"/>
                  <a:gd name="csX57" fmla="*/ 4690239 w 7221941"/>
                  <a:gd name="csY57" fmla="*/ 380365 h 881669"/>
                  <a:gd name="csX58" fmla="*/ 4634836 w 7221941"/>
                  <a:gd name="csY58" fmla="*/ 360181 h 881669"/>
                  <a:gd name="csX59" fmla="*/ 4579794 w 7221941"/>
                  <a:gd name="csY59" fmla="*/ 380777 h 881669"/>
                  <a:gd name="csX60" fmla="*/ 4525487 w 7221941"/>
                  <a:gd name="csY60" fmla="*/ 435784 h 881669"/>
                  <a:gd name="csX61" fmla="*/ 4469375 w 7221941"/>
                  <a:gd name="csY61" fmla="*/ 521388 h 881669"/>
                  <a:gd name="csX62" fmla="*/ 4415126 w 7221941"/>
                  <a:gd name="csY62" fmla="*/ 621151 h 881669"/>
                  <a:gd name="csX63" fmla="*/ 4415122 w 7221941"/>
                  <a:gd name="csY63" fmla="*/ 620431 h 881669"/>
                  <a:gd name="csX64" fmla="*/ 4414670 w 7221941"/>
                  <a:gd name="csY64" fmla="*/ 621606 h 881669"/>
                  <a:gd name="csX65" fmla="*/ 4359913 w 7221941"/>
                  <a:gd name="csY65" fmla="*/ 719382 h 881669"/>
                  <a:gd name="csX66" fmla="*/ 4304119 w 7221941"/>
                  <a:gd name="csY66" fmla="*/ 805275 h 881669"/>
                  <a:gd name="csX67" fmla="*/ 4249241 w 7221941"/>
                  <a:gd name="csY67" fmla="*/ 861293 h 881669"/>
                  <a:gd name="csX68" fmla="*/ 4193665 w 7221941"/>
                  <a:gd name="csY68" fmla="*/ 881669 h 881669"/>
                  <a:gd name="csX69" fmla="*/ 4138797 w 7221941"/>
                  <a:gd name="csY69" fmla="*/ 861306 h 881669"/>
                  <a:gd name="csX70" fmla="*/ 4081092 w 7221941"/>
                  <a:gd name="csY70" fmla="*/ 802197 h 881669"/>
                  <a:gd name="csX71" fmla="*/ 4027971 w 7221941"/>
                  <a:gd name="csY71" fmla="*/ 721039 h 881669"/>
                  <a:gd name="csX72" fmla="*/ 3973278 w 7221941"/>
                  <a:gd name="csY72" fmla="*/ 620726 h 881669"/>
                  <a:gd name="csX73" fmla="*/ 3917854 w 7221941"/>
                  <a:gd name="csY73" fmla="*/ 520645 h 881669"/>
                  <a:gd name="csX74" fmla="*/ 3862790 w 7221941"/>
                  <a:gd name="csY74" fmla="*/ 436359 h 881669"/>
                  <a:gd name="csX75" fmla="*/ 3807585 w 7221941"/>
                  <a:gd name="csY75" fmla="*/ 380366 h 881669"/>
                  <a:gd name="csX76" fmla="*/ 3752182 w 7221941"/>
                  <a:gd name="csY76" fmla="*/ 360182 h 881669"/>
                  <a:gd name="csX77" fmla="*/ 3697141 w 7221941"/>
                  <a:gd name="csY77" fmla="*/ 380777 h 881669"/>
                  <a:gd name="csX78" fmla="*/ 3642833 w 7221941"/>
                  <a:gd name="csY78" fmla="*/ 435784 h 881669"/>
                  <a:gd name="csX79" fmla="*/ 3586722 w 7221941"/>
                  <a:gd name="csY79" fmla="*/ 521388 h 881669"/>
                  <a:gd name="csX80" fmla="*/ 3532473 w 7221941"/>
                  <a:gd name="csY80" fmla="*/ 621151 h 881669"/>
                  <a:gd name="csX81" fmla="*/ 3531033 w 7221941"/>
                  <a:gd name="csY81" fmla="*/ 619119 h 881669"/>
                  <a:gd name="csX82" fmla="*/ 3530338 w 7221941"/>
                  <a:gd name="csY82" fmla="*/ 621606 h 881669"/>
                  <a:gd name="csX83" fmla="*/ 3475581 w 7221941"/>
                  <a:gd name="csY83" fmla="*/ 719382 h 881669"/>
                  <a:gd name="csX84" fmla="*/ 3419788 w 7221941"/>
                  <a:gd name="csY84" fmla="*/ 805275 h 881669"/>
                  <a:gd name="csX85" fmla="*/ 3364909 w 7221941"/>
                  <a:gd name="csY85" fmla="*/ 861292 h 881669"/>
                  <a:gd name="csX86" fmla="*/ 3309332 w 7221941"/>
                  <a:gd name="csY86" fmla="*/ 881669 h 881669"/>
                  <a:gd name="csX87" fmla="*/ 3254465 w 7221941"/>
                  <a:gd name="csY87" fmla="*/ 861306 h 881669"/>
                  <a:gd name="csX88" fmla="*/ 3196760 w 7221941"/>
                  <a:gd name="csY88" fmla="*/ 802197 h 881669"/>
                  <a:gd name="csX89" fmla="*/ 3143638 w 7221941"/>
                  <a:gd name="csY89" fmla="*/ 721039 h 881669"/>
                  <a:gd name="csX90" fmla="*/ 3088946 w 7221941"/>
                  <a:gd name="csY90" fmla="*/ 620726 h 881669"/>
                  <a:gd name="csX91" fmla="*/ 3033522 w 7221941"/>
                  <a:gd name="csY91" fmla="*/ 520645 h 881669"/>
                  <a:gd name="csX92" fmla="*/ 2978458 w 7221941"/>
                  <a:gd name="csY92" fmla="*/ 436359 h 881669"/>
                  <a:gd name="csX93" fmla="*/ 2923253 w 7221941"/>
                  <a:gd name="csY93" fmla="*/ 380365 h 881669"/>
                  <a:gd name="csX94" fmla="*/ 2867850 w 7221941"/>
                  <a:gd name="csY94" fmla="*/ 360181 h 881669"/>
                  <a:gd name="csX95" fmla="*/ 2812809 w 7221941"/>
                  <a:gd name="csY95" fmla="*/ 380777 h 881669"/>
                  <a:gd name="csX96" fmla="*/ 2758501 w 7221941"/>
                  <a:gd name="csY96" fmla="*/ 435784 h 881669"/>
                  <a:gd name="csX97" fmla="*/ 2702390 w 7221941"/>
                  <a:gd name="csY97" fmla="*/ 521388 h 881669"/>
                  <a:gd name="csX98" fmla="*/ 2648141 w 7221941"/>
                  <a:gd name="csY98" fmla="*/ 621151 h 881669"/>
                  <a:gd name="csX99" fmla="*/ 2648137 w 7221941"/>
                  <a:gd name="csY99" fmla="*/ 620431 h 881669"/>
                  <a:gd name="csX100" fmla="*/ 2647684 w 7221941"/>
                  <a:gd name="csY100" fmla="*/ 621606 h 881669"/>
                  <a:gd name="csX101" fmla="*/ 2592927 w 7221941"/>
                  <a:gd name="csY101" fmla="*/ 719382 h 881669"/>
                  <a:gd name="csX102" fmla="*/ 2537133 w 7221941"/>
                  <a:gd name="csY102" fmla="*/ 805275 h 881669"/>
                  <a:gd name="csX103" fmla="*/ 2482256 w 7221941"/>
                  <a:gd name="csY103" fmla="*/ 861293 h 881669"/>
                  <a:gd name="csX104" fmla="*/ 2426679 w 7221941"/>
                  <a:gd name="csY104" fmla="*/ 881669 h 881669"/>
                  <a:gd name="csX105" fmla="*/ 2371811 w 7221941"/>
                  <a:gd name="csY105" fmla="*/ 861306 h 881669"/>
                  <a:gd name="csX106" fmla="*/ 2314106 w 7221941"/>
                  <a:gd name="csY106" fmla="*/ 802197 h 881669"/>
                  <a:gd name="csX107" fmla="*/ 2260985 w 7221941"/>
                  <a:gd name="csY107" fmla="*/ 721039 h 881669"/>
                  <a:gd name="csX108" fmla="*/ 2206292 w 7221941"/>
                  <a:gd name="csY108" fmla="*/ 620726 h 881669"/>
                  <a:gd name="csX109" fmla="*/ 2150869 w 7221941"/>
                  <a:gd name="csY109" fmla="*/ 520645 h 881669"/>
                  <a:gd name="csX110" fmla="*/ 2095804 w 7221941"/>
                  <a:gd name="csY110" fmla="*/ 436359 h 881669"/>
                  <a:gd name="csX111" fmla="*/ 2040599 w 7221941"/>
                  <a:gd name="csY111" fmla="*/ 380366 h 881669"/>
                  <a:gd name="csX112" fmla="*/ 1985197 w 7221941"/>
                  <a:gd name="csY112" fmla="*/ 360182 h 881669"/>
                  <a:gd name="csX113" fmla="*/ 1930155 w 7221941"/>
                  <a:gd name="csY113" fmla="*/ 380777 h 881669"/>
                  <a:gd name="csX114" fmla="*/ 1875848 w 7221941"/>
                  <a:gd name="csY114" fmla="*/ 435784 h 881669"/>
                  <a:gd name="csX115" fmla="*/ 1819736 w 7221941"/>
                  <a:gd name="csY115" fmla="*/ 521388 h 881669"/>
                  <a:gd name="csX116" fmla="*/ 1765487 w 7221941"/>
                  <a:gd name="csY116" fmla="*/ 621151 h 881669"/>
                  <a:gd name="csX117" fmla="*/ 1765122 w 7221941"/>
                  <a:gd name="csY117" fmla="*/ 620636 h 881669"/>
                  <a:gd name="csX118" fmla="*/ 1764852 w 7221941"/>
                  <a:gd name="csY118" fmla="*/ 621606 h 881669"/>
                  <a:gd name="csX119" fmla="*/ 1710094 w 7221941"/>
                  <a:gd name="csY119" fmla="*/ 719382 h 881669"/>
                  <a:gd name="csX120" fmla="*/ 1654301 w 7221941"/>
                  <a:gd name="csY120" fmla="*/ 805275 h 881669"/>
                  <a:gd name="csX121" fmla="*/ 1599423 w 7221941"/>
                  <a:gd name="csY121" fmla="*/ 861292 h 881669"/>
                  <a:gd name="csX122" fmla="*/ 1543846 w 7221941"/>
                  <a:gd name="csY122" fmla="*/ 881669 h 881669"/>
                  <a:gd name="csX123" fmla="*/ 1488978 w 7221941"/>
                  <a:gd name="csY123" fmla="*/ 861306 h 881669"/>
                  <a:gd name="csX124" fmla="*/ 1431273 w 7221941"/>
                  <a:gd name="csY124" fmla="*/ 802197 h 881669"/>
                  <a:gd name="csX125" fmla="*/ 1378152 w 7221941"/>
                  <a:gd name="csY125" fmla="*/ 721039 h 881669"/>
                  <a:gd name="csX126" fmla="*/ 1323460 w 7221941"/>
                  <a:gd name="csY126" fmla="*/ 620726 h 881669"/>
                  <a:gd name="csX127" fmla="*/ 1268035 w 7221941"/>
                  <a:gd name="csY127" fmla="*/ 520645 h 881669"/>
                  <a:gd name="csX128" fmla="*/ 1212971 w 7221941"/>
                  <a:gd name="csY128" fmla="*/ 436359 h 881669"/>
                  <a:gd name="csX129" fmla="*/ 1157767 w 7221941"/>
                  <a:gd name="csY129" fmla="*/ 380365 h 881669"/>
                  <a:gd name="csX130" fmla="*/ 1102364 w 7221941"/>
                  <a:gd name="csY130" fmla="*/ 360181 h 881669"/>
                  <a:gd name="csX131" fmla="*/ 1047322 w 7221941"/>
                  <a:gd name="csY131" fmla="*/ 380777 h 881669"/>
                  <a:gd name="csX132" fmla="*/ 993015 w 7221941"/>
                  <a:gd name="csY132" fmla="*/ 435784 h 881669"/>
                  <a:gd name="csX133" fmla="*/ 936903 w 7221941"/>
                  <a:gd name="csY133" fmla="*/ 521388 h 881669"/>
                  <a:gd name="csX134" fmla="*/ 882654 w 7221941"/>
                  <a:gd name="csY134" fmla="*/ 621151 h 881669"/>
                  <a:gd name="csX135" fmla="*/ 882650 w 7221941"/>
                  <a:gd name="csY135" fmla="*/ 620431 h 881669"/>
                  <a:gd name="csX136" fmla="*/ 882198 w 7221941"/>
                  <a:gd name="csY136" fmla="*/ 621606 h 881669"/>
                  <a:gd name="csX137" fmla="*/ 827441 w 7221941"/>
                  <a:gd name="csY137" fmla="*/ 719382 h 881669"/>
                  <a:gd name="csX138" fmla="*/ 771647 w 7221941"/>
                  <a:gd name="csY138" fmla="*/ 805275 h 881669"/>
                  <a:gd name="csX139" fmla="*/ 716769 w 7221941"/>
                  <a:gd name="csY139" fmla="*/ 861293 h 881669"/>
                  <a:gd name="csX140" fmla="*/ 661192 w 7221941"/>
                  <a:gd name="csY140" fmla="*/ 881669 h 881669"/>
                  <a:gd name="csX141" fmla="*/ 606325 w 7221941"/>
                  <a:gd name="csY141" fmla="*/ 861306 h 881669"/>
                  <a:gd name="csX142" fmla="*/ 548620 w 7221941"/>
                  <a:gd name="csY142" fmla="*/ 802197 h 881669"/>
                  <a:gd name="csX143" fmla="*/ 495499 w 7221941"/>
                  <a:gd name="csY143" fmla="*/ 721039 h 881669"/>
                  <a:gd name="csX144" fmla="*/ 440806 w 7221941"/>
                  <a:gd name="csY144" fmla="*/ 620726 h 881669"/>
                  <a:gd name="csX145" fmla="*/ 385382 w 7221941"/>
                  <a:gd name="csY145" fmla="*/ 520645 h 881669"/>
                  <a:gd name="csX146" fmla="*/ 330318 w 7221941"/>
                  <a:gd name="csY146" fmla="*/ 436359 h 881669"/>
                  <a:gd name="csX147" fmla="*/ 275113 w 7221941"/>
                  <a:gd name="csY147" fmla="*/ 380366 h 881669"/>
                  <a:gd name="csX148" fmla="*/ 219710 w 7221941"/>
                  <a:gd name="csY148" fmla="*/ 360182 h 881669"/>
                  <a:gd name="csX149" fmla="*/ 164668 w 7221941"/>
                  <a:gd name="csY149" fmla="*/ 380777 h 881669"/>
                  <a:gd name="csX150" fmla="*/ 110361 w 7221941"/>
                  <a:gd name="csY150" fmla="*/ 435784 h 881669"/>
                  <a:gd name="csX151" fmla="*/ 54250 w 7221941"/>
                  <a:gd name="csY151" fmla="*/ 521388 h 881669"/>
                  <a:gd name="csX152" fmla="*/ 0 w 7221941"/>
                  <a:gd name="csY152" fmla="*/ 621151 h 881669"/>
                  <a:gd name="csX0" fmla="*/ 3287341 w 7221941"/>
                  <a:gd name="csY0" fmla="*/ 16935 h 881669"/>
                  <a:gd name="csX1" fmla="*/ 3340096 w 7221941"/>
                  <a:gd name="csY1" fmla="*/ 18923 h 881669"/>
                  <a:gd name="csX2" fmla="*/ 3360404 w 7221941"/>
                  <a:gd name="csY2" fmla="*/ 5967 h 881669"/>
                  <a:gd name="csX3" fmla="*/ 3396359 w 7221941"/>
                  <a:gd name="csY3" fmla="*/ 0 h 881669"/>
                  <a:gd name="csX4" fmla="*/ 5054327 w 7221941"/>
                  <a:gd name="csY4" fmla="*/ 16935 h 881669"/>
                  <a:gd name="csX5" fmla="*/ 5106878 w 7221941"/>
                  <a:gd name="csY5" fmla="*/ 18097 h 881669"/>
                  <a:gd name="csX6" fmla="*/ 5125890 w 7221941"/>
                  <a:gd name="csY6" fmla="*/ 5967 h 881669"/>
                  <a:gd name="csX7" fmla="*/ 5161845 w 7221941"/>
                  <a:gd name="csY7" fmla="*/ 0 h 881669"/>
                  <a:gd name="csX8" fmla="*/ 7221941 w 7221941"/>
                  <a:gd name="csY8" fmla="*/ 51611 h 881669"/>
                  <a:gd name="csX9" fmla="*/ 7062810 w 7221941"/>
                  <a:gd name="csY9" fmla="*/ 621606 h 881669"/>
                  <a:gd name="csX10" fmla="*/ 7008053 w 7221941"/>
                  <a:gd name="csY10" fmla="*/ 719382 h 881669"/>
                  <a:gd name="csX11" fmla="*/ 6952260 w 7221941"/>
                  <a:gd name="csY11" fmla="*/ 805275 h 881669"/>
                  <a:gd name="csX12" fmla="*/ 6897381 w 7221941"/>
                  <a:gd name="csY12" fmla="*/ 861292 h 881669"/>
                  <a:gd name="csX13" fmla="*/ 6841804 w 7221941"/>
                  <a:gd name="csY13" fmla="*/ 881669 h 881669"/>
                  <a:gd name="csX14" fmla="*/ 6786937 w 7221941"/>
                  <a:gd name="csY14" fmla="*/ 861306 h 881669"/>
                  <a:gd name="csX15" fmla="*/ 6729232 w 7221941"/>
                  <a:gd name="csY15" fmla="*/ 802197 h 881669"/>
                  <a:gd name="csX16" fmla="*/ 6676111 w 7221941"/>
                  <a:gd name="csY16" fmla="*/ 721039 h 881669"/>
                  <a:gd name="csX17" fmla="*/ 6621418 w 7221941"/>
                  <a:gd name="csY17" fmla="*/ 620726 h 881669"/>
                  <a:gd name="csX18" fmla="*/ 6565994 w 7221941"/>
                  <a:gd name="csY18" fmla="*/ 520645 h 881669"/>
                  <a:gd name="csX19" fmla="*/ 6510930 w 7221941"/>
                  <a:gd name="csY19" fmla="*/ 436359 h 881669"/>
                  <a:gd name="csX20" fmla="*/ 6455725 w 7221941"/>
                  <a:gd name="csY20" fmla="*/ 380365 h 881669"/>
                  <a:gd name="csX21" fmla="*/ 6400323 w 7221941"/>
                  <a:gd name="csY21" fmla="*/ 360181 h 881669"/>
                  <a:gd name="csX22" fmla="*/ 6345281 w 7221941"/>
                  <a:gd name="csY22" fmla="*/ 380777 h 881669"/>
                  <a:gd name="csX23" fmla="*/ 6290973 w 7221941"/>
                  <a:gd name="csY23" fmla="*/ 435784 h 881669"/>
                  <a:gd name="csX24" fmla="*/ 6234862 w 7221941"/>
                  <a:gd name="csY24" fmla="*/ 521388 h 881669"/>
                  <a:gd name="csX25" fmla="*/ 6180613 w 7221941"/>
                  <a:gd name="csY25" fmla="*/ 621151 h 881669"/>
                  <a:gd name="csX26" fmla="*/ 6180609 w 7221941"/>
                  <a:gd name="csY26" fmla="*/ 620431 h 881669"/>
                  <a:gd name="csX27" fmla="*/ 6180157 w 7221941"/>
                  <a:gd name="csY27" fmla="*/ 621606 h 881669"/>
                  <a:gd name="csX28" fmla="*/ 6125399 w 7221941"/>
                  <a:gd name="csY28" fmla="*/ 719382 h 881669"/>
                  <a:gd name="csX29" fmla="*/ 6069606 w 7221941"/>
                  <a:gd name="csY29" fmla="*/ 805275 h 881669"/>
                  <a:gd name="csX30" fmla="*/ 6014728 w 7221941"/>
                  <a:gd name="csY30" fmla="*/ 861293 h 881669"/>
                  <a:gd name="csX31" fmla="*/ 5959151 w 7221941"/>
                  <a:gd name="csY31" fmla="*/ 881669 h 881669"/>
                  <a:gd name="csX32" fmla="*/ 5904283 w 7221941"/>
                  <a:gd name="csY32" fmla="*/ 861306 h 881669"/>
                  <a:gd name="csX33" fmla="*/ 5846578 w 7221941"/>
                  <a:gd name="csY33" fmla="*/ 802197 h 881669"/>
                  <a:gd name="csX34" fmla="*/ 5793457 w 7221941"/>
                  <a:gd name="csY34" fmla="*/ 721039 h 881669"/>
                  <a:gd name="csX35" fmla="*/ 5738764 w 7221941"/>
                  <a:gd name="csY35" fmla="*/ 620726 h 881669"/>
                  <a:gd name="csX36" fmla="*/ 5683341 w 7221941"/>
                  <a:gd name="csY36" fmla="*/ 520645 h 881669"/>
                  <a:gd name="csX37" fmla="*/ 5628277 w 7221941"/>
                  <a:gd name="csY37" fmla="*/ 436359 h 881669"/>
                  <a:gd name="csX38" fmla="*/ 5573071 w 7221941"/>
                  <a:gd name="csY38" fmla="*/ 380366 h 881669"/>
                  <a:gd name="csX39" fmla="*/ 5517669 w 7221941"/>
                  <a:gd name="csY39" fmla="*/ 360182 h 881669"/>
                  <a:gd name="csX40" fmla="*/ 5462627 w 7221941"/>
                  <a:gd name="csY40" fmla="*/ 380777 h 881669"/>
                  <a:gd name="csX41" fmla="*/ 5408320 w 7221941"/>
                  <a:gd name="csY41" fmla="*/ 435784 h 881669"/>
                  <a:gd name="csX42" fmla="*/ 5352208 w 7221941"/>
                  <a:gd name="csY42" fmla="*/ 521388 h 881669"/>
                  <a:gd name="csX43" fmla="*/ 5297959 w 7221941"/>
                  <a:gd name="csY43" fmla="*/ 621151 h 881669"/>
                  <a:gd name="csX44" fmla="*/ 5297594 w 7221941"/>
                  <a:gd name="csY44" fmla="*/ 620636 h 881669"/>
                  <a:gd name="csX45" fmla="*/ 5297324 w 7221941"/>
                  <a:gd name="csY45" fmla="*/ 621606 h 881669"/>
                  <a:gd name="csX46" fmla="*/ 5242567 w 7221941"/>
                  <a:gd name="csY46" fmla="*/ 719382 h 881669"/>
                  <a:gd name="csX47" fmla="*/ 5186773 w 7221941"/>
                  <a:gd name="csY47" fmla="*/ 805275 h 881669"/>
                  <a:gd name="csX48" fmla="*/ 5131895 w 7221941"/>
                  <a:gd name="csY48" fmla="*/ 861292 h 881669"/>
                  <a:gd name="csX49" fmla="*/ 5076318 w 7221941"/>
                  <a:gd name="csY49" fmla="*/ 881669 h 881669"/>
                  <a:gd name="csX50" fmla="*/ 5021451 w 7221941"/>
                  <a:gd name="csY50" fmla="*/ 861306 h 881669"/>
                  <a:gd name="csX51" fmla="*/ 4963746 w 7221941"/>
                  <a:gd name="csY51" fmla="*/ 802197 h 881669"/>
                  <a:gd name="csX52" fmla="*/ 4910624 w 7221941"/>
                  <a:gd name="csY52" fmla="*/ 721039 h 881669"/>
                  <a:gd name="csX53" fmla="*/ 4855932 w 7221941"/>
                  <a:gd name="csY53" fmla="*/ 620726 h 881669"/>
                  <a:gd name="csX54" fmla="*/ 4800508 w 7221941"/>
                  <a:gd name="csY54" fmla="*/ 520645 h 881669"/>
                  <a:gd name="csX55" fmla="*/ 4745443 w 7221941"/>
                  <a:gd name="csY55" fmla="*/ 436359 h 881669"/>
                  <a:gd name="csX56" fmla="*/ 4690239 w 7221941"/>
                  <a:gd name="csY56" fmla="*/ 380365 h 881669"/>
                  <a:gd name="csX57" fmla="*/ 4634836 w 7221941"/>
                  <a:gd name="csY57" fmla="*/ 360181 h 881669"/>
                  <a:gd name="csX58" fmla="*/ 4579794 w 7221941"/>
                  <a:gd name="csY58" fmla="*/ 380777 h 881669"/>
                  <a:gd name="csX59" fmla="*/ 4525487 w 7221941"/>
                  <a:gd name="csY59" fmla="*/ 435784 h 881669"/>
                  <a:gd name="csX60" fmla="*/ 4469375 w 7221941"/>
                  <a:gd name="csY60" fmla="*/ 521388 h 881669"/>
                  <a:gd name="csX61" fmla="*/ 4415126 w 7221941"/>
                  <a:gd name="csY61" fmla="*/ 621151 h 881669"/>
                  <a:gd name="csX62" fmla="*/ 4415122 w 7221941"/>
                  <a:gd name="csY62" fmla="*/ 620431 h 881669"/>
                  <a:gd name="csX63" fmla="*/ 4414670 w 7221941"/>
                  <a:gd name="csY63" fmla="*/ 621606 h 881669"/>
                  <a:gd name="csX64" fmla="*/ 4359913 w 7221941"/>
                  <a:gd name="csY64" fmla="*/ 719382 h 881669"/>
                  <a:gd name="csX65" fmla="*/ 4304119 w 7221941"/>
                  <a:gd name="csY65" fmla="*/ 805275 h 881669"/>
                  <a:gd name="csX66" fmla="*/ 4249241 w 7221941"/>
                  <a:gd name="csY66" fmla="*/ 861293 h 881669"/>
                  <a:gd name="csX67" fmla="*/ 4193665 w 7221941"/>
                  <a:gd name="csY67" fmla="*/ 881669 h 881669"/>
                  <a:gd name="csX68" fmla="*/ 4138797 w 7221941"/>
                  <a:gd name="csY68" fmla="*/ 861306 h 881669"/>
                  <a:gd name="csX69" fmla="*/ 4081092 w 7221941"/>
                  <a:gd name="csY69" fmla="*/ 802197 h 881669"/>
                  <a:gd name="csX70" fmla="*/ 4027971 w 7221941"/>
                  <a:gd name="csY70" fmla="*/ 721039 h 881669"/>
                  <a:gd name="csX71" fmla="*/ 3973278 w 7221941"/>
                  <a:gd name="csY71" fmla="*/ 620726 h 881669"/>
                  <a:gd name="csX72" fmla="*/ 3917854 w 7221941"/>
                  <a:gd name="csY72" fmla="*/ 520645 h 881669"/>
                  <a:gd name="csX73" fmla="*/ 3862790 w 7221941"/>
                  <a:gd name="csY73" fmla="*/ 436359 h 881669"/>
                  <a:gd name="csX74" fmla="*/ 3807585 w 7221941"/>
                  <a:gd name="csY74" fmla="*/ 380366 h 881669"/>
                  <a:gd name="csX75" fmla="*/ 3752182 w 7221941"/>
                  <a:gd name="csY75" fmla="*/ 360182 h 881669"/>
                  <a:gd name="csX76" fmla="*/ 3697141 w 7221941"/>
                  <a:gd name="csY76" fmla="*/ 380777 h 881669"/>
                  <a:gd name="csX77" fmla="*/ 3642833 w 7221941"/>
                  <a:gd name="csY77" fmla="*/ 435784 h 881669"/>
                  <a:gd name="csX78" fmla="*/ 3586722 w 7221941"/>
                  <a:gd name="csY78" fmla="*/ 521388 h 881669"/>
                  <a:gd name="csX79" fmla="*/ 3532473 w 7221941"/>
                  <a:gd name="csY79" fmla="*/ 621151 h 881669"/>
                  <a:gd name="csX80" fmla="*/ 3531033 w 7221941"/>
                  <a:gd name="csY80" fmla="*/ 619119 h 881669"/>
                  <a:gd name="csX81" fmla="*/ 3530338 w 7221941"/>
                  <a:gd name="csY81" fmla="*/ 621606 h 881669"/>
                  <a:gd name="csX82" fmla="*/ 3475581 w 7221941"/>
                  <a:gd name="csY82" fmla="*/ 719382 h 881669"/>
                  <a:gd name="csX83" fmla="*/ 3419788 w 7221941"/>
                  <a:gd name="csY83" fmla="*/ 805275 h 881669"/>
                  <a:gd name="csX84" fmla="*/ 3364909 w 7221941"/>
                  <a:gd name="csY84" fmla="*/ 861292 h 881669"/>
                  <a:gd name="csX85" fmla="*/ 3309332 w 7221941"/>
                  <a:gd name="csY85" fmla="*/ 881669 h 881669"/>
                  <a:gd name="csX86" fmla="*/ 3254465 w 7221941"/>
                  <a:gd name="csY86" fmla="*/ 861306 h 881669"/>
                  <a:gd name="csX87" fmla="*/ 3196760 w 7221941"/>
                  <a:gd name="csY87" fmla="*/ 802197 h 881669"/>
                  <a:gd name="csX88" fmla="*/ 3143638 w 7221941"/>
                  <a:gd name="csY88" fmla="*/ 721039 h 881669"/>
                  <a:gd name="csX89" fmla="*/ 3088946 w 7221941"/>
                  <a:gd name="csY89" fmla="*/ 620726 h 881669"/>
                  <a:gd name="csX90" fmla="*/ 3033522 w 7221941"/>
                  <a:gd name="csY90" fmla="*/ 520645 h 881669"/>
                  <a:gd name="csX91" fmla="*/ 2978458 w 7221941"/>
                  <a:gd name="csY91" fmla="*/ 436359 h 881669"/>
                  <a:gd name="csX92" fmla="*/ 2923253 w 7221941"/>
                  <a:gd name="csY92" fmla="*/ 380365 h 881669"/>
                  <a:gd name="csX93" fmla="*/ 2867850 w 7221941"/>
                  <a:gd name="csY93" fmla="*/ 360181 h 881669"/>
                  <a:gd name="csX94" fmla="*/ 2812809 w 7221941"/>
                  <a:gd name="csY94" fmla="*/ 380777 h 881669"/>
                  <a:gd name="csX95" fmla="*/ 2758501 w 7221941"/>
                  <a:gd name="csY95" fmla="*/ 435784 h 881669"/>
                  <a:gd name="csX96" fmla="*/ 2702390 w 7221941"/>
                  <a:gd name="csY96" fmla="*/ 521388 h 881669"/>
                  <a:gd name="csX97" fmla="*/ 2648141 w 7221941"/>
                  <a:gd name="csY97" fmla="*/ 621151 h 881669"/>
                  <a:gd name="csX98" fmla="*/ 2648137 w 7221941"/>
                  <a:gd name="csY98" fmla="*/ 620431 h 881669"/>
                  <a:gd name="csX99" fmla="*/ 2647684 w 7221941"/>
                  <a:gd name="csY99" fmla="*/ 621606 h 881669"/>
                  <a:gd name="csX100" fmla="*/ 2592927 w 7221941"/>
                  <a:gd name="csY100" fmla="*/ 719382 h 881669"/>
                  <a:gd name="csX101" fmla="*/ 2537133 w 7221941"/>
                  <a:gd name="csY101" fmla="*/ 805275 h 881669"/>
                  <a:gd name="csX102" fmla="*/ 2482256 w 7221941"/>
                  <a:gd name="csY102" fmla="*/ 861293 h 881669"/>
                  <a:gd name="csX103" fmla="*/ 2426679 w 7221941"/>
                  <a:gd name="csY103" fmla="*/ 881669 h 881669"/>
                  <a:gd name="csX104" fmla="*/ 2371811 w 7221941"/>
                  <a:gd name="csY104" fmla="*/ 861306 h 881669"/>
                  <a:gd name="csX105" fmla="*/ 2314106 w 7221941"/>
                  <a:gd name="csY105" fmla="*/ 802197 h 881669"/>
                  <a:gd name="csX106" fmla="*/ 2260985 w 7221941"/>
                  <a:gd name="csY106" fmla="*/ 721039 h 881669"/>
                  <a:gd name="csX107" fmla="*/ 2206292 w 7221941"/>
                  <a:gd name="csY107" fmla="*/ 620726 h 881669"/>
                  <a:gd name="csX108" fmla="*/ 2150869 w 7221941"/>
                  <a:gd name="csY108" fmla="*/ 520645 h 881669"/>
                  <a:gd name="csX109" fmla="*/ 2095804 w 7221941"/>
                  <a:gd name="csY109" fmla="*/ 436359 h 881669"/>
                  <a:gd name="csX110" fmla="*/ 2040599 w 7221941"/>
                  <a:gd name="csY110" fmla="*/ 380366 h 881669"/>
                  <a:gd name="csX111" fmla="*/ 1985197 w 7221941"/>
                  <a:gd name="csY111" fmla="*/ 360182 h 881669"/>
                  <a:gd name="csX112" fmla="*/ 1930155 w 7221941"/>
                  <a:gd name="csY112" fmla="*/ 380777 h 881669"/>
                  <a:gd name="csX113" fmla="*/ 1875848 w 7221941"/>
                  <a:gd name="csY113" fmla="*/ 435784 h 881669"/>
                  <a:gd name="csX114" fmla="*/ 1819736 w 7221941"/>
                  <a:gd name="csY114" fmla="*/ 521388 h 881669"/>
                  <a:gd name="csX115" fmla="*/ 1765487 w 7221941"/>
                  <a:gd name="csY115" fmla="*/ 621151 h 881669"/>
                  <a:gd name="csX116" fmla="*/ 1765122 w 7221941"/>
                  <a:gd name="csY116" fmla="*/ 620636 h 881669"/>
                  <a:gd name="csX117" fmla="*/ 1764852 w 7221941"/>
                  <a:gd name="csY117" fmla="*/ 621606 h 881669"/>
                  <a:gd name="csX118" fmla="*/ 1710094 w 7221941"/>
                  <a:gd name="csY118" fmla="*/ 719382 h 881669"/>
                  <a:gd name="csX119" fmla="*/ 1654301 w 7221941"/>
                  <a:gd name="csY119" fmla="*/ 805275 h 881669"/>
                  <a:gd name="csX120" fmla="*/ 1599423 w 7221941"/>
                  <a:gd name="csY120" fmla="*/ 861292 h 881669"/>
                  <a:gd name="csX121" fmla="*/ 1543846 w 7221941"/>
                  <a:gd name="csY121" fmla="*/ 881669 h 881669"/>
                  <a:gd name="csX122" fmla="*/ 1488978 w 7221941"/>
                  <a:gd name="csY122" fmla="*/ 861306 h 881669"/>
                  <a:gd name="csX123" fmla="*/ 1431273 w 7221941"/>
                  <a:gd name="csY123" fmla="*/ 802197 h 881669"/>
                  <a:gd name="csX124" fmla="*/ 1378152 w 7221941"/>
                  <a:gd name="csY124" fmla="*/ 721039 h 881669"/>
                  <a:gd name="csX125" fmla="*/ 1323460 w 7221941"/>
                  <a:gd name="csY125" fmla="*/ 620726 h 881669"/>
                  <a:gd name="csX126" fmla="*/ 1268035 w 7221941"/>
                  <a:gd name="csY126" fmla="*/ 520645 h 881669"/>
                  <a:gd name="csX127" fmla="*/ 1212971 w 7221941"/>
                  <a:gd name="csY127" fmla="*/ 436359 h 881669"/>
                  <a:gd name="csX128" fmla="*/ 1157767 w 7221941"/>
                  <a:gd name="csY128" fmla="*/ 380365 h 881669"/>
                  <a:gd name="csX129" fmla="*/ 1102364 w 7221941"/>
                  <a:gd name="csY129" fmla="*/ 360181 h 881669"/>
                  <a:gd name="csX130" fmla="*/ 1047322 w 7221941"/>
                  <a:gd name="csY130" fmla="*/ 380777 h 881669"/>
                  <a:gd name="csX131" fmla="*/ 993015 w 7221941"/>
                  <a:gd name="csY131" fmla="*/ 435784 h 881669"/>
                  <a:gd name="csX132" fmla="*/ 936903 w 7221941"/>
                  <a:gd name="csY132" fmla="*/ 521388 h 881669"/>
                  <a:gd name="csX133" fmla="*/ 882654 w 7221941"/>
                  <a:gd name="csY133" fmla="*/ 621151 h 881669"/>
                  <a:gd name="csX134" fmla="*/ 882650 w 7221941"/>
                  <a:gd name="csY134" fmla="*/ 620431 h 881669"/>
                  <a:gd name="csX135" fmla="*/ 882198 w 7221941"/>
                  <a:gd name="csY135" fmla="*/ 621606 h 881669"/>
                  <a:gd name="csX136" fmla="*/ 827441 w 7221941"/>
                  <a:gd name="csY136" fmla="*/ 719382 h 881669"/>
                  <a:gd name="csX137" fmla="*/ 771647 w 7221941"/>
                  <a:gd name="csY137" fmla="*/ 805275 h 881669"/>
                  <a:gd name="csX138" fmla="*/ 716769 w 7221941"/>
                  <a:gd name="csY138" fmla="*/ 861293 h 881669"/>
                  <a:gd name="csX139" fmla="*/ 661192 w 7221941"/>
                  <a:gd name="csY139" fmla="*/ 881669 h 881669"/>
                  <a:gd name="csX140" fmla="*/ 606325 w 7221941"/>
                  <a:gd name="csY140" fmla="*/ 861306 h 881669"/>
                  <a:gd name="csX141" fmla="*/ 548620 w 7221941"/>
                  <a:gd name="csY141" fmla="*/ 802197 h 881669"/>
                  <a:gd name="csX142" fmla="*/ 495499 w 7221941"/>
                  <a:gd name="csY142" fmla="*/ 721039 h 881669"/>
                  <a:gd name="csX143" fmla="*/ 440806 w 7221941"/>
                  <a:gd name="csY143" fmla="*/ 620726 h 881669"/>
                  <a:gd name="csX144" fmla="*/ 385382 w 7221941"/>
                  <a:gd name="csY144" fmla="*/ 520645 h 881669"/>
                  <a:gd name="csX145" fmla="*/ 330318 w 7221941"/>
                  <a:gd name="csY145" fmla="*/ 436359 h 881669"/>
                  <a:gd name="csX146" fmla="*/ 275113 w 7221941"/>
                  <a:gd name="csY146" fmla="*/ 380366 h 881669"/>
                  <a:gd name="csX147" fmla="*/ 219710 w 7221941"/>
                  <a:gd name="csY147" fmla="*/ 360182 h 881669"/>
                  <a:gd name="csX148" fmla="*/ 164668 w 7221941"/>
                  <a:gd name="csY148" fmla="*/ 380777 h 881669"/>
                  <a:gd name="csX149" fmla="*/ 110361 w 7221941"/>
                  <a:gd name="csY149" fmla="*/ 435784 h 881669"/>
                  <a:gd name="csX150" fmla="*/ 54250 w 7221941"/>
                  <a:gd name="csY150" fmla="*/ 521388 h 881669"/>
                  <a:gd name="csX151" fmla="*/ 0 w 7221941"/>
                  <a:gd name="csY151" fmla="*/ 621151 h 881669"/>
                  <a:gd name="csX0" fmla="*/ 3287341 w 7221941"/>
                  <a:gd name="csY0" fmla="*/ 16935 h 881669"/>
                  <a:gd name="csX1" fmla="*/ 3340096 w 7221941"/>
                  <a:gd name="csY1" fmla="*/ 18923 h 881669"/>
                  <a:gd name="csX2" fmla="*/ 3360404 w 7221941"/>
                  <a:gd name="csY2" fmla="*/ 5967 h 881669"/>
                  <a:gd name="csX3" fmla="*/ 5054327 w 7221941"/>
                  <a:gd name="csY3" fmla="*/ 16935 h 881669"/>
                  <a:gd name="csX4" fmla="*/ 5106878 w 7221941"/>
                  <a:gd name="csY4" fmla="*/ 18097 h 881669"/>
                  <a:gd name="csX5" fmla="*/ 5125890 w 7221941"/>
                  <a:gd name="csY5" fmla="*/ 5967 h 881669"/>
                  <a:gd name="csX6" fmla="*/ 5161845 w 7221941"/>
                  <a:gd name="csY6" fmla="*/ 0 h 881669"/>
                  <a:gd name="csX7" fmla="*/ 7221941 w 7221941"/>
                  <a:gd name="csY7" fmla="*/ 51611 h 881669"/>
                  <a:gd name="csX8" fmla="*/ 7062810 w 7221941"/>
                  <a:gd name="csY8" fmla="*/ 621606 h 881669"/>
                  <a:gd name="csX9" fmla="*/ 7008053 w 7221941"/>
                  <a:gd name="csY9" fmla="*/ 719382 h 881669"/>
                  <a:gd name="csX10" fmla="*/ 6952260 w 7221941"/>
                  <a:gd name="csY10" fmla="*/ 805275 h 881669"/>
                  <a:gd name="csX11" fmla="*/ 6897381 w 7221941"/>
                  <a:gd name="csY11" fmla="*/ 861292 h 881669"/>
                  <a:gd name="csX12" fmla="*/ 6841804 w 7221941"/>
                  <a:gd name="csY12" fmla="*/ 881669 h 881669"/>
                  <a:gd name="csX13" fmla="*/ 6786937 w 7221941"/>
                  <a:gd name="csY13" fmla="*/ 861306 h 881669"/>
                  <a:gd name="csX14" fmla="*/ 6729232 w 7221941"/>
                  <a:gd name="csY14" fmla="*/ 802197 h 881669"/>
                  <a:gd name="csX15" fmla="*/ 6676111 w 7221941"/>
                  <a:gd name="csY15" fmla="*/ 721039 h 881669"/>
                  <a:gd name="csX16" fmla="*/ 6621418 w 7221941"/>
                  <a:gd name="csY16" fmla="*/ 620726 h 881669"/>
                  <a:gd name="csX17" fmla="*/ 6565994 w 7221941"/>
                  <a:gd name="csY17" fmla="*/ 520645 h 881669"/>
                  <a:gd name="csX18" fmla="*/ 6510930 w 7221941"/>
                  <a:gd name="csY18" fmla="*/ 436359 h 881669"/>
                  <a:gd name="csX19" fmla="*/ 6455725 w 7221941"/>
                  <a:gd name="csY19" fmla="*/ 380365 h 881669"/>
                  <a:gd name="csX20" fmla="*/ 6400323 w 7221941"/>
                  <a:gd name="csY20" fmla="*/ 360181 h 881669"/>
                  <a:gd name="csX21" fmla="*/ 6345281 w 7221941"/>
                  <a:gd name="csY21" fmla="*/ 380777 h 881669"/>
                  <a:gd name="csX22" fmla="*/ 6290973 w 7221941"/>
                  <a:gd name="csY22" fmla="*/ 435784 h 881669"/>
                  <a:gd name="csX23" fmla="*/ 6234862 w 7221941"/>
                  <a:gd name="csY23" fmla="*/ 521388 h 881669"/>
                  <a:gd name="csX24" fmla="*/ 6180613 w 7221941"/>
                  <a:gd name="csY24" fmla="*/ 621151 h 881669"/>
                  <a:gd name="csX25" fmla="*/ 6180609 w 7221941"/>
                  <a:gd name="csY25" fmla="*/ 620431 h 881669"/>
                  <a:gd name="csX26" fmla="*/ 6180157 w 7221941"/>
                  <a:gd name="csY26" fmla="*/ 621606 h 881669"/>
                  <a:gd name="csX27" fmla="*/ 6125399 w 7221941"/>
                  <a:gd name="csY27" fmla="*/ 719382 h 881669"/>
                  <a:gd name="csX28" fmla="*/ 6069606 w 7221941"/>
                  <a:gd name="csY28" fmla="*/ 805275 h 881669"/>
                  <a:gd name="csX29" fmla="*/ 6014728 w 7221941"/>
                  <a:gd name="csY29" fmla="*/ 861293 h 881669"/>
                  <a:gd name="csX30" fmla="*/ 5959151 w 7221941"/>
                  <a:gd name="csY30" fmla="*/ 881669 h 881669"/>
                  <a:gd name="csX31" fmla="*/ 5904283 w 7221941"/>
                  <a:gd name="csY31" fmla="*/ 861306 h 881669"/>
                  <a:gd name="csX32" fmla="*/ 5846578 w 7221941"/>
                  <a:gd name="csY32" fmla="*/ 802197 h 881669"/>
                  <a:gd name="csX33" fmla="*/ 5793457 w 7221941"/>
                  <a:gd name="csY33" fmla="*/ 721039 h 881669"/>
                  <a:gd name="csX34" fmla="*/ 5738764 w 7221941"/>
                  <a:gd name="csY34" fmla="*/ 620726 h 881669"/>
                  <a:gd name="csX35" fmla="*/ 5683341 w 7221941"/>
                  <a:gd name="csY35" fmla="*/ 520645 h 881669"/>
                  <a:gd name="csX36" fmla="*/ 5628277 w 7221941"/>
                  <a:gd name="csY36" fmla="*/ 436359 h 881669"/>
                  <a:gd name="csX37" fmla="*/ 5573071 w 7221941"/>
                  <a:gd name="csY37" fmla="*/ 380366 h 881669"/>
                  <a:gd name="csX38" fmla="*/ 5517669 w 7221941"/>
                  <a:gd name="csY38" fmla="*/ 360182 h 881669"/>
                  <a:gd name="csX39" fmla="*/ 5462627 w 7221941"/>
                  <a:gd name="csY39" fmla="*/ 380777 h 881669"/>
                  <a:gd name="csX40" fmla="*/ 5408320 w 7221941"/>
                  <a:gd name="csY40" fmla="*/ 435784 h 881669"/>
                  <a:gd name="csX41" fmla="*/ 5352208 w 7221941"/>
                  <a:gd name="csY41" fmla="*/ 521388 h 881669"/>
                  <a:gd name="csX42" fmla="*/ 5297959 w 7221941"/>
                  <a:gd name="csY42" fmla="*/ 621151 h 881669"/>
                  <a:gd name="csX43" fmla="*/ 5297594 w 7221941"/>
                  <a:gd name="csY43" fmla="*/ 620636 h 881669"/>
                  <a:gd name="csX44" fmla="*/ 5297324 w 7221941"/>
                  <a:gd name="csY44" fmla="*/ 621606 h 881669"/>
                  <a:gd name="csX45" fmla="*/ 5242567 w 7221941"/>
                  <a:gd name="csY45" fmla="*/ 719382 h 881669"/>
                  <a:gd name="csX46" fmla="*/ 5186773 w 7221941"/>
                  <a:gd name="csY46" fmla="*/ 805275 h 881669"/>
                  <a:gd name="csX47" fmla="*/ 5131895 w 7221941"/>
                  <a:gd name="csY47" fmla="*/ 861292 h 881669"/>
                  <a:gd name="csX48" fmla="*/ 5076318 w 7221941"/>
                  <a:gd name="csY48" fmla="*/ 881669 h 881669"/>
                  <a:gd name="csX49" fmla="*/ 5021451 w 7221941"/>
                  <a:gd name="csY49" fmla="*/ 861306 h 881669"/>
                  <a:gd name="csX50" fmla="*/ 4963746 w 7221941"/>
                  <a:gd name="csY50" fmla="*/ 802197 h 881669"/>
                  <a:gd name="csX51" fmla="*/ 4910624 w 7221941"/>
                  <a:gd name="csY51" fmla="*/ 721039 h 881669"/>
                  <a:gd name="csX52" fmla="*/ 4855932 w 7221941"/>
                  <a:gd name="csY52" fmla="*/ 620726 h 881669"/>
                  <a:gd name="csX53" fmla="*/ 4800508 w 7221941"/>
                  <a:gd name="csY53" fmla="*/ 520645 h 881669"/>
                  <a:gd name="csX54" fmla="*/ 4745443 w 7221941"/>
                  <a:gd name="csY54" fmla="*/ 436359 h 881669"/>
                  <a:gd name="csX55" fmla="*/ 4690239 w 7221941"/>
                  <a:gd name="csY55" fmla="*/ 380365 h 881669"/>
                  <a:gd name="csX56" fmla="*/ 4634836 w 7221941"/>
                  <a:gd name="csY56" fmla="*/ 360181 h 881669"/>
                  <a:gd name="csX57" fmla="*/ 4579794 w 7221941"/>
                  <a:gd name="csY57" fmla="*/ 380777 h 881669"/>
                  <a:gd name="csX58" fmla="*/ 4525487 w 7221941"/>
                  <a:gd name="csY58" fmla="*/ 435784 h 881669"/>
                  <a:gd name="csX59" fmla="*/ 4469375 w 7221941"/>
                  <a:gd name="csY59" fmla="*/ 521388 h 881669"/>
                  <a:gd name="csX60" fmla="*/ 4415126 w 7221941"/>
                  <a:gd name="csY60" fmla="*/ 621151 h 881669"/>
                  <a:gd name="csX61" fmla="*/ 4415122 w 7221941"/>
                  <a:gd name="csY61" fmla="*/ 620431 h 881669"/>
                  <a:gd name="csX62" fmla="*/ 4414670 w 7221941"/>
                  <a:gd name="csY62" fmla="*/ 621606 h 881669"/>
                  <a:gd name="csX63" fmla="*/ 4359913 w 7221941"/>
                  <a:gd name="csY63" fmla="*/ 719382 h 881669"/>
                  <a:gd name="csX64" fmla="*/ 4304119 w 7221941"/>
                  <a:gd name="csY64" fmla="*/ 805275 h 881669"/>
                  <a:gd name="csX65" fmla="*/ 4249241 w 7221941"/>
                  <a:gd name="csY65" fmla="*/ 861293 h 881669"/>
                  <a:gd name="csX66" fmla="*/ 4193665 w 7221941"/>
                  <a:gd name="csY66" fmla="*/ 881669 h 881669"/>
                  <a:gd name="csX67" fmla="*/ 4138797 w 7221941"/>
                  <a:gd name="csY67" fmla="*/ 861306 h 881669"/>
                  <a:gd name="csX68" fmla="*/ 4081092 w 7221941"/>
                  <a:gd name="csY68" fmla="*/ 802197 h 881669"/>
                  <a:gd name="csX69" fmla="*/ 4027971 w 7221941"/>
                  <a:gd name="csY69" fmla="*/ 721039 h 881669"/>
                  <a:gd name="csX70" fmla="*/ 3973278 w 7221941"/>
                  <a:gd name="csY70" fmla="*/ 620726 h 881669"/>
                  <a:gd name="csX71" fmla="*/ 3917854 w 7221941"/>
                  <a:gd name="csY71" fmla="*/ 520645 h 881669"/>
                  <a:gd name="csX72" fmla="*/ 3862790 w 7221941"/>
                  <a:gd name="csY72" fmla="*/ 436359 h 881669"/>
                  <a:gd name="csX73" fmla="*/ 3807585 w 7221941"/>
                  <a:gd name="csY73" fmla="*/ 380366 h 881669"/>
                  <a:gd name="csX74" fmla="*/ 3752182 w 7221941"/>
                  <a:gd name="csY74" fmla="*/ 360182 h 881669"/>
                  <a:gd name="csX75" fmla="*/ 3697141 w 7221941"/>
                  <a:gd name="csY75" fmla="*/ 380777 h 881669"/>
                  <a:gd name="csX76" fmla="*/ 3642833 w 7221941"/>
                  <a:gd name="csY76" fmla="*/ 435784 h 881669"/>
                  <a:gd name="csX77" fmla="*/ 3586722 w 7221941"/>
                  <a:gd name="csY77" fmla="*/ 521388 h 881669"/>
                  <a:gd name="csX78" fmla="*/ 3532473 w 7221941"/>
                  <a:gd name="csY78" fmla="*/ 621151 h 881669"/>
                  <a:gd name="csX79" fmla="*/ 3531033 w 7221941"/>
                  <a:gd name="csY79" fmla="*/ 619119 h 881669"/>
                  <a:gd name="csX80" fmla="*/ 3530338 w 7221941"/>
                  <a:gd name="csY80" fmla="*/ 621606 h 881669"/>
                  <a:gd name="csX81" fmla="*/ 3475581 w 7221941"/>
                  <a:gd name="csY81" fmla="*/ 719382 h 881669"/>
                  <a:gd name="csX82" fmla="*/ 3419788 w 7221941"/>
                  <a:gd name="csY82" fmla="*/ 805275 h 881669"/>
                  <a:gd name="csX83" fmla="*/ 3364909 w 7221941"/>
                  <a:gd name="csY83" fmla="*/ 861292 h 881669"/>
                  <a:gd name="csX84" fmla="*/ 3309332 w 7221941"/>
                  <a:gd name="csY84" fmla="*/ 881669 h 881669"/>
                  <a:gd name="csX85" fmla="*/ 3254465 w 7221941"/>
                  <a:gd name="csY85" fmla="*/ 861306 h 881669"/>
                  <a:gd name="csX86" fmla="*/ 3196760 w 7221941"/>
                  <a:gd name="csY86" fmla="*/ 802197 h 881669"/>
                  <a:gd name="csX87" fmla="*/ 3143638 w 7221941"/>
                  <a:gd name="csY87" fmla="*/ 721039 h 881669"/>
                  <a:gd name="csX88" fmla="*/ 3088946 w 7221941"/>
                  <a:gd name="csY88" fmla="*/ 620726 h 881669"/>
                  <a:gd name="csX89" fmla="*/ 3033522 w 7221941"/>
                  <a:gd name="csY89" fmla="*/ 520645 h 881669"/>
                  <a:gd name="csX90" fmla="*/ 2978458 w 7221941"/>
                  <a:gd name="csY90" fmla="*/ 436359 h 881669"/>
                  <a:gd name="csX91" fmla="*/ 2923253 w 7221941"/>
                  <a:gd name="csY91" fmla="*/ 380365 h 881669"/>
                  <a:gd name="csX92" fmla="*/ 2867850 w 7221941"/>
                  <a:gd name="csY92" fmla="*/ 360181 h 881669"/>
                  <a:gd name="csX93" fmla="*/ 2812809 w 7221941"/>
                  <a:gd name="csY93" fmla="*/ 380777 h 881669"/>
                  <a:gd name="csX94" fmla="*/ 2758501 w 7221941"/>
                  <a:gd name="csY94" fmla="*/ 435784 h 881669"/>
                  <a:gd name="csX95" fmla="*/ 2702390 w 7221941"/>
                  <a:gd name="csY95" fmla="*/ 521388 h 881669"/>
                  <a:gd name="csX96" fmla="*/ 2648141 w 7221941"/>
                  <a:gd name="csY96" fmla="*/ 621151 h 881669"/>
                  <a:gd name="csX97" fmla="*/ 2648137 w 7221941"/>
                  <a:gd name="csY97" fmla="*/ 620431 h 881669"/>
                  <a:gd name="csX98" fmla="*/ 2647684 w 7221941"/>
                  <a:gd name="csY98" fmla="*/ 621606 h 881669"/>
                  <a:gd name="csX99" fmla="*/ 2592927 w 7221941"/>
                  <a:gd name="csY99" fmla="*/ 719382 h 881669"/>
                  <a:gd name="csX100" fmla="*/ 2537133 w 7221941"/>
                  <a:gd name="csY100" fmla="*/ 805275 h 881669"/>
                  <a:gd name="csX101" fmla="*/ 2482256 w 7221941"/>
                  <a:gd name="csY101" fmla="*/ 861293 h 881669"/>
                  <a:gd name="csX102" fmla="*/ 2426679 w 7221941"/>
                  <a:gd name="csY102" fmla="*/ 881669 h 881669"/>
                  <a:gd name="csX103" fmla="*/ 2371811 w 7221941"/>
                  <a:gd name="csY103" fmla="*/ 861306 h 881669"/>
                  <a:gd name="csX104" fmla="*/ 2314106 w 7221941"/>
                  <a:gd name="csY104" fmla="*/ 802197 h 881669"/>
                  <a:gd name="csX105" fmla="*/ 2260985 w 7221941"/>
                  <a:gd name="csY105" fmla="*/ 721039 h 881669"/>
                  <a:gd name="csX106" fmla="*/ 2206292 w 7221941"/>
                  <a:gd name="csY106" fmla="*/ 620726 h 881669"/>
                  <a:gd name="csX107" fmla="*/ 2150869 w 7221941"/>
                  <a:gd name="csY107" fmla="*/ 520645 h 881669"/>
                  <a:gd name="csX108" fmla="*/ 2095804 w 7221941"/>
                  <a:gd name="csY108" fmla="*/ 436359 h 881669"/>
                  <a:gd name="csX109" fmla="*/ 2040599 w 7221941"/>
                  <a:gd name="csY109" fmla="*/ 380366 h 881669"/>
                  <a:gd name="csX110" fmla="*/ 1985197 w 7221941"/>
                  <a:gd name="csY110" fmla="*/ 360182 h 881669"/>
                  <a:gd name="csX111" fmla="*/ 1930155 w 7221941"/>
                  <a:gd name="csY111" fmla="*/ 380777 h 881669"/>
                  <a:gd name="csX112" fmla="*/ 1875848 w 7221941"/>
                  <a:gd name="csY112" fmla="*/ 435784 h 881669"/>
                  <a:gd name="csX113" fmla="*/ 1819736 w 7221941"/>
                  <a:gd name="csY113" fmla="*/ 521388 h 881669"/>
                  <a:gd name="csX114" fmla="*/ 1765487 w 7221941"/>
                  <a:gd name="csY114" fmla="*/ 621151 h 881669"/>
                  <a:gd name="csX115" fmla="*/ 1765122 w 7221941"/>
                  <a:gd name="csY115" fmla="*/ 620636 h 881669"/>
                  <a:gd name="csX116" fmla="*/ 1764852 w 7221941"/>
                  <a:gd name="csY116" fmla="*/ 621606 h 881669"/>
                  <a:gd name="csX117" fmla="*/ 1710094 w 7221941"/>
                  <a:gd name="csY117" fmla="*/ 719382 h 881669"/>
                  <a:gd name="csX118" fmla="*/ 1654301 w 7221941"/>
                  <a:gd name="csY118" fmla="*/ 805275 h 881669"/>
                  <a:gd name="csX119" fmla="*/ 1599423 w 7221941"/>
                  <a:gd name="csY119" fmla="*/ 861292 h 881669"/>
                  <a:gd name="csX120" fmla="*/ 1543846 w 7221941"/>
                  <a:gd name="csY120" fmla="*/ 881669 h 881669"/>
                  <a:gd name="csX121" fmla="*/ 1488978 w 7221941"/>
                  <a:gd name="csY121" fmla="*/ 861306 h 881669"/>
                  <a:gd name="csX122" fmla="*/ 1431273 w 7221941"/>
                  <a:gd name="csY122" fmla="*/ 802197 h 881669"/>
                  <a:gd name="csX123" fmla="*/ 1378152 w 7221941"/>
                  <a:gd name="csY123" fmla="*/ 721039 h 881669"/>
                  <a:gd name="csX124" fmla="*/ 1323460 w 7221941"/>
                  <a:gd name="csY124" fmla="*/ 620726 h 881669"/>
                  <a:gd name="csX125" fmla="*/ 1268035 w 7221941"/>
                  <a:gd name="csY125" fmla="*/ 520645 h 881669"/>
                  <a:gd name="csX126" fmla="*/ 1212971 w 7221941"/>
                  <a:gd name="csY126" fmla="*/ 436359 h 881669"/>
                  <a:gd name="csX127" fmla="*/ 1157767 w 7221941"/>
                  <a:gd name="csY127" fmla="*/ 380365 h 881669"/>
                  <a:gd name="csX128" fmla="*/ 1102364 w 7221941"/>
                  <a:gd name="csY128" fmla="*/ 360181 h 881669"/>
                  <a:gd name="csX129" fmla="*/ 1047322 w 7221941"/>
                  <a:gd name="csY129" fmla="*/ 380777 h 881669"/>
                  <a:gd name="csX130" fmla="*/ 993015 w 7221941"/>
                  <a:gd name="csY130" fmla="*/ 435784 h 881669"/>
                  <a:gd name="csX131" fmla="*/ 936903 w 7221941"/>
                  <a:gd name="csY131" fmla="*/ 521388 h 881669"/>
                  <a:gd name="csX132" fmla="*/ 882654 w 7221941"/>
                  <a:gd name="csY132" fmla="*/ 621151 h 881669"/>
                  <a:gd name="csX133" fmla="*/ 882650 w 7221941"/>
                  <a:gd name="csY133" fmla="*/ 620431 h 881669"/>
                  <a:gd name="csX134" fmla="*/ 882198 w 7221941"/>
                  <a:gd name="csY134" fmla="*/ 621606 h 881669"/>
                  <a:gd name="csX135" fmla="*/ 827441 w 7221941"/>
                  <a:gd name="csY135" fmla="*/ 719382 h 881669"/>
                  <a:gd name="csX136" fmla="*/ 771647 w 7221941"/>
                  <a:gd name="csY136" fmla="*/ 805275 h 881669"/>
                  <a:gd name="csX137" fmla="*/ 716769 w 7221941"/>
                  <a:gd name="csY137" fmla="*/ 861293 h 881669"/>
                  <a:gd name="csX138" fmla="*/ 661192 w 7221941"/>
                  <a:gd name="csY138" fmla="*/ 881669 h 881669"/>
                  <a:gd name="csX139" fmla="*/ 606325 w 7221941"/>
                  <a:gd name="csY139" fmla="*/ 861306 h 881669"/>
                  <a:gd name="csX140" fmla="*/ 548620 w 7221941"/>
                  <a:gd name="csY140" fmla="*/ 802197 h 881669"/>
                  <a:gd name="csX141" fmla="*/ 495499 w 7221941"/>
                  <a:gd name="csY141" fmla="*/ 721039 h 881669"/>
                  <a:gd name="csX142" fmla="*/ 440806 w 7221941"/>
                  <a:gd name="csY142" fmla="*/ 620726 h 881669"/>
                  <a:gd name="csX143" fmla="*/ 385382 w 7221941"/>
                  <a:gd name="csY143" fmla="*/ 520645 h 881669"/>
                  <a:gd name="csX144" fmla="*/ 330318 w 7221941"/>
                  <a:gd name="csY144" fmla="*/ 436359 h 881669"/>
                  <a:gd name="csX145" fmla="*/ 275113 w 7221941"/>
                  <a:gd name="csY145" fmla="*/ 380366 h 881669"/>
                  <a:gd name="csX146" fmla="*/ 219710 w 7221941"/>
                  <a:gd name="csY146" fmla="*/ 360182 h 881669"/>
                  <a:gd name="csX147" fmla="*/ 164668 w 7221941"/>
                  <a:gd name="csY147" fmla="*/ 380777 h 881669"/>
                  <a:gd name="csX148" fmla="*/ 110361 w 7221941"/>
                  <a:gd name="csY148" fmla="*/ 435784 h 881669"/>
                  <a:gd name="csX149" fmla="*/ 54250 w 7221941"/>
                  <a:gd name="csY149" fmla="*/ 521388 h 881669"/>
                  <a:gd name="csX150" fmla="*/ 0 w 7221941"/>
                  <a:gd name="csY150" fmla="*/ 621151 h 881669"/>
                  <a:gd name="csX0" fmla="*/ 3287341 w 7221941"/>
                  <a:gd name="csY0" fmla="*/ 16935 h 881669"/>
                  <a:gd name="csX1" fmla="*/ 3340096 w 7221941"/>
                  <a:gd name="csY1" fmla="*/ 18923 h 881669"/>
                  <a:gd name="csX2" fmla="*/ 5054327 w 7221941"/>
                  <a:gd name="csY2" fmla="*/ 16935 h 881669"/>
                  <a:gd name="csX3" fmla="*/ 5106878 w 7221941"/>
                  <a:gd name="csY3" fmla="*/ 18097 h 881669"/>
                  <a:gd name="csX4" fmla="*/ 5125890 w 7221941"/>
                  <a:gd name="csY4" fmla="*/ 5967 h 881669"/>
                  <a:gd name="csX5" fmla="*/ 5161845 w 7221941"/>
                  <a:gd name="csY5" fmla="*/ 0 h 881669"/>
                  <a:gd name="csX6" fmla="*/ 7221941 w 7221941"/>
                  <a:gd name="csY6" fmla="*/ 51611 h 881669"/>
                  <a:gd name="csX7" fmla="*/ 7062810 w 7221941"/>
                  <a:gd name="csY7" fmla="*/ 621606 h 881669"/>
                  <a:gd name="csX8" fmla="*/ 7008053 w 7221941"/>
                  <a:gd name="csY8" fmla="*/ 719382 h 881669"/>
                  <a:gd name="csX9" fmla="*/ 6952260 w 7221941"/>
                  <a:gd name="csY9" fmla="*/ 805275 h 881669"/>
                  <a:gd name="csX10" fmla="*/ 6897381 w 7221941"/>
                  <a:gd name="csY10" fmla="*/ 861292 h 881669"/>
                  <a:gd name="csX11" fmla="*/ 6841804 w 7221941"/>
                  <a:gd name="csY11" fmla="*/ 881669 h 881669"/>
                  <a:gd name="csX12" fmla="*/ 6786937 w 7221941"/>
                  <a:gd name="csY12" fmla="*/ 861306 h 881669"/>
                  <a:gd name="csX13" fmla="*/ 6729232 w 7221941"/>
                  <a:gd name="csY13" fmla="*/ 802197 h 881669"/>
                  <a:gd name="csX14" fmla="*/ 6676111 w 7221941"/>
                  <a:gd name="csY14" fmla="*/ 721039 h 881669"/>
                  <a:gd name="csX15" fmla="*/ 6621418 w 7221941"/>
                  <a:gd name="csY15" fmla="*/ 620726 h 881669"/>
                  <a:gd name="csX16" fmla="*/ 6565994 w 7221941"/>
                  <a:gd name="csY16" fmla="*/ 520645 h 881669"/>
                  <a:gd name="csX17" fmla="*/ 6510930 w 7221941"/>
                  <a:gd name="csY17" fmla="*/ 436359 h 881669"/>
                  <a:gd name="csX18" fmla="*/ 6455725 w 7221941"/>
                  <a:gd name="csY18" fmla="*/ 380365 h 881669"/>
                  <a:gd name="csX19" fmla="*/ 6400323 w 7221941"/>
                  <a:gd name="csY19" fmla="*/ 360181 h 881669"/>
                  <a:gd name="csX20" fmla="*/ 6345281 w 7221941"/>
                  <a:gd name="csY20" fmla="*/ 380777 h 881669"/>
                  <a:gd name="csX21" fmla="*/ 6290973 w 7221941"/>
                  <a:gd name="csY21" fmla="*/ 435784 h 881669"/>
                  <a:gd name="csX22" fmla="*/ 6234862 w 7221941"/>
                  <a:gd name="csY22" fmla="*/ 521388 h 881669"/>
                  <a:gd name="csX23" fmla="*/ 6180613 w 7221941"/>
                  <a:gd name="csY23" fmla="*/ 621151 h 881669"/>
                  <a:gd name="csX24" fmla="*/ 6180609 w 7221941"/>
                  <a:gd name="csY24" fmla="*/ 620431 h 881669"/>
                  <a:gd name="csX25" fmla="*/ 6180157 w 7221941"/>
                  <a:gd name="csY25" fmla="*/ 621606 h 881669"/>
                  <a:gd name="csX26" fmla="*/ 6125399 w 7221941"/>
                  <a:gd name="csY26" fmla="*/ 719382 h 881669"/>
                  <a:gd name="csX27" fmla="*/ 6069606 w 7221941"/>
                  <a:gd name="csY27" fmla="*/ 805275 h 881669"/>
                  <a:gd name="csX28" fmla="*/ 6014728 w 7221941"/>
                  <a:gd name="csY28" fmla="*/ 861293 h 881669"/>
                  <a:gd name="csX29" fmla="*/ 5959151 w 7221941"/>
                  <a:gd name="csY29" fmla="*/ 881669 h 881669"/>
                  <a:gd name="csX30" fmla="*/ 5904283 w 7221941"/>
                  <a:gd name="csY30" fmla="*/ 861306 h 881669"/>
                  <a:gd name="csX31" fmla="*/ 5846578 w 7221941"/>
                  <a:gd name="csY31" fmla="*/ 802197 h 881669"/>
                  <a:gd name="csX32" fmla="*/ 5793457 w 7221941"/>
                  <a:gd name="csY32" fmla="*/ 721039 h 881669"/>
                  <a:gd name="csX33" fmla="*/ 5738764 w 7221941"/>
                  <a:gd name="csY33" fmla="*/ 620726 h 881669"/>
                  <a:gd name="csX34" fmla="*/ 5683341 w 7221941"/>
                  <a:gd name="csY34" fmla="*/ 520645 h 881669"/>
                  <a:gd name="csX35" fmla="*/ 5628277 w 7221941"/>
                  <a:gd name="csY35" fmla="*/ 436359 h 881669"/>
                  <a:gd name="csX36" fmla="*/ 5573071 w 7221941"/>
                  <a:gd name="csY36" fmla="*/ 380366 h 881669"/>
                  <a:gd name="csX37" fmla="*/ 5517669 w 7221941"/>
                  <a:gd name="csY37" fmla="*/ 360182 h 881669"/>
                  <a:gd name="csX38" fmla="*/ 5462627 w 7221941"/>
                  <a:gd name="csY38" fmla="*/ 380777 h 881669"/>
                  <a:gd name="csX39" fmla="*/ 5408320 w 7221941"/>
                  <a:gd name="csY39" fmla="*/ 435784 h 881669"/>
                  <a:gd name="csX40" fmla="*/ 5352208 w 7221941"/>
                  <a:gd name="csY40" fmla="*/ 521388 h 881669"/>
                  <a:gd name="csX41" fmla="*/ 5297959 w 7221941"/>
                  <a:gd name="csY41" fmla="*/ 621151 h 881669"/>
                  <a:gd name="csX42" fmla="*/ 5297594 w 7221941"/>
                  <a:gd name="csY42" fmla="*/ 620636 h 881669"/>
                  <a:gd name="csX43" fmla="*/ 5297324 w 7221941"/>
                  <a:gd name="csY43" fmla="*/ 621606 h 881669"/>
                  <a:gd name="csX44" fmla="*/ 5242567 w 7221941"/>
                  <a:gd name="csY44" fmla="*/ 719382 h 881669"/>
                  <a:gd name="csX45" fmla="*/ 5186773 w 7221941"/>
                  <a:gd name="csY45" fmla="*/ 805275 h 881669"/>
                  <a:gd name="csX46" fmla="*/ 5131895 w 7221941"/>
                  <a:gd name="csY46" fmla="*/ 861292 h 881669"/>
                  <a:gd name="csX47" fmla="*/ 5076318 w 7221941"/>
                  <a:gd name="csY47" fmla="*/ 881669 h 881669"/>
                  <a:gd name="csX48" fmla="*/ 5021451 w 7221941"/>
                  <a:gd name="csY48" fmla="*/ 861306 h 881669"/>
                  <a:gd name="csX49" fmla="*/ 4963746 w 7221941"/>
                  <a:gd name="csY49" fmla="*/ 802197 h 881669"/>
                  <a:gd name="csX50" fmla="*/ 4910624 w 7221941"/>
                  <a:gd name="csY50" fmla="*/ 721039 h 881669"/>
                  <a:gd name="csX51" fmla="*/ 4855932 w 7221941"/>
                  <a:gd name="csY51" fmla="*/ 620726 h 881669"/>
                  <a:gd name="csX52" fmla="*/ 4800508 w 7221941"/>
                  <a:gd name="csY52" fmla="*/ 520645 h 881669"/>
                  <a:gd name="csX53" fmla="*/ 4745443 w 7221941"/>
                  <a:gd name="csY53" fmla="*/ 436359 h 881669"/>
                  <a:gd name="csX54" fmla="*/ 4690239 w 7221941"/>
                  <a:gd name="csY54" fmla="*/ 380365 h 881669"/>
                  <a:gd name="csX55" fmla="*/ 4634836 w 7221941"/>
                  <a:gd name="csY55" fmla="*/ 360181 h 881669"/>
                  <a:gd name="csX56" fmla="*/ 4579794 w 7221941"/>
                  <a:gd name="csY56" fmla="*/ 380777 h 881669"/>
                  <a:gd name="csX57" fmla="*/ 4525487 w 7221941"/>
                  <a:gd name="csY57" fmla="*/ 435784 h 881669"/>
                  <a:gd name="csX58" fmla="*/ 4469375 w 7221941"/>
                  <a:gd name="csY58" fmla="*/ 521388 h 881669"/>
                  <a:gd name="csX59" fmla="*/ 4415126 w 7221941"/>
                  <a:gd name="csY59" fmla="*/ 621151 h 881669"/>
                  <a:gd name="csX60" fmla="*/ 4415122 w 7221941"/>
                  <a:gd name="csY60" fmla="*/ 620431 h 881669"/>
                  <a:gd name="csX61" fmla="*/ 4414670 w 7221941"/>
                  <a:gd name="csY61" fmla="*/ 621606 h 881669"/>
                  <a:gd name="csX62" fmla="*/ 4359913 w 7221941"/>
                  <a:gd name="csY62" fmla="*/ 719382 h 881669"/>
                  <a:gd name="csX63" fmla="*/ 4304119 w 7221941"/>
                  <a:gd name="csY63" fmla="*/ 805275 h 881669"/>
                  <a:gd name="csX64" fmla="*/ 4249241 w 7221941"/>
                  <a:gd name="csY64" fmla="*/ 861293 h 881669"/>
                  <a:gd name="csX65" fmla="*/ 4193665 w 7221941"/>
                  <a:gd name="csY65" fmla="*/ 881669 h 881669"/>
                  <a:gd name="csX66" fmla="*/ 4138797 w 7221941"/>
                  <a:gd name="csY66" fmla="*/ 861306 h 881669"/>
                  <a:gd name="csX67" fmla="*/ 4081092 w 7221941"/>
                  <a:gd name="csY67" fmla="*/ 802197 h 881669"/>
                  <a:gd name="csX68" fmla="*/ 4027971 w 7221941"/>
                  <a:gd name="csY68" fmla="*/ 721039 h 881669"/>
                  <a:gd name="csX69" fmla="*/ 3973278 w 7221941"/>
                  <a:gd name="csY69" fmla="*/ 620726 h 881669"/>
                  <a:gd name="csX70" fmla="*/ 3917854 w 7221941"/>
                  <a:gd name="csY70" fmla="*/ 520645 h 881669"/>
                  <a:gd name="csX71" fmla="*/ 3862790 w 7221941"/>
                  <a:gd name="csY71" fmla="*/ 436359 h 881669"/>
                  <a:gd name="csX72" fmla="*/ 3807585 w 7221941"/>
                  <a:gd name="csY72" fmla="*/ 380366 h 881669"/>
                  <a:gd name="csX73" fmla="*/ 3752182 w 7221941"/>
                  <a:gd name="csY73" fmla="*/ 360182 h 881669"/>
                  <a:gd name="csX74" fmla="*/ 3697141 w 7221941"/>
                  <a:gd name="csY74" fmla="*/ 380777 h 881669"/>
                  <a:gd name="csX75" fmla="*/ 3642833 w 7221941"/>
                  <a:gd name="csY75" fmla="*/ 435784 h 881669"/>
                  <a:gd name="csX76" fmla="*/ 3586722 w 7221941"/>
                  <a:gd name="csY76" fmla="*/ 521388 h 881669"/>
                  <a:gd name="csX77" fmla="*/ 3532473 w 7221941"/>
                  <a:gd name="csY77" fmla="*/ 621151 h 881669"/>
                  <a:gd name="csX78" fmla="*/ 3531033 w 7221941"/>
                  <a:gd name="csY78" fmla="*/ 619119 h 881669"/>
                  <a:gd name="csX79" fmla="*/ 3530338 w 7221941"/>
                  <a:gd name="csY79" fmla="*/ 621606 h 881669"/>
                  <a:gd name="csX80" fmla="*/ 3475581 w 7221941"/>
                  <a:gd name="csY80" fmla="*/ 719382 h 881669"/>
                  <a:gd name="csX81" fmla="*/ 3419788 w 7221941"/>
                  <a:gd name="csY81" fmla="*/ 805275 h 881669"/>
                  <a:gd name="csX82" fmla="*/ 3364909 w 7221941"/>
                  <a:gd name="csY82" fmla="*/ 861292 h 881669"/>
                  <a:gd name="csX83" fmla="*/ 3309332 w 7221941"/>
                  <a:gd name="csY83" fmla="*/ 881669 h 881669"/>
                  <a:gd name="csX84" fmla="*/ 3254465 w 7221941"/>
                  <a:gd name="csY84" fmla="*/ 861306 h 881669"/>
                  <a:gd name="csX85" fmla="*/ 3196760 w 7221941"/>
                  <a:gd name="csY85" fmla="*/ 802197 h 881669"/>
                  <a:gd name="csX86" fmla="*/ 3143638 w 7221941"/>
                  <a:gd name="csY86" fmla="*/ 721039 h 881669"/>
                  <a:gd name="csX87" fmla="*/ 3088946 w 7221941"/>
                  <a:gd name="csY87" fmla="*/ 620726 h 881669"/>
                  <a:gd name="csX88" fmla="*/ 3033522 w 7221941"/>
                  <a:gd name="csY88" fmla="*/ 520645 h 881669"/>
                  <a:gd name="csX89" fmla="*/ 2978458 w 7221941"/>
                  <a:gd name="csY89" fmla="*/ 436359 h 881669"/>
                  <a:gd name="csX90" fmla="*/ 2923253 w 7221941"/>
                  <a:gd name="csY90" fmla="*/ 380365 h 881669"/>
                  <a:gd name="csX91" fmla="*/ 2867850 w 7221941"/>
                  <a:gd name="csY91" fmla="*/ 360181 h 881669"/>
                  <a:gd name="csX92" fmla="*/ 2812809 w 7221941"/>
                  <a:gd name="csY92" fmla="*/ 380777 h 881669"/>
                  <a:gd name="csX93" fmla="*/ 2758501 w 7221941"/>
                  <a:gd name="csY93" fmla="*/ 435784 h 881669"/>
                  <a:gd name="csX94" fmla="*/ 2702390 w 7221941"/>
                  <a:gd name="csY94" fmla="*/ 521388 h 881669"/>
                  <a:gd name="csX95" fmla="*/ 2648141 w 7221941"/>
                  <a:gd name="csY95" fmla="*/ 621151 h 881669"/>
                  <a:gd name="csX96" fmla="*/ 2648137 w 7221941"/>
                  <a:gd name="csY96" fmla="*/ 620431 h 881669"/>
                  <a:gd name="csX97" fmla="*/ 2647684 w 7221941"/>
                  <a:gd name="csY97" fmla="*/ 621606 h 881669"/>
                  <a:gd name="csX98" fmla="*/ 2592927 w 7221941"/>
                  <a:gd name="csY98" fmla="*/ 719382 h 881669"/>
                  <a:gd name="csX99" fmla="*/ 2537133 w 7221941"/>
                  <a:gd name="csY99" fmla="*/ 805275 h 881669"/>
                  <a:gd name="csX100" fmla="*/ 2482256 w 7221941"/>
                  <a:gd name="csY100" fmla="*/ 861293 h 881669"/>
                  <a:gd name="csX101" fmla="*/ 2426679 w 7221941"/>
                  <a:gd name="csY101" fmla="*/ 881669 h 881669"/>
                  <a:gd name="csX102" fmla="*/ 2371811 w 7221941"/>
                  <a:gd name="csY102" fmla="*/ 861306 h 881669"/>
                  <a:gd name="csX103" fmla="*/ 2314106 w 7221941"/>
                  <a:gd name="csY103" fmla="*/ 802197 h 881669"/>
                  <a:gd name="csX104" fmla="*/ 2260985 w 7221941"/>
                  <a:gd name="csY104" fmla="*/ 721039 h 881669"/>
                  <a:gd name="csX105" fmla="*/ 2206292 w 7221941"/>
                  <a:gd name="csY105" fmla="*/ 620726 h 881669"/>
                  <a:gd name="csX106" fmla="*/ 2150869 w 7221941"/>
                  <a:gd name="csY106" fmla="*/ 520645 h 881669"/>
                  <a:gd name="csX107" fmla="*/ 2095804 w 7221941"/>
                  <a:gd name="csY107" fmla="*/ 436359 h 881669"/>
                  <a:gd name="csX108" fmla="*/ 2040599 w 7221941"/>
                  <a:gd name="csY108" fmla="*/ 380366 h 881669"/>
                  <a:gd name="csX109" fmla="*/ 1985197 w 7221941"/>
                  <a:gd name="csY109" fmla="*/ 360182 h 881669"/>
                  <a:gd name="csX110" fmla="*/ 1930155 w 7221941"/>
                  <a:gd name="csY110" fmla="*/ 380777 h 881669"/>
                  <a:gd name="csX111" fmla="*/ 1875848 w 7221941"/>
                  <a:gd name="csY111" fmla="*/ 435784 h 881669"/>
                  <a:gd name="csX112" fmla="*/ 1819736 w 7221941"/>
                  <a:gd name="csY112" fmla="*/ 521388 h 881669"/>
                  <a:gd name="csX113" fmla="*/ 1765487 w 7221941"/>
                  <a:gd name="csY113" fmla="*/ 621151 h 881669"/>
                  <a:gd name="csX114" fmla="*/ 1765122 w 7221941"/>
                  <a:gd name="csY114" fmla="*/ 620636 h 881669"/>
                  <a:gd name="csX115" fmla="*/ 1764852 w 7221941"/>
                  <a:gd name="csY115" fmla="*/ 621606 h 881669"/>
                  <a:gd name="csX116" fmla="*/ 1710094 w 7221941"/>
                  <a:gd name="csY116" fmla="*/ 719382 h 881669"/>
                  <a:gd name="csX117" fmla="*/ 1654301 w 7221941"/>
                  <a:gd name="csY117" fmla="*/ 805275 h 881669"/>
                  <a:gd name="csX118" fmla="*/ 1599423 w 7221941"/>
                  <a:gd name="csY118" fmla="*/ 861292 h 881669"/>
                  <a:gd name="csX119" fmla="*/ 1543846 w 7221941"/>
                  <a:gd name="csY119" fmla="*/ 881669 h 881669"/>
                  <a:gd name="csX120" fmla="*/ 1488978 w 7221941"/>
                  <a:gd name="csY120" fmla="*/ 861306 h 881669"/>
                  <a:gd name="csX121" fmla="*/ 1431273 w 7221941"/>
                  <a:gd name="csY121" fmla="*/ 802197 h 881669"/>
                  <a:gd name="csX122" fmla="*/ 1378152 w 7221941"/>
                  <a:gd name="csY122" fmla="*/ 721039 h 881669"/>
                  <a:gd name="csX123" fmla="*/ 1323460 w 7221941"/>
                  <a:gd name="csY123" fmla="*/ 620726 h 881669"/>
                  <a:gd name="csX124" fmla="*/ 1268035 w 7221941"/>
                  <a:gd name="csY124" fmla="*/ 520645 h 881669"/>
                  <a:gd name="csX125" fmla="*/ 1212971 w 7221941"/>
                  <a:gd name="csY125" fmla="*/ 436359 h 881669"/>
                  <a:gd name="csX126" fmla="*/ 1157767 w 7221941"/>
                  <a:gd name="csY126" fmla="*/ 380365 h 881669"/>
                  <a:gd name="csX127" fmla="*/ 1102364 w 7221941"/>
                  <a:gd name="csY127" fmla="*/ 360181 h 881669"/>
                  <a:gd name="csX128" fmla="*/ 1047322 w 7221941"/>
                  <a:gd name="csY128" fmla="*/ 380777 h 881669"/>
                  <a:gd name="csX129" fmla="*/ 993015 w 7221941"/>
                  <a:gd name="csY129" fmla="*/ 435784 h 881669"/>
                  <a:gd name="csX130" fmla="*/ 936903 w 7221941"/>
                  <a:gd name="csY130" fmla="*/ 521388 h 881669"/>
                  <a:gd name="csX131" fmla="*/ 882654 w 7221941"/>
                  <a:gd name="csY131" fmla="*/ 621151 h 881669"/>
                  <a:gd name="csX132" fmla="*/ 882650 w 7221941"/>
                  <a:gd name="csY132" fmla="*/ 620431 h 881669"/>
                  <a:gd name="csX133" fmla="*/ 882198 w 7221941"/>
                  <a:gd name="csY133" fmla="*/ 621606 h 881669"/>
                  <a:gd name="csX134" fmla="*/ 827441 w 7221941"/>
                  <a:gd name="csY134" fmla="*/ 719382 h 881669"/>
                  <a:gd name="csX135" fmla="*/ 771647 w 7221941"/>
                  <a:gd name="csY135" fmla="*/ 805275 h 881669"/>
                  <a:gd name="csX136" fmla="*/ 716769 w 7221941"/>
                  <a:gd name="csY136" fmla="*/ 861293 h 881669"/>
                  <a:gd name="csX137" fmla="*/ 661192 w 7221941"/>
                  <a:gd name="csY137" fmla="*/ 881669 h 881669"/>
                  <a:gd name="csX138" fmla="*/ 606325 w 7221941"/>
                  <a:gd name="csY138" fmla="*/ 861306 h 881669"/>
                  <a:gd name="csX139" fmla="*/ 548620 w 7221941"/>
                  <a:gd name="csY139" fmla="*/ 802197 h 881669"/>
                  <a:gd name="csX140" fmla="*/ 495499 w 7221941"/>
                  <a:gd name="csY140" fmla="*/ 721039 h 881669"/>
                  <a:gd name="csX141" fmla="*/ 440806 w 7221941"/>
                  <a:gd name="csY141" fmla="*/ 620726 h 881669"/>
                  <a:gd name="csX142" fmla="*/ 385382 w 7221941"/>
                  <a:gd name="csY142" fmla="*/ 520645 h 881669"/>
                  <a:gd name="csX143" fmla="*/ 330318 w 7221941"/>
                  <a:gd name="csY143" fmla="*/ 436359 h 881669"/>
                  <a:gd name="csX144" fmla="*/ 275113 w 7221941"/>
                  <a:gd name="csY144" fmla="*/ 380366 h 881669"/>
                  <a:gd name="csX145" fmla="*/ 219710 w 7221941"/>
                  <a:gd name="csY145" fmla="*/ 360182 h 881669"/>
                  <a:gd name="csX146" fmla="*/ 164668 w 7221941"/>
                  <a:gd name="csY146" fmla="*/ 380777 h 881669"/>
                  <a:gd name="csX147" fmla="*/ 110361 w 7221941"/>
                  <a:gd name="csY147" fmla="*/ 435784 h 881669"/>
                  <a:gd name="csX148" fmla="*/ 54250 w 7221941"/>
                  <a:gd name="csY148" fmla="*/ 521388 h 881669"/>
                  <a:gd name="csX149" fmla="*/ 0 w 7221941"/>
                  <a:gd name="csY149" fmla="*/ 621151 h 881669"/>
                  <a:gd name="csX0" fmla="*/ 3287341 w 7221941"/>
                  <a:gd name="csY0" fmla="*/ 16935 h 881669"/>
                  <a:gd name="csX1" fmla="*/ 5054327 w 7221941"/>
                  <a:gd name="csY1" fmla="*/ 16935 h 881669"/>
                  <a:gd name="csX2" fmla="*/ 5106878 w 7221941"/>
                  <a:gd name="csY2" fmla="*/ 18097 h 881669"/>
                  <a:gd name="csX3" fmla="*/ 5125890 w 7221941"/>
                  <a:gd name="csY3" fmla="*/ 5967 h 881669"/>
                  <a:gd name="csX4" fmla="*/ 5161845 w 7221941"/>
                  <a:gd name="csY4" fmla="*/ 0 h 881669"/>
                  <a:gd name="csX5" fmla="*/ 7221941 w 7221941"/>
                  <a:gd name="csY5" fmla="*/ 51611 h 881669"/>
                  <a:gd name="csX6" fmla="*/ 7062810 w 7221941"/>
                  <a:gd name="csY6" fmla="*/ 621606 h 881669"/>
                  <a:gd name="csX7" fmla="*/ 7008053 w 7221941"/>
                  <a:gd name="csY7" fmla="*/ 719382 h 881669"/>
                  <a:gd name="csX8" fmla="*/ 6952260 w 7221941"/>
                  <a:gd name="csY8" fmla="*/ 805275 h 881669"/>
                  <a:gd name="csX9" fmla="*/ 6897381 w 7221941"/>
                  <a:gd name="csY9" fmla="*/ 861292 h 881669"/>
                  <a:gd name="csX10" fmla="*/ 6841804 w 7221941"/>
                  <a:gd name="csY10" fmla="*/ 881669 h 881669"/>
                  <a:gd name="csX11" fmla="*/ 6786937 w 7221941"/>
                  <a:gd name="csY11" fmla="*/ 861306 h 881669"/>
                  <a:gd name="csX12" fmla="*/ 6729232 w 7221941"/>
                  <a:gd name="csY12" fmla="*/ 802197 h 881669"/>
                  <a:gd name="csX13" fmla="*/ 6676111 w 7221941"/>
                  <a:gd name="csY13" fmla="*/ 721039 h 881669"/>
                  <a:gd name="csX14" fmla="*/ 6621418 w 7221941"/>
                  <a:gd name="csY14" fmla="*/ 620726 h 881669"/>
                  <a:gd name="csX15" fmla="*/ 6565994 w 7221941"/>
                  <a:gd name="csY15" fmla="*/ 520645 h 881669"/>
                  <a:gd name="csX16" fmla="*/ 6510930 w 7221941"/>
                  <a:gd name="csY16" fmla="*/ 436359 h 881669"/>
                  <a:gd name="csX17" fmla="*/ 6455725 w 7221941"/>
                  <a:gd name="csY17" fmla="*/ 380365 h 881669"/>
                  <a:gd name="csX18" fmla="*/ 6400323 w 7221941"/>
                  <a:gd name="csY18" fmla="*/ 360181 h 881669"/>
                  <a:gd name="csX19" fmla="*/ 6345281 w 7221941"/>
                  <a:gd name="csY19" fmla="*/ 380777 h 881669"/>
                  <a:gd name="csX20" fmla="*/ 6290973 w 7221941"/>
                  <a:gd name="csY20" fmla="*/ 435784 h 881669"/>
                  <a:gd name="csX21" fmla="*/ 6234862 w 7221941"/>
                  <a:gd name="csY21" fmla="*/ 521388 h 881669"/>
                  <a:gd name="csX22" fmla="*/ 6180613 w 7221941"/>
                  <a:gd name="csY22" fmla="*/ 621151 h 881669"/>
                  <a:gd name="csX23" fmla="*/ 6180609 w 7221941"/>
                  <a:gd name="csY23" fmla="*/ 620431 h 881669"/>
                  <a:gd name="csX24" fmla="*/ 6180157 w 7221941"/>
                  <a:gd name="csY24" fmla="*/ 621606 h 881669"/>
                  <a:gd name="csX25" fmla="*/ 6125399 w 7221941"/>
                  <a:gd name="csY25" fmla="*/ 719382 h 881669"/>
                  <a:gd name="csX26" fmla="*/ 6069606 w 7221941"/>
                  <a:gd name="csY26" fmla="*/ 805275 h 881669"/>
                  <a:gd name="csX27" fmla="*/ 6014728 w 7221941"/>
                  <a:gd name="csY27" fmla="*/ 861293 h 881669"/>
                  <a:gd name="csX28" fmla="*/ 5959151 w 7221941"/>
                  <a:gd name="csY28" fmla="*/ 881669 h 881669"/>
                  <a:gd name="csX29" fmla="*/ 5904283 w 7221941"/>
                  <a:gd name="csY29" fmla="*/ 861306 h 881669"/>
                  <a:gd name="csX30" fmla="*/ 5846578 w 7221941"/>
                  <a:gd name="csY30" fmla="*/ 802197 h 881669"/>
                  <a:gd name="csX31" fmla="*/ 5793457 w 7221941"/>
                  <a:gd name="csY31" fmla="*/ 721039 h 881669"/>
                  <a:gd name="csX32" fmla="*/ 5738764 w 7221941"/>
                  <a:gd name="csY32" fmla="*/ 620726 h 881669"/>
                  <a:gd name="csX33" fmla="*/ 5683341 w 7221941"/>
                  <a:gd name="csY33" fmla="*/ 520645 h 881669"/>
                  <a:gd name="csX34" fmla="*/ 5628277 w 7221941"/>
                  <a:gd name="csY34" fmla="*/ 436359 h 881669"/>
                  <a:gd name="csX35" fmla="*/ 5573071 w 7221941"/>
                  <a:gd name="csY35" fmla="*/ 380366 h 881669"/>
                  <a:gd name="csX36" fmla="*/ 5517669 w 7221941"/>
                  <a:gd name="csY36" fmla="*/ 360182 h 881669"/>
                  <a:gd name="csX37" fmla="*/ 5462627 w 7221941"/>
                  <a:gd name="csY37" fmla="*/ 380777 h 881669"/>
                  <a:gd name="csX38" fmla="*/ 5408320 w 7221941"/>
                  <a:gd name="csY38" fmla="*/ 435784 h 881669"/>
                  <a:gd name="csX39" fmla="*/ 5352208 w 7221941"/>
                  <a:gd name="csY39" fmla="*/ 521388 h 881669"/>
                  <a:gd name="csX40" fmla="*/ 5297959 w 7221941"/>
                  <a:gd name="csY40" fmla="*/ 621151 h 881669"/>
                  <a:gd name="csX41" fmla="*/ 5297594 w 7221941"/>
                  <a:gd name="csY41" fmla="*/ 620636 h 881669"/>
                  <a:gd name="csX42" fmla="*/ 5297324 w 7221941"/>
                  <a:gd name="csY42" fmla="*/ 621606 h 881669"/>
                  <a:gd name="csX43" fmla="*/ 5242567 w 7221941"/>
                  <a:gd name="csY43" fmla="*/ 719382 h 881669"/>
                  <a:gd name="csX44" fmla="*/ 5186773 w 7221941"/>
                  <a:gd name="csY44" fmla="*/ 805275 h 881669"/>
                  <a:gd name="csX45" fmla="*/ 5131895 w 7221941"/>
                  <a:gd name="csY45" fmla="*/ 861292 h 881669"/>
                  <a:gd name="csX46" fmla="*/ 5076318 w 7221941"/>
                  <a:gd name="csY46" fmla="*/ 881669 h 881669"/>
                  <a:gd name="csX47" fmla="*/ 5021451 w 7221941"/>
                  <a:gd name="csY47" fmla="*/ 861306 h 881669"/>
                  <a:gd name="csX48" fmla="*/ 4963746 w 7221941"/>
                  <a:gd name="csY48" fmla="*/ 802197 h 881669"/>
                  <a:gd name="csX49" fmla="*/ 4910624 w 7221941"/>
                  <a:gd name="csY49" fmla="*/ 721039 h 881669"/>
                  <a:gd name="csX50" fmla="*/ 4855932 w 7221941"/>
                  <a:gd name="csY50" fmla="*/ 620726 h 881669"/>
                  <a:gd name="csX51" fmla="*/ 4800508 w 7221941"/>
                  <a:gd name="csY51" fmla="*/ 520645 h 881669"/>
                  <a:gd name="csX52" fmla="*/ 4745443 w 7221941"/>
                  <a:gd name="csY52" fmla="*/ 436359 h 881669"/>
                  <a:gd name="csX53" fmla="*/ 4690239 w 7221941"/>
                  <a:gd name="csY53" fmla="*/ 380365 h 881669"/>
                  <a:gd name="csX54" fmla="*/ 4634836 w 7221941"/>
                  <a:gd name="csY54" fmla="*/ 360181 h 881669"/>
                  <a:gd name="csX55" fmla="*/ 4579794 w 7221941"/>
                  <a:gd name="csY55" fmla="*/ 380777 h 881669"/>
                  <a:gd name="csX56" fmla="*/ 4525487 w 7221941"/>
                  <a:gd name="csY56" fmla="*/ 435784 h 881669"/>
                  <a:gd name="csX57" fmla="*/ 4469375 w 7221941"/>
                  <a:gd name="csY57" fmla="*/ 521388 h 881669"/>
                  <a:gd name="csX58" fmla="*/ 4415126 w 7221941"/>
                  <a:gd name="csY58" fmla="*/ 621151 h 881669"/>
                  <a:gd name="csX59" fmla="*/ 4415122 w 7221941"/>
                  <a:gd name="csY59" fmla="*/ 620431 h 881669"/>
                  <a:gd name="csX60" fmla="*/ 4414670 w 7221941"/>
                  <a:gd name="csY60" fmla="*/ 621606 h 881669"/>
                  <a:gd name="csX61" fmla="*/ 4359913 w 7221941"/>
                  <a:gd name="csY61" fmla="*/ 719382 h 881669"/>
                  <a:gd name="csX62" fmla="*/ 4304119 w 7221941"/>
                  <a:gd name="csY62" fmla="*/ 805275 h 881669"/>
                  <a:gd name="csX63" fmla="*/ 4249241 w 7221941"/>
                  <a:gd name="csY63" fmla="*/ 861293 h 881669"/>
                  <a:gd name="csX64" fmla="*/ 4193665 w 7221941"/>
                  <a:gd name="csY64" fmla="*/ 881669 h 881669"/>
                  <a:gd name="csX65" fmla="*/ 4138797 w 7221941"/>
                  <a:gd name="csY65" fmla="*/ 861306 h 881669"/>
                  <a:gd name="csX66" fmla="*/ 4081092 w 7221941"/>
                  <a:gd name="csY66" fmla="*/ 802197 h 881669"/>
                  <a:gd name="csX67" fmla="*/ 4027971 w 7221941"/>
                  <a:gd name="csY67" fmla="*/ 721039 h 881669"/>
                  <a:gd name="csX68" fmla="*/ 3973278 w 7221941"/>
                  <a:gd name="csY68" fmla="*/ 620726 h 881669"/>
                  <a:gd name="csX69" fmla="*/ 3917854 w 7221941"/>
                  <a:gd name="csY69" fmla="*/ 520645 h 881669"/>
                  <a:gd name="csX70" fmla="*/ 3862790 w 7221941"/>
                  <a:gd name="csY70" fmla="*/ 436359 h 881669"/>
                  <a:gd name="csX71" fmla="*/ 3807585 w 7221941"/>
                  <a:gd name="csY71" fmla="*/ 380366 h 881669"/>
                  <a:gd name="csX72" fmla="*/ 3752182 w 7221941"/>
                  <a:gd name="csY72" fmla="*/ 360182 h 881669"/>
                  <a:gd name="csX73" fmla="*/ 3697141 w 7221941"/>
                  <a:gd name="csY73" fmla="*/ 380777 h 881669"/>
                  <a:gd name="csX74" fmla="*/ 3642833 w 7221941"/>
                  <a:gd name="csY74" fmla="*/ 435784 h 881669"/>
                  <a:gd name="csX75" fmla="*/ 3586722 w 7221941"/>
                  <a:gd name="csY75" fmla="*/ 521388 h 881669"/>
                  <a:gd name="csX76" fmla="*/ 3532473 w 7221941"/>
                  <a:gd name="csY76" fmla="*/ 621151 h 881669"/>
                  <a:gd name="csX77" fmla="*/ 3531033 w 7221941"/>
                  <a:gd name="csY77" fmla="*/ 619119 h 881669"/>
                  <a:gd name="csX78" fmla="*/ 3530338 w 7221941"/>
                  <a:gd name="csY78" fmla="*/ 621606 h 881669"/>
                  <a:gd name="csX79" fmla="*/ 3475581 w 7221941"/>
                  <a:gd name="csY79" fmla="*/ 719382 h 881669"/>
                  <a:gd name="csX80" fmla="*/ 3419788 w 7221941"/>
                  <a:gd name="csY80" fmla="*/ 805275 h 881669"/>
                  <a:gd name="csX81" fmla="*/ 3364909 w 7221941"/>
                  <a:gd name="csY81" fmla="*/ 861292 h 881669"/>
                  <a:gd name="csX82" fmla="*/ 3309332 w 7221941"/>
                  <a:gd name="csY82" fmla="*/ 881669 h 881669"/>
                  <a:gd name="csX83" fmla="*/ 3254465 w 7221941"/>
                  <a:gd name="csY83" fmla="*/ 861306 h 881669"/>
                  <a:gd name="csX84" fmla="*/ 3196760 w 7221941"/>
                  <a:gd name="csY84" fmla="*/ 802197 h 881669"/>
                  <a:gd name="csX85" fmla="*/ 3143638 w 7221941"/>
                  <a:gd name="csY85" fmla="*/ 721039 h 881669"/>
                  <a:gd name="csX86" fmla="*/ 3088946 w 7221941"/>
                  <a:gd name="csY86" fmla="*/ 620726 h 881669"/>
                  <a:gd name="csX87" fmla="*/ 3033522 w 7221941"/>
                  <a:gd name="csY87" fmla="*/ 520645 h 881669"/>
                  <a:gd name="csX88" fmla="*/ 2978458 w 7221941"/>
                  <a:gd name="csY88" fmla="*/ 436359 h 881669"/>
                  <a:gd name="csX89" fmla="*/ 2923253 w 7221941"/>
                  <a:gd name="csY89" fmla="*/ 380365 h 881669"/>
                  <a:gd name="csX90" fmla="*/ 2867850 w 7221941"/>
                  <a:gd name="csY90" fmla="*/ 360181 h 881669"/>
                  <a:gd name="csX91" fmla="*/ 2812809 w 7221941"/>
                  <a:gd name="csY91" fmla="*/ 380777 h 881669"/>
                  <a:gd name="csX92" fmla="*/ 2758501 w 7221941"/>
                  <a:gd name="csY92" fmla="*/ 435784 h 881669"/>
                  <a:gd name="csX93" fmla="*/ 2702390 w 7221941"/>
                  <a:gd name="csY93" fmla="*/ 521388 h 881669"/>
                  <a:gd name="csX94" fmla="*/ 2648141 w 7221941"/>
                  <a:gd name="csY94" fmla="*/ 621151 h 881669"/>
                  <a:gd name="csX95" fmla="*/ 2648137 w 7221941"/>
                  <a:gd name="csY95" fmla="*/ 620431 h 881669"/>
                  <a:gd name="csX96" fmla="*/ 2647684 w 7221941"/>
                  <a:gd name="csY96" fmla="*/ 621606 h 881669"/>
                  <a:gd name="csX97" fmla="*/ 2592927 w 7221941"/>
                  <a:gd name="csY97" fmla="*/ 719382 h 881669"/>
                  <a:gd name="csX98" fmla="*/ 2537133 w 7221941"/>
                  <a:gd name="csY98" fmla="*/ 805275 h 881669"/>
                  <a:gd name="csX99" fmla="*/ 2482256 w 7221941"/>
                  <a:gd name="csY99" fmla="*/ 861293 h 881669"/>
                  <a:gd name="csX100" fmla="*/ 2426679 w 7221941"/>
                  <a:gd name="csY100" fmla="*/ 881669 h 881669"/>
                  <a:gd name="csX101" fmla="*/ 2371811 w 7221941"/>
                  <a:gd name="csY101" fmla="*/ 861306 h 881669"/>
                  <a:gd name="csX102" fmla="*/ 2314106 w 7221941"/>
                  <a:gd name="csY102" fmla="*/ 802197 h 881669"/>
                  <a:gd name="csX103" fmla="*/ 2260985 w 7221941"/>
                  <a:gd name="csY103" fmla="*/ 721039 h 881669"/>
                  <a:gd name="csX104" fmla="*/ 2206292 w 7221941"/>
                  <a:gd name="csY104" fmla="*/ 620726 h 881669"/>
                  <a:gd name="csX105" fmla="*/ 2150869 w 7221941"/>
                  <a:gd name="csY105" fmla="*/ 520645 h 881669"/>
                  <a:gd name="csX106" fmla="*/ 2095804 w 7221941"/>
                  <a:gd name="csY106" fmla="*/ 436359 h 881669"/>
                  <a:gd name="csX107" fmla="*/ 2040599 w 7221941"/>
                  <a:gd name="csY107" fmla="*/ 380366 h 881669"/>
                  <a:gd name="csX108" fmla="*/ 1985197 w 7221941"/>
                  <a:gd name="csY108" fmla="*/ 360182 h 881669"/>
                  <a:gd name="csX109" fmla="*/ 1930155 w 7221941"/>
                  <a:gd name="csY109" fmla="*/ 380777 h 881669"/>
                  <a:gd name="csX110" fmla="*/ 1875848 w 7221941"/>
                  <a:gd name="csY110" fmla="*/ 435784 h 881669"/>
                  <a:gd name="csX111" fmla="*/ 1819736 w 7221941"/>
                  <a:gd name="csY111" fmla="*/ 521388 h 881669"/>
                  <a:gd name="csX112" fmla="*/ 1765487 w 7221941"/>
                  <a:gd name="csY112" fmla="*/ 621151 h 881669"/>
                  <a:gd name="csX113" fmla="*/ 1765122 w 7221941"/>
                  <a:gd name="csY113" fmla="*/ 620636 h 881669"/>
                  <a:gd name="csX114" fmla="*/ 1764852 w 7221941"/>
                  <a:gd name="csY114" fmla="*/ 621606 h 881669"/>
                  <a:gd name="csX115" fmla="*/ 1710094 w 7221941"/>
                  <a:gd name="csY115" fmla="*/ 719382 h 881669"/>
                  <a:gd name="csX116" fmla="*/ 1654301 w 7221941"/>
                  <a:gd name="csY116" fmla="*/ 805275 h 881669"/>
                  <a:gd name="csX117" fmla="*/ 1599423 w 7221941"/>
                  <a:gd name="csY117" fmla="*/ 861292 h 881669"/>
                  <a:gd name="csX118" fmla="*/ 1543846 w 7221941"/>
                  <a:gd name="csY118" fmla="*/ 881669 h 881669"/>
                  <a:gd name="csX119" fmla="*/ 1488978 w 7221941"/>
                  <a:gd name="csY119" fmla="*/ 861306 h 881669"/>
                  <a:gd name="csX120" fmla="*/ 1431273 w 7221941"/>
                  <a:gd name="csY120" fmla="*/ 802197 h 881669"/>
                  <a:gd name="csX121" fmla="*/ 1378152 w 7221941"/>
                  <a:gd name="csY121" fmla="*/ 721039 h 881669"/>
                  <a:gd name="csX122" fmla="*/ 1323460 w 7221941"/>
                  <a:gd name="csY122" fmla="*/ 620726 h 881669"/>
                  <a:gd name="csX123" fmla="*/ 1268035 w 7221941"/>
                  <a:gd name="csY123" fmla="*/ 520645 h 881669"/>
                  <a:gd name="csX124" fmla="*/ 1212971 w 7221941"/>
                  <a:gd name="csY124" fmla="*/ 436359 h 881669"/>
                  <a:gd name="csX125" fmla="*/ 1157767 w 7221941"/>
                  <a:gd name="csY125" fmla="*/ 380365 h 881669"/>
                  <a:gd name="csX126" fmla="*/ 1102364 w 7221941"/>
                  <a:gd name="csY126" fmla="*/ 360181 h 881669"/>
                  <a:gd name="csX127" fmla="*/ 1047322 w 7221941"/>
                  <a:gd name="csY127" fmla="*/ 380777 h 881669"/>
                  <a:gd name="csX128" fmla="*/ 993015 w 7221941"/>
                  <a:gd name="csY128" fmla="*/ 435784 h 881669"/>
                  <a:gd name="csX129" fmla="*/ 936903 w 7221941"/>
                  <a:gd name="csY129" fmla="*/ 521388 h 881669"/>
                  <a:gd name="csX130" fmla="*/ 882654 w 7221941"/>
                  <a:gd name="csY130" fmla="*/ 621151 h 881669"/>
                  <a:gd name="csX131" fmla="*/ 882650 w 7221941"/>
                  <a:gd name="csY131" fmla="*/ 620431 h 881669"/>
                  <a:gd name="csX132" fmla="*/ 882198 w 7221941"/>
                  <a:gd name="csY132" fmla="*/ 621606 h 881669"/>
                  <a:gd name="csX133" fmla="*/ 827441 w 7221941"/>
                  <a:gd name="csY133" fmla="*/ 719382 h 881669"/>
                  <a:gd name="csX134" fmla="*/ 771647 w 7221941"/>
                  <a:gd name="csY134" fmla="*/ 805275 h 881669"/>
                  <a:gd name="csX135" fmla="*/ 716769 w 7221941"/>
                  <a:gd name="csY135" fmla="*/ 861293 h 881669"/>
                  <a:gd name="csX136" fmla="*/ 661192 w 7221941"/>
                  <a:gd name="csY136" fmla="*/ 881669 h 881669"/>
                  <a:gd name="csX137" fmla="*/ 606325 w 7221941"/>
                  <a:gd name="csY137" fmla="*/ 861306 h 881669"/>
                  <a:gd name="csX138" fmla="*/ 548620 w 7221941"/>
                  <a:gd name="csY138" fmla="*/ 802197 h 881669"/>
                  <a:gd name="csX139" fmla="*/ 495499 w 7221941"/>
                  <a:gd name="csY139" fmla="*/ 721039 h 881669"/>
                  <a:gd name="csX140" fmla="*/ 440806 w 7221941"/>
                  <a:gd name="csY140" fmla="*/ 620726 h 881669"/>
                  <a:gd name="csX141" fmla="*/ 385382 w 7221941"/>
                  <a:gd name="csY141" fmla="*/ 520645 h 881669"/>
                  <a:gd name="csX142" fmla="*/ 330318 w 7221941"/>
                  <a:gd name="csY142" fmla="*/ 436359 h 881669"/>
                  <a:gd name="csX143" fmla="*/ 275113 w 7221941"/>
                  <a:gd name="csY143" fmla="*/ 380366 h 881669"/>
                  <a:gd name="csX144" fmla="*/ 219710 w 7221941"/>
                  <a:gd name="csY144" fmla="*/ 360182 h 881669"/>
                  <a:gd name="csX145" fmla="*/ 164668 w 7221941"/>
                  <a:gd name="csY145" fmla="*/ 380777 h 881669"/>
                  <a:gd name="csX146" fmla="*/ 110361 w 7221941"/>
                  <a:gd name="csY146" fmla="*/ 435784 h 881669"/>
                  <a:gd name="csX147" fmla="*/ 54250 w 7221941"/>
                  <a:gd name="csY147" fmla="*/ 521388 h 881669"/>
                  <a:gd name="csX148" fmla="*/ 0 w 7221941"/>
                  <a:gd name="csY148" fmla="*/ 621151 h 881669"/>
                  <a:gd name="csX0" fmla="*/ 5054327 w 7221941"/>
                  <a:gd name="csY0" fmla="*/ 16935 h 881669"/>
                  <a:gd name="csX1" fmla="*/ 5106878 w 7221941"/>
                  <a:gd name="csY1" fmla="*/ 18097 h 881669"/>
                  <a:gd name="csX2" fmla="*/ 5125890 w 7221941"/>
                  <a:gd name="csY2" fmla="*/ 5967 h 881669"/>
                  <a:gd name="csX3" fmla="*/ 5161845 w 7221941"/>
                  <a:gd name="csY3" fmla="*/ 0 h 881669"/>
                  <a:gd name="csX4" fmla="*/ 7221941 w 7221941"/>
                  <a:gd name="csY4" fmla="*/ 51611 h 881669"/>
                  <a:gd name="csX5" fmla="*/ 7062810 w 7221941"/>
                  <a:gd name="csY5" fmla="*/ 621606 h 881669"/>
                  <a:gd name="csX6" fmla="*/ 7008053 w 7221941"/>
                  <a:gd name="csY6" fmla="*/ 719382 h 881669"/>
                  <a:gd name="csX7" fmla="*/ 6952260 w 7221941"/>
                  <a:gd name="csY7" fmla="*/ 805275 h 881669"/>
                  <a:gd name="csX8" fmla="*/ 6897381 w 7221941"/>
                  <a:gd name="csY8" fmla="*/ 861292 h 881669"/>
                  <a:gd name="csX9" fmla="*/ 6841804 w 7221941"/>
                  <a:gd name="csY9" fmla="*/ 881669 h 881669"/>
                  <a:gd name="csX10" fmla="*/ 6786937 w 7221941"/>
                  <a:gd name="csY10" fmla="*/ 861306 h 881669"/>
                  <a:gd name="csX11" fmla="*/ 6729232 w 7221941"/>
                  <a:gd name="csY11" fmla="*/ 802197 h 881669"/>
                  <a:gd name="csX12" fmla="*/ 6676111 w 7221941"/>
                  <a:gd name="csY12" fmla="*/ 721039 h 881669"/>
                  <a:gd name="csX13" fmla="*/ 6621418 w 7221941"/>
                  <a:gd name="csY13" fmla="*/ 620726 h 881669"/>
                  <a:gd name="csX14" fmla="*/ 6565994 w 7221941"/>
                  <a:gd name="csY14" fmla="*/ 520645 h 881669"/>
                  <a:gd name="csX15" fmla="*/ 6510930 w 7221941"/>
                  <a:gd name="csY15" fmla="*/ 436359 h 881669"/>
                  <a:gd name="csX16" fmla="*/ 6455725 w 7221941"/>
                  <a:gd name="csY16" fmla="*/ 380365 h 881669"/>
                  <a:gd name="csX17" fmla="*/ 6400323 w 7221941"/>
                  <a:gd name="csY17" fmla="*/ 360181 h 881669"/>
                  <a:gd name="csX18" fmla="*/ 6345281 w 7221941"/>
                  <a:gd name="csY18" fmla="*/ 380777 h 881669"/>
                  <a:gd name="csX19" fmla="*/ 6290973 w 7221941"/>
                  <a:gd name="csY19" fmla="*/ 435784 h 881669"/>
                  <a:gd name="csX20" fmla="*/ 6234862 w 7221941"/>
                  <a:gd name="csY20" fmla="*/ 521388 h 881669"/>
                  <a:gd name="csX21" fmla="*/ 6180613 w 7221941"/>
                  <a:gd name="csY21" fmla="*/ 621151 h 881669"/>
                  <a:gd name="csX22" fmla="*/ 6180609 w 7221941"/>
                  <a:gd name="csY22" fmla="*/ 620431 h 881669"/>
                  <a:gd name="csX23" fmla="*/ 6180157 w 7221941"/>
                  <a:gd name="csY23" fmla="*/ 621606 h 881669"/>
                  <a:gd name="csX24" fmla="*/ 6125399 w 7221941"/>
                  <a:gd name="csY24" fmla="*/ 719382 h 881669"/>
                  <a:gd name="csX25" fmla="*/ 6069606 w 7221941"/>
                  <a:gd name="csY25" fmla="*/ 805275 h 881669"/>
                  <a:gd name="csX26" fmla="*/ 6014728 w 7221941"/>
                  <a:gd name="csY26" fmla="*/ 861293 h 881669"/>
                  <a:gd name="csX27" fmla="*/ 5959151 w 7221941"/>
                  <a:gd name="csY27" fmla="*/ 881669 h 881669"/>
                  <a:gd name="csX28" fmla="*/ 5904283 w 7221941"/>
                  <a:gd name="csY28" fmla="*/ 861306 h 881669"/>
                  <a:gd name="csX29" fmla="*/ 5846578 w 7221941"/>
                  <a:gd name="csY29" fmla="*/ 802197 h 881669"/>
                  <a:gd name="csX30" fmla="*/ 5793457 w 7221941"/>
                  <a:gd name="csY30" fmla="*/ 721039 h 881669"/>
                  <a:gd name="csX31" fmla="*/ 5738764 w 7221941"/>
                  <a:gd name="csY31" fmla="*/ 620726 h 881669"/>
                  <a:gd name="csX32" fmla="*/ 5683341 w 7221941"/>
                  <a:gd name="csY32" fmla="*/ 520645 h 881669"/>
                  <a:gd name="csX33" fmla="*/ 5628277 w 7221941"/>
                  <a:gd name="csY33" fmla="*/ 436359 h 881669"/>
                  <a:gd name="csX34" fmla="*/ 5573071 w 7221941"/>
                  <a:gd name="csY34" fmla="*/ 380366 h 881669"/>
                  <a:gd name="csX35" fmla="*/ 5517669 w 7221941"/>
                  <a:gd name="csY35" fmla="*/ 360182 h 881669"/>
                  <a:gd name="csX36" fmla="*/ 5462627 w 7221941"/>
                  <a:gd name="csY36" fmla="*/ 380777 h 881669"/>
                  <a:gd name="csX37" fmla="*/ 5408320 w 7221941"/>
                  <a:gd name="csY37" fmla="*/ 435784 h 881669"/>
                  <a:gd name="csX38" fmla="*/ 5352208 w 7221941"/>
                  <a:gd name="csY38" fmla="*/ 521388 h 881669"/>
                  <a:gd name="csX39" fmla="*/ 5297959 w 7221941"/>
                  <a:gd name="csY39" fmla="*/ 621151 h 881669"/>
                  <a:gd name="csX40" fmla="*/ 5297594 w 7221941"/>
                  <a:gd name="csY40" fmla="*/ 620636 h 881669"/>
                  <a:gd name="csX41" fmla="*/ 5297324 w 7221941"/>
                  <a:gd name="csY41" fmla="*/ 621606 h 881669"/>
                  <a:gd name="csX42" fmla="*/ 5242567 w 7221941"/>
                  <a:gd name="csY42" fmla="*/ 719382 h 881669"/>
                  <a:gd name="csX43" fmla="*/ 5186773 w 7221941"/>
                  <a:gd name="csY43" fmla="*/ 805275 h 881669"/>
                  <a:gd name="csX44" fmla="*/ 5131895 w 7221941"/>
                  <a:gd name="csY44" fmla="*/ 861292 h 881669"/>
                  <a:gd name="csX45" fmla="*/ 5076318 w 7221941"/>
                  <a:gd name="csY45" fmla="*/ 881669 h 881669"/>
                  <a:gd name="csX46" fmla="*/ 5021451 w 7221941"/>
                  <a:gd name="csY46" fmla="*/ 861306 h 881669"/>
                  <a:gd name="csX47" fmla="*/ 4963746 w 7221941"/>
                  <a:gd name="csY47" fmla="*/ 802197 h 881669"/>
                  <a:gd name="csX48" fmla="*/ 4910624 w 7221941"/>
                  <a:gd name="csY48" fmla="*/ 721039 h 881669"/>
                  <a:gd name="csX49" fmla="*/ 4855932 w 7221941"/>
                  <a:gd name="csY49" fmla="*/ 620726 h 881669"/>
                  <a:gd name="csX50" fmla="*/ 4800508 w 7221941"/>
                  <a:gd name="csY50" fmla="*/ 520645 h 881669"/>
                  <a:gd name="csX51" fmla="*/ 4745443 w 7221941"/>
                  <a:gd name="csY51" fmla="*/ 436359 h 881669"/>
                  <a:gd name="csX52" fmla="*/ 4690239 w 7221941"/>
                  <a:gd name="csY52" fmla="*/ 380365 h 881669"/>
                  <a:gd name="csX53" fmla="*/ 4634836 w 7221941"/>
                  <a:gd name="csY53" fmla="*/ 360181 h 881669"/>
                  <a:gd name="csX54" fmla="*/ 4579794 w 7221941"/>
                  <a:gd name="csY54" fmla="*/ 380777 h 881669"/>
                  <a:gd name="csX55" fmla="*/ 4525487 w 7221941"/>
                  <a:gd name="csY55" fmla="*/ 435784 h 881669"/>
                  <a:gd name="csX56" fmla="*/ 4469375 w 7221941"/>
                  <a:gd name="csY56" fmla="*/ 521388 h 881669"/>
                  <a:gd name="csX57" fmla="*/ 4415126 w 7221941"/>
                  <a:gd name="csY57" fmla="*/ 621151 h 881669"/>
                  <a:gd name="csX58" fmla="*/ 4415122 w 7221941"/>
                  <a:gd name="csY58" fmla="*/ 620431 h 881669"/>
                  <a:gd name="csX59" fmla="*/ 4414670 w 7221941"/>
                  <a:gd name="csY59" fmla="*/ 621606 h 881669"/>
                  <a:gd name="csX60" fmla="*/ 4359913 w 7221941"/>
                  <a:gd name="csY60" fmla="*/ 719382 h 881669"/>
                  <a:gd name="csX61" fmla="*/ 4304119 w 7221941"/>
                  <a:gd name="csY61" fmla="*/ 805275 h 881669"/>
                  <a:gd name="csX62" fmla="*/ 4249241 w 7221941"/>
                  <a:gd name="csY62" fmla="*/ 861293 h 881669"/>
                  <a:gd name="csX63" fmla="*/ 4193665 w 7221941"/>
                  <a:gd name="csY63" fmla="*/ 881669 h 881669"/>
                  <a:gd name="csX64" fmla="*/ 4138797 w 7221941"/>
                  <a:gd name="csY64" fmla="*/ 861306 h 881669"/>
                  <a:gd name="csX65" fmla="*/ 4081092 w 7221941"/>
                  <a:gd name="csY65" fmla="*/ 802197 h 881669"/>
                  <a:gd name="csX66" fmla="*/ 4027971 w 7221941"/>
                  <a:gd name="csY66" fmla="*/ 721039 h 881669"/>
                  <a:gd name="csX67" fmla="*/ 3973278 w 7221941"/>
                  <a:gd name="csY67" fmla="*/ 620726 h 881669"/>
                  <a:gd name="csX68" fmla="*/ 3917854 w 7221941"/>
                  <a:gd name="csY68" fmla="*/ 520645 h 881669"/>
                  <a:gd name="csX69" fmla="*/ 3862790 w 7221941"/>
                  <a:gd name="csY69" fmla="*/ 436359 h 881669"/>
                  <a:gd name="csX70" fmla="*/ 3807585 w 7221941"/>
                  <a:gd name="csY70" fmla="*/ 380366 h 881669"/>
                  <a:gd name="csX71" fmla="*/ 3752182 w 7221941"/>
                  <a:gd name="csY71" fmla="*/ 360182 h 881669"/>
                  <a:gd name="csX72" fmla="*/ 3697141 w 7221941"/>
                  <a:gd name="csY72" fmla="*/ 380777 h 881669"/>
                  <a:gd name="csX73" fmla="*/ 3642833 w 7221941"/>
                  <a:gd name="csY73" fmla="*/ 435784 h 881669"/>
                  <a:gd name="csX74" fmla="*/ 3586722 w 7221941"/>
                  <a:gd name="csY74" fmla="*/ 521388 h 881669"/>
                  <a:gd name="csX75" fmla="*/ 3532473 w 7221941"/>
                  <a:gd name="csY75" fmla="*/ 621151 h 881669"/>
                  <a:gd name="csX76" fmla="*/ 3531033 w 7221941"/>
                  <a:gd name="csY76" fmla="*/ 619119 h 881669"/>
                  <a:gd name="csX77" fmla="*/ 3530338 w 7221941"/>
                  <a:gd name="csY77" fmla="*/ 621606 h 881669"/>
                  <a:gd name="csX78" fmla="*/ 3475581 w 7221941"/>
                  <a:gd name="csY78" fmla="*/ 719382 h 881669"/>
                  <a:gd name="csX79" fmla="*/ 3419788 w 7221941"/>
                  <a:gd name="csY79" fmla="*/ 805275 h 881669"/>
                  <a:gd name="csX80" fmla="*/ 3364909 w 7221941"/>
                  <a:gd name="csY80" fmla="*/ 861292 h 881669"/>
                  <a:gd name="csX81" fmla="*/ 3309332 w 7221941"/>
                  <a:gd name="csY81" fmla="*/ 881669 h 881669"/>
                  <a:gd name="csX82" fmla="*/ 3254465 w 7221941"/>
                  <a:gd name="csY82" fmla="*/ 861306 h 881669"/>
                  <a:gd name="csX83" fmla="*/ 3196760 w 7221941"/>
                  <a:gd name="csY83" fmla="*/ 802197 h 881669"/>
                  <a:gd name="csX84" fmla="*/ 3143638 w 7221941"/>
                  <a:gd name="csY84" fmla="*/ 721039 h 881669"/>
                  <a:gd name="csX85" fmla="*/ 3088946 w 7221941"/>
                  <a:gd name="csY85" fmla="*/ 620726 h 881669"/>
                  <a:gd name="csX86" fmla="*/ 3033522 w 7221941"/>
                  <a:gd name="csY86" fmla="*/ 520645 h 881669"/>
                  <a:gd name="csX87" fmla="*/ 2978458 w 7221941"/>
                  <a:gd name="csY87" fmla="*/ 436359 h 881669"/>
                  <a:gd name="csX88" fmla="*/ 2923253 w 7221941"/>
                  <a:gd name="csY88" fmla="*/ 380365 h 881669"/>
                  <a:gd name="csX89" fmla="*/ 2867850 w 7221941"/>
                  <a:gd name="csY89" fmla="*/ 360181 h 881669"/>
                  <a:gd name="csX90" fmla="*/ 2812809 w 7221941"/>
                  <a:gd name="csY90" fmla="*/ 380777 h 881669"/>
                  <a:gd name="csX91" fmla="*/ 2758501 w 7221941"/>
                  <a:gd name="csY91" fmla="*/ 435784 h 881669"/>
                  <a:gd name="csX92" fmla="*/ 2702390 w 7221941"/>
                  <a:gd name="csY92" fmla="*/ 521388 h 881669"/>
                  <a:gd name="csX93" fmla="*/ 2648141 w 7221941"/>
                  <a:gd name="csY93" fmla="*/ 621151 h 881669"/>
                  <a:gd name="csX94" fmla="*/ 2648137 w 7221941"/>
                  <a:gd name="csY94" fmla="*/ 620431 h 881669"/>
                  <a:gd name="csX95" fmla="*/ 2647684 w 7221941"/>
                  <a:gd name="csY95" fmla="*/ 621606 h 881669"/>
                  <a:gd name="csX96" fmla="*/ 2592927 w 7221941"/>
                  <a:gd name="csY96" fmla="*/ 719382 h 881669"/>
                  <a:gd name="csX97" fmla="*/ 2537133 w 7221941"/>
                  <a:gd name="csY97" fmla="*/ 805275 h 881669"/>
                  <a:gd name="csX98" fmla="*/ 2482256 w 7221941"/>
                  <a:gd name="csY98" fmla="*/ 861293 h 881669"/>
                  <a:gd name="csX99" fmla="*/ 2426679 w 7221941"/>
                  <a:gd name="csY99" fmla="*/ 881669 h 881669"/>
                  <a:gd name="csX100" fmla="*/ 2371811 w 7221941"/>
                  <a:gd name="csY100" fmla="*/ 861306 h 881669"/>
                  <a:gd name="csX101" fmla="*/ 2314106 w 7221941"/>
                  <a:gd name="csY101" fmla="*/ 802197 h 881669"/>
                  <a:gd name="csX102" fmla="*/ 2260985 w 7221941"/>
                  <a:gd name="csY102" fmla="*/ 721039 h 881669"/>
                  <a:gd name="csX103" fmla="*/ 2206292 w 7221941"/>
                  <a:gd name="csY103" fmla="*/ 620726 h 881669"/>
                  <a:gd name="csX104" fmla="*/ 2150869 w 7221941"/>
                  <a:gd name="csY104" fmla="*/ 520645 h 881669"/>
                  <a:gd name="csX105" fmla="*/ 2095804 w 7221941"/>
                  <a:gd name="csY105" fmla="*/ 436359 h 881669"/>
                  <a:gd name="csX106" fmla="*/ 2040599 w 7221941"/>
                  <a:gd name="csY106" fmla="*/ 380366 h 881669"/>
                  <a:gd name="csX107" fmla="*/ 1985197 w 7221941"/>
                  <a:gd name="csY107" fmla="*/ 360182 h 881669"/>
                  <a:gd name="csX108" fmla="*/ 1930155 w 7221941"/>
                  <a:gd name="csY108" fmla="*/ 380777 h 881669"/>
                  <a:gd name="csX109" fmla="*/ 1875848 w 7221941"/>
                  <a:gd name="csY109" fmla="*/ 435784 h 881669"/>
                  <a:gd name="csX110" fmla="*/ 1819736 w 7221941"/>
                  <a:gd name="csY110" fmla="*/ 521388 h 881669"/>
                  <a:gd name="csX111" fmla="*/ 1765487 w 7221941"/>
                  <a:gd name="csY111" fmla="*/ 621151 h 881669"/>
                  <a:gd name="csX112" fmla="*/ 1765122 w 7221941"/>
                  <a:gd name="csY112" fmla="*/ 620636 h 881669"/>
                  <a:gd name="csX113" fmla="*/ 1764852 w 7221941"/>
                  <a:gd name="csY113" fmla="*/ 621606 h 881669"/>
                  <a:gd name="csX114" fmla="*/ 1710094 w 7221941"/>
                  <a:gd name="csY114" fmla="*/ 719382 h 881669"/>
                  <a:gd name="csX115" fmla="*/ 1654301 w 7221941"/>
                  <a:gd name="csY115" fmla="*/ 805275 h 881669"/>
                  <a:gd name="csX116" fmla="*/ 1599423 w 7221941"/>
                  <a:gd name="csY116" fmla="*/ 861292 h 881669"/>
                  <a:gd name="csX117" fmla="*/ 1543846 w 7221941"/>
                  <a:gd name="csY117" fmla="*/ 881669 h 881669"/>
                  <a:gd name="csX118" fmla="*/ 1488978 w 7221941"/>
                  <a:gd name="csY118" fmla="*/ 861306 h 881669"/>
                  <a:gd name="csX119" fmla="*/ 1431273 w 7221941"/>
                  <a:gd name="csY119" fmla="*/ 802197 h 881669"/>
                  <a:gd name="csX120" fmla="*/ 1378152 w 7221941"/>
                  <a:gd name="csY120" fmla="*/ 721039 h 881669"/>
                  <a:gd name="csX121" fmla="*/ 1323460 w 7221941"/>
                  <a:gd name="csY121" fmla="*/ 620726 h 881669"/>
                  <a:gd name="csX122" fmla="*/ 1268035 w 7221941"/>
                  <a:gd name="csY122" fmla="*/ 520645 h 881669"/>
                  <a:gd name="csX123" fmla="*/ 1212971 w 7221941"/>
                  <a:gd name="csY123" fmla="*/ 436359 h 881669"/>
                  <a:gd name="csX124" fmla="*/ 1157767 w 7221941"/>
                  <a:gd name="csY124" fmla="*/ 380365 h 881669"/>
                  <a:gd name="csX125" fmla="*/ 1102364 w 7221941"/>
                  <a:gd name="csY125" fmla="*/ 360181 h 881669"/>
                  <a:gd name="csX126" fmla="*/ 1047322 w 7221941"/>
                  <a:gd name="csY126" fmla="*/ 380777 h 881669"/>
                  <a:gd name="csX127" fmla="*/ 993015 w 7221941"/>
                  <a:gd name="csY127" fmla="*/ 435784 h 881669"/>
                  <a:gd name="csX128" fmla="*/ 936903 w 7221941"/>
                  <a:gd name="csY128" fmla="*/ 521388 h 881669"/>
                  <a:gd name="csX129" fmla="*/ 882654 w 7221941"/>
                  <a:gd name="csY129" fmla="*/ 621151 h 881669"/>
                  <a:gd name="csX130" fmla="*/ 882650 w 7221941"/>
                  <a:gd name="csY130" fmla="*/ 620431 h 881669"/>
                  <a:gd name="csX131" fmla="*/ 882198 w 7221941"/>
                  <a:gd name="csY131" fmla="*/ 621606 h 881669"/>
                  <a:gd name="csX132" fmla="*/ 827441 w 7221941"/>
                  <a:gd name="csY132" fmla="*/ 719382 h 881669"/>
                  <a:gd name="csX133" fmla="*/ 771647 w 7221941"/>
                  <a:gd name="csY133" fmla="*/ 805275 h 881669"/>
                  <a:gd name="csX134" fmla="*/ 716769 w 7221941"/>
                  <a:gd name="csY134" fmla="*/ 861293 h 881669"/>
                  <a:gd name="csX135" fmla="*/ 661192 w 7221941"/>
                  <a:gd name="csY135" fmla="*/ 881669 h 881669"/>
                  <a:gd name="csX136" fmla="*/ 606325 w 7221941"/>
                  <a:gd name="csY136" fmla="*/ 861306 h 881669"/>
                  <a:gd name="csX137" fmla="*/ 548620 w 7221941"/>
                  <a:gd name="csY137" fmla="*/ 802197 h 881669"/>
                  <a:gd name="csX138" fmla="*/ 495499 w 7221941"/>
                  <a:gd name="csY138" fmla="*/ 721039 h 881669"/>
                  <a:gd name="csX139" fmla="*/ 440806 w 7221941"/>
                  <a:gd name="csY139" fmla="*/ 620726 h 881669"/>
                  <a:gd name="csX140" fmla="*/ 385382 w 7221941"/>
                  <a:gd name="csY140" fmla="*/ 520645 h 881669"/>
                  <a:gd name="csX141" fmla="*/ 330318 w 7221941"/>
                  <a:gd name="csY141" fmla="*/ 436359 h 881669"/>
                  <a:gd name="csX142" fmla="*/ 275113 w 7221941"/>
                  <a:gd name="csY142" fmla="*/ 380366 h 881669"/>
                  <a:gd name="csX143" fmla="*/ 219710 w 7221941"/>
                  <a:gd name="csY143" fmla="*/ 360182 h 881669"/>
                  <a:gd name="csX144" fmla="*/ 164668 w 7221941"/>
                  <a:gd name="csY144" fmla="*/ 380777 h 881669"/>
                  <a:gd name="csX145" fmla="*/ 110361 w 7221941"/>
                  <a:gd name="csY145" fmla="*/ 435784 h 881669"/>
                  <a:gd name="csX146" fmla="*/ 54250 w 7221941"/>
                  <a:gd name="csY146" fmla="*/ 521388 h 881669"/>
                  <a:gd name="csX147" fmla="*/ 0 w 7221941"/>
                  <a:gd name="csY147" fmla="*/ 621151 h 881669"/>
                  <a:gd name="csX0" fmla="*/ 5054327 w 7221941"/>
                  <a:gd name="csY0" fmla="*/ 24788 h 889522"/>
                  <a:gd name="csX1" fmla="*/ 5106878 w 7221941"/>
                  <a:gd name="csY1" fmla="*/ 25950 h 889522"/>
                  <a:gd name="csX2" fmla="*/ 5125890 w 7221941"/>
                  <a:gd name="csY2" fmla="*/ 13820 h 889522"/>
                  <a:gd name="csX3" fmla="*/ 7221941 w 7221941"/>
                  <a:gd name="csY3" fmla="*/ 59464 h 889522"/>
                  <a:gd name="csX4" fmla="*/ 7062810 w 7221941"/>
                  <a:gd name="csY4" fmla="*/ 629459 h 889522"/>
                  <a:gd name="csX5" fmla="*/ 7008053 w 7221941"/>
                  <a:gd name="csY5" fmla="*/ 727235 h 889522"/>
                  <a:gd name="csX6" fmla="*/ 6952260 w 7221941"/>
                  <a:gd name="csY6" fmla="*/ 813128 h 889522"/>
                  <a:gd name="csX7" fmla="*/ 6897381 w 7221941"/>
                  <a:gd name="csY7" fmla="*/ 869145 h 889522"/>
                  <a:gd name="csX8" fmla="*/ 6841804 w 7221941"/>
                  <a:gd name="csY8" fmla="*/ 889522 h 889522"/>
                  <a:gd name="csX9" fmla="*/ 6786937 w 7221941"/>
                  <a:gd name="csY9" fmla="*/ 869159 h 889522"/>
                  <a:gd name="csX10" fmla="*/ 6729232 w 7221941"/>
                  <a:gd name="csY10" fmla="*/ 810050 h 889522"/>
                  <a:gd name="csX11" fmla="*/ 6676111 w 7221941"/>
                  <a:gd name="csY11" fmla="*/ 728892 h 889522"/>
                  <a:gd name="csX12" fmla="*/ 6621418 w 7221941"/>
                  <a:gd name="csY12" fmla="*/ 628579 h 889522"/>
                  <a:gd name="csX13" fmla="*/ 6565994 w 7221941"/>
                  <a:gd name="csY13" fmla="*/ 528498 h 889522"/>
                  <a:gd name="csX14" fmla="*/ 6510930 w 7221941"/>
                  <a:gd name="csY14" fmla="*/ 444212 h 889522"/>
                  <a:gd name="csX15" fmla="*/ 6455725 w 7221941"/>
                  <a:gd name="csY15" fmla="*/ 388218 h 889522"/>
                  <a:gd name="csX16" fmla="*/ 6400323 w 7221941"/>
                  <a:gd name="csY16" fmla="*/ 368034 h 889522"/>
                  <a:gd name="csX17" fmla="*/ 6345281 w 7221941"/>
                  <a:gd name="csY17" fmla="*/ 388630 h 889522"/>
                  <a:gd name="csX18" fmla="*/ 6290973 w 7221941"/>
                  <a:gd name="csY18" fmla="*/ 443637 h 889522"/>
                  <a:gd name="csX19" fmla="*/ 6234862 w 7221941"/>
                  <a:gd name="csY19" fmla="*/ 529241 h 889522"/>
                  <a:gd name="csX20" fmla="*/ 6180613 w 7221941"/>
                  <a:gd name="csY20" fmla="*/ 629004 h 889522"/>
                  <a:gd name="csX21" fmla="*/ 6180609 w 7221941"/>
                  <a:gd name="csY21" fmla="*/ 628284 h 889522"/>
                  <a:gd name="csX22" fmla="*/ 6180157 w 7221941"/>
                  <a:gd name="csY22" fmla="*/ 629459 h 889522"/>
                  <a:gd name="csX23" fmla="*/ 6125399 w 7221941"/>
                  <a:gd name="csY23" fmla="*/ 727235 h 889522"/>
                  <a:gd name="csX24" fmla="*/ 6069606 w 7221941"/>
                  <a:gd name="csY24" fmla="*/ 813128 h 889522"/>
                  <a:gd name="csX25" fmla="*/ 6014728 w 7221941"/>
                  <a:gd name="csY25" fmla="*/ 869146 h 889522"/>
                  <a:gd name="csX26" fmla="*/ 5959151 w 7221941"/>
                  <a:gd name="csY26" fmla="*/ 889522 h 889522"/>
                  <a:gd name="csX27" fmla="*/ 5904283 w 7221941"/>
                  <a:gd name="csY27" fmla="*/ 869159 h 889522"/>
                  <a:gd name="csX28" fmla="*/ 5846578 w 7221941"/>
                  <a:gd name="csY28" fmla="*/ 810050 h 889522"/>
                  <a:gd name="csX29" fmla="*/ 5793457 w 7221941"/>
                  <a:gd name="csY29" fmla="*/ 728892 h 889522"/>
                  <a:gd name="csX30" fmla="*/ 5738764 w 7221941"/>
                  <a:gd name="csY30" fmla="*/ 628579 h 889522"/>
                  <a:gd name="csX31" fmla="*/ 5683341 w 7221941"/>
                  <a:gd name="csY31" fmla="*/ 528498 h 889522"/>
                  <a:gd name="csX32" fmla="*/ 5628277 w 7221941"/>
                  <a:gd name="csY32" fmla="*/ 444212 h 889522"/>
                  <a:gd name="csX33" fmla="*/ 5573071 w 7221941"/>
                  <a:gd name="csY33" fmla="*/ 388219 h 889522"/>
                  <a:gd name="csX34" fmla="*/ 5517669 w 7221941"/>
                  <a:gd name="csY34" fmla="*/ 368035 h 889522"/>
                  <a:gd name="csX35" fmla="*/ 5462627 w 7221941"/>
                  <a:gd name="csY35" fmla="*/ 388630 h 889522"/>
                  <a:gd name="csX36" fmla="*/ 5408320 w 7221941"/>
                  <a:gd name="csY36" fmla="*/ 443637 h 889522"/>
                  <a:gd name="csX37" fmla="*/ 5352208 w 7221941"/>
                  <a:gd name="csY37" fmla="*/ 529241 h 889522"/>
                  <a:gd name="csX38" fmla="*/ 5297959 w 7221941"/>
                  <a:gd name="csY38" fmla="*/ 629004 h 889522"/>
                  <a:gd name="csX39" fmla="*/ 5297594 w 7221941"/>
                  <a:gd name="csY39" fmla="*/ 628489 h 889522"/>
                  <a:gd name="csX40" fmla="*/ 5297324 w 7221941"/>
                  <a:gd name="csY40" fmla="*/ 629459 h 889522"/>
                  <a:gd name="csX41" fmla="*/ 5242567 w 7221941"/>
                  <a:gd name="csY41" fmla="*/ 727235 h 889522"/>
                  <a:gd name="csX42" fmla="*/ 5186773 w 7221941"/>
                  <a:gd name="csY42" fmla="*/ 813128 h 889522"/>
                  <a:gd name="csX43" fmla="*/ 5131895 w 7221941"/>
                  <a:gd name="csY43" fmla="*/ 869145 h 889522"/>
                  <a:gd name="csX44" fmla="*/ 5076318 w 7221941"/>
                  <a:gd name="csY44" fmla="*/ 889522 h 889522"/>
                  <a:gd name="csX45" fmla="*/ 5021451 w 7221941"/>
                  <a:gd name="csY45" fmla="*/ 869159 h 889522"/>
                  <a:gd name="csX46" fmla="*/ 4963746 w 7221941"/>
                  <a:gd name="csY46" fmla="*/ 810050 h 889522"/>
                  <a:gd name="csX47" fmla="*/ 4910624 w 7221941"/>
                  <a:gd name="csY47" fmla="*/ 728892 h 889522"/>
                  <a:gd name="csX48" fmla="*/ 4855932 w 7221941"/>
                  <a:gd name="csY48" fmla="*/ 628579 h 889522"/>
                  <a:gd name="csX49" fmla="*/ 4800508 w 7221941"/>
                  <a:gd name="csY49" fmla="*/ 528498 h 889522"/>
                  <a:gd name="csX50" fmla="*/ 4745443 w 7221941"/>
                  <a:gd name="csY50" fmla="*/ 444212 h 889522"/>
                  <a:gd name="csX51" fmla="*/ 4690239 w 7221941"/>
                  <a:gd name="csY51" fmla="*/ 388218 h 889522"/>
                  <a:gd name="csX52" fmla="*/ 4634836 w 7221941"/>
                  <a:gd name="csY52" fmla="*/ 368034 h 889522"/>
                  <a:gd name="csX53" fmla="*/ 4579794 w 7221941"/>
                  <a:gd name="csY53" fmla="*/ 388630 h 889522"/>
                  <a:gd name="csX54" fmla="*/ 4525487 w 7221941"/>
                  <a:gd name="csY54" fmla="*/ 443637 h 889522"/>
                  <a:gd name="csX55" fmla="*/ 4469375 w 7221941"/>
                  <a:gd name="csY55" fmla="*/ 529241 h 889522"/>
                  <a:gd name="csX56" fmla="*/ 4415126 w 7221941"/>
                  <a:gd name="csY56" fmla="*/ 629004 h 889522"/>
                  <a:gd name="csX57" fmla="*/ 4415122 w 7221941"/>
                  <a:gd name="csY57" fmla="*/ 628284 h 889522"/>
                  <a:gd name="csX58" fmla="*/ 4414670 w 7221941"/>
                  <a:gd name="csY58" fmla="*/ 629459 h 889522"/>
                  <a:gd name="csX59" fmla="*/ 4359913 w 7221941"/>
                  <a:gd name="csY59" fmla="*/ 727235 h 889522"/>
                  <a:gd name="csX60" fmla="*/ 4304119 w 7221941"/>
                  <a:gd name="csY60" fmla="*/ 813128 h 889522"/>
                  <a:gd name="csX61" fmla="*/ 4249241 w 7221941"/>
                  <a:gd name="csY61" fmla="*/ 869146 h 889522"/>
                  <a:gd name="csX62" fmla="*/ 4193665 w 7221941"/>
                  <a:gd name="csY62" fmla="*/ 889522 h 889522"/>
                  <a:gd name="csX63" fmla="*/ 4138797 w 7221941"/>
                  <a:gd name="csY63" fmla="*/ 869159 h 889522"/>
                  <a:gd name="csX64" fmla="*/ 4081092 w 7221941"/>
                  <a:gd name="csY64" fmla="*/ 810050 h 889522"/>
                  <a:gd name="csX65" fmla="*/ 4027971 w 7221941"/>
                  <a:gd name="csY65" fmla="*/ 728892 h 889522"/>
                  <a:gd name="csX66" fmla="*/ 3973278 w 7221941"/>
                  <a:gd name="csY66" fmla="*/ 628579 h 889522"/>
                  <a:gd name="csX67" fmla="*/ 3917854 w 7221941"/>
                  <a:gd name="csY67" fmla="*/ 528498 h 889522"/>
                  <a:gd name="csX68" fmla="*/ 3862790 w 7221941"/>
                  <a:gd name="csY68" fmla="*/ 444212 h 889522"/>
                  <a:gd name="csX69" fmla="*/ 3807585 w 7221941"/>
                  <a:gd name="csY69" fmla="*/ 388219 h 889522"/>
                  <a:gd name="csX70" fmla="*/ 3752182 w 7221941"/>
                  <a:gd name="csY70" fmla="*/ 368035 h 889522"/>
                  <a:gd name="csX71" fmla="*/ 3697141 w 7221941"/>
                  <a:gd name="csY71" fmla="*/ 388630 h 889522"/>
                  <a:gd name="csX72" fmla="*/ 3642833 w 7221941"/>
                  <a:gd name="csY72" fmla="*/ 443637 h 889522"/>
                  <a:gd name="csX73" fmla="*/ 3586722 w 7221941"/>
                  <a:gd name="csY73" fmla="*/ 529241 h 889522"/>
                  <a:gd name="csX74" fmla="*/ 3532473 w 7221941"/>
                  <a:gd name="csY74" fmla="*/ 629004 h 889522"/>
                  <a:gd name="csX75" fmla="*/ 3531033 w 7221941"/>
                  <a:gd name="csY75" fmla="*/ 626972 h 889522"/>
                  <a:gd name="csX76" fmla="*/ 3530338 w 7221941"/>
                  <a:gd name="csY76" fmla="*/ 629459 h 889522"/>
                  <a:gd name="csX77" fmla="*/ 3475581 w 7221941"/>
                  <a:gd name="csY77" fmla="*/ 727235 h 889522"/>
                  <a:gd name="csX78" fmla="*/ 3419788 w 7221941"/>
                  <a:gd name="csY78" fmla="*/ 813128 h 889522"/>
                  <a:gd name="csX79" fmla="*/ 3364909 w 7221941"/>
                  <a:gd name="csY79" fmla="*/ 869145 h 889522"/>
                  <a:gd name="csX80" fmla="*/ 3309332 w 7221941"/>
                  <a:gd name="csY80" fmla="*/ 889522 h 889522"/>
                  <a:gd name="csX81" fmla="*/ 3254465 w 7221941"/>
                  <a:gd name="csY81" fmla="*/ 869159 h 889522"/>
                  <a:gd name="csX82" fmla="*/ 3196760 w 7221941"/>
                  <a:gd name="csY82" fmla="*/ 810050 h 889522"/>
                  <a:gd name="csX83" fmla="*/ 3143638 w 7221941"/>
                  <a:gd name="csY83" fmla="*/ 728892 h 889522"/>
                  <a:gd name="csX84" fmla="*/ 3088946 w 7221941"/>
                  <a:gd name="csY84" fmla="*/ 628579 h 889522"/>
                  <a:gd name="csX85" fmla="*/ 3033522 w 7221941"/>
                  <a:gd name="csY85" fmla="*/ 528498 h 889522"/>
                  <a:gd name="csX86" fmla="*/ 2978458 w 7221941"/>
                  <a:gd name="csY86" fmla="*/ 444212 h 889522"/>
                  <a:gd name="csX87" fmla="*/ 2923253 w 7221941"/>
                  <a:gd name="csY87" fmla="*/ 388218 h 889522"/>
                  <a:gd name="csX88" fmla="*/ 2867850 w 7221941"/>
                  <a:gd name="csY88" fmla="*/ 368034 h 889522"/>
                  <a:gd name="csX89" fmla="*/ 2812809 w 7221941"/>
                  <a:gd name="csY89" fmla="*/ 388630 h 889522"/>
                  <a:gd name="csX90" fmla="*/ 2758501 w 7221941"/>
                  <a:gd name="csY90" fmla="*/ 443637 h 889522"/>
                  <a:gd name="csX91" fmla="*/ 2702390 w 7221941"/>
                  <a:gd name="csY91" fmla="*/ 529241 h 889522"/>
                  <a:gd name="csX92" fmla="*/ 2648141 w 7221941"/>
                  <a:gd name="csY92" fmla="*/ 629004 h 889522"/>
                  <a:gd name="csX93" fmla="*/ 2648137 w 7221941"/>
                  <a:gd name="csY93" fmla="*/ 628284 h 889522"/>
                  <a:gd name="csX94" fmla="*/ 2647684 w 7221941"/>
                  <a:gd name="csY94" fmla="*/ 629459 h 889522"/>
                  <a:gd name="csX95" fmla="*/ 2592927 w 7221941"/>
                  <a:gd name="csY95" fmla="*/ 727235 h 889522"/>
                  <a:gd name="csX96" fmla="*/ 2537133 w 7221941"/>
                  <a:gd name="csY96" fmla="*/ 813128 h 889522"/>
                  <a:gd name="csX97" fmla="*/ 2482256 w 7221941"/>
                  <a:gd name="csY97" fmla="*/ 869146 h 889522"/>
                  <a:gd name="csX98" fmla="*/ 2426679 w 7221941"/>
                  <a:gd name="csY98" fmla="*/ 889522 h 889522"/>
                  <a:gd name="csX99" fmla="*/ 2371811 w 7221941"/>
                  <a:gd name="csY99" fmla="*/ 869159 h 889522"/>
                  <a:gd name="csX100" fmla="*/ 2314106 w 7221941"/>
                  <a:gd name="csY100" fmla="*/ 810050 h 889522"/>
                  <a:gd name="csX101" fmla="*/ 2260985 w 7221941"/>
                  <a:gd name="csY101" fmla="*/ 728892 h 889522"/>
                  <a:gd name="csX102" fmla="*/ 2206292 w 7221941"/>
                  <a:gd name="csY102" fmla="*/ 628579 h 889522"/>
                  <a:gd name="csX103" fmla="*/ 2150869 w 7221941"/>
                  <a:gd name="csY103" fmla="*/ 528498 h 889522"/>
                  <a:gd name="csX104" fmla="*/ 2095804 w 7221941"/>
                  <a:gd name="csY104" fmla="*/ 444212 h 889522"/>
                  <a:gd name="csX105" fmla="*/ 2040599 w 7221941"/>
                  <a:gd name="csY105" fmla="*/ 388219 h 889522"/>
                  <a:gd name="csX106" fmla="*/ 1985197 w 7221941"/>
                  <a:gd name="csY106" fmla="*/ 368035 h 889522"/>
                  <a:gd name="csX107" fmla="*/ 1930155 w 7221941"/>
                  <a:gd name="csY107" fmla="*/ 388630 h 889522"/>
                  <a:gd name="csX108" fmla="*/ 1875848 w 7221941"/>
                  <a:gd name="csY108" fmla="*/ 443637 h 889522"/>
                  <a:gd name="csX109" fmla="*/ 1819736 w 7221941"/>
                  <a:gd name="csY109" fmla="*/ 529241 h 889522"/>
                  <a:gd name="csX110" fmla="*/ 1765487 w 7221941"/>
                  <a:gd name="csY110" fmla="*/ 629004 h 889522"/>
                  <a:gd name="csX111" fmla="*/ 1765122 w 7221941"/>
                  <a:gd name="csY111" fmla="*/ 628489 h 889522"/>
                  <a:gd name="csX112" fmla="*/ 1764852 w 7221941"/>
                  <a:gd name="csY112" fmla="*/ 629459 h 889522"/>
                  <a:gd name="csX113" fmla="*/ 1710094 w 7221941"/>
                  <a:gd name="csY113" fmla="*/ 727235 h 889522"/>
                  <a:gd name="csX114" fmla="*/ 1654301 w 7221941"/>
                  <a:gd name="csY114" fmla="*/ 813128 h 889522"/>
                  <a:gd name="csX115" fmla="*/ 1599423 w 7221941"/>
                  <a:gd name="csY115" fmla="*/ 869145 h 889522"/>
                  <a:gd name="csX116" fmla="*/ 1543846 w 7221941"/>
                  <a:gd name="csY116" fmla="*/ 889522 h 889522"/>
                  <a:gd name="csX117" fmla="*/ 1488978 w 7221941"/>
                  <a:gd name="csY117" fmla="*/ 869159 h 889522"/>
                  <a:gd name="csX118" fmla="*/ 1431273 w 7221941"/>
                  <a:gd name="csY118" fmla="*/ 810050 h 889522"/>
                  <a:gd name="csX119" fmla="*/ 1378152 w 7221941"/>
                  <a:gd name="csY119" fmla="*/ 728892 h 889522"/>
                  <a:gd name="csX120" fmla="*/ 1323460 w 7221941"/>
                  <a:gd name="csY120" fmla="*/ 628579 h 889522"/>
                  <a:gd name="csX121" fmla="*/ 1268035 w 7221941"/>
                  <a:gd name="csY121" fmla="*/ 528498 h 889522"/>
                  <a:gd name="csX122" fmla="*/ 1212971 w 7221941"/>
                  <a:gd name="csY122" fmla="*/ 444212 h 889522"/>
                  <a:gd name="csX123" fmla="*/ 1157767 w 7221941"/>
                  <a:gd name="csY123" fmla="*/ 388218 h 889522"/>
                  <a:gd name="csX124" fmla="*/ 1102364 w 7221941"/>
                  <a:gd name="csY124" fmla="*/ 368034 h 889522"/>
                  <a:gd name="csX125" fmla="*/ 1047322 w 7221941"/>
                  <a:gd name="csY125" fmla="*/ 388630 h 889522"/>
                  <a:gd name="csX126" fmla="*/ 993015 w 7221941"/>
                  <a:gd name="csY126" fmla="*/ 443637 h 889522"/>
                  <a:gd name="csX127" fmla="*/ 936903 w 7221941"/>
                  <a:gd name="csY127" fmla="*/ 529241 h 889522"/>
                  <a:gd name="csX128" fmla="*/ 882654 w 7221941"/>
                  <a:gd name="csY128" fmla="*/ 629004 h 889522"/>
                  <a:gd name="csX129" fmla="*/ 882650 w 7221941"/>
                  <a:gd name="csY129" fmla="*/ 628284 h 889522"/>
                  <a:gd name="csX130" fmla="*/ 882198 w 7221941"/>
                  <a:gd name="csY130" fmla="*/ 629459 h 889522"/>
                  <a:gd name="csX131" fmla="*/ 827441 w 7221941"/>
                  <a:gd name="csY131" fmla="*/ 727235 h 889522"/>
                  <a:gd name="csX132" fmla="*/ 771647 w 7221941"/>
                  <a:gd name="csY132" fmla="*/ 813128 h 889522"/>
                  <a:gd name="csX133" fmla="*/ 716769 w 7221941"/>
                  <a:gd name="csY133" fmla="*/ 869146 h 889522"/>
                  <a:gd name="csX134" fmla="*/ 661192 w 7221941"/>
                  <a:gd name="csY134" fmla="*/ 889522 h 889522"/>
                  <a:gd name="csX135" fmla="*/ 606325 w 7221941"/>
                  <a:gd name="csY135" fmla="*/ 869159 h 889522"/>
                  <a:gd name="csX136" fmla="*/ 548620 w 7221941"/>
                  <a:gd name="csY136" fmla="*/ 810050 h 889522"/>
                  <a:gd name="csX137" fmla="*/ 495499 w 7221941"/>
                  <a:gd name="csY137" fmla="*/ 728892 h 889522"/>
                  <a:gd name="csX138" fmla="*/ 440806 w 7221941"/>
                  <a:gd name="csY138" fmla="*/ 628579 h 889522"/>
                  <a:gd name="csX139" fmla="*/ 385382 w 7221941"/>
                  <a:gd name="csY139" fmla="*/ 528498 h 889522"/>
                  <a:gd name="csX140" fmla="*/ 330318 w 7221941"/>
                  <a:gd name="csY140" fmla="*/ 444212 h 889522"/>
                  <a:gd name="csX141" fmla="*/ 275113 w 7221941"/>
                  <a:gd name="csY141" fmla="*/ 388219 h 889522"/>
                  <a:gd name="csX142" fmla="*/ 219710 w 7221941"/>
                  <a:gd name="csY142" fmla="*/ 368035 h 889522"/>
                  <a:gd name="csX143" fmla="*/ 164668 w 7221941"/>
                  <a:gd name="csY143" fmla="*/ 388630 h 889522"/>
                  <a:gd name="csX144" fmla="*/ 110361 w 7221941"/>
                  <a:gd name="csY144" fmla="*/ 443637 h 889522"/>
                  <a:gd name="csX145" fmla="*/ 54250 w 7221941"/>
                  <a:gd name="csY145" fmla="*/ 529241 h 889522"/>
                  <a:gd name="csX146" fmla="*/ 0 w 7221941"/>
                  <a:gd name="csY146" fmla="*/ 629004 h 889522"/>
                  <a:gd name="csX0" fmla="*/ 5054327 w 7221941"/>
                  <a:gd name="csY0" fmla="*/ 0 h 864734"/>
                  <a:gd name="csX1" fmla="*/ 5106878 w 7221941"/>
                  <a:gd name="csY1" fmla="*/ 1162 h 864734"/>
                  <a:gd name="csX2" fmla="*/ 7221941 w 7221941"/>
                  <a:gd name="csY2" fmla="*/ 34676 h 864734"/>
                  <a:gd name="csX3" fmla="*/ 7062810 w 7221941"/>
                  <a:gd name="csY3" fmla="*/ 604671 h 864734"/>
                  <a:gd name="csX4" fmla="*/ 7008053 w 7221941"/>
                  <a:gd name="csY4" fmla="*/ 702447 h 864734"/>
                  <a:gd name="csX5" fmla="*/ 6952260 w 7221941"/>
                  <a:gd name="csY5" fmla="*/ 788340 h 864734"/>
                  <a:gd name="csX6" fmla="*/ 6897381 w 7221941"/>
                  <a:gd name="csY6" fmla="*/ 844357 h 864734"/>
                  <a:gd name="csX7" fmla="*/ 6841804 w 7221941"/>
                  <a:gd name="csY7" fmla="*/ 864734 h 864734"/>
                  <a:gd name="csX8" fmla="*/ 6786937 w 7221941"/>
                  <a:gd name="csY8" fmla="*/ 844371 h 864734"/>
                  <a:gd name="csX9" fmla="*/ 6729232 w 7221941"/>
                  <a:gd name="csY9" fmla="*/ 785262 h 864734"/>
                  <a:gd name="csX10" fmla="*/ 6676111 w 7221941"/>
                  <a:gd name="csY10" fmla="*/ 704104 h 864734"/>
                  <a:gd name="csX11" fmla="*/ 6621418 w 7221941"/>
                  <a:gd name="csY11" fmla="*/ 603791 h 864734"/>
                  <a:gd name="csX12" fmla="*/ 6565994 w 7221941"/>
                  <a:gd name="csY12" fmla="*/ 503710 h 864734"/>
                  <a:gd name="csX13" fmla="*/ 6510930 w 7221941"/>
                  <a:gd name="csY13" fmla="*/ 419424 h 864734"/>
                  <a:gd name="csX14" fmla="*/ 6455725 w 7221941"/>
                  <a:gd name="csY14" fmla="*/ 363430 h 864734"/>
                  <a:gd name="csX15" fmla="*/ 6400323 w 7221941"/>
                  <a:gd name="csY15" fmla="*/ 343246 h 864734"/>
                  <a:gd name="csX16" fmla="*/ 6345281 w 7221941"/>
                  <a:gd name="csY16" fmla="*/ 363842 h 864734"/>
                  <a:gd name="csX17" fmla="*/ 6290973 w 7221941"/>
                  <a:gd name="csY17" fmla="*/ 418849 h 864734"/>
                  <a:gd name="csX18" fmla="*/ 6234862 w 7221941"/>
                  <a:gd name="csY18" fmla="*/ 504453 h 864734"/>
                  <a:gd name="csX19" fmla="*/ 6180613 w 7221941"/>
                  <a:gd name="csY19" fmla="*/ 604216 h 864734"/>
                  <a:gd name="csX20" fmla="*/ 6180609 w 7221941"/>
                  <a:gd name="csY20" fmla="*/ 603496 h 864734"/>
                  <a:gd name="csX21" fmla="*/ 6180157 w 7221941"/>
                  <a:gd name="csY21" fmla="*/ 604671 h 864734"/>
                  <a:gd name="csX22" fmla="*/ 6125399 w 7221941"/>
                  <a:gd name="csY22" fmla="*/ 702447 h 864734"/>
                  <a:gd name="csX23" fmla="*/ 6069606 w 7221941"/>
                  <a:gd name="csY23" fmla="*/ 788340 h 864734"/>
                  <a:gd name="csX24" fmla="*/ 6014728 w 7221941"/>
                  <a:gd name="csY24" fmla="*/ 844358 h 864734"/>
                  <a:gd name="csX25" fmla="*/ 5959151 w 7221941"/>
                  <a:gd name="csY25" fmla="*/ 864734 h 864734"/>
                  <a:gd name="csX26" fmla="*/ 5904283 w 7221941"/>
                  <a:gd name="csY26" fmla="*/ 844371 h 864734"/>
                  <a:gd name="csX27" fmla="*/ 5846578 w 7221941"/>
                  <a:gd name="csY27" fmla="*/ 785262 h 864734"/>
                  <a:gd name="csX28" fmla="*/ 5793457 w 7221941"/>
                  <a:gd name="csY28" fmla="*/ 704104 h 864734"/>
                  <a:gd name="csX29" fmla="*/ 5738764 w 7221941"/>
                  <a:gd name="csY29" fmla="*/ 603791 h 864734"/>
                  <a:gd name="csX30" fmla="*/ 5683341 w 7221941"/>
                  <a:gd name="csY30" fmla="*/ 503710 h 864734"/>
                  <a:gd name="csX31" fmla="*/ 5628277 w 7221941"/>
                  <a:gd name="csY31" fmla="*/ 419424 h 864734"/>
                  <a:gd name="csX32" fmla="*/ 5573071 w 7221941"/>
                  <a:gd name="csY32" fmla="*/ 363431 h 864734"/>
                  <a:gd name="csX33" fmla="*/ 5517669 w 7221941"/>
                  <a:gd name="csY33" fmla="*/ 343247 h 864734"/>
                  <a:gd name="csX34" fmla="*/ 5462627 w 7221941"/>
                  <a:gd name="csY34" fmla="*/ 363842 h 864734"/>
                  <a:gd name="csX35" fmla="*/ 5408320 w 7221941"/>
                  <a:gd name="csY35" fmla="*/ 418849 h 864734"/>
                  <a:gd name="csX36" fmla="*/ 5352208 w 7221941"/>
                  <a:gd name="csY36" fmla="*/ 504453 h 864734"/>
                  <a:gd name="csX37" fmla="*/ 5297959 w 7221941"/>
                  <a:gd name="csY37" fmla="*/ 604216 h 864734"/>
                  <a:gd name="csX38" fmla="*/ 5297594 w 7221941"/>
                  <a:gd name="csY38" fmla="*/ 603701 h 864734"/>
                  <a:gd name="csX39" fmla="*/ 5297324 w 7221941"/>
                  <a:gd name="csY39" fmla="*/ 604671 h 864734"/>
                  <a:gd name="csX40" fmla="*/ 5242567 w 7221941"/>
                  <a:gd name="csY40" fmla="*/ 702447 h 864734"/>
                  <a:gd name="csX41" fmla="*/ 5186773 w 7221941"/>
                  <a:gd name="csY41" fmla="*/ 788340 h 864734"/>
                  <a:gd name="csX42" fmla="*/ 5131895 w 7221941"/>
                  <a:gd name="csY42" fmla="*/ 844357 h 864734"/>
                  <a:gd name="csX43" fmla="*/ 5076318 w 7221941"/>
                  <a:gd name="csY43" fmla="*/ 864734 h 864734"/>
                  <a:gd name="csX44" fmla="*/ 5021451 w 7221941"/>
                  <a:gd name="csY44" fmla="*/ 844371 h 864734"/>
                  <a:gd name="csX45" fmla="*/ 4963746 w 7221941"/>
                  <a:gd name="csY45" fmla="*/ 785262 h 864734"/>
                  <a:gd name="csX46" fmla="*/ 4910624 w 7221941"/>
                  <a:gd name="csY46" fmla="*/ 704104 h 864734"/>
                  <a:gd name="csX47" fmla="*/ 4855932 w 7221941"/>
                  <a:gd name="csY47" fmla="*/ 603791 h 864734"/>
                  <a:gd name="csX48" fmla="*/ 4800508 w 7221941"/>
                  <a:gd name="csY48" fmla="*/ 503710 h 864734"/>
                  <a:gd name="csX49" fmla="*/ 4745443 w 7221941"/>
                  <a:gd name="csY49" fmla="*/ 419424 h 864734"/>
                  <a:gd name="csX50" fmla="*/ 4690239 w 7221941"/>
                  <a:gd name="csY50" fmla="*/ 363430 h 864734"/>
                  <a:gd name="csX51" fmla="*/ 4634836 w 7221941"/>
                  <a:gd name="csY51" fmla="*/ 343246 h 864734"/>
                  <a:gd name="csX52" fmla="*/ 4579794 w 7221941"/>
                  <a:gd name="csY52" fmla="*/ 363842 h 864734"/>
                  <a:gd name="csX53" fmla="*/ 4525487 w 7221941"/>
                  <a:gd name="csY53" fmla="*/ 418849 h 864734"/>
                  <a:gd name="csX54" fmla="*/ 4469375 w 7221941"/>
                  <a:gd name="csY54" fmla="*/ 504453 h 864734"/>
                  <a:gd name="csX55" fmla="*/ 4415126 w 7221941"/>
                  <a:gd name="csY55" fmla="*/ 604216 h 864734"/>
                  <a:gd name="csX56" fmla="*/ 4415122 w 7221941"/>
                  <a:gd name="csY56" fmla="*/ 603496 h 864734"/>
                  <a:gd name="csX57" fmla="*/ 4414670 w 7221941"/>
                  <a:gd name="csY57" fmla="*/ 604671 h 864734"/>
                  <a:gd name="csX58" fmla="*/ 4359913 w 7221941"/>
                  <a:gd name="csY58" fmla="*/ 702447 h 864734"/>
                  <a:gd name="csX59" fmla="*/ 4304119 w 7221941"/>
                  <a:gd name="csY59" fmla="*/ 788340 h 864734"/>
                  <a:gd name="csX60" fmla="*/ 4249241 w 7221941"/>
                  <a:gd name="csY60" fmla="*/ 844358 h 864734"/>
                  <a:gd name="csX61" fmla="*/ 4193665 w 7221941"/>
                  <a:gd name="csY61" fmla="*/ 864734 h 864734"/>
                  <a:gd name="csX62" fmla="*/ 4138797 w 7221941"/>
                  <a:gd name="csY62" fmla="*/ 844371 h 864734"/>
                  <a:gd name="csX63" fmla="*/ 4081092 w 7221941"/>
                  <a:gd name="csY63" fmla="*/ 785262 h 864734"/>
                  <a:gd name="csX64" fmla="*/ 4027971 w 7221941"/>
                  <a:gd name="csY64" fmla="*/ 704104 h 864734"/>
                  <a:gd name="csX65" fmla="*/ 3973278 w 7221941"/>
                  <a:gd name="csY65" fmla="*/ 603791 h 864734"/>
                  <a:gd name="csX66" fmla="*/ 3917854 w 7221941"/>
                  <a:gd name="csY66" fmla="*/ 503710 h 864734"/>
                  <a:gd name="csX67" fmla="*/ 3862790 w 7221941"/>
                  <a:gd name="csY67" fmla="*/ 419424 h 864734"/>
                  <a:gd name="csX68" fmla="*/ 3807585 w 7221941"/>
                  <a:gd name="csY68" fmla="*/ 363431 h 864734"/>
                  <a:gd name="csX69" fmla="*/ 3752182 w 7221941"/>
                  <a:gd name="csY69" fmla="*/ 343247 h 864734"/>
                  <a:gd name="csX70" fmla="*/ 3697141 w 7221941"/>
                  <a:gd name="csY70" fmla="*/ 363842 h 864734"/>
                  <a:gd name="csX71" fmla="*/ 3642833 w 7221941"/>
                  <a:gd name="csY71" fmla="*/ 418849 h 864734"/>
                  <a:gd name="csX72" fmla="*/ 3586722 w 7221941"/>
                  <a:gd name="csY72" fmla="*/ 504453 h 864734"/>
                  <a:gd name="csX73" fmla="*/ 3532473 w 7221941"/>
                  <a:gd name="csY73" fmla="*/ 604216 h 864734"/>
                  <a:gd name="csX74" fmla="*/ 3531033 w 7221941"/>
                  <a:gd name="csY74" fmla="*/ 602184 h 864734"/>
                  <a:gd name="csX75" fmla="*/ 3530338 w 7221941"/>
                  <a:gd name="csY75" fmla="*/ 604671 h 864734"/>
                  <a:gd name="csX76" fmla="*/ 3475581 w 7221941"/>
                  <a:gd name="csY76" fmla="*/ 702447 h 864734"/>
                  <a:gd name="csX77" fmla="*/ 3419788 w 7221941"/>
                  <a:gd name="csY77" fmla="*/ 788340 h 864734"/>
                  <a:gd name="csX78" fmla="*/ 3364909 w 7221941"/>
                  <a:gd name="csY78" fmla="*/ 844357 h 864734"/>
                  <a:gd name="csX79" fmla="*/ 3309332 w 7221941"/>
                  <a:gd name="csY79" fmla="*/ 864734 h 864734"/>
                  <a:gd name="csX80" fmla="*/ 3254465 w 7221941"/>
                  <a:gd name="csY80" fmla="*/ 844371 h 864734"/>
                  <a:gd name="csX81" fmla="*/ 3196760 w 7221941"/>
                  <a:gd name="csY81" fmla="*/ 785262 h 864734"/>
                  <a:gd name="csX82" fmla="*/ 3143638 w 7221941"/>
                  <a:gd name="csY82" fmla="*/ 704104 h 864734"/>
                  <a:gd name="csX83" fmla="*/ 3088946 w 7221941"/>
                  <a:gd name="csY83" fmla="*/ 603791 h 864734"/>
                  <a:gd name="csX84" fmla="*/ 3033522 w 7221941"/>
                  <a:gd name="csY84" fmla="*/ 503710 h 864734"/>
                  <a:gd name="csX85" fmla="*/ 2978458 w 7221941"/>
                  <a:gd name="csY85" fmla="*/ 419424 h 864734"/>
                  <a:gd name="csX86" fmla="*/ 2923253 w 7221941"/>
                  <a:gd name="csY86" fmla="*/ 363430 h 864734"/>
                  <a:gd name="csX87" fmla="*/ 2867850 w 7221941"/>
                  <a:gd name="csY87" fmla="*/ 343246 h 864734"/>
                  <a:gd name="csX88" fmla="*/ 2812809 w 7221941"/>
                  <a:gd name="csY88" fmla="*/ 363842 h 864734"/>
                  <a:gd name="csX89" fmla="*/ 2758501 w 7221941"/>
                  <a:gd name="csY89" fmla="*/ 418849 h 864734"/>
                  <a:gd name="csX90" fmla="*/ 2702390 w 7221941"/>
                  <a:gd name="csY90" fmla="*/ 504453 h 864734"/>
                  <a:gd name="csX91" fmla="*/ 2648141 w 7221941"/>
                  <a:gd name="csY91" fmla="*/ 604216 h 864734"/>
                  <a:gd name="csX92" fmla="*/ 2648137 w 7221941"/>
                  <a:gd name="csY92" fmla="*/ 603496 h 864734"/>
                  <a:gd name="csX93" fmla="*/ 2647684 w 7221941"/>
                  <a:gd name="csY93" fmla="*/ 604671 h 864734"/>
                  <a:gd name="csX94" fmla="*/ 2592927 w 7221941"/>
                  <a:gd name="csY94" fmla="*/ 702447 h 864734"/>
                  <a:gd name="csX95" fmla="*/ 2537133 w 7221941"/>
                  <a:gd name="csY95" fmla="*/ 788340 h 864734"/>
                  <a:gd name="csX96" fmla="*/ 2482256 w 7221941"/>
                  <a:gd name="csY96" fmla="*/ 844358 h 864734"/>
                  <a:gd name="csX97" fmla="*/ 2426679 w 7221941"/>
                  <a:gd name="csY97" fmla="*/ 864734 h 864734"/>
                  <a:gd name="csX98" fmla="*/ 2371811 w 7221941"/>
                  <a:gd name="csY98" fmla="*/ 844371 h 864734"/>
                  <a:gd name="csX99" fmla="*/ 2314106 w 7221941"/>
                  <a:gd name="csY99" fmla="*/ 785262 h 864734"/>
                  <a:gd name="csX100" fmla="*/ 2260985 w 7221941"/>
                  <a:gd name="csY100" fmla="*/ 704104 h 864734"/>
                  <a:gd name="csX101" fmla="*/ 2206292 w 7221941"/>
                  <a:gd name="csY101" fmla="*/ 603791 h 864734"/>
                  <a:gd name="csX102" fmla="*/ 2150869 w 7221941"/>
                  <a:gd name="csY102" fmla="*/ 503710 h 864734"/>
                  <a:gd name="csX103" fmla="*/ 2095804 w 7221941"/>
                  <a:gd name="csY103" fmla="*/ 419424 h 864734"/>
                  <a:gd name="csX104" fmla="*/ 2040599 w 7221941"/>
                  <a:gd name="csY104" fmla="*/ 363431 h 864734"/>
                  <a:gd name="csX105" fmla="*/ 1985197 w 7221941"/>
                  <a:gd name="csY105" fmla="*/ 343247 h 864734"/>
                  <a:gd name="csX106" fmla="*/ 1930155 w 7221941"/>
                  <a:gd name="csY106" fmla="*/ 363842 h 864734"/>
                  <a:gd name="csX107" fmla="*/ 1875848 w 7221941"/>
                  <a:gd name="csY107" fmla="*/ 418849 h 864734"/>
                  <a:gd name="csX108" fmla="*/ 1819736 w 7221941"/>
                  <a:gd name="csY108" fmla="*/ 504453 h 864734"/>
                  <a:gd name="csX109" fmla="*/ 1765487 w 7221941"/>
                  <a:gd name="csY109" fmla="*/ 604216 h 864734"/>
                  <a:gd name="csX110" fmla="*/ 1765122 w 7221941"/>
                  <a:gd name="csY110" fmla="*/ 603701 h 864734"/>
                  <a:gd name="csX111" fmla="*/ 1764852 w 7221941"/>
                  <a:gd name="csY111" fmla="*/ 604671 h 864734"/>
                  <a:gd name="csX112" fmla="*/ 1710094 w 7221941"/>
                  <a:gd name="csY112" fmla="*/ 702447 h 864734"/>
                  <a:gd name="csX113" fmla="*/ 1654301 w 7221941"/>
                  <a:gd name="csY113" fmla="*/ 788340 h 864734"/>
                  <a:gd name="csX114" fmla="*/ 1599423 w 7221941"/>
                  <a:gd name="csY114" fmla="*/ 844357 h 864734"/>
                  <a:gd name="csX115" fmla="*/ 1543846 w 7221941"/>
                  <a:gd name="csY115" fmla="*/ 864734 h 864734"/>
                  <a:gd name="csX116" fmla="*/ 1488978 w 7221941"/>
                  <a:gd name="csY116" fmla="*/ 844371 h 864734"/>
                  <a:gd name="csX117" fmla="*/ 1431273 w 7221941"/>
                  <a:gd name="csY117" fmla="*/ 785262 h 864734"/>
                  <a:gd name="csX118" fmla="*/ 1378152 w 7221941"/>
                  <a:gd name="csY118" fmla="*/ 704104 h 864734"/>
                  <a:gd name="csX119" fmla="*/ 1323460 w 7221941"/>
                  <a:gd name="csY119" fmla="*/ 603791 h 864734"/>
                  <a:gd name="csX120" fmla="*/ 1268035 w 7221941"/>
                  <a:gd name="csY120" fmla="*/ 503710 h 864734"/>
                  <a:gd name="csX121" fmla="*/ 1212971 w 7221941"/>
                  <a:gd name="csY121" fmla="*/ 419424 h 864734"/>
                  <a:gd name="csX122" fmla="*/ 1157767 w 7221941"/>
                  <a:gd name="csY122" fmla="*/ 363430 h 864734"/>
                  <a:gd name="csX123" fmla="*/ 1102364 w 7221941"/>
                  <a:gd name="csY123" fmla="*/ 343246 h 864734"/>
                  <a:gd name="csX124" fmla="*/ 1047322 w 7221941"/>
                  <a:gd name="csY124" fmla="*/ 363842 h 864734"/>
                  <a:gd name="csX125" fmla="*/ 993015 w 7221941"/>
                  <a:gd name="csY125" fmla="*/ 418849 h 864734"/>
                  <a:gd name="csX126" fmla="*/ 936903 w 7221941"/>
                  <a:gd name="csY126" fmla="*/ 504453 h 864734"/>
                  <a:gd name="csX127" fmla="*/ 882654 w 7221941"/>
                  <a:gd name="csY127" fmla="*/ 604216 h 864734"/>
                  <a:gd name="csX128" fmla="*/ 882650 w 7221941"/>
                  <a:gd name="csY128" fmla="*/ 603496 h 864734"/>
                  <a:gd name="csX129" fmla="*/ 882198 w 7221941"/>
                  <a:gd name="csY129" fmla="*/ 604671 h 864734"/>
                  <a:gd name="csX130" fmla="*/ 827441 w 7221941"/>
                  <a:gd name="csY130" fmla="*/ 702447 h 864734"/>
                  <a:gd name="csX131" fmla="*/ 771647 w 7221941"/>
                  <a:gd name="csY131" fmla="*/ 788340 h 864734"/>
                  <a:gd name="csX132" fmla="*/ 716769 w 7221941"/>
                  <a:gd name="csY132" fmla="*/ 844358 h 864734"/>
                  <a:gd name="csX133" fmla="*/ 661192 w 7221941"/>
                  <a:gd name="csY133" fmla="*/ 864734 h 864734"/>
                  <a:gd name="csX134" fmla="*/ 606325 w 7221941"/>
                  <a:gd name="csY134" fmla="*/ 844371 h 864734"/>
                  <a:gd name="csX135" fmla="*/ 548620 w 7221941"/>
                  <a:gd name="csY135" fmla="*/ 785262 h 864734"/>
                  <a:gd name="csX136" fmla="*/ 495499 w 7221941"/>
                  <a:gd name="csY136" fmla="*/ 704104 h 864734"/>
                  <a:gd name="csX137" fmla="*/ 440806 w 7221941"/>
                  <a:gd name="csY137" fmla="*/ 603791 h 864734"/>
                  <a:gd name="csX138" fmla="*/ 385382 w 7221941"/>
                  <a:gd name="csY138" fmla="*/ 503710 h 864734"/>
                  <a:gd name="csX139" fmla="*/ 330318 w 7221941"/>
                  <a:gd name="csY139" fmla="*/ 419424 h 864734"/>
                  <a:gd name="csX140" fmla="*/ 275113 w 7221941"/>
                  <a:gd name="csY140" fmla="*/ 363431 h 864734"/>
                  <a:gd name="csX141" fmla="*/ 219710 w 7221941"/>
                  <a:gd name="csY141" fmla="*/ 343247 h 864734"/>
                  <a:gd name="csX142" fmla="*/ 164668 w 7221941"/>
                  <a:gd name="csY142" fmla="*/ 363842 h 864734"/>
                  <a:gd name="csX143" fmla="*/ 110361 w 7221941"/>
                  <a:gd name="csY143" fmla="*/ 418849 h 864734"/>
                  <a:gd name="csX144" fmla="*/ 54250 w 7221941"/>
                  <a:gd name="csY144" fmla="*/ 504453 h 864734"/>
                  <a:gd name="csX145" fmla="*/ 0 w 7221941"/>
                  <a:gd name="csY145" fmla="*/ 604216 h 864734"/>
                  <a:gd name="csX0" fmla="*/ 5054327 w 7221941"/>
                  <a:gd name="csY0" fmla="*/ 0 h 864734"/>
                  <a:gd name="csX1" fmla="*/ 7221941 w 7221941"/>
                  <a:gd name="csY1" fmla="*/ 34676 h 864734"/>
                  <a:gd name="csX2" fmla="*/ 7062810 w 7221941"/>
                  <a:gd name="csY2" fmla="*/ 604671 h 864734"/>
                  <a:gd name="csX3" fmla="*/ 7008053 w 7221941"/>
                  <a:gd name="csY3" fmla="*/ 702447 h 864734"/>
                  <a:gd name="csX4" fmla="*/ 6952260 w 7221941"/>
                  <a:gd name="csY4" fmla="*/ 788340 h 864734"/>
                  <a:gd name="csX5" fmla="*/ 6897381 w 7221941"/>
                  <a:gd name="csY5" fmla="*/ 844357 h 864734"/>
                  <a:gd name="csX6" fmla="*/ 6841804 w 7221941"/>
                  <a:gd name="csY6" fmla="*/ 864734 h 864734"/>
                  <a:gd name="csX7" fmla="*/ 6786937 w 7221941"/>
                  <a:gd name="csY7" fmla="*/ 844371 h 864734"/>
                  <a:gd name="csX8" fmla="*/ 6729232 w 7221941"/>
                  <a:gd name="csY8" fmla="*/ 785262 h 864734"/>
                  <a:gd name="csX9" fmla="*/ 6676111 w 7221941"/>
                  <a:gd name="csY9" fmla="*/ 704104 h 864734"/>
                  <a:gd name="csX10" fmla="*/ 6621418 w 7221941"/>
                  <a:gd name="csY10" fmla="*/ 603791 h 864734"/>
                  <a:gd name="csX11" fmla="*/ 6565994 w 7221941"/>
                  <a:gd name="csY11" fmla="*/ 503710 h 864734"/>
                  <a:gd name="csX12" fmla="*/ 6510930 w 7221941"/>
                  <a:gd name="csY12" fmla="*/ 419424 h 864734"/>
                  <a:gd name="csX13" fmla="*/ 6455725 w 7221941"/>
                  <a:gd name="csY13" fmla="*/ 363430 h 864734"/>
                  <a:gd name="csX14" fmla="*/ 6400323 w 7221941"/>
                  <a:gd name="csY14" fmla="*/ 343246 h 864734"/>
                  <a:gd name="csX15" fmla="*/ 6345281 w 7221941"/>
                  <a:gd name="csY15" fmla="*/ 363842 h 864734"/>
                  <a:gd name="csX16" fmla="*/ 6290973 w 7221941"/>
                  <a:gd name="csY16" fmla="*/ 418849 h 864734"/>
                  <a:gd name="csX17" fmla="*/ 6234862 w 7221941"/>
                  <a:gd name="csY17" fmla="*/ 504453 h 864734"/>
                  <a:gd name="csX18" fmla="*/ 6180613 w 7221941"/>
                  <a:gd name="csY18" fmla="*/ 604216 h 864734"/>
                  <a:gd name="csX19" fmla="*/ 6180609 w 7221941"/>
                  <a:gd name="csY19" fmla="*/ 603496 h 864734"/>
                  <a:gd name="csX20" fmla="*/ 6180157 w 7221941"/>
                  <a:gd name="csY20" fmla="*/ 604671 h 864734"/>
                  <a:gd name="csX21" fmla="*/ 6125399 w 7221941"/>
                  <a:gd name="csY21" fmla="*/ 702447 h 864734"/>
                  <a:gd name="csX22" fmla="*/ 6069606 w 7221941"/>
                  <a:gd name="csY22" fmla="*/ 788340 h 864734"/>
                  <a:gd name="csX23" fmla="*/ 6014728 w 7221941"/>
                  <a:gd name="csY23" fmla="*/ 844358 h 864734"/>
                  <a:gd name="csX24" fmla="*/ 5959151 w 7221941"/>
                  <a:gd name="csY24" fmla="*/ 864734 h 864734"/>
                  <a:gd name="csX25" fmla="*/ 5904283 w 7221941"/>
                  <a:gd name="csY25" fmla="*/ 844371 h 864734"/>
                  <a:gd name="csX26" fmla="*/ 5846578 w 7221941"/>
                  <a:gd name="csY26" fmla="*/ 785262 h 864734"/>
                  <a:gd name="csX27" fmla="*/ 5793457 w 7221941"/>
                  <a:gd name="csY27" fmla="*/ 704104 h 864734"/>
                  <a:gd name="csX28" fmla="*/ 5738764 w 7221941"/>
                  <a:gd name="csY28" fmla="*/ 603791 h 864734"/>
                  <a:gd name="csX29" fmla="*/ 5683341 w 7221941"/>
                  <a:gd name="csY29" fmla="*/ 503710 h 864734"/>
                  <a:gd name="csX30" fmla="*/ 5628277 w 7221941"/>
                  <a:gd name="csY30" fmla="*/ 419424 h 864734"/>
                  <a:gd name="csX31" fmla="*/ 5573071 w 7221941"/>
                  <a:gd name="csY31" fmla="*/ 363431 h 864734"/>
                  <a:gd name="csX32" fmla="*/ 5517669 w 7221941"/>
                  <a:gd name="csY32" fmla="*/ 343247 h 864734"/>
                  <a:gd name="csX33" fmla="*/ 5462627 w 7221941"/>
                  <a:gd name="csY33" fmla="*/ 363842 h 864734"/>
                  <a:gd name="csX34" fmla="*/ 5408320 w 7221941"/>
                  <a:gd name="csY34" fmla="*/ 418849 h 864734"/>
                  <a:gd name="csX35" fmla="*/ 5352208 w 7221941"/>
                  <a:gd name="csY35" fmla="*/ 504453 h 864734"/>
                  <a:gd name="csX36" fmla="*/ 5297959 w 7221941"/>
                  <a:gd name="csY36" fmla="*/ 604216 h 864734"/>
                  <a:gd name="csX37" fmla="*/ 5297594 w 7221941"/>
                  <a:gd name="csY37" fmla="*/ 603701 h 864734"/>
                  <a:gd name="csX38" fmla="*/ 5297324 w 7221941"/>
                  <a:gd name="csY38" fmla="*/ 604671 h 864734"/>
                  <a:gd name="csX39" fmla="*/ 5242567 w 7221941"/>
                  <a:gd name="csY39" fmla="*/ 702447 h 864734"/>
                  <a:gd name="csX40" fmla="*/ 5186773 w 7221941"/>
                  <a:gd name="csY40" fmla="*/ 788340 h 864734"/>
                  <a:gd name="csX41" fmla="*/ 5131895 w 7221941"/>
                  <a:gd name="csY41" fmla="*/ 844357 h 864734"/>
                  <a:gd name="csX42" fmla="*/ 5076318 w 7221941"/>
                  <a:gd name="csY42" fmla="*/ 864734 h 864734"/>
                  <a:gd name="csX43" fmla="*/ 5021451 w 7221941"/>
                  <a:gd name="csY43" fmla="*/ 844371 h 864734"/>
                  <a:gd name="csX44" fmla="*/ 4963746 w 7221941"/>
                  <a:gd name="csY44" fmla="*/ 785262 h 864734"/>
                  <a:gd name="csX45" fmla="*/ 4910624 w 7221941"/>
                  <a:gd name="csY45" fmla="*/ 704104 h 864734"/>
                  <a:gd name="csX46" fmla="*/ 4855932 w 7221941"/>
                  <a:gd name="csY46" fmla="*/ 603791 h 864734"/>
                  <a:gd name="csX47" fmla="*/ 4800508 w 7221941"/>
                  <a:gd name="csY47" fmla="*/ 503710 h 864734"/>
                  <a:gd name="csX48" fmla="*/ 4745443 w 7221941"/>
                  <a:gd name="csY48" fmla="*/ 419424 h 864734"/>
                  <a:gd name="csX49" fmla="*/ 4690239 w 7221941"/>
                  <a:gd name="csY49" fmla="*/ 363430 h 864734"/>
                  <a:gd name="csX50" fmla="*/ 4634836 w 7221941"/>
                  <a:gd name="csY50" fmla="*/ 343246 h 864734"/>
                  <a:gd name="csX51" fmla="*/ 4579794 w 7221941"/>
                  <a:gd name="csY51" fmla="*/ 363842 h 864734"/>
                  <a:gd name="csX52" fmla="*/ 4525487 w 7221941"/>
                  <a:gd name="csY52" fmla="*/ 418849 h 864734"/>
                  <a:gd name="csX53" fmla="*/ 4469375 w 7221941"/>
                  <a:gd name="csY53" fmla="*/ 504453 h 864734"/>
                  <a:gd name="csX54" fmla="*/ 4415126 w 7221941"/>
                  <a:gd name="csY54" fmla="*/ 604216 h 864734"/>
                  <a:gd name="csX55" fmla="*/ 4415122 w 7221941"/>
                  <a:gd name="csY55" fmla="*/ 603496 h 864734"/>
                  <a:gd name="csX56" fmla="*/ 4414670 w 7221941"/>
                  <a:gd name="csY56" fmla="*/ 604671 h 864734"/>
                  <a:gd name="csX57" fmla="*/ 4359913 w 7221941"/>
                  <a:gd name="csY57" fmla="*/ 702447 h 864734"/>
                  <a:gd name="csX58" fmla="*/ 4304119 w 7221941"/>
                  <a:gd name="csY58" fmla="*/ 788340 h 864734"/>
                  <a:gd name="csX59" fmla="*/ 4249241 w 7221941"/>
                  <a:gd name="csY59" fmla="*/ 844358 h 864734"/>
                  <a:gd name="csX60" fmla="*/ 4193665 w 7221941"/>
                  <a:gd name="csY60" fmla="*/ 864734 h 864734"/>
                  <a:gd name="csX61" fmla="*/ 4138797 w 7221941"/>
                  <a:gd name="csY61" fmla="*/ 844371 h 864734"/>
                  <a:gd name="csX62" fmla="*/ 4081092 w 7221941"/>
                  <a:gd name="csY62" fmla="*/ 785262 h 864734"/>
                  <a:gd name="csX63" fmla="*/ 4027971 w 7221941"/>
                  <a:gd name="csY63" fmla="*/ 704104 h 864734"/>
                  <a:gd name="csX64" fmla="*/ 3973278 w 7221941"/>
                  <a:gd name="csY64" fmla="*/ 603791 h 864734"/>
                  <a:gd name="csX65" fmla="*/ 3917854 w 7221941"/>
                  <a:gd name="csY65" fmla="*/ 503710 h 864734"/>
                  <a:gd name="csX66" fmla="*/ 3862790 w 7221941"/>
                  <a:gd name="csY66" fmla="*/ 419424 h 864734"/>
                  <a:gd name="csX67" fmla="*/ 3807585 w 7221941"/>
                  <a:gd name="csY67" fmla="*/ 363431 h 864734"/>
                  <a:gd name="csX68" fmla="*/ 3752182 w 7221941"/>
                  <a:gd name="csY68" fmla="*/ 343247 h 864734"/>
                  <a:gd name="csX69" fmla="*/ 3697141 w 7221941"/>
                  <a:gd name="csY69" fmla="*/ 363842 h 864734"/>
                  <a:gd name="csX70" fmla="*/ 3642833 w 7221941"/>
                  <a:gd name="csY70" fmla="*/ 418849 h 864734"/>
                  <a:gd name="csX71" fmla="*/ 3586722 w 7221941"/>
                  <a:gd name="csY71" fmla="*/ 504453 h 864734"/>
                  <a:gd name="csX72" fmla="*/ 3532473 w 7221941"/>
                  <a:gd name="csY72" fmla="*/ 604216 h 864734"/>
                  <a:gd name="csX73" fmla="*/ 3531033 w 7221941"/>
                  <a:gd name="csY73" fmla="*/ 602184 h 864734"/>
                  <a:gd name="csX74" fmla="*/ 3530338 w 7221941"/>
                  <a:gd name="csY74" fmla="*/ 604671 h 864734"/>
                  <a:gd name="csX75" fmla="*/ 3475581 w 7221941"/>
                  <a:gd name="csY75" fmla="*/ 702447 h 864734"/>
                  <a:gd name="csX76" fmla="*/ 3419788 w 7221941"/>
                  <a:gd name="csY76" fmla="*/ 788340 h 864734"/>
                  <a:gd name="csX77" fmla="*/ 3364909 w 7221941"/>
                  <a:gd name="csY77" fmla="*/ 844357 h 864734"/>
                  <a:gd name="csX78" fmla="*/ 3309332 w 7221941"/>
                  <a:gd name="csY78" fmla="*/ 864734 h 864734"/>
                  <a:gd name="csX79" fmla="*/ 3254465 w 7221941"/>
                  <a:gd name="csY79" fmla="*/ 844371 h 864734"/>
                  <a:gd name="csX80" fmla="*/ 3196760 w 7221941"/>
                  <a:gd name="csY80" fmla="*/ 785262 h 864734"/>
                  <a:gd name="csX81" fmla="*/ 3143638 w 7221941"/>
                  <a:gd name="csY81" fmla="*/ 704104 h 864734"/>
                  <a:gd name="csX82" fmla="*/ 3088946 w 7221941"/>
                  <a:gd name="csY82" fmla="*/ 603791 h 864734"/>
                  <a:gd name="csX83" fmla="*/ 3033522 w 7221941"/>
                  <a:gd name="csY83" fmla="*/ 503710 h 864734"/>
                  <a:gd name="csX84" fmla="*/ 2978458 w 7221941"/>
                  <a:gd name="csY84" fmla="*/ 419424 h 864734"/>
                  <a:gd name="csX85" fmla="*/ 2923253 w 7221941"/>
                  <a:gd name="csY85" fmla="*/ 363430 h 864734"/>
                  <a:gd name="csX86" fmla="*/ 2867850 w 7221941"/>
                  <a:gd name="csY86" fmla="*/ 343246 h 864734"/>
                  <a:gd name="csX87" fmla="*/ 2812809 w 7221941"/>
                  <a:gd name="csY87" fmla="*/ 363842 h 864734"/>
                  <a:gd name="csX88" fmla="*/ 2758501 w 7221941"/>
                  <a:gd name="csY88" fmla="*/ 418849 h 864734"/>
                  <a:gd name="csX89" fmla="*/ 2702390 w 7221941"/>
                  <a:gd name="csY89" fmla="*/ 504453 h 864734"/>
                  <a:gd name="csX90" fmla="*/ 2648141 w 7221941"/>
                  <a:gd name="csY90" fmla="*/ 604216 h 864734"/>
                  <a:gd name="csX91" fmla="*/ 2648137 w 7221941"/>
                  <a:gd name="csY91" fmla="*/ 603496 h 864734"/>
                  <a:gd name="csX92" fmla="*/ 2647684 w 7221941"/>
                  <a:gd name="csY92" fmla="*/ 604671 h 864734"/>
                  <a:gd name="csX93" fmla="*/ 2592927 w 7221941"/>
                  <a:gd name="csY93" fmla="*/ 702447 h 864734"/>
                  <a:gd name="csX94" fmla="*/ 2537133 w 7221941"/>
                  <a:gd name="csY94" fmla="*/ 788340 h 864734"/>
                  <a:gd name="csX95" fmla="*/ 2482256 w 7221941"/>
                  <a:gd name="csY95" fmla="*/ 844358 h 864734"/>
                  <a:gd name="csX96" fmla="*/ 2426679 w 7221941"/>
                  <a:gd name="csY96" fmla="*/ 864734 h 864734"/>
                  <a:gd name="csX97" fmla="*/ 2371811 w 7221941"/>
                  <a:gd name="csY97" fmla="*/ 844371 h 864734"/>
                  <a:gd name="csX98" fmla="*/ 2314106 w 7221941"/>
                  <a:gd name="csY98" fmla="*/ 785262 h 864734"/>
                  <a:gd name="csX99" fmla="*/ 2260985 w 7221941"/>
                  <a:gd name="csY99" fmla="*/ 704104 h 864734"/>
                  <a:gd name="csX100" fmla="*/ 2206292 w 7221941"/>
                  <a:gd name="csY100" fmla="*/ 603791 h 864734"/>
                  <a:gd name="csX101" fmla="*/ 2150869 w 7221941"/>
                  <a:gd name="csY101" fmla="*/ 503710 h 864734"/>
                  <a:gd name="csX102" fmla="*/ 2095804 w 7221941"/>
                  <a:gd name="csY102" fmla="*/ 419424 h 864734"/>
                  <a:gd name="csX103" fmla="*/ 2040599 w 7221941"/>
                  <a:gd name="csY103" fmla="*/ 363431 h 864734"/>
                  <a:gd name="csX104" fmla="*/ 1985197 w 7221941"/>
                  <a:gd name="csY104" fmla="*/ 343247 h 864734"/>
                  <a:gd name="csX105" fmla="*/ 1930155 w 7221941"/>
                  <a:gd name="csY105" fmla="*/ 363842 h 864734"/>
                  <a:gd name="csX106" fmla="*/ 1875848 w 7221941"/>
                  <a:gd name="csY106" fmla="*/ 418849 h 864734"/>
                  <a:gd name="csX107" fmla="*/ 1819736 w 7221941"/>
                  <a:gd name="csY107" fmla="*/ 504453 h 864734"/>
                  <a:gd name="csX108" fmla="*/ 1765487 w 7221941"/>
                  <a:gd name="csY108" fmla="*/ 604216 h 864734"/>
                  <a:gd name="csX109" fmla="*/ 1765122 w 7221941"/>
                  <a:gd name="csY109" fmla="*/ 603701 h 864734"/>
                  <a:gd name="csX110" fmla="*/ 1764852 w 7221941"/>
                  <a:gd name="csY110" fmla="*/ 604671 h 864734"/>
                  <a:gd name="csX111" fmla="*/ 1710094 w 7221941"/>
                  <a:gd name="csY111" fmla="*/ 702447 h 864734"/>
                  <a:gd name="csX112" fmla="*/ 1654301 w 7221941"/>
                  <a:gd name="csY112" fmla="*/ 788340 h 864734"/>
                  <a:gd name="csX113" fmla="*/ 1599423 w 7221941"/>
                  <a:gd name="csY113" fmla="*/ 844357 h 864734"/>
                  <a:gd name="csX114" fmla="*/ 1543846 w 7221941"/>
                  <a:gd name="csY114" fmla="*/ 864734 h 864734"/>
                  <a:gd name="csX115" fmla="*/ 1488978 w 7221941"/>
                  <a:gd name="csY115" fmla="*/ 844371 h 864734"/>
                  <a:gd name="csX116" fmla="*/ 1431273 w 7221941"/>
                  <a:gd name="csY116" fmla="*/ 785262 h 864734"/>
                  <a:gd name="csX117" fmla="*/ 1378152 w 7221941"/>
                  <a:gd name="csY117" fmla="*/ 704104 h 864734"/>
                  <a:gd name="csX118" fmla="*/ 1323460 w 7221941"/>
                  <a:gd name="csY118" fmla="*/ 603791 h 864734"/>
                  <a:gd name="csX119" fmla="*/ 1268035 w 7221941"/>
                  <a:gd name="csY119" fmla="*/ 503710 h 864734"/>
                  <a:gd name="csX120" fmla="*/ 1212971 w 7221941"/>
                  <a:gd name="csY120" fmla="*/ 419424 h 864734"/>
                  <a:gd name="csX121" fmla="*/ 1157767 w 7221941"/>
                  <a:gd name="csY121" fmla="*/ 363430 h 864734"/>
                  <a:gd name="csX122" fmla="*/ 1102364 w 7221941"/>
                  <a:gd name="csY122" fmla="*/ 343246 h 864734"/>
                  <a:gd name="csX123" fmla="*/ 1047322 w 7221941"/>
                  <a:gd name="csY123" fmla="*/ 363842 h 864734"/>
                  <a:gd name="csX124" fmla="*/ 993015 w 7221941"/>
                  <a:gd name="csY124" fmla="*/ 418849 h 864734"/>
                  <a:gd name="csX125" fmla="*/ 936903 w 7221941"/>
                  <a:gd name="csY125" fmla="*/ 504453 h 864734"/>
                  <a:gd name="csX126" fmla="*/ 882654 w 7221941"/>
                  <a:gd name="csY126" fmla="*/ 604216 h 864734"/>
                  <a:gd name="csX127" fmla="*/ 882650 w 7221941"/>
                  <a:gd name="csY127" fmla="*/ 603496 h 864734"/>
                  <a:gd name="csX128" fmla="*/ 882198 w 7221941"/>
                  <a:gd name="csY128" fmla="*/ 604671 h 864734"/>
                  <a:gd name="csX129" fmla="*/ 827441 w 7221941"/>
                  <a:gd name="csY129" fmla="*/ 702447 h 864734"/>
                  <a:gd name="csX130" fmla="*/ 771647 w 7221941"/>
                  <a:gd name="csY130" fmla="*/ 788340 h 864734"/>
                  <a:gd name="csX131" fmla="*/ 716769 w 7221941"/>
                  <a:gd name="csY131" fmla="*/ 844358 h 864734"/>
                  <a:gd name="csX132" fmla="*/ 661192 w 7221941"/>
                  <a:gd name="csY132" fmla="*/ 864734 h 864734"/>
                  <a:gd name="csX133" fmla="*/ 606325 w 7221941"/>
                  <a:gd name="csY133" fmla="*/ 844371 h 864734"/>
                  <a:gd name="csX134" fmla="*/ 548620 w 7221941"/>
                  <a:gd name="csY134" fmla="*/ 785262 h 864734"/>
                  <a:gd name="csX135" fmla="*/ 495499 w 7221941"/>
                  <a:gd name="csY135" fmla="*/ 704104 h 864734"/>
                  <a:gd name="csX136" fmla="*/ 440806 w 7221941"/>
                  <a:gd name="csY136" fmla="*/ 603791 h 864734"/>
                  <a:gd name="csX137" fmla="*/ 385382 w 7221941"/>
                  <a:gd name="csY137" fmla="*/ 503710 h 864734"/>
                  <a:gd name="csX138" fmla="*/ 330318 w 7221941"/>
                  <a:gd name="csY138" fmla="*/ 419424 h 864734"/>
                  <a:gd name="csX139" fmla="*/ 275113 w 7221941"/>
                  <a:gd name="csY139" fmla="*/ 363431 h 864734"/>
                  <a:gd name="csX140" fmla="*/ 219710 w 7221941"/>
                  <a:gd name="csY140" fmla="*/ 343247 h 864734"/>
                  <a:gd name="csX141" fmla="*/ 164668 w 7221941"/>
                  <a:gd name="csY141" fmla="*/ 363842 h 864734"/>
                  <a:gd name="csX142" fmla="*/ 110361 w 7221941"/>
                  <a:gd name="csY142" fmla="*/ 418849 h 864734"/>
                  <a:gd name="csX143" fmla="*/ 54250 w 7221941"/>
                  <a:gd name="csY143" fmla="*/ 504453 h 864734"/>
                  <a:gd name="csX144" fmla="*/ 0 w 7221941"/>
                  <a:gd name="csY144" fmla="*/ 604216 h 864734"/>
                  <a:gd name="csX0" fmla="*/ 7221941 w 7221941"/>
                  <a:gd name="csY0" fmla="*/ 0 h 830058"/>
                  <a:gd name="csX1" fmla="*/ 7062810 w 7221941"/>
                  <a:gd name="csY1" fmla="*/ 569995 h 830058"/>
                  <a:gd name="csX2" fmla="*/ 7008053 w 7221941"/>
                  <a:gd name="csY2" fmla="*/ 667771 h 830058"/>
                  <a:gd name="csX3" fmla="*/ 6952260 w 7221941"/>
                  <a:gd name="csY3" fmla="*/ 753664 h 830058"/>
                  <a:gd name="csX4" fmla="*/ 6897381 w 7221941"/>
                  <a:gd name="csY4" fmla="*/ 809681 h 830058"/>
                  <a:gd name="csX5" fmla="*/ 6841804 w 7221941"/>
                  <a:gd name="csY5" fmla="*/ 830058 h 830058"/>
                  <a:gd name="csX6" fmla="*/ 6786937 w 7221941"/>
                  <a:gd name="csY6" fmla="*/ 809695 h 830058"/>
                  <a:gd name="csX7" fmla="*/ 6729232 w 7221941"/>
                  <a:gd name="csY7" fmla="*/ 750586 h 830058"/>
                  <a:gd name="csX8" fmla="*/ 6676111 w 7221941"/>
                  <a:gd name="csY8" fmla="*/ 669428 h 830058"/>
                  <a:gd name="csX9" fmla="*/ 6621418 w 7221941"/>
                  <a:gd name="csY9" fmla="*/ 569115 h 830058"/>
                  <a:gd name="csX10" fmla="*/ 6565994 w 7221941"/>
                  <a:gd name="csY10" fmla="*/ 469034 h 830058"/>
                  <a:gd name="csX11" fmla="*/ 6510930 w 7221941"/>
                  <a:gd name="csY11" fmla="*/ 384748 h 830058"/>
                  <a:gd name="csX12" fmla="*/ 6455725 w 7221941"/>
                  <a:gd name="csY12" fmla="*/ 328754 h 830058"/>
                  <a:gd name="csX13" fmla="*/ 6400323 w 7221941"/>
                  <a:gd name="csY13" fmla="*/ 308570 h 830058"/>
                  <a:gd name="csX14" fmla="*/ 6345281 w 7221941"/>
                  <a:gd name="csY14" fmla="*/ 329166 h 830058"/>
                  <a:gd name="csX15" fmla="*/ 6290973 w 7221941"/>
                  <a:gd name="csY15" fmla="*/ 384173 h 830058"/>
                  <a:gd name="csX16" fmla="*/ 6234862 w 7221941"/>
                  <a:gd name="csY16" fmla="*/ 469777 h 830058"/>
                  <a:gd name="csX17" fmla="*/ 6180613 w 7221941"/>
                  <a:gd name="csY17" fmla="*/ 569540 h 830058"/>
                  <a:gd name="csX18" fmla="*/ 6180609 w 7221941"/>
                  <a:gd name="csY18" fmla="*/ 568820 h 830058"/>
                  <a:gd name="csX19" fmla="*/ 6180157 w 7221941"/>
                  <a:gd name="csY19" fmla="*/ 569995 h 830058"/>
                  <a:gd name="csX20" fmla="*/ 6125399 w 7221941"/>
                  <a:gd name="csY20" fmla="*/ 667771 h 830058"/>
                  <a:gd name="csX21" fmla="*/ 6069606 w 7221941"/>
                  <a:gd name="csY21" fmla="*/ 753664 h 830058"/>
                  <a:gd name="csX22" fmla="*/ 6014728 w 7221941"/>
                  <a:gd name="csY22" fmla="*/ 809682 h 830058"/>
                  <a:gd name="csX23" fmla="*/ 5959151 w 7221941"/>
                  <a:gd name="csY23" fmla="*/ 830058 h 830058"/>
                  <a:gd name="csX24" fmla="*/ 5904283 w 7221941"/>
                  <a:gd name="csY24" fmla="*/ 809695 h 830058"/>
                  <a:gd name="csX25" fmla="*/ 5846578 w 7221941"/>
                  <a:gd name="csY25" fmla="*/ 750586 h 830058"/>
                  <a:gd name="csX26" fmla="*/ 5793457 w 7221941"/>
                  <a:gd name="csY26" fmla="*/ 669428 h 830058"/>
                  <a:gd name="csX27" fmla="*/ 5738764 w 7221941"/>
                  <a:gd name="csY27" fmla="*/ 569115 h 830058"/>
                  <a:gd name="csX28" fmla="*/ 5683341 w 7221941"/>
                  <a:gd name="csY28" fmla="*/ 469034 h 830058"/>
                  <a:gd name="csX29" fmla="*/ 5628277 w 7221941"/>
                  <a:gd name="csY29" fmla="*/ 384748 h 830058"/>
                  <a:gd name="csX30" fmla="*/ 5573071 w 7221941"/>
                  <a:gd name="csY30" fmla="*/ 328755 h 830058"/>
                  <a:gd name="csX31" fmla="*/ 5517669 w 7221941"/>
                  <a:gd name="csY31" fmla="*/ 308571 h 830058"/>
                  <a:gd name="csX32" fmla="*/ 5462627 w 7221941"/>
                  <a:gd name="csY32" fmla="*/ 329166 h 830058"/>
                  <a:gd name="csX33" fmla="*/ 5408320 w 7221941"/>
                  <a:gd name="csY33" fmla="*/ 384173 h 830058"/>
                  <a:gd name="csX34" fmla="*/ 5352208 w 7221941"/>
                  <a:gd name="csY34" fmla="*/ 469777 h 830058"/>
                  <a:gd name="csX35" fmla="*/ 5297959 w 7221941"/>
                  <a:gd name="csY35" fmla="*/ 569540 h 830058"/>
                  <a:gd name="csX36" fmla="*/ 5297594 w 7221941"/>
                  <a:gd name="csY36" fmla="*/ 569025 h 830058"/>
                  <a:gd name="csX37" fmla="*/ 5297324 w 7221941"/>
                  <a:gd name="csY37" fmla="*/ 569995 h 830058"/>
                  <a:gd name="csX38" fmla="*/ 5242567 w 7221941"/>
                  <a:gd name="csY38" fmla="*/ 667771 h 830058"/>
                  <a:gd name="csX39" fmla="*/ 5186773 w 7221941"/>
                  <a:gd name="csY39" fmla="*/ 753664 h 830058"/>
                  <a:gd name="csX40" fmla="*/ 5131895 w 7221941"/>
                  <a:gd name="csY40" fmla="*/ 809681 h 830058"/>
                  <a:gd name="csX41" fmla="*/ 5076318 w 7221941"/>
                  <a:gd name="csY41" fmla="*/ 830058 h 830058"/>
                  <a:gd name="csX42" fmla="*/ 5021451 w 7221941"/>
                  <a:gd name="csY42" fmla="*/ 809695 h 830058"/>
                  <a:gd name="csX43" fmla="*/ 4963746 w 7221941"/>
                  <a:gd name="csY43" fmla="*/ 750586 h 830058"/>
                  <a:gd name="csX44" fmla="*/ 4910624 w 7221941"/>
                  <a:gd name="csY44" fmla="*/ 669428 h 830058"/>
                  <a:gd name="csX45" fmla="*/ 4855932 w 7221941"/>
                  <a:gd name="csY45" fmla="*/ 569115 h 830058"/>
                  <a:gd name="csX46" fmla="*/ 4800508 w 7221941"/>
                  <a:gd name="csY46" fmla="*/ 469034 h 830058"/>
                  <a:gd name="csX47" fmla="*/ 4745443 w 7221941"/>
                  <a:gd name="csY47" fmla="*/ 384748 h 830058"/>
                  <a:gd name="csX48" fmla="*/ 4690239 w 7221941"/>
                  <a:gd name="csY48" fmla="*/ 328754 h 830058"/>
                  <a:gd name="csX49" fmla="*/ 4634836 w 7221941"/>
                  <a:gd name="csY49" fmla="*/ 308570 h 830058"/>
                  <a:gd name="csX50" fmla="*/ 4579794 w 7221941"/>
                  <a:gd name="csY50" fmla="*/ 329166 h 830058"/>
                  <a:gd name="csX51" fmla="*/ 4525487 w 7221941"/>
                  <a:gd name="csY51" fmla="*/ 384173 h 830058"/>
                  <a:gd name="csX52" fmla="*/ 4469375 w 7221941"/>
                  <a:gd name="csY52" fmla="*/ 469777 h 830058"/>
                  <a:gd name="csX53" fmla="*/ 4415126 w 7221941"/>
                  <a:gd name="csY53" fmla="*/ 569540 h 830058"/>
                  <a:gd name="csX54" fmla="*/ 4415122 w 7221941"/>
                  <a:gd name="csY54" fmla="*/ 568820 h 830058"/>
                  <a:gd name="csX55" fmla="*/ 4414670 w 7221941"/>
                  <a:gd name="csY55" fmla="*/ 569995 h 830058"/>
                  <a:gd name="csX56" fmla="*/ 4359913 w 7221941"/>
                  <a:gd name="csY56" fmla="*/ 667771 h 830058"/>
                  <a:gd name="csX57" fmla="*/ 4304119 w 7221941"/>
                  <a:gd name="csY57" fmla="*/ 753664 h 830058"/>
                  <a:gd name="csX58" fmla="*/ 4249241 w 7221941"/>
                  <a:gd name="csY58" fmla="*/ 809682 h 830058"/>
                  <a:gd name="csX59" fmla="*/ 4193665 w 7221941"/>
                  <a:gd name="csY59" fmla="*/ 830058 h 830058"/>
                  <a:gd name="csX60" fmla="*/ 4138797 w 7221941"/>
                  <a:gd name="csY60" fmla="*/ 809695 h 830058"/>
                  <a:gd name="csX61" fmla="*/ 4081092 w 7221941"/>
                  <a:gd name="csY61" fmla="*/ 750586 h 830058"/>
                  <a:gd name="csX62" fmla="*/ 4027971 w 7221941"/>
                  <a:gd name="csY62" fmla="*/ 669428 h 830058"/>
                  <a:gd name="csX63" fmla="*/ 3973278 w 7221941"/>
                  <a:gd name="csY63" fmla="*/ 569115 h 830058"/>
                  <a:gd name="csX64" fmla="*/ 3917854 w 7221941"/>
                  <a:gd name="csY64" fmla="*/ 469034 h 830058"/>
                  <a:gd name="csX65" fmla="*/ 3862790 w 7221941"/>
                  <a:gd name="csY65" fmla="*/ 384748 h 830058"/>
                  <a:gd name="csX66" fmla="*/ 3807585 w 7221941"/>
                  <a:gd name="csY66" fmla="*/ 328755 h 830058"/>
                  <a:gd name="csX67" fmla="*/ 3752182 w 7221941"/>
                  <a:gd name="csY67" fmla="*/ 308571 h 830058"/>
                  <a:gd name="csX68" fmla="*/ 3697141 w 7221941"/>
                  <a:gd name="csY68" fmla="*/ 329166 h 830058"/>
                  <a:gd name="csX69" fmla="*/ 3642833 w 7221941"/>
                  <a:gd name="csY69" fmla="*/ 384173 h 830058"/>
                  <a:gd name="csX70" fmla="*/ 3586722 w 7221941"/>
                  <a:gd name="csY70" fmla="*/ 469777 h 830058"/>
                  <a:gd name="csX71" fmla="*/ 3532473 w 7221941"/>
                  <a:gd name="csY71" fmla="*/ 569540 h 830058"/>
                  <a:gd name="csX72" fmla="*/ 3531033 w 7221941"/>
                  <a:gd name="csY72" fmla="*/ 567508 h 830058"/>
                  <a:gd name="csX73" fmla="*/ 3530338 w 7221941"/>
                  <a:gd name="csY73" fmla="*/ 569995 h 830058"/>
                  <a:gd name="csX74" fmla="*/ 3475581 w 7221941"/>
                  <a:gd name="csY74" fmla="*/ 667771 h 830058"/>
                  <a:gd name="csX75" fmla="*/ 3419788 w 7221941"/>
                  <a:gd name="csY75" fmla="*/ 753664 h 830058"/>
                  <a:gd name="csX76" fmla="*/ 3364909 w 7221941"/>
                  <a:gd name="csY76" fmla="*/ 809681 h 830058"/>
                  <a:gd name="csX77" fmla="*/ 3309332 w 7221941"/>
                  <a:gd name="csY77" fmla="*/ 830058 h 830058"/>
                  <a:gd name="csX78" fmla="*/ 3254465 w 7221941"/>
                  <a:gd name="csY78" fmla="*/ 809695 h 830058"/>
                  <a:gd name="csX79" fmla="*/ 3196760 w 7221941"/>
                  <a:gd name="csY79" fmla="*/ 750586 h 830058"/>
                  <a:gd name="csX80" fmla="*/ 3143638 w 7221941"/>
                  <a:gd name="csY80" fmla="*/ 669428 h 830058"/>
                  <a:gd name="csX81" fmla="*/ 3088946 w 7221941"/>
                  <a:gd name="csY81" fmla="*/ 569115 h 830058"/>
                  <a:gd name="csX82" fmla="*/ 3033522 w 7221941"/>
                  <a:gd name="csY82" fmla="*/ 469034 h 830058"/>
                  <a:gd name="csX83" fmla="*/ 2978458 w 7221941"/>
                  <a:gd name="csY83" fmla="*/ 384748 h 830058"/>
                  <a:gd name="csX84" fmla="*/ 2923253 w 7221941"/>
                  <a:gd name="csY84" fmla="*/ 328754 h 830058"/>
                  <a:gd name="csX85" fmla="*/ 2867850 w 7221941"/>
                  <a:gd name="csY85" fmla="*/ 308570 h 830058"/>
                  <a:gd name="csX86" fmla="*/ 2812809 w 7221941"/>
                  <a:gd name="csY86" fmla="*/ 329166 h 830058"/>
                  <a:gd name="csX87" fmla="*/ 2758501 w 7221941"/>
                  <a:gd name="csY87" fmla="*/ 384173 h 830058"/>
                  <a:gd name="csX88" fmla="*/ 2702390 w 7221941"/>
                  <a:gd name="csY88" fmla="*/ 469777 h 830058"/>
                  <a:gd name="csX89" fmla="*/ 2648141 w 7221941"/>
                  <a:gd name="csY89" fmla="*/ 569540 h 830058"/>
                  <a:gd name="csX90" fmla="*/ 2648137 w 7221941"/>
                  <a:gd name="csY90" fmla="*/ 568820 h 830058"/>
                  <a:gd name="csX91" fmla="*/ 2647684 w 7221941"/>
                  <a:gd name="csY91" fmla="*/ 569995 h 830058"/>
                  <a:gd name="csX92" fmla="*/ 2592927 w 7221941"/>
                  <a:gd name="csY92" fmla="*/ 667771 h 830058"/>
                  <a:gd name="csX93" fmla="*/ 2537133 w 7221941"/>
                  <a:gd name="csY93" fmla="*/ 753664 h 830058"/>
                  <a:gd name="csX94" fmla="*/ 2482256 w 7221941"/>
                  <a:gd name="csY94" fmla="*/ 809682 h 830058"/>
                  <a:gd name="csX95" fmla="*/ 2426679 w 7221941"/>
                  <a:gd name="csY95" fmla="*/ 830058 h 830058"/>
                  <a:gd name="csX96" fmla="*/ 2371811 w 7221941"/>
                  <a:gd name="csY96" fmla="*/ 809695 h 830058"/>
                  <a:gd name="csX97" fmla="*/ 2314106 w 7221941"/>
                  <a:gd name="csY97" fmla="*/ 750586 h 830058"/>
                  <a:gd name="csX98" fmla="*/ 2260985 w 7221941"/>
                  <a:gd name="csY98" fmla="*/ 669428 h 830058"/>
                  <a:gd name="csX99" fmla="*/ 2206292 w 7221941"/>
                  <a:gd name="csY99" fmla="*/ 569115 h 830058"/>
                  <a:gd name="csX100" fmla="*/ 2150869 w 7221941"/>
                  <a:gd name="csY100" fmla="*/ 469034 h 830058"/>
                  <a:gd name="csX101" fmla="*/ 2095804 w 7221941"/>
                  <a:gd name="csY101" fmla="*/ 384748 h 830058"/>
                  <a:gd name="csX102" fmla="*/ 2040599 w 7221941"/>
                  <a:gd name="csY102" fmla="*/ 328755 h 830058"/>
                  <a:gd name="csX103" fmla="*/ 1985197 w 7221941"/>
                  <a:gd name="csY103" fmla="*/ 308571 h 830058"/>
                  <a:gd name="csX104" fmla="*/ 1930155 w 7221941"/>
                  <a:gd name="csY104" fmla="*/ 329166 h 830058"/>
                  <a:gd name="csX105" fmla="*/ 1875848 w 7221941"/>
                  <a:gd name="csY105" fmla="*/ 384173 h 830058"/>
                  <a:gd name="csX106" fmla="*/ 1819736 w 7221941"/>
                  <a:gd name="csY106" fmla="*/ 469777 h 830058"/>
                  <a:gd name="csX107" fmla="*/ 1765487 w 7221941"/>
                  <a:gd name="csY107" fmla="*/ 569540 h 830058"/>
                  <a:gd name="csX108" fmla="*/ 1765122 w 7221941"/>
                  <a:gd name="csY108" fmla="*/ 569025 h 830058"/>
                  <a:gd name="csX109" fmla="*/ 1764852 w 7221941"/>
                  <a:gd name="csY109" fmla="*/ 569995 h 830058"/>
                  <a:gd name="csX110" fmla="*/ 1710094 w 7221941"/>
                  <a:gd name="csY110" fmla="*/ 667771 h 830058"/>
                  <a:gd name="csX111" fmla="*/ 1654301 w 7221941"/>
                  <a:gd name="csY111" fmla="*/ 753664 h 830058"/>
                  <a:gd name="csX112" fmla="*/ 1599423 w 7221941"/>
                  <a:gd name="csY112" fmla="*/ 809681 h 830058"/>
                  <a:gd name="csX113" fmla="*/ 1543846 w 7221941"/>
                  <a:gd name="csY113" fmla="*/ 830058 h 830058"/>
                  <a:gd name="csX114" fmla="*/ 1488978 w 7221941"/>
                  <a:gd name="csY114" fmla="*/ 809695 h 830058"/>
                  <a:gd name="csX115" fmla="*/ 1431273 w 7221941"/>
                  <a:gd name="csY115" fmla="*/ 750586 h 830058"/>
                  <a:gd name="csX116" fmla="*/ 1378152 w 7221941"/>
                  <a:gd name="csY116" fmla="*/ 669428 h 830058"/>
                  <a:gd name="csX117" fmla="*/ 1323460 w 7221941"/>
                  <a:gd name="csY117" fmla="*/ 569115 h 830058"/>
                  <a:gd name="csX118" fmla="*/ 1268035 w 7221941"/>
                  <a:gd name="csY118" fmla="*/ 469034 h 830058"/>
                  <a:gd name="csX119" fmla="*/ 1212971 w 7221941"/>
                  <a:gd name="csY119" fmla="*/ 384748 h 830058"/>
                  <a:gd name="csX120" fmla="*/ 1157767 w 7221941"/>
                  <a:gd name="csY120" fmla="*/ 328754 h 830058"/>
                  <a:gd name="csX121" fmla="*/ 1102364 w 7221941"/>
                  <a:gd name="csY121" fmla="*/ 308570 h 830058"/>
                  <a:gd name="csX122" fmla="*/ 1047322 w 7221941"/>
                  <a:gd name="csY122" fmla="*/ 329166 h 830058"/>
                  <a:gd name="csX123" fmla="*/ 993015 w 7221941"/>
                  <a:gd name="csY123" fmla="*/ 384173 h 830058"/>
                  <a:gd name="csX124" fmla="*/ 936903 w 7221941"/>
                  <a:gd name="csY124" fmla="*/ 469777 h 830058"/>
                  <a:gd name="csX125" fmla="*/ 882654 w 7221941"/>
                  <a:gd name="csY125" fmla="*/ 569540 h 830058"/>
                  <a:gd name="csX126" fmla="*/ 882650 w 7221941"/>
                  <a:gd name="csY126" fmla="*/ 568820 h 830058"/>
                  <a:gd name="csX127" fmla="*/ 882198 w 7221941"/>
                  <a:gd name="csY127" fmla="*/ 569995 h 830058"/>
                  <a:gd name="csX128" fmla="*/ 827441 w 7221941"/>
                  <a:gd name="csY128" fmla="*/ 667771 h 830058"/>
                  <a:gd name="csX129" fmla="*/ 771647 w 7221941"/>
                  <a:gd name="csY129" fmla="*/ 753664 h 830058"/>
                  <a:gd name="csX130" fmla="*/ 716769 w 7221941"/>
                  <a:gd name="csY130" fmla="*/ 809682 h 830058"/>
                  <a:gd name="csX131" fmla="*/ 661192 w 7221941"/>
                  <a:gd name="csY131" fmla="*/ 830058 h 830058"/>
                  <a:gd name="csX132" fmla="*/ 606325 w 7221941"/>
                  <a:gd name="csY132" fmla="*/ 809695 h 830058"/>
                  <a:gd name="csX133" fmla="*/ 548620 w 7221941"/>
                  <a:gd name="csY133" fmla="*/ 750586 h 830058"/>
                  <a:gd name="csX134" fmla="*/ 495499 w 7221941"/>
                  <a:gd name="csY134" fmla="*/ 669428 h 830058"/>
                  <a:gd name="csX135" fmla="*/ 440806 w 7221941"/>
                  <a:gd name="csY135" fmla="*/ 569115 h 830058"/>
                  <a:gd name="csX136" fmla="*/ 385382 w 7221941"/>
                  <a:gd name="csY136" fmla="*/ 469034 h 830058"/>
                  <a:gd name="csX137" fmla="*/ 330318 w 7221941"/>
                  <a:gd name="csY137" fmla="*/ 384748 h 830058"/>
                  <a:gd name="csX138" fmla="*/ 275113 w 7221941"/>
                  <a:gd name="csY138" fmla="*/ 328755 h 830058"/>
                  <a:gd name="csX139" fmla="*/ 219710 w 7221941"/>
                  <a:gd name="csY139" fmla="*/ 308571 h 830058"/>
                  <a:gd name="csX140" fmla="*/ 164668 w 7221941"/>
                  <a:gd name="csY140" fmla="*/ 329166 h 830058"/>
                  <a:gd name="csX141" fmla="*/ 110361 w 7221941"/>
                  <a:gd name="csY141" fmla="*/ 384173 h 830058"/>
                  <a:gd name="csX142" fmla="*/ 54250 w 7221941"/>
                  <a:gd name="csY142" fmla="*/ 469777 h 830058"/>
                  <a:gd name="csX143" fmla="*/ 0 w 7221941"/>
                  <a:gd name="csY143" fmla="*/ 569540 h 830058"/>
                  <a:gd name="csX0" fmla="*/ 7062810 w 7062810"/>
                  <a:gd name="csY0" fmla="*/ 261426 h 521489"/>
                  <a:gd name="csX1" fmla="*/ 7008053 w 7062810"/>
                  <a:gd name="csY1" fmla="*/ 359202 h 521489"/>
                  <a:gd name="csX2" fmla="*/ 6952260 w 7062810"/>
                  <a:gd name="csY2" fmla="*/ 445095 h 521489"/>
                  <a:gd name="csX3" fmla="*/ 6897381 w 7062810"/>
                  <a:gd name="csY3" fmla="*/ 501112 h 521489"/>
                  <a:gd name="csX4" fmla="*/ 6841804 w 7062810"/>
                  <a:gd name="csY4" fmla="*/ 521489 h 521489"/>
                  <a:gd name="csX5" fmla="*/ 6786937 w 7062810"/>
                  <a:gd name="csY5" fmla="*/ 501126 h 521489"/>
                  <a:gd name="csX6" fmla="*/ 6729232 w 7062810"/>
                  <a:gd name="csY6" fmla="*/ 442017 h 521489"/>
                  <a:gd name="csX7" fmla="*/ 6676111 w 7062810"/>
                  <a:gd name="csY7" fmla="*/ 360859 h 521489"/>
                  <a:gd name="csX8" fmla="*/ 6621418 w 7062810"/>
                  <a:gd name="csY8" fmla="*/ 260546 h 521489"/>
                  <a:gd name="csX9" fmla="*/ 6565994 w 7062810"/>
                  <a:gd name="csY9" fmla="*/ 160465 h 521489"/>
                  <a:gd name="csX10" fmla="*/ 6510930 w 7062810"/>
                  <a:gd name="csY10" fmla="*/ 76179 h 521489"/>
                  <a:gd name="csX11" fmla="*/ 6455725 w 7062810"/>
                  <a:gd name="csY11" fmla="*/ 20185 h 521489"/>
                  <a:gd name="csX12" fmla="*/ 6400323 w 7062810"/>
                  <a:gd name="csY12" fmla="*/ 1 h 521489"/>
                  <a:gd name="csX13" fmla="*/ 6345281 w 7062810"/>
                  <a:gd name="csY13" fmla="*/ 20597 h 521489"/>
                  <a:gd name="csX14" fmla="*/ 6290973 w 7062810"/>
                  <a:gd name="csY14" fmla="*/ 75604 h 521489"/>
                  <a:gd name="csX15" fmla="*/ 6234862 w 7062810"/>
                  <a:gd name="csY15" fmla="*/ 161208 h 521489"/>
                  <a:gd name="csX16" fmla="*/ 6180613 w 7062810"/>
                  <a:gd name="csY16" fmla="*/ 260971 h 521489"/>
                  <a:gd name="csX17" fmla="*/ 6180609 w 7062810"/>
                  <a:gd name="csY17" fmla="*/ 260251 h 521489"/>
                  <a:gd name="csX18" fmla="*/ 6180157 w 7062810"/>
                  <a:gd name="csY18" fmla="*/ 261426 h 521489"/>
                  <a:gd name="csX19" fmla="*/ 6125399 w 7062810"/>
                  <a:gd name="csY19" fmla="*/ 359202 h 521489"/>
                  <a:gd name="csX20" fmla="*/ 6069606 w 7062810"/>
                  <a:gd name="csY20" fmla="*/ 445095 h 521489"/>
                  <a:gd name="csX21" fmla="*/ 6014728 w 7062810"/>
                  <a:gd name="csY21" fmla="*/ 501113 h 521489"/>
                  <a:gd name="csX22" fmla="*/ 5959151 w 7062810"/>
                  <a:gd name="csY22" fmla="*/ 521489 h 521489"/>
                  <a:gd name="csX23" fmla="*/ 5904283 w 7062810"/>
                  <a:gd name="csY23" fmla="*/ 501126 h 521489"/>
                  <a:gd name="csX24" fmla="*/ 5846578 w 7062810"/>
                  <a:gd name="csY24" fmla="*/ 442017 h 521489"/>
                  <a:gd name="csX25" fmla="*/ 5793457 w 7062810"/>
                  <a:gd name="csY25" fmla="*/ 360859 h 521489"/>
                  <a:gd name="csX26" fmla="*/ 5738764 w 7062810"/>
                  <a:gd name="csY26" fmla="*/ 260546 h 521489"/>
                  <a:gd name="csX27" fmla="*/ 5683341 w 7062810"/>
                  <a:gd name="csY27" fmla="*/ 160465 h 521489"/>
                  <a:gd name="csX28" fmla="*/ 5628277 w 7062810"/>
                  <a:gd name="csY28" fmla="*/ 76179 h 521489"/>
                  <a:gd name="csX29" fmla="*/ 5573071 w 7062810"/>
                  <a:gd name="csY29" fmla="*/ 20186 h 521489"/>
                  <a:gd name="csX30" fmla="*/ 5517669 w 7062810"/>
                  <a:gd name="csY30" fmla="*/ 2 h 521489"/>
                  <a:gd name="csX31" fmla="*/ 5462627 w 7062810"/>
                  <a:gd name="csY31" fmla="*/ 20597 h 521489"/>
                  <a:gd name="csX32" fmla="*/ 5408320 w 7062810"/>
                  <a:gd name="csY32" fmla="*/ 75604 h 521489"/>
                  <a:gd name="csX33" fmla="*/ 5352208 w 7062810"/>
                  <a:gd name="csY33" fmla="*/ 161208 h 521489"/>
                  <a:gd name="csX34" fmla="*/ 5297959 w 7062810"/>
                  <a:gd name="csY34" fmla="*/ 260971 h 521489"/>
                  <a:gd name="csX35" fmla="*/ 5297594 w 7062810"/>
                  <a:gd name="csY35" fmla="*/ 260456 h 521489"/>
                  <a:gd name="csX36" fmla="*/ 5297324 w 7062810"/>
                  <a:gd name="csY36" fmla="*/ 261426 h 521489"/>
                  <a:gd name="csX37" fmla="*/ 5242567 w 7062810"/>
                  <a:gd name="csY37" fmla="*/ 359202 h 521489"/>
                  <a:gd name="csX38" fmla="*/ 5186773 w 7062810"/>
                  <a:gd name="csY38" fmla="*/ 445095 h 521489"/>
                  <a:gd name="csX39" fmla="*/ 5131895 w 7062810"/>
                  <a:gd name="csY39" fmla="*/ 501112 h 521489"/>
                  <a:gd name="csX40" fmla="*/ 5076318 w 7062810"/>
                  <a:gd name="csY40" fmla="*/ 521489 h 521489"/>
                  <a:gd name="csX41" fmla="*/ 5021451 w 7062810"/>
                  <a:gd name="csY41" fmla="*/ 501126 h 521489"/>
                  <a:gd name="csX42" fmla="*/ 4963746 w 7062810"/>
                  <a:gd name="csY42" fmla="*/ 442017 h 521489"/>
                  <a:gd name="csX43" fmla="*/ 4910624 w 7062810"/>
                  <a:gd name="csY43" fmla="*/ 360859 h 521489"/>
                  <a:gd name="csX44" fmla="*/ 4855932 w 7062810"/>
                  <a:gd name="csY44" fmla="*/ 260546 h 521489"/>
                  <a:gd name="csX45" fmla="*/ 4800508 w 7062810"/>
                  <a:gd name="csY45" fmla="*/ 160465 h 521489"/>
                  <a:gd name="csX46" fmla="*/ 4745443 w 7062810"/>
                  <a:gd name="csY46" fmla="*/ 76179 h 521489"/>
                  <a:gd name="csX47" fmla="*/ 4690239 w 7062810"/>
                  <a:gd name="csY47" fmla="*/ 20185 h 521489"/>
                  <a:gd name="csX48" fmla="*/ 4634836 w 7062810"/>
                  <a:gd name="csY48" fmla="*/ 1 h 521489"/>
                  <a:gd name="csX49" fmla="*/ 4579794 w 7062810"/>
                  <a:gd name="csY49" fmla="*/ 20597 h 521489"/>
                  <a:gd name="csX50" fmla="*/ 4525487 w 7062810"/>
                  <a:gd name="csY50" fmla="*/ 75604 h 521489"/>
                  <a:gd name="csX51" fmla="*/ 4469375 w 7062810"/>
                  <a:gd name="csY51" fmla="*/ 161208 h 521489"/>
                  <a:gd name="csX52" fmla="*/ 4415126 w 7062810"/>
                  <a:gd name="csY52" fmla="*/ 260971 h 521489"/>
                  <a:gd name="csX53" fmla="*/ 4415122 w 7062810"/>
                  <a:gd name="csY53" fmla="*/ 260251 h 521489"/>
                  <a:gd name="csX54" fmla="*/ 4414670 w 7062810"/>
                  <a:gd name="csY54" fmla="*/ 261426 h 521489"/>
                  <a:gd name="csX55" fmla="*/ 4359913 w 7062810"/>
                  <a:gd name="csY55" fmla="*/ 359202 h 521489"/>
                  <a:gd name="csX56" fmla="*/ 4304119 w 7062810"/>
                  <a:gd name="csY56" fmla="*/ 445095 h 521489"/>
                  <a:gd name="csX57" fmla="*/ 4249241 w 7062810"/>
                  <a:gd name="csY57" fmla="*/ 501113 h 521489"/>
                  <a:gd name="csX58" fmla="*/ 4193665 w 7062810"/>
                  <a:gd name="csY58" fmla="*/ 521489 h 521489"/>
                  <a:gd name="csX59" fmla="*/ 4138797 w 7062810"/>
                  <a:gd name="csY59" fmla="*/ 501126 h 521489"/>
                  <a:gd name="csX60" fmla="*/ 4081092 w 7062810"/>
                  <a:gd name="csY60" fmla="*/ 442017 h 521489"/>
                  <a:gd name="csX61" fmla="*/ 4027971 w 7062810"/>
                  <a:gd name="csY61" fmla="*/ 360859 h 521489"/>
                  <a:gd name="csX62" fmla="*/ 3973278 w 7062810"/>
                  <a:gd name="csY62" fmla="*/ 260546 h 521489"/>
                  <a:gd name="csX63" fmla="*/ 3917854 w 7062810"/>
                  <a:gd name="csY63" fmla="*/ 160465 h 521489"/>
                  <a:gd name="csX64" fmla="*/ 3862790 w 7062810"/>
                  <a:gd name="csY64" fmla="*/ 76179 h 521489"/>
                  <a:gd name="csX65" fmla="*/ 3807585 w 7062810"/>
                  <a:gd name="csY65" fmla="*/ 20186 h 521489"/>
                  <a:gd name="csX66" fmla="*/ 3752182 w 7062810"/>
                  <a:gd name="csY66" fmla="*/ 2 h 521489"/>
                  <a:gd name="csX67" fmla="*/ 3697141 w 7062810"/>
                  <a:gd name="csY67" fmla="*/ 20597 h 521489"/>
                  <a:gd name="csX68" fmla="*/ 3642833 w 7062810"/>
                  <a:gd name="csY68" fmla="*/ 75604 h 521489"/>
                  <a:gd name="csX69" fmla="*/ 3586722 w 7062810"/>
                  <a:gd name="csY69" fmla="*/ 161208 h 521489"/>
                  <a:gd name="csX70" fmla="*/ 3532473 w 7062810"/>
                  <a:gd name="csY70" fmla="*/ 260971 h 521489"/>
                  <a:gd name="csX71" fmla="*/ 3531033 w 7062810"/>
                  <a:gd name="csY71" fmla="*/ 258939 h 521489"/>
                  <a:gd name="csX72" fmla="*/ 3530338 w 7062810"/>
                  <a:gd name="csY72" fmla="*/ 261426 h 521489"/>
                  <a:gd name="csX73" fmla="*/ 3475581 w 7062810"/>
                  <a:gd name="csY73" fmla="*/ 359202 h 521489"/>
                  <a:gd name="csX74" fmla="*/ 3419788 w 7062810"/>
                  <a:gd name="csY74" fmla="*/ 445095 h 521489"/>
                  <a:gd name="csX75" fmla="*/ 3364909 w 7062810"/>
                  <a:gd name="csY75" fmla="*/ 501112 h 521489"/>
                  <a:gd name="csX76" fmla="*/ 3309332 w 7062810"/>
                  <a:gd name="csY76" fmla="*/ 521489 h 521489"/>
                  <a:gd name="csX77" fmla="*/ 3254465 w 7062810"/>
                  <a:gd name="csY77" fmla="*/ 501126 h 521489"/>
                  <a:gd name="csX78" fmla="*/ 3196760 w 7062810"/>
                  <a:gd name="csY78" fmla="*/ 442017 h 521489"/>
                  <a:gd name="csX79" fmla="*/ 3143638 w 7062810"/>
                  <a:gd name="csY79" fmla="*/ 360859 h 521489"/>
                  <a:gd name="csX80" fmla="*/ 3088946 w 7062810"/>
                  <a:gd name="csY80" fmla="*/ 260546 h 521489"/>
                  <a:gd name="csX81" fmla="*/ 3033522 w 7062810"/>
                  <a:gd name="csY81" fmla="*/ 160465 h 521489"/>
                  <a:gd name="csX82" fmla="*/ 2978458 w 7062810"/>
                  <a:gd name="csY82" fmla="*/ 76179 h 521489"/>
                  <a:gd name="csX83" fmla="*/ 2923253 w 7062810"/>
                  <a:gd name="csY83" fmla="*/ 20185 h 521489"/>
                  <a:gd name="csX84" fmla="*/ 2867850 w 7062810"/>
                  <a:gd name="csY84" fmla="*/ 1 h 521489"/>
                  <a:gd name="csX85" fmla="*/ 2812809 w 7062810"/>
                  <a:gd name="csY85" fmla="*/ 20597 h 521489"/>
                  <a:gd name="csX86" fmla="*/ 2758501 w 7062810"/>
                  <a:gd name="csY86" fmla="*/ 75604 h 521489"/>
                  <a:gd name="csX87" fmla="*/ 2702390 w 7062810"/>
                  <a:gd name="csY87" fmla="*/ 161208 h 521489"/>
                  <a:gd name="csX88" fmla="*/ 2648141 w 7062810"/>
                  <a:gd name="csY88" fmla="*/ 260971 h 521489"/>
                  <a:gd name="csX89" fmla="*/ 2648137 w 7062810"/>
                  <a:gd name="csY89" fmla="*/ 260251 h 521489"/>
                  <a:gd name="csX90" fmla="*/ 2647684 w 7062810"/>
                  <a:gd name="csY90" fmla="*/ 261426 h 521489"/>
                  <a:gd name="csX91" fmla="*/ 2592927 w 7062810"/>
                  <a:gd name="csY91" fmla="*/ 359202 h 521489"/>
                  <a:gd name="csX92" fmla="*/ 2537133 w 7062810"/>
                  <a:gd name="csY92" fmla="*/ 445095 h 521489"/>
                  <a:gd name="csX93" fmla="*/ 2482256 w 7062810"/>
                  <a:gd name="csY93" fmla="*/ 501113 h 521489"/>
                  <a:gd name="csX94" fmla="*/ 2426679 w 7062810"/>
                  <a:gd name="csY94" fmla="*/ 521489 h 521489"/>
                  <a:gd name="csX95" fmla="*/ 2371811 w 7062810"/>
                  <a:gd name="csY95" fmla="*/ 501126 h 521489"/>
                  <a:gd name="csX96" fmla="*/ 2314106 w 7062810"/>
                  <a:gd name="csY96" fmla="*/ 442017 h 521489"/>
                  <a:gd name="csX97" fmla="*/ 2260985 w 7062810"/>
                  <a:gd name="csY97" fmla="*/ 360859 h 521489"/>
                  <a:gd name="csX98" fmla="*/ 2206292 w 7062810"/>
                  <a:gd name="csY98" fmla="*/ 260546 h 521489"/>
                  <a:gd name="csX99" fmla="*/ 2150869 w 7062810"/>
                  <a:gd name="csY99" fmla="*/ 160465 h 521489"/>
                  <a:gd name="csX100" fmla="*/ 2095804 w 7062810"/>
                  <a:gd name="csY100" fmla="*/ 76179 h 521489"/>
                  <a:gd name="csX101" fmla="*/ 2040599 w 7062810"/>
                  <a:gd name="csY101" fmla="*/ 20186 h 521489"/>
                  <a:gd name="csX102" fmla="*/ 1985197 w 7062810"/>
                  <a:gd name="csY102" fmla="*/ 2 h 521489"/>
                  <a:gd name="csX103" fmla="*/ 1930155 w 7062810"/>
                  <a:gd name="csY103" fmla="*/ 20597 h 521489"/>
                  <a:gd name="csX104" fmla="*/ 1875848 w 7062810"/>
                  <a:gd name="csY104" fmla="*/ 75604 h 521489"/>
                  <a:gd name="csX105" fmla="*/ 1819736 w 7062810"/>
                  <a:gd name="csY105" fmla="*/ 161208 h 521489"/>
                  <a:gd name="csX106" fmla="*/ 1765487 w 7062810"/>
                  <a:gd name="csY106" fmla="*/ 260971 h 521489"/>
                  <a:gd name="csX107" fmla="*/ 1765122 w 7062810"/>
                  <a:gd name="csY107" fmla="*/ 260456 h 521489"/>
                  <a:gd name="csX108" fmla="*/ 1764852 w 7062810"/>
                  <a:gd name="csY108" fmla="*/ 261426 h 521489"/>
                  <a:gd name="csX109" fmla="*/ 1710094 w 7062810"/>
                  <a:gd name="csY109" fmla="*/ 359202 h 521489"/>
                  <a:gd name="csX110" fmla="*/ 1654301 w 7062810"/>
                  <a:gd name="csY110" fmla="*/ 445095 h 521489"/>
                  <a:gd name="csX111" fmla="*/ 1599423 w 7062810"/>
                  <a:gd name="csY111" fmla="*/ 501112 h 521489"/>
                  <a:gd name="csX112" fmla="*/ 1543846 w 7062810"/>
                  <a:gd name="csY112" fmla="*/ 521489 h 521489"/>
                  <a:gd name="csX113" fmla="*/ 1488978 w 7062810"/>
                  <a:gd name="csY113" fmla="*/ 501126 h 521489"/>
                  <a:gd name="csX114" fmla="*/ 1431273 w 7062810"/>
                  <a:gd name="csY114" fmla="*/ 442017 h 521489"/>
                  <a:gd name="csX115" fmla="*/ 1378152 w 7062810"/>
                  <a:gd name="csY115" fmla="*/ 360859 h 521489"/>
                  <a:gd name="csX116" fmla="*/ 1323460 w 7062810"/>
                  <a:gd name="csY116" fmla="*/ 260546 h 521489"/>
                  <a:gd name="csX117" fmla="*/ 1268035 w 7062810"/>
                  <a:gd name="csY117" fmla="*/ 160465 h 521489"/>
                  <a:gd name="csX118" fmla="*/ 1212971 w 7062810"/>
                  <a:gd name="csY118" fmla="*/ 76179 h 521489"/>
                  <a:gd name="csX119" fmla="*/ 1157767 w 7062810"/>
                  <a:gd name="csY119" fmla="*/ 20185 h 521489"/>
                  <a:gd name="csX120" fmla="*/ 1102364 w 7062810"/>
                  <a:gd name="csY120" fmla="*/ 1 h 521489"/>
                  <a:gd name="csX121" fmla="*/ 1047322 w 7062810"/>
                  <a:gd name="csY121" fmla="*/ 20597 h 521489"/>
                  <a:gd name="csX122" fmla="*/ 993015 w 7062810"/>
                  <a:gd name="csY122" fmla="*/ 75604 h 521489"/>
                  <a:gd name="csX123" fmla="*/ 936903 w 7062810"/>
                  <a:gd name="csY123" fmla="*/ 161208 h 521489"/>
                  <a:gd name="csX124" fmla="*/ 882654 w 7062810"/>
                  <a:gd name="csY124" fmla="*/ 260971 h 521489"/>
                  <a:gd name="csX125" fmla="*/ 882650 w 7062810"/>
                  <a:gd name="csY125" fmla="*/ 260251 h 521489"/>
                  <a:gd name="csX126" fmla="*/ 882198 w 7062810"/>
                  <a:gd name="csY126" fmla="*/ 261426 h 521489"/>
                  <a:gd name="csX127" fmla="*/ 827441 w 7062810"/>
                  <a:gd name="csY127" fmla="*/ 359202 h 521489"/>
                  <a:gd name="csX128" fmla="*/ 771647 w 7062810"/>
                  <a:gd name="csY128" fmla="*/ 445095 h 521489"/>
                  <a:gd name="csX129" fmla="*/ 716769 w 7062810"/>
                  <a:gd name="csY129" fmla="*/ 501113 h 521489"/>
                  <a:gd name="csX130" fmla="*/ 661192 w 7062810"/>
                  <a:gd name="csY130" fmla="*/ 521489 h 521489"/>
                  <a:gd name="csX131" fmla="*/ 606325 w 7062810"/>
                  <a:gd name="csY131" fmla="*/ 501126 h 521489"/>
                  <a:gd name="csX132" fmla="*/ 548620 w 7062810"/>
                  <a:gd name="csY132" fmla="*/ 442017 h 521489"/>
                  <a:gd name="csX133" fmla="*/ 495499 w 7062810"/>
                  <a:gd name="csY133" fmla="*/ 360859 h 521489"/>
                  <a:gd name="csX134" fmla="*/ 440806 w 7062810"/>
                  <a:gd name="csY134" fmla="*/ 260546 h 521489"/>
                  <a:gd name="csX135" fmla="*/ 385382 w 7062810"/>
                  <a:gd name="csY135" fmla="*/ 160465 h 521489"/>
                  <a:gd name="csX136" fmla="*/ 330318 w 7062810"/>
                  <a:gd name="csY136" fmla="*/ 76179 h 521489"/>
                  <a:gd name="csX137" fmla="*/ 275113 w 7062810"/>
                  <a:gd name="csY137" fmla="*/ 20186 h 521489"/>
                  <a:gd name="csX138" fmla="*/ 219710 w 7062810"/>
                  <a:gd name="csY138" fmla="*/ 2 h 521489"/>
                  <a:gd name="csX139" fmla="*/ 164668 w 7062810"/>
                  <a:gd name="csY139" fmla="*/ 20597 h 521489"/>
                  <a:gd name="csX140" fmla="*/ 110361 w 7062810"/>
                  <a:gd name="csY140" fmla="*/ 75604 h 521489"/>
                  <a:gd name="csX141" fmla="*/ 54250 w 7062810"/>
                  <a:gd name="csY141" fmla="*/ 161208 h 521489"/>
                  <a:gd name="csX142" fmla="*/ 0 w 7062810"/>
                  <a:gd name="csY142" fmla="*/ 260971 h 5214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Lst>
                <a:rect l="l" t="t" r="r" b="b"/>
                <a:pathLst>
                  <a:path w="7062810" h="521489">
                    <a:moveTo>
                      <a:pt x="7062810" y="261426"/>
                    </a:moveTo>
                    <a:lnTo>
                      <a:pt x="7008053" y="359202"/>
                    </a:lnTo>
                    <a:cubicBezTo>
                      <a:pt x="6989628" y="389813"/>
                      <a:pt x="6969869" y="422617"/>
                      <a:pt x="6952260" y="445095"/>
                    </a:cubicBezTo>
                    <a:cubicBezTo>
                      <a:pt x="6936899" y="464702"/>
                      <a:pt x="6918850" y="482440"/>
                      <a:pt x="6897381" y="501112"/>
                    </a:cubicBezTo>
                    <a:cubicBezTo>
                      <a:pt x="6880205" y="516051"/>
                      <a:pt x="6860212" y="521487"/>
                      <a:pt x="6841804" y="521489"/>
                    </a:cubicBezTo>
                    <a:cubicBezTo>
                      <a:pt x="6823397" y="521491"/>
                      <a:pt x="6805699" y="514371"/>
                      <a:pt x="6786937" y="501126"/>
                    </a:cubicBezTo>
                    <a:cubicBezTo>
                      <a:pt x="6768175" y="487880"/>
                      <a:pt x="6747703" y="465395"/>
                      <a:pt x="6729232" y="442017"/>
                    </a:cubicBezTo>
                    <a:lnTo>
                      <a:pt x="6676111" y="360859"/>
                    </a:lnTo>
                    <a:lnTo>
                      <a:pt x="6621418" y="260546"/>
                    </a:lnTo>
                    <a:lnTo>
                      <a:pt x="6565994" y="160465"/>
                    </a:lnTo>
                    <a:cubicBezTo>
                      <a:pt x="6547579" y="129737"/>
                      <a:pt x="6528250" y="99464"/>
                      <a:pt x="6510930" y="76179"/>
                    </a:cubicBezTo>
                    <a:cubicBezTo>
                      <a:pt x="6494925" y="54660"/>
                      <a:pt x="6477386" y="37202"/>
                      <a:pt x="6455725" y="20185"/>
                    </a:cubicBezTo>
                    <a:cubicBezTo>
                      <a:pt x="6437958" y="6227"/>
                      <a:pt x="6418730" y="-67"/>
                      <a:pt x="6400323" y="1"/>
                    </a:cubicBezTo>
                    <a:cubicBezTo>
                      <a:pt x="6381915" y="70"/>
                      <a:pt x="6363505" y="7996"/>
                      <a:pt x="6345281" y="20597"/>
                    </a:cubicBezTo>
                    <a:cubicBezTo>
                      <a:pt x="6327056" y="33197"/>
                      <a:pt x="6309376" y="52169"/>
                      <a:pt x="6290973" y="75604"/>
                    </a:cubicBezTo>
                    <a:lnTo>
                      <a:pt x="6234862" y="161208"/>
                    </a:lnTo>
                    <a:lnTo>
                      <a:pt x="6180613" y="260971"/>
                    </a:lnTo>
                    <a:cubicBezTo>
                      <a:pt x="6180612" y="260731"/>
                      <a:pt x="6180610" y="260491"/>
                      <a:pt x="6180609" y="260251"/>
                    </a:cubicBezTo>
                    <a:lnTo>
                      <a:pt x="6180157" y="261426"/>
                    </a:lnTo>
                    <a:lnTo>
                      <a:pt x="6125399" y="359202"/>
                    </a:lnTo>
                    <a:cubicBezTo>
                      <a:pt x="6106974" y="389814"/>
                      <a:pt x="6087215" y="422617"/>
                      <a:pt x="6069606" y="445095"/>
                    </a:cubicBezTo>
                    <a:cubicBezTo>
                      <a:pt x="6054246" y="464702"/>
                      <a:pt x="6036196" y="482440"/>
                      <a:pt x="6014728" y="501113"/>
                    </a:cubicBezTo>
                    <a:cubicBezTo>
                      <a:pt x="5997552" y="516051"/>
                      <a:pt x="5977558" y="521487"/>
                      <a:pt x="5959151" y="521489"/>
                    </a:cubicBezTo>
                    <a:cubicBezTo>
                      <a:pt x="5940743" y="521492"/>
                      <a:pt x="5923045" y="514371"/>
                      <a:pt x="5904283" y="501126"/>
                    </a:cubicBezTo>
                    <a:cubicBezTo>
                      <a:pt x="5885521" y="487880"/>
                      <a:pt x="5865050" y="465395"/>
                      <a:pt x="5846578" y="442017"/>
                    </a:cubicBezTo>
                    <a:lnTo>
                      <a:pt x="5793457" y="360859"/>
                    </a:lnTo>
                    <a:lnTo>
                      <a:pt x="5738764" y="260546"/>
                    </a:lnTo>
                    <a:lnTo>
                      <a:pt x="5683341" y="160465"/>
                    </a:lnTo>
                    <a:cubicBezTo>
                      <a:pt x="5664926" y="129738"/>
                      <a:pt x="5645596" y="99465"/>
                      <a:pt x="5628277" y="76179"/>
                    </a:cubicBezTo>
                    <a:cubicBezTo>
                      <a:pt x="5612271" y="54661"/>
                      <a:pt x="5594732" y="37203"/>
                      <a:pt x="5573071" y="20186"/>
                    </a:cubicBezTo>
                    <a:cubicBezTo>
                      <a:pt x="5555304" y="6228"/>
                      <a:pt x="5536076" y="-67"/>
                      <a:pt x="5517669" y="2"/>
                    </a:cubicBezTo>
                    <a:cubicBezTo>
                      <a:pt x="5499261" y="70"/>
                      <a:pt x="5480852" y="7997"/>
                      <a:pt x="5462627" y="20597"/>
                    </a:cubicBezTo>
                    <a:cubicBezTo>
                      <a:pt x="5444403" y="33198"/>
                      <a:pt x="5426723" y="52169"/>
                      <a:pt x="5408320" y="75604"/>
                    </a:cubicBezTo>
                    <a:lnTo>
                      <a:pt x="5352208" y="161208"/>
                    </a:lnTo>
                    <a:lnTo>
                      <a:pt x="5297959" y="260971"/>
                    </a:lnTo>
                    <a:lnTo>
                      <a:pt x="5297594" y="260456"/>
                    </a:lnTo>
                    <a:lnTo>
                      <a:pt x="5297324" y="261426"/>
                    </a:lnTo>
                    <a:lnTo>
                      <a:pt x="5242567" y="359202"/>
                    </a:lnTo>
                    <a:cubicBezTo>
                      <a:pt x="5224142" y="389813"/>
                      <a:pt x="5204383" y="422617"/>
                      <a:pt x="5186773" y="445095"/>
                    </a:cubicBezTo>
                    <a:cubicBezTo>
                      <a:pt x="5171413" y="464702"/>
                      <a:pt x="5153364" y="482440"/>
                      <a:pt x="5131895" y="501112"/>
                    </a:cubicBezTo>
                    <a:cubicBezTo>
                      <a:pt x="5114719" y="516051"/>
                      <a:pt x="5094725" y="521487"/>
                      <a:pt x="5076318" y="521489"/>
                    </a:cubicBezTo>
                    <a:cubicBezTo>
                      <a:pt x="5057911" y="521491"/>
                      <a:pt x="5040213" y="514371"/>
                      <a:pt x="5021451" y="501126"/>
                    </a:cubicBezTo>
                    <a:cubicBezTo>
                      <a:pt x="5002689" y="487880"/>
                      <a:pt x="4982217" y="465395"/>
                      <a:pt x="4963746" y="442017"/>
                    </a:cubicBezTo>
                    <a:lnTo>
                      <a:pt x="4910624" y="360859"/>
                    </a:lnTo>
                    <a:lnTo>
                      <a:pt x="4855932" y="260546"/>
                    </a:lnTo>
                    <a:lnTo>
                      <a:pt x="4800508" y="160465"/>
                    </a:lnTo>
                    <a:cubicBezTo>
                      <a:pt x="4782093" y="129737"/>
                      <a:pt x="4762763" y="99464"/>
                      <a:pt x="4745443" y="76179"/>
                    </a:cubicBezTo>
                    <a:cubicBezTo>
                      <a:pt x="4729438" y="54660"/>
                      <a:pt x="4711900" y="37202"/>
                      <a:pt x="4690239" y="20185"/>
                    </a:cubicBezTo>
                    <a:cubicBezTo>
                      <a:pt x="4672471" y="6227"/>
                      <a:pt x="4653244" y="-67"/>
                      <a:pt x="4634836" y="1"/>
                    </a:cubicBezTo>
                    <a:cubicBezTo>
                      <a:pt x="4616429" y="70"/>
                      <a:pt x="4598019" y="7996"/>
                      <a:pt x="4579794" y="20597"/>
                    </a:cubicBezTo>
                    <a:cubicBezTo>
                      <a:pt x="4561570" y="33197"/>
                      <a:pt x="4543891" y="52169"/>
                      <a:pt x="4525487" y="75604"/>
                    </a:cubicBezTo>
                    <a:lnTo>
                      <a:pt x="4469375" y="161208"/>
                    </a:lnTo>
                    <a:lnTo>
                      <a:pt x="4415126" y="260971"/>
                    </a:lnTo>
                    <a:cubicBezTo>
                      <a:pt x="4415125" y="260731"/>
                      <a:pt x="4415124" y="260491"/>
                      <a:pt x="4415122" y="260251"/>
                    </a:cubicBezTo>
                    <a:lnTo>
                      <a:pt x="4414670" y="261426"/>
                    </a:lnTo>
                    <a:lnTo>
                      <a:pt x="4359913" y="359202"/>
                    </a:lnTo>
                    <a:cubicBezTo>
                      <a:pt x="4341488" y="389814"/>
                      <a:pt x="4321729" y="422617"/>
                      <a:pt x="4304119" y="445095"/>
                    </a:cubicBezTo>
                    <a:cubicBezTo>
                      <a:pt x="4288759" y="464702"/>
                      <a:pt x="4270710" y="482440"/>
                      <a:pt x="4249241" y="501113"/>
                    </a:cubicBezTo>
                    <a:cubicBezTo>
                      <a:pt x="4232066" y="516051"/>
                      <a:pt x="4212072" y="521487"/>
                      <a:pt x="4193665" y="521489"/>
                    </a:cubicBezTo>
                    <a:cubicBezTo>
                      <a:pt x="4175257" y="521492"/>
                      <a:pt x="4157559" y="514371"/>
                      <a:pt x="4138797" y="501126"/>
                    </a:cubicBezTo>
                    <a:cubicBezTo>
                      <a:pt x="4120035" y="487880"/>
                      <a:pt x="4099563" y="465395"/>
                      <a:pt x="4081092" y="442017"/>
                    </a:cubicBezTo>
                    <a:lnTo>
                      <a:pt x="4027971" y="360859"/>
                    </a:lnTo>
                    <a:lnTo>
                      <a:pt x="3973278" y="260546"/>
                    </a:lnTo>
                    <a:lnTo>
                      <a:pt x="3917854" y="160465"/>
                    </a:lnTo>
                    <a:cubicBezTo>
                      <a:pt x="3899439" y="129738"/>
                      <a:pt x="3880109" y="99465"/>
                      <a:pt x="3862790" y="76179"/>
                    </a:cubicBezTo>
                    <a:cubicBezTo>
                      <a:pt x="3846784" y="54661"/>
                      <a:pt x="3829246" y="37203"/>
                      <a:pt x="3807585" y="20186"/>
                    </a:cubicBezTo>
                    <a:cubicBezTo>
                      <a:pt x="3789818" y="6228"/>
                      <a:pt x="3770590" y="-67"/>
                      <a:pt x="3752182" y="2"/>
                    </a:cubicBezTo>
                    <a:cubicBezTo>
                      <a:pt x="3733775" y="70"/>
                      <a:pt x="3715366" y="7997"/>
                      <a:pt x="3697141" y="20597"/>
                    </a:cubicBezTo>
                    <a:cubicBezTo>
                      <a:pt x="3678916" y="33198"/>
                      <a:pt x="3661237" y="52169"/>
                      <a:pt x="3642833" y="75604"/>
                    </a:cubicBezTo>
                    <a:lnTo>
                      <a:pt x="3586722" y="161208"/>
                    </a:lnTo>
                    <a:lnTo>
                      <a:pt x="3532473" y="260971"/>
                    </a:lnTo>
                    <a:lnTo>
                      <a:pt x="3531033" y="258939"/>
                    </a:lnTo>
                    <a:lnTo>
                      <a:pt x="3530338" y="261426"/>
                    </a:lnTo>
                    <a:lnTo>
                      <a:pt x="3475581" y="359202"/>
                    </a:lnTo>
                    <a:cubicBezTo>
                      <a:pt x="3457156" y="389813"/>
                      <a:pt x="3437397" y="422617"/>
                      <a:pt x="3419788" y="445095"/>
                    </a:cubicBezTo>
                    <a:cubicBezTo>
                      <a:pt x="3404427" y="464702"/>
                      <a:pt x="3386378" y="482440"/>
                      <a:pt x="3364909" y="501112"/>
                    </a:cubicBezTo>
                    <a:cubicBezTo>
                      <a:pt x="3347733" y="516051"/>
                      <a:pt x="3327740" y="521487"/>
                      <a:pt x="3309332" y="521489"/>
                    </a:cubicBezTo>
                    <a:cubicBezTo>
                      <a:pt x="3290925" y="521491"/>
                      <a:pt x="3273227" y="514371"/>
                      <a:pt x="3254465" y="501126"/>
                    </a:cubicBezTo>
                    <a:cubicBezTo>
                      <a:pt x="3235703" y="487880"/>
                      <a:pt x="3215231" y="465395"/>
                      <a:pt x="3196760" y="442017"/>
                    </a:cubicBezTo>
                    <a:lnTo>
                      <a:pt x="3143638" y="360859"/>
                    </a:lnTo>
                    <a:lnTo>
                      <a:pt x="3088946" y="260546"/>
                    </a:lnTo>
                    <a:lnTo>
                      <a:pt x="3033522" y="160465"/>
                    </a:lnTo>
                    <a:cubicBezTo>
                      <a:pt x="3015107" y="129737"/>
                      <a:pt x="2995777" y="99464"/>
                      <a:pt x="2978458" y="76179"/>
                    </a:cubicBezTo>
                    <a:cubicBezTo>
                      <a:pt x="2962453" y="54660"/>
                      <a:pt x="2944914" y="37202"/>
                      <a:pt x="2923253" y="20185"/>
                    </a:cubicBezTo>
                    <a:cubicBezTo>
                      <a:pt x="2905486" y="6227"/>
                      <a:pt x="2886258" y="-67"/>
                      <a:pt x="2867850" y="1"/>
                    </a:cubicBezTo>
                    <a:cubicBezTo>
                      <a:pt x="2849443" y="70"/>
                      <a:pt x="2831033" y="7996"/>
                      <a:pt x="2812809" y="20597"/>
                    </a:cubicBezTo>
                    <a:cubicBezTo>
                      <a:pt x="2794584" y="33197"/>
                      <a:pt x="2776904" y="52169"/>
                      <a:pt x="2758501" y="75604"/>
                    </a:cubicBezTo>
                    <a:lnTo>
                      <a:pt x="2702390" y="161208"/>
                    </a:lnTo>
                    <a:lnTo>
                      <a:pt x="2648141" y="260971"/>
                    </a:lnTo>
                    <a:cubicBezTo>
                      <a:pt x="2648140" y="260731"/>
                      <a:pt x="2648138" y="260491"/>
                      <a:pt x="2648137" y="260251"/>
                    </a:cubicBezTo>
                    <a:lnTo>
                      <a:pt x="2647684" y="261426"/>
                    </a:lnTo>
                    <a:lnTo>
                      <a:pt x="2592927" y="359202"/>
                    </a:lnTo>
                    <a:cubicBezTo>
                      <a:pt x="2574502" y="389814"/>
                      <a:pt x="2554743" y="422617"/>
                      <a:pt x="2537133" y="445095"/>
                    </a:cubicBezTo>
                    <a:cubicBezTo>
                      <a:pt x="2521774" y="464702"/>
                      <a:pt x="2503724" y="482440"/>
                      <a:pt x="2482256" y="501113"/>
                    </a:cubicBezTo>
                    <a:cubicBezTo>
                      <a:pt x="2465080" y="516051"/>
                      <a:pt x="2445086" y="521487"/>
                      <a:pt x="2426679" y="521489"/>
                    </a:cubicBezTo>
                    <a:cubicBezTo>
                      <a:pt x="2408271" y="521492"/>
                      <a:pt x="2390573" y="514371"/>
                      <a:pt x="2371811" y="501126"/>
                    </a:cubicBezTo>
                    <a:cubicBezTo>
                      <a:pt x="2353049" y="487880"/>
                      <a:pt x="2332577" y="465395"/>
                      <a:pt x="2314106" y="442017"/>
                    </a:cubicBezTo>
                    <a:lnTo>
                      <a:pt x="2260985" y="360859"/>
                    </a:lnTo>
                    <a:lnTo>
                      <a:pt x="2206292" y="260546"/>
                    </a:lnTo>
                    <a:lnTo>
                      <a:pt x="2150869" y="160465"/>
                    </a:lnTo>
                    <a:cubicBezTo>
                      <a:pt x="2132454" y="129738"/>
                      <a:pt x="2113124" y="99465"/>
                      <a:pt x="2095804" y="76179"/>
                    </a:cubicBezTo>
                    <a:cubicBezTo>
                      <a:pt x="2079799" y="54661"/>
                      <a:pt x="2062260" y="37203"/>
                      <a:pt x="2040599" y="20186"/>
                    </a:cubicBezTo>
                    <a:cubicBezTo>
                      <a:pt x="2022832" y="6228"/>
                      <a:pt x="2003604" y="-67"/>
                      <a:pt x="1985197" y="2"/>
                    </a:cubicBezTo>
                    <a:cubicBezTo>
                      <a:pt x="1966789" y="70"/>
                      <a:pt x="1948380" y="7997"/>
                      <a:pt x="1930155" y="20597"/>
                    </a:cubicBezTo>
                    <a:cubicBezTo>
                      <a:pt x="1911930" y="33198"/>
                      <a:pt x="1894251" y="52169"/>
                      <a:pt x="1875848" y="75604"/>
                    </a:cubicBezTo>
                    <a:lnTo>
                      <a:pt x="1819736" y="161208"/>
                    </a:lnTo>
                    <a:lnTo>
                      <a:pt x="1765487" y="260971"/>
                    </a:lnTo>
                    <a:lnTo>
                      <a:pt x="1765122" y="260456"/>
                    </a:lnTo>
                    <a:lnTo>
                      <a:pt x="1764852" y="261426"/>
                    </a:lnTo>
                    <a:lnTo>
                      <a:pt x="1710094" y="359202"/>
                    </a:lnTo>
                    <a:cubicBezTo>
                      <a:pt x="1691669" y="389813"/>
                      <a:pt x="1671910" y="422617"/>
                      <a:pt x="1654301" y="445095"/>
                    </a:cubicBezTo>
                    <a:cubicBezTo>
                      <a:pt x="1638940" y="464702"/>
                      <a:pt x="1620892" y="482440"/>
                      <a:pt x="1599423" y="501112"/>
                    </a:cubicBezTo>
                    <a:cubicBezTo>
                      <a:pt x="1582247" y="516051"/>
                      <a:pt x="1562253" y="521487"/>
                      <a:pt x="1543846" y="521489"/>
                    </a:cubicBezTo>
                    <a:cubicBezTo>
                      <a:pt x="1525439" y="521491"/>
                      <a:pt x="1507740" y="514371"/>
                      <a:pt x="1488978" y="501126"/>
                    </a:cubicBezTo>
                    <a:cubicBezTo>
                      <a:pt x="1470216" y="487880"/>
                      <a:pt x="1449745" y="465395"/>
                      <a:pt x="1431273" y="442017"/>
                    </a:cubicBezTo>
                    <a:lnTo>
                      <a:pt x="1378152" y="360859"/>
                    </a:lnTo>
                    <a:lnTo>
                      <a:pt x="1323460" y="260546"/>
                    </a:lnTo>
                    <a:lnTo>
                      <a:pt x="1268035" y="160465"/>
                    </a:lnTo>
                    <a:cubicBezTo>
                      <a:pt x="1249621" y="129737"/>
                      <a:pt x="1230291" y="99464"/>
                      <a:pt x="1212971" y="76179"/>
                    </a:cubicBezTo>
                    <a:cubicBezTo>
                      <a:pt x="1196966" y="54660"/>
                      <a:pt x="1179427" y="37202"/>
                      <a:pt x="1157767" y="20185"/>
                    </a:cubicBezTo>
                    <a:cubicBezTo>
                      <a:pt x="1139999" y="6227"/>
                      <a:pt x="1120771" y="-67"/>
                      <a:pt x="1102364" y="1"/>
                    </a:cubicBezTo>
                    <a:cubicBezTo>
                      <a:pt x="1083957" y="70"/>
                      <a:pt x="1065547" y="7996"/>
                      <a:pt x="1047322" y="20597"/>
                    </a:cubicBezTo>
                    <a:cubicBezTo>
                      <a:pt x="1029098" y="33197"/>
                      <a:pt x="1011418" y="52169"/>
                      <a:pt x="993015" y="75604"/>
                    </a:cubicBezTo>
                    <a:lnTo>
                      <a:pt x="936903" y="161208"/>
                    </a:lnTo>
                    <a:lnTo>
                      <a:pt x="882654" y="260971"/>
                    </a:lnTo>
                    <a:cubicBezTo>
                      <a:pt x="882653" y="260731"/>
                      <a:pt x="882652" y="260491"/>
                      <a:pt x="882650" y="260251"/>
                    </a:cubicBezTo>
                    <a:lnTo>
                      <a:pt x="882198" y="261426"/>
                    </a:lnTo>
                    <a:lnTo>
                      <a:pt x="827441" y="359202"/>
                    </a:lnTo>
                    <a:cubicBezTo>
                      <a:pt x="809016" y="389814"/>
                      <a:pt x="789257" y="422617"/>
                      <a:pt x="771647" y="445095"/>
                    </a:cubicBezTo>
                    <a:cubicBezTo>
                      <a:pt x="756287" y="464702"/>
                      <a:pt x="738238" y="482440"/>
                      <a:pt x="716769" y="501113"/>
                    </a:cubicBezTo>
                    <a:cubicBezTo>
                      <a:pt x="699594" y="516051"/>
                      <a:pt x="679600" y="521487"/>
                      <a:pt x="661192" y="521489"/>
                    </a:cubicBezTo>
                    <a:cubicBezTo>
                      <a:pt x="642785" y="521492"/>
                      <a:pt x="625087" y="514371"/>
                      <a:pt x="606325" y="501126"/>
                    </a:cubicBezTo>
                    <a:cubicBezTo>
                      <a:pt x="587563" y="487880"/>
                      <a:pt x="567091" y="465395"/>
                      <a:pt x="548620" y="442017"/>
                    </a:cubicBezTo>
                    <a:lnTo>
                      <a:pt x="495499" y="360859"/>
                    </a:lnTo>
                    <a:lnTo>
                      <a:pt x="440806" y="260546"/>
                    </a:lnTo>
                    <a:lnTo>
                      <a:pt x="385382" y="160465"/>
                    </a:lnTo>
                    <a:cubicBezTo>
                      <a:pt x="366967" y="129738"/>
                      <a:pt x="347637" y="99465"/>
                      <a:pt x="330318" y="76179"/>
                    </a:cubicBezTo>
                    <a:cubicBezTo>
                      <a:pt x="314312" y="54661"/>
                      <a:pt x="296774" y="37203"/>
                      <a:pt x="275113" y="20186"/>
                    </a:cubicBezTo>
                    <a:cubicBezTo>
                      <a:pt x="257346" y="6228"/>
                      <a:pt x="238118" y="-67"/>
                      <a:pt x="219710" y="2"/>
                    </a:cubicBezTo>
                    <a:cubicBezTo>
                      <a:pt x="201303" y="70"/>
                      <a:pt x="182894" y="7997"/>
                      <a:pt x="164668" y="20597"/>
                    </a:cubicBezTo>
                    <a:cubicBezTo>
                      <a:pt x="146444" y="33198"/>
                      <a:pt x="128765" y="52169"/>
                      <a:pt x="110361" y="75604"/>
                    </a:cubicBezTo>
                    <a:lnTo>
                      <a:pt x="54250" y="161208"/>
                    </a:lnTo>
                    <a:lnTo>
                      <a:pt x="0" y="260971"/>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61" name="Freeform: Shape 160">
                <a:extLst>
                  <a:ext uri="{FF2B5EF4-FFF2-40B4-BE49-F238E27FC236}">
                    <a16:creationId xmlns:a16="http://schemas.microsoft.com/office/drawing/2014/main" id="{593ECBFE-2A97-0AC4-5AFB-9A0969393CB4}"/>
                  </a:ext>
                </a:extLst>
              </p:cNvPr>
              <p:cNvSpPr/>
              <p:nvPr/>
            </p:nvSpPr>
            <p:spPr>
              <a:xfrm flipV="1">
                <a:off x="5090274" y="2103861"/>
                <a:ext cx="2936561" cy="222739"/>
              </a:xfrm>
              <a:custGeom>
                <a:avLst/>
                <a:gdLst>
                  <a:gd name="csX0" fmla="*/ 86015 w 7444069"/>
                  <a:gd name="csY0" fmla="*/ 0 h 881669"/>
                  <a:gd name="csX1" fmla="*/ 1743983 w 7444069"/>
                  <a:gd name="csY1" fmla="*/ 16935 h 881669"/>
                  <a:gd name="csX2" fmla="*/ 1796534 w 7444069"/>
                  <a:gd name="csY2" fmla="*/ 18097 h 881669"/>
                  <a:gd name="csX3" fmla="*/ 1815546 w 7444069"/>
                  <a:gd name="csY3" fmla="*/ 5967 h 881669"/>
                  <a:gd name="csX4" fmla="*/ 1851501 w 7444069"/>
                  <a:gd name="csY4" fmla="*/ 0 h 881669"/>
                  <a:gd name="csX5" fmla="*/ 3509469 w 7444069"/>
                  <a:gd name="csY5" fmla="*/ 16935 h 881669"/>
                  <a:gd name="csX6" fmla="*/ 3562224 w 7444069"/>
                  <a:gd name="csY6" fmla="*/ 18923 h 881669"/>
                  <a:gd name="csX7" fmla="*/ 3582532 w 7444069"/>
                  <a:gd name="csY7" fmla="*/ 5967 h 881669"/>
                  <a:gd name="csX8" fmla="*/ 3618487 w 7444069"/>
                  <a:gd name="csY8" fmla="*/ 0 h 881669"/>
                  <a:gd name="csX9" fmla="*/ 5276455 w 7444069"/>
                  <a:gd name="csY9" fmla="*/ 16935 h 881669"/>
                  <a:gd name="csX10" fmla="*/ 5329006 w 7444069"/>
                  <a:gd name="csY10" fmla="*/ 18097 h 881669"/>
                  <a:gd name="csX11" fmla="*/ 5348018 w 7444069"/>
                  <a:gd name="csY11" fmla="*/ 5967 h 881669"/>
                  <a:gd name="csX12" fmla="*/ 5383973 w 7444069"/>
                  <a:gd name="csY12" fmla="*/ 0 h 881669"/>
                  <a:gd name="csX13" fmla="*/ 7444069 w 7444069"/>
                  <a:gd name="csY13" fmla="*/ 51611 h 881669"/>
                  <a:gd name="csX14" fmla="*/ 7284938 w 7444069"/>
                  <a:gd name="csY14" fmla="*/ 621606 h 881669"/>
                  <a:gd name="csX15" fmla="*/ 7230181 w 7444069"/>
                  <a:gd name="csY15" fmla="*/ 719382 h 881669"/>
                  <a:gd name="csX16" fmla="*/ 7174388 w 7444069"/>
                  <a:gd name="csY16" fmla="*/ 805275 h 881669"/>
                  <a:gd name="csX17" fmla="*/ 7119509 w 7444069"/>
                  <a:gd name="csY17" fmla="*/ 861292 h 881669"/>
                  <a:gd name="csX18" fmla="*/ 7063932 w 7444069"/>
                  <a:gd name="csY18" fmla="*/ 881669 h 881669"/>
                  <a:gd name="csX19" fmla="*/ 7009065 w 7444069"/>
                  <a:gd name="csY19" fmla="*/ 861306 h 881669"/>
                  <a:gd name="csX20" fmla="*/ 6951360 w 7444069"/>
                  <a:gd name="csY20" fmla="*/ 802197 h 881669"/>
                  <a:gd name="csX21" fmla="*/ 6898239 w 7444069"/>
                  <a:gd name="csY21" fmla="*/ 721039 h 881669"/>
                  <a:gd name="csX22" fmla="*/ 6843546 w 7444069"/>
                  <a:gd name="csY22" fmla="*/ 620726 h 881669"/>
                  <a:gd name="csX23" fmla="*/ 6788122 w 7444069"/>
                  <a:gd name="csY23" fmla="*/ 520645 h 881669"/>
                  <a:gd name="csX24" fmla="*/ 6733058 w 7444069"/>
                  <a:gd name="csY24" fmla="*/ 436359 h 881669"/>
                  <a:gd name="csX25" fmla="*/ 6677853 w 7444069"/>
                  <a:gd name="csY25" fmla="*/ 380365 h 881669"/>
                  <a:gd name="csX26" fmla="*/ 6622451 w 7444069"/>
                  <a:gd name="csY26" fmla="*/ 360181 h 881669"/>
                  <a:gd name="csX27" fmla="*/ 6567409 w 7444069"/>
                  <a:gd name="csY27" fmla="*/ 380777 h 881669"/>
                  <a:gd name="csX28" fmla="*/ 6513101 w 7444069"/>
                  <a:gd name="csY28" fmla="*/ 435784 h 881669"/>
                  <a:gd name="csX29" fmla="*/ 6456990 w 7444069"/>
                  <a:gd name="csY29" fmla="*/ 521388 h 881669"/>
                  <a:gd name="csX30" fmla="*/ 6402741 w 7444069"/>
                  <a:gd name="csY30" fmla="*/ 621151 h 881669"/>
                  <a:gd name="csX31" fmla="*/ 6402737 w 7444069"/>
                  <a:gd name="csY31" fmla="*/ 620431 h 881669"/>
                  <a:gd name="csX32" fmla="*/ 6402285 w 7444069"/>
                  <a:gd name="csY32" fmla="*/ 621606 h 881669"/>
                  <a:gd name="csX33" fmla="*/ 6347527 w 7444069"/>
                  <a:gd name="csY33" fmla="*/ 719382 h 881669"/>
                  <a:gd name="csX34" fmla="*/ 6291734 w 7444069"/>
                  <a:gd name="csY34" fmla="*/ 805275 h 881669"/>
                  <a:gd name="csX35" fmla="*/ 6236856 w 7444069"/>
                  <a:gd name="csY35" fmla="*/ 861293 h 881669"/>
                  <a:gd name="csX36" fmla="*/ 6181279 w 7444069"/>
                  <a:gd name="csY36" fmla="*/ 881669 h 881669"/>
                  <a:gd name="csX37" fmla="*/ 6126411 w 7444069"/>
                  <a:gd name="csY37" fmla="*/ 861306 h 881669"/>
                  <a:gd name="csX38" fmla="*/ 6068706 w 7444069"/>
                  <a:gd name="csY38" fmla="*/ 802197 h 881669"/>
                  <a:gd name="csX39" fmla="*/ 6015585 w 7444069"/>
                  <a:gd name="csY39" fmla="*/ 721039 h 881669"/>
                  <a:gd name="csX40" fmla="*/ 5960892 w 7444069"/>
                  <a:gd name="csY40" fmla="*/ 620726 h 881669"/>
                  <a:gd name="csX41" fmla="*/ 5905469 w 7444069"/>
                  <a:gd name="csY41" fmla="*/ 520645 h 881669"/>
                  <a:gd name="csX42" fmla="*/ 5850405 w 7444069"/>
                  <a:gd name="csY42" fmla="*/ 436359 h 881669"/>
                  <a:gd name="csX43" fmla="*/ 5795199 w 7444069"/>
                  <a:gd name="csY43" fmla="*/ 380366 h 881669"/>
                  <a:gd name="csX44" fmla="*/ 5739797 w 7444069"/>
                  <a:gd name="csY44" fmla="*/ 360182 h 881669"/>
                  <a:gd name="csX45" fmla="*/ 5684755 w 7444069"/>
                  <a:gd name="csY45" fmla="*/ 380777 h 881669"/>
                  <a:gd name="csX46" fmla="*/ 5630448 w 7444069"/>
                  <a:gd name="csY46" fmla="*/ 435784 h 881669"/>
                  <a:gd name="csX47" fmla="*/ 5574336 w 7444069"/>
                  <a:gd name="csY47" fmla="*/ 521388 h 881669"/>
                  <a:gd name="csX48" fmla="*/ 5520087 w 7444069"/>
                  <a:gd name="csY48" fmla="*/ 621151 h 881669"/>
                  <a:gd name="csX49" fmla="*/ 5519722 w 7444069"/>
                  <a:gd name="csY49" fmla="*/ 620636 h 881669"/>
                  <a:gd name="csX50" fmla="*/ 5519452 w 7444069"/>
                  <a:gd name="csY50" fmla="*/ 621606 h 881669"/>
                  <a:gd name="csX51" fmla="*/ 5464695 w 7444069"/>
                  <a:gd name="csY51" fmla="*/ 719382 h 881669"/>
                  <a:gd name="csX52" fmla="*/ 5408901 w 7444069"/>
                  <a:gd name="csY52" fmla="*/ 805275 h 881669"/>
                  <a:gd name="csX53" fmla="*/ 5354023 w 7444069"/>
                  <a:gd name="csY53" fmla="*/ 861292 h 881669"/>
                  <a:gd name="csX54" fmla="*/ 5298446 w 7444069"/>
                  <a:gd name="csY54" fmla="*/ 881669 h 881669"/>
                  <a:gd name="csX55" fmla="*/ 5243579 w 7444069"/>
                  <a:gd name="csY55" fmla="*/ 861306 h 881669"/>
                  <a:gd name="csX56" fmla="*/ 5185874 w 7444069"/>
                  <a:gd name="csY56" fmla="*/ 802197 h 881669"/>
                  <a:gd name="csX57" fmla="*/ 5132752 w 7444069"/>
                  <a:gd name="csY57" fmla="*/ 721039 h 881669"/>
                  <a:gd name="csX58" fmla="*/ 5078060 w 7444069"/>
                  <a:gd name="csY58" fmla="*/ 620726 h 881669"/>
                  <a:gd name="csX59" fmla="*/ 5022636 w 7444069"/>
                  <a:gd name="csY59" fmla="*/ 520645 h 881669"/>
                  <a:gd name="csX60" fmla="*/ 4967571 w 7444069"/>
                  <a:gd name="csY60" fmla="*/ 436359 h 881669"/>
                  <a:gd name="csX61" fmla="*/ 4912367 w 7444069"/>
                  <a:gd name="csY61" fmla="*/ 380365 h 881669"/>
                  <a:gd name="csX62" fmla="*/ 4856964 w 7444069"/>
                  <a:gd name="csY62" fmla="*/ 360181 h 881669"/>
                  <a:gd name="csX63" fmla="*/ 4801922 w 7444069"/>
                  <a:gd name="csY63" fmla="*/ 380777 h 881669"/>
                  <a:gd name="csX64" fmla="*/ 4747615 w 7444069"/>
                  <a:gd name="csY64" fmla="*/ 435784 h 881669"/>
                  <a:gd name="csX65" fmla="*/ 4691503 w 7444069"/>
                  <a:gd name="csY65" fmla="*/ 521388 h 881669"/>
                  <a:gd name="csX66" fmla="*/ 4637254 w 7444069"/>
                  <a:gd name="csY66" fmla="*/ 621151 h 881669"/>
                  <a:gd name="csX67" fmla="*/ 4637250 w 7444069"/>
                  <a:gd name="csY67" fmla="*/ 620431 h 881669"/>
                  <a:gd name="csX68" fmla="*/ 4636798 w 7444069"/>
                  <a:gd name="csY68" fmla="*/ 621606 h 881669"/>
                  <a:gd name="csX69" fmla="*/ 4582041 w 7444069"/>
                  <a:gd name="csY69" fmla="*/ 719382 h 881669"/>
                  <a:gd name="csX70" fmla="*/ 4526247 w 7444069"/>
                  <a:gd name="csY70" fmla="*/ 805275 h 881669"/>
                  <a:gd name="csX71" fmla="*/ 4471369 w 7444069"/>
                  <a:gd name="csY71" fmla="*/ 861293 h 881669"/>
                  <a:gd name="csX72" fmla="*/ 4415793 w 7444069"/>
                  <a:gd name="csY72" fmla="*/ 881669 h 881669"/>
                  <a:gd name="csX73" fmla="*/ 4360925 w 7444069"/>
                  <a:gd name="csY73" fmla="*/ 861306 h 881669"/>
                  <a:gd name="csX74" fmla="*/ 4303220 w 7444069"/>
                  <a:gd name="csY74" fmla="*/ 802197 h 881669"/>
                  <a:gd name="csX75" fmla="*/ 4250099 w 7444069"/>
                  <a:gd name="csY75" fmla="*/ 721039 h 881669"/>
                  <a:gd name="csX76" fmla="*/ 4195406 w 7444069"/>
                  <a:gd name="csY76" fmla="*/ 620726 h 881669"/>
                  <a:gd name="csX77" fmla="*/ 4139982 w 7444069"/>
                  <a:gd name="csY77" fmla="*/ 520645 h 881669"/>
                  <a:gd name="csX78" fmla="*/ 4084918 w 7444069"/>
                  <a:gd name="csY78" fmla="*/ 436359 h 881669"/>
                  <a:gd name="csX79" fmla="*/ 4029713 w 7444069"/>
                  <a:gd name="csY79" fmla="*/ 380366 h 881669"/>
                  <a:gd name="csX80" fmla="*/ 3974310 w 7444069"/>
                  <a:gd name="csY80" fmla="*/ 360182 h 881669"/>
                  <a:gd name="csX81" fmla="*/ 3919269 w 7444069"/>
                  <a:gd name="csY81" fmla="*/ 380777 h 881669"/>
                  <a:gd name="csX82" fmla="*/ 3864961 w 7444069"/>
                  <a:gd name="csY82" fmla="*/ 435784 h 881669"/>
                  <a:gd name="csX83" fmla="*/ 3808850 w 7444069"/>
                  <a:gd name="csY83" fmla="*/ 521388 h 881669"/>
                  <a:gd name="csX84" fmla="*/ 3754601 w 7444069"/>
                  <a:gd name="csY84" fmla="*/ 621151 h 881669"/>
                  <a:gd name="csX85" fmla="*/ 3753161 w 7444069"/>
                  <a:gd name="csY85" fmla="*/ 619119 h 881669"/>
                  <a:gd name="csX86" fmla="*/ 3752466 w 7444069"/>
                  <a:gd name="csY86" fmla="*/ 621606 h 881669"/>
                  <a:gd name="csX87" fmla="*/ 3697709 w 7444069"/>
                  <a:gd name="csY87" fmla="*/ 719382 h 881669"/>
                  <a:gd name="csX88" fmla="*/ 3641916 w 7444069"/>
                  <a:gd name="csY88" fmla="*/ 805275 h 881669"/>
                  <a:gd name="csX89" fmla="*/ 3587037 w 7444069"/>
                  <a:gd name="csY89" fmla="*/ 861292 h 881669"/>
                  <a:gd name="csX90" fmla="*/ 3531460 w 7444069"/>
                  <a:gd name="csY90" fmla="*/ 881669 h 881669"/>
                  <a:gd name="csX91" fmla="*/ 3476593 w 7444069"/>
                  <a:gd name="csY91" fmla="*/ 861306 h 881669"/>
                  <a:gd name="csX92" fmla="*/ 3418888 w 7444069"/>
                  <a:gd name="csY92" fmla="*/ 802197 h 881669"/>
                  <a:gd name="csX93" fmla="*/ 3365766 w 7444069"/>
                  <a:gd name="csY93" fmla="*/ 721039 h 881669"/>
                  <a:gd name="csX94" fmla="*/ 3311074 w 7444069"/>
                  <a:gd name="csY94" fmla="*/ 620726 h 881669"/>
                  <a:gd name="csX95" fmla="*/ 3255650 w 7444069"/>
                  <a:gd name="csY95" fmla="*/ 520645 h 881669"/>
                  <a:gd name="csX96" fmla="*/ 3200586 w 7444069"/>
                  <a:gd name="csY96" fmla="*/ 436359 h 881669"/>
                  <a:gd name="csX97" fmla="*/ 3145381 w 7444069"/>
                  <a:gd name="csY97" fmla="*/ 380365 h 881669"/>
                  <a:gd name="csX98" fmla="*/ 3089978 w 7444069"/>
                  <a:gd name="csY98" fmla="*/ 360181 h 881669"/>
                  <a:gd name="csX99" fmla="*/ 3034937 w 7444069"/>
                  <a:gd name="csY99" fmla="*/ 380777 h 881669"/>
                  <a:gd name="csX100" fmla="*/ 2980629 w 7444069"/>
                  <a:gd name="csY100" fmla="*/ 435784 h 881669"/>
                  <a:gd name="csX101" fmla="*/ 2924518 w 7444069"/>
                  <a:gd name="csY101" fmla="*/ 521388 h 881669"/>
                  <a:gd name="csX102" fmla="*/ 2870269 w 7444069"/>
                  <a:gd name="csY102" fmla="*/ 621151 h 881669"/>
                  <a:gd name="csX103" fmla="*/ 2870265 w 7444069"/>
                  <a:gd name="csY103" fmla="*/ 620431 h 881669"/>
                  <a:gd name="csX104" fmla="*/ 2869812 w 7444069"/>
                  <a:gd name="csY104" fmla="*/ 621606 h 881669"/>
                  <a:gd name="csX105" fmla="*/ 2815055 w 7444069"/>
                  <a:gd name="csY105" fmla="*/ 719382 h 881669"/>
                  <a:gd name="csX106" fmla="*/ 2759261 w 7444069"/>
                  <a:gd name="csY106" fmla="*/ 805275 h 881669"/>
                  <a:gd name="csX107" fmla="*/ 2704384 w 7444069"/>
                  <a:gd name="csY107" fmla="*/ 861293 h 881669"/>
                  <a:gd name="csX108" fmla="*/ 2648807 w 7444069"/>
                  <a:gd name="csY108" fmla="*/ 881669 h 881669"/>
                  <a:gd name="csX109" fmla="*/ 2593939 w 7444069"/>
                  <a:gd name="csY109" fmla="*/ 861306 h 881669"/>
                  <a:gd name="csX110" fmla="*/ 2536234 w 7444069"/>
                  <a:gd name="csY110" fmla="*/ 802197 h 881669"/>
                  <a:gd name="csX111" fmla="*/ 2483113 w 7444069"/>
                  <a:gd name="csY111" fmla="*/ 721039 h 881669"/>
                  <a:gd name="csX112" fmla="*/ 2428420 w 7444069"/>
                  <a:gd name="csY112" fmla="*/ 620726 h 881669"/>
                  <a:gd name="csX113" fmla="*/ 2372997 w 7444069"/>
                  <a:gd name="csY113" fmla="*/ 520645 h 881669"/>
                  <a:gd name="csX114" fmla="*/ 2317932 w 7444069"/>
                  <a:gd name="csY114" fmla="*/ 436359 h 881669"/>
                  <a:gd name="csX115" fmla="*/ 2262727 w 7444069"/>
                  <a:gd name="csY115" fmla="*/ 380366 h 881669"/>
                  <a:gd name="csX116" fmla="*/ 2207325 w 7444069"/>
                  <a:gd name="csY116" fmla="*/ 360182 h 881669"/>
                  <a:gd name="csX117" fmla="*/ 2152283 w 7444069"/>
                  <a:gd name="csY117" fmla="*/ 380777 h 881669"/>
                  <a:gd name="csX118" fmla="*/ 2097976 w 7444069"/>
                  <a:gd name="csY118" fmla="*/ 435784 h 881669"/>
                  <a:gd name="csX119" fmla="*/ 2041864 w 7444069"/>
                  <a:gd name="csY119" fmla="*/ 521388 h 881669"/>
                  <a:gd name="csX120" fmla="*/ 1987615 w 7444069"/>
                  <a:gd name="csY120" fmla="*/ 621151 h 881669"/>
                  <a:gd name="csX121" fmla="*/ 1987250 w 7444069"/>
                  <a:gd name="csY121" fmla="*/ 620636 h 881669"/>
                  <a:gd name="csX122" fmla="*/ 1986980 w 7444069"/>
                  <a:gd name="csY122" fmla="*/ 621606 h 881669"/>
                  <a:gd name="csX123" fmla="*/ 1932222 w 7444069"/>
                  <a:gd name="csY123" fmla="*/ 719382 h 881669"/>
                  <a:gd name="csX124" fmla="*/ 1876429 w 7444069"/>
                  <a:gd name="csY124" fmla="*/ 805275 h 881669"/>
                  <a:gd name="csX125" fmla="*/ 1821551 w 7444069"/>
                  <a:gd name="csY125" fmla="*/ 861292 h 881669"/>
                  <a:gd name="csX126" fmla="*/ 1765974 w 7444069"/>
                  <a:gd name="csY126" fmla="*/ 881669 h 881669"/>
                  <a:gd name="csX127" fmla="*/ 1711106 w 7444069"/>
                  <a:gd name="csY127" fmla="*/ 861306 h 881669"/>
                  <a:gd name="csX128" fmla="*/ 1653401 w 7444069"/>
                  <a:gd name="csY128" fmla="*/ 802197 h 881669"/>
                  <a:gd name="csX129" fmla="*/ 1600280 w 7444069"/>
                  <a:gd name="csY129" fmla="*/ 721039 h 881669"/>
                  <a:gd name="csX130" fmla="*/ 1545588 w 7444069"/>
                  <a:gd name="csY130" fmla="*/ 620726 h 881669"/>
                  <a:gd name="csX131" fmla="*/ 1490163 w 7444069"/>
                  <a:gd name="csY131" fmla="*/ 520645 h 881669"/>
                  <a:gd name="csX132" fmla="*/ 1435099 w 7444069"/>
                  <a:gd name="csY132" fmla="*/ 436359 h 881669"/>
                  <a:gd name="csX133" fmla="*/ 1379895 w 7444069"/>
                  <a:gd name="csY133" fmla="*/ 380365 h 881669"/>
                  <a:gd name="csX134" fmla="*/ 1324492 w 7444069"/>
                  <a:gd name="csY134" fmla="*/ 360181 h 881669"/>
                  <a:gd name="csX135" fmla="*/ 1269450 w 7444069"/>
                  <a:gd name="csY135" fmla="*/ 380777 h 881669"/>
                  <a:gd name="csX136" fmla="*/ 1215143 w 7444069"/>
                  <a:gd name="csY136" fmla="*/ 435784 h 881669"/>
                  <a:gd name="csX137" fmla="*/ 1159031 w 7444069"/>
                  <a:gd name="csY137" fmla="*/ 521388 h 881669"/>
                  <a:gd name="csX138" fmla="*/ 1104782 w 7444069"/>
                  <a:gd name="csY138" fmla="*/ 621151 h 881669"/>
                  <a:gd name="csX139" fmla="*/ 1104778 w 7444069"/>
                  <a:gd name="csY139" fmla="*/ 620431 h 881669"/>
                  <a:gd name="csX140" fmla="*/ 1104326 w 7444069"/>
                  <a:gd name="csY140" fmla="*/ 621606 h 881669"/>
                  <a:gd name="csX141" fmla="*/ 1049569 w 7444069"/>
                  <a:gd name="csY141" fmla="*/ 719382 h 881669"/>
                  <a:gd name="csX142" fmla="*/ 993775 w 7444069"/>
                  <a:gd name="csY142" fmla="*/ 805275 h 881669"/>
                  <a:gd name="csX143" fmla="*/ 938897 w 7444069"/>
                  <a:gd name="csY143" fmla="*/ 861293 h 881669"/>
                  <a:gd name="csX144" fmla="*/ 883320 w 7444069"/>
                  <a:gd name="csY144" fmla="*/ 881669 h 881669"/>
                  <a:gd name="csX145" fmla="*/ 828453 w 7444069"/>
                  <a:gd name="csY145" fmla="*/ 861306 h 881669"/>
                  <a:gd name="csX146" fmla="*/ 770748 w 7444069"/>
                  <a:gd name="csY146" fmla="*/ 802197 h 881669"/>
                  <a:gd name="csX147" fmla="*/ 717627 w 7444069"/>
                  <a:gd name="csY147" fmla="*/ 721039 h 881669"/>
                  <a:gd name="csX148" fmla="*/ 662934 w 7444069"/>
                  <a:gd name="csY148" fmla="*/ 620726 h 881669"/>
                  <a:gd name="csX149" fmla="*/ 607510 w 7444069"/>
                  <a:gd name="csY149" fmla="*/ 520645 h 881669"/>
                  <a:gd name="csX150" fmla="*/ 552446 w 7444069"/>
                  <a:gd name="csY150" fmla="*/ 436359 h 881669"/>
                  <a:gd name="csX151" fmla="*/ 497241 w 7444069"/>
                  <a:gd name="csY151" fmla="*/ 380366 h 881669"/>
                  <a:gd name="csX152" fmla="*/ 441838 w 7444069"/>
                  <a:gd name="csY152" fmla="*/ 360182 h 881669"/>
                  <a:gd name="csX153" fmla="*/ 386796 w 7444069"/>
                  <a:gd name="csY153" fmla="*/ 380777 h 881669"/>
                  <a:gd name="csX154" fmla="*/ 332489 w 7444069"/>
                  <a:gd name="csY154" fmla="*/ 435784 h 881669"/>
                  <a:gd name="csX155" fmla="*/ 276378 w 7444069"/>
                  <a:gd name="csY155" fmla="*/ 521388 h 881669"/>
                  <a:gd name="csX156" fmla="*/ 222128 w 7444069"/>
                  <a:gd name="csY156" fmla="*/ 621151 h 881669"/>
                  <a:gd name="csX157" fmla="*/ 86015 w 7444069"/>
                  <a:gd name="csY157" fmla="*/ 0 h 881669"/>
                  <a:gd name="csX0" fmla="*/ 56843 w 7414897"/>
                  <a:gd name="csY0" fmla="*/ 0 h 881669"/>
                  <a:gd name="csX1" fmla="*/ 1714811 w 7414897"/>
                  <a:gd name="csY1" fmla="*/ 16935 h 881669"/>
                  <a:gd name="csX2" fmla="*/ 1767362 w 7414897"/>
                  <a:gd name="csY2" fmla="*/ 18097 h 881669"/>
                  <a:gd name="csX3" fmla="*/ 1786374 w 7414897"/>
                  <a:gd name="csY3" fmla="*/ 5967 h 881669"/>
                  <a:gd name="csX4" fmla="*/ 1822329 w 7414897"/>
                  <a:gd name="csY4" fmla="*/ 0 h 881669"/>
                  <a:gd name="csX5" fmla="*/ 3480297 w 7414897"/>
                  <a:gd name="csY5" fmla="*/ 16935 h 881669"/>
                  <a:gd name="csX6" fmla="*/ 3533052 w 7414897"/>
                  <a:gd name="csY6" fmla="*/ 18923 h 881669"/>
                  <a:gd name="csX7" fmla="*/ 3553360 w 7414897"/>
                  <a:gd name="csY7" fmla="*/ 5967 h 881669"/>
                  <a:gd name="csX8" fmla="*/ 3589315 w 7414897"/>
                  <a:gd name="csY8" fmla="*/ 0 h 881669"/>
                  <a:gd name="csX9" fmla="*/ 5247283 w 7414897"/>
                  <a:gd name="csY9" fmla="*/ 16935 h 881669"/>
                  <a:gd name="csX10" fmla="*/ 5299834 w 7414897"/>
                  <a:gd name="csY10" fmla="*/ 18097 h 881669"/>
                  <a:gd name="csX11" fmla="*/ 5318846 w 7414897"/>
                  <a:gd name="csY11" fmla="*/ 5967 h 881669"/>
                  <a:gd name="csX12" fmla="*/ 5354801 w 7414897"/>
                  <a:gd name="csY12" fmla="*/ 0 h 881669"/>
                  <a:gd name="csX13" fmla="*/ 7414897 w 7414897"/>
                  <a:gd name="csY13" fmla="*/ 51611 h 881669"/>
                  <a:gd name="csX14" fmla="*/ 7255766 w 7414897"/>
                  <a:gd name="csY14" fmla="*/ 621606 h 881669"/>
                  <a:gd name="csX15" fmla="*/ 7201009 w 7414897"/>
                  <a:gd name="csY15" fmla="*/ 719382 h 881669"/>
                  <a:gd name="csX16" fmla="*/ 7145216 w 7414897"/>
                  <a:gd name="csY16" fmla="*/ 805275 h 881669"/>
                  <a:gd name="csX17" fmla="*/ 7090337 w 7414897"/>
                  <a:gd name="csY17" fmla="*/ 861292 h 881669"/>
                  <a:gd name="csX18" fmla="*/ 7034760 w 7414897"/>
                  <a:gd name="csY18" fmla="*/ 881669 h 881669"/>
                  <a:gd name="csX19" fmla="*/ 6979893 w 7414897"/>
                  <a:gd name="csY19" fmla="*/ 861306 h 881669"/>
                  <a:gd name="csX20" fmla="*/ 6922188 w 7414897"/>
                  <a:gd name="csY20" fmla="*/ 802197 h 881669"/>
                  <a:gd name="csX21" fmla="*/ 6869067 w 7414897"/>
                  <a:gd name="csY21" fmla="*/ 721039 h 881669"/>
                  <a:gd name="csX22" fmla="*/ 6814374 w 7414897"/>
                  <a:gd name="csY22" fmla="*/ 620726 h 881669"/>
                  <a:gd name="csX23" fmla="*/ 6758950 w 7414897"/>
                  <a:gd name="csY23" fmla="*/ 520645 h 881669"/>
                  <a:gd name="csX24" fmla="*/ 6703886 w 7414897"/>
                  <a:gd name="csY24" fmla="*/ 436359 h 881669"/>
                  <a:gd name="csX25" fmla="*/ 6648681 w 7414897"/>
                  <a:gd name="csY25" fmla="*/ 380365 h 881669"/>
                  <a:gd name="csX26" fmla="*/ 6593279 w 7414897"/>
                  <a:gd name="csY26" fmla="*/ 360181 h 881669"/>
                  <a:gd name="csX27" fmla="*/ 6538237 w 7414897"/>
                  <a:gd name="csY27" fmla="*/ 380777 h 881669"/>
                  <a:gd name="csX28" fmla="*/ 6483929 w 7414897"/>
                  <a:gd name="csY28" fmla="*/ 435784 h 881669"/>
                  <a:gd name="csX29" fmla="*/ 6427818 w 7414897"/>
                  <a:gd name="csY29" fmla="*/ 521388 h 881669"/>
                  <a:gd name="csX30" fmla="*/ 6373569 w 7414897"/>
                  <a:gd name="csY30" fmla="*/ 621151 h 881669"/>
                  <a:gd name="csX31" fmla="*/ 6373565 w 7414897"/>
                  <a:gd name="csY31" fmla="*/ 620431 h 881669"/>
                  <a:gd name="csX32" fmla="*/ 6373113 w 7414897"/>
                  <a:gd name="csY32" fmla="*/ 621606 h 881669"/>
                  <a:gd name="csX33" fmla="*/ 6318355 w 7414897"/>
                  <a:gd name="csY33" fmla="*/ 719382 h 881669"/>
                  <a:gd name="csX34" fmla="*/ 6262562 w 7414897"/>
                  <a:gd name="csY34" fmla="*/ 805275 h 881669"/>
                  <a:gd name="csX35" fmla="*/ 6207684 w 7414897"/>
                  <a:gd name="csY35" fmla="*/ 861293 h 881669"/>
                  <a:gd name="csX36" fmla="*/ 6152107 w 7414897"/>
                  <a:gd name="csY36" fmla="*/ 881669 h 881669"/>
                  <a:gd name="csX37" fmla="*/ 6097239 w 7414897"/>
                  <a:gd name="csY37" fmla="*/ 861306 h 881669"/>
                  <a:gd name="csX38" fmla="*/ 6039534 w 7414897"/>
                  <a:gd name="csY38" fmla="*/ 802197 h 881669"/>
                  <a:gd name="csX39" fmla="*/ 5986413 w 7414897"/>
                  <a:gd name="csY39" fmla="*/ 721039 h 881669"/>
                  <a:gd name="csX40" fmla="*/ 5931720 w 7414897"/>
                  <a:gd name="csY40" fmla="*/ 620726 h 881669"/>
                  <a:gd name="csX41" fmla="*/ 5876297 w 7414897"/>
                  <a:gd name="csY41" fmla="*/ 520645 h 881669"/>
                  <a:gd name="csX42" fmla="*/ 5821233 w 7414897"/>
                  <a:gd name="csY42" fmla="*/ 436359 h 881669"/>
                  <a:gd name="csX43" fmla="*/ 5766027 w 7414897"/>
                  <a:gd name="csY43" fmla="*/ 380366 h 881669"/>
                  <a:gd name="csX44" fmla="*/ 5710625 w 7414897"/>
                  <a:gd name="csY44" fmla="*/ 360182 h 881669"/>
                  <a:gd name="csX45" fmla="*/ 5655583 w 7414897"/>
                  <a:gd name="csY45" fmla="*/ 380777 h 881669"/>
                  <a:gd name="csX46" fmla="*/ 5601276 w 7414897"/>
                  <a:gd name="csY46" fmla="*/ 435784 h 881669"/>
                  <a:gd name="csX47" fmla="*/ 5545164 w 7414897"/>
                  <a:gd name="csY47" fmla="*/ 521388 h 881669"/>
                  <a:gd name="csX48" fmla="*/ 5490915 w 7414897"/>
                  <a:gd name="csY48" fmla="*/ 621151 h 881669"/>
                  <a:gd name="csX49" fmla="*/ 5490550 w 7414897"/>
                  <a:gd name="csY49" fmla="*/ 620636 h 881669"/>
                  <a:gd name="csX50" fmla="*/ 5490280 w 7414897"/>
                  <a:gd name="csY50" fmla="*/ 621606 h 881669"/>
                  <a:gd name="csX51" fmla="*/ 5435523 w 7414897"/>
                  <a:gd name="csY51" fmla="*/ 719382 h 881669"/>
                  <a:gd name="csX52" fmla="*/ 5379729 w 7414897"/>
                  <a:gd name="csY52" fmla="*/ 805275 h 881669"/>
                  <a:gd name="csX53" fmla="*/ 5324851 w 7414897"/>
                  <a:gd name="csY53" fmla="*/ 861292 h 881669"/>
                  <a:gd name="csX54" fmla="*/ 5269274 w 7414897"/>
                  <a:gd name="csY54" fmla="*/ 881669 h 881669"/>
                  <a:gd name="csX55" fmla="*/ 5214407 w 7414897"/>
                  <a:gd name="csY55" fmla="*/ 861306 h 881669"/>
                  <a:gd name="csX56" fmla="*/ 5156702 w 7414897"/>
                  <a:gd name="csY56" fmla="*/ 802197 h 881669"/>
                  <a:gd name="csX57" fmla="*/ 5103580 w 7414897"/>
                  <a:gd name="csY57" fmla="*/ 721039 h 881669"/>
                  <a:gd name="csX58" fmla="*/ 5048888 w 7414897"/>
                  <a:gd name="csY58" fmla="*/ 620726 h 881669"/>
                  <a:gd name="csX59" fmla="*/ 4993464 w 7414897"/>
                  <a:gd name="csY59" fmla="*/ 520645 h 881669"/>
                  <a:gd name="csX60" fmla="*/ 4938399 w 7414897"/>
                  <a:gd name="csY60" fmla="*/ 436359 h 881669"/>
                  <a:gd name="csX61" fmla="*/ 4883195 w 7414897"/>
                  <a:gd name="csY61" fmla="*/ 380365 h 881669"/>
                  <a:gd name="csX62" fmla="*/ 4827792 w 7414897"/>
                  <a:gd name="csY62" fmla="*/ 360181 h 881669"/>
                  <a:gd name="csX63" fmla="*/ 4772750 w 7414897"/>
                  <a:gd name="csY63" fmla="*/ 380777 h 881669"/>
                  <a:gd name="csX64" fmla="*/ 4718443 w 7414897"/>
                  <a:gd name="csY64" fmla="*/ 435784 h 881669"/>
                  <a:gd name="csX65" fmla="*/ 4662331 w 7414897"/>
                  <a:gd name="csY65" fmla="*/ 521388 h 881669"/>
                  <a:gd name="csX66" fmla="*/ 4608082 w 7414897"/>
                  <a:gd name="csY66" fmla="*/ 621151 h 881669"/>
                  <a:gd name="csX67" fmla="*/ 4608078 w 7414897"/>
                  <a:gd name="csY67" fmla="*/ 620431 h 881669"/>
                  <a:gd name="csX68" fmla="*/ 4607626 w 7414897"/>
                  <a:gd name="csY68" fmla="*/ 621606 h 881669"/>
                  <a:gd name="csX69" fmla="*/ 4552869 w 7414897"/>
                  <a:gd name="csY69" fmla="*/ 719382 h 881669"/>
                  <a:gd name="csX70" fmla="*/ 4497075 w 7414897"/>
                  <a:gd name="csY70" fmla="*/ 805275 h 881669"/>
                  <a:gd name="csX71" fmla="*/ 4442197 w 7414897"/>
                  <a:gd name="csY71" fmla="*/ 861293 h 881669"/>
                  <a:gd name="csX72" fmla="*/ 4386621 w 7414897"/>
                  <a:gd name="csY72" fmla="*/ 881669 h 881669"/>
                  <a:gd name="csX73" fmla="*/ 4331753 w 7414897"/>
                  <a:gd name="csY73" fmla="*/ 861306 h 881669"/>
                  <a:gd name="csX74" fmla="*/ 4274048 w 7414897"/>
                  <a:gd name="csY74" fmla="*/ 802197 h 881669"/>
                  <a:gd name="csX75" fmla="*/ 4220927 w 7414897"/>
                  <a:gd name="csY75" fmla="*/ 721039 h 881669"/>
                  <a:gd name="csX76" fmla="*/ 4166234 w 7414897"/>
                  <a:gd name="csY76" fmla="*/ 620726 h 881669"/>
                  <a:gd name="csX77" fmla="*/ 4110810 w 7414897"/>
                  <a:gd name="csY77" fmla="*/ 520645 h 881669"/>
                  <a:gd name="csX78" fmla="*/ 4055746 w 7414897"/>
                  <a:gd name="csY78" fmla="*/ 436359 h 881669"/>
                  <a:gd name="csX79" fmla="*/ 4000541 w 7414897"/>
                  <a:gd name="csY79" fmla="*/ 380366 h 881669"/>
                  <a:gd name="csX80" fmla="*/ 3945138 w 7414897"/>
                  <a:gd name="csY80" fmla="*/ 360182 h 881669"/>
                  <a:gd name="csX81" fmla="*/ 3890097 w 7414897"/>
                  <a:gd name="csY81" fmla="*/ 380777 h 881669"/>
                  <a:gd name="csX82" fmla="*/ 3835789 w 7414897"/>
                  <a:gd name="csY82" fmla="*/ 435784 h 881669"/>
                  <a:gd name="csX83" fmla="*/ 3779678 w 7414897"/>
                  <a:gd name="csY83" fmla="*/ 521388 h 881669"/>
                  <a:gd name="csX84" fmla="*/ 3725429 w 7414897"/>
                  <a:gd name="csY84" fmla="*/ 621151 h 881669"/>
                  <a:gd name="csX85" fmla="*/ 3723989 w 7414897"/>
                  <a:gd name="csY85" fmla="*/ 619119 h 881669"/>
                  <a:gd name="csX86" fmla="*/ 3723294 w 7414897"/>
                  <a:gd name="csY86" fmla="*/ 621606 h 881669"/>
                  <a:gd name="csX87" fmla="*/ 3668537 w 7414897"/>
                  <a:gd name="csY87" fmla="*/ 719382 h 881669"/>
                  <a:gd name="csX88" fmla="*/ 3612744 w 7414897"/>
                  <a:gd name="csY88" fmla="*/ 805275 h 881669"/>
                  <a:gd name="csX89" fmla="*/ 3557865 w 7414897"/>
                  <a:gd name="csY89" fmla="*/ 861292 h 881669"/>
                  <a:gd name="csX90" fmla="*/ 3502288 w 7414897"/>
                  <a:gd name="csY90" fmla="*/ 881669 h 881669"/>
                  <a:gd name="csX91" fmla="*/ 3447421 w 7414897"/>
                  <a:gd name="csY91" fmla="*/ 861306 h 881669"/>
                  <a:gd name="csX92" fmla="*/ 3389716 w 7414897"/>
                  <a:gd name="csY92" fmla="*/ 802197 h 881669"/>
                  <a:gd name="csX93" fmla="*/ 3336594 w 7414897"/>
                  <a:gd name="csY93" fmla="*/ 721039 h 881669"/>
                  <a:gd name="csX94" fmla="*/ 3281902 w 7414897"/>
                  <a:gd name="csY94" fmla="*/ 620726 h 881669"/>
                  <a:gd name="csX95" fmla="*/ 3226478 w 7414897"/>
                  <a:gd name="csY95" fmla="*/ 520645 h 881669"/>
                  <a:gd name="csX96" fmla="*/ 3171414 w 7414897"/>
                  <a:gd name="csY96" fmla="*/ 436359 h 881669"/>
                  <a:gd name="csX97" fmla="*/ 3116209 w 7414897"/>
                  <a:gd name="csY97" fmla="*/ 380365 h 881669"/>
                  <a:gd name="csX98" fmla="*/ 3060806 w 7414897"/>
                  <a:gd name="csY98" fmla="*/ 360181 h 881669"/>
                  <a:gd name="csX99" fmla="*/ 3005765 w 7414897"/>
                  <a:gd name="csY99" fmla="*/ 380777 h 881669"/>
                  <a:gd name="csX100" fmla="*/ 2951457 w 7414897"/>
                  <a:gd name="csY100" fmla="*/ 435784 h 881669"/>
                  <a:gd name="csX101" fmla="*/ 2895346 w 7414897"/>
                  <a:gd name="csY101" fmla="*/ 521388 h 881669"/>
                  <a:gd name="csX102" fmla="*/ 2841097 w 7414897"/>
                  <a:gd name="csY102" fmla="*/ 621151 h 881669"/>
                  <a:gd name="csX103" fmla="*/ 2841093 w 7414897"/>
                  <a:gd name="csY103" fmla="*/ 620431 h 881669"/>
                  <a:gd name="csX104" fmla="*/ 2840640 w 7414897"/>
                  <a:gd name="csY104" fmla="*/ 621606 h 881669"/>
                  <a:gd name="csX105" fmla="*/ 2785883 w 7414897"/>
                  <a:gd name="csY105" fmla="*/ 719382 h 881669"/>
                  <a:gd name="csX106" fmla="*/ 2730089 w 7414897"/>
                  <a:gd name="csY106" fmla="*/ 805275 h 881669"/>
                  <a:gd name="csX107" fmla="*/ 2675212 w 7414897"/>
                  <a:gd name="csY107" fmla="*/ 861293 h 881669"/>
                  <a:gd name="csX108" fmla="*/ 2619635 w 7414897"/>
                  <a:gd name="csY108" fmla="*/ 881669 h 881669"/>
                  <a:gd name="csX109" fmla="*/ 2564767 w 7414897"/>
                  <a:gd name="csY109" fmla="*/ 861306 h 881669"/>
                  <a:gd name="csX110" fmla="*/ 2507062 w 7414897"/>
                  <a:gd name="csY110" fmla="*/ 802197 h 881669"/>
                  <a:gd name="csX111" fmla="*/ 2453941 w 7414897"/>
                  <a:gd name="csY111" fmla="*/ 721039 h 881669"/>
                  <a:gd name="csX112" fmla="*/ 2399248 w 7414897"/>
                  <a:gd name="csY112" fmla="*/ 620726 h 881669"/>
                  <a:gd name="csX113" fmla="*/ 2343825 w 7414897"/>
                  <a:gd name="csY113" fmla="*/ 520645 h 881669"/>
                  <a:gd name="csX114" fmla="*/ 2288760 w 7414897"/>
                  <a:gd name="csY114" fmla="*/ 436359 h 881669"/>
                  <a:gd name="csX115" fmla="*/ 2233555 w 7414897"/>
                  <a:gd name="csY115" fmla="*/ 380366 h 881669"/>
                  <a:gd name="csX116" fmla="*/ 2178153 w 7414897"/>
                  <a:gd name="csY116" fmla="*/ 360182 h 881669"/>
                  <a:gd name="csX117" fmla="*/ 2123111 w 7414897"/>
                  <a:gd name="csY117" fmla="*/ 380777 h 881669"/>
                  <a:gd name="csX118" fmla="*/ 2068804 w 7414897"/>
                  <a:gd name="csY118" fmla="*/ 435784 h 881669"/>
                  <a:gd name="csX119" fmla="*/ 2012692 w 7414897"/>
                  <a:gd name="csY119" fmla="*/ 521388 h 881669"/>
                  <a:gd name="csX120" fmla="*/ 1958443 w 7414897"/>
                  <a:gd name="csY120" fmla="*/ 621151 h 881669"/>
                  <a:gd name="csX121" fmla="*/ 1958078 w 7414897"/>
                  <a:gd name="csY121" fmla="*/ 620636 h 881669"/>
                  <a:gd name="csX122" fmla="*/ 1957808 w 7414897"/>
                  <a:gd name="csY122" fmla="*/ 621606 h 881669"/>
                  <a:gd name="csX123" fmla="*/ 1903050 w 7414897"/>
                  <a:gd name="csY123" fmla="*/ 719382 h 881669"/>
                  <a:gd name="csX124" fmla="*/ 1847257 w 7414897"/>
                  <a:gd name="csY124" fmla="*/ 805275 h 881669"/>
                  <a:gd name="csX125" fmla="*/ 1792379 w 7414897"/>
                  <a:gd name="csY125" fmla="*/ 861292 h 881669"/>
                  <a:gd name="csX126" fmla="*/ 1736802 w 7414897"/>
                  <a:gd name="csY126" fmla="*/ 881669 h 881669"/>
                  <a:gd name="csX127" fmla="*/ 1681934 w 7414897"/>
                  <a:gd name="csY127" fmla="*/ 861306 h 881669"/>
                  <a:gd name="csX128" fmla="*/ 1624229 w 7414897"/>
                  <a:gd name="csY128" fmla="*/ 802197 h 881669"/>
                  <a:gd name="csX129" fmla="*/ 1571108 w 7414897"/>
                  <a:gd name="csY129" fmla="*/ 721039 h 881669"/>
                  <a:gd name="csX130" fmla="*/ 1516416 w 7414897"/>
                  <a:gd name="csY130" fmla="*/ 620726 h 881669"/>
                  <a:gd name="csX131" fmla="*/ 1460991 w 7414897"/>
                  <a:gd name="csY131" fmla="*/ 520645 h 881669"/>
                  <a:gd name="csX132" fmla="*/ 1405927 w 7414897"/>
                  <a:gd name="csY132" fmla="*/ 436359 h 881669"/>
                  <a:gd name="csX133" fmla="*/ 1350723 w 7414897"/>
                  <a:gd name="csY133" fmla="*/ 380365 h 881669"/>
                  <a:gd name="csX134" fmla="*/ 1295320 w 7414897"/>
                  <a:gd name="csY134" fmla="*/ 360181 h 881669"/>
                  <a:gd name="csX135" fmla="*/ 1240278 w 7414897"/>
                  <a:gd name="csY135" fmla="*/ 380777 h 881669"/>
                  <a:gd name="csX136" fmla="*/ 1185971 w 7414897"/>
                  <a:gd name="csY136" fmla="*/ 435784 h 881669"/>
                  <a:gd name="csX137" fmla="*/ 1129859 w 7414897"/>
                  <a:gd name="csY137" fmla="*/ 521388 h 881669"/>
                  <a:gd name="csX138" fmla="*/ 1075610 w 7414897"/>
                  <a:gd name="csY138" fmla="*/ 621151 h 881669"/>
                  <a:gd name="csX139" fmla="*/ 1075606 w 7414897"/>
                  <a:gd name="csY139" fmla="*/ 620431 h 881669"/>
                  <a:gd name="csX140" fmla="*/ 1075154 w 7414897"/>
                  <a:gd name="csY140" fmla="*/ 621606 h 881669"/>
                  <a:gd name="csX141" fmla="*/ 1020397 w 7414897"/>
                  <a:gd name="csY141" fmla="*/ 719382 h 881669"/>
                  <a:gd name="csX142" fmla="*/ 964603 w 7414897"/>
                  <a:gd name="csY142" fmla="*/ 805275 h 881669"/>
                  <a:gd name="csX143" fmla="*/ 909725 w 7414897"/>
                  <a:gd name="csY143" fmla="*/ 861293 h 881669"/>
                  <a:gd name="csX144" fmla="*/ 854148 w 7414897"/>
                  <a:gd name="csY144" fmla="*/ 881669 h 881669"/>
                  <a:gd name="csX145" fmla="*/ 799281 w 7414897"/>
                  <a:gd name="csY145" fmla="*/ 861306 h 881669"/>
                  <a:gd name="csX146" fmla="*/ 741576 w 7414897"/>
                  <a:gd name="csY146" fmla="*/ 802197 h 881669"/>
                  <a:gd name="csX147" fmla="*/ 688455 w 7414897"/>
                  <a:gd name="csY147" fmla="*/ 721039 h 881669"/>
                  <a:gd name="csX148" fmla="*/ 633762 w 7414897"/>
                  <a:gd name="csY148" fmla="*/ 620726 h 881669"/>
                  <a:gd name="csX149" fmla="*/ 578338 w 7414897"/>
                  <a:gd name="csY149" fmla="*/ 520645 h 881669"/>
                  <a:gd name="csX150" fmla="*/ 523274 w 7414897"/>
                  <a:gd name="csY150" fmla="*/ 436359 h 881669"/>
                  <a:gd name="csX151" fmla="*/ 468069 w 7414897"/>
                  <a:gd name="csY151" fmla="*/ 380366 h 881669"/>
                  <a:gd name="csX152" fmla="*/ 412666 w 7414897"/>
                  <a:gd name="csY152" fmla="*/ 360182 h 881669"/>
                  <a:gd name="csX153" fmla="*/ 357624 w 7414897"/>
                  <a:gd name="csY153" fmla="*/ 380777 h 881669"/>
                  <a:gd name="csX154" fmla="*/ 303317 w 7414897"/>
                  <a:gd name="csY154" fmla="*/ 435784 h 881669"/>
                  <a:gd name="csX155" fmla="*/ 247206 w 7414897"/>
                  <a:gd name="csY155" fmla="*/ 521388 h 881669"/>
                  <a:gd name="csX156" fmla="*/ 192956 w 7414897"/>
                  <a:gd name="csY156" fmla="*/ 621151 h 881669"/>
                  <a:gd name="csX157" fmla="*/ 148283 w 7414897"/>
                  <a:gd name="csY157" fmla="*/ 91440 h 881669"/>
                  <a:gd name="csX0" fmla="*/ 0 w 7358054"/>
                  <a:gd name="csY0" fmla="*/ 0 h 881669"/>
                  <a:gd name="csX1" fmla="*/ 1657968 w 7358054"/>
                  <a:gd name="csY1" fmla="*/ 16935 h 881669"/>
                  <a:gd name="csX2" fmla="*/ 1710519 w 7358054"/>
                  <a:gd name="csY2" fmla="*/ 18097 h 881669"/>
                  <a:gd name="csX3" fmla="*/ 1729531 w 7358054"/>
                  <a:gd name="csY3" fmla="*/ 5967 h 881669"/>
                  <a:gd name="csX4" fmla="*/ 1765486 w 7358054"/>
                  <a:gd name="csY4" fmla="*/ 0 h 881669"/>
                  <a:gd name="csX5" fmla="*/ 3423454 w 7358054"/>
                  <a:gd name="csY5" fmla="*/ 16935 h 881669"/>
                  <a:gd name="csX6" fmla="*/ 3476209 w 7358054"/>
                  <a:gd name="csY6" fmla="*/ 18923 h 881669"/>
                  <a:gd name="csX7" fmla="*/ 3496517 w 7358054"/>
                  <a:gd name="csY7" fmla="*/ 5967 h 881669"/>
                  <a:gd name="csX8" fmla="*/ 3532472 w 7358054"/>
                  <a:gd name="csY8" fmla="*/ 0 h 881669"/>
                  <a:gd name="csX9" fmla="*/ 5190440 w 7358054"/>
                  <a:gd name="csY9" fmla="*/ 16935 h 881669"/>
                  <a:gd name="csX10" fmla="*/ 5242991 w 7358054"/>
                  <a:gd name="csY10" fmla="*/ 18097 h 881669"/>
                  <a:gd name="csX11" fmla="*/ 5262003 w 7358054"/>
                  <a:gd name="csY11" fmla="*/ 5967 h 881669"/>
                  <a:gd name="csX12" fmla="*/ 5297958 w 7358054"/>
                  <a:gd name="csY12" fmla="*/ 0 h 881669"/>
                  <a:gd name="csX13" fmla="*/ 7358054 w 7358054"/>
                  <a:gd name="csY13" fmla="*/ 51611 h 881669"/>
                  <a:gd name="csX14" fmla="*/ 7198923 w 7358054"/>
                  <a:gd name="csY14" fmla="*/ 621606 h 881669"/>
                  <a:gd name="csX15" fmla="*/ 7144166 w 7358054"/>
                  <a:gd name="csY15" fmla="*/ 719382 h 881669"/>
                  <a:gd name="csX16" fmla="*/ 7088373 w 7358054"/>
                  <a:gd name="csY16" fmla="*/ 805275 h 881669"/>
                  <a:gd name="csX17" fmla="*/ 7033494 w 7358054"/>
                  <a:gd name="csY17" fmla="*/ 861292 h 881669"/>
                  <a:gd name="csX18" fmla="*/ 6977917 w 7358054"/>
                  <a:gd name="csY18" fmla="*/ 881669 h 881669"/>
                  <a:gd name="csX19" fmla="*/ 6923050 w 7358054"/>
                  <a:gd name="csY19" fmla="*/ 861306 h 881669"/>
                  <a:gd name="csX20" fmla="*/ 6865345 w 7358054"/>
                  <a:gd name="csY20" fmla="*/ 802197 h 881669"/>
                  <a:gd name="csX21" fmla="*/ 6812224 w 7358054"/>
                  <a:gd name="csY21" fmla="*/ 721039 h 881669"/>
                  <a:gd name="csX22" fmla="*/ 6757531 w 7358054"/>
                  <a:gd name="csY22" fmla="*/ 620726 h 881669"/>
                  <a:gd name="csX23" fmla="*/ 6702107 w 7358054"/>
                  <a:gd name="csY23" fmla="*/ 520645 h 881669"/>
                  <a:gd name="csX24" fmla="*/ 6647043 w 7358054"/>
                  <a:gd name="csY24" fmla="*/ 436359 h 881669"/>
                  <a:gd name="csX25" fmla="*/ 6591838 w 7358054"/>
                  <a:gd name="csY25" fmla="*/ 380365 h 881669"/>
                  <a:gd name="csX26" fmla="*/ 6536436 w 7358054"/>
                  <a:gd name="csY26" fmla="*/ 360181 h 881669"/>
                  <a:gd name="csX27" fmla="*/ 6481394 w 7358054"/>
                  <a:gd name="csY27" fmla="*/ 380777 h 881669"/>
                  <a:gd name="csX28" fmla="*/ 6427086 w 7358054"/>
                  <a:gd name="csY28" fmla="*/ 435784 h 881669"/>
                  <a:gd name="csX29" fmla="*/ 6370975 w 7358054"/>
                  <a:gd name="csY29" fmla="*/ 521388 h 881669"/>
                  <a:gd name="csX30" fmla="*/ 6316726 w 7358054"/>
                  <a:gd name="csY30" fmla="*/ 621151 h 881669"/>
                  <a:gd name="csX31" fmla="*/ 6316722 w 7358054"/>
                  <a:gd name="csY31" fmla="*/ 620431 h 881669"/>
                  <a:gd name="csX32" fmla="*/ 6316270 w 7358054"/>
                  <a:gd name="csY32" fmla="*/ 621606 h 881669"/>
                  <a:gd name="csX33" fmla="*/ 6261512 w 7358054"/>
                  <a:gd name="csY33" fmla="*/ 719382 h 881669"/>
                  <a:gd name="csX34" fmla="*/ 6205719 w 7358054"/>
                  <a:gd name="csY34" fmla="*/ 805275 h 881669"/>
                  <a:gd name="csX35" fmla="*/ 6150841 w 7358054"/>
                  <a:gd name="csY35" fmla="*/ 861293 h 881669"/>
                  <a:gd name="csX36" fmla="*/ 6095264 w 7358054"/>
                  <a:gd name="csY36" fmla="*/ 881669 h 881669"/>
                  <a:gd name="csX37" fmla="*/ 6040396 w 7358054"/>
                  <a:gd name="csY37" fmla="*/ 861306 h 881669"/>
                  <a:gd name="csX38" fmla="*/ 5982691 w 7358054"/>
                  <a:gd name="csY38" fmla="*/ 802197 h 881669"/>
                  <a:gd name="csX39" fmla="*/ 5929570 w 7358054"/>
                  <a:gd name="csY39" fmla="*/ 721039 h 881669"/>
                  <a:gd name="csX40" fmla="*/ 5874877 w 7358054"/>
                  <a:gd name="csY40" fmla="*/ 620726 h 881669"/>
                  <a:gd name="csX41" fmla="*/ 5819454 w 7358054"/>
                  <a:gd name="csY41" fmla="*/ 520645 h 881669"/>
                  <a:gd name="csX42" fmla="*/ 5764390 w 7358054"/>
                  <a:gd name="csY42" fmla="*/ 436359 h 881669"/>
                  <a:gd name="csX43" fmla="*/ 5709184 w 7358054"/>
                  <a:gd name="csY43" fmla="*/ 380366 h 881669"/>
                  <a:gd name="csX44" fmla="*/ 5653782 w 7358054"/>
                  <a:gd name="csY44" fmla="*/ 360182 h 881669"/>
                  <a:gd name="csX45" fmla="*/ 5598740 w 7358054"/>
                  <a:gd name="csY45" fmla="*/ 380777 h 881669"/>
                  <a:gd name="csX46" fmla="*/ 5544433 w 7358054"/>
                  <a:gd name="csY46" fmla="*/ 435784 h 881669"/>
                  <a:gd name="csX47" fmla="*/ 5488321 w 7358054"/>
                  <a:gd name="csY47" fmla="*/ 521388 h 881669"/>
                  <a:gd name="csX48" fmla="*/ 5434072 w 7358054"/>
                  <a:gd name="csY48" fmla="*/ 621151 h 881669"/>
                  <a:gd name="csX49" fmla="*/ 5433707 w 7358054"/>
                  <a:gd name="csY49" fmla="*/ 620636 h 881669"/>
                  <a:gd name="csX50" fmla="*/ 5433437 w 7358054"/>
                  <a:gd name="csY50" fmla="*/ 621606 h 881669"/>
                  <a:gd name="csX51" fmla="*/ 5378680 w 7358054"/>
                  <a:gd name="csY51" fmla="*/ 719382 h 881669"/>
                  <a:gd name="csX52" fmla="*/ 5322886 w 7358054"/>
                  <a:gd name="csY52" fmla="*/ 805275 h 881669"/>
                  <a:gd name="csX53" fmla="*/ 5268008 w 7358054"/>
                  <a:gd name="csY53" fmla="*/ 861292 h 881669"/>
                  <a:gd name="csX54" fmla="*/ 5212431 w 7358054"/>
                  <a:gd name="csY54" fmla="*/ 881669 h 881669"/>
                  <a:gd name="csX55" fmla="*/ 5157564 w 7358054"/>
                  <a:gd name="csY55" fmla="*/ 861306 h 881669"/>
                  <a:gd name="csX56" fmla="*/ 5099859 w 7358054"/>
                  <a:gd name="csY56" fmla="*/ 802197 h 881669"/>
                  <a:gd name="csX57" fmla="*/ 5046737 w 7358054"/>
                  <a:gd name="csY57" fmla="*/ 721039 h 881669"/>
                  <a:gd name="csX58" fmla="*/ 4992045 w 7358054"/>
                  <a:gd name="csY58" fmla="*/ 620726 h 881669"/>
                  <a:gd name="csX59" fmla="*/ 4936621 w 7358054"/>
                  <a:gd name="csY59" fmla="*/ 520645 h 881669"/>
                  <a:gd name="csX60" fmla="*/ 4881556 w 7358054"/>
                  <a:gd name="csY60" fmla="*/ 436359 h 881669"/>
                  <a:gd name="csX61" fmla="*/ 4826352 w 7358054"/>
                  <a:gd name="csY61" fmla="*/ 380365 h 881669"/>
                  <a:gd name="csX62" fmla="*/ 4770949 w 7358054"/>
                  <a:gd name="csY62" fmla="*/ 360181 h 881669"/>
                  <a:gd name="csX63" fmla="*/ 4715907 w 7358054"/>
                  <a:gd name="csY63" fmla="*/ 380777 h 881669"/>
                  <a:gd name="csX64" fmla="*/ 4661600 w 7358054"/>
                  <a:gd name="csY64" fmla="*/ 435784 h 881669"/>
                  <a:gd name="csX65" fmla="*/ 4605488 w 7358054"/>
                  <a:gd name="csY65" fmla="*/ 521388 h 881669"/>
                  <a:gd name="csX66" fmla="*/ 4551239 w 7358054"/>
                  <a:gd name="csY66" fmla="*/ 621151 h 881669"/>
                  <a:gd name="csX67" fmla="*/ 4551235 w 7358054"/>
                  <a:gd name="csY67" fmla="*/ 620431 h 881669"/>
                  <a:gd name="csX68" fmla="*/ 4550783 w 7358054"/>
                  <a:gd name="csY68" fmla="*/ 621606 h 881669"/>
                  <a:gd name="csX69" fmla="*/ 4496026 w 7358054"/>
                  <a:gd name="csY69" fmla="*/ 719382 h 881669"/>
                  <a:gd name="csX70" fmla="*/ 4440232 w 7358054"/>
                  <a:gd name="csY70" fmla="*/ 805275 h 881669"/>
                  <a:gd name="csX71" fmla="*/ 4385354 w 7358054"/>
                  <a:gd name="csY71" fmla="*/ 861293 h 881669"/>
                  <a:gd name="csX72" fmla="*/ 4329778 w 7358054"/>
                  <a:gd name="csY72" fmla="*/ 881669 h 881669"/>
                  <a:gd name="csX73" fmla="*/ 4274910 w 7358054"/>
                  <a:gd name="csY73" fmla="*/ 861306 h 881669"/>
                  <a:gd name="csX74" fmla="*/ 4217205 w 7358054"/>
                  <a:gd name="csY74" fmla="*/ 802197 h 881669"/>
                  <a:gd name="csX75" fmla="*/ 4164084 w 7358054"/>
                  <a:gd name="csY75" fmla="*/ 721039 h 881669"/>
                  <a:gd name="csX76" fmla="*/ 4109391 w 7358054"/>
                  <a:gd name="csY76" fmla="*/ 620726 h 881669"/>
                  <a:gd name="csX77" fmla="*/ 4053967 w 7358054"/>
                  <a:gd name="csY77" fmla="*/ 520645 h 881669"/>
                  <a:gd name="csX78" fmla="*/ 3998903 w 7358054"/>
                  <a:gd name="csY78" fmla="*/ 436359 h 881669"/>
                  <a:gd name="csX79" fmla="*/ 3943698 w 7358054"/>
                  <a:gd name="csY79" fmla="*/ 380366 h 881669"/>
                  <a:gd name="csX80" fmla="*/ 3888295 w 7358054"/>
                  <a:gd name="csY80" fmla="*/ 360182 h 881669"/>
                  <a:gd name="csX81" fmla="*/ 3833254 w 7358054"/>
                  <a:gd name="csY81" fmla="*/ 380777 h 881669"/>
                  <a:gd name="csX82" fmla="*/ 3778946 w 7358054"/>
                  <a:gd name="csY82" fmla="*/ 435784 h 881669"/>
                  <a:gd name="csX83" fmla="*/ 3722835 w 7358054"/>
                  <a:gd name="csY83" fmla="*/ 521388 h 881669"/>
                  <a:gd name="csX84" fmla="*/ 3668586 w 7358054"/>
                  <a:gd name="csY84" fmla="*/ 621151 h 881669"/>
                  <a:gd name="csX85" fmla="*/ 3667146 w 7358054"/>
                  <a:gd name="csY85" fmla="*/ 619119 h 881669"/>
                  <a:gd name="csX86" fmla="*/ 3666451 w 7358054"/>
                  <a:gd name="csY86" fmla="*/ 621606 h 881669"/>
                  <a:gd name="csX87" fmla="*/ 3611694 w 7358054"/>
                  <a:gd name="csY87" fmla="*/ 719382 h 881669"/>
                  <a:gd name="csX88" fmla="*/ 3555901 w 7358054"/>
                  <a:gd name="csY88" fmla="*/ 805275 h 881669"/>
                  <a:gd name="csX89" fmla="*/ 3501022 w 7358054"/>
                  <a:gd name="csY89" fmla="*/ 861292 h 881669"/>
                  <a:gd name="csX90" fmla="*/ 3445445 w 7358054"/>
                  <a:gd name="csY90" fmla="*/ 881669 h 881669"/>
                  <a:gd name="csX91" fmla="*/ 3390578 w 7358054"/>
                  <a:gd name="csY91" fmla="*/ 861306 h 881669"/>
                  <a:gd name="csX92" fmla="*/ 3332873 w 7358054"/>
                  <a:gd name="csY92" fmla="*/ 802197 h 881669"/>
                  <a:gd name="csX93" fmla="*/ 3279751 w 7358054"/>
                  <a:gd name="csY93" fmla="*/ 721039 h 881669"/>
                  <a:gd name="csX94" fmla="*/ 3225059 w 7358054"/>
                  <a:gd name="csY94" fmla="*/ 620726 h 881669"/>
                  <a:gd name="csX95" fmla="*/ 3169635 w 7358054"/>
                  <a:gd name="csY95" fmla="*/ 520645 h 881669"/>
                  <a:gd name="csX96" fmla="*/ 3114571 w 7358054"/>
                  <a:gd name="csY96" fmla="*/ 436359 h 881669"/>
                  <a:gd name="csX97" fmla="*/ 3059366 w 7358054"/>
                  <a:gd name="csY97" fmla="*/ 380365 h 881669"/>
                  <a:gd name="csX98" fmla="*/ 3003963 w 7358054"/>
                  <a:gd name="csY98" fmla="*/ 360181 h 881669"/>
                  <a:gd name="csX99" fmla="*/ 2948922 w 7358054"/>
                  <a:gd name="csY99" fmla="*/ 380777 h 881669"/>
                  <a:gd name="csX100" fmla="*/ 2894614 w 7358054"/>
                  <a:gd name="csY100" fmla="*/ 435784 h 881669"/>
                  <a:gd name="csX101" fmla="*/ 2838503 w 7358054"/>
                  <a:gd name="csY101" fmla="*/ 521388 h 881669"/>
                  <a:gd name="csX102" fmla="*/ 2784254 w 7358054"/>
                  <a:gd name="csY102" fmla="*/ 621151 h 881669"/>
                  <a:gd name="csX103" fmla="*/ 2784250 w 7358054"/>
                  <a:gd name="csY103" fmla="*/ 620431 h 881669"/>
                  <a:gd name="csX104" fmla="*/ 2783797 w 7358054"/>
                  <a:gd name="csY104" fmla="*/ 621606 h 881669"/>
                  <a:gd name="csX105" fmla="*/ 2729040 w 7358054"/>
                  <a:gd name="csY105" fmla="*/ 719382 h 881669"/>
                  <a:gd name="csX106" fmla="*/ 2673246 w 7358054"/>
                  <a:gd name="csY106" fmla="*/ 805275 h 881669"/>
                  <a:gd name="csX107" fmla="*/ 2618369 w 7358054"/>
                  <a:gd name="csY107" fmla="*/ 861293 h 881669"/>
                  <a:gd name="csX108" fmla="*/ 2562792 w 7358054"/>
                  <a:gd name="csY108" fmla="*/ 881669 h 881669"/>
                  <a:gd name="csX109" fmla="*/ 2507924 w 7358054"/>
                  <a:gd name="csY109" fmla="*/ 861306 h 881669"/>
                  <a:gd name="csX110" fmla="*/ 2450219 w 7358054"/>
                  <a:gd name="csY110" fmla="*/ 802197 h 881669"/>
                  <a:gd name="csX111" fmla="*/ 2397098 w 7358054"/>
                  <a:gd name="csY111" fmla="*/ 721039 h 881669"/>
                  <a:gd name="csX112" fmla="*/ 2342405 w 7358054"/>
                  <a:gd name="csY112" fmla="*/ 620726 h 881669"/>
                  <a:gd name="csX113" fmla="*/ 2286982 w 7358054"/>
                  <a:gd name="csY113" fmla="*/ 520645 h 881669"/>
                  <a:gd name="csX114" fmla="*/ 2231917 w 7358054"/>
                  <a:gd name="csY114" fmla="*/ 436359 h 881669"/>
                  <a:gd name="csX115" fmla="*/ 2176712 w 7358054"/>
                  <a:gd name="csY115" fmla="*/ 380366 h 881669"/>
                  <a:gd name="csX116" fmla="*/ 2121310 w 7358054"/>
                  <a:gd name="csY116" fmla="*/ 360182 h 881669"/>
                  <a:gd name="csX117" fmla="*/ 2066268 w 7358054"/>
                  <a:gd name="csY117" fmla="*/ 380777 h 881669"/>
                  <a:gd name="csX118" fmla="*/ 2011961 w 7358054"/>
                  <a:gd name="csY118" fmla="*/ 435784 h 881669"/>
                  <a:gd name="csX119" fmla="*/ 1955849 w 7358054"/>
                  <a:gd name="csY119" fmla="*/ 521388 h 881669"/>
                  <a:gd name="csX120" fmla="*/ 1901600 w 7358054"/>
                  <a:gd name="csY120" fmla="*/ 621151 h 881669"/>
                  <a:gd name="csX121" fmla="*/ 1901235 w 7358054"/>
                  <a:gd name="csY121" fmla="*/ 620636 h 881669"/>
                  <a:gd name="csX122" fmla="*/ 1900965 w 7358054"/>
                  <a:gd name="csY122" fmla="*/ 621606 h 881669"/>
                  <a:gd name="csX123" fmla="*/ 1846207 w 7358054"/>
                  <a:gd name="csY123" fmla="*/ 719382 h 881669"/>
                  <a:gd name="csX124" fmla="*/ 1790414 w 7358054"/>
                  <a:gd name="csY124" fmla="*/ 805275 h 881669"/>
                  <a:gd name="csX125" fmla="*/ 1735536 w 7358054"/>
                  <a:gd name="csY125" fmla="*/ 861292 h 881669"/>
                  <a:gd name="csX126" fmla="*/ 1679959 w 7358054"/>
                  <a:gd name="csY126" fmla="*/ 881669 h 881669"/>
                  <a:gd name="csX127" fmla="*/ 1625091 w 7358054"/>
                  <a:gd name="csY127" fmla="*/ 861306 h 881669"/>
                  <a:gd name="csX128" fmla="*/ 1567386 w 7358054"/>
                  <a:gd name="csY128" fmla="*/ 802197 h 881669"/>
                  <a:gd name="csX129" fmla="*/ 1514265 w 7358054"/>
                  <a:gd name="csY129" fmla="*/ 721039 h 881669"/>
                  <a:gd name="csX130" fmla="*/ 1459573 w 7358054"/>
                  <a:gd name="csY130" fmla="*/ 620726 h 881669"/>
                  <a:gd name="csX131" fmla="*/ 1404148 w 7358054"/>
                  <a:gd name="csY131" fmla="*/ 520645 h 881669"/>
                  <a:gd name="csX132" fmla="*/ 1349084 w 7358054"/>
                  <a:gd name="csY132" fmla="*/ 436359 h 881669"/>
                  <a:gd name="csX133" fmla="*/ 1293880 w 7358054"/>
                  <a:gd name="csY133" fmla="*/ 380365 h 881669"/>
                  <a:gd name="csX134" fmla="*/ 1238477 w 7358054"/>
                  <a:gd name="csY134" fmla="*/ 360181 h 881669"/>
                  <a:gd name="csX135" fmla="*/ 1183435 w 7358054"/>
                  <a:gd name="csY135" fmla="*/ 380777 h 881669"/>
                  <a:gd name="csX136" fmla="*/ 1129128 w 7358054"/>
                  <a:gd name="csY136" fmla="*/ 435784 h 881669"/>
                  <a:gd name="csX137" fmla="*/ 1073016 w 7358054"/>
                  <a:gd name="csY137" fmla="*/ 521388 h 881669"/>
                  <a:gd name="csX138" fmla="*/ 1018767 w 7358054"/>
                  <a:gd name="csY138" fmla="*/ 621151 h 881669"/>
                  <a:gd name="csX139" fmla="*/ 1018763 w 7358054"/>
                  <a:gd name="csY139" fmla="*/ 620431 h 881669"/>
                  <a:gd name="csX140" fmla="*/ 1018311 w 7358054"/>
                  <a:gd name="csY140" fmla="*/ 621606 h 881669"/>
                  <a:gd name="csX141" fmla="*/ 963554 w 7358054"/>
                  <a:gd name="csY141" fmla="*/ 719382 h 881669"/>
                  <a:gd name="csX142" fmla="*/ 907760 w 7358054"/>
                  <a:gd name="csY142" fmla="*/ 805275 h 881669"/>
                  <a:gd name="csX143" fmla="*/ 852882 w 7358054"/>
                  <a:gd name="csY143" fmla="*/ 861293 h 881669"/>
                  <a:gd name="csX144" fmla="*/ 797305 w 7358054"/>
                  <a:gd name="csY144" fmla="*/ 881669 h 881669"/>
                  <a:gd name="csX145" fmla="*/ 742438 w 7358054"/>
                  <a:gd name="csY145" fmla="*/ 861306 h 881669"/>
                  <a:gd name="csX146" fmla="*/ 684733 w 7358054"/>
                  <a:gd name="csY146" fmla="*/ 802197 h 881669"/>
                  <a:gd name="csX147" fmla="*/ 631612 w 7358054"/>
                  <a:gd name="csY147" fmla="*/ 721039 h 881669"/>
                  <a:gd name="csX148" fmla="*/ 576919 w 7358054"/>
                  <a:gd name="csY148" fmla="*/ 620726 h 881669"/>
                  <a:gd name="csX149" fmla="*/ 521495 w 7358054"/>
                  <a:gd name="csY149" fmla="*/ 520645 h 881669"/>
                  <a:gd name="csX150" fmla="*/ 466431 w 7358054"/>
                  <a:gd name="csY150" fmla="*/ 436359 h 881669"/>
                  <a:gd name="csX151" fmla="*/ 411226 w 7358054"/>
                  <a:gd name="csY151" fmla="*/ 380366 h 881669"/>
                  <a:gd name="csX152" fmla="*/ 355823 w 7358054"/>
                  <a:gd name="csY152" fmla="*/ 360182 h 881669"/>
                  <a:gd name="csX153" fmla="*/ 300781 w 7358054"/>
                  <a:gd name="csY153" fmla="*/ 380777 h 881669"/>
                  <a:gd name="csX154" fmla="*/ 246474 w 7358054"/>
                  <a:gd name="csY154" fmla="*/ 435784 h 881669"/>
                  <a:gd name="csX155" fmla="*/ 190363 w 7358054"/>
                  <a:gd name="csY155" fmla="*/ 521388 h 881669"/>
                  <a:gd name="csX156" fmla="*/ 136113 w 7358054"/>
                  <a:gd name="csY156" fmla="*/ 621151 h 881669"/>
                  <a:gd name="csX0" fmla="*/ 1521855 w 7221941"/>
                  <a:gd name="csY0" fmla="*/ 16935 h 881669"/>
                  <a:gd name="csX1" fmla="*/ 1574406 w 7221941"/>
                  <a:gd name="csY1" fmla="*/ 18097 h 881669"/>
                  <a:gd name="csX2" fmla="*/ 1593418 w 7221941"/>
                  <a:gd name="csY2" fmla="*/ 5967 h 881669"/>
                  <a:gd name="csX3" fmla="*/ 1629373 w 7221941"/>
                  <a:gd name="csY3" fmla="*/ 0 h 881669"/>
                  <a:gd name="csX4" fmla="*/ 3287341 w 7221941"/>
                  <a:gd name="csY4" fmla="*/ 16935 h 881669"/>
                  <a:gd name="csX5" fmla="*/ 3340096 w 7221941"/>
                  <a:gd name="csY5" fmla="*/ 18923 h 881669"/>
                  <a:gd name="csX6" fmla="*/ 3360404 w 7221941"/>
                  <a:gd name="csY6" fmla="*/ 5967 h 881669"/>
                  <a:gd name="csX7" fmla="*/ 3396359 w 7221941"/>
                  <a:gd name="csY7" fmla="*/ 0 h 881669"/>
                  <a:gd name="csX8" fmla="*/ 5054327 w 7221941"/>
                  <a:gd name="csY8" fmla="*/ 16935 h 881669"/>
                  <a:gd name="csX9" fmla="*/ 5106878 w 7221941"/>
                  <a:gd name="csY9" fmla="*/ 18097 h 881669"/>
                  <a:gd name="csX10" fmla="*/ 5125890 w 7221941"/>
                  <a:gd name="csY10" fmla="*/ 5967 h 881669"/>
                  <a:gd name="csX11" fmla="*/ 5161845 w 7221941"/>
                  <a:gd name="csY11" fmla="*/ 0 h 881669"/>
                  <a:gd name="csX12" fmla="*/ 7221941 w 7221941"/>
                  <a:gd name="csY12" fmla="*/ 51611 h 881669"/>
                  <a:gd name="csX13" fmla="*/ 7062810 w 7221941"/>
                  <a:gd name="csY13" fmla="*/ 621606 h 881669"/>
                  <a:gd name="csX14" fmla="*/ 7008053 w 7221941"/>
                  <a:gd name="csY14" fmla="*/ 719382 h 881669"/>
                  <a:gd name="csX15" fmla="*/ 6952260 w 7221941"/>
                  <a:gd name="csY15" fmla="*/ 805275 h 881669"/>
                  <a:gd name="csX16" fmla="*/ 6897381 w 7221941"/>
                  <a:gd name="csY16" fmla="*/ 861292 h 881669"/>
                  <a:gd name="csX17" fmla="*/ 6841804 w 7221941"/>
                  <a:gd name="csY17" fmla="*/ 881669 h 881669"/>
                  <a:gd name="csX18" fmla="*/ 6786937 w 7221941"/>
                  <a:gd name="csY18" fmla="*/ 861306 h 881669"/>
                  <a:gd name="csX19" fmla="*/ 6729232 w 7221941"/>
                  <a:gd name="csY19" fmla="*/ 802197 h 881669"/>
                  <a:gd name="csX20" fmla="*/ 6676111 w 7221941"/>
                  <a:gd name="csY20" fmla="*/ 721039 h 881669"/>
                  <a:gd name="csX21" fmla="*/ 6621418 w 7221941"/>
                  <a:gd name="csY21" fmla="*/ 620726 h 881669"/>
                  <a:gd name="csX22" fmla="*/ 6565994 w 7221941"/>
                  <a:gd name="csY22" fmla="*/ 520645 h 881669"/>
                  <a:gd name="csX23" fmla="*/ 6510930 w 7221941"/>
                  <a:gd name="csY23" fmla="*/ 436359 h 881669"/>
                  <a:gd name="csX24" fmla="*/ 6455725 w 7221941"/>
                  <a:gd name="csY24" fmla="*/ 380365 h 881669"/>
                  <a:gd name="csX25" fmla="*/ 6400323 w 7221941"/>
                  <a:gd name="csY25" fmla="*/ 360181 h 881669"/>
                  <a:gd name="csX26" fmla="*/ 6345281 w 7221941"/>
                  <a:gd name="csY26" fmla="*/ 380777 h 881669"/>
                  <a:gd name="csX27" fmla="*/ 6290973 w 7221941"/>
                  <a:gd name="csY27" fmla="*/ 435784 h 881669"/>
                  <a:gd name="csX28" fmla="*/ 6234862 w 7221941"/>
                  <a:gd name="csY28" fmla="*/ 521388 h 881669"/>
                  <a:gd name="csX29" fmla="*/ 6180613 w 7221941"/>
                  <a:gd name="csY29" fmla="*/ 621151 h 881669"/>
                  <a:gd name="csX30" fmla="*/ 6180609 w 7221941"/>
                  <a:gd name="csY30" fmla="*/ 620431 h 881669"/>
                  <a:gd name="csX31" fmla="*/ 6180157 w 7221941"/>
                  <a:gd name="csY31" fmla="*/ 621606 h 881669"/>
                  <a:gd name="csX32" fmla="*/ 6125399 w 7221941"/>
                  <a:gd name="csY32" fmla="*/ 719382 h 881669"/>
                  <a:gd name="csX33" fmla="*/ 6069606 w 7221941"/>
                  <a:gd name="csY33" fmla="*/ 805275 h 881669"/>
                  <a:gd name="csX34" fmla="*/ 6014728 w 7221941"/>
                  <a:gd name="csY34" fmla="*/ 861293 h 881669"/>
                  <a:gd name="csX35" fmla="*/ 5959151 w 7221941"/>
                  <a:gd name="csY35" fmla="*/ 881669 h 881669"/>
                  <a:gd name="csX36" fmla="*/ 5904283 w 7221941"/>
                  <a:gd name="csY36" fmla="*/ 861306 h 881669"/>
                  <a:gd name="csX37" fmla="*/ 5846578 w 7221941"/>
                  <a:gd name="csY37" fmla="*/ 802197 h 881669"/>
                  <a:gd name="csX38" fmla="*/ 5793457 w 7221941"/>
                  <a:gd name="csY38" fmla="*/ 721039 h 881669"/>
                  <a:gd name="csX39" fmla="*/ 5738764 w 7221941"/>
                  <a:gd name="csY39" fmla="*/ 620726 h 881669"/>
                  <a:gd name="csX40" fmla="*/ 5683341 w 7221941"/>
                  <a:gd name="csY40" fmla="*/ 520645 h 881669"/>
                  <a:gd name="csX41" fmla="*/ 5628277 w 7221941"/>
                  <a:gd name="csY41" fmla="*/ 436359 h 881669"/>
                  <a:gd name="csX42" fmla="*/ 5573071 w 7221941"/>
                  <a:gd name="csY42" fmla="*/ 380366 h 881669"/>
                  <a:gd name="csX43" fmla="*/ 5517669 w 7221941"/>
                  <a:gd name="csY43" fmla="*/ 360182 h 881669"/>
                  <a:gd name="csX44" fmla="*/ 5462627 w 7221941"/>
                  <a:gd name="csY44" fmla="*/ 380777 h 881669"/>
                  <a:gd name="csX45" fmla="*/ 5408320 w 7221941"/>
                  <a:gd name="csY45" fmla="*/ 435784 h 881669"/>
                  <a:gd name="csX46" fmla="*/ 5352208 w 7221941"/>
                  <a:gd name="csY46" fmla="*/ 521388 h 881669"/>
                  <a:gd name="csX47" fmla="*/ 5297959 w 7221941"/>
                  <a:gd name="csY47" fmla="*/ 621151 h 881669"/>
                  <a:gd name="csX48" fmla="*/ 5297594 w 7221941"/>
                  <a:gd name="csY48" fmla="*/ 620636 h 881669"/>
                  <a:gd name="csX49" fmla="*/ 5297324 w 7221941"/>
                  <a:gd name="csY49" fmla="*/ 621606 h 881669"/>
                  <a:gd name="csX50" fmla="*/ 5242567 w 7221941"/>
                  <a:gd name="csY50" fmla="*/ 719382 h 881669"/>
                  <a:gd name="csX51" fmla="*/ 5186773 w 7221941"/>
                  <a:gd name="csY51" fmla="*/ 805275 h 881669"/>
                  <a:gd name="csX52" fmla="*/ 5131895 w 7221941"/>
                  <a:gd name="csY52" fmla="*/ 861292 h 881669"/>
                  <a:gd name="csX53" fmla="*/ 5076318 w 7221941"/>
                  <a:gd name="csY53" fmla="*/ 881669 h 881669"/>
                  <a:gd name="csX54" fmla="*/ 5021451 w 7221941"/>
                  <a:gd name="csY54" fmla="*/ 861306 h 881669"/>
                  <a:gd name="csX55" fmla="*/ 4963746 w 7221941"/>
                  <a:gd name="csY55" fmla="*/ 802197 h 881669"/>
                  <a:gd name="csX56" fmla="*/ 4910624 w 7221941"/>
                  <a:gd name="csY56" fmla="*/ 721039 h 881669"/>
                  <a:gd name="csX57" fmla="*/ 4855932 w 7221941"/>
                  <a:gd name="csY57" fmla="*/ 620726 h 881669"/>
                  <a:gd name="csX58" fmla="*/ 4800508 w 7221941"/>
                  <a:gd name="csY58" fmla="*/ 520645 h 881669"/>
                  <a:gd name="csX59" fmla="*/ 4745443 w 7221941"/>
                  <a:gd name="csY59" fmla="*/ 436359 h 881669"/>
                  <a:gd name="csX60" fmla="*/ 4690239 w 7221941"/>
                  <a:gd name="csY60" fmla="*/ 380365 h 881669"/>
                  <a:gd name="csX61" fmla="*/ 4634836 w 7221941"/>
                  <a:gd name="csY61" fmla="*/ 360181 h 881669"/>
                  <a:gd name="csX62" fmla="*/ 4579794 w 7221941"/>
                  <a:gd name="csY62" fmla="*/ 380777 h 881669"/>
                  <a:gd name="csX63" fmla="*/ 4525487 w 7221941"/>
                  <a:gd name="csY63" fmla="*/ 435784 h 881669"/>
                  <a:gd name="csX64" fmla="*/ 4469375 w 7221941"/>
                  <a:gd name="csY64" fmla="*/ 521388 h 881669"/>
                  <a:gd name="csX65" fmla="*/ 4415126 w 7221941"/>
                  <a:gd name="csY65" fmla="*/ 621151 h 881669"/>
                  <a:gd name="csX66" fmla="*/ 4415122 w 7221941"/>
                  <a:gd name="csY66" fmla="*/ 620431 h 881669"/>
                  <a:gd name="csX67" fmla="*/ 4414670 w 7221941"/>
                  <a:gd name="csY67" fmla="*/ 621606 h 881669"/>
                  <a:gd name="csX68" fmla="*/ 4359913 w 7221941"/>
                  <a:gd name="csY68" fmla="*/ 719382 h 881669"/>
                  <a:gd name="csX69" fmla="*/ 4304119 w 7221941"/>
                  <a:gd name="csY69" fmla="*/ 805275 h 881669"/>
                  <a:gd name="csX70" fmla="*/ 4249241 w 7221941"/>
                  <a:gd name="csY70" fmla="*/ 861293 h 881669"/>
                  <a:gd name="csX71" fmla="*/ 4193665 w 7221941"/>
                  <a:gd name="csY71" fmla="*/ 881669 h 881669"/>
                  <a:gd name="csX72" fmla="*/ 4138797 w 7221941"/>
                  <a:gd name="csY72" fmla="*/ 861306 h 881669"/>
                  <a:gd name="csX73" fmla="*/ 4081092 w 7221941"/>
                  <a:gd name="csY73" fmla="*/ 802197 h 881669"/>
                  <a:gd name="csX74" fmla="*/ 4027971 w 7221941"/>
                  <a:gd name="csY74" fmla="*/ 721039 h 881669"/>
                  <a:gd name="csX75" fmla="*/ 3973278 w 7221941"/>
                  <a:gd name="csY75" fmla="*/ 620726 h 881669"/>
                  <a:gd name="csX76" fmla="*/ 3917854 w 7221941"/>
                  <a:gd name="csY76" fmla="*/ 520645 h 881669"/>
                  <a:gd name="csX77" fmla="*/ 3862790 w 7221941"/>
                  <a:gd name="csY77" fmla="*/ 436359 h 881669"/>
                  <a:gd name="csX78" fmla="*/ 3807585 w 7221941"/>
                  <a:gd name="csY78" fmla="*/ 380366 h 881669"/>
                  <a:gd name="csX79" fmla="*/ 3752182 w 7221941"/>
                  <a:gd name="csY79" fmla="*/ 360182 h 881669"/>
                  <a:gd name="csX80" fmla="*/ 3697141 w 7221941"/>
                  <a:gd name="csY80" fmla="*/ 380777 h 881669"/>
                  <a:gd name="csX81" fmla="*/ 3642833 w 7221941"/>
                  <a:gd name="csY81" fmla="*/ 435784 h 881669"/>
                  <a:gd name="csX82" fmla="*/ 3586722 w 7221941"/>
                  <a:gd name="csY82" fmla="*/ 521388 h 881669"/>
                  <a:gd name="csX83" fmla="*/ 3532473 w 7221941"/>
                  <a:gd name="csY83" fmla="*/ 621151 h 881669"/>
                  <a:gd name="csX84" fmla="*/ 3531033 w 7221941"/>
                  <a:gd name="csY84" fmla="*/ 619119 h 881669"/>
                  <a:gd name="csX85" fmla="*/ 3530338 w 7221941"/>
                  <a:gd name="csY85" fmla="*/ 621606 h 881669"/>
                  <a:gd name="csX86" fmla="*/ 3475581 w 7221941"/>
                  <a:gd name="csY86" fmla="*/ 719382 h 881669"/>
                  <a:gd name="csX87" fmla="*/ 3419788 w 7221941"/>
                  <a:gd name="csY87" fmla="*/ 805275 h 881669"/>
                  <a:gd name="csX88" fmla="*/ 3364909 w 7221941"/>
                  <a:gd name="csY88" fmla="*/ 861292 h 881669"/>
                  <a:gd name="csX89" fmla="*/ 3309332 w 7221941"/>
                  <a:gd name="csY89" fmla="*/ 881669 h 881669"/>
                  <a:gd name="csX90" fmla="*/ 3254465 w 7221941"/>
                  <a:gd name="csY90" fmla="*/ 861306 h 881669"/>
                  <a:gd name="csX91" fmla="*/ 3196760 w 7221941"/>
                  <a:gd name="csY91" fmla="*/ 802197 h 881669"/>
                  <a:gd name="csX92" fmla="*/ 3143638 w 7221941"/>
                  <a:gd name="csY92" fmla="*/ 721039 h 881669"/>
                  <a:gd name="csX93" fmla="*/ 3088946 w 7221941"/>
                  <a:gd name="csY93" fmla="*/ 620726 h 881669"/>
                  <a:gd name="csX94" fmla="*/ 3033522 w 7221941"/>
                  <a:gd name="csY94" fmla="*/ 520645 h 881669"/>
                  <a:gd name="csX95" fmla="*/ 2978458 w 7221941"/>
                  <a:gd name="csY95" fmla="*/ 436359 h 881669"/>
                  <a:gd name="csX96" fmla="*/ 2923253 w 7221941"/>
                  <a:gd name="csY96" fmla="*/ 380365 h 881669"/>
                  <a:gd name="csX97" fmla="*/ 2867850 w 7221941"/>
                  <a:gd name="csY97" fmla="*/ 360181 h 881669"/>
                  <a:gd name="csX98" fmla="*/ 2812809 w 7221941"/>
                  <a:gd name="csY98" fmla="*/ 380777 h 881669"/>
                  <a:gd name="csX99" fmla="*/ 2758501 w 7221941"/>
                  <a:gd name="csY99" fmla="*/ 435784 h 881669"/>
                  <a:gd name="csX100" fmla="*/ 2702390 w 7221941"/>
                  <a:gd name="csY100" fmla="*/ 521388 h 881669"/>
                  <a:gd name="csX101" fmla="*/ 2648141 w 7221941"/>
                  <a:gd name="csY101" fmla="*/ 621151 h 881669"/>
                  <a:gd name="csX102" fmla="*/ 2648137 w 7221941"/>
                  <a:gd name="csY102" fmla="*/ 620431 h 881669"/>
                  <a:gd name="csX103" fmla="*/ 2647684 w 7221941"/>
                  <a:gd name="csY103" fmla="*/ 621606 h 881669"/>
                  <a:gd name="csX104" fmla="*/ 2592927 w 7221941"/>
                  <a:gd name="csY104" fmla="*/ 719382 h 881669"/>
                  <a:gd name="csX105" fmla="*/ 2537133 w 7221941"/>
                  <a:gd name="csY105" fmla="*/ 805275 h 881669"/>
                  <a:gd name="csX106" fmla="*/ 2482256 w 7221941"/>
                  <a:gd name="csY106" fmla="*/ 861293 h 881669"/>
                  <a:gd name="csX107" fmla="*/ 2426679 w 7221941"/>
                  <a:gd name="csY107" fmla="*/ 881669 h 881669"/>
                  <a:gd name="csX108" fmla="*/ 2371811 w 7221941"/>
                  <a:gd name="csY108" fmla="*/ 861306 h 881669"/>
                  <a:gd name="csX109" fmla="*/ 2314106 w 7221941"/>
                  <a:gd name="csY109" fmla="*/ 802197 h 881669"/>
                  <a:gd name="csX110" fmla="*/ 2260985 w 7221941"/>
                  <a:gd name="csY110" fmla="*/ 721039 h 881669"/>
                  <a:gd name="csX111" fmla="*/ 2206292 w 7221941"/>
                  <a:gd name="csY111" fmla="*/ 620726 h 881669"/>
                  <a:gd name="csX112" fmla="*/ 2150869 w 7221941"/>
                  <a:gd name="csY112" fmla="*/ 520645 h 881669"/>
                  <a:gd name="csX113" fmla="*/ 2095804 w 7221941"/>
                  <a:gd name="csY113" fmla="*/ 436359 h 881669"/>
                  <a:gd name="csX114" fmla="*/ 2040599 w 7221941"/>
                  <a:gd name="csY114" fmla="*/ 380366 h 881669"/>
                  <a:gd name="csX115" fmla="*/ 1985197 w 7221941"/>
                  <a:gd name="csY115" fmla="*/ 360182 h 881669"/>
                  <a:gd name="csX116" fmla="*/ 1930155 w 7221941"/>
                  <a:gd name="csY116" fmla="*/ 380777 h 881669"/>
                  <a:gd name="csX117" fmla="*/ 1875848 w 7221941"/>
                  <a:gd name="csY117" fmla="*/ 435784 h 881669"/>
                  <a:gd name="csX118" fmla="*/ 1819736 w 7221941"/>
                  <a:gd name="csY118" fmla="*/ 521388 h 881669"/>
                  <a:gd name="csX119" fmla="*/ 1765487 w 7221941"/>
                  <a:gd name="csY119" fmla="*/ 621151 h 881669"/>
                  <a:gd name="csX120" fmla="*/ 1765122 w 7221941"/>
                  <a:gd name="csY120" fmla="*/ 620636 h 881669"/>
                  <a:gd name="csX121" fmla="*/ 1764852 w 7221941"/>
                  <a:gd name="csY121" fmla="*/ 621606 h 881669"/>
                  <a:gd name="csX122" fmla="*/ 1710094 w 7221941"/>
                  <a:gd name="csY122" fmla="*/ 719382 h 881669"/>
                  <a:gd name="csX123" fmla="*/ 1654301 w 7221941"/>
                  <a:gd name="csY123" fmla="*/ 805275 h 881669"/>
                  <a:gd name="csX124" fmla="*/ 1599423 w 7221941"/>
                  <a:gd name="csY124" fmla="*/ 861292 h 881669"/>
                  <a:gd name="csX125" fmla="*/ 1543846 w 7221941"/>
                  <a:gd name="csY125" fmla="*/ 881669 h 881669"/>
                  <a:gd name="csX126" fmla="*/ 1488978 w 7221941"/>
                  <a:gd name="csY126" fmla="*/ 861306 h 881669"/>
                  <a:gd name="csX127" fmla="*/ 1431273 w 7221941"/>
                  <a:gd name="csY127" fmla="*/ 802197 h 881669"/>
                  <a:gd name="csX128" fmla="*/ 1378152 w 7221941"/>
                  <a:gd name="csY128" fmla="*/ 721039 h 881669"/>
                  <a:gd name="csX129" fmla="*/ 1323460 w 7221941"/>
                  <a:gd name="csY129" fmla="*/ 620726 h 881669"/>
                  <a:gd name="csX130" fmla="*/ 1268035 w 7221941"/>
                  <a:gd name="csY130" fmla="*/ 520645 h 881669"/>
                  <a:gd name="csX131" fmla="*/ 1212971 w 7221941"/>
                  <a:gd name="csY131" fmla="*/ 436359 h 881669"/>
                  <a:gd name="csX132" fmla="*/ 1157767 w 7221941"/>
                  <a:gd name="csY132" fmla="*/ 380365 h 881669"/>
                  <a:gd name="csX133" fmla="*/ 1102364 w 7221941"/>
                  <a:gd name="csY133" fmla="*/ 360181 h 881669"/>
                  <a:gd name="csX134" fmla="*/ 1047322 w 7221941"/>
                  <a:gd name="csY134" fmla="*/ 380777 h 881669"/>
                  <a:gd name="csX135" fmla="*/ 993015 w 7221941"/>
                  <a:gd name="csY135" fmla="*/ 435784 h 881669"/>
                  <a:gd name="csX136" fmla="*/ 936903 w 7221941"/>
                  <a:gd name="csY136" fmla="*/ 521388 h 881669"/>
                  <a:gd name="csX137" fmla="*/ 882654 w 7221941"/>
                  <a:gd name="csY137" fmla="*/ 621151 h 881669"/>
                  <a:gd name="csX138" fmla="*/ 882650 w 7221941"/>
                  <a:gd name="csY138" fmla="*/ 620431 h 881669"/>
                  <a:gd name="csX139" fmla="*/ 882198 w 7221941"/>
                  <a:gd name="csY139" fmla="*/ 621606 h 881669"/>
                  <a:gd name="csX140" fmla="*/ 827441 w 7221941"/>
                  <a:gd name="csY140" fmla="*/ 719382 h 881669"/>
                  <a:gd name="csX141" fmla="*/ 771647 w 7221941"/>
                  <a:gd name="csY141" fmla="*/ 805275 h 881669"/>
                  <a:gd name="csX142" fmla="*/ 716769 w 7221941"/>
                  <a:gd name="csY142" fmla="*/ 861293 h 881669"/>
                  <a:gd name="csX143" fmla="*/ 661192 w 7221941"/>
                  <a:gd name="csY143" fmla="*/ 881669 h 881669"/>
                  <a:gd name="csX144" fmla="*/ 606325 w 7221941"/>
                  <a:gd name="csY144" fmla="*/ 861306 h 881669"/>
                  <a:gd name="csX145" fmla="*/ 548620 w 7221941"/>
                  <a:gd name="csY145" fmla="*/ 802197 h 881669"/>
                  <a:gd name="csX146" fmla="*/ 495499 w 7221941"/>
                  <a:gd name="csY146" fmla="*/ 721039 h 881669"/>
                  <a:gd name="csX147" fmla="*/ 440806 w 7221941"/>
                  <a:gd name="csY147" fmla="*/ 620726 h 881669"/>
                  <a:gd name="csX148" fmla="*/ 385382 w 7221941"/>
                  <a:gd name="csY148" fmla="*/ 520645 h 881669"/>
                  <a:gd name="csX149" fmla="*/ 330318 w 7221941"/>
                  <a:gd name="csY149" fmla="*/ 436359 h 881669"/>
                  <a:gd name="csX150" fmla="*/ 275113 w 7221941"/>
                  <a:gd name="csY150" fmla="*/ 380366 h 881669"/>
                  <a:gd name="csX151" fmla="*/ 219710 w 7221941"/>
                  <a:gd name="csY151" fmla="*/ 360182 h 881669"/>
                  <a:gd name="csX152" fmla="*/ 164668 w 7221941"/>
                  <a:gd name="csY152" fmla="*/ 380777 h 881669"/>
                  <a:gd name="csX153" fmla="*/ 110361 w 7221941"/>
                  <a:gd name="csY153" fmla="*/ 435784 h 881669"/>
                  <a:gd name="csX154" fmla="*/ 54250 w 7221941"/>
                  <a:gd name="csY154" fmla="*/ 521388 h 881669"/>
                  <a:gd name="csX155" fmla="*/ 0 w 7221941"/>
                  <a:gd name="csY155" fmla="*/ 621151 h 881669"/>
                  <a:gd name="csX0" fmla="*/ 1521855 w 7221941"/>
                  <a:gd name="csY0" fmla="*/ 16935 h 881669"/>
                  <a:gd name="csX1" fmla="*/ 1593418 w 7221941"/>
                  <a:gd name="csY1" fmla="*/ 5967 h 881669"/>
                  <a:gd name="csX2" fmla="*/ 1629373 w 7221941"/>
                  <a:gd name="csY2" fmla="*/ 0 h 881669"/>
                  <a:gd name="csX3" fmla="*/ 3287341 w 7221941"/>
                  <a:gd name="csY3" fmla="*/ 16935 h 881669"/>
                  <a:gd name="csX4" fmla="*/ 3340096 w 7221941"/>
                  <a:gd name="csY4" fmla="*/ 18923 h 881669"/>
                  <a:gd name="csX5" fmla="*/ 3360404 w 7221941"/>
                  <a:gd name="csY5" fmla="*/ 5967 h 881669"/>
                  <a:gd name="csX6" fmla="*/ 3396359 w 7221941"/>
                  <a:gd name="csY6" fmla="*/ 0 h 881669"/>
                  <a:gd name="csX7" fmla="*/ 5054327 w 7221941"/>
                  <a:gd name="csY7" fmla="*/ 16935 h 881669"/>
                  <a:gd name="csX8" fmla="*/ 5106878 w 7221941"/>
                  <a:gd name="csY8" fmla="*/ 18097 h 881669"/>
                  <a:gd name="csX9" fmla="*/ 5125890 w 7221941"/>
                  <a:gd name="csY9" fmla="*/ 5967 h 881669"/>
                  <a:gd name="csX10" fmla="*/ 5161845 w 7221941"/>
                  <a:gd name="csY10" fmla="*/ 0 h 881669"/>
                  <a:gd name="csX11" fmla="*/ 7221941 w 7221941"/>
                  <a:gd name="csY11" fmla="*/ 51611 h 881669"/>
                  <a:gd name="csX12" fmla="*/ 7062810 w 7221941"/>
                  <a:gd name="csY12" fmla="*/ 621606 h 881669"/>
                  <a:gd name="csX13" fmla="*/ 7008053 w 7221941"/>
                  <a:gd name="csY13" fmla="*/ 719382 h 881669"/>
                  <a:gd name="csX14" fmla="*/ 6952260 w 7221941"/>
                  <a:gd name="csY14" fmla="*/ 805275 h 881669"/>
                  <a:gd name="csX15" fmla="*/ 6897381 w 7221941"/>
                  <a:gd name="csY15" fmla="*/ 861292 h 881669"/>
                  <a:gd name="csX16" fmla="*/ 6841804 w 7221941"/>
                  <a:gd name="csY16" fmla="*/ 881669 h 881669"/>
                  <a:gd name="csX17" fmla="*/ 6786937 w 7221941"/>
                  <a:gd name="csY17" fmla="*/ 861306 h 881669"/>
                  <a:gd name="csX18" fmla="*/ 6729232 w 7221941"/>
                  <a:gd name="csY18" fmla="*/ 802197 h 881669"/>
                  <a:gd name="csX19" fmla="*/ 6676111 w 7221941"/>
                  <a:gd name="csY19" fmla="*/ 721039 h 881669"/>
                  <a:gd name="csX20" fmla="*/ 6621418 w 7221941"/>
                  <a:gd name="csY20" fmla="*/ 620726 h 881669"/>
                  <a:gd name="csX21" fmla="*/ 6565994 w 7221941"/>
                  <a:gd name="csY21" fmla="*/ 520645 h 881669"/>
                  <a:gd name="csX22" fmla="*/ 6510930 w 7221941"/>
                  <a:gd name="csY22" fmla="*/ 436359 h 881669"/>
                  <a:gd name="csX23" fmla="*/ 6455725 w 7221941"/>
                  <a:gd name="csY23" fmla="*/ 380365 h 881669"/>
                  <a:gd name="csX24" fmla="*/ 6400323 w 7221941"/>
                  <a:gd name="csY24" fmla="*/ 360181 h 881669"/>
                  <a:gd name="csX25" fmla="*/ 6345281 w 7221941"/>
                  <a:gd name="csY25" fmla="*/ 380777 h 881669"/>
                  <a:gd name="csX26" fmla="*/ 6290973 w 7221941"/>
                  <a:gd name="csY26" fmla="*/ 435784 h 881669"/>
                  <a:gd name="csX27" fmla="*/ 6234862 w 7221941"/>
                  <a:gd name="csY27" fmla="*/ 521388 h 881669"/>
                  <a:gd name="csX28" fmla="*/ 6180613 w 7221941"/>
                  <a:gd name="csY28" fmla="*/ 621151 h 881669"/>
                  <a:gd name="csX29" fmla="*/ 6180609 w 7221941"/>
                  <a:gd name="csY29" fmla="*/ 620431 h 881669"/>
                  <a:gd name="csX30" fmla="*/ 6180157 w 7221941"/>
                  <a:gd name="csY30" fmla="*/ 621606 h 881669"/>
                  <a:gd name="csX31" fmla="*/ 6125399 w 7221941"/>
                  <a:gd name="csY31" fmla="*/ 719382 h 881669"/>
                  <a:gd name="csX32" fmla="*/ 6069606 w 7221941"/>
                  <a:gd name="csY32" fmla="*/ 805275 h 881669"/>
                  <a:gd name="csX33" fmla="*/ 6014728 w 7221941"/>
                  <a:gd name="csY33" fmla="*/ 861293 h 881669"/>
                  <a:gd name="csX34" fmla="*/ 5959151 w 7221941"/>
                  <a:gd name="csY34" fmla="*/ 881669 h 881669"/>
                  <a:gd name="csX35" fmla="*/ 5904283 w 7221941"/>
                  <a:gd name="csY35" fmla="*/ 861306 h 881669"/>
                  <a:gd name="csX36" fmla="*/ 5846578 w 7221941"/>
                  <a:gd name="csY36" fmla="*/ 802197 h 881669"/>
                  <a:gd name="csX37" fmla="*/ 5793457 w 7221941"/>
                  <a:gd name="csY37" fmla="*/ 721039 h 881669"/>
                  <a:gd name="csX38" fmla="*/ 5738764 w 7221941"/>
                  <a:gd name="csY38" fmla="*/ 620726 h 881669"/>
                  <a:gd name="csX39" fmla="*/ 5683341 w 7221941"/>
                  <a:gd name="csY39" fmla="*/ 520645 h 881669"/>
                  <a:gd name="csX40" fmla="*/ 5628277 w 7221941"/>
                  <a:gd name="csY40" fmla="*/ 436359 h 881669"/>
                  <a:gd name="csX41" fmla="*/ 5573071 w 7221941"/>
                  <a:gd name="csY41" fmla="*/ 380366 h 881669"/>
                  <a:gd name="csX42" fmla="*/ 5517669 w 7221941"/>
                  <a:gd name="csY42" fmla="*/ 360182 h 881669"/>
                  <a:gd name="csX43" fmla="*/ 5462627 w 7221941"/>
                  <a:gd name="csY43" fmla="*/ 380777 h 881669"/>
                  <a:gd name="csX44" fmla="*/ 5408320 w 7221941"/>
                  <a:gd name="csY44" fmla="*/ 435784 h 881669"/>
                  <a:gd name="csX45" fmla="*/ 5352208 w 7221941"/>
                  <a:gd name="csY45" fmla="*/ 521388 h 881669"/>
                  <a:gd name="csX46" fmla="*/ 5297959 w 7221941"/>
                  <a:gd name="csY46" fmla="*/ 621151 h 881669"/>
                  <a:gd name="csX47" fmla="*/ 5297594 w 7221941"/>
                  <a:gd name="csY47" fmla="*/ 620636 h 881669"/>
                  <a:gd name="csX48" fmla="*/ 5297324 w 7221941"/>
                  <a:gd name="csY48" fmla="*/ 621606 h 881669"/>
                  <a:gd name="csX49" fmla="*/ 5242567 w 7221941"/>
                  <a:gd name="csY49" fmla="*/ 719382 h 881669"/>
                  <a:gd name="csX50" fmla="*/ 5186773 w 7221941"/>
                  <a:gd name="csY50" fmla="*/ 805275 h 881669"/>
                  <a:gd name="csX51" fmla="*/ 5131895 w 7221941"/>
                  <a:gd name="csY51" fmla="*/ 861292 h 881669"/>
                  <a:gd name="csX52" fmla="*/ 5076318 w 7221941"/>
                  <a:gd name="csY52" fmla="*/ 881669 h 881669"/>
                  <a:gd name="csX53" fmla="*/ 5021451 w 7221941"/>
                  <a:gd name="csY53" fmla="*/ 861306 h 881669"/>
                  <a:gd name="csX54" fmla="*/ 4963746 w 7221941"/>
                  <a:gd name="csY54" fmla="*/ 802197 h 881669"/>
                  <a:gd name="csX55" fmla="*/ 4910624 w 7221941"/>
                  <a:gd name="csY55" fmla="*/ 721039 h 881669"/>
                  <a:gd name="csX56" fmla="*/ 4855932 w 7221941"/>
                  <a:gd name="csY56" fmla="*/ 620726 h 881669"/>
                  <a:gd name="csX57" fmla="*/ 4800508 w 7221941"/>
                  <a:gd name="csY57" fmla="*/ 520645 h 881669"/>
                  <a:gd name="csX58" fmla="*/ 4745443 w 7221941"/>
                  <a:gd name="csY58" fmla="*/ 436359 h 881669"/>
                  <a:gd name="csX59" fmla="*/ 4690239 w 7221941"/>
                  <a:gd name="csY59" fmla="*/ 380365 h 881669"/>
                  <a:gd name="csX60" fmla="*/ 4634836 w 7221941"/>
                  <a:gd name="csY60" fmla="*/ 360181 h 881669"/>
                  <a:gd name="csX61" fmla="*/ 4579794 w 7221941"/>
                  <a:gd name="csY61" fmla="*/ 380777 h 881669"/>
                  <a:gd name="csX62" fmla="*/ 4525487 w 7221941"/>
                  <a:gd name="csY62" fmla="*/ 435784 h 881669"/>
                  <a:gd name="csX63" fmla="*/ 4469375 w 7221941"/>
                  <a:gd name="csY63" fmla="*/ 521388 h 881669"/>
                  <a:gd name="csX64" fmla="*/ 4415126 w 7221941"/>
                  <a:gd name="csY64" fmla="*/ 621151 h 881669"/>
                  <a:gd name="csX65" fmla="*/ 4415122 w 7221941"/>
                  <a:gd name="csY65" fmla="*/ 620431 h 881669"/>
                  <a:gd name="csX66" fmla="*/ 4414670 w 7221941"/>
                  <a:gd name="csY66" fmla="*/ 621606 h 881669"/>
                  <a:gd name="csX67" fmla="*/ 4359913 w 7221941"/>
                  <a:gd name="csY67" fmla="*/ 719382 h 881669"/>
                  <a:gd name="csX68" fmla="*/ 4304119 w 7221941"/>
                  <a:gd name="csY68" fmla="*/ 805275 h 881669"/>
                  <a:gd name="csX69" fmla="*/ 4249241 w 7221941"/>
                  <a:gd name="csY69" fmla="*/ 861293 h 881669"/>
                  <a:gd name="csX70" fmla="*/ 4193665 w 7221941"/>
                  <a:gd name="csY70" fmla="*/ 881669 h 881669"/>
                  <a:gd name="csX71" fmla="*/ 4138797 w 7221941"/>
                  <a:gd name="csY71" fmla="*/ 861306 h 881669"/>
                  <a:gd name="csX72" fmla="*/ 4081092 w 7221941"/>
                  <a:gd name="csY72" fmla="*/ 802197 h 881669"/>
                  <a:gd name="csX73" fmla="*/ 4027971 w 7221941"/>
                  <a:gd name="csY73" fmla="*/ 721039 h 881669"/>
                  <a:gd name="csX74" fmla="*/ 3973278 w 7221941"/>
                  <a:gd name="csY74" fmla="*/ 620726 h 881669"/>
                  <a:gd name="csX75" fmla="*/ 3917854 w 7221941"/>
                  <a:gd name="csY75" fmla="*/ 520645 h 881669"/>
                  <a:gd name="csX76" fmla="*/ 3862790 w 7221941"/>
                  <a:gd name="csY76" fmla="*/ 436359 h 881669"/>
                  <a:gd name="csX77" fmla="*/ 3807585 w 7221941"/>
                  <a:gd name="csY77" fmla="*/ 380366 h 881669"/>
                  <a:gd name="csX78" fmla="*/ 3752182 w 7221941"/>
                  <a:gd name="csY78" fmla="*/ 360182 h 881669"/>
                  <a:gd name="csX79" fmla="*/ 3697141 w 7221941"/>
                  <a:gd name="csY79" fmla="*/ 380777 h 881669"/>
                  <a:gd name="csX80" fmla="*/ 3642833 w 7221941"/>
                  <a:gd name="csY80" fmla="*/ 435784 h 881669"/>
                  <a:gd name="csX81" fmla="*/ 3586722 w 7221941"/>
                  <a:gd name="csY81" fmla="*/ 521388 h 881669"/>
                  <a:gd name="csX82" fmla="*/ 3532473 w 7221941"/>
                  <a:gd name="csY82" fmla="*/ 621151 h 881669"/>
                  <a:gd name="csX83" fmla="*/ 3531033 w 7221941"/>
                  <a:gd name="csY83" fmla="*/ 619119 h 881669"/>
                  <a:gd name="csX84" fmla="*/ 3530338 w 7221941"/>
                  <a:gd name="csY84" fmla="*/ 621606 h 881669"/>
                  <a:gd name="csX85" fmla="*/ 3475581 w 7221941"/>
                  <a:gd name="csY85" fmla="*/ 719382 h 881669"/>
                  <a:gd name="csX86" fmla="*/ 3419788 w 7221941"/>
                  <a:gd name="csY86" fmla="*/ 805275 h 881669"/>
                  <a:gd name="csX87" fmla="*/ 3364909 w 7221941"/>
                  <a:gd name="csY87" fmla="*/ 861292 h 881669"/>
                  <a:gd name="csX88" fmla="*/ 3309332 w 7221941"/>
                  <a:gd name="csY88" fmla="*/ 881669 h 881669"/>
                  <a:gd name="csX89" fmla="*/ 3254465 w 7221941"/>
                  <a:gd name="csY89" fmla="*/ 861306 h 881669"/>
                  <a:gd name="csX90" fmla="*/ 3196760 w 7221941"/>
                  <a:gd name="csY90" fmla="*/ 802197 h 881669"/>
                  <a:gd name="csX91" fmla="*/ 3143638 w 7221941"/>
                  <a:gd name="csY91" fmla="*/ 721039 h 881669"/>
                  <a:gd name="csX92" fmla="*/ 3088946 w 7221941"/>
                  <a:gd name="csY92" fmla="*/ 620726 h 881669"/>
                  <a:gd name="csX93" fmla="*/ 3033522 w 7221941"/>
                  <a:gd name="csY93" fmla="*/ 520645 h 881669"/>
                  <a:gd name="csX94" fmla="*/ 2978458 w 7221941"/>
                  <a:gd name="csY94" fmla="*/ 436359 h 881669"/>
                  <a:gd name="csX95" fmla="*/ 2923253 w 7221941"/>
                  <a:gd name="csY95" fmla="*/ 380365 h 881669"/>
                  <a:gd name="csX96" fmla="*/ 2867850 w 7221941"/>
                  <a:gd name="csY96" fmla="*/ 360181 h 881669"/>
                  <a:gd name="csX97" fmla="*/ 2812809 w 7221941"/>
                  <a:gd name="csY97" fmla="*/ 380777 h 881669"/>
                  <a:gd name="csX98" fmla="*/ 2758501 w 7221941"/>
                  <a:gd name="csY98" fmla="*/ 435784 h 881669"/>
                  <a:gd name="csX99" fmla="*/ 2702390 w 7221941"/>
                  <a:gd name="csY99" fmla="*/ 521388 h 881669"/>
                  <a:gd name="csX100" fmla="*/ 2648141 w 7221941"/>
                  <a:gd name="csY100" fmla="*/ 621151 h 881669"/>
                  <a:gd name="csX101" fmla="*/ 2648137 w 7221941"/>
                  <a:gd name="csY101" fmla="*/ 620431 h 881669"/>
                  <a:gd name="csX102" fmla="*/ 2647684 w 7221941"/>
                  <a:gd name="csY102" fmla="*/ 621606 h 881669"/>
                  <a:gd name="csX103" fmla="*/ 2592927 w 7221941"/>
                  <a:gd name="csY103" fmla="*/ 719382 h 881669"/>
                  <a:gd name="csX104" fmla="*/ 2537133 w 7221941"/>
                  <a:gd name="csY104" fmla="*/ 805275 h 881669"/>
                  <a:gd name="csX105" fmla="*/ 2482256 w 7221941"/>
                  <a:gd name="csY105" fmla="*/ 861293 h 881669"/>
                  <a:gd name="csX106" fmla="*/ 2426679 w 7221941"/>
                  <a:gd name="csY106" fmla="*/ 881669 h 881669"/>
                  <a:gd name="csX107" fmla="*/ 2371811 w 7221941"/>
                  <a:gd name="csY107" fmla="*/ 861306 h 881669"/>
                  <a:gd name="csX108" fmla="*/ 2314106 w 7221941"/>
                  <a:gd name="csY108" fmla="*/ 802197 h 881669"/>
                  <a:gd name="csX109" fmla="*/ 2260985 w 7221941"/>
                  <a:gd name="csY109" fmla="*/ 721039 h 881669"/>
                  <a:gd name="csX110" fmla="*/ 2206292 w 7221941"/>
                  <a:gd name="csY110" fmla="*/ 620726 h 881669"/>
                  <a:gd name="csX111" fmla="*/ 2150869 w 7221941"/>
                  <a:gd name="csY111" fmla="*/ 520645 h 881669"/>
                  <a:gd name="csX112" fmla="*/ 2095804 w 7221941"/>
                  <a:gd name="csY112" fmla="*/ 436359 h 881669"/>
                  <a:gd name="csX113" fmla="*/ 2040599 w 7221941"/>
                  <a:gd name="csY113" fmla="*/ 380366 h 881669"/>
                  <a:gd name="csX114" fmla="*/ 1985197 w 7221941"/>
                  <a:gd name="csY114" fmla="*/ 360182 h 881669"/>
                  <a:gd name="csX115" fmla="*/ 1930155 w 7221941"/>
                  <a:gd name="csY115" fmla="*/ 380777 h 881669"/>
                  <a:gd name="csX116" fmla="*/ 1875848 w 7221941"/>
                  <a:gd name="csY116" fmla="*/ 435784 h 881669"/>
                  <a:gd name="csX117" fmla="*/ 1819736 w 7221941"/>
                  <a:gd name="csY117" fmla="*/ 521388 h 881669"/>
                  <a:gd name="csX118" fmla="*/ 1765487 w 7221941"/>
                  <a:gd name="csY118" fmla="*/ 621151 h 881669"/>
                  <a:gd name="csX119" fmla="*/ 1765122 w 7221941"/>
                  <a:gd name="csY119" fmla="*/ 620636 h 881669"/>
                  <a:gd name="csX120" fmla="*/ 1764852 w 7221941"/>
                  <a:gd name="csY120" fmla="*/ 621606 h 881669"/>
                  <a:gd name="csX121" fmla="*/ 1710094 w 7221941"/>
                  <a:gd name="csY121" fmla="*/ 719382 h 881669"/>
                  <a:gd name="csX122" fmla="*/ 1654301 w 7221941"/>
                  <a:gd name="csY122" fmla="*/ 805275 h 881669"/>
                  <a:gd name="csX123" fmla="*/ 1599423 w 7221941"/>
                  <a:gd name="csY123" fmla="*/ 861292 h 881669"/>
                  <a:gd name="csX124" fmla="*/ 1543846 w 7221941"/>
                  <a:gd name="csY124" fmla="*/ 881669 h 881669"/>
                  <a:gd name="csX125" fmla="*/ 1488978 w 7221941"/>
                  <a:gd name="csY125" fmla="*/ 861306 h 881669"/>
                  <a:gd name="csX126" fmla="*/ 1431273 w 7221941"/>
                  <a:gd name="csY126" fmla="*/ 802197 h 881669"/>
                  <a:gd name="csX127" fmla="*/ 1378152 w 7221941"/>
                  <a:gd name="csY127" fmla="*/ 721039 h 881669"/>
                  <a:gd name="csX128" fmla="*/ 1323460 w 7221941"/>
                  <a:gd name="csY128" fmla="*/ 620726 h 881669"/>
                  <a:gd name="csX129" fmla="*/ 1268035 w 7221941"/>
                  <a:gd name="csY129" fmla="*/ 520645 h 881669"/>
                  <a:gd name="csX130" fmla="*/ 1212971 w 7221941"/>
                  <a:gd name="csY130" fmla="*/ 436359 h 881669"/>
                  <a:gd name="csX131" fmla="*/ 1157767 w 7221941"/>
                  <a:gd name="csY131" fmla="*/ 380365 h 881669"/>
                  <a:gd name="csX132" fmla="*/ 1102364 w 7221941"/>
                  <a:gd name="csY132" fmla="*/ 360181 h 881669"/>
                  <a:gd name="csX133" fmla="*/ 1047322 w 7221941"/>
                  <a:gd name="csY133" fmla="*/ 380777 h 881669"/>
                  <a:gd name="csX134" fmla="*/ 993015 w 7221941"/>
                  <a:gd name="csY134" fmla="*/ 435784 h 881669"/>
                  <a:gd name="csX135" fmla="*/ 936903 w 7221941"/>
                  <a:gd name="csY135" fmla="*/ 521388 h 881669"/>
                  <a:gd name="csX136" fmla="*/ 882654 w 7221941"/>
                  <a:gd name="csY136" fmla="*/ 621151 h 881669"/>
                  <a:gd name="csX137" fmla="*/ 882650 w 7221941"/>
                  <a:gd name="csY137" fmla="*/ 620431 h 881669"/>
                  <a:gd name="csX138" fmla="*/ 882198 w 7221941"/>
                  <a:gd name="csY138" fmla="*/ 621606 h 881669"/>
                  <a:gd name="csX139" fmla="*/ 827441 w 7221941"/>
                  <a:gd name="csY139" fmla="*/ 719382 h 881669"/>
                  <a:gd name="csX140" fmla="*/ 771647 w 7221941"/>
                  <a:gd name="csY140" fmla="*/ 805275 h 881669"/>
                  <a:gd name="csX141" fmla="*/ 716769 w 7221941"/>
                  <a:gd name="csY141" fmla="*/ 861293 h 881669"/>
                  <a:gd name="csX142" fmla="*/ 661192 w 7221941"/>
                  <a:gd name="csY142" fmla="*/ 881669 h 881669"/>
                  <a:gd name="csX143" fmla="*/ 606325 w 7221941"/>
                  <a:gd name="csY143" fmla="*/ 861306 h 881669"/>
                  <a:gd name="csX144" fmla="*/ 548620 w 7221941"/>
                  <a:gd name="csY144" fmla="*/ 802197 h 881669"/>
                  <a:gd name="csX145" fmla="*/ 495499 w 7221941"/>
                  <a:gd name="csY145" fmla="*/ 721039 h 881669"/>
                  <a:gd name="csX146" fmla="*/ 440806 w 7221941"/>
                  <a:gd name="csY146" fmla="*/ 620726 h 881669"/>
                  <a:gd name="csX147" fmla="*/ 385382 w 7221941"/>
                  <a:gd name="csY147" fmla="*/ 520645 h 881669"/>
                  <a:gd name="csX148" fmla="*/ 330318 w 7221941"/>
                  <a:gd name="csY148" fmla="*/ 436359 h 881669"/>
                  <a:gd name="csX149" fmla="*/ 275113 w 7221941"/>
                  <a:gd name="csY149" fmla="*/ 380366 h 881669"/>
                  <a:gd name="csX150" fmla="*/ 219710 w 7221941"/>
                  <a:gd name="csY150" fmla="*/ 360182 h 881669"/>
                  <a:gd name="csX151" fmla="*/ 164668 w 7221941"/>
                  <a:gd name="csY151" fmla="*/ 380777 h 881669"/>
                  <a:gd name="csX152" fmla="*/ 110361 w 7221941"/>
                  <a:gd name="csY152" fmla="*/ 435784 h 881669"/>
                  <a:gd name="csX153" fmla="*/ 54250 w 7221941"/>
                  <a:gd name="csY153" fmla="*/ 521388 h 881669"/>
                  <a:gd name="csX154" fmla="*/ 0 w 7221941"/>
                  <a:gd name="csY154" fmla="*/ 621151 h 881669"/>
                  <a:gd name="csX0" fmla="*/ 1593418 w 7221941"/>
                  <a:gd name="csY0" fmla="*/ 5967 h 881669"/>
                  <a:gd name="csX1" fmla="*/ 1629373 w 7221941"/>
                  <a:gd name="csY1" fmla="*/ 0 h 881669"/>
                  <a:gd name="csX2" fmla="*/ 3287341 w 7221941"/>
                  <a:gd name="csY2" fmla="*/ 16935 h 881669"/>
                  <a:gd name="csX3" fmla="*/ 3340096 w 7221941"/>
                  <a:gd name="csY3" fmla="*/ 18923 h 881669"/>
                  <a:gd name="csX4" fmla="*/ 3360404 w 7221941"/>
                  <a:gd name="csY4" fmla="*/ 5967 h 881669"/>
                  <a:gd name="csX5" fmla="*/ 3396359 w 7221941"/>
                  <a:gd name="csY5" fmla="*/ 0 h 881669"/>
                  <a:gd name="csX6" fmla="*/ 5054327 w 7221941"/>
                  <a:gd name="csY6" fmla="*/ 16935 h 881669"/>
                  <a:gd name="csX7" fmla="*/ 5106878 w 7221941"/>
                  <a:gd name="csY7" fmla="*/ 18097 h 881669"/>
                  <a:gd name="csX8" fmla="*/ 5125890 w 7221941"/>
                  <a:gd name="csY8" fmla="*/ 5967 h 881669"/>
                  <a:gd name="csX9" fmla="*/ 5161845 w 7221941"/>
                  <a:gd name="csY9" fmla="*/ 0 h 881669"/>
                  <a:gd name="csX10" fmla="*/ 7221941 w 7221941"/>
                  <a:gd name="csY10" fmla="*/ 51611 h 881669"/>
                  <a:gd name="csX11" fmla="*/ 7062810 w 7221941"/>
                  <a:gd name="csY11" fmla="*/ 621606 h 881669"/>
                  <a:gd name="csX12" fmla="*/ 7008053 w 7221941"/>
                  <a:gd name="csY12" fmla="*/ 719382 h 881669"/>
                  <a:gd name="csX13" fmla="*/ 6952260 w 7221941"/>
                  <a:gd name="csY13" fmla="*/ 805275 h 881669"/>
                  <a:gd name="csX14" fmla="*/ 6897381 w 7221941"/>
                  <a:gd name="csY14" fmla="*/ 861292 h 881669"/>
                  <a:gd name="csX15" fmla="*/ 6841804 w 7221941"/>
                  <a:gd name="csY15" fmla="*/ 881669 h 881669"/>
                  <a:gd name="csX16" fmla="*/ 6786937 w 7221941"/>
                  <a:gd name="csY16" fmla="*/ 861306 h 881669"/>
                  <a:gd name="csX17" fmla="*/ 6729232 w 7221941"/>
                  <a:gd name="csY17" fmla="*/ 802197 h 881669"/>
                  <a:gd name="csX18" fmla="*/ 6676111 w 7221941"/>
                  <a:gd name="csY18" fmla="*/ 721039 h 881669"/>
                  <a:gd name="csX19" fmla="*/ 6621418 w 7221941"/>
                  <a:gd name="csY19" fmla="*/ 620726 h 881669"/>
                  <a:gd name="csX20" fmla="*/ 6565994 w 7221941"/>
                  <a:gd name="csY20" fmla="*/ 520645 h 881669"/>
                  <a:gd name="csX21" fmla="*/ 6510930 w 7221941"/>
                  <a:gd name="csY21" fmla="*/ 436359 h 881669"/>
                  <a:gd name="csX22" fmla="*/ 6455725 w 7221941"/>
                  <a:gd name="csY22" fmla="*/ 380365 h 881669"/>
                  <a:gd name="csX23" fmla="*/ 6400323 w 7221941"/>
                  <a:gd name="csY23" fmla="*/ 360181 h 881669"/>
                  <a:gd name="csX24" fmla="*/ 6345281 w 7221941"/>
                  <a:gd name="csY24" fmla="*/ 380777 h 881669"/>
                  <a:gd name="csX25" fmla="*/ 6290973 w 7221941"/>
                  <a:gd name="csY25" fmla="*/ 435784 h 881669"/>
                  <a:gd name="csX26" fmla="*/ 6234862 w 7221941"/>
                  <a:gd name="csY26" fmla="*/ 521388 h 881669"/>
                  <a:gd name="csX27" fmla="*/ 6180613 w 7221941"/>
                  <a:gd name="csY27" fmla="*/ 621151 h 881669"/>
                  <a:gd name="csX28" fmla="*/ 6180609 w 7221941"/>
                  <a:gd name="csY28" fmla="*/ 620431 h 881669"/>
                  <a:gd name="csX29" fmla="*/ 6180157 w 7221941"/>
                  <a:gd name="csY29" fmla="*/ 621606 h 881669"/>
                  <a:gd name="csX30" fmla="*/ 6125399 w 7221941"/>
                  <a:gd name="csY30" fmla="*/ 719382 h 881669"/>
                  <a:gd name="csX31" fmla="*/ 6069606 w 7221941"/>
                  <a:gd name="csY31" fmla="*/ 805275 h 881669"/>
                  <a:gd name="csX32" fmla="*/ 6014728 w 7221941"/>
                  <a:gd name="csY32" fmla="*/ 861293 h 881669"/>
                  <a:gd name="csX33" fmla="*/ 5959151 w 7221941"/>
                  <a:gd name="csY33" fmla="*/ 881669 h 881669"/>
                  <a:gd name="csX34" fmla="*/ 5904283 w 7221941"/>
                  <a:gd name="csY34" fmla="*/ 861306 h 881669"/>
                  <a:gd name="csX35" fmla="*/ 5846578 w 7221941"/>
                  <a:gd name="csY35" fmla="*/ 802197 h 881669"/>
                  <a:gd name="csX36" fmla="*/ 5793457 w 7221941"/>
                  <a:gd name="csY36" fmla="*/ 721039 h 881669"/>
                  <a:gd name="csX37" fmla="*/ 5738764 w 7221941"/>
                  <a:gd name="csY37" fmla="*/ 620726 h 881669"/>
                  <a:gd name="csX38" fmla="*/ 5683341 w 7221941"/>
                  <a:gd name="csY38" fmla="*/ 520645 h 881669"/>
                  <a:gd name="csX39" fmla="*/ 5628277 w 7221941"/>
                  <a:gd name="csY39" fmla="*/ 436359 h 881669"/>
                  <a:gd name="csX40" fmla="*/ 5573071 w 7221941"/>
                  <a:gd name="csY40" fmla="*/ 380366 h 881669"/>
                  <a:gd name="csX41" fmla="*/ 5517669 w 7221941"/>
                  <a:gd name="csY41" fmla="*/ 360182 h 881669"/>
                  <a:gd name="csX42" fmla="*/ 5462627 w 7221941"/>
                  <a:gd name="csY42" fmla="*/ 380777 h 881669"/>
                  <a:gd name="csX43" fmla="*/ 5408320 w 7221941"/>
                  <a:gd name="csY43" fmla="*/ 435784 h 881669"/>
                  <a:gd name="csX44" fmla="*/ 5352208 w 7221941"/>
                  <a:gd name="csY44" fmla="*/ 521388 h 881669"/>
                  <a:gd name="csX45" fmla="*/ 5297959 w 7221941"/>
                  <a:gd name="csY45" fmla="*/ 621151 h 881669"/>
                  <a:gd name="csX46" fmla="*/ 5297594 w 7221941"/>
                  <a:gd name="csY46" fmla="*/ 620636 h 881669"/>
                  <a:gd name="csX47" fmla="*/ 5297324 w 7221941"/>
                  <a:gd name="csY47" fmla="*/ 621606 h 881669"/>
                  <a:gd name="csX48" fmla="*/ 5242567 w 7221941"/>
                  <a:gd name="csY48" fmla="*/ 719382 h 881669"/>
                  <a:gd name="csX49" fmla="*/ 5186773 w 7221941"/>
                  <a:gd name="csY49" fmla="*/ 805275 h 881669"/>
                  <a:gd name="csX50" fmla="*/ 5131895 w 7221941"/>
                  <a:gd name="csY50" fmla="*/ 861292 h 881669"/>
                  <a:gd name="csX51" fmla="*/ 5076318 w 7221941"/>
                  <a:gd name="csY51" fmla="*/ 881669 h 881669"/>
                  <a:gd name="csX52" fmla="*/ 5021451 w 7221941"/>
                  <a:gd name="csY52" fmla="*/ 861306 h 881669"/>
                  <a:gd name="csX53" fmla="*/ 4963746 w 7221941"/>
                  <a:gd name="csY53" fmla="*/ 802197 h 881669"/>
                  <a:gd name="csX54" fmla="*/ 4910624 w 7221941"/>
                  <a:gd name="csY54" fmla="*/ 721039 h 881669"/>
                  <a:gd name="csX55" fmla="*/ 4855932 w 7221941"/>
                  <a:gd name="csY55" fmla="*/ 620726 h 881669"/>
                  <a:gd name="csX56" fmla="*/ 4800508 w 7221941"/>
                  <a:gd name="csY56" fmla="*/ 520645 h 881669"/>
                  <a:gd name="csX57" fmla="*/ 4745443 w 7221941"/>
                  <a:gd name="csY57" fmla="*/ 436359 h 881669"/>
                  <a:gd name="csX58" fmla="*/ 4690239 w 7221941"/>
                  <a:gd name="csY58" fmla="*/ 380365 h 881669"/>
                  <a:gd name="csX59" fmla="*/ 4634836 w 7221941"/>
                  <a:gd name="csY59" fmla="*/ 360181 h 881669"/>
                  <a:gd name="csX60" fmla="*/ 4579794 w 7221941"/>
                  <a:gd name="csY60" fmla="*/ 380777 h 881669"/>
                  <a:gd name="csX61" fmla="*/ 4525487 w 7221941"/>
                  <a:gd name="csY61" fmla="*/ 435784 h 881669"/>
                  <a:gd name="csX62" fmla="*/ 4469375 w 7221941"/>
                  <a:gd name="csY62" fmla="*/ 521388 h 881669"/>
                  <a:gd name="csX63" fmla="*/ 4415126 w 7221941"/>
                  <a:gd name="csY63" fmla="*/ 621151 h 881669"/>
                  <a:gd name="csX64" fmla="*/ 4415122 w 7221941"/>
                  <a:gd name="csY64" fmla="*/ 620431 h 881669"/>
                  <a:gd name="csX65" fmla="*/ 4414670 w 7221941"/>
                  <a:gd name="csY65" fmla="*/ 621606 h 881669"/>
                  <a:gd name="csX66" fmla="*/ 4359913 w 7221941"/>
                  <a:gd name="csY66" fmla="*/ 719382 h 881669"/>
                  <a:gd name="csX67" fmla="*/ 4304119 w 7221941"/>
                  <a:gd name="csY67" fmla="*/ 805275 h 881669"/>
                  <a:gd name="csX68" fmla="*/ 4249241 w 7221941"/>
                  <a:gd name="csY68" fmla="*/ 861293 h 881669"/>
                  <a:gd name="csX69" fmla="*/ 4193665 w 7221941"/>
                  <a:gd name="csY69" fmla="*/ 881669 h 881669"/>
                  <a:gd name="csX70" fmla="*/ 4138797 w 7221941"/>
                  <a:gd name="csY70" fmla="*/ 861306 h 881669"/>
                  <a:gd name="csX71" fmla="*/ 4081092 w 7221941"/>
                  <a:gd name="csY71" fmla="*/ 802197 h 881669"/>
                  <a:gd name="csX72" fmla="*/ 4027971 w 7221941"/>
                  <a:gd name="csY72" fmla="*/ 721039 h 881669"/>
                  <a:gd name="csX73" fmla="*/ 3973278 w 7221941"/>
                  <a:gd name="csY73" fmla="*/ 620726 h 881669"/>
                  <a:gd name="csX74" fmla="*/ 3917854 w 7221941"/>
                  <a:gd name="csY74" fmla="*/ 520645 h 881669"/>
                  <a:gd name="csX75" fmla="*/ 3862790 w 7221941"/>
                  <a:gd name="csY75" fmla="*/ 436359 h 881669"/>
                  <a:gd name="csX76" fmla="*/ 3807585 w 7221941"/>
                  <a:gd name="csY76" fmla="*/ 380366 h 881669"/>
                  <a:gd name="csX77" fmla="*/ 3752182 w 7221941"/>
                  <a:gd name="csY77" fmla="*/ 360182 h 881669"/>
                  <a:gd name="csX78" fmla="*/ 3697141 w 7221941"/>
                  <a:gd name="csY78" fmla="*/ 380777 h 881669"/>
                  <a:gd name="csX79" fmla="*/ 3642833 w 7221941"/>
                  <a:gd name="csY79" fmla="*/ 435784 h 881669"/>
                  <a:gd name="csX80" fmla="*/ 3586722 w 7221941"/>
                  <a:gd name="csY80" fmla="*/ 521388 h 881669"/>
                  <a:gd name="csX81" fmla="*/ 3532473 w 7221941"/>
                  <a:gd name="csY81" fmla="*/ 621151 h 881669"/>
                  <a:gd name="csX82" fmla="*/ 3531033 w 7221941"/>
                  <a:gd name="csY82" fmla="*/ 619119 h 881669"/>
                  <a:gd name="csX83" fmla="*/ 3530338 w 7221941"/>
                  <a:gd name="csY83" fmla="*/ 621606 h 881669"/>
                  <a:gd name="csX84" fmla="*/ 3475581 w 7221941"/>
                  <a:gd name="csY84" fmla="*/ 719382 h 881669"/>
                  <a:gd name="csX85" fmla="*/ 3419788 w 7221941"/>
                  <a:gd name="csY85" fmla="*/ 805275 h 881669"/>
                  <a:gd name="csX86" fmla="*/ 3364909 w 7221941"/>
                  <a:gd name="csY86" fmla="*/ 861292 h 881669"/>
                  <a:gd name="csX87" fmla="*/ 3309332 w 7221941"/>
                  <a:gd name="csY87" fmla="*/ 881669 h 881669"/>
                  <a:gd name="csX88" fmla="*/ 3254465 w 7221941"/>
                  <a:gd name="csY88" fmla="*/ 861306 h 881669"/>
                  <a:gd name="csX89" fmla="*/ 3196760 w 7221941"/>
                  <a:gd name="csY89" fmla="*/ 802197 h 881669"/>
                  <a:gd name="csX90" fmla="*/ 3143638 w 7221941"/>
                  <a:gd name="csY90" fmla="*/ 721039 h 881669"/>
                  <a:gd name="csX91" fmla="*/ 3088946 w 7221941"/>
                  <a:gd name="csY91" fmla="*/ 620726 h 881669"/>
                  <a:gd name="csX92" fmla="*/ 3033522 w 7221941"/>
                  <a:gd name="csY92" fmla="*/ 520645 h 881669"/>
                  <a:gd name="csX93" fmla="*/ 2978458 w 7221941"/>
                  <a:gd name="csY93" fmla="*/ 436359 h 881669"/>
                  <a:gd name="csX94" fmla="*/ 2923253 w 7221941"/>
                  <a:gd name="csY94" fmla="*/ 380365 h 881669"/>
                  <a:gd name="csX95" fmla="*/ 2867850 w 7221941"/>
                  <a:gd name="csY95" fmla="*/ 360181 h 881669"/>
                  <a:gd name="csX96" fmla="*/ 2812809 w 7221941"/>
                  <a:gd name="csY96" fmla="*/ 380777 h 881669"/>
                  <a:gd name="csX97" fmla="*/ 2758501 w 7221941"/>
                  <a:gd name="csY97" fmla="*/ 435784 h 881669"/>
                  <a:gd name="csX98" fmla="*/ 2702390 w 7221941"/>
                  <a:gd name="csY98" fmla="*/ 521388 h 881669"/>
                  <a:gd name="csX99" fmla="*/ 2648141 w 7221941"/>
                  <a:gd name="csY99" fmla="*/ 621151 h 881669"/>
                  <a:gd name="csX100" fmla="*/ 2648137 w 7221941"/>
                  <a:gd name="csY100" fmla="*/ 620431 h 881669"/>
                  <a:gd name="csX101" fmla="*/ 2647684 w 7221941"/>
                  <a:gd name="csY101" fmla="*/ 621606 h 881669"/>
                  <a:gd name="csX102" fmla="*/ 2592927 w 7221941"/>
                  <a:gd name="csY102" fmla="*/ 719382 h 881669"/>
                  <a:gd name="csX103" fmla="*/ 2537133 w 7221941"/>
                  <a:gd name="csY103" fmla="*/ 805275 h 881669"/>
                  <a:gd name="csX104" fmla="*/ 2482256 w 7221941"/>
                  <a:gd name="csY104" fmla="*/ 861293 h 881669"/>
                  <a:gd name="csX105" fmla="*/ 2426679 w 7221941"/>
                  <a:gd name="csY105" fmla="*/ 881669 h 881669"/>
                  <a:gd name="csX106" fmla="*/ 2371811 w 7221941"/>
                  <a:gd name="csY106" fmla="*/ 861306 h 881669"/>
                  <a:gd name="csX107" fmla="*/ 2314106 w 7221941"/>
                  <a:gd name="csY107" fmla="*/ 802197 h 881669"/>
                  <a:gd name="csX108" fmla="*/ 2260985 w 7221941"/>
                  <a:gd name="csY108" fmla="*/ 721039 h 881669"/>
                  <a:gd name="csX109" fmla="*/ 2206292 w 7221941"/>
                  <a:gd name="csY109" fmla="*/ 620726 h 881669"/>
                  <a:gd name="csX110" fmla="*/ 2150869 w 7221941"/>
                  <a:gd name="csY110" fmla="*/ 520645 h 881669"/>
                  <a:gd name="csX111" fmla="*/ 2095804 w 7221941"/>
                  <a:gd name="csY111" fmla="*/ 436359 h 881669"/>
                  <a:gd name="csX112" fmla="*/ 2040599 w 7221941"/>
                  <a:gd name="csY112" fmla="*/ 380366 h 881669"/>
                  <a:gd name="csX113" fmla="*/ 1985197 w 7221941"/>
                  <a:gd name="csY113" fmla="*/ 360182 h 881669"/>
                  <a:gd name="csX114" fmla="*/ 1930155 w 7221941"/>
                  <a:gd name="csY114" fmla="*/ 380777 h 881669"/>
                  <a:gd name="csX115" fmla="*/ 1875848 w 7221941"/>
                  <a:gd name="csY115" fmla="*/ 435784 h 881669"/>
                  <a:gd name="csX116" fmla="*/ 1819736 w 7221941"/>
                  <a:gd name="csY116" fmla="*/ 521388 h 881669"/>
                  <a:gd name="csX117" fmla="*/ 1765487 w 7221941"/>
                  <a:gd name="csY117" fmla="*/ 621151 h 881669"/>
                  <a:gd name="csX118" fmla="*/ 1765122 w 7221941"/>
                  <a:gd name="csY118" fmla="*/ 620636 h 881669"/>
                  <a:gd name="csX119" fmla="*/ 1764852 w 7221941"/>
                  <a:gd name="csY119" fmla="*/ 621606 h 881669"/>
                  <a:gd name="csX120" fmla="*/ 1710094 w 7221941"/>
                  <a:gd name="csY120" fmla="*/ 719382 h 881669"/>
                  <a:gd name="csX121" fmla="*/ 1654301 w 7221941"/>
                  <a:gd name="csY121" fmla="*/ 805275 h 881669"/>
                  <a:gd name="csX122" fmla="*/ 1599423 w 7221941"/>
                  <a:gd name="csY122" fmla="*/ 861292 h 881669"/>
                  <a:gd name="csX123" fmla="*/ 1543846 w 7221941"/>
                  <a:gd name="csY123" fmla="*/ 881669 h 881669"/>
                  <a:gd name="csX124" fmla="*/ 1488978 w 7221941"/>
                  <a:gd name="csY124" fmla="*/ 861306 h 881669"/>
                  <a:gd name="csX125" fmla="*/ 1431273 w 7221941"/>
                  <a:gd name="csY125" fmla="*/ 802197 h 881669"/>
                  <a:gd name="csX126" fmla="*/ 1378152 w 7221941"/>
                  <a:gd name="csY126" fmla="*/ 721039 h 881669"/>
                  <a:gd name="csX127" fmla="*/ 1323460 w 7221941"/>
                  <a:gd name="csY127" fmla="*/ 620726 h 881669"/>
                  <a:gd name="csX128" fmla="*/ 1268035 w 7221941"/>
                  <a:gd name="csY128" fmla="*/ 520645 h 881669"/>
                  <a:gd name="csX129" fmla="*/ 1212971 w 7221941"/>
                  <a:gd name="csY129" fmla="*/ 436359 h 881669"/>
                  <a:gd name="csX130" fmla="*/ 1157767 w 7221941"/>
                  <a:gd name="csY130" fmla="*/ 380365 h 881669"/>
                  <a:gd name="csX131" fmla="*/ 1102364 w 7221941"/>
                  <a:gd name="csY131" fmla="*/ 360181 h 881669"/>
                  <a:gd name="csX132" fmla="*/ 1047322 w 7221941"/>
                  <a:gd name="csY132" fmla="*/ 380777 h 881669"/>
                  <a:gd name="csX133" fmla="*/ 993015 w 7221941"/>
                  <a:gd name="csY133" fmla="*/ 435784 h 881669"/>
                  <a:gd name="csX134" fmla="*/ 936903 w 7221941"/>
                  <a:gd name="csY134" fmla="*/ 521388 h 881669"/>
                  <a:gd name="csX135" fmla="*/ 882654 w 7221941"/>
                  <a:gd name="csY135" fmla="*/ 621151 h 881669"/>
                  <a:gd name="csX136" fmla="*/ 882650 w 7221941"/>
                  <a:gd name="csY136" fmla="*/ 620431 h 881669"/>
                  <a:gd name="csX137" fmla="*/ 882198 w 7221941"/>
                  <a:gd name="csY137" fmla="*/ 621606 h 881669"/>
                  <a:gd name="csX138" fmla="*/ 827441 w 7221941"/>
                  <a:gd name="csY138" fmla="*/ 719382 h 881669"/>
                  <a:gd name="csX139" fmla="*/ 771647 w 7221941"/>
                  <a:gd name="csY139" fmla="*/ 805275 h 881669"/>
                  <a:gd name="csX140" fmla="*/ 716769 w 7221941"/>
                  <a:gd name="csY140" fmla="*/ 861293 h 881669"/>
                  <a:gd name="csX141" fmla="*/ 661192 w 7221941"/>
                  <a:gd name="csY141" fmla="*/ 881669 h 881669"/>
                  <a:gd name="csX142" fmla="*/ 606325 w 7221941"/>
                  <a:gd name="csY142" fmla="*/ 861306 h 881669"/>
                  <a:gd name="csX143" fmla="*/ 548620 w 7221941"/>
                  <a:gd name="csY143" fmla="*/ 802197 h 881669"/>
                  <a:gd name="csX144" fmla="*/ 495499 w 7221941"/>
                  <a:gd name="csY144" fmla="*/ 721039 h 881669"/>
                  <a:gd name="csX145" fmla="*/ 440806 w 7221941"/>
                  <a:gd name="csY145" fmla="*/ 620726 h 881669"/>
                  <a:gd name="csX146" fmla="*/ 385382 w 7221941"/>
                  <a:gd name="csY146" fmla="*/ 520645 h 881669"/>
                  <a:gd name="csX147" fmla="*/ 330318 w 7221941"/>
                  <a:gd name="csY147" fmla="*/ 436359 h 881669"/>
                  <a:gd name="csX148" fmla="*/ 275113 w 7221941"/>
                  <a:gd name="csY148" fmla="*/ 380366 h 881669"/>
                  <a:gd name="csX149" fmla="*/ 219710 w 7221941"/>
                  <a:gd name="csY149" fmla="*/ 360182 h 881669"/>
                  <a:gd name="csX150" fmla="*/ 164668 w 7221941"/>
                  <a:gd name="csY150" fmla="*/ 380777 h 881669"/>
                  <a:gd name="csX151" fmla="*/ 110361 w 7221941"/>
                  <a:gd name="csY151" fmla="*/ 435784 h 881669"/>
                  <a:gd name="csX152" fmla="*/ 54250 w 7221941"/>
                  <a:gd name="csY152" fmla="*/ 521388 h 881669"/>
                  <a:gd name="csX153" fmla="*/ 0 w 7221941"/>
                  <a:gd name="csY153" fmla="*/ 621151 h 881669"/>
                  <a:gd name="csX0" fmla="*/ 1593418 w 7221941"/>
                  <a:gd name="csY0" fmla="*/ 5967 h 881669"/>
                  <a:gd name="csX1" fmla="*/ 3287341 w 7221941"/>
                  <a:gd name="csY1" fmla="*/ 16935 h 881669"/>
                  <a:gd name="csX2" fmla="*/ 3340096 w 7221941"/>
                  <a:gd name="csY2" fmla="*/ 18923 h 881669"/>
                  <a:gd name="csX3" fmla="*/ 3360404 w 7221941"/>
                  <a:gd name="csY3" fmla="*/ 5967 h 881669"/>
                  <a:gd name="csX4" fmla="*/ 3396359 w 7221941"/>
                  <a:gd name="csY4" fmla="*/ 0 h 881669"/>
                  <a:gd name="csX5" fmla="*/ 5054327 w 7221941"/>
                  <a:gd name="csY5" fmla="*/ 16935 h 881669"/>
                  <a:gd name="csX6" fmla="*/ 5106878 w 7221941"/>
                  <a:gd name="csY6" fmla="*/ 18097 h 881669"/>
                  <a:gd name="csX7" fmla="*/ 5125890 w 7221941"/>
                  <a:gd name="csY7" fmla="*/ 5967 h 881669"/>
                  <a:gd name="csX8" fmla="*/ 5161845 w 7221941"/>
                  <a:gd name="csY8" fmla="*/ 0 h 881669"/>
                  <a:gd name="csX9" fmla="*/ 7221941 w 7221941"/>
                  <a:gd name="csY9" fmla="*/ 51611 h 881669"/>
                  <a:gd name="csX10" fmla="*/ 7062810 w 7221941"/>
                  <a:gd name="csY10" fmla="*/ 621606 h 881669"/>
                  <a:gd name="csX11" fmla="*/ 7008053 w 7221941"/>
                  <a:gd name="csY11" fmla="*/ 719382 h 881669"/>
                  <a:gd name="csX12" fmla="*/ 6952260 w 7221941"/>
                  <a:gd name="csY12" fmla="*/ 805275 h 881669"/>
                  <a:gd name="csX13" fmla="*/ 6897381 w 7221941"/>
                  <a:gd name="csY13" fmla="*/ 861292 h 881669"/>
                  <a:gd name="csX14" fmla="*/ 6841804 w 7221941"/>
                  <a:gd name="csY14" fmla="*/ 881669 h 881669"/>
                  <a:gd name="csX15" fmla="*/ 6786937 w 7221941"/>
                  <a:gd name="csY15" fmla="*/ 861306 h 881669"/>
                  <a:gd name="csX16" fmla="*/ 6729232 w 7221941"/>
                  <a:gd name="csY16" fmla="*/ 802197 h 881669"/>
                  <a:gd name="csX17" fmla="*/ 6676111 w 7221941"/>
                  <a:gd name="csY17" fmla="*/ 721039 h 881669"/>
                  <a:gd name="csX18" fmla="*/ 6621418 w 7221941"/>
                  <a:gd name="csY18" fmla="*/ 620726 h 881669"/>
                  <a:gd name="csX19" fmla="*/ 6565994 w 7221941"/>
                  <a:gd name="csY19" fmla="*/ 520645 h 881669"/>
                  <a:gd name="csX20" fmla="*/ 6510930 w 7221941"/>
                  <a:gd name="csY20" fmla="*/ 436359 h 881669"/>
                  <a:gd name="csX21" fmla="*/ 6455725 w 7221941"/>
                  <a:gd name="csY21" fmla="*/ 380365 h 881669"/>
                  <a:gd name="csX22" fmla="*/ 6400323 w 7221941"/>
                  <a:gd name="csY22" fmla="*/ 360181 h 881669"/>
                  <a:gd name="csX23" fmla="*/ 6345281 w 7221941"/>
                  <a:gd name="csY23" fmla="*/ 380777 h 881669"/>
                  <a:gd name="csX24" fmla="*/ 6290973 w 7221941"/>
                  <a:gd name="csY24" fmla="*/ 435784 h 881669"/>
                  <a:gd name="csX25" fmla="*/ 6234862 w 7221941"/>
                  <a:gd name="csY25" fmla="*/ 521388 h 881669"/>
                  <a:gd name="csX26" fmla="*/ 6180613 w 7221941"/>
                  <a:gd name="csY26" fmla="*/ 621151 h 881669"/>
                  <a:gd name="csX27" fmla="*/ 6180609 w 7221941"/>
                  <a:gd name="csY27" fmla="*/ 620431 h 881669"/>
                  <a:gd name="csX28" fmla="*/ 6180157 w 7221941"/>
                  <a:gd name="csY28" fmla="*/ 621606 h 881669"/>
                  <a:gd name="csX29" fmla="*/ 6125399 w 7221941"/>
                  <a:gd name="csY29" fmla="*/ 719382 h 881669"/>
                  <a:gd name="csX30" fmla="*/ 6069606 w 7221941"/>
                  <a:gd name="csY30" fmla="*/ 805275 h 881669"/>
                  <a:gd name="csX31" fmla="*/ 6014728 w 7221941"/>
                  <a:gd name="csY31" fmla="*/ 861293 h 881669"/>
                  <a:gd name="csX32" fmla="*/ 5959151 w 7221941"/>
                  <a:gd name="csY32" fmla="*/ 881669 h 881669"/>
                  <a:gd name="csX33" fmla="*/ 5904283 w 7221941"/>
                  <a:gd name="csY33" fmla="*/ 861306 h 881669"/>
                  <a:gd name="csX34" fmla="*/ 5846578 w 7221941"/>
                  <a:gd name="csY34" fmla="*/ 802197 h 881669"/>
                  <a:gd name="csX35" fmla="*/ 5793457 w 7221941"/>
                  <a:gd name="csY35" fmla="*/ 721039 h 881669"/>
                  <a:gd name="csX36" fmla="*/ 5738764 w 7221941"/>
                  <a:gd name="csY36" fmla="*/ 620726 h 881669"/>
                  <a:gd name="csX37" fmla="*/ 5683341 w 7221941"/>
                  <a:gd name="csY37" fmla="*/ 520645 h 881669"/>
                  <a:gd name="csX38" fmla="*/ 5628277 w 7221941"/>
                  <a:gd name="csY38" fmla="*/ 436359 h 881669"/>
                  <a:gd name="csX39" fmla="*/ 5573071 w 7221941"/>
                  <a:gd name="csY39" fmla="*/ 380366 h 881669"/>
                  <a:gd name="csX40" fmla="*/ 5517669 w 7221941"/>
                  <a:gd name="csY40" fmla="*/ 360182 h 881669"/>
                  <a:gd name="csX41" fmla="*/ 5462627 w 7221941"/>
                  <a:gd name="csY41" fmla="*/ 380777 h 881669"/>
                  <a:gd name="csX42" fmla="*/ 5408320 w 7221941"/>
                  <a:gd name="csY42" fmla="*/ 435784 h 881669"/>
                  <a:gd name="csX43" fmla="*/ 5352208 w 7221941"/>
                  <a:gd name="csY43" fmla="*/ 521388 h 881669"/>
                  <a:gd name="csX44" fmla="*/ 5297959 w 7221941"/>
                  <a:gd name="csY44" fmla="*/ 621151 h 881669"/>
                  <a:gd name="csX45" fmla="*/ 5297594 w 7221941"/>
                  <a:gd name="csY45" fmla="*/ 620636 h 881669"/>
                  <a:gd name="csX46" fmla="*/ 5297324 w 7221941"/>
                  <a:gd name="csY46" fmla="*/ 621606 h 881669"/>
                  <a:gd name="csX47" fmla="*/ 5242567 w 7221941"/>
                  <a:gd name="csY47" fmla="*/ 719382 h 881669"/>
                  <a:gd name="csX48" fmla="*/ 5186773 w 7221941"/>
                  <a:gd name="csY48" fmla="*/ 805275 h 881669"/>
                  <a:gd name="csX49" fmla="*/ 5131895 w 7221941"/>
                  <a:gd name="csY49" fmla="*/ 861292 h 881669"/>
                  <a:gd name="csX50" fmla="*/ 5076318 w 7221941"/>
                  <a:gd name="csY50" fmla="*/ 881669 h 881669"/>
                  <a:gd name="csX51" fmla="*/ 5021451 w 7221941"/>
                  <a:gd name="csY51" fmla="*/ 861306 h 881669"/>
                  <a:gd name="csX52" fmla="*/ 4963746 w 7221941"/>
                  <a:gd name="csY52" fmla="*/ 802197 h 881669"/>
                  <a:gd name="csX53" fmla="*/ 4910624 w 7221941"/>
                  <a:gd name="csY53" fmla="*/ 721039 h 881669"/>
                  <a:gd name="csX54" fmla="*/ 4855932 w 7221941"/>
                  <a:gd name="csY54" fmla="*/ 620726 h 881669"/>
                  <a:gd name="csX55" fmla="*/ 4800508 w 7221941"/>
                  <a:gd name="csY55" fmla="*/ 520645 h 881669"/>
                  <a:gd name="csX56" fmla="*/ 4745443 w 7221941"/>
                  <a:gd name="csY56" fmla="*/ 436359 h 881669"/>
                  <a:gd name="csX57" fmla="*/ 4690239 w 7221941"/>
                  <a:gd name="csY57" fmla="*/ 380365 h 881669"/>
                  <a:gd name="csX58" fmla="*/ 4634836 w 7221941"/>
                  <a:gd name="csY58" fmla="*/ 360181 h 881669"/>
                  <a:gd name="csX59" fmla="*/ 4579794 w 7221941"/>
                  <a:gd name="csY59" fmla="*/ 380777 h 881669"/>
                  <a:gd name="csX60" fmla="*/ 4525487 w 7221941"/>
                  <a:gd name="csY60" fmla="*/ 435784 h 881669"/>
                  <a:gd name="csX61" fmla="*/ 4469375 w 7221941"/>
                  <a:gd name="csY61" fmla="*/ 521388 h 881669"/>
                  <a:gd name="csX62" fmla="*/ 4415126 w 7221941"/>
                  <a:gd name="csY62" fmla="*/ 621151 h 881669"/>
                  <a:gd name="csX63" fmla="*/ 4415122 w 7221941"/>
                  <a:gd name="csY63" fmla="*/ 620431 h 881669"/>
                  <a:gd name="csX64" fmla="*/ 4414670 w 7221941"/>
                  <a:gd name="csY64" fmla="*/ 621606 h 881669"/>
                  <a:gd name="csX65" fmla="*/ 4359913 w 7221941"/>
                  <a:gd name="csY65" fmla="*/ 719382 h 881669"/>
                  <a:gd name="csX66" fmla="*/ 4304119 w 7221941"/>
                  <a:gd name="csY66" fmla="*/ 805275 h 881669"/>
                  <a:gd name="csX67" fmla="*/ 4249241 w 7221941"/>
                  <a:gd name="csY67" fmla="*/ 861293 h 881669"/>
                  <a:gd name="csX68" fmla="*/ 4193665 w 7221941"/>
                  <a:gd name="csY68" fmla="*/ 881669 h 881669"/>
                  <a:gd name="csX69" fmla="*/ 4138797 w 7221941"/>
                  <a:gd name="csY69" fmla="*/ 861306 h 881669"/>
                  <a:gd name="csX70" fmla="*/ 4081092 w 7221941"/>
                  <a:gd name="csY70" fmla="*/ 802197 h 881669"/>
                  <a:gd name="csX71" fmla="*/ 4027971 w 7221941"/>
                  <a:gd name="csY71" fmla="*/ 721039 h 881669"/>
                  <a:gd name="csX72" fmla="*/ 3973278 w 7221941"/>
                  <a:gd name="csY72" fmla="*/ 620726 h 881669"/>
                  <a:gd name="csX73" fmla="*/ 3917854 w 7221941"/>
                  <a:gd name="csY73" fmla="*/ 520645 h 881669"/>
                  <a:gd name="csX74" fmla="*/ 3862790 w 7221941"/>
                  <a:gd name="csY74" fmla="*/ 436359 h 881669"/>
                  <a:gd name="csX75" fmla="*/ 3807585 w 7221941"/>
                  <a:gd name="csY75" fmla="*/ 380366 h 881669"/>
                  <a:gd name="csX76" fmla="*/ 3752182 w 7221941"/>
                  <a:gd name="csY76" fmla="*/ 360182 h 881669"/>
                  <a:gd name="csX77" fmla="*/ 3697141 w 7221941"/>
                  <a:gd name="csY77" fmla="*/ 380777 h 881669"/>
                  <a:gd name="csX78" fmla="*/ 3642833 w 7221941"/>
                  <a:gd name="csY78" fmla="*/ 435784 h 881669"/>
                  <a:gd name="csX79" fmla="*/ 3586722 w 7221941"/>
                  <a:gd name="csY79" fmla="*/ 521388 h 881669"/>
                  <a:gd name="csX80" fmla="*/ 3532473 w 7221941"/>
                  <a:gd name="csY80" fmla="*/ 621151 h 881669"/>
                  <a:gd name="csX81" fmla="*/ 3531033 w 7221941"/>
                  <a:gd name="csY81" fmla="*/ 619119 h 881669"/>
                  <a:gd name="csX82" fmla="*/ 3530338 w 7221941"/>
                  <a:gd name="csY82" fmla="*/ 621606 h 881669"/>
                  <a:gd name="csX83" fmla="*/ 3475581 w 7221941"/>
                  <a:gd name="csY83" fmla="*/ 719382 h 881669"/>
                  <a:gd name="csX84" fmla="*/ 3419788 w 7221941"/>
                  <a:gd name="csY84" fmla="*/ 805275 h 881669"/>
                  <a:gd name="csX85" fmla="*/ 3364909 w 7221941"/>
                  <a:gd name="csY85" fmla="*/ 861292 h 881669"/>
                  <a:gd name="csX86" fmla="*/ 3309332 w 7221941"/>
                  <a:gd name="csY86" fmla="*/ 881669 h 881669"/>
                  <a:gd name="csX87" fmla="*/ 3254465 w 7221941"/>
                  <a:gd name="csY87" fmla="*/ 861306 h 881669"/>
                  <a:gd name="csX88" fmla="*/ 3196760 w 7221941"/>
                  <a:gd name="csY88" fmla="*/ 802197 h 881669"/>
                  <a:gd name="csX89" fmla="*/ 3143638 w 7221941"/>
                  <a:gd name="csY89" fmla="*/ 721039 h 881669"/>
                  <a:gd name="csX90" fmla="*/ 3088946 w 7221941"/>
                  <a:gd name="csY90" fmla="*/ 620726 h 881669"/>
                  <a:gd name="csX91" fmla="*/ 3033522 w 7221941"/>
                  <a:gd name="csY91" fmla="*/ 520645 h 881669"/>
                  <a:gd name="csX92" fmla="*/ 2978458 w 7221941"/>
                  <a:gd name="csY92" fmla="*/ 436359 h 881669"/>
                  <a:gd name="csX93" fmla="*/ 2923253 w 7221941"/>
                  <a:gd name="csY93" fmla="*/ 380365 h 881669"/>
                  <a:gd name="csX94" fmla="*/ 2867850 w 7221941"/>
                  <a:gd name="csY94" fmla="*/ 360181 h 881669"/>
                  <a:gd name="csX95" fmla="*/ 2812809 w 7221941"/>
                  <a:gd name="csY95" fmla="*/ 380777 h 881669"/>
                  <a:gd name="csX96" fmla="*/ 2758501 w 7221941"/>
                  <a:gd name="csY96" fmla="*/ 435784 h 881669"/>
                  <a:gd name="csX97" fmla="*/ 2702390 w 7221941"/>
                  <a:gd name="csY97" fmla="*/ 521388 h 881669"/>
                  <a:gd name="csX98" fmla="*/ 2648141 w 7221941"/>
                  <a:gd name="csY98" fmla="*/ 621151 h 881669"/>
                  <a:gd name="csX99" fmla="*/ 2648137 w 7221941"/>
                  <a:gd name="csY99" fmla="*/ 620431 h 881669"/>
                  <a:gd name="csX100" fmla="*/ 2647684 w 7221941"/>
                  <a:gd name="csY100" fmla="*/ 621606 h 881669"/>
                  <a:gd name="csX101" fmla="*/ 2592927 w 7221941"/>
                  <a:gd name="csY101" fmla="*/ 719382 h 881669"/>
                  <a:gd name="csX102" fmla="*/ 2537133 w 7221941"/>
                  <a:gd name="csY102" fmla="*/ 805275 h 881669"/>
                  <a:gd name="csX103" fmla="*/ 2482256 w 7221941"/>
                  <a:gd name="csY103" fmla="*/ 861293 h 881669"/>
                  <a:gd name="csX104" fmla="*/ 2426679 w 7221941"/>
                  <a:gd name="csY104" fmla="*/ 881669 h 881669"/>
                  <a:gd name="csX105" fmla="*/ 2371811 w 7221941"/>
                  <a:gd name="csY105" fmla="*/ 861306 h 881669"/>
                  <a:gd name="csX106" fmla="*/ 2314106 w 7221941"/>
                  <a:gd name="csY106" fmla="*/ 802197 h 881669"/>
                  <a:gd name="csX107" fmla="*/ 2260985 w 7221941"/>
                  <a:gd name="csY107" fmla="*/ 721039 h 881669"/>
                  <a:gd name="csX108" fmla="*/ 2206292 w 7221941"/>
                  <a:gd name="csY108" fmla="*/ 620726 h 881669"/>
                  <a:gd name="csX109" fmla="*/ 2150869 w 7221941"/>
                  <a:gd name="csY109" fmla="*/ 520645 h 881669"/>
                  <a:gd name="csX110" fmla="*/ 2095804 w 7221941"/>
                  <a:gd name="csY110" fmla="*/ 436359 h 881669"/>
                  <a:gd name="csX111" fmla="*/ 2040599 w 7221941"/>
                  <a:gd name="csY111" fmla="*/ 380366 h 881669"/>
                  <a:gd name="csX112" fmla="*/ 1985197 w 7221941"/>
                  <a:gd name="csY112" fmla="*/ 360182 h 881669"/>
                  <a:gd name="csX113" fmla="*/ 1930155 w 7221941"/>
                  <a:gd name="csY113" fmla="*/ 380777 h 881669"/>
                  <a:gd name="csX114" fmla="*/ 1875848 w 7221941"/>
                  <a:gd name="csY114" fmla="*/ 435784 h 881669"/>
                  <a:gd name="csX115" fmla="*/ 1819736 w 7221941"/>
                  <a:gd name="csY115" fmla="*/ 521388 h 881669"/>
                  <a:gd name="csX116" fmla="*/ 1765487 w 7221941"/>
                  <a:gd name="csY116" fmla="*/ 621151 h 881669"/>
                  <a:gd name="csX117" fmla="*/ 1765122 w 7221941"/>
                  <a:gd name="csY117" fmla="*/ 620636 h 881669"/>
                  <a:gd name="csX118" fmla="*/ 1764852 w 7221941"/>
                  <a:gd name="csY118" fmla="*/ 621606 h 881669"/>
                  <a:gd name="csX119" fmla="*/ 1710094 w 7221941"/>
                  <a:gd name="csY119" fmla="*/ 719382 h 881669"/>
                  <a:gd name="csX120" fmla="*/ 1654301 w 7221941"/>
                  <a:gd name="csY120" fmla="*/ 805275 h 881669"/>
                  <a:gd name="csX121" fmla="*/ 1599423 w 7221941"/>
                  <a:gd name="csY121" fmla="*/ 861292 h 881669"/>
                  <a:gd name="csX122" fmla="*/ 1543846 w 7221941"/>
                  <a:gd name="csY122" fmla="*/ 881669 h 881669"/>
                  <a:gd name="csX123" fmla="*/ 1488978 w 7221941"/>
                  <a:gd name="csY123" fmla="*/ 861306 h 881669"/>
                  <a:gd name="csX124" fmla="*/ 1431273 w 7221941"/>
                  <a:gd name="csY124" fmla="*/ 802197 h 881669"/>
                  <a:gd name="csX125" fmla="*/ 1378152 w 7221941"/>
                  <a:gd name="csY125" fmla="*/ 721039 h 881669"/>
                  <a:gd name="csX126" fmla="*/ 1323460 w 7221941"/>
                  <a:gd name="csY126" fmla="*/ 620726 h 881669"/>
                  <a:gd name="csX127" fmla="*/ 1268035 w 7221941"/>
                  <a:gd name="csY127" fmla="*/ 520645 h 881669"/>
                  <a:gd name="csX128" fmla="*/ 1212971 w 7221941"/>
                  <a:gd name="csY128" fmla="*/ 436359 h 881669"/>
                  <a:gd name="csX129" fmla="*/ 1157767 w 7221941"/>
                  <a:gd name="csY129" fmla="*/ 380365 h 881669"/>
                  <a:gd name="csX130" fmla="*/ 1102364 w 7221941"/>
                  <a:gd name="csY130" fmla="*/ 360181 h 881669"/>
                  <a:gd name="csX131" fmla="*/ 1047322 w 7221941"/>
                  <a:gd name="csY131" fmla="*/ 380777 h 881669"/>
                  <a:gd name="csX132" fmla="*/ 993015 w 7221941"/>
                  <a:gd name="csY132" fmla="*/ 435784 h 881669"/>
                  <a:gd name="csX133" fmla="*/ 936903 w 7221941"/>
                  <a:gd name="csY133" fmla="*/ 521388 h 881669"/>
                  <a:gd name="csX134" fmla="*/ 882654 w 7221941"/>
                  <a:gd name="csY134" fmla="*/ 621151 h 881669"/>
                  <a:gd name="csX135" fmla="*/ 882650 w 7221941"/>
                  <a:gd name="csY135" fmla="*/ 620431 h 881669"/>
                  <a:gd name="csX136" fmla="*/ 882198 w 7221941"/>
                  <a:gd name="csY136" fmla="*/ 621606 h 881669"/>
                  <a:gd name="csX137" fmla="*/ 827441 w 7221941"/>
                  <a:gd name="csY137" fmla="*/ 719382 h 881669"/>
                  <a:gd name="csX138" fmla="*/ 771647 w 7221941"/>
                  <a:gd name="csY138" fmla="*/ 805275 h 881669"/>
                  <a:gd name="csX139" fmla="*/ 716769 w 7221941"/>
                  <a:gd name="csY139" fmla="*/ 861293 h 881669"/>
                  <a:gd name="csX140" fmla="*/ 661192 w 7221941"/>
                  <a:gd name="csY140" fmla="*/ 881669 h 881669"/>
                  <a:gd name="csX141" fmla="*/ 606325 w 7221941"/>
                  <a:gd name="csY141" fmla="*/ 861306 h 881669"/>
                  <a:gd name="csX142" fmla="*/ 548620 w 7221941"/>
                  <a:gd name="csY142" fmla="*/ 802197 h 881669"/>
                  <a:gd name="csX143" fmla="*/ 495499 w 7221941"/>
                  <a:gd name="csY143" fmla="*/ 721039 h 881669"/>
                  <a:gd name="csX144" fmla="*/ 440806 w 7221941"/>
                  <a:gd name="csY144" fmla="*/ 620726 h 881669"/>
                  <a:gd name="csX145" fmla="*/ 385382 w 7221941"/>
                  <a:gd name="csY145" fmla="*/ 520645 h 881669"/>
                  <a:gd name="csX146" fmla="*/ 330318 w 7221941"/>
                  <a:gd name="csY146" fmla="*/ 436359 h 881669"/>
                  <a:gd name="csX147" fmla="*/ 275113 w 7221941"/>
                  <a:gd name="csY147" fmla="*/ 380366 h 881669"/>
                  <a:gd name="csX148" fmla="*/ 219710 w 7221941"/>
                  <a:gd name="csY148" fmla="*/ 360182 h 881669"/>
                  <a:gd name="csX149" fmla="*/ 164668 w 7221941"/>
                  <a:gd name="csY149" fmla="*/ 380777 h 881669"/>
                  <a:gd name="csX150" fmla="*/ 110361 w 7221941"/>
                  <a:gd name="csY150" fmla="*/ 435784 h 881669"/>
                  <a:gd name="csX151" fmla="*/ 54250 w 7221941"/>
                  <a:gd name="csY151" fmla="*/ 521388 h 881669"/>
                  <a:gd name="csX152" fmla="*/ 0 w 7221941"/>
                  <a:gd name="csY152" fmla="*/ 621151 h 881669"/>
                  <a:gd name="csX0" fmla="*/ 3287341 w 7221941"/>
                  <a:gd name="csY0" fmla="*/ 16935 h 881669"/>
                  <a:gd name="csX1" fmla="*/ 3340096 w 7221941"/>
                  <a:gd name="csY1" fmla="*/ 18923 h 881669"/>
                  <a:gd name="csX2" fmla="*/ 3360404 w 7221941"/>
                  <a:gd name="csY2" fmla="*/ 5967 h 881669"/>
                  <a:gd name="csX3" fmla="*/ 3396359 w 7221941"/>
                  <a:gd name="csY3" fmla="*/ 0 h 881669"/>
                  <a:gd name="csX4" fmla="*/ 5054327 w 7221941"/>
                  <a:gd name="csY4" fmla="*/ 16935 h 881669"/>
                  <a:gd name="csX5" fmla="*/ 5106878 w 7221941"/>
                  <a:gd name="csY5" fmla="*/ 18097 h 881669"/>
                  <a:gd name="csX6" fmla="*/ 5125890 w 7221941"/>
                  <a:gd name="csY6" fmla="*/ 5967 h 881669"/>
                  <a:gd name="csX7" fmla="*/ 5161845 w 7221941"/>
                  <a:gd name="csY7" fmla="*/ 0 h 881669"/>
                  <a:gd name="csX8" fmla="*/ 7221941 w 7221941"/>
                  <a:gd name="csY8" fmla="*/ 51611 h 881669"/>
                  <a:gd name="csX9" fmla="*/ 7062810 w 7221941"/>
                  <a:gd name="csY9" fmla="*/ 621606 h 881669"/>
                  <a:gd name="csX10" fmla="*/ 7008053 w 7221941"/>
                  <a:gd name="csY10" fmla="*/ 719382 h 881669"/>
                  <a:gd name="csX11" fmla="*/ 6952260 w 7221941"/>
                  <a:gd name="csY11" fmla="*/ 805275 h 881669"/>
                  <a:gd name="csX12" fmla="*/ 6897381 w 7221941"/>
                  <a:gd name="csY12" fmla="*/ 861292 h 881669"/>
                  <a:gd name="csX13" fmla="*/ 6841804 w 7221941"/>
                  <a:gd name="csY13" fmla="*/ 881669 h 881669"/>
                  <a:gd name="csX14" fmla="*/ 6786937 w 7221941"/>
                  <a:gd name="csY14" fmla="*/ 861306 h 881669"/>
                  <a:gd name="csX15" fmla="*/ 6729232 w 7221941"/>
                  <a:gd name="csY15" fmla="*/ 802197 h 881669"/>
                  <a:gd name="csX16" fmla="*/ 6676111 w 7221941"/>
                  <a:gd name="csY16" fmla="*/ 721039 h 881669"/>
                  <a:gd name="csX17" fmla="*/ 6621418 w 7221941"/>
                  <a:gd name="csY17" fmla="*/ 620726 h 881669"/>
                  <a:gd name="csX18" fmla="*/ 6565994 w 7221941"/>
                  <a:gd name="csY18" fmla="*/ 520645 h 881669"/>
                  <a:gd name="csX19" fmla="*/ 6510930 w 7221941"/>
                  <a:gd name="csY19" fmla="*/ 436359 h 881669"/>
                  <a:gd name="csX20" fmla="*/ 6455725 w 7221941"/>
                  <a:gd name="csY20" fmla="*/ 380365 h 881669"/>
                  <a:gd name="csX21" fmla="*/ 6400323 w 7221941"/>
                  <a:gd name="csY21" fmla="*/ 360181 h 881669"/>
                  <a:gd name="csX22" fmla="*/ 6345281 w 7221941"/>
                  <a:gd name="csY22" fmla="*/ 380777 h 881669"/>
                  <a:gd name="csX23" fmla="*/ 6290973 w 7221941"/>
                  <a:gd name="csY23" fmla="*/ 435784 h 881669"/>
                  <a:gd name="csX24" fmla="*/ 6234862 w 7221941"/>
                  <a:gd name="csY24" fmla="*/ 521388 h 881669"/>
                  <a:gd name="csX25" fmla="*/ 6180613 w 7221941"/>
                  <a:gd name="csY25" fmla="*/ 621151 h 881669"/>
                  <a:gd name="csX26" fmla="*/ 6180609 w 7221941"/>
                  <a:gd name="csY26" fmla="*/ 620431 h 881669"/>
                  <a:gd name="csX27" fmla="*/ 6180157 w 7221941"/>
                  <a:gd name="csY27" fmla="*/ 621606 h 881669"/>
                  <a:gd name="csX28" fmla="*/ 6125399 w 7221941"/>
                  <a:gd name="csY28" fmla="*/ 719382 h 881669"/>
                  <a:gd name="csX29" fmla="*/ 6069606 w 7221941"/>
                  <a:gd name="csY29" fmla="*/ 805275 h 881669"/>
                  <a:gd name="csX30" fmla="*/ 6014728 w 7221941"/>
                  <a:gd name="csY30" fmla="*/ 861293 h 881669"/>
                  <a:gd name="csX31" fmla="*/ 5959151 w 7221941"/>
                  <a:gd name="csY31" fmla="*/ 881669 h 881669"/>
                  <a:gd name="csX32" fmla="*/ 5904283 w 7221941"/>
                  <a:gd name="csY32" fmla="*/ 861306 h 881669"/>
                  <a:gd name="csX33" fmla="*/ 5846578 w 7221941"/>
                  <a:gd name="csY33" fmla="*/ 802197 h 881669"/>
                  <a:gd name="csX34" fmla="*/ 5793457 w 7221941"/>
                  <a:gd name="csY34" fmla="*/ 721039 h 881669"/>
                  <a:gd name="csX35" fmla="*/ 5738764 w 7221941"/>
                  <a:gd name="csY35" fmla="*/ 620726 h 881669"/>
                  <a:gd name="csX36" fmla="*/ 5683341 w 7221941"/>
                  <a:gd name="csY36" fmla="*/ 520645 h 881669"/>
                  <a:gd name="csX37" fmla="*/ 5628277 w 7221941"/>
                  <a:gd name="csY37" fmla="*/ 436359 h 881669"/>
                  <a:gd name="csX38" fmla="*/ 5573071 w 7221941"/>
                  <a:gd name="csY38" fmla="*/ 380366 h 881669"/>
                  <a:gd name="csX39" fmla="*/ 5517669 w 7221941"/>
                  <a:gd name="csY39" fmla="*/ 360182 h 881669"/>
                  <a:gd name="csX40" fmla="*/ 5462627 w 7221941"/>
                  <a:gd name="csY40" fmla="*/ 380777 h 881669"/>
                  <a:gd name="csX41" fmla="*/ 5408320 w 7221941"/>
                  <a:gd name="csY41" fmla="*/ 435784 h 881669"/>
                  <a:gd name="csX42" fmla="*/ 5352208 w 7221941"/>
                  <a:gd name="csY42" fmla="*/ 521388 h 881669"/>
                  <a:gd name="csX43" fmla="*/ 5297959 w 7221941"/>
                  <a:gd name="csY43" fmla="*/ 621151 h 881669"/>
                  <a:gd name="csX44" fmla="*/ 5297594 w 7221941"/>
                  <a:gd name="csY44" fmla="*/ 620636 h 881669"/>
                  <a:gd name="csX45" fmla="*/ 5297324 w 7221941"/>
                  <a:gd name="csY45" fmla="*/ 621606 h 881669"/>
                  <a:gd name="csX46" fmla="*/ 5242567 w 7221941"/>
                  <a:gd name="csY46" fmla="*/ 719382 h 881669"/>
                  <a:gd name="csX47" fmla="*/ 5186773 w 7221941"/>
                  <a:gd name="csY47" fmla="*/ 805275 h 881669"/>
                  <a:gd name="csX48" fmla="*/ 5131895 w 7221941"/>
                  <a:gd name="csY48" fmla="*/ 861292 h 881669"/>
                  <a:gd name="csX49" fmla="*/ 5076318 w 7221941"/>
                  <a:gd name="csY49" fmla="*/ 881669 h 881669"/>
                  <a:gd name="csX50" fmla="*/ 5021451 w 7221941"/>
                  <a:gd name="csY50" fmla="*/ 861306 h 881669"/>
                  <a:gd name="csX51" fmla="*/ 4963746 w 7221941"/>
                  <a:gd name="csY51" fmla="*/ 802197 h 881669"/>
                  <a:gd name="csX52" fmla="*/ 4910624 w 7221941"/>
                  <a:gd name="csY52" fmla="*/ 721039 h 881669"/>
                  <a:gd name="csX53" fmla="*/ 4855932 w 7221941"/>
                  <a:gd name="csY53" fmla="*/ 620726 h 881669"/>
                  <a:gd name="csX54" fmla="*/ 4800508 w 7221941"/>
                  <a:gd name="csY54" fmla="*/ 520645 h 881669"/>
                  <a:gd name="csX55" fmla="*/ 4745443 w 7221941"/>
                  <a:gd name="csY55" fmla="*/ 436359 h 881669"/>
                  <a:gd name="csX56" fmla="*/ 4690239 w 7221941"/>
                  <a:gd name="csY56" fmla="*/ 380365 h 881669"/>
                  <a:gd name="csX57" fmla="*/ 4634836 w 7221941"/>
                  <a:gd name="csY57" fmla="*/ 360181 h 881669"/>
                  <a:gd name="csX58" fmla="*/ 4579794 w 7221941"/>
                  <a:gd name="csY58" fmla="*/ 380777 h 881669"/>
                  <a:gd name="csX59" fmla="*/ 4525487 w 7221941"/>
                  <a:gd name="csY59" fmla="*/ 435784 h 881669"/>
                  <a:gd name="csX60" fmla="*/ 4469375 w 7221941"/>
                  <a:gd name="csY60" fmla="*/ 521388 h 881669"/>
                  <a:gd name="csX61" fmla="*/ 4415126 w 7221941"/>
                  <a:gd name="csY61" fmla="*/ 621151 h 881669"/>
                  <a:gd name="csX62" fmla="*/ 4415122 w 7221941"/>
                  <a:gd name="csY62" fmla="*/ 620431 h 881669"/>
                  <a:gd name="csX63" fmla="*/ 4414670 w 7221941"/>
                  <a:gd name="csY63" fmla="*/ 621606 h 881669"/>
                  <a:gd name="csX64" fmla="*/ 4359913 w 7221941"/>
                  <a:gd name="csY64" fmla="*/ 719382 h 881669"/>
                  <a:gd name="csX65" fmla="*/ 4304119 w 7221941"/>
                  <a:gd name="csY65" fmla="*/ 805275 h 881669"/>
                  <a:gd name="csX66" fmla="*/ 4249241 w 7221941"/>
                  <a:gd name="csY66" fmla="*/ 861293 h 881669"/>
                  <a:gd name="csX67" fmla="*/ 4193665 w 7221941"/>
                  <a:gd name="csY67" fmla="*/ 881669 h 881669"/>
                  <a:gd name="csX68" fmla="*/ 4138797 w 7221941"/>
                  <a:gd name="csY68" fmla="*/ 861306 h 881669"/>
                  <a:gd name="csX69" fmla="*/ 4081092 w 7221941"/>
                  <a:gd name="csY69" fmla="*/ 802197 h 881669"/>
                  <a:gd name="csX70" fmla="*/ 4027971 w 7221941"/>
                  <a:gd name="csY70" fmla="*/ 721039 h 881669"/>
                  <a:gd name="csX71" fmla="*/ 3973278 w 7221941"/>
                  <a:gd name="csY71" fmla="*/ 620726 h 881669"/>
                  <a:gd name="csX72" fmla="*/ 3917854 w 7221941"/>
                  <a:gd name="csY72" fmla="*/ 520645 h 881669"/>
                  <a:gd name="csX73" fmla="*/ 3862790 w 7221941"/>
                  <a:gd name="csY73" fmla="*/ 436359 h 881669"/>
                  <a:gd name="csX74" fmla="*/ 3807585 w 7221941"/>
                  <a:gd name="csY74" fmla="*/ 380366 h 881669"/>
                  <a:gd name="csX75" fmla="*/ 3752182 w 7221941"/>
                  <a:gd name="csY75" fmla="*/ 360182 h 881669"/>
                  <a:gd name="csX76" fmla="*/ 3697141 w 7221941"/>
                  <a:gd name="csY76" fmla="*/ 380777 h 881669"/>
                  <a:gd name="csX77" fmla="*/ 3642833 w 7221941"/>
                  <a:gd name="csY77" fmla="*/ 435784 h 881669"/>
                  <a:gd name="csX78" fmla="*/ 3586722 w 7221941"/>
                  <a:gd name="csY78" fmla="*/ 521388 h 881669"/>
                  <a:gd name="csX79" fmla="*/ 3532473 w 7221941"/>
                  <a:gd name="csY79" fmla="*/ 621151 h 881669"/>
                  <a:gd name="csX80" fmla="*/ 3531033 w 7221941"/>
                  <a:gd name="csY80" fmla="*/ 619119 h 881669"/>
                  <a:gd name="csX81" fmla="*/ 3530338 w 7221941"/>
                  <a:gd name="csY81" fmla="*/ 621606 h 881669"/>
                  <a:gd name="csX82" fmla="*/ 3475581 w 7221941"/>
                  <a:gd name="csY82" fmla="*/ 719382 h 881669"/>
                  <a:gd name="csX83" fmla="*/ 3419788 w 7221941"/>
                  <a:gd name="csY83" fmla="*/ 805275 h 881669"/>
                  <a:gd name="csX84" fmla="*/ 3364909 w 7221941"/>
                  <a:gd name="csY84" fmla="*/ 861292 h 881669"/>
                  <a:gd name="csX85" fmla="*/ 3309332 w 7221941"/>
                  <a:gd name="csY85" fmla="*/ 881669 h 881669"/>
                  <a:gd name="csX86" fmla="*/ 3254465 w 7221941"/>
                  <a:gd name="csY86" fmla="*/ 861306 h 881669"/>
                  <a:gd name="csX87" fmla="*/ 3196760 w 7221941"/>
                  <a:gd name="csY87" fmla="*/ 802197 h 881669"/>
                  <a:gd name="csX88" fmla="*/ 3143638 w 7221941"/>
                  <a:gd name="csY88" fmla="*/ 721039 h 881669"/>
                  <a:gd name="csX89" fmla="*/ 3088946 w 7221941"/>
                  <a:gd name="csY89" fmla="*/ 620726 h 881669"/>
                  <a:gd name="csX90" fmla="*/ 3033522 w 7221941"/>
                  <a:gd name="csY90" fmla="*/ 520645 h 881669"/>
                  <a:gd name="csX91" fmla="*/ 2978458 w 7221941"/>
                  <a:gd name="csY91" fmla="*/ 436359 h 881669"/>
                  <a:gd name="csX92" fmla="*/ 2923253 w 7221941"/>
                  <a:gd name="csY92" fmla="*/ 380365 h 881669"/>
                  <a:gd name="csX93" fmla="*/ 2867850 w 7221941"/>
                  <a:gd name="csY93" fmla="*/ 360181 h 881669"/>
                  <a:gd name="csX94" fmla="*/ 2812809 w 7221941"/>
                  <a:gd name="csY94" fmla="*/ 380777 h 881669"/>
                  <a:gd name="csX95" fmla="*/ 2758501 w 7221941"/>
                  <a:gd name="csY95" fmla="*/ 435784 h 881669"/>
                  <a:gd name="csX96" fmla="*/ 2702390 w 7221941"/>
                  <a:gd name="csY96" fmla="*/ 521388 h 881669"/>
                  <a:gd name="csX97" fmla="*/ 2648141 w 7221941"/>
                  <a:gd name="csY97" fmla="*/ 621151 h 881669"/>
                  <a:gd name="csX98" fmla="*/ 2648137 w 7221941"/>
                  <a:gd name="csY98" fmla="*/ 620431 h 881669"/>
                  <a:gd name="csX99" fmla="*/ 2647684 w 7221941"/>
                  <a:gd name="csY99" fmla="*/ 621606 h 881669"/>
                  <a:gd name="csX100" fmla="*/ 2592927 w 7221941"/>
                  <a:gd name="csY100" fmla="*/ 719382 h 881669"/>
                  <a:gd name="csX101" fmla="*/ 2537133 w 7221941"/>
                  <a:gd name="csY101" fmla="*/ 805275 h 881669"/>
                  <a:gd name="csX102" fmla="*/ 2482256 w 7221941"/>
                  <a:gd name="csY102" fmla="*/ 861293 h 881669"/>
                  <a:gd name="csX103" fmla="*/ 2426679 w 7221941"/>
                  <a:gd name="csY103" fmla="*/ 881669 h 881669"/>
                  <a:gd name="csX104" fmla="*/ 2371811 w 7221941"/>
                  <a:gd name="csY104" fmla="*/ 861306 h 881669"/>
                  <a:gd name="csX105" fmla="*/ 2314106 w 7221941"/>
                  <a:gd name="csY105" fmla="*/ 802197 h 881669"/>
                  <a:gd name="csX106" fmla="*/ 2260985 w 7221941"/>
                  <a:gd name="csY106" fmla="*/ 721039 h 881669"/>
                  <a:gd name="csX107" fmla="*/ 2206292 w 7221941"/>
                  <a:gd name="csY107" fmla="*/ 620726 h 881669"/>
                  <a:gd name="csX108" fmla="*/ 2150869 w 7221941"/>
                  <a:gd name="csY108" fmla="*/ 520645 h 881669"/>
                  <a:gd name="csX109" fmla="*/ 2095804 w 7221941"/>
                  <a:gd name="csY109" fmla="*/ 436359 h 881669"/>
                  <a:gd name="csX110" fmla="*/ 2040599 w 7221941"/>
                  <a:gd name="csY110" fmla="*/ 380366 h 881669"/>
                  <a:gd name="csX111" fmla="*/ 1985197 w 7221941"/>
                  <a:gd name="csY111" fmla="*/ 360182 h 881669"/>
                  <a:gd name="csX112" fmla="*/ 1930155 w 7221941"/>
                  <a:gd name="csY112" fmla="*/ 380777 h 881669"/>
                  <a:gd name="csX113" fmla="*/ 1875848 w 7221941"/>
                  <a:gd name="csY113" fmla="*/ 435784 h 881669"/>
                  <a:gd name="csX114" fmla="*/ 1819736 w 7221941"/>
                  <a:gd name="csY114" fmla="*/ 521388 h 881669"/>
                  <a:gd name="csX115" fmla="*/ 1765487 w 7221941"/>
                  <a:gd name="csY115" fmla="*/ 621151 h 881669"/>
                  <a:gd name="csX116" fmla="*/ 1765122 w 7221941"/>
                  <a:gd name="csY116" fmla="*/ 620636 h 881669"/>
                  <a:gd name="csX117" fmla="*/ 1764852 w 7221941"/>
                  <a:gd name="csY117" fmla="*/ 621606 h 881669"/>
                  <a:gd name="csX118" fmla="*/ 1710094 w 7221941"/>
                  <a:gd name="csY118" fmla="*/ 719382 h 881669"/>
                  <a:gd name="csX119" fmla="*/ 1654301 w 7221941"/>
                  <a:gd name="csY119" fmla="*/ 805275 h 881669"/>
                  <a:gd name="csX120" fmla="*/ 1599423 w 7221941"/>
                  <a:gd name="csY120" fmla="*/ 861292 h 881669"/>
                  <a:gd name="csX121" fmla="*/ 1543846 w 7221941"/>
                  <a:gd name="csY121" fmla="*/ 881669 h 881669"/>
                  <a:gd name="csX122" fmla="*/ 1488978 w 7221941"/>
                  <a:gd name="csY122" fmla="*/ 861306 h 881669"/>
                  <a:gd name="csX123" fmla="*/ 1431273 w 7221941"/>
                  <a:gd name="csY123" fmla="*/ 802197 h 881669"/>
                  <a:gd name="csX124" fmla="*/ 1378152 w 7221941"/>
                  <a:gd name="csY124" fmla="*/ 721039 h 881669"/>
                  <a:gd name="csX125" fmla="*/ 1323460 w 7221941"/>
                  <a:gd name="csY125" fmla="*/ 620726 h 881669"/>
                  <a:gd name="csX126" fmla="*/ 1268035 w 7221941"/>
                  <a:gd name="csY126" fmla="*/ 520645 h 881669"/>
                  <a:gd name="csX127" fmla="*/ 1212971 w 7221941"/>
                  <a:gd name="csY127" fmla="*/ 436359 h 881669"/>
                  <a:gd name="csX128" fmla="*/ 1157767 w 7221941"/>
                  <a:gd name="csY128" fmla="*/ 380365 h 881669"/>
                  <a:gd name="csX129" fmla="*/ 1102364 w 7221941"/>
                  <a:gd name="csY129" fmla="*/ 360181 h 881669"/>
                  <a:gd name="csX130" fmla="*/ 1047322 w 7221941"/>
                  <a:gd name="csY130" fmla="*/ 380777 h 881669"/>
                  <a:gd name="csX131" fmla="*/ 993015 w 7221941"/>
                  <a:gd name="csY131" fmla="*/ 435784 h 881669"/>
                  <a:gd name="csX132" fmla="*/ 936903 w 7221941"/>
                  <a:gd name="csY132" fmla="*/ 521388 h 881669"/>
                  <a:gd name="csX133" fmla="*/ 882654 w 7221941"/>
                  <a:gd name="csY133" fmla="*/ 621151 h 881669"/>
                  <a:gd name="csX134" fmla="*/ 882650 w 7221941"/>
                  <a:gd name="csY134" fmla="*/ 620431 h 881669"/>
                  <a:gd name="csX135" fmla="*/ 882198 w 7221941"/>
                  <a:gd name="csY135" fmla="*/ 621606 h 881669"/>
                  <a:gd name="csX136" fmla="*/ 827441 w 7221941"/>
                  <a:gd name="csY136" fmla="*/ 719382 h 881669"/>
                  <a:gd name="csX137" fmla="*/ 771647 w 7221941"/>
                  <a:gd name="csY137" fmla="*/ 805275 h 881669"/>
                  <a:gd name="csX138" fmla="*/ 716769 w 7221941"/>
                  <a:gd name="csY138" fmla="*/ 861293 h 881669"/>
                  <a:gd name="csX139" fmla="*/ 661192 w 7221941"/>
                  <a:gd name="csY139" fmla="*/ 881669 h 881669"/>
                  <a:gd name="csX140" fmla="*/ 606325 w 7221941"/>
                  <a:gd name="csY140" fmla="*/ 861306 h 881669"/>
                  <a:gd name="csX141" fmla="*/ 548620 w 7221941"/>
                  <a:gd name="csY141" fmla="*/ 802197 h 881669"/>
                  <a:gd name="csX142" fmla="*/ 495499 w 7221941"/>
                  <a:gd name="csY142" fmla="*/ 721039 h 881669"/>
                  <a:gd name="csX143" fmla="*/ 440806 w 7221941"/>
                  <a:gd name="csY143" fmla="*/ 620726 h 881669"/>
                  <a:gd name="csX144" fmla="*/ 385382 w 7221941"/>
                  <a:gd name="csY144" fmla="*/ 520645 h 881669"/>
                  <a:gd name="csX145" fmla="*/ 330318 w 7221941"/>
                  <a:gd name="csY145" fmla="*/ 436359 h 881669"/>
                  <a:gd name="csX146" fmla="*/ 275113 w 7221941"/>
                  <a:gd name="csY146" fmla="*/ 380366 h 881669"/>
                  <a:gd name="csX147" fmla="*/ 219710 w 7221941"/>
                  <a:gd name="csY147" fmla="*/ 360182 h 881669"/>
                  <a:gd name="csX148" fmla="*/ 164668 w 7221941"/>
                  <a:gd name="csY148" fmla="*/ 380777 h 881669"/>
                  <a:gd name="csX149" fmla="*/ 110361 w 7221941"/>
                  <a:gd name="csY149" fmla="*/ 435784 h 881669"/>
                  <a:gd name="csX150" fmla="*/ 54250 w 7221941"/>
                  <a:gd name="csY150" fmla="*/ 521388 h 881669"/>
                  <a:gd name="csX151" fmla="*/ 0 w 7221941"/>
                  <a:gd name="csY151" fmla="*/ 621151 h 881669"/>
                  <a:gd name="csX0" fmla="*/ 3287341 w 7221941"/>
                  <a:gd name="csY0" fmla="*/ 16935 h 881669"/>
                  <a:gd name="csX1" fmla="*/ 3340096 w 7221941"/>
                  <a:gd name="csY1" fmla="*/ 18923 h 881669"/>
                  <a:gd name="csX2" fmla="*/ 3360404 w 7221941"/>
                  <a:gd name="csY2" fmla="*/ 5967 h 881669"/>
                  <a:gd name="csX3" fmla="*/ 5054327 w 7221941"/>
                  <a:gd name="csY3" fmla="*/ 16935 h 881669"/>
                  <a:gd name="csX4" fmla="*/ 5106878 w 7221941"/>
                  <a:gd name="csY4" fmla="*/ 18097 h 881669"/>
                  <a:gd name="csX5" fmla="*/ 5125890 w 7221941"/>
                  <a:gd name="csY5" fmla="*/ 5967 h 881669"/>
                  <a:gd name="csX6" fmla="*/ 5161845 w 7221941"/>
                  <a:gd name="csY6" fmla="*/ 0 h 881669"/>
                  <a:gd name="csX7" fmla="*/ 7221941 w 7221941"/>
                  <a:gd name="csY7" fmla="*/ 51611 h 881669"/>
                  <a:gd name="csX8" fmla="*/ 7062810 w 7221941"/>
                  <a:gd name="csY8" fmla="*/ 621606 h 881669"/>
                  <a:gd name="csX9" fmla="*/ 7008053 w 7221941"/>
                  <a:gd name="csY9" fmla="*/ 719382 h 881669"/>
                  <a:gd name="csX10" fmla="*/ 6952260 w 7221941"/>
                  <a:gd name="csY10" fmla="*/ 805275 h 881669"/>
                  <a:gd name="csX11" fmla="*/ 6897381 w 7221941"/>
                  <a:gd name="csY11" fmla="*/ 861292 h 881669"/>
                  <a:gd name="csX12" fmla="*/ 6841804 w 7221941"/>
                  <a:gd name="csY12" fmla="*/ 881669 h 881669"/>
                  <a:gd name="csX13" fmla="*/ 6786937 w 7221941"/>
                  <a:gd name="csY13" fmla="*/ 861306 h 881669"/>
                  <a:gd name="csX14" fmla="*/ 6729232 w 7221941"/>
                  <a:gd name="csY14" fmla="*/ 802197 h 881669"/>
                  <a:gd name="csX15" fmla="*/ 6676111 w 7221941"/>
                  <a:gd name="csY15" fmla="*/ 721039 h 881669"/>
                  <a:gd name="csX16" fmla="*/ 6621418 w 7221941"/>
                  <a:gd name="csY16" fmla="*/ 620726 h 881669"/>
                  <a:gd name="csX17" fmla="*/ 6565994 w 7221941"/>
                  <a:gd name="csY17" fmla="*/ 520645 h 881669"/>
                  <a:gd name="csX18" fmla="*/ 6510930 w 7221941"/>
                  <a:gd name="csY18" fmla="*/ 436359 h 881669"/>
                  <a:gd name="csX19" fmla="*/ 6455725 w 7221941"/>
                  <a:gd name="csY19" fmla="*/ 380365 h 881669"/>
                  <a:gd name="csX20" fmla="*/ 6400323 w 7221941"/>
                  <a:gd name="csY20" fmla="*/ 360181 h 881669"/>
                  <a:gd name="csX21" fmla="*/ 6345281 w 7221941"/>
                  <a:gd name="csY21" fmla="*/ 380777 h 881669"/>
                  <a:gd name="csX22" fmla="*/ 6290973 w 7221941"/>
                  <a:gd name="csY22" fmla="*/ 435784 h 881669"/>
                  <a:gd name="csX23" fmla="*/ 6234862 w 7221941"/>
                  <a:gd name="csY23" fmla="*/ 521388 h 881669"/>
                  <a:gd name="csX24" fmla="*/ 6180613 w 7221941"/>
                  <a:gd name="csY24" fmla="*/ 621151 h 881669"/>
                  <a:gd name="csX25" fmla="*/ 6180609 w 7221941"/>
                  <a:gd name="csY25" fmla="*/ 620431 h 881669"/>
                  <a:gd name="csX26" fmla="*/ 6180157 w 7221941"/>
                  <a:gd name="csY26" fmla="*/ 621606 h 881669"/>
                  <a:gd name="csX27" fmla="*/ 6125399 w 7221941"/>
                  <a:gd name="csY27" fmla="*/ 719382 h 881669"/>
                  <a:gd name="csX28" fmla="*/ 6069606 w 7221941"/>
                  <a:gd name="csY28" fmla="*/ 805275 h 881669"/>
                  <a:gd name="csX29" fmla="*/ 6014728 w 7221941"/>
                  <a:gd name="csY29" fmla="*/ 861293 h 881669"/>
                  <a:gd name="csX30" fmla="*/ 5959151 w 7221941"/>
                  <a:gd name="csY30" fmla="*/ 881669 h 881669"/>
                  <a:gd name="csX31" fmla="*/ 5904283 w 7221941"/>
                  <a:gd name="csY31" fmla="*/ 861306 h 881669"/>
                  <a:gd name="csX32" fmla="*/ 5846578 w 7221941"/>
                  <a:gd name="csY32" fmla="*/ 802197 h 881669"/>
                  <a:gd name="csX33" fmla="*/ 5793457 w 7221941"/>
                  <a:gd name="csY33" fmla="*/ 721039 h 881669"/>
                  <a:gd name="csX34" fmla="*/ 5738764 w 7221941"/>
                  <a:gd name="csY34" fmla="*/ 620726 h 881669"/>
                  <a:gd name="csX35" fmla="*/ 5683341 w 7221941"/>
                  <a:gd name="csY35" fmla="*/ 520645 h 881669"/>
                  <a:gd name="csX36" fmla="*/ 5628277 w 7221941"/>
                  <a:gd name="csY36" fmla="*/ 436359 h 881669"/>
                  <a:gd name="csX37" fmla="*/ 5573071 w 7221941"/>
                  <a:gd name="csY37" fmla="*/ 380366 h 881669"/>
                  <a:gd name="csX38" fmla="*/ 5517669 w 7221941"/>
                  <a:gd name="csY38" fmla="*/ 360182 h 881669"/>
                  <a:gd name="csX39" fmla="*/ 5462627 w 7221941"/>
                  <a:gd name="csY39" fmla="*/ 380777 h 881669"/>
                  <a:gd name="csX40" fmla="*/ 5408320 w 7221941"/>
                  <a:gd name="csY40" fmla="*/ 435784 h 881669"/>
                  <a:gd name="csX41" fmla="*/ 5352208 w 7221941"/>
                  <a:gd name="csY41" fmla="*/ 521388 h 881669"/>
                  <a:gd name="csX42" fmla="*/ 5297959 w 7221941"/>
                  <a:gd name="csY42" fmla="*/ 621151 h 881669"/>
                  <a:gd name="csX43" fmla="*/ 5297594 w 7221941"/>
                  <a:gd name="csY43" fmla="*/ 620636 h 881669"/>
                  <a:gd name="csX44" fmla="*/ 5297324 w 7221941"/>
                  <a:gd name="csY44" fmla="*/ 621606 h 881669"/>
                  <a:gd name="csX45" fmla="*/ 5242567 w 7221941"/>
                  <a:gd name="csY45" fmla="*/ 719382 h 881669"/>
                  <a:gd name="csX46" fmla="*/ 5186773 w 7221941"/>
                  <a:gd name="csY46" fmla="*/ 805275 h 881669"/>
                  <a:gd name="csX47" fmla="*/ 5131895 w 7221941"/>
                  <a:gd name="csY47" fmla="*/ 861292 h 881669"/>
                  <a:gd name="csX48" fmla="*/ 5076318 w 7221941"/>
                  <a:gd name="csY48" fmla="*/ 881669 h 881669"/>
                  <a:gd name="csX49" fmla="*/ 5021451 w 7221941"/>
                  <a:gd name="csY49" fmla="*/ 861306 h 881669"/>
                  <a:gd name="csX50" fmla="*/ 4963746 w 7221941"/>
                  <a:gd name="csY50" fmla="*/ 802197 h 881669"/>
                  <a:gd name="csX51" fmla="*/ 4910624 w 7221941"/>
                  <a:gd name="csY51" fmla="*/ 721039 h 881669"/>
                  <a:gd name="csX52" fmla="*/ 4855932 w 7221941"/>
                  <a:gd name="csY52" fmla="*/ 620726 h 881669"/>
                  <a:gd name="csX53" fmla="*/ 4800508 w 7221941"/>
                  <a:gd name="csY53" fmla="*/ 520645 h 881669"/>
                  <a:gd name="csX54" fmla="*/ 4745443 w 7221941"/>
                  <a:gd name="csY54" fmla="*/ 436359 h 881669"/>
                  <a:gd name="csX55" fmla="*/ 4690239 w 7221941"/>
                  <a:gd name="csY55" fmla="*/ 380365 h 881669"/>
                  <a:gd name="csX56" fmla="*/ 4634836 w 7221941"/>
                  <a:gd name="csY56" fmla="*/ 360181 h 881669"/>
                  <a:gd name="csX57" fmla="*/ 4579794 w 7221941"/>
                  <a:gd name="csY57" fmla="*/ 380777 h 881669"/>
                  <a:gd name="csX58" fmla="*/ 4525487 w 7221941"/>
                  <a:gd name="csY58" fmla="*/ 435784 h 881669"/>
                  <a:gd name="csX59" fmla="*/ 4469375 w 7221941"/>
                  <a:gd name="csY59" fmla="*/ 521388 h 881669"/>
                  <a:gd name="csX60" fmla="*/ 4415126 w 7221941"/>
                  <a:gd name="csY60" fmla="*/ 621151 h 881669"/>
                  <a:gd name="csX61" fmla="*/ 4415122 w 7221941"/>
                  <a:gd name="csY61" fmla="*/ 620431 h 881669"/>
                  <a:gd name="csX62" fmla="*/ 4414670 w 7221941"/>
                  <a:gd name="csY62" fmla="*/ 621606 h 881669"/>
                  <a:gd name="csX63" fmla="*/ 4359913 w 7221941"/>
                  <a:gd name="csY63" fmla="*/ 719382 h 881669"/>
                  <a:gd name="csX64" fmla="*/ 4304119 w 7221941"/>
                  <a:gd name="csY64" fmla="*/ 805275 h 881669"/>
                  <a:gd name="csX65" fmla="*/ 4249241 w 7221941"/>
                  <a:gd name="csY65" fmla="*/ 861293 h 881669"/>
                  <a:gd name="csX66" fmla="*/ 4193665 w 7221941"/>
                  <a:gd name="csY66" fmla="*/ 881669 h 881669"/>
                  <a:gd name="csX67" fmla="*/ 4138797 w 7221941"/>
                  <a:gd name="csY67" fmla="*/ 861306 h 881669"/>
                  <a:gd name="csX68" fmla="*/ 4081092 w 7221941"/>
                  <a:gd name="csY68" fmla="*/ 802197 h 881669"/>
                  <a:gd name="csX69" fmla="*/ 4027971 w 7221941"/>
                  <a:gd name="csY69" fmla="*/ 721039 h 881669"/>
                  <a:gd name="csX70" fmla="*/ 3973278 w 7221941"/>
                  <a:gd name="csY70" fmla="*/ 620726 h 881669"/>
                  <a:gd name="csX71" fmla="*/ 3917854 w 7221941"/>
                  <a:gd name="csY71" fmla="*/ 520645 h 881669"/>
                  <a:gd name="csX72" fmla="*/ 3862790 w 7221941"/>
                  <a:gd name="csY72" fmla="*/ 436359 h 881669"/>
                  <a:gd name="csX73" fmla="*/ 3807585 w 7221941"/>
                  <a:gd name="csY73" fmla="*/ 380366 h 881669"/>
                  <a:gd name="csX74" fmla="*/ 3752182 w 7221941"/>
                  <a:gd name="csY74" fmla="*/ 360182 h 881669"/>
                  <a:gd name="csX75" fmla="*/ 3697141 w 7221941"/>
                  <a:gd name="csY75" fmla="*/ 380777 h 881669"/>
                  <a:gd name="csX76" fmla="*/ 3642833 w 7221941"/>
                  <a:gd name="csY76" fmla="*/ 435784 h 881669"/>
                  <a:gd name="csX77" fmla="*/ 3586722 w 7221941"/>
                  <a:gd name="csY77" fmla="*/ 521388 h 881669"/>
                  <a:gd name="csX78" fmla="*/ 3532473 w 7221941"/>
                  <a:gd name="csY78" fmla="*/ 621151 h 881669"/>
                  <a:gd name="csX79" fmla="*/ 3531033 w 7221941"/>
                  <a:gd name="csY79" fmla="*/ 619119 h 881669"/>
                  <a:gd name="csX80" fmla="*/ 3530338 w 7221941"/>
                  <a:gd name="csY80" fmla="*/ 621606 h 881669"/>
                  <a:gd name="csX81" fmla="*/ 3475581 w 7221941"/>
                  <a:gd name="csY81" fmla="*/ 719382 h 881669"/>
                  <a:gd name="csX82" fmla="*/ 3419788 w 7221941"/>
                  <a:gd name="csY82" fmla="*/ 805275 h 881669"/>
                  <a:gd name="csX83" fmla="*/ 3364909 w 7221941"/>
                  <a:gd name="csY83" fmla="*/ 861292 h 881669"/>
                  <a:gd name="csX84" fmla="*/ 3309332 w 7221941"/>
                  <a:gd name="csY84" fmla="*/ 881669 h 881669"/>
                  <a:gd name="csX85" fmla="*/ 3254465 w 7221941"/>
                  <a:gd name="csY85" fmla="*/ 861306 h 881669"/>
                  <a:gd name="csX86" fmla="*/ 3196760 w 7221941"/>
                  <a:gd name="csY86" fmla="*/ 802197 h 881669"/>
                  <a:gd name="csX87" fmla="*/ 3143638 w 7221941"/>
                  <a:gd name="csY87" fmla="*/ 721039 h 881669"/>
                  <a:gd name="csX88" fmla="*/ 3088946 w 7221941"/>
                  <a:gd name="csY88" fmla="*/ 620726 h 881669"/>
                  <a:gd name="csX89" fmla="*/ 3033522 w 7221941"/>
                  <a:gd name="csY89" fmla="*/ 520645 h 881669"/>
                  <a:gd name="csX90" fmla="*/ 2978458 w 7221941"/>
                  <a:gd name="csY90" fmla="*/ 436359 h 881669"/>
                  <a:gd name="csX91" fmla="*/ 2923253 w 7221941"/>
                  <a:gd name="csY91" fmla="*/ 380365 h 881669"/>
                  <a:gd name="csX92" fmla="*/ 2867850 w 7221941"/>
                  <a:gd name="csY92" fmla="*/ 360181 h 881669"/>
                  <a:gd name="csX93" fmla="*/ 2812809 w 7221941"/>
                  <a:gd name="csY93" fmla="*/ 380777 h 881669"/>
                  <a:gd name="csX94" fmla="*/ 2758501 w 7221941"/>
                  <a:gd name="csY94" fmla="*/ 435784 h 881669"/>
                  <a:gd name="csX95" fmla="*/ 2702390 w 7221941"/>
                  <a:gd name="csY95" fmla="*/ 521388 h 881669"/>
                  <a:gd name="csX96" fmla="*/ 2648141 w 7221941"/>
                  <a:gd name="csY96" fmla="*/ 621151 h 881669"/>
                  <a:gd name="csX97" fmla="*/ 2648137 w 7221941"/>
                  <a:gd name="csY97" fmla="*/ 620431 h 881669"/>
                  <a:gd name="csX98" fmla="*/ 2647684 w 7221941"/>
                  <a:gd name="csY98" fmla="*/ 621606 h 881669"/>
                  <a:gd name="csX99" fmla="*/ 2592927 w 7221941"/>
                  <a:gd name="csY99" fmla="*/ 719382 h 881669"/>
                  <a:gd name="csX100" fmla="*/ 2537133 w 7221941"/>
                  <a:gd name="csY100" fmla="*/ 805275 h 881669"/>
                  <a:gd name="csX101" fmla="*/ 2482256 w 7221941"/>
                  <a:gd name="csY101" fmla="*/ 861293 h 881669"/>
                  <a:gd name="csX102" fmla="*/ 2426679 w 7221941"/>
                  <a:gd name="csY102" fmla="*/ 881669 h 881669"/>
                  <a:gd name="csX103" fmla="*/ 2371811 w 7221941"/>
                  <a:gd name="csY103" fmla="*/ 861306 h 881669"/>
                  <a:gd name="csX104" fmla="*/ 2314106 w 7221941"/>
                  <a:gd name="csY104" fmla="*/ 802197 h 881669"/>
                  <a:gd name="csX105" fmla="*/ 2260985 w 7221941"/>
                  <a:gd name="csY105" fmla="*/ 721039 h 881669"/>
                  <a:gd name="csX106" fmla="*/ 2206292 w 7221941"/>
                  <a:gd name="csY106" fmla="*/ 620726 h 881669"/>
                  <a:gd name="csX107" fmla="*/ 2150869 w 7221941"/>
                  <a:gd name="csY107" fmla="*/ 520645 h 881669"/>
                  <a:gd name="csX108" fmla="*/ 2095804 w 7221941"/>
                  <a:gd name="csY108" fmla="*/ 436359 h 881669"/>
                  <a:gd name="csX109" fmla="*/ 2040599 w 7221941"/>
                  <a:gd name="csY109" fmla="*/ 380366 h 881669"/>
                  <a:gd name="csX110" fmla="*/ 1985197 w 7221941"/>
                  <a:gd name="csY110" fmla="*/ 360182 h 881669"/>
                  <a:gd name="csX111" fmla="*/ 1930155 w 7221941"/>
                  <a:gd name="csY111" fmla="*/ 380777 h 881669"/>
                  <a:gd name="csX112" fmla="*/ 1875848 w 7221941"/>
                  <a:gd name="csY112" fmla="*/ 435784 h 881669"/>
                  <a:gd name="csX113" fmla="*/ 1819736 w 7221941"/>
                  <a:gd name="csY113" fmla="*/ 521388 h 881669"/>
                  <a:gd name="csX114" fmla="*/ 1765487 w 7221941"/>
                  <a:gd name="csY114" fmla="*/ 621151 h 881669"/>
                  <a:gd name="csX115" fmla="*/ 1765122 w 7221941"/>
                  <a:gd name="csY115" fmla="*/ 620636 h 881669"/>
                  <a:gd name="csX116" fmla="*/ 1764852 w 7221941"/>
                  <a:gd name="csY116" fmla="*/ 621606 h 881669"/>
                  <a:gd name="csX117" fmla="*/ 1710094 w 7221941"/>
                  <a:gd name="csY117" fmla="*/ 719382 h 881669"/>
                  <a:gd name="csX118" fmla="*/ 1654301 w 7221941"/>
                  <a:gd name="csY118" fmla="*/ 805275 h 881669"/>
                  <a:gd name="csX119" fmla="*/ 1599423 w 7221941"/>
                  <a:gd name="csY119" fmla="*/ 861292 h 881669"/>
                  <a:gd name="csX120" fmla="*/ 1543846 w 7221941"/>
                  <a:gd name="csY120" fmla="*/ 881669 h 881669"/>
                  <a:gd name="csX121" fmla="*/ 1488978 w 7221941"/>
                  <a:gd name="csY121" fmla="*/ 861306 h 881669"/>
                  <a:gd name="csX122" fmla="*/ 1431273 w 7221941"/>
                  <a:gd name="csY122" fmla="*/ 802197 h 881669"/>
                  <a:gd name="csX123" fmla="*/ 1378152 w 7221941"/>
                  <a:gd name="csY123" fmla="*/ 721039 h 881669"/>
                  <a:gd name="csX124" fmla="*/ 1323460 w 7221941"/>
                  <a:gd name="csY124" fmla="*/ 620726 h 881669"/>
                  <a:gd name="csX125" fmla="*/ 1268035 w 7221941"/>
                  <a:gd name="csY125" fmla="*/ 520645 h 881669"/>
                  <a:gd name="csX126" fmla="*/ 1212971 w 7221941"/>
                  <a:gd name="csY126" fmla="*/ 436359 h 881669"/>
                  <a:gd name="csX127" fmla="*/ 1157767 w 7221941"/>
                  <a:gd name="csY127" fmla="*/ 380365 h 881669"/>
                  <a:gd name="csX128" fmla="*/ 1102364 w 7221941"/>
                  <a:gd name="csY128" fmla="*/ 360181 h 881669"/>
                  <a:gd name="csX129" fmla="*/ 1047322 w 7221941"/>
                  <a:gd name="csY129" fmla="*/ 380777 h 881669"/>
                  <a:gd name="csX130" fmla="*/ 993015 w 7221941"/>
                  <a:gd name="csY130" fmla="*/ 435784 h 881669"/>
                  <a:gd name="csX131" fmla="*/ 936903 w 7221941"/>
                  <a:gd name="csY131" fmla="*/ 521388 h 881669"/>
                  <a:gd name="csX132" fmla="*/ 882654 w 7221941"/>
                  <a:gd name="csY132" fmla="*/ 621151 h 881669"/>
                  <a:gd name="csX133" fmla="*/ 882650 w 7221941"/>
                  <a:gd name="csY133" fmla="*/ 620431 h 881669"/>
                  <a:gd name="csX134" fmla="*/ 882198 w 7221941"/>
                  <a:gd name="csY134" fmla="*/ 621606 h 881669"/>
                  <a:gd name="csX135" fmla="*/ 827441 w 7221941"/>
                  <a:gd name="csY135" fmla="*/ 719382 h 881669"/>
                  <a:gd name="csX136" fmla="*/ 771647 w 7221941"/>
                  <a:gd name="csY136" fmla="*/ 805275 h 881669"/>
                  <a:gd name="csX137" fmla="*/ 716769 w 7221941"/>
                  <a:gd name="csY137" fmla="*/ 861293 h 881669"/>
                  <a:gd name="csX138" fmla="*/ 661192 w 7221941"/>
                  <a:gd name="csY138" fmla="*/ 881669 h 881669"/>
                  <a:gd name="csX139" fmla="*/ 606325 w 7221941"/>
                  <a:gd name="csY139" fmla="*/ 861306 h 881669"/>
                  <a:gd name="csX140" fmla="*/ 548620 w 7221941"/>
                  <a:gd name="csY140" fmla="*/ 802197 h 881669"/>
                  <a:gd name="csX141" fmla="*/ 495499 w 7221941"/>
                  <a:gd name="csY141" fmla="*/ 721039 h 881669"/>
                  <a:gd name="csX142" fmla="*/ 440806 w 7221941"/>
                  <a:gd name="csY142" fmla="*/ 620726 h 881669"/>
                  <a:gd name="csX143" fmla="*/ 385382 w 7221941"/>
                  <a:gd name="csY143" fmla="*/ 520645 h 881669"/>
                  <a:gd name="csX144" fmla="*/ 330318 w 7221941"/>
                  <a:gd name="csY144" fmla="*/ 436359 h 881669"/>
                  <a:gd name="csX145" fmla="*/ 275113 w 7221941"/>
                  <a:gd name="csY145" fmla="*/ 380366 h 881669"/>
                  <a:gd name="csX146" fmla="*/ 219710 w 7221941"/>
                  <a:gd name="csY146" fmla="*/ 360182 h 881669"/>
                  <a:gd name="csX147" fmla="*/ 164668 w 7221941"/>
                  <a:gd name="csY147" fmla="*/ 380777 h 881669"/>
                  <a:gd name="csX148" fmla="*/ 110361 w 7221941"/>
                  <a:gd name="csY148" fmla="*/ 435784 h 881669"/>
                  <a:gd name="csX149" fmla="*/ 54250 w 7221941"/>
                  <a:gd name="csY149" fmla="*/ 521388 h 881669"/>
                  <a:gd name="csX150" fmla="*/ 0 w 7221941"/>
                  <a:gd name="csY150" fmla="*/ 621151 h 881669"/>
                  <a:gd name="csX0" fmla="*/ 3287341 w 7221941"/>
                  <a:gd name="csY0" fmla="*/ 16935 h 881669"/>
                  <a:gd name="csX1" fmla="*/ 3340096 w 7221941"/>
                  <a:gd name="csY1" fmla="*/ 18923 h 881669"/>
                  <a:gd name="csX2" fmla="*/ 5054327 w 7221941"/>
                  <a:gd name="csY2" fmla="*/ 16935 h 881669"/>
                  <a:gd name="csX3" fmla="*/ 5106878 w 7221941"/>
                  <a:gd name="csY3" fmla="*/ 18097 h 881669"/>
                  <a:gd name="csX4" fmla="*/ 5125890 w 7221941"/>
                  <a:gd name="csY4" fmla="*/ 5967 h 881669"/>
                  <a:gd name="csX5" fmla="*/ 5161845 w 7221941"/>
                  <a:gd name="csY5" fmla="*/ 0 h 881669"/>
                  <a:gd name="csX6" fmla="*/ 7221941 w 7221941"/>
                  <a:gd name="csY6" fmla="*/ 51611 h 881669"/>
                  <a:gd name="csX7" fmla="*/ 7062810 w 7221941"/>
                  <a:gd name="csY7" fmla="*/ 621606 h 881669"/>
                  <a:gd name="csX8" fmla="*/ 7008053 w 7221941"/>
                  <a:gd name="csY8" fmla="*/ 719382 h 881669"/>
                  <a:gd name="csX9" fmla="*/ 6952260 w 7221941"/>
                  <a:gd name="csY9" fmla="*/ 805275 h 881669"/>
                  <a:gd name="csX10" fmla="*/ 6897381 w 7221941"/>
                  <a:gd name="csY10" fmla="*/ 861292 h 881669"/>
                  <a:gd name="csX11" fmla="*/ 6841804 w 7221941"/>
                  <a:gd name="csY11" fmla="*/ 881669 h 881669"/>
                  <a:gd name="csX12" fmla="*/ 6786937 w 7221941"/>
                  <a:gd name="csY12" fmla="*/ 861306 h 881669"/>
                  <a:gd name="csX13" fmla="*/ 6729232 w 7221941"/>
                  <a:gd name="csY13" fmla="*/ 802197 h 881669"/>
                  <a:gd name="csX14" fmla="*/ 6676111 w 7221941"/>
                  <a:gd name="csY14" fmla="*/ 721039 h 881669"/>
                  <a:gd name="csX15" fmla="*/ 6621418 w 7221941"/>
                  <a:gd name="csY15" fmla="*/ 620726 h 881669"/>
                  <a:gd name="csX16" fmla="*/ 6565994 w 7221941"/>
                  <a:gd name="csY16" fmla="*/ 520645 h 881669"/>
                  <a:gd name="csX17" fmla="*/ 6510930 w 7221941"/>
                  <a:gd name="csY17" fmla="*/ 436359 h 881669"/>
                  <a:gd name="csX18" fmla="*/ 6455725 w 7221941"/>
                  <a:gd name="csY18" fmla="*/ 380365 h 881669"/>
                  <a:gd name="csX19" fmla="*/ 6400323 w 7221941"/>
                  <a:gd name="csY19" fmla="*/ 360181 h 881669"/>
                  <a:gd name="csX20" fmla="*/ 6345281 w 7221941"/>
                  <a:gd name="csY20" fmla="*/ 380777 h 881669"/>
                  <a:gd name="csX21" fmla="*/ 6290973 w 7221941"/>
                  <a:gd name="csY21" fmla="*/ 435784 h 881669"/>
                  <a:gd name="csX22" fmla="*/ 6234862 w 7221941"/>
                  <a:gd name="csY22" fmla="*/ 521388 h 881669"/>
                  <a:gd name="csX23" fmla="*/ 6180613 w 7221941"/>
                  <a:gd name="csY23" fmla="*/ 621151 h 881669"/>
                  <a:gd name="csX24" fmla="*/ 6180609 w 7221941"/>
                  <a:gd name="csY24" fmla="*/ 620431 h 881669"/>
                  <a:gd name="csX25" fmla="*/ 6180157 w 7221941"/>
                  <a:gd name="csY25" fmla="*/ 621606 h 881669"/>
                  <a:gd name="csX26" fmla="*/ 6125399 w 7221941"/>
                  <a:gd name="csY26" fmla="*/ 719382 h 881669"/>
                  <a:gd name="csX27" fmla="*/ 6069606 w 7221941"/>
                  <a:gd name="csY27" fmla="*/ 805275 h 881669"/>
                  <a:gd name="csX28" fmla="*/ 6014728 w 7221941"/>
                  <a:gd name="csY28" fmla="*/ 861293 h 881669"/>
                  <a:gd name="csX29" fmla="*/ 5959151 w 7221941"/>
                  <a:gd name="csY29" fmla="*/ 881669 h 881669"/>
                  <a:gd name="csX30" fmla="*/ 5904283 w 7221941"/>
                  <a:gd name="csY30" fmla="*/ 861306 h 881669"/>
                  <a:gd name="csX31" fmla="*/ 5846578 w 7221941"/>
                  <a:gd name="csY31" fmla="*/ 802197 h 881669"/>
                  <a:gd name="csX32" fmla="*/ 5793457 w 7221941"/>
                  <a:gd name="csY32" fmla="*/ 721039 h 881669"/>
                  <a:gd name="csX33" fmla="*/ 5738764 w 7221941"/>
                  <a:gd name="csY33" fmla="*/ 620726 h 881669"/>
                  <a:gd name="csX34" fmla="*/ 5683341 w 7221941"/>
                  <a:gd name="csY34" fmla="*/ 520645 h 881669"/>
                  <a:gd name="csX35" fmla="*/ 5628277 w 7221941"/>
                  <a:gd name="csY35" fmla="*/ 436359 h 881669"/>
                  <a:gd name="csX36" fmla="*/ 5573071 w 7221941"/>
                  <a:gd name="csY36" fmla="*/ 380366 h 881669"/>
                  <a:gd name="csX37" fmla="*/ 5517669 w 7221941"/>
                  <a:gd name="csY37" fmla="*/ 360182 h 881669"/>
                  <a:gd name="csX38" fmla="*/ 5462627 w 7221941"/>
                  <a:gd name="csY38" fmla="*/ 380777 h 881669"/>
                  <a:gd name="csX39" fmla="*/ 5408320 w 7221941"/>
                  <a:gd name="csY39" fmla="*/ 435784 h 881669"/>
                  <a:gd name="csX40" fmla="*/ 5352208 w 7221941"/>
                  <a:gd name="csY40" fmla="*/ 521388 h 881669"/>
                  <a:gd name="csX41" fmla="*/ 5297959 w 7221941"/>
                  <a:gd name="csY41" fmla="*/ 621151 h 881669"/>
                  <a:gd name="csX42" fmla="*/ 5297594 w 7221941"/>
                  <a:gd name="csY42" fmla="*/ 620636 h 881669"/>
                  <a:gd name="csX43" fmla="*/ 5297324 w 7221941"/>
                  <a:gd name="csY43" fmla="*/ 621606 h 881669"/>
                  <a:gd name="csX44" fmla="*/ 5242567 w 7221941"/>
                  <a:gd name="csY44" fmla="*/ 719382 h 881669"/>
                  <a:gd name="csX45" fmla="*/ 5186773 w 7221941"/>
                  <a:gd name="csY45" fmla="*/ 805275 h 881669"/>
                  <a:gd name="csX46" fmla="*/ 5131895 w 7221941"/>
                  <a:gd name="csY46" fmla="*/ 861292 h 881669"/>
                  <a:gd name="csX47" fmla="*/ 5076318 w 7221941"/>
                  <a:gd name="csY47" fmla="*/ 881669 h 881669"/>
                  <a:gd name="csX48" fmla="*/ 5021451 w 7221941"/>
                  <a:gd name="csY48" fmla="*/ 861306 h 881669"/>
                  <a:gd name="csX49" fmla="*/ 4963746 w 7221941"/>
                  <a:gd name="csY49" fmla="*/ 802197 h 881669"/>
                  <a:gd name="csX50" fmla="*/ 4910624 w 7221941"/>
                  <a:gd name="csY50" fmla="*/ 721039 h 881669"/>
                  <a:gd name="csX51" fmla="*/ 4855932 w 7221941"/>
                  <a:gd name="csY51" fmla="*/ 620726 h 881669"/>
                  <a:gd name="csX52" fmla="*/ 4800508 w 7221941"/>
                  <a:gd name="csY52" fmla="*/ 520645 h 881669"/>
                  <a:gd name="csX53" fmla="*/ 4745443 w 7221941"/>
                  <a:gd name="csY53" fmla="*/ 436359 h 881669"/>
                  <a:gd name="csX54" fmla="*/ 4690239 w 7221941"/>
                  <a:gd name="csY54" fmla="*/ 380365 h 881669"/>
                  <a:gd name="csX55" fmla="*/ 4634836 w 7221941"/>
                  <a:gd name="csY55" fmla="*/ 360181 h 881669"/>
                  <a:gd name="csX56" fmla="*/ 4579794 w 7221941"/>
                  <a:gd name="csY56" fmla="*/ 380777 h 881669"/>
                  <a:gd name="csX57" fmla="*/ 4525487 w 7221941"/>
                  <a:gd name="csY57" fmla="*/ 435784 h 881669"/>
                  <a:gd name="csX58" fmla="*/ 4469375 w 7221941"/>
                  <a:gd name="csY58" fmla="*/ 521388 h 881669"/>
                  <a:gd name="csX59" fmla="*/ 4415126 w 7221941"/>
                  <a:gd name="csY59" fmla="*/ 621151 h 881669"/>
                  <a:gd name="csX60" fmla="*/ 4415122 w 7221941"/>
                  <a:gd name="csY60" fmla="*/ 620431 h 881669"/>
                  <a:gd name="csX61" fmla="*/ 4414670 w 7221941"/>
                  <a:gd name="csY61" fmla="*/ 621606 h 881669"/>
                  <a:gd name="csX62" fmla="*/ 4359913 w 7221941"/>
                  <a:gd name="csY62" fmla="*/ 719382 h 881669"/>
                  <a:gd name="csX63" fmla="*/ 4304119 w 7221941"/>
                  <a:gd name="csY63" fmla="*/ 805275 h 881669"/>
                  <a:gd name="csX64" fmla="*/ 4249241 w 7221941"/>
                  <a:gd name="csY64" fmla="*/ 861293 h 881669"/>
                  <a:gd name="csX65" fmla="*/ 4193665 w 7221941"/>
                  <a:gd name="csY65" fmla="*/ 881669 h 881669"/>
                  <a:gd name="csX66" fmla="*/ 4138797 w 7221941"/>
                  <a:gd name="csY66" fmla="*/ 861306 h 881669"/>
                  <a:gd name="csX67" fmla="*/ 4081092 w 7221941"/>
                  <a:gd name="csY67" fmla="*/ 802197 h 881669"/>
                  <a:gd name="csX68" fmla="*/ 4027971 w 7221941"/>
                  <a:gd name="csY68" fmla="*/ 721039 h 881669"/>
                  <a:gd name="csX69" fmla="*/ 3973278 w 7221941"/>
                  <a:gd name="csY69" fmla="*/ 620726 h 881669"/>
                  <a:gd name="csX70" fmla="*/ 3917854 w 7221941"/>
                  <a:gd name="csY70" fmla="*/ 520645 h 881669"/>
                  <a:gd name="csX71" fmla="*/ 3862790 w 7221941"/>
                  <a:gd name="csY71" fmla="*/ 436359 h 881669"/>
                  <a:gd name="csX72" fmla="*/ 3807585 w 7221941"/>
                  <a:gd name="csY72" fmla="*/ 380366 h 881669"/>
                  <a:gd name="csX73" fmla="*/ 3752182 w 7221941"/>
                  <a:gd name="csY73" fmla="*/ 360182 h 881669"/>
                  <a:gd name="csX74" fmla="*/ 3697141 w 7221941"/>
                  <a:gd name="csY74" fmla="*/ 380777 h 881669"/>
                  <a:gd name="csX75" fmla="*/ 3642833 w 7221941"/>
                  <a:gd name="csY75" fmla="*/ 435784 h 881669"/>
                  <a:gd name="csX76" fmla="*/ 3586722 w 7221941"/>
                  <a:gd name="csY76" fmla="*/ 521388 h 881669"/>
                  <a:gd name="csX77" fmla="*/ 3532473 w 7221941"/>
                  <a:gd name="csY77" fmla="*/ 621151 h 881669"/>
                  <a:gd name="csX78" fmla="*/ 3531033 w 7221941"/>
                  <a:gd name="csY78" fmla="*/ 619119 h 881669"/>
                  <a:gd name="csX79" fmla="*/ 3530338 w 7221941"/>
                  <a:gd name="csY79" fmla="*/ 621606 h 881669"/>
                  <a:gd name="csX80" fmla="*/ 3475581 w 7221941"/>
                  <a:gd name="csY80" fmla="*/ 719382 h 881669"/>
                  <a:gd name="csX81" fmla="*/ 3419788 w 7221941"/>
                  <a:gd name="csY81" fmla="*/ 805275 h 881669"/>
                  <a:gd name="csX82" fmla="*/ 3364909 w 7221941"/>
                  <a:gd name="csY82" fmla="*/ 861292 h 881669"/>
                  <a:gd name="csX83" fmla="*/ 3309332 w 7221941"/>
                  <a:gd name="csY83" fmla="*/ 881669 h 881669"/>
                  <a:gd name="csX84" fmla="*/ 3254465 w 7221941"/>
                  <a:gd name="csY84" fmla="*/ 861306 h 881669"/>
                  <a:gd name="csX85" fmla="*/ 3196760 w 7221941"/>
                  <a:gd name="csY85" fmla="*/ 802197 h 881669"/>
                  <a:gd name="csX86" fmla="*/ 3143638 w 7221941"/>
                  <a:gd name="csY86" fmla="*/ 721039 h 881669"/>
                  <a:gd name="csX87" fmla="*/ 3088946 w 7221941"/>
                  <a:gd name="csY87" fmla="*/ 620726 h 881669"/>
                  <a:gd name="csX88" fmla="*/ 3033522 w 7221941"/>
                  <a:gd name="csY88" fmla="*/ 520645 h 881669"/>
                  <a:gd name="csX89" fmla="*/ 2978458 w 7221941"/>
                  <a:gd name="csY89" fmla="*/ 436359 h 881669"/>
                  <a:gd name="csX90" fmla="*/ 2923253 w 7221941"/>
                  <a:gd name="csY90" fmla="*/ 380365 h 881669"/>
                  <a:gd name="csX91" fmla="*/ 2867850 w 7221941"/>
                  <a:gd name="csY91" fmla="*/ 360181 h 881669"/>
                  <a:gd name="csX92" fmla="*/ 2812809 w 7221941"/>
                  <a:gd name="csY92" fmla="*/ 380777 h 881669"/>
                  <a:gd name="csX93" fmla="*/ 2758501 w 7221941"/>
                  <a:gd name="csY93" fmla="*/ 435784 h 881669"/>
                  <a:gd name="csX94" fmla="*/ 2702390 w 7221941"/>
                  <a:gd name="csY94" fmla="*/ 521388 h 881669"/>
                  <a:gd name="csX95" fmla="*/ 2648141 w 7221941"/>
                  <a:gd name="csY95" fmla="*/ 621151 h 881669"/>
                  <a:gd name="csX96" fmla="*/ 2648137 w 7221941"/>
                  <a:gd name="csY96" fmla="*/ 620431 h 881669"/>
                  <a:gd name="csX97" fmla="*/ 2647684 w 7221941"/>
                  <a:gd name="csY97" fmla="*/ 621606 h 881669"/>
                  <a:gd name="csX98" fmla="*/ 2592927 w 7221941"/>
                  <a:gd name="csY98" fmla="*/ 719382 h 881669"/>
                  <a:gd name="csX99" fmla="*/ 2537133 w 7221941"/>
                  <a:gd name="csY99" fmla="*/ 805275 h 881669"/>
                  <a:gd name="csX100" fmla="*/ 2482256 w 7221941"/>
                  <a:gd name="csY100" fmla="*/ 861293 h 881669"/>
                  <a:gd name="csX101" fmla="*/ 2426679 w 7221941"/>
                  <a:gd name="csY101" fmla="*/ 881669 h 881669"/>
                  <a:gd name="csX102" fmla="*/ 2371811 w 7221941"/>
                  <a:gd name="csY102" fmla="*/ 861306 h 881669"/>
                  <a:gd name="csX103" fmla="*/ 2314106 w 7221941"/>
                  <a:gd name="csY103" fmla="*/ 802197 h 881669"/>
                  <a:gd name="csX104" fmla="*/ 2260985 w 7221941"/>
                  <a:gd name="csY104" fmla="*/ 721039 h 881669"/>
                  <a:gd name="csX105" fmla="*/ 2206292 w 7221941"/>
                  <a:gd name="csY105" fmla="*/ 620726 h 881669"/>
                  <a:gd name="csX106" fmla="*/ 2150869 w 7221941"/>
                  <a:gd name="csY106" fmla="*/ 520645 h 881669"/>
                  <a:gd name="csX107" fmla="*/ 2095804 w 7221941"/>
                  <a:gd name="csY107" fmla="*/ 436359 h 881669"/>
                  <a:gd name="csX108" fmla="*/ 2040599 w 7221941"/>
                  <a:gd name="csY108" fmla="*/ 380366 h 881669"/>
                  <a:gd name="csX109" fmla="*/ 1985197 w 7221941"/>
                  <a:gd name="csY109" fmla="*/ 360182 h 881669"/>
                  <a:gd name="csX110" fmla="*/ 1930155 w 7221941"/>
                  <a:gd name="csY110" fmla="*/ 380777 h 881669"/>
                  <a:gd name="csX111" fmla="*/ 1875848 w 7221941"/>
                  <a:gd name="csY111" fmla="*/ 435784 h 881669"/>
                  <a:gd name="csX112" fmla="*/ 1819736 w 7221941"/>
                  <a:gd name="csY112" fmla="*/ 521388 h 881669"/>
                  <a:gd name="csX113" fmla="*/ 1765487 w 7221941"/>
                  <a:gd name="csY113" fmla="*/ 621151 h 881669"/>
                  <a:gd name="csX114" fmla="*/ 1765122 w 7221941"/>
                  <a:gd name="csY114" fmla="*/ 620636 h 881669"/>
                  <a:gd name="csX115" fmla="*/ 1764852 w 7221941"/>
                  <a:gd name="csY115" fmla="*/ 621606 h 881669"/>
                  <a:gd name="csX116" fmla="*/ 1710094 w 7221941"/>
                  <a:gd name="csY116" fmla="*/ 719382 h 881669"/>
                  <a:gd name="csX117" fmla="*/ 1654301 w 7221941"/>
                  <a:gd name="csY117" fmla="*/ 805275 h 881669"/>
                  <a:gd name="csX118" fmla="*/ 1599423 w 7221941"/>
                  <a:gd name="csY118" fmla="*/ 861292 h 881669"/>
                  <a:gd name="csX119" fmla="*/ 1543846 w 7221941"/>
                  <a:gd name="csY119" fmla="*/ 881669 h 881669"/>
                  <a:gd name="csX120" fmla="*/ 1488978 w 7221941"/>
                  <a:gd name="csY120" fmla="*/ 861306 h 881669"/>
                  <a:gd name="csX121" fmla="*/ 1431273 w 7221941"/>
                  <a:gd name="csY121" fmla="*/ 802197 h 881669"/>
                  <a:gd name="csX122" fmla="*/ 1378152 w 7221941"/>
                  <a:gd name="csY122" fmla="*/ 721039 h 881669"/>
                  <a:gd name="csX123" fmla="*/ 1323460 w 7221941"/>
                  <a:gd name="csY123" fmla="*/ 620726 h 881669"/>
                  <a:gd name="csX124" fmla="*/ 1268035 w 7221941"/>
                  <a:gd name="csY124" fmla="*/ 520645 h 881669"/>
                  <a:gd name="csX125" fmla="*/ 1212971 w 7221941"/>
                  <a:gd name="csY125" fmla="*/ 436359 h 881669"/>
                  <a:gd name="csX126" fmla="*/ 1157767 w 7221941"/>
                  <a:gd name="csY126" fmla="*/ 380365 h 881669"/>
                  <a:gd name="csX127" fmla="*/ 1102364 w 7221941"/>
                  <a:gd name="csY127" fmla="*/ 360181 h 881669"/>
                  <a:gd name="csX128" fmla="*/ 1047322 w 7221941"/>
                  <a:gd name="csY128" fmla="*/ 380777 h 881669"/>
                  <a:gd name="csX129" fmla="*/ 993015 w 7221941"/>
                  <a:gd name="csY129" fmla="*/ 435784 h 881669"/>
                  <a:gd name="csX130" fmla="*/ 936903 w 7221941"/>
                  <a:gd name="csY130" fmla="*/ 521388 h 881669"/>
                  <a:gd name="csX131" fmla="*/ 882654 w 7221941"/>
                  <a:gd name="csY131" fmla="*/ 621151 h 881669"/>
                  <a:gd name="csX132" fmla="*/ 882650 w 7221941"/>
                  <a:gd name="csY132" fmla="*/ 620431 h 881669"/>
                  <a:gd name="csX133" fmla="*/ 882198 w 7221941"/>
                  <a:gd name="csY133" fmla="*/ 621606 h 881669"/>
                  <a:gd name="csX134" fmla="*/ 827441 w 7221941"/>
                  <a:gd name="csY134" fmla="*/ 719382 h 881669"/>
                  <a:gd name="csX135" fmla="*/ 771647 w 7221941"/>
                  <a:gd name="csY135" fmla="*/ 805275 h 881669"/>
                  <a:gd name="csX136" fmla="*/ 716769 w 7221941"/>
                  <a:gd name="csY136" fmla="*/ 861293 h 881669"/>
                  <a:gd name="csX137" fmla="*/ 661192 w 7221941"/>
                  <a:gd name="csY137" fmla="*/ 881669 h 881669"/>
                  <a:gd name="csX138" fmla="*/ 606325 w 7221941"/>
                  <a:gd name="csY138" fmla="*/ 861306 h 881669"/>
                  <a:gd name="csX139" fmla="*/ 548620 w 7221941"/>
                  <a:gd name="csY139" fmla="*/ 802197 h 881669"/>
                  <a:gd name="csX140" fmla="*/ 495499 w 7221941"/>
                  <a:gd name="csY140" fmla="*/ 721039 h 881669"/>
                  <a:gd name="csX141" fmla="*/ 440806 w 7221941"/>
                  <a:gd name="csY141" fmla="*/ 620726 h 881669"/>
                  <a:gd name="csX142" fmla="*/ 385382 w 7221941"/>
                  <a:gd name="csY142" fmla="*/ 520645 h 881669"/>
                  <a:gd name="csX143" fmla="*/ 330318 w 7221941"/>
                  <a:gd name="csY143" fmla="*/ 436359 h 881669"/>
                  <a:gd name="csX144" fmla="*/ 275113 w 7221941"/>
                  <a:gd name="csY144" fmla="*/ 380366 h 881669"/>
                  <a:gd name="csX145" fmla="*/ 219710 w 7221941"/>
                  <a:gd name="csY145" fmla="*/ 360182 h 881669"/>
                  <a:gd name="csX146" fmla="*/ 164668 w 7221941"/>
                  <a:gd name="csY146" fmla="*/ 380777 h 881669"/>
                  <a:gd name="csX147" fmla="*/ 110361 w 7221941"/>
                  <a:gd name="csY147" fmla="*/ 435784 h 881669"/>
                  <a:gd name="csX148" fmla="*/ 54250 w 7221941"/>
                  <a:gd name="csY148" fmla="*/ 521388 h 881669"/>
                  <a:gd name="csX149" fmla="*/ 0 w 7221941"/>
                  <a:gd name="csY149" fmla="*/ 621151 h 881669"/>
                  <a:gd name="csX0" fmla="*/ 3287341 w 7221941"/>
                  <a:gd name="csY0" fmla="*/ 16935 h 881669"/>
                  <a:gd name="csX1" fmla="*/ 5054327 w 7221941"/>
                  <a:gd name="csY1" fmla="*/ 16935 h 881669"/>
                  <a:gd name="csX2" fmla="*/ 5106878 w 7221941"/>
                  <a:gd name="csY2" fmla="*/ 18097 h 881669"/>
                  <a:gd name="csX3" fmla="*/ 5125890 w 7221941"/>
                  <a:gd name="csY3" fmla="*/ 5967 h 881669"/>
                  <a:gd name="csX4" fmla="*/ 5161845 w 7221941"/>
                  <a:gd name="csY4" fmla="*/ 0 h 881669"/>
                  <a:gd name="csX5" fmla="*/ 7221941 w 7221941"/>
                  <a:gd name="csY5" fmla="*/ 51611 h 881669"/>
                  <a:gd name="csX6" fmla="*/ 7062810 w 7221941"/>
                  <a:gd name="csY6" fmla="*/ 621606 h 881669"/>
                  <a:gd name="csX7" fmla="*/ 7008053 w 7221941"/>
                  <a:gd name="csY7" fmla="*/ 719382 h 881669"/>
                  <a:gd name="csX8" fmla="*/ 6952260 w 7221941"/>
                  <a:gd name="csY8" fmla="*/ 805275 h 881669"/>
                  <a:gd name="csX9" fmla="*/ 6897381 w 7221941"/>
                  <a:gd name="csY9" fmla="*/ 861292 h 881669"/>
                  <a:gd name="csX10" fmla="*/ 6841804 w 7221941"/>
                  <a:gd name="csY10" fmla="*/ 881669 h 881669"/>
                  <a:gd name="csX11" fmla="*/ 6786937 w 7221941"/>
                  <a:gd name="csY11" fmla="*/ 861306 h 881669"/>
                  <a:gd name="csX12" fmla="*/ 6729232 w 7221941"/>
                  <a:gd name="csY12" fmla="*/ 802197 h 881669"/>
                  <a:gd name="csX13" fmla="*/ 6676111 w 7221941"/>
                  <a:gd name="csY13" fmla="*/ 721039 h 881669"/>
                  <a:gd name="csX14" fmla="*/ 6621418 w 7221941"/>
                  <a:gd name="csY14" fmla="*/ 620726 h 881669"/>
                  <a:gd name="csX15" fmla="*/ 6565994 w 7221941"/>
                  <a:gd name="csY15" fmla="*/ 520645 h 881669"/>
                  <a:gd name="csX16" fmla="*/ 6510930 w 7221941"/>
                  <a:gd name="csY16" fmla="*/ 436359 h 881669"/>
                  <a:gd name="csX17" fmla="*/ 6455725 w 7221941"/>
                  <a:gd name="csY17" fmla="*/ 380365 h 881669"/>
                  <a:gd name="csX18" fmla="*/ 6400323 w 7221941"/>
                  <a:gd name="csY18" fmla="*/ 360181 h 881669"/>
                  <a:gd name="csX19" fmla="*/ 6345281 w 7221941"/>
                  <a:gd name="csY19" fmla="*/ 380777 h 881669"/>
                  <a:gd name="csX20" fmla="*/ 6290973 w 7221941"/>
                  <a:gd name="csY20" fmla="*/ 435784 h 881669"/>
                  <a:gd name="csX21" fmla="*/ 6234862 w 7221941"/>
                  <a:gd name="csY21" fmla="*/ 521388 h 881669"/>
                  <a:gd name="csX22" fmla="*/ 6180613 w 7221941"/>
                  <a:gd name="csY22" fmla="*/ 621151 h 881669"/>
                  <a:gd name="csX23" fmla="*/ 6180609 w 7221941"/>
                  <a:gd name="csY23" fmla="*/ 620431 h 881669"/>
                  <a:gd name="csX24" fmla="*/ 6180157 w 7221941"/>
                  <a:gd name="csY24" fmla="*/ 621606 h 881669"/>
                  <a:gd name="csX25" fmla="*/ 6125399 w 7221941"/>
                  <a:gd name="csY25" fmla="*/ 719382 h 881669"/>
                  <a:gd name="csX26" fmla="*/ 6069606 w 7221941"/>
                  <a:gd name="csY26" fmla="*/ 805275 h 881669"/>
                  <a:gd name="csX27" fmla="*/ 6014728 w 7221941"/>
                  <a:gd name="csY27" fmla="*/ 861293 h 881669"/>
                  <a:gd name="csX28" fmla="*/ 5959151 w 7221941"/>
                  <a:gd name="csY28" fmla="*/ 881669 h 881669"/>
                  <a:gd name="csX29" fmla="*/ 5904283 w 7221941"/>
                  <a:gd name="csY29" fmla="*/ 861306 h 881669"/>
                  <a:gd name="csX30" fmla="*/ 5846578 w 7221941"/>
                  <a:gd name="csY30" fmla="*/ 802197 h 881669"/>
                  <a:gd name="csX31" fmla="*/ 5793457 w 7221941"/>
                  <a:gd name="csY31" fmla="*/ 721039 h 881669"/>
                  <a:gd name="csX32" fmla="*/ 5738764 w 7221941"/>
                  <a:gd name="csY32" fmla="*/ 620726 h 881669"/>
                  <a:gd name="csX33" fmla="*/ 5683341 w 7221941"/>
                  <a:gd name="csY33" fmla="*/ 520645 h 881669"/>
                  <a:gd name="csX34" fmla="*/ 5628277 w 7221941"/>
                  <a:gd name="csY34" fmla="*/ 436359 h 881669"/>
                  <a:gd name="csX35" fmla="*/ 5573071 w 7221941"/>
                  <a:gd name="csY35" fmla="*/ 380366 h 881669"/>
                  <a:gd name="csX36" fmla="*/ 5517669 w 7221941"/>
                  <a:gd name="csY36" fmla="*/ 360182 h 881669"/>
                  <a:gd name="csX37" fmla="*/ 5462627 w 7221941"/>
                  <a:gd name="csY37" fmla="*/ 380777 h 881669"/>
                  <a:gd name="csX38" fmla="*/ 5408320 w 7221941"/>
                  <a:gd name="csY38" fmla="*/ 435784 h 881669"/>
                  <a:gd name="csX39" fmla="*/ 5352208 w 7221941"/>
                  <a:gd name="csY39" fmla="*/ 521388 h 881669"/>
                  <a:gd name="csX40" fmla="*/ 5297959 w 7221941"/>
                  <a:gd name="csY40" fmla="*/ 621151 h 881669"/>
                  <a:gd name="csX41" fmla="*/ 5297594 w 7221941"/>
                  <a:gd name="csY41" fmla="*/ 620636 h 881669"/>
                  <a:gd name="csX42" fmla="*/ 5297324 w 7221941"/>
                  <a:gd name="csY42" fmla="*/ 621606 h 881669"/>
                  <a:gd name="csX43" fmla="*/ 5242567 w 7221941"/>
                  <a:gd name="csY43" fmla="*/ 719382 h 881669"/>
                  <a:gd name="csX44" fmla="*/ 5186773 w 7221941"/>
                  <a:gd name="csY44" fmla="*/ 805275 h 881669"/>
                  <a:gd name="csX45" fmla="*/ 5131895 w 7221941"/>
                  <a:gd name="csY45" fmla="*/ 861292 h 881669"/>
                  <a:gd name="csX46" fmla="*/ 5076318 w 7221941"/>
                  <a:gd name="csY46" fmla="*/ 881669 h 881669"/>
                  <a:gd name="csX47" fmla="*/ 5021451 w 7221941"/>
                  <a:gd name="csY47" fmla="*/ 861306 h 881669"/>
                  <a:gd name="csX48" fmla="*/ 4963746 w 7221941"/>
                  <a:gd name="csY48" fmla="*/ 802197 h 881669"/>
                  <a:gd name="csX49" fmla="*/ 4910624 w 7221941"/>
                  <a:gd name="csY49" fmla="*/ 721039 h 881669"/>
                  <a:gd name="csX50" fmla="*/ 4855932 w 7221941"/>
                  <a:gd name="csY50" fmla="*/ 620726 h 881669"/>
                  <a:gd name="csX51" fmla="*/ 4800508 w 7221941"/>
                  <a:gd name="csY51" fmla="*/ 520645 h 881669"/>
                  <a:gd name="csX52" fmla="*/ 4745443 w 7221941"/>
                  <a:gd name="csY52" fmla="*/ 436359 h 881669"/>
                  <a:gd name="csX53" fmla="*/ 4690239 w 7221941"/>
                  <a:gd name="csY53" fmla="*/ 380365 h 881669"/>
                  <a:gd name="csX54" fmla="*/ 4634836 w 7221941"/>
                  <a:gd name="csY54" fmla="*/ 360181 h 881669"/>
                  <a:gd name="csX55" fmla="*/ 4579794 w 7221941"/>
                  <a:gd name="csY55" fmla="*/ 380777 h 881669"/>
                  <a:gd name="csX56" fmla="*/ 4525487 w 7221941"/>
                  <a:gd name="csY56" fmla="*/ 435784 h 881669"/>
                  <a:gd name="csX57" fmla="*/ 4469375 w 7221941"/>
                  <a:gd name="csY57" fmla="*/ 521388 h 881669"/>
                  <a:gd name="csX58" fmla="*/ 4415126 w 7221941"/>
                  <a:gd name="csY58" fmla="*/ 621151 h 881669"/>
                  <a:gd name="csX59" fmla="*/ 4415122 w 7221941"/>
                  <a:gd name="csY59" fmla="*/ 620431 h 881669"/>
                  <a:gd name="csX60" fmla="*/ 4414670 w 7221941"/>
                  <a:gd name="csY60" fmla="*/ 621606 h 881669"/>
                  <a:gd name="csX61" fmla="*/ 4359913 w 7221941"/>
                  <a:gd name="csY61" fmla="*/ 719382 h 881669"/>
                  <a:gd name="csX62" fmla="*/ 4304119 w 7221941"/>
                  <a:gd name="csY62" fmla="*/ 805275 h 881669"/>
                  <a:gd name="csX63" fmla="*/ 4249241 w 7221941"/>
                  <a:gd name="csY63" fmla="*/ 861293 h 881669"/>
                  <a:gd name="csX64" fmla="*/ 4193665 w 7221941"/>
                  <a:gd name="csY64" fmla="*/ 881669 h 881669"/>
                  <a:gd name="csX65" fmla="*/ 4138797 w 7221941"/>
                  <a:gd name="csY65" fmla="*/ 861306 h 881669"/>
                  <a:gd name="csX66" fmla="*/ 4081092 w 7221941"/>
                  <a:gd name="csY66" fmla="*/ 802197 h 881669"/>
                  <a:gd name="csX67" fmla="*/ 4027971 w 7221941"/>
                  <a:gd name="csY67" fmla="*/ 721039 h 881669"/>
                  <a:gd name="csX68" fmla="*/ 3973278 w 7221941"/>
                  <a:gd name="csY68" fmla="*/ 620726 h 881669"/>
                  <a:gd name="csX69" fmla="*/ 3917854 w 7221941"/>
                  <a:gd name="csY69" fmla="*/ 520645 h 881669"/>
                  <a:gd name="csX70" fmla="*/ 3862790 w 7221941"/>
                  <a:gd name="csY70" fmla="*/ 436359 h 881669"/>
                  <a:gd name="csX71" fmla="*/ 3807585 w 7221941"/>
                  <a:gd name="csY71" fmla="*/ 380366 h 881669"/>
                  <a:gd name="csX72" fmla="*/ 3752182 w 7221941"/>
                  <a:gd name="csY72" fmla="*/ 360182 h 881669"/>
                  <a:gd name="csX73" fmla="*/ 3697141 w 7221941"/>
                  <a:gd name="csY73" fmla="*/ 380777 h 881669"/>
                  <a:gd name="csX74" fmla="*/ 3642833 w 7221941"/>
                  <a:gd name="csY74" fmla="*/ 435784 h 881669"/>
                  <a:gd name="csX75" fmla="*/ 3586722 w 7221941"/>
                  <a:gd name="csY75" fmla="*/ 521388 h 881669"/>
                  <a:gd name="csX76" fmla="*/ 3532473 w 7221941"/>
                  <a:gd name="csY76" fmla="*/ 621151 h 881669"/>
                  <a:gd name="csX77" fmla="*/ 3531033 w 7221941"/>
                  <a:gd name="csY77" fmla="*/ 619119 h 881669"/>
                  <a:gd name="csX78" fmla="*/ 3530338 w 7221941"/>
                  <a:gd name="csY78" fmla="*/ 621606 h 881669"/>
                  <a:gd name="csX79" fmla="*/ 3475581 w 7221941"/>
                  <a:gd name="csY79" fmla="*/ 719382 h 881669"/>
                  <a:gd name="csX80" fmla="*/ 3419788 w 7221941"/>
                  <a:gd name="csY80" fmla="*/ 805275 h 881669"/>
                  <a:gd name="csX81" fmla="*/ 3364909 w 7221941"/>
                  <a:gd name="csY81" fmla="*/ 861292 h 881669"/>
                  <a:gd name="csX82" fmla="*/ 3309332 w 7221941"/>
                  <a:gd name="csY82" fmla="*/ 881669 h 881669"/>
                  <a:gd name="csX83" fmla="*/ 3254465 w 7221941"/>
                  <a:gd name="csY83" fmla="*/ 861306 h 881669"/>
                  <a:gd name="csX84" fmla="*/ 3196760 w 7221941"/>
                  <a:gd name="csY84" fmla="*/ 802197 h 881669"/>
                  <a:gd name="csX85" fmla="*/ 3143638 w 7221941"/>
                  <a:gd name="csY85" fmla="*/ 721039 h 881669"/>
                  <a:gd name="csX86" fmla="*/ 3088946 w 7221941"/>
                  <a:gd name="csY86" fmla="*/ 620726 h 881669"/>
                  <a:gd name="csX87" fmla="*/ 3033522 w 7221941"/>
                  <a:gd name="csY87" fmla="*/ 520645 h 881669"/>
                  <a:gd name="csX88" fmla="*/ 2978458 w 7221941"/>
                  <a:gd name="csY88" fmla="*/ 436359 h 881669"/>
                  <a:gd name="csX89" fmla="*/ 2923253 w 7221941"/>
                  <a:gd name="csY89" fmla="*/ 380365 h 881669"/>
                  <a:gd name="csX90" fmla="*/ 2867850 w 7221941"/>
                  <a:gd name="csY90" fmla="*/ 360181 h 881669"/>
                  <a:gd name="csX91" fmla="*/ 2812809 w 7221941"/>
                  <a:gd name="csY91" fmla="*/ 380777 h 881669"/>
                  <a:gd name="csX92" fmla="*/ 2758501 w 7221941"/>
                  <a:gd name="csY92" fmla="*/ 435784 h 881669"/>
                  <a:gd name="csX93" fmla="*/ 2702390 w 7221941"/>
                  <a:gd name="csY93" fmla="*/ 521388 h 881669"/>
                  <a:gd name="csX94" fmla="*/ 2648141 w 7221941"/>
                  <a:gd name="csY94" fmla="*/ 621151 h 881669"/>
                  <a:gd name="csX95" fmla="*/ 2648137 w 7221941"/>
                  <a:gd name="csY95" fmla="*/ 620431 h 881669"/>
                  <a:gd name="csX96" fmla="*/ 2647684 w 7221941"/>
                  <a:gd name="csY96" fmla="*/ 621606 h 881669"/>
                  <a:gd name="csX97" fmla="*/ 2592927 w 7221941"/>
                  <a:gd name="csY97" fmla="*/ 719382 h 881669"/>
                  <a:gd name="csX98" fmla="*/ 2537133 w 7221941"/>
                  <a:gd name="csY98" fmla="*/ 805275 h 881669"/>
                  <a:gd name="csX99" fmla="*/ 2482256 w 7221941"/>
                  <a:gd name="csY99" fmla="*/ 861293 h 881669"/>
                  <a:gd name="csX100" fmla="*/ 2426679 w 7221941"/>
                  <a:gd name="csY100" fmla="*/ 881669 h 881669"/>
                  <a:gd name="csX101" fmla="*/ 2371811 w 7221941"/>
                  <a:gd name="csY101" fmla="*/ 861306 h 881669"/>
                  <a:gd name="csX102" fmla="*/ 2314106 w 7221941"/>
                  <a:gd name="csY102" fmla="*/ 802197 h 881669"/>
                  <a:gd name="csX103" fmla="*/ 2260985 w 7221941"/>
                  <a:gd name="csY103" fmla="*/ 721039 h 881669"/>
                  <a:gd name="csX104" fmla="*/ 2206292 w 7221941"/>
                  <a:gd name="csY104" fmla="*/ 620726 h 881669"/>
                  <a:gd name="csX105" fmla="*/ 2150869 w 7221941"/>
                  <a:gd name="csY105" fmla="*/ 520645 h 881669"/>
                  <a:gd name="csX106" fmla="*/ 2095804 w 7221941"/>
                  <a:gd name="csY106" fmla="*/ 436359 h 881669"/>
                  <a:gd name="csX107" fmla="*/ 2040599 w 7221941"/>
                  <a:gd name="csY107" fmla="*/ 380366 h 881669"/>
                  <a:gd name="csX108" fmla="*/ 1985197 w 7221941"/>
                  <a:gd name="csY108" fmla="*/ 360182 h 881669"/>
                  <a:gd name="csX109" fmla="*/ 1930155 w 7221941"/>
                  <a:gd name="csY109" fmla="*/ 380777 h 881669"/>
                  <a:gd name="csX110" fmla="*/ 1875848 w 7221941"/>
                  <a:gd name="csY110" fmla="*/ 435784 h 881669"/>
                  <a:gd name="csX111" fmla="*/ 1819736 w 7221941"/>
                  <a:gd name="csY111" fmla="*/ 521388 h 881669"/>
                  <a:gd name="csX112" fmla="*/ 1765487 w 7221941"/>
                  <a:gd name="csY112" fmla="*/ 621151 h 881669"/>
                  <a:gd name="csX113" fmla="*/ 1765122 w 7221941"/>
                  <a:gd name="csY113" fmla="*/ 620636 h 881669"/>
                  <a:gd name="csX114" fmla="*/ 1764852 w 7221941"/>
                  <a:gd name="csY114" fmla="*/ 621606 h 881669"/>
                  <a:gd name="csX115" fmla="*/ 1710094 w 7221941"/>
                  <a:gd name="csY115" fmla="*/ 719382 h 881669"/>
                  <a:gd name="csX116" fmla="*/ 1654301 w 7221941"/>
                  <a:gd name="csY116" fmla="*/ 805275 h 881669"/>
                  <a:gd name="csX117" fmla="*/ 1599423 w 7221941"/>
                  <a:gd name="csY117" fmla="*/ 861292 h 881669"/>
                  <a:gd name="csX118" fmla="*/ 1543846 w 7221941"/>
                  <a:gd name="csY118" fmla="*/ 881669 h 881669"/>
                  <a:gd name="csX119" fmla="*/ 1488978 w 7221941"/>
                  <a:gd name="csY119" fmla="*/ 861306 h 881669"/>
                  <a:gd name="csX120" fmla="*/ 1431273 w 7221941"/>
                  <a:gd name="csY120" fmla="*/ 802197 h 881669"/>
                  <a:gd name="csX121" fmla="*/ 1378152 w 7221941"/>
                  <a:gd name="csY121" fmla="*/ 721039 h 881669"/>
                  <a:gd name="csX122" fmla="*/ 1323460 w 7221941"/>
                  <a:gd name="csY122" fmla="*/ 620726 h 881669"/>
                  <a:gd name="csX123" fmla="*/ 1268035 w 7221941"/>
                  <a:gd name="csY123" fmla="*/ 520645 h 881669"/>
                  <a:gd name="csX124" fmla="*/ 1212971 w 7221941"/>
                  <a:gd name="csY124" fmla="*/ 436359 h 881669"/>
                  <a:gd name="csX125" fmla="*/ 1157767 w 7221941"/>
                  <a:gd name="csY125" fmla="*/ 380365 h 881669"/>
                  <a:gd name="csX126" fmla="*/ 1102364 w 7221941"/>
                  <a:gd name="csY126" fmla="*/ 360181 h 881669"/>
                  <a:gd name="csX127" fmla="*/ 1047322 w 7221941"/>
                  <a:gd name="csY127" fmla="*/ 380777 h 881669"/>
                  <a:gd name="csX128" fmla="*/ 993015 w 7221941"/>
                  <a:gd name="csY128" fmla="*/ 435784 h 881669"/>
                  <a:gd name="csX129" fmla="*/ 936903 w 7221941"/>
                  <a:gd name="csY129" fmla="*/ 521388 h 881669"/>
                  <a:gd name="csX130" fmla="*/ 882654 w 7221941"/>
                  <a:gd name="csY130" fmla="*/ 621151 h 881669"/>
                  <a:gd name="csX131" fmla="*/ 882650 w 7221941"/>
                  <a:gd name="csY131" fmla="*/ 620431 h 881669"/>
                  <a:gd name="csX132" fmla="*/ 882198 w 7221941"/>
                  <a:gd name="csY132" fmla="*/ 621606 h 881669"/>
                  <a:gd name="csX133" fmla="*/ 827441 w 7221941"/>
                  <a:gd name="csY133" fmla="*/ 719382 h 881669"/>
                  <a:gd name="csX134" fmla="*/ 771647 w 7221941"/>
                  <a:gd name="csY134" fmla="*/ 805275 h 881669"/>
                  <a:gd name="csX135" fmla="*/ 716769 w 7221941"/>
                  <a:gd name="csY135" fmla="*/ 861293 h 881669"/>
                  <a:gd name="csX136" fmla="*/ 661192 w 7221941"/>
                  <a:gd name="csY136" fmla="*/ 881669 h 881669"/>
                  <a:gd name="csX137" fmla="*/ 606325 w 7221941"/>
                  <a:gd name="csY137" fmla="*/ 861306 h 881669"/>
                  <a:gd name="csX138" fmla="*/ 548620 w 7221941"/>
                  <a:gd name="csY138" fmla="*/ 802197 h 881669"/>
                  <a:gd name="csX139" fmla="*/ 495499 w 7221941"/>
                  <a:gd name="csY139" fmla="*/ 721039 h 881669"/>
                  <a:gd name="csX140" fmla="*/ 440806 w 7221941"/>
                  <a:gd name="csY140" fmla="*/ 620726 h 881669"/>
                  <a:gd name="csX141" fmla="*/ 385382 w 7221941"/>
                  <a:gd name="csY141" fmla="*/ 520645 h 881669"/>
                  <a:gd name="csX142" fmla="*/ 330318 w 7221941"/>
                  <a:gd name="csY142" fmla="*/ 436359 h 881669"/>
                  <a:gd name="csX143" fmla="*/ 275113 w 7221941"/>
                  <a:gd name="csY143" fmla="*/ 380366 h 881669"/>
                  <a:gd name="csX144" fmla="*/ 219710 w 7221941"/>
                  <a:gd name="csY144" fmla="*/ 360182 h 881669"/>
                  <a:gd name="csX145" fmla="*/ 164668 w 7221941"/>
                  <a:gd name="csY145" fmla="*/ 380777 h 881669"/>
                  <a:gd name="csX146" fmla="*/ 110361 w 7221941"/>
                  <a:gd name="csY146" fmla="*/ 435784 h 881669"/>
                  <a:gd name="csX147" fmla="*/ 54250 w 7221941"/>
                  <a:gd name="csY147" fmla="*/ 521388 h 881669"/>
                  <a:gd name="csX148" fmla="*/ 0 w 7221941"/>
                  <a:gd name="csY148" fmla="*/ 621151 h 881669"/>
                  <a:gd name="csX0" fmla="*/ 5054327 w 7221941"/>
                  <a:gd name="csY0" fmla="*/ 16935 h 881669"/>
                  <a:gd name="csX1" fmla="*/ 5106878 w 7221941"/>
                  <a:gd name="csY1" fmla="*/ 18097 h 881669"/>
                  <a:gd name="csX2" fmla="*/ 5125890 w 7221941"/>
                  <a:gd name="csY2" fmla="*/ 5967 h 881669"/>
                  <a:gd name="csX3" fmla="*/ 5161845 w 7221941"/>
                  <a:gd name="csY3" fmla="*/ 0 h 881669"/>
                  <a:gd name="csX4" fmla="*/ 7221941 w 7221941"/>
                  <a:gd name="csY4" fmla="*/ 51611 h 881669"/>
                  <a:gd name="csX5" fmla="*/ 7062810 w 7221941"/>
                  <a:gd name="csY5" fmla="*/ 621606 h 881669"/>
                  <a:gd name="csX6" fmla="*/ 7008053 w 7221941"/>
                  <a:gd name="csY6" fmla="*/ 719382 h 881669"/>
                  <a:gd name="csX7" fmla="*/ 6952260 w 7221941"/>
                  <a:gd name="csY7" fmla="*/ 805275 h 881669"/>
                  <a:gd name="csX8" fmla="*/ 6897381 w 7221941"/>
                  <a:gd name="csY8" fmla="*/ 861292 h 881669"/>
                  <a:gd name="csX9" fmla="*/ 6841804 w 7221941"/>
                  <a:gd name="csY9" fmla="*/ 881669 h 881669"/>
                  <a:gd name="csX10" fmla="*/ 6786937 w 7221941"/>
                  <a:gd name="csY10" fmla="*/ 861306 h 881669"/>
                  <a:gd name="csX11" fmla="*/ 6729232 w 7221941"/>
                  <a:gd name="csY11" fmla="*/ 802197 h 881669"/>
                  <a:gd name="csX12" fmla="*/ 6676111 w 7221941"/>
                  <a:gd name="csY12" fmla="*/ 721039 h 881669"/>
                  <a:gd name="csX13" fmla="*/ 6621418 w 7221941"/>
                  <a:gd name="csY13" fmla="*/ 620726 h 881669"/>
                  <a:gd name="csX14" fmla="*/ 6565994 w 7221941"/>
                  <a:gd name="csY14" fmla="*/ 520645 h 881669"/>
                  <a:gd name="csX15" fmla="*/ 6510930 w 7221941"/>
                  <a:gd name="csY15" fmla="*/ 436359 h 881669"/>
                  <a:gd name="csX16" fmla="*/ 6455725 w 7221941"/>
                  <a:gd name="csY16" fmla="*/ 380365 h 881669"/>
                  <a:gd name="csX17" fmla="*/ 6400323 w 7221941"/>
                  <a:gd name="csY17" fmla="*/ 360181 h 881669"/>
                  <a:gd name="csX18" fmla="*/ 6345281 w 7221941"/>
                  <a:gd name="csY18" fmla="*/ 380777 h 881669"/>
                  <a:gd name="csX19" fmla="*/ 6290973 w 7221941"/>
                  <a:gd name="csY19" fmla="*/ 435784 h 881669"/>
                  <a:gd name="csX20" fmla="*/ 6234862 w 7221941"/>
                  <a:gd name="csY20" fmla="*/ 521388 h 881669"/>
                  <a:gd name="csX21" fmla="*/ 6180613 w 7221941"/>
                  <a:gd name="csY21" fmla="*/ 621151 h 881669"/>
                  <a:gd name="csX22" fmla="*/ 6180609 w 7221941"/>
                  <a:gd name="csY22" fmla="*/ 620431 h 881669"/>
                  <a:gd name="csX23" fmla="*/ 6180157 w 7221941"/>
                  <a:gd name="csY23" fmla="*/ 621606 h 881669"/>
                  <a:gd name="csX24" fmla="*/ 6125399 w 7221941"/>
                  <a:gd name="csY24" fmla="*/ 719382 h 881669"/>
                  <a:gd name="csX25" fmla="*/ 6069606 w 7221941"/>
                  <a:gd name="csY25" fmla="*/ 805275 h 881669"/>
                  <a:gd name="csX26" fmla="*/ 6014728 w 7221941"/>
                  <a:gd name="csY26" fmla="*/ 861293 h 881669"/>
                  <a:gd name="csX27" fmla="*/ 5959151 w 7221941"/>
                  <a:gd name="csY27" fmla="*/ 881669 h 881669"/>
                  <a:gd name="csX28" fmla="*/ 5904283 w 7221941"/>
                  <a:gd name="csY28" fmla="*/ 861306 h 881669"/>
                  <a:gd name="csX29" fmla="*/ 5846578 w 7221941"/>
                  <a:gd name="csY29" fmla="*/ 802197 h 881669"/>
                  <a:gd name="csX30" fmla="*/ 5793457 w 7221941"/>
                  <a:gd name="csY30" fmla="*/ 721039 h 881669"/>
                  <a:gd name="csX31" fmla="*/ 5738764 w 7221941"/>
                  <a:gd name="csY31" fmla="*/ 620726 h 881669"/>
                  <a:gd name="csX32" fmla="*/ 5683341 w 7221941"/>
                  <a:gd name="csY32" fmla="*/ 520645 h 881669"/>
                  <a:gd name="csX33" fmla="*/ 5628277 w 7221941"/>
                  <a:gd name="csY33" fmla="*/ 436359 h 881669"/>
                  <a:gd name="csX34" fmla="*/ 5573071 w 7221941"/>
                  <a:gd name="csY34" fmla="*/ 380366 h 881669"/>
                  <a:gd name="csX35" fmla="*/ 5517669 w 7221941"/>
                  <a:gd name="csY35" fmla="*/ 360182 h 881669"/>
                  <a:gd name="csX36" fmla="*/ 5462627 w 7221941"/>
                  <a:gd name="csY36" fmla="*/ 380777 h 881669"/>
                  <a:gd name="csX37" fmla="*/ 5408320 w 7221941"/>
                  <a:gd name="csY37" fmla="*/ 435784 h 881669"/>
                  <a:gd name="csX38" fmla="*/ 5352208 w 7221941"/>
                  <a:gd name="csY38" fmla="*/ 521388 h 881669"/>
                  <a:gd name="csX39" fmla="*/ 5297959 w 7221941"/>
                  <a:gd name="csY39" fmla="*/ 621151 h 881669"/>
                  <a:gd name="csX40" fmla="*/ 5297594 w 7221941"/>
                  <a:gd name="csY40" fmla="*/ 620636 h 881669"/>
                  <a:gd name="csX41" fmla="*/ 5297324 w 7221941"/>
                  <a:gd name="csY41" fmla="*/ 621606 h 881669"/>
                  <a:gd name="csX42" fmla="*/ 5242567 w 7221941"/>
                  <a:gd name="csY42" fmla="*/ 719382 h 881669"/>
                  <a:gd name="csX43" fmla="*/ 5186773 w 7221941"/>
                  <a:gd name="csY43" fmla="*/ 805275 h 881669"/>
                  <a:gd name="csX44" fmla="*/ 5131895 w 7221941"/>
                  <a:gd name="csY44" fmla="*/ 861292 h 881669"/>
                  <a:gd name="csX45" fmla="*/ 5076318 w 7221941"/>
                  <a:gd name="csY45" fmla="*/ 881669 h 881669"/>
                  <a:gd name="csX46" fmla="*/ 5021451 w 7221941"/>
                  <a:gd name="csY46" fmla="*/ 861306 h 881669"/>
                  <a:gd name="csX47" fmla="*/ 4963746 w 7221941"/>
                  <a:gd name="csY47" fmla="*/ 802197 h 881669"/>
                  <a:gd name="csX48" fmla="*/ 4910624 w 7221941"/>
                  <a:gd name="csY48" fmla="*/ 721039 h 881669"/>
                  <a:gd name="csX49" fmla="*/ 4855932 w 7221941"/>
                  <a:gd name="csY49" fmla="*/ 620726 h 881669"/>
                  <a:gd name="csX50" fmla="*/ 4800508 w 7221941"/>
                  <a:gd name="csY50" fmla="*/ 520645 h 881669"/>
                  <a:gd name="csX51" fmla="*/ 4745443 w 7221941"/>
                  <a:gd name="csY51" fmla="*/ 436359 h 881669"/>
                  <a:gd name="csX52" fmla="*/ 4690239 w 7221941"/>
                  <a:gd name="csY52" fmla="*/ 380365 h 881669"/>
                  <a:gd name="csX53" fmla="*/ 4634836 w 7221941"/>
                  <a:gd name="csY53" fmla="*/ 360181 h 881669"/>
                  <a:gd name="csX54" fmla="*/ 4579794 w 7221941"/>
                  <a:gd name="csY54" fmla="*/ 380777 h 881669"/>
                  <a:gd name="csX55" fmla="*/ 4525487 w 7221941"/>
                  <a:gd name="csY55" fmla="*/ 435784 h 881669"/>
                  <a:gd name="csX56" fmla="*/ 4469375 w 7221941"/>
                  <a:gd name="csY56" fmla="*/ 521388 h 881669"/>
                  <a:gd name="csX57" fmla="*/ 4415126 w 7221941"/>
                  <a:gd name="csY57" fmla="*/ 621151 h 881669"/>
                  <a:gd name="csX58" fmla="*/ 4415122 w 7221941"/>
                  <a:gd name="csY58" fmla="*/ 620431 h 881669"/>
                  <a:gd name="csX59" fmla="*/ 4414670 w 7221941"/>
                  <a:gd name="csY59" fmla="*/ 621606 h 881669"/>
                  <a:gd name="csX60" fmla="*/ 4359913 w 7221941"/>
                  <a:gd name="csY60" fmla="*/ 719382 h 881669"/>
                  <a:gd name="csX61" fmla="*/ 4304119 w 7221941"/>
                  <a:gd name="csY61" fmla="*/ 805275 h 881669"/>
                  <a:gd name="csX62" fmla="*/ 4249241 w 7221941"/>
                  <a:gd name="csY62" fmla="*/ 861293 h 881669"/>
                  <a:gd name="csX63" fmla="*/ 4193665 w 7221941"/>
                  <a:gd name="csY63" fmla="*/ 881669 h 881669"/>
                  <a:gd name="csX64" fmla="*/ 4138797 w 7221941"/>
                  <a:gd name="csY64" fmla="*/ 861306 h 881669"/>
                  <a:gd name="csX65" fmla="*/ 4081092 w 7221941"/>
                  <a:gd name="csY65" fmla="*/ 802197 h 881669"/>
                  <a:gd name="csX66" fmla="*/ 4027971 w 7221941"/>
                  <a:gd name="csY66" fmla="*/ 721039 h 881669"/>
                  <a:gd name="csX67" fmla="*/ 3973278 w 7221941"/>
                  <a:gd name="csY67" fmla="*/ 620726 h 881669"/>
                  <a:gd name="csX68" fmla="*/ 3917854 w 7221941"/>
                  <a:gd name="csY68" fmla="*/ 520645 h 881669"/>
                  <a:gd name="csX69" fmla="*/ 3862790 w 7221941"/>
                  <a:gd name="csY69" fmla="*/ 436359 h 881669"/>
                  <a:gd name="csX70" fmla="*/ 3807585 w 7221941"/>
                  <a:gd name="csY70" fmla="*/ 380366 h 881669"/>
                  <a:gd name="csX71" fmla="*/ 3752182 w 7221941"/>
                  <a:gd name="csY71" fmla="*/ 360182 h 881669"/>
                  <a:gd name="csX72" fmla="*/ 3697141 w 7221941"/>
                  <a:gd name="csY72" fmla="*/ 380777 h 881669"/>
                  <a:gd name="csX73" fmla="*/ 3642833 w 7221941"/>
                  <a:gd name="csY73" fmla="*/ 435784 h 881669"/>
                  <a:gd name="csX74" fmla="*/ 3586722 w 7221941"/>
                  <a:gd name="csY74" fmla="*/ 521388 h 881669"/>
                  <a:gd name="csX75" fmla="*/ 3532473 w 7221941"/>
                  <a:gd name="csY75" fmla="*/ 621151 h 881669"/>
                  <a:gd name="csX76" fmla="*/ 3531033 w 7221941"/>
                  <a:gd name="csY76" fmla="*/ 619119 h 881669"/>
                  <a:gd name="csX77" fmla="*/ 3530338 w 7221941"/>
                  <a:gd name="csY77" fmla="*/ 621606 h 881669"/>
                  <a:gd name="csX78" fmla="*/ 3475581 w 7221941"/>
                  <a:gd name="csY78" fmla="*/ 719382 h 881669"/>
                  <a:gd name="csX79" fmla="*/ 3419788 w 7221941"/>
                  <a:gd name="csY79" fmla="*/ 805275 h 881669"/>
                  <a:gd name="csX80" fmla="*/ 3364909 w 7221941"/>
                  <a:gd name="csY80" fmla="*/ 861292 h 881669"/>
                  <a:gd name="csX81" fmla="*/ 3309332 w 7221941"/>
                  <a:gd name="csY81" fmla="*/ 881669 h 881669"/>
                  <a:gd name="csX82" fmla="*/ 3254465 w 7221941"/>
                  <a:gd name="csY82" fmla="*/ 861306 h 881669"/>
                  <a:gd name="csX83" fmla="*/ 3196760 w 7221941"/>
                  <a:gd name="csY83" fmla="*/ 802197 h 881669"/>
                  <a:gd name="csX84" fmla="*/ 3143638 w 7221941"/>
                  <a:gd name="csY84" fmla="*/ 721039 h 881669"/>
                  <a:gd name="csX85" fmla="*/ 3088946 w 7221941"/>
                  <a:gd name="csY85" fmla="*/ 620726 h 881669"/>
                  <a:gd name="csX86" fmla="*/ 3033522 w 7221941"/>
                  <a:gd name="csY86" fmla="*/ 520645 h 881669"/>
                  <a:gd name="csX87" fmla="*/ 2978458 w 7221941"/>
                  <a:gd name="csY87" fmla="*/ 436359 h 881669"/>
                  <a:gd name="csX88" fmla="*/ 2923253 w 7221941"/>
                  <a:gd name="csY88" fmla="*/ 380365 h 881669"/>
                  <a:gd name="csX89" fmla="*/ 2867850 w 7221941"/>
                  <a:gd name="csY89" fmla="*/ 360181 h 881669"/>
                  <a:gd name="csX90" fmla="*/ 2812809 w 7221941"/>
                  <a:gd name="csY90" fmla="*/ 380777 h 881669"/>
                  <a:gd name="csX91" fmla="*/ 2758501 w 7221941"/>
                  <a:gd name="csY91" fmla="*/ 435784 h 881669"/>
                  <a:gd name="csX92" fmla="*/ 2702390 w 7221941"/>
                  <a:gd name="csY92" fmla="*/ 521388 h 881669"/>
                  <a:gd name="csX93" fmla="*/ 2648141 w 7221941"/>
                  <a:gd name="csY93" fmla="*/ 621151 h 881669"/>
                  <a:gd name="csX94" fmla="*/ 2648137 w 7221941"/>
                  <a:gd name="csY94" fmla="*/ 620431 h 881669"/>
                  <a:gd name="csX95" fmla="*/ 2647684 w 7221941"/>
                  <a:gd name="csY95" fmla="*/ 621606 h 881669"/>
                  <a:gd name="csX96" fmla="*/ 2592927 w 7221941"/>
                  <a:gd name="csY96" fmla="*/ 719382 h 881669"/>
                  <a:gd name="csX97" fmla="*/ 2537133 w 7221941"/>
                  <a:gd name="csY97" fmla="*/ 805275 h 881669"/>
                  <a:gd name="csX98" fmla="*/ 2482256 w 7221941"/>
                  <a:gd name="csY98" fmla="*/ 861293 h 881669"/>
                  <a:gd name="csX99" fmla="*/ 2426679 w 7221941"/>
                  <a:gd name="csY99" fmla="*/ 881669 h 881669"/>
                  <a:gd name="csX100" fmla="*/ 2371811 w 7221941"/>
                  <a:gd name="csY100" fmla="*/ 861306 h 881669"/>
                  <a:gd name="csX101" fmla="*/ 2314106 w 7221941"/>
                  <a:gd name="csY101" fmla="*/ 802197 h 881669"/>
                  <a:gd name="csX102" fmla="*/ 2260985 w 7221941"/>
                  <a:gd name="csY102" fmla="*/ 721039 h 881669"/>
                  <a:gd name="csX103" fmla="*/ 2206292 w 7221941"/>
                  <a:gd name="csY103" fmla="*/ 620726 h 881669"/>
                  <a:gd name="csX104" fmla="*/ 2150869 w 7221941"/>
                  <a:gd name="csY104" fmla="*/ 520645 h 881669"/>
                  <a:gd name="csX105" fmla="*/ 2095804 w 7221941"/>
                  <a:gd name="csY105" fmla="*/ 436359 h 881669"/>
                  <a:gd name="csX106" fmla="*/ 2040599 w 7221941"/>
                  <a:gd name="csY106" fmla="*/ 380366 h 881669"/>
                  <a:gd name="csX107" fmla="*/ 1985197 w 7221941"/>
                  <a:gd name="csY107" fmla="*/ 360182 h 881669"/>
                  <a:gd name="csX108" fmla="*/ 1930155 w 7221941"/>
                  <a:gd name="csY108" fmla="*/ 380777 h 881669"/>
                  <a:gd name="csX109" fmla="*/ 1875848 w 7221941"/>
                  <a:gd name="csY109" fmla="*/ 435784 h 881669"/>
                  <a:gd name="csX110" fmla="*/ 1819736 w 7221941"/>
                  <a:gd name="csY110" fmla="*/ 521388 h 881669"/>
                  <a:gd name="csX111" fmla="*/ 1765487 w 7221941"/>
                  <a:gd name="csY111" fmla="*/ 621151 h 881669"/>
                  <a:gd name="csX112" fmla="*/ 1765122 w 7221941"/>
                  <a:gd name="csY112" fmla="*/ 620636 h 881669"/>
                  <a:gd name="csX113" fmla="*/ 1764852 w 7221941"/>
                  <a:gd name="csY113" fmla="*/ 621606 h 881669"/>
                  <a:gd name="csX114" fmla="*/ 1710094 w 7221941"/>
                  <a:gd name="csY114" fmla="*/ 719382 h 881669"/>
                  <a:gd name="csX115" fmla="*/ 1654301 w 7221941"/>
                  <a:gd name="csY115" fmla="*/ 805275 h 881669"/>
                  <a:gd name="csX116" fmla="*/ 1599423 w 7221941"/>
                  <a:gd name="csY116" fmla="*/ 861292 h 881669"/>
                  <a:gd name="csX117" fmla="*/ 1543846 w 7221941"/>
                  <a:gd name="csY117" fmla="*/ 881669 h 881669"/>
                  <a:gd name="csX118" fmla="*/ 1488978 w 7221941"/>
                  <a:gd name="csY118" fmla="*/ 861306 h 881669"/>
                  <a:gd name="csX119" fmla="*/ 1431273 w 7221941"/>
                  <a:gd name="csY119" fmla="*/ 802197 h 881669"/>
                  <a:gd name="csX120" fmla="*/ 1378152 w 7221941"/>
                  <a:gd name="csY120" fmla="*/ 721039 h 881669"/>
                  <a:gd name="csX121" fmla="*/ 1323460 w 7221941"/>
                  <a:gd name="csY121" fmla="*/ 620726 h 881669"/>
                  <a:gd name="csX122" fmla="*/ 1268035 w 7221941"/>
                  <a:gd name="csY122" fmla="*/ 520645 h 881669"/>
                  <a:gd name="csX123" fmla="*/ 1212971 w 7221941"/>
                  <a:gd name="csY123" fmla="*/ 436359 h 881669"/>
                  <a:gd name="csX124" fmla="*/ 1157767 w 7221941"/>
                  <a:gd name="csY124" fmla="*/ 380365 h 881669"/>
                  <a:gd name="csX125" fmla="*/ 1102364 w 7221941"/>
                  <a:gd name="csY125" fmla="*/ 360181 h 881669"/>
                  <a:gd name="csX126" fmla="*/ 1047322 w 7221941"/>
                  <a:gd name="csY126" fmla="*/ 380777 h 881669"/>
                  <a:gd name="csX127" fmla="*/ 993015 w 7221941"/>
                  <a:gd name="csY127" fmla="*/ 435784 h 881669"/>
                  <a:gd name="csX128" fmla="*/ 936903 w 7221941"/>
                  <a:gd name="csY128" fmla="*/ 521388 h 881669"/>
                  <a:gd name="csX129" fmla="*/ 882654 w 7221941"/>
                  <a:gd name="csY129" fmla="*/ 621151 h 881669"/>
                  <a:gd name="csX130" fmla="*/ 882650 w 7221941"/>
                  <a:gd name="csY130" fmla="*/ 620431 h 881669"/>
                  <a:gd name="csX131" fmla="*/ 882198 w 7221941"/>
                  <a:gd name="csY131" fmla="*/ 621606 h 881669"/>
                  <a:gd name="csX132" fmla="*/ 827441 w 7221941"/>
                  <a:gd name="csY132" fmla="*/ 719382 h 881669"/>
                  <a:gd name="csX133" fmla="*/ 771647 w 7221941"/>
                  <a:gd name="csY133" fmla="*/ 805275 h 881669"/>
                  <a:gd name="csX134" fmla="*/ 716769 w 7221941"/>
                  <a:gd name="csY134" fmla="*/ 861293 h 881669"/>
                  <a:gd name="csX135" fmla="*/ 661192 w 7221941"/>
                  <a:gd name="csY135" fmla="*/ 881669 h 881669"/>
                  <a:gd name="csX136" fmla="*/ 606325 w 7221941"/>
                  <a:gd name="csY136" fmla="*/ 861306 h 881669"/>
                  <a:gd name="csX137" fmla="*/ 548620 w 7221941"/>
                  <a:gd name="csY137" fmla="*/ 802197 h 881669"/>
                  <a:gd name="csX138" fmla="*/ 495499 w 7221941"/>
                  <a:gd name="csY138" fmla="*/ 721039 h 881669"/>
                  <a:gd name="csX139" fmla="*/ 440806 w 7221941"/>
                  <a:gd name="csY139" fmla="*/ 620726 h 881669"/>
                  <a:gd name="csX140" fmla="*/ 385382 w 7221941"/>
                  <a:gd name="csY140" fmla="*/ 520645 h 881669"/>
                  <a:gd name="csX141" fmla="*/ 330318 w 7221941"/>
                  <a:gd name="csY141" fmla="*/ 436359 h 881669"/>
                  <a:gd name="csX142" fmla="*/ 275113 w 7221941"/>
                  <a:gd name="csY142" fmla="*/ 380366 h 881669"/>
                  <a:gd name="csX143" fmla="*/ 219710 w 7221941"/>
                  <a:gd name="csY143" fmla="*/ 360182 h 881669"/>
                  <a:gd name="csX144" fmla="*/ 164668 w 7221941"/>
                  <a:gd name="csY144" fmla="*/ 380777 h 881669"/>
                  <a:gd name="csX145" fmla="*/ 110361 w 7221941"/>
                  <a:gd name="csY145" fmla="*/ 435784 h 881669"/>
                  <a:gd name="csX146" fmla="*/ 54250 w 7221941"/>
                  <a:gd name="csY146" fmla="*/ 521388 h 881669"/>
                  <a:gd name="csX147" fmla="*/ 0 w 7221941"/>
                  <a:gd name="csY147" fmla="*/ 621151 h 881669"/>
                  <a:gd name="csX0" fmla="*/ 5054327 w 7221941"/>
                  <a:gd name="csY0" fmla="*/ 24788 h 889522"/>
                  <a:gd name="csX1" fmla="*/ 5106878 w 7221941"/>
                  <a:gd name="csY1" fmla="*/ 25950 h 889522"/>
                  <a:gd name="csX2" fmla="*/ 5125890 w 7221941"/>
                  <a:gd name="csY2" fmla="*/ 13820 h 889522"/>
                  <a:gd name="csX3" fmla="*/ 7221941 w 7221941"/>
                  <a:gd name="csY3" fmla="*/ 59464 h 889522"/>
                  <a:gd name="csX4" fmla="*/ 7062810 w 7221941"/>
                  <a:gd name="csY4" fmla="*/ 629459 h 889522"/>
                  <a:gd name="csX5" fmla="*/ 7008053 w 7221941"/>
                  <a:gd name="csY5" fmla="*/ 727235 h 889522"/>
                  <a:gd name="csX6" fmla="*/ 6952260 w 7221941"/>
                  <a:gd name="csY6" fmla="*/ 813128 h 889522"/>
                  <a:gd name="csX7" fmla="*/ 6897381 w 7221941"/>
                  <a:gd name="csY7" fmla="*/ 869145 h 889522"/>
                  <a:gd name="csX8" fmla="*/ 6841804 w 7221941"/>
                  <a:gd name="csY8" fmla="*/ 889522 h 889522"/>
                  <a:gd name="csX9" fmla="*/ 6786937 w 7221941"/>
                  <a:gd name="csY9" fmla="*/ 869159 h 889522"/>
                  <a:gd name="csX10" fmla="*/ 6729232 w 7221941"/>
                  <a:gd name="csY10" fmla="*/ 810050 h 889522"/>
                  <a:gd name="csX11" fmla="*/ 6676111 w 7221941"/>
                  <a:gd name="csY11" fmla="*/ 728892 h 889522"/>
                  <a:gd name="csX12" fmla="*/ 6621418 w 7221941"/>
                  <a:gd name="csY12" fmla="*/ 628579 h 889522"/>
                  <a:gd name="csX13" fmla="*/ 6565994 w 7221941"/>
                  <a:gd name="csY13" fmla="*/ 528498 h 889522"/>
                  <a:gd name="csX14" fmla="*/ 6510930 w 7221941"/>
                  <a:gd name="csY14" fmla="*/ 444212 h 889522"/>
                  <a:gd name="csX15" fmla="*/ 6455725 w 7221941"/>
                  <a:gd name="csY15" fmla="*/ 388218 h 889522"/>
                  <a:gd name="csX16" fmla="*/ 6400323 w 7221941"/>
                  <a:gd name="csY16" fmla="*/ 368034 h 889522"/>
                  <a:gd name="csX17" fmla="*/ 6345281 w 7221941"/>
                  <a:gd name="csY17" fmla="*/ 388630 h 889522"/>
                  <a:gd name="csX18" fmla="*/ 6290973 w 7221941"/>
                  <a:gd name="csY18" fmla="*/ 443637 h 889522"/>
                  <a:gd name="csX19" fmla="*/ 6234862 w 7221941"/>
                  <a:gd name="csY19" fmla="*/ 529241 h 889522"/>
                  <a:gd name="csX20" fmla="*/ 6180613 w 7221941"/>
                  <a:gd name="csY20" fmla="*/ 629004 h 889522"/>
                  <a:gd name="csX21" fmla="*/ 6180609 w 7221941"/>
                  <a:gd name="csY21" fmla="*/ 628284 h 889522"/>
                  <a:gd name="csX22" fmla="*/ 6180157 w 7221941"/>
                  <a:gd name="csY22" fmla="*/ 629459 h 889522"/>
                  <a:gd name="csX23" fmla="*/ 6125399 w 7221941"/>
                  <a:gd name="csY23" fmla="*/ 727235 h 889522"/>
                  <a:gd name="csX24" fmla="*/ 6069606 w 7221941"/>
                  <a:gd name="csY24" fmla="*/ 813128 h 889522"/>
                  <a:gd name="csX25" fmla="*/ 6014728 w 7221941"/>
                  <a:gd name="csY25" fmla="*/ 869146 h 889522"/>
                  <a:gd name="csX26" fmla="*/ 5959151 w 7221941"/>
                  <a:gd name="csY26" fmla="*/ 889522 h 889522"/>
                  <a:gd name="csX27" fmla="*/ 5904283 w 7221941"/>
                  <a:gd name="csY27" fmla="*/ 869159 h 889522"/>
                  <a:gd name="csX28" fmla="*/ 5846578 w 7221941"/>
                  <a:gd name="csY28" fmla="*/ 810050 h 889522"/>
                  <a:gd name="csX29" fmla="*/ 5793457 w 7221941"/>
                  <a:gd name="csY29" fmla="*/ 728892 h 889522"/>
                  <a:gd name="csX30" fmla="*/ 5738764 w 7221941"/>
                  <a:gd name="csY30" fmla="*/ 628579 h 889522"/>
                  <a:gd name="csX31" fmla="*/ 5683341 w 7221941"/>
                  <a:gd name="csY31" fmla="*/ 528498 h 889522"/>
                  <a:gd name="csX32" fmla="*/ 5628277 w 7221941"/>
                  <a:gd name="csY32" fmla="*/ 444212 h 889522"/>
                  <a:gd name="csX33" fmla="*/ 5573071 w 7221941"/>
                  <a:gd name="csY33" fmla="*/ 388219 h 889522"/>
                  <a:gd name="csX34" fmla="*/ 5517669 w 7221941"/>
                  <a:gd name="csY34" fmla="*/ 368035 h 889522"/>
                  <a:gd name="csX35" fmla="*/ 5462627 w 7221941"/>
                  <a:gd name="csY35" fmla="*/ 388630 h 889522"/>
                  <a:gd name="csX36" fmla="*/ 5408320 w 7221941"/>
                  <a:gd name="csY36" fmla="*/ 443637 h 889522"/>
                  <a:gd name="csX37" fmla="*/ 5352208 w 7221941"/>
                  <a:gd name="csY37" fmla="*/ 529241 h 889522"/>
                  <a:gd name="csX38" fmla="*/ 5297959 w 7221941"/>
                  <a:gd name="csY38" fmla="*/ 629004 h 889522"/>
                  <a:gd name="csX39" fmla="*/ 5297594 w 7221941"/>
                  <a:gd name="csY39" fmla="*/ 628489 h 889522"/>
                  <a:gd name="csX40" fmla="*/ 5297324 w 7221941"/>
                  <a:gd name="csY40" fmla="*/ 629459 h 889522"/>
                  <a:gd name="csX41" fmla="*/ 5242567 w 7221941"/>
                  <a:gd name="csY41" fmla="*/ 727235 h 889522"/>
                  <a:gd name="csX42" fmla="*/ 5186773 w 7221941"/>
                  <a:gd name="csY42" fmla="*/ 813128 h 889522"/>
                  <a:gd name="csX43" fmla="*/ 5131895 w 7221941"/>
                  <a:gd name="csY43" fmla="*/ 869145 h 889522"/>
                  <a:gd name="csX44" fmla="*/ 5076318 w 7221941"/>
                  <a:gd name="csY44" fmla="*/ 889522 h 889522"/>
                  <a:gd name="csX45" fmla="*/ 5021451 w 7221941"/>
                  <a:gd name="csY45" fmla="*/ 869159 h 889522"/>
                  <a:gd name="csX46" fmla="*/ 4963746 w 7221941"/>
                  <a:gd name="csY46" fmla="*/ 810050 h 889522"/>
                  <a:gd name="csX47" fmla="*/ 4910624 w 7221941"/>
                  <a:gd name="csY47" fmla="*/ 728892 h 889522"/>
                  <a:gd name="csX48" fmla="*/ 4855932 w 7221941"/>
                  <a:gd name="csY48" fmla="*/ 628579 h 889522"/>
                  <a:gd name="csX49" fmla="*/ 4800508 w 7221941"/>
                  <a:gd name="csY49" fmla="*/ 528498 h 889522"/>
                  <a:gd name="csX50" fmla="*/ 4745443 w 7221941"/>
                  <a:gd name="csY50" fmla="*/ 444212 h 889522"/>
                  <a:gd name="csX51" fmla="*/ 4690239 w 7221941"/>
                  <a:gd name="csY51" fmla="*/ 388218 h 889522"/>
                  <a:gd name="csX52" fmla="*/ 4634836 w 7221941"/>
                  <a:gd name="csY52" fmla="*/ 368034 h 889522"/>
                  <a:gd name="csX53" fmla="*/ 4579794 w 7221941"/>
                  <a:gd name="csY53" fmla="*/ 388630 h 889522"/>
                  <a:gd name="csX54" fmla="*/ 4525487 w 7221941"/>
                  <a:gd name="csY54" fmla="*/ 443637 h 889522"/>
                  <a:gd name="csX55" fmla="*/ 4469375 w 7221941"/>
                  <a:gd name="csY55" fmla="*/ 529241 h 889522"/>
                  <a:gd name="csX56" fmla="*/ 4415126 w 7221941"/>
                  <a:gd name="csY56" fmla="*/ 629004 h 889522"/>
                  <a:gd name="csX57" fmla="*/ 4415122 w 7221941"/>
                  <a:gd name="csY57" fmla="*/ 628284 h 889522"/>
                  <a:gd name="csX58" fmla="*/ 4414670 w 7221941"/>
                  <a:gd name="csY58" fmla="*/ 629459 h 889522"/>
                  <a:gd name="csX59" fmla="*/ 4359913 w 7221941"/>
                  <a:gd name="csY59" fmla="*/ 727235 h 889522"/>
                  <a:gd name="csX60" fmla="*/ 4304119 w 7221941"/>
                  <a:gd name="csY60" fmla="*/ 813128 h 889522"/>
                  <a:gd name="csX61" fmla="*/ 4249241 w 7221941"/>
                  <a:gd name="csY61" fmla="*/ 869146 h 889522"/>
                  <a:gd name="csX62" fmla="*/ 4193665 w 7221941"/>
                  <a:gd name="csY62" fmla="*/ 889522 h 889522"/>
                  <a:gd name="csX63" fmla="*/ 4138797 w 7221941"/>
                  <a:gd name="csY63" fmla="*/ 869159 h 889522"/>
                  <a:gd name="csX64" fmla="*/ 4081092 w 7221941"/>
                  <a:gd name="csY64" fmla="*/ 810050 h 889522"/>
                  <a:gd name="csX65" fmla="*/ 4027971 w 7221941"/>
                  <a:gd name="csY65" fmla="*/ 728892 h 889522"/>
                  <a:gd name="csX66" fmla="*/ 3973278 w 7221941"/>
                  <a:gd name="csY66" fmla="*/ 628579 h 889522"/>
                  <a:gd name="csX67" fmla="*/ 3917854 w 7221941"/>
                  <a:gd name="csY67" fmla="*/ 528498 h 889522"/>
                  <a:gd name="csX68" fmla="*/ 3862790 w 7221941"/>
                  <a:gd name="csY68" fmla="*/ 444212 h 889522"/>
                  <a:gd name="csX69" fmla="*/ 3807585 w 7221941"/>
                  <a:gd name="csY69" fmla="*/ 388219 h 889522"/>
                  <a:gd name="csX70" fmla="*/ 3752182 w 7221941"/>
                  <a:gd name="csY70" fmla="*/ 368035 h 889522"/>
                  <a:gd name="csX71" fmla="*/ 3697141 w 7221941"/>
                  <a:gd name="csY71" fmla="*/ 388630 h 889522"/>
                  <a:gd name="csX72" fmla="*/ 3642833 w 7221941"/>
                  <a:gd name="csY72" fmla="*/ 443637 h 889522"/>
                  <a:gd name="csX73" fmla="*/ 3586722 w 7221941"/>
                  <a:gd name="csY73" fmla="*/ 529241 h 889522"/>
                  <a:gd name="csX74" fmla="*/ 3532473 w 7221941"/>
                  <a:gd name="csY74" fmla="*/ 629004 h 889522"/>
                  <a:gd name="csX75" fmla="*/ 3531033 w 7221941"/>
                  <a:gd name="csY75" fmla="*/ 626972 h 889522"/>
                  <a:gd name="csX76" fmla="*/ 3530338 w 7221941"/>
                  <a:gd name="csY76" fmla="*/ 629459 h 889522"/>
                  <a:gd name="csX77" fmla="*/ 3475581 w 7221941"/>
                  <a:gd name="csY77" fmla="*/ 727235 h 889522"/>
                  <a:gd name="csX78" fmla="*/ 3419788 w 7221941"/>
                  <a:gd name="csY78" fmla="*/ 813128 h 889522"/>
                  <a:gd name="csX79" fmla="*/ 3364909 w 7221941"/>
                  <a:gd name="csY79" fmla="*/ 869145 h 889522"/>
                  <a:gd name="csX80" fmla="*/ 3309332 w 7221941"/>
                  <a:gd name="csY80" fmla="*/ 889522 h 889522"/>
                  <a:gd name="csX81" fmla="*/ 3254465 w 7221941"/>
                  <a:gd name="csY81" fmla="*/ 869159 h 889522"/>
                  <a:gd name="csX82" fmla="*/ 3196760 w 7221941"/>
                  <a:gd name="csY82" fmla="*/ 810050 h 889522"/>
                  <a:gd name="csX83" fmla="*/ 3143638 w 7221941"/>
                  <a:gd name="csY83" fmla="*/ 728892 h 889522"/>
                  <a:gd name="csX84" fmla="*/ 3088946 w 7221941"/>
                  <a:gd name="csY84" fmla="*/ 628579 h 889522"/>
                  <a:gd name="csX85" fmla="*/ 3033522 w 7221941"/>
                  <a:gd name="csY85" fmla="*/ 528498 h 889522"/>
                  <a:gd name="csX86" fmla="*/ 2978458 w 7221941"/>
                  <a:gd name="csY86" fmla="*/ 444212 h 889522"/>
                  <a:gd name="csX87" fmla="*/ 2923253 w 7221941"/>
                  <a:gd name="csY87" fmla="*/ 388218 h 889522"/>
                  <a:gd name="csX88" fmla="*/ 2867850 w 7221941"/>
                  <a:gd name="csY88" fmla="*/ 368034 h 889522"/>
                  <a:gd name="csX89" fmla="*/ 2812809 w 7221941"/>
                  <a:gd name="csY89" fmla="*/ 388630 h 889522"/>
                  <a:gd name="csX90" fmla="*/ 2758501 w 7221941"/>
                  <a:gd name="csY90" fmla="*/ 443637 h 889522"/>
                  <a:gd name="csX91" fmla="*/ 2702390 w 7221941"/>
                  <a:gd name="csY91" fmla="*/ 529241 h 889522"/>
                  <a:gd name="csX92" fmla="*/ 2648141 w 7221941"/>
                  <a:gd name="csY92" fmla="*/ 629004 h 889522"/>
                  <a:gd name="csX93" fmla="*/ 2648137 w 7221941"/>
                  <a:gd name="csY93" fmla="*/ 628284 h 889522"/>
                  <a:gd name="csX94" fmla="*/ 2647684 w 7221941"/>
                  <a:gd name="csY94" fmla="*/ 629459 h 889522"/>
                  <a:gd name="csX95" fmla="*/ 2592927 w 7221941"/>
                  <a:gd name="csY95" fmla="*/ 727235 h 889522"/>
                  <a:gd name="csX96" fmla="*/ 2537133 w 7221941"/>
                  <a:gd name="csY96" fmla="*/ 813128 h 889522"/>
                  <a:gd name="csX97" fmla="*/ 2482256 w 7221941"/>
                  <a:gd name="csY97" fmla="*/ 869146 h 889522"/>
                  <a:gd name="csX98" fmla="*/ 2426679 w 7221941"/>
                  <a:gd name="csY98" fmla="*/ 889522 h 889522"/>
                  <a:gd name="csX99" fmla="*/ 2371811 w 7221941"/>
                  <a:gd name="csY99" fmla="*/ 869159 h 889522"/>
                  <a:gd name="csX100" fmla="*/ 2314106 w 7221941"/>
                  <a:gd name="csY100" fmla="*/ 810050 h 889522"/>
                  <a:gd name="csX101" fmla="*/ 2260985 w 7221941"/>
                  <a:gd name="csY101" fmla="*/ 728892 h 889522"/>
                  <a:gd name="csX102" fmla="*/ 2206292 w 7221941"/>
                  <a:gd name="csY102" fmla="*/ 628579 h 889522"/>
                  <a:gd name="csX103" fmla="*/ 2150869 w 7221941"/>
                  <a:gd name="csY103" fmla="*/ 528498 h 889522"/>
                  <a:gd name="csX104" fmla="*/ 2095804 w 7221941"/>
                  <a:gd name="csY104" fmla="*/ 444212 h 889522"/>
                  <a:gd name="csX105" fmla="*/ 2040599 w 7221941"/>
                  <a:gd name="csY105" fmla="*/ 388219 h 889522"/>
                  <a:gd name="csX106" fmla="*/ 1985197 w 7221941"/>
                  <a:gd name="csY106" fmla="*/ 368035 h 889522"/>
                  <a:gd name="csX107" fmla="*/ 1930155 w 7221941"/>
                  <a:gd name="csY107" fmla="*/ 388630 h 889522"/>
                  <a:gd name="csX108" fmla="*/ 1875848 w 7221941"/>
                  <a:gd name="csY108" fmla="*/ 443637 h 889522"/>
                  <a:gd name="csX109" fmla="*/ 1819736 w 7221941"/>
                  <a:gd name="csY109" fmla="*/ 529241 h 889522"/>
                  <a:gd name="csX110" fmla="*/ 1765487 w 7221941"/>
                  <a:gd name="csY110" fmla="*/ 629004 h 889522"/>
                  <a:gd name="csX111" fmla="*/ 1765122 w 7221941"/>
                  <a:gd name="csY111" fmla="*/ 628489 h 889522"/>
                  <a:gd name="csX112" fmla="*/ 1764852 w 7221941"/>
                  <a:gd name="csY112" fmla="*/ 629459 h 889522"/>
                  <a:gd name="csX113" fmla="*/ 1710094 w 7221941"/>
                  <a:gd name="csY113" fmla="*/ 727235 h 889522"/>
                  <a:gd name="csX114" fmla="*/ 1654301 w 7221941"/>
                  <a:gd name="csY114" fmla="*/ 813128 h 889522"/>
                  <a:gd name="csX115" fmla="*/ 1599423 w 7221941"/>
                  <a:gd name="csY115" fmla="*/ 869145 h 889522"/>
                  <a:gd name="csX116" fmla="*/ 1543846 w 7221941"/>
                  <a:gd name="csY116" fmla="*/ 889522 h 889522"/>
                  <a:gd name="csX117" fmla="*/ 1488978 w 7221941"/>
                  <a:gd name="csY117" fmla="*/ 869159 h 889522"/>
                  <a:gd name="csX118" fmla="*/ 1431273 w 7221941"/>
                  <a:gd name="csY118" fmla="*/ 810050 h 889522"/>
                  <a:gd name="csX119" fmla="*/ 1378152 w 7221941"/>
                  <a:gd name="csY119" fmla="*/ 728892 h 889522"/>
                  <a:gd name="csX120" fmla="*/ 1323460 w 7221941"/>
                  <a:gd name="csY120" fmla="*/ 628579 h 889522"/>
                  <a:gd name="csX121" fmla="*/ 1268035 w 7221941"/>
                  <a:gd name="csY121" fmla="*/ 528498 h 889522"/>
                  <a:gd name="csX122" fmla="*/ 1212971 w 7221941"/>
                  <a:gd name="csY122" fmla="*/ 444212 h 889522"/>
                  <a:gd name="csX123" fmla="*/ 1157767 w 7221941"/>
                  <a:gd name="csY123" fmla="*/ 388218 h 889522"/>
                  <a:gd name="csX124" fmla="*/ 1102364 w 7221941"/>
                  <a:gd name="csY124" fmla="*/ 368034 h 889522"/>
                  <a:gd name="csX125" fmla="*/ 1047322 w 7221941"/>
                  <a:gd name="csY125" fmla="*/ 388630 h 889522"/>
                  <a:gd name="csX126" fmla="*/ 993015 w 7221941"/>
                  <a:gd name="csY126" fmla="*/ 443637 h 889522"/>
                  <a:gd name="csX127" fmla="*/ 936903 w 7221941"/>
                  <a:gd name="csY127" fmla="*/ 529241 h 889522"/>
                  <a:gd name="csX128" fmla="*/ 882654 w 7221941"/>
                  <a:gd name="csY128" fmla="*/ 629004 h 889522"/>
                  <a:gd name="csX129" fmla="*/ 882650 w 7221941"/>
                  <a:gd name="csY129" fmla="*/ 628284 h 889522"/>
                  <a:gd name="csX130" fmla="*/ 882198 w 7221941"/>
                  <a:gd name="csY130" fmla="*/ 629459 h 889522"/>
                  <a:gd name="csX131" fmla="*/ 827441 w 7221941"/>
                  <a:gd name="csY131" fmla="*/ 727235 h 889522"/>
                  <a:gd name="csX132" fmla="*/ 771647 w 7221941"/>
                  <a:gd name="csY132" fmla="*/ 813128 h 889522"/>
                  <a:gd name="csX133" fmla="*/ 716769 w 7221941"/>
                  <a:gd name="csY133" fmla="*/ 869146 h 889522"/>
                  <a:gd name="csX134" fmla="*/ 661192 w 7221941"/>
                  <a:gd name="csY134" fmla="*/ 889522 h 889522"/>
                  <a:gd name="csX135" fmla="*/ 606325 w 7221941"/>
                  <a:gd name="csY135" fmla="*/ 869159 h 889522"/>
                  <a:gd name="csX136" fmla="*/ 548620 w 7221941"/>
                  <a:gd name="csY136" fmla="*/ 810050 h 889522"/>
                  <a:gd name="csX137" fmla="*/ 495499 w 7221941"/>
                  <a:gd name="csY137" fmla="*/ 728892 h 889522"/>
                  <a:gd name="csX138" fmla="*/ 440806 w 7221941"/>
                  <a:gd name="csY138" fmla="*/ 628579 h 889522"/>
                  <a:gd name="csX139" fmla="*/ 385382 w 7221941"/>
                  <a:gd name="csY139" fmla="*/ 528498 h 889522"/>
                  <a:gd name="csX140" fmla="*/ 330318 w 7221941"/>
                  <a:gd name="csY140" fmla="*/ 444212 h 889522"/>
                  <a:gd name="csX141" fmla="*/ 275113 w 7221941"/>
                  <a:gd name="csY141" fmla="*/ 388219 h 889522"/>
                  <a:gd name="csX142" fmla="*/ 219710 w 7221941"/>
                  <a:gd name="csY142" fmla="*/ 368035 h 889522"/>
                  <a:gd name="csX143" fmla="*/ 164668 w 7221941"/>
                  <a:gd name="csY143" fmla="*/ 388630 h 889522"/>
                  <a:gd name="csX144" fmla="*/ 110361 w 7221941"/>
                  <a:gd name="csY144" fmla="*/ 443637 h 889522"/>
                  <a:gd name="csX145" fmla="*/ 54250 w 7221941"/>
                  <a:gd name="csY145" fmla="*/ 529241 h 889522"/>
                  <a:gd name="csX146" fmla="*/ 0 w 7221941"/>
                  <a:gd name="csY146" fmla="*/ 629004 h 889522"/>
                  <a:gd name="csX0" fmla="*/ 5054327 w 7221941"/>
                  <a:gd name="csY0" fmla="*/ 0 h 864734"/>
                  <a:gd name="csX1" fmla="*/ 5106878 w 7221941"/>
                  <a:gd name="csY1" fmla="*/ 1162 h 864734"/>
                  <a:gd name="csX2" fmla="*/ 7221941 w 7221941"/>
                  <a:gd name="csY2" fmla="*/ 34676 h 864734"/>
                  <a:gd name="csX3" fmla="*/ 7062810 w 7221941"/>
                  <a:gd name="csY3" fmla="*/ 604671 h 864734"/>
                  <a:gd name="csX4" fmla="*/ 7008053 w 7221941"/>
                  <a:gd name="csY4" fmla="*/ 702447 h 864734"/>
                  <a:gd name="csX5" fmla="*/ 6952260 w 7221941"/>
                  <a:gd name="csY5" fmla="*/ 788340 h 864734"/>
                  <a:gd name="csX6" fmla="*/ 6897381 w 7221941"/>
                  <a:gd name="csY6" fmla="*/ 844357 h 864734"/>
                  <a:gd name="csX7" fmla="*/ 6841804 w 7221941"/>
                  <a:gd name="csY7" fmla="*/ 864734 h 864734"/>
                  <a:gd name="csX8" fmla="*/ 6786937 w 7221941"/>
                  <a:gd name="csY8" fmla="*/ 844371 h 864734"/>
                  <a:gd name="csX9" fmla="*/ 6729232 w 7221941"/>
                  <a:gd name="csY9" fmla="*/ 785262 h 864734"/>
                  <a:gd name="csX10" fmla="*/ 6676111 w 7221941"/>
                  <a:gd name="csY10" fmla="*/ 704104 h 864734"/>
                  <a:gd name="csX11" fmla="*/ 6621418 w 7221941"/>
                  <a:gd name="csY11" fmla="*/ 603791 h 864734"/>
                  <a:gd name="csX12" fmla="*/ 6565994 w 7221941"/>
                  <a:gd name="csY12" fmla="*/ 503710 h 864734"/>
                  <a:gd name="csX13" fmla="*/ 6510930 w 7221941"/>
                  <a:gd name="csY13" fmla="*/ 419424 h 864734"/>
                  <a:gd name="csX14" fmla="*/ 6455725 w 7221941"/>
                  <a:gd name="csY14" fmla="*/ 363430 h 864734"/>
                  <a:gd name="csX15" fmla="*/ 6400323 w 7221941"/>
                  <a:gd name="csY15" fmla="*/ 343246 h 864734"/>
                  <a:gd name="csX16" fmla="*/ 6345281 w 7221941"/>
                  <a:gd name="csY16" fmla="*/ 363842 h 864734"/>
                  <a:gd name="csX17" fmla="*/ 6290973 w 7221941"/>
                  <a:gd name="csY17" fmla="*/ 418849 h 864734"/>
                  <a:gd name="csX18" fmla="*/ 6234862 w 7221941"/>
                  <a:gd name="csY18" fmla="*/ 504453 h 864734"/>
                  <a:gd name="csX19" fmla="*/ 6180613 w 7221941"/>
                  <a:gd name="csY19" fmla="*/ 604216 h 864734"/>
                  <a:gd name="csX20" fmla="*/ 6180609 w 7221941"/>
                  <a:gd name="csY20" fmla="*/ 603496 h 864734"/>
                  <a:gd name="csX21" fmla="*/ 6180157 w 7221941"/>
                  <a:gd name="csY21" fmla="*/ 604671 h 864734"/>
                  <a:gd name="csX22" fmla="*/ 6125399 w 7221941"/>
                  <a:gd name="csY22" fmla="*/ 702447 h 864734"/>
                  <a:gd name="csX23" fmla="*/ 6069606 w 7221941"/>
                  <a:gd name="csY23" fmla="*/ 788340 h 864734"/>
                  <a:gd name="csX24" fmla="*/ 6014728 w 7221941"/>
                  <a:gd name="csY24" fmla="*/ 844358 h 864734"/>
                  <a:gd name="csX25" fmla="*/ 5959151 w 7221941"/>
                  <a:gd name="csY25" fmla="*/ 864734 h 864734"/>
                  <a:gd name="csX26" fmla="*/ 5904283 w 7221941"/>
                  <a:gd name="csY26" fmla="*/ 844371 h 864734"/>
                  <a:gd name="csX27" fmla="*/ 5846578 w 7221941"/>
                  <a:gd name="csY27" fmla="*/ 785262 h 864734"/>
                  <a:gd name="csX28" fmla="*/ 5793457 w 7221941"/>
                  <a:gd name="csY28" fmla="*/ 704104 h 864734"/>
                  <a:gd name="csX29" fmla="*/ 5738764 w 7221941"/>
                  <a:gd name="csY29" fmla="*/ 603791 h 864734"/>
                  <a:gd name="csX30" fmla="*/ 5683341 w 7221941"/>
                  <a:gd name="csY30" fmla="*/ 503710 h 864734"/>
                  <a:gd name="csX31" fmla="*/ 5628277 w 7221941"/>
                  <a:gd name="csY31" fmla="*/ 419424 h 864734"/>
                  <a:gd name="csX32" fmla="*/ 5573071 w 7221941"/>
                  <a:gd name="csY32" fmla="*/ 363431 h 864734"/>
                  <a:gd name="csX33" fmla="*/ 5517669 w 7221941"/>
                  <a:gd name="csY33" fmla="*/ 343247 h 864734"/>
                  <a:gd name="csX34" fmla="*/ 5462627 w 7221941"/>
                  <a:gd name="csY34" fmla="*/ 363842 h 864734"/>
                  <a:gd name="csX35" fmla="*/ 5408320 w 7221941"/>
                  <a:gd name="csY35" fmla="*/ 418849 h 864734"/>
                  <a:gd name="csX36" fmla="*/ 5352208 w 7221941"/>
                  <a:gd name="csY36" fmla="*/ 504453 h 864734"/>
                  <a:gd name="csX37" fmla="*/ 5297959 w 7221941"/>
                  <a:gd name="csY37" fmla="*/ 604216 h 864734"/>
                  <a:gd name="csX38" fmla="*/ 5297594 w 7221941"/>
                  <a:gd name="csY38" fmla="*/ 603701 h 864734"/>
                  <a:gd name="csX39" fmla="*/ 5297324 w 7221941"/>
                  <a:gd name="csY39" fmla="*/ 604671 h 864734"/>
                  <a:gd name="csX40" fmla="*/ 5242567 w 7221941"/>
                  <a:gd name="csY40" fmla="*/ 702447 h 864734"/>
                  <a:gd name="csX41" fmla="*/ 5186773 w 7221941"/>
                  <a:gd name="csY41" fmla="*/ 788340 h 864734"/>
                  <a:gd name="csX42" fmla="*/ 5131895 w 7221941"/>
                  <a:gd name="csY42" fmla="*/ 844357 h 864734"/>
                  <a:gd name="csX43" fmla="*/ 5076318 w 7221941"/>
                  <a:gd name="csY43" fmla="*/ 864734 h 864734"/>
                  <a:gd name="csX44" fmla="*/ 5021451 w 7221941"/>
                  <a:gd name="csY44" fmla="*/ 844371 h 864734"/>
                  <a:gd name="csX45" fmla="*/ 4963746 w 7221941"/>
                  <a:gd name="csY45" fmla="*/ 785262 h 864734"/>
                  <a:gd name="csX46" fmla="*/ 4910624 w 7221941"/>
                  <a:gd name="csY46" fmla="*/ 704104 h 864734"/>
                  <a:gd name="csX47" fmla="*/ 4855932 w 7221941"/>
                  <a:gd name="csY47" fmla="*/ 603791 h 864734"/>
                  <a:gd name="csX48" fmla="*/ 4800508 w 7221941"/>
                  <a:gd name="csY48" fmla="*/ 503710 h 864734"/>
                  <a:gd name="csX49" fmla="*/ 4745443 w 7221941"/>
                  <a:gd name="csY49" fmla="*/ 419424 h 864734"/>
                  <a:gd name="csX50" fmla="*/ 4690239 w 7221941"/>
                  <a:gd name="csY50" fmla="*/ 363430 h 864734"/>
                  <a:gd name="csX51" fmla="*/ 4634836 w 7221941"/>
                  <a:gd name="csY51" fmla="*/ 343246 h 864734"/>
                  <a:gd name="csX52" fmla="*/ 4579794 w 7221941"/>
                  <a:gd name="csY52" fmla="*/ 363842 h 864734"/>
                  <a:gd name="csX53" fmla="*/ 4525487 w 7221941"/>
                  <a:gd name="csY53" fmla="*/ 418849 h 864734"/>
                  <a:gd name="csX54" fmla="*/ 4469375 w 7221941"/>
                  <a:gd name="csY54" fmla="*/ 504453 h 864734"/>
                  <a:gd name="csX55" fmla="*/ 4415126 w 7221941"/>
                  <a:gd name="csY55" fmla="*/ 604216 h 864734"/>
                  <a:gd name="csX56" fmla="*/ 4415122 w 7221941"/>
                  <a:gd name="csY56" fmla="*/ 603496 h 864734"/>
                  <a:gd name="csX57" fmla="*/ 4414670 w 7221941"/>
                  <a:gd name="csY57" fmla="*/ 604671 h 864734"/>
                  <a:gd name="csX58" fmla="*/ 4359913 w 7221941"/>
                  <a:gd name="csY58" fmla="*/ 702447 h 864734"/>
                  <a:gd name="csX59" fmla="*/ 4304119 w 7221941"/>
                  <a:gd name="csY59" fmla="*/ 788340 h 864734"/>
                  <a:gd name="csX60" fmla="*/ 4249241 w 7221941"/>
                  <a:gd name="csY60" fmla="*/ 844358 h 864734"/>
                  <a:gd name="csX61" fmla="*/ 4193665 w 7221941"/>
                  <a:gd name="csY61" fmla="*/ 864734 h 864734"/>
                  <a:gd name="csX62" fmla="*/ 4138797 w 7221941"/>
                  <a:gd name="csY62" fmla="*/ 844371 h 864734"/>
                  <a:gd name="csX63" fmla="*/ 4081092 w 7221941"/>
                  <a:gd name="csY63" fmla="*/ 785262 h 864734"/>
                  <a:gd name="csX64" fmla="*/ 4027971 w 7221941"/>
                  <a:gd name="csY64" fmla="*/ 704104 h 864734"/>
                  <a:gd name="csX65" fmla="*/ 3973278 w 7221941"/>
                  <a:gd name="csY65" fmla="*/ 603791 h 864734"/>
                  <a:gd name="csX66" fmla="*/ 3917854 w 7221941"/>
                  <a:gd name="csY66" fmla="*/ 503710 h 864734"/>
                  <a:gd name="csX67" fmla="*/ 3862790 w 7221941"/>
                  <a:gd name="csY67" fmla="*/ 419424 h 864734"/>
                  <a:gd name="csX68" fmla="*/ 3807585 w 7221941"/>
                  <a:gd name="csY68" fmla="*/ 363431 h 864734"/>
                  <a:gd name="csX69" fmla="*/ 3752182 w 7221941"/>
                  <a:gd name="csY69" fmla="*/ 343247 h 864734"/>
                  <a:gd name="csX70" fmla="*/ 3697141 w 7221941"/>
                  <a:gd name="csY70" fmla="*/ 363842 h 864734"/>
                  <a:gd name="csX71" fmla="*/ 3642833 w 7221941"/>
                  <a:gd name="csY71" fmla="*/ 418849 h 864734"/>
                  <a:gd name="csX72" fmla="*/ 3586722 w 7221941"/>
                  <a:gd name="csY72" fmla="*/ 504453 h 864734"/>
                  <a:gd name="csX73" fmla="*/ 3532473 w 7221941"/>
                  <a:gd name="csY73" fmla="*/ 604216 h 864734"/>
                  <a:gd name="csX74" fmla="*/ 3531033 w 7221941"/>
                  <a:gd name="csY74" fmla="*/ 602184 h 864734"/>
                  <a:gd name="csX75" fmla="*/ 3530338 w 7221941"/>
                  <a:gd name="csY75" fmla="*/ 604671 h 864734"/>
                  <a:gd name="csX76" fmla="*/ 3475581 w 7221941"/>
                  <a:gd name="csY76" fmla="*/ 702447 h 864734"/>
                  <a:gd name="csX77" fmla="*/ 3419788 w 7221941"/>
                  <a:gd name="csY77" fmla="*/ 788340 h 864734"/>
                  <a:gd name="csX78" fmla="*/ 3364909 w 7221941"/>
                  <a:gd name="csY78" fmla="*/ 844357 h 864734"/>
                  <a:gd name="csX79" fmla="*/ 3309332 w 7221941"/>
                  <a:gd name="csY79" fmla="*/ 864734 h 864734"/>
                  <a:gd name="csX80" fmla="*/ 3254465 w 7221941"/>
                  <a:gd name="csY80" fmla="*/ 844371 h 864734"/>
                  <a:gd name="csX81" fmla="*/ 3196760 w 7221941"/>
                  <a:gd name="csY81" fmla="*/ 785262 h 864734"/>
                  <a:gd name="csX82" fmla="*/ 3143638 w 7221941"/>
                  <a:gd name="csY82" fmla="*/ 704104 h 864734"/>
                  <a:gd name="csX83" fmla="*/ 3088946 w 7221941"/>
                  <a:gd name="csY83" fmla="*/ 603791 h 864734"/>
                  <a:gd name="csX84" fmla="*/ 3033522 w 7221941"/>
                  <a:gd name="csY84" fmla="*/ 503710 h 864734"/>
                  <a:gd name="csX85" fmla="*/ 2978458 w 7221941"/>
                  <a:gd name="csY85" fmla="*/ 419424 h 864734"/>
                  <a:gd name="csX86" fmla="*/ 2923253 w 7221941"/>
                  <a:gd name="csY86" fmla="*/ 363430 h 864734"/>
                  <a:gd name="csX87" fmla="*/ 2867850 w 7221941"/>
                  <a:gd name="csY87" fmla="*/ 343246 h 864734"/>
                  <a:gd name="csX88" fmla="*/ 2812809 w 7221941"/>
                  <a:gd name="csY88" fmla="*/ 363842 h 864734"/>
                  <a:gd name="csX89" fmla="*/ 2758501 w 7221941"/>
                  <a:gd name="csY89" fmla="*/ 418849 h 864734"/>
                  <a:gd name="csX90" fmla="*/ 2702390 w 7221941"/>
                  <a:gd name="csY90" fmla="*/ 504453 h 864734"/>
                  <a:gd name="csX91" fmla="*/ 2648141 w 7221941"/>
                  <a:gd name="csY91" fmla="*/ 604216 h 864734"/>
                  <a:gd name="csX92" fmla="*/ 2648137 w 7221941"/>
                  <a:gd name="csY92" fmla="*/ 603496 h 864734"/>
                  <a:gd name="csX93" fmla="*/ 2647684 w 7221941"/>
                  <a:gd name="csY93" fmla="*/ 604671 h 864734"/>
                  <a:gd name="csX94" fmla="*/ 2592927 w 7221941"/>
                  <a:gd name="csY94" fmla="*/ 702447 h 864734"/>
                  <a:gd name="csX95" fmla="*/ 2537133 w 7221941"/>
                  <a:gd name="csY95" fmla="*/ 788340 h 864734"/>
                  <a:gd name="csX96" fmla="*/ 2482256 w 7221941"/>
                  <a:gd name="csY96" fmla="*/ 844358 h 864734"/>
                  <a:gd name="csX97" fmla="*/ 2426679 w 7221941"/>
                  <a:gd name="csY97" fmla="*/ 864734 h 864734"/>
                  <a:gd name="csX98" fmla="*/ 2371811 w 7221941"/>
                  <a:gd name="csY98" fmla="*/ 844371 h 864734"/>
                  <a:gd name="csX99" fmla="*/ 2314106 w 7221941"/>
                  <a:gd name="csY99" fmla="*/ 785262 h 864734"/>
                  <a:gd name="csX100" fmla="*/ 2260985 w 7221941"/>
                  <a:gd name="csY100" fmla="*/ 704104 h 864734"/>
                  <a:gd name="csX101" fmla="*/ 2206292 w 7221941"/>
                  <a:gd name="csY101" fmla="*/ 603791 h 864734"/>
                  <a:gd name="csX102" fmla="*/ 2150869 w 7221941"/>
                  <a:gd name="csY102" fmla="*/ 503710 h 864734"/>
                  <a:gd name="csX103" fmla="*/ 2095804 w 7221941"/>
                  <a:gd name="csY103" fmla="*/ 419424 h 864734"/>
                  <a:gd name="csX104" fmla="*/ 2040599 w 7221941"/>
                  <a:gd name="csY104" fmla="*/ 363431 h 864734"/>
                  <a:gd name="csX105" fmla="*/ 1985197 w 7221941"/>
                  <a:gd name="csY105" fmla="*/ 343247 h 864734"/>
                  <a:gd name="csX106" fmla="*/ 1930155 w 7221941"/>
                  <a:gd name="csY106" fmla="*/ 363842 h 864734"/>
                  <a:gd name="csX107" fmla="*/ 1875848 w 7221941"/>
                  <a:gd name="csY107" fmla="*/ 418849 h 864734"/>
                  <a:gd name="csX108" fmla="*/ 1819736 w 7221941"/>
                  <a:gd name="csY108" fmla="*/ 504453 h 864734"/>
                  <a:gd name="csX109" fmla="*/ 1765487 w 7221941"/>
                  <a:gd name="csY109" fmla="*/ 604216 h 864734"/>
                  <a:gd name="csX110" fmla="*/ 1765122 w 7221941"/>
                  <a:gd name="csY110" fmla="*/ 603701 h 864734"/>
                  <a:gd name="csX111" fmla="*/ 1764852 w 7221941"/>
                  <a:gd name="csY111" fmla="*/ 604671 h 864734"/>
                  <a:gd name="csX112" fmla="*/ 1710094 w 7221941"/>
                  <a:gd name="csY112" fmla="*/ 702447 h 864734"/>
                  <a:gd name="csX113" fmla="*/ 1654301 w 7221941"/>
                  <a:gd name="csY113" fmla="*/ 788340 h 864734"/>
                  <a:gd name="csX114" fmla="*/ 1599423 w 7221941"/>
                  <a:gd name="csY114" fmla="*/ 844357 h 864734"/>
                  <a:gd name="csX115" fmla="*/ 1543846 w 7221941"/>
                  <a:gd name="csY115" fmla="*/ 864734 h 864734"/>
                  <a:gd name="csX116" fmla="*/ 1488978 w 7221941"/>
                  <a:gd name="csY116" fmla="*/ 844371 h 864734"/>
                  <a:gd name="csX117" fmla="*/ 1431273 w 7221941"/>
                  <a:gd name="csY117" fmla="*/ 785262 h 864734"/>
                  <a:gd name="csX118" fmla="*/ 1378152 w 7221941"/>
                  <a:gd name="csY118" fmla="*/ 704104 h 864734"/>
                  <a:gd name="csX119" fmla="*/ 1323460 w 7221941"/>
                  <a:gd name="csY119" fmla="*/ 603791 h 864734"/>
                  <a:gd name="csX120" fmla="*/ 1268035 w 7221941"/>
                  <a:gd name="csY120" fmla="*/ 503710 h 864734"/>
                  <a:gd name="csX121" fmla="*/ 1212971 w 7221941"/>
                  <a:gd name="csY121" fmla="*/ 419424 h 864734"/>
                  <a:gd name="csX122" fmla="*/ 1157767 w 7221941"/>
                  <a:gd name="csY122" fmla="*/ 363430 h 864734"/>
                  <a:gd name="csX123" fmla="*/ 1102364 w 7221941"/>
                  <a:gd name="csY123" fmla="*/ 343246 h 864734"/>
                  <a:gd name="csX124" fmla="*/ 1047322 w 7221941"/>
                  <a:gd name="csY124" fmla="*/ 363842 h 864734"/>
                  <a:gd name="csX125" fmla="*/ 993015 w 7221941"/>
                  <a:gd name="csY125" fmla="*/ 418849 h 864734"/>
                  <a:gd name="csX126" fmla="*/ 936903 w 7221941"/>
                  <a:gd name="csY126" fmla="*/ 504453 h 864734"/>
                  <a:gd name="csX127" fmla="*/ 882654 w 7221941"/>
                  <a:gd name="csY127" fmla="*/ 604216 h 864734"/>
                  <a:gd name="csX128" fmla="*/ 882650 w 7221941"/>
                  <a:gd name="csY128" fmla="*/ 603496 h 864734"/>
                  <a:gd name="csX129" fmla="*/ 882198 w 7221941"/>
                  <a:gd name="csY129" fmla="*/ 604671 h 864734"/>
                  <a:gd name="csX130" fmla="*/ 827441 w 7221941"/>
                  <a:gd name="csY130" fmla="*/ 702447 h 864734"/>
                  <a:gd name="csX131" fmla="*/ 771647 w 7221941"/>
                  <a:gd name="csY131" fmla="*/ 788340 h 864734"/>
                  <a:gd name="csX132" fmla="*/ 716769 w 7221941"/>
                  <a:gd name="csY132" fmla="*/ 844358 h 864734"/>
                  <a:gd name="csX133" fmla="*/ 661192 w 7221941"/>
                  <a:gd name="csY133" fmla="*/ 864734 h 864734"/>
                  <a:gd name="csX134" fmla="*/ 606325 w 7221941"/>
                  <a:gd name="csY134" fmla="*/ 844371 h 864734"/>
                  <a:gd name="csX135" fmla="*/ 548620 w 7221941"/>
                  <a:gd name="csY135" fmla="*/ 785262 h 864734"/>
                  <a:gd name="csX136" fmla="*/ 495499 w 7221941"/>
                  <a:gd name="csY136" fmla="*/ 704104 h 864734"/>
                  <a:gd name="csX137" fmla="*/ 440806 w 7221941"/>
                  <a:gd name="csY137" fmla="*/ 603791 h 864734"/>
                  <a:gd name="csX138" fmla="*/ 385382 w 7221941"/>
                  <a:gd name="csY138" fmla="*/ 503710 h 864734"/>
                  <a:gd name="csX139" fmla="*/ 330318 w 7221941"/>
                  <a:gd name="csY139" fmla="*/ 419424 h 864734"/>
                  <a:gd name="csX140" fmla="*/ 275113 w 7221941"/>
                  <a:gd name="csY140" fmla="*/ 363431 h 864734"/>
                  <a:gd name="csX141" fmla="*/ 219710 w 7221941"/>
                  <a:gd name="csY141" fmla="*/ 343247 h 864734"/>
                  <a:gd name="csX142" fmla="*/ 164668 w 7221941"/>
                  <a:gd name="csY142" fmla="*/ 363842 h 864734"/>
                  <a:gd name="csX143" fmla="*/ 110361 w 7221941"/>
                  <a:gd name="csY143" fmla="*/ 418849 h 864734"/>
                  <a:gd name="csX144" fmla="*/ 54250 w 7221941"/>
                  <a:gd name="csY144" fmla="*/ 504453 h 864734"/>
                  <a:gd name="csX145" fmla="*/ 0 w 7221941"/>
                  <a:gd name="csY145" fmla="*/ 604216 h 864734"/>
                  <a:gd name="csX0" fmla="*/ 5054327 w 7221941"/>
                  <a:gd name="csY0" fmla="*/ 0 h 864734"/>
                  <a:gd name="csX1" fmla="*/ 7221941 w 7221941"/>
                  <a:gd name="csY1" fmla="*/ 34676 h 864734"/>
                  <a:gd name="csX2" fmla="*/ 7062810 w 7221941"/>
                  <a:gd name="csY2" fmla="*/ 604671 h 864734"/>
                  <a:gd name="csX3" fmla="*/ 7008053 w 7221941"/>
                  <a:gd name="csY3" fmla="*/ 702447 h 864734"/>
                  <a:gd name="csX4" fmla="*/ 6952260 w 7221941"/>
                  <a:gd name="csY4" fmla="*/ 788340 h 864734"/>
                  <a:gd name="csX5" fmla="*/ 6897381 w 7221941"/>
                  <a:gd name="csY5" fmla="*/ 844357 h 864734"/>
                  <a:gd name="csX6" fmla="*/ 6841804 w 7221941"/>
                  <a:gd name="csY6" fmla="*/ 864734 h 864734"/>
                  <a:gd name="csX7" fmla="*/ 6786937 w 7221941"/>
                  <a:gd name="csY7" fmla="*/ 844371 h 864734"/>
                  <a:gd name="csX8" fmla="*/ 6729232 w 7221941"/>
                  <a:gd name="csY8" fmla="*/ 785262 h 864734"/>
                  <a:gd name="csX9" fmla="*/ 6676111 w 7221941"/>
                  <a:gd name="csY9" fmla="*/ 704104 h 864734"/>
                  <a:gd name="csX10" fmla="*/ 6621418 w 7221941"/>
                  <a:gd name="csY10" fmla="*/ 603791 h 864734"/>
                  <a:gd name="csX11" fmla="*/ 6565994 w 7221941"/>
                  <a:gd name="csY11" fmla="*/ 503710 h 864734"/>
                  <a:gd name="csX12" fmla="*/ 6510930 w 7221941"/>
                  <a:gd name="csY12" fmla="*/ 419424 h 864734"/>
                  <a:gd name="csX13" fmla="*/ 6455725 w 7221941"/>
                  <a:gd name="csY13" fmla="*/ 363430 h 864734"/>
                  <a:gd name="csX14" fmla="*/ 6400323 w 7221941"/>
                  <a:gd name="csY14" fmla="*/ 343246 h 864734"/>
                  <a:gd name="csX15" fmla="*/ 6345281 w 7221941"/>
                  <a:gd name="csY15" fmla="*/ 363842 h 864734"/>
                  <a:gd name="csX16" fmla="*/ 6290973 w 7221941"/>
                  <a:gd name="csY16" fmla="*/ 418849 h 864734"/>
                  <a:gd name="csX17" fmla="*/ 6234862 w 7221941"/>
                  <a:gd name="csY17" fmla="*/ 504453 h 864734"/>
                  <a:gd name="csX18" fmla="*/ 6180613 w 7221941"/>
                  <a:gd name="csY18" fmla="*/ 604216 h 864734"/>
                  <a:gd name="csX19" fmla="*/ 6180609 w 7221941"/>
                  <a:gd name="csY19" fmla="*/ 603496 h 864734"/>
                  <a:gd name="csX20" fmla="*/ 6180157 w 7221941"/>
                  <a:gd name="csY20" fmla="*/ 604671 h 864734"/>
                  <a:gd name="csX21" fmla="*/ 6125399 w 7221941"/>
                  <a:gd name="csY21" fmla="*/ 702447 h 864734"/>
                  <a:gd name="csX22" fmla="*/ 6069606 w 7221941"/>
                  <a:gd name="csY22" fmla="*/ 788340 h 864734"/>
                  <a:gd name="csX23" fmla="*/ 6014728 w 7221941"/>
                  <a:gd name="csY23" fmla="*/ 844358 h 864734"/>
                  <a:gd name="csX24" fmla="*/ 5959151 w 7221941"/>
                  <a:gd name="csY24" fmla="*/ 864734 h 864734"/>
                  <a:gd name="csX25" fmla="*/ 5904283 w 7221941"/>
                  <a:gd name="csY25" fmla="*/ 844371 h 864734"/>
                  <a:gd name="csX26" fmla="*/ 5846578 w 7221941"/>
                  <a:gd name="csY26" fmla="*/ 785262 h 864734"/>
                  <a:gd name="csX27" fmla="*/ 5793457 w 7221941"/>
                  <a:gd name="csY27" fmla="*/ 704104 h 864734"/>
                  <a:gd name="csX28" fmla="*/ 5738764 w 7221941"/>
                  <a:gd name="csY28" fmla="*/ 603791 h 864734"/>
                  <a:gd name="csX29" fmla="*/ 5683341 w 7221941"/>
                  <a:gd name="csY29" fmla="*/ 503710 h 864734"/>
                  <a:gd name="csX30" fmla="*/ 5628277 w 7221941"/>
                  <a:gd name="csY30" fmla="*/ 419424 h 864734"/>
                  <a:gd name="csX31" fmla="*/ 5573071 w 7221941"/>
                  <a:gd name="csY31" fmla="*/ 363431 h 864734"/>
                  <a:gd name="csX32" fmla="*/ 5517669 w 7221941"/>
                  <a:gd name="csY32" fmla="*/ 343247 h 864734"/>
                  <a:gd name="csX33" fmla="*/ 5462627 w 7221941"/>
                  <a:gd name="csY33" fmla="*/ 363842 h 864734"/>
                  <a:gd name="csX34" fmla="*/ 5408320 w 7221941"/>
                  <a:gd name="csY34" fmla="*/ 418849 h 864734"/>
                  <a:gd name="csX35" fmla="*/ 5352208 w 7221941"/>
                  <a:gd name="csY35" fmla="*/ 504453 h 864734"/>
                  <a:gd name="csX36" fmla="*/ 5297959 w 7221941"/>
                  <a:gd name="csY36" fmla="*/ 604216 h 864734"/>
                  <a:gd name="csX37" fmla="*/ 5297594 w 7221941"/>
                  <a:gd name="csY37" fmla="*/ 603701 h 864734"/>
                  <a:gd name="csX38" fmla="*/ 5297324 w 7221941"/>
                  <a:gd name="csY38" fmla="*/ 604671 h 864734"/>
                  <a:gd name="csX39" fmla="*/ 5242567 w 7221941"/>
                  <a:gd name="csY39" fmla="*/ 702447 h 864734"/>
                  <a:gd name="csX40" fmla="*/ 5186773 w 7221941"/>
                  <a:gd name="csY40" fmla="*/ 788340 h 864734"/>
                  <a:gd name="csX41" fmla="*/ 5131895 w 7221941"/>
                  <a:gd name="csY41" fmla="*/ 844357 h 864734"/>
                  <a:gd name="csX42" fmla="*/ 5076318 w 7221941"/>
                  <a:gd name="csY42" fmla="*/ 864734 h 864734"/>
                  <a:gd name="csX43" fmla="*/ 5021451 w 7221941"/>
                  <a:gd name="csY43" fmla="*/ 844371 h 864734"/>
                  <a:gd name="csX44" fmla="*/ 4963746 w 7221941"/>
                  <a:gd name="csY44" fmla="*/ 785262 h 864734"/>
                  <a:gd name="csX45" fmla="*/ 4910624 w 7221941"/>
                  <a:gd name="csY45" fmla="*/ 704104 h 864734"/>
                  <a:gd name="csX46" fmla="*/ 4855932 w 7221941"/>
                  <a:gd name="csY46" fmla="*/ 603791 h 864734"/>
                  <a:gd name="csX47" fmla="*/ 4800508 w 7221941"/>
                  <a:gd name="csY47" fmla="*/ 503710 h 864734"/>
                  <a:gd name="csX48" fmla="*/ 4745443 w 7221941"/>
                  <a:gd name="csY48" fmla="*/ 419424 h 864734"/>
                  <a:gd name="csX49" fmla="*/ 4690239 w 7221941"/>
                  <a:gd name="csY49" fmla="*/ 363430 h 864734"/>
                  <a:gd name="csX50" fmla="*/ 4634836 w 7221941"/>
                  <a:gd name="csY50" fmla="*/ 343246 h 864734"/>
                  <a:gd name="csX51" fmla="*/ 4579794 w 7221941"/>
                  <a:gd name="csY51" fmla="*/ 363842 h 864734"/>
                  <a:gd name="csX52" fmla="*/ 4525487 w 7221941"/>
                  <a:gd name="csY52" fmla="*/ 418849 h 864734"/>
                  <a:gd name="csX53" fmla="*/ 4469375 w 7221941"/>
                  <a:gd name="csY53" fmla="*/ 504453 h 864734"/>
                  <a:gd name="csX54" fmla="*/ 4415126 w 7221941"/>
                  <a:gd name="csY54" fmla="*/ 604216 h 864734"/>
                  <a:gd name="csX55" fmla="*/ 4415122 w 7221941"/>
                  <a:gd name="csY55" fmla="*/ 603496 h 864734"/>
                  <a:gd name="csX56" fmla="*/ 4414670 w 7221941"/>
                  <a:gd name="csY56" fmla="*/ 604671 h 864734"/>
                  <a:gd name="csX57" fmla="*/ 4359913 w 7221941"/>
                  <a:gd name="csY57" fmla="*/ 702447 h 864734"/>
                  <a:gd name="csX58" fmla="*/ 4304119 w 7221941"/>
                  <a:gd name="csY58" fmla="*/ 788340 h 864734"/>
                  <a:gd name="csX59" fmla="*/ 4249241 w 7221941"/>
                  <a:gd name="csY59" fmla="*/ 844358 h 864734"/>
                  <a:gd name="csX60" fmla="*/ 4193665 w 7221941"/>
                  <a:gd name="csY60" fmla="*/ 864734 h 864734"/>
                  <a:gd name="csX61" fmla="*/ 4138797 w 7221941"/>
                  <a:gd name="csY61" fmla="*/ 844371 h 864734"/>
                  <a:gd name="csX62" fmla="*/ 4081092 w 7221941"/>
                  <a:gd name="csY62" fmla="*/ 785262 h 864734"/>
                  <a:gd name="csX63" fmla="*/ 4027971 w 7221941"/>
                  <a:gd name="csY63" fmla="*/ 704104 h 864734"/>
                  <a:gd name="csX64" fmla="*/ 3973278 w 7221941"/>
                  <a:gd name="csY64" fmla="*/ 603791 h 864734"/>
                  <a:gd name="csX65" fmla="*/ 3917854 w 7221941"/>
                  <a:gd name="csY65" fmla="*/ 503710 h 864734"/>
                  <a:gd name="csX66" fmla="*/ 3862790 w 7221941"/>
                  <a:gd name="csY66" fmla="*/ 419424 h 864734"/>
                  <a:gd name="csX67" fmla="*/ 3807585 w 7221941"/>
                  <a:gd name="csY67" fmla="*/ 363431 h 864734"/>
                  <a:gd name="csX68" fmla="*/ 3752182 w 7221941"/>
                  <a:gd name="csY68" fmla="*/ 343247 h 864734"/>
                  <a:gd name="csX69" fmla="*/ 3697141 w 7221941"/>
                  <a:gd name="csY69" fmla="*/ 363842 h 864734"/>
                  <a:gd name="csX70" fmla="*/ 3642833 w 7221941"/>
                  <a:gd name="csY70" fmla="*/ 418849 h 864734"/>
                  <a:gd name="csX71" fmla="*/ 3586722 w 7221941"/>
                  <a:gd name="csY71" fmla="*/ 504453 h 864734"/>
                  <a:gd name="csX72" fmla="*/ 3532473 w 7221941"/>
                  <a:gd name="csY72" fmla="*/ 604216 h 864734"/>
                  <a:gd name="csX73" fmla="*/ 3531033 w 7221941"/>
                  <a:gd name="csY73" fmla="*/ 602184 h 864734"/>
                  <a:gd name="csX74" fmla="*/ 3530338 w 7221941"/>
                  <a:gd name="csY74" fmla="*/ 604671 h 864734"/>
                  <a:gd name="csX75" fmla="*/ 3475581 w 7221941"/>
                  <a:gd name="csY75" fmla="*/ 702447 h 864734"/>
                  <a:gd name="csX76" fmla="*/ 3419788 w 7221941"/>
                  <a:gd name="csY76" fmla="*/ 788340 h 864734"/>
                  <a:gd name="csX77" fmla="*/ 3364909 w 7221941"/>
                  <a:gd name="csY77" fmla="*/ 844357 h 864734"/>
                  <a:gd name="csX78" fmla="*/ 3309332 w 7221941"/>
                  <a:gd name="csY78" fmla="*/ 864734 h 864734"/>
                  <a:gd name="csX79" fmla="*/ 3254465 w 7221941"/>
                  <a:gd name="csY79" fmla="*/ 844371 h 864734"/>
                  <a:gd name="csX80" fmla="*/ 3196760 w 7221941"/>
                  <a:gd name="csY80" fmla="*/ 785262 h 864734"/>
                  <a:gd name="csX81" fmla="*/ 3143638 w 7221941"/>
                  <a:gd name="csY81" fmla="*/ 704104 h 864734"/>
                  <a:gd name="csX82" fmla="*/ 3088946 w 7221941"/>
                  <a:gd name="csY82" fmla="*/ 603791 h 864734"/>
                  <a:gd name="csX83" fmla="*/ 3033522 w 7221941"/>
                  <a:gd name="csY83" fmla="*/ 503710 h 864734"/>
                  <a:gd name="csX84" fmla="*/ 2978458 w 7221941"/>
                  <a:gd name="csY84" fmla="*/ 419424 h 864734"/>
                  <a:gd name="csX85" fmla="*/ 2923253 w 7221941"/>
                  <a:gd name="csY85" fmla="*/ 363430 h 864734"/>
                  <a:gd name="csX86" fmla="*/ 2867850 w 7221941"/>
                  <a:gd name="csY86" fmla="*/ 343246 h 864734"/>
                  <a:gd name="csX87" fmla="*/ 2812809 w 7221941"/>
                  <a:gd name="csY87" fmla="*/ 363842 h 864734"/>
                  <a:gd name="csX88" fmla="*/ 2758501 w 7221941"/>
                  <a:gd name="csY88" fmla="*/ 418849 h 864734"/>
                  <a:gd name="csX89" fmla="*/ 2702390 w 7221941"/>
                  <a:gd name="csY89" fmla="*/ 504453 h 864734"/>
                  <a:gd name="csX90" fmla="*/ 2648141 w 7221941"/>
                  <a:gd name="csY90" fmla="*/ 604216 h 864734"/>
                  <a:gd name="csX91" fmla="*/ 2648137 w 7221941"/>
                  <a:gd name="csY91" fmla="*/ 603496 h 864734"/>
                  <a:gd name="csX92" fmla="*/ 2647684 w 7221941"/>
                  <a:gd name="csY92" fmla="*/ 604671 h 864734"/>
                  <a:gd name="csX93" fmla="*/ 2592927 w 7221941"/>
                  <a:gd name="csY93" fmla="*/ 702447 h 864734"/>
                  <a:gd name="csX94" fmla="*/ 2537133 w 7221941"/>
                  <a:gd name="csY94" fmla="*/ 788340 h 864734"/>
                  <a:gd name="csX95" fmla="*/ 2482256 w 7221941"/>
                  <a:gd name="csY95" fmla="*/ 844358 h 864734"/>
                  <a:gd name="csX96" fmla="*/ 2426679 w 7221941"/>
                  <a:gd name="csY96" fmla="*/ 864734 h 864734"/>
                  <a:gd name="csX97" fmla="*/ 2371811 w 7221941"/>
                  <a:gd name="csY97" fmla="*/ 844371 h 864734"/>
                  <a:gd name="csX98" fmla="*/ 2314106 w 7221941"/>
                  <a:gd name="csY98" fmla="*/ 785262 h 864734"/>
                  <a:gd name="csX99" fmla="*/ 2260985 w 7221941"/>
                  <a:gd name="csY99" fmla="*/ 704104 h 864734"/>
                  <a:gd name="csX100" fmla="*/ 2206292 w 7221941"/>
                  <a:gd name="csY100" fmla="*/ 603791 h 864734"/>
                  <a:gd name="csX101" fmla="*/ 2150869 w 7221941"/>
                  <a:gd name="csY101" fmla="*/ 503710 h 864734"/>
                  <a:gd name="csX102" fmla="*/ 2095804 w 7221941"/>
                  <a:gd name="csY102" fmla="*/ 419424 h 864734"/>
                  <a:gd name="csX103" fmla="*/ 2040599 w 7221941"/>
                  <a:gd name="csY103" fmla="*/ 363431 h 864734"/>
                  <a:gd name="csX104" fmla="*/ 1985197 w 7221941"/>
                  <a:gd name="csY104" fmla="*/ 343247 h 864734"/>
                  <a:gd name="csX105" fmla="*/ 1930155 w 7221941"/>
                  <a:gd name="csY105" fmla="*/ 363842 h 864734"/>
                  <a:gd name="csX106" fmla="*/ 1875848 w 7221941"/>
                  <a:gd name="csY106" fmla="*/ 418849 h 864734"/>
                  <a:gd name="csX107" fmla="*/ 1819736 w 7221941"/>
                  <a:gd name="csY107" fmla="*/ 504453 h 864734"/>
                  <a:gd name="csX108" fmla="*/ 1765487 w 7221941"/>
                  <a:gd name="csY108" fmla="*/ 604216 h 864734"/>
                  <a:gd name="csX109" fmla="*/ 1765122 w 7221941"/>
                  <a:gd name="csY109" fmla="*/ 603701 h 864734"/>
                  <a:gd name="csX110" fmla="*/ 1764852 w 7221941"/>
                  <a:gd name="csY110" fmla="*/ 604671 h 864734"/>
                  <a:gd name="csX111" fmla="*/ 1710094 w 7221941"/>
                  <a:gd name="csY111" fmla="*/ 702447 h 864734"/>
                  <a:gd name="csX112" fmla="*/ 1654301 w 7221941"/>
                  <a:gd name="csY112" fmla="*/ 788340 h 864734"/>
                  <a:gd name="csX113" fmla="*/ 1599423 w 7221941"/>
                  <a:gd name="csY113" fmla="*/ 844357 h 864734"/>
                  <a:gd name="csX114" fmla="*/ 1543846 w 7221941"/>
                  <a:gd name="csY114" fmla="*/ 864734 h 864734"/>
                  <a:gd name="csX115" fmla="*/ 1488978 w 7221941"/>
                  <a:gd name="csY115" fmla="*/ 844371 h 864734"/>
                  <a:gd name="csX116" fmla="*/ 1431273 w 7221941"/>
                  <a:gd name="csY116" fmla="*/ 785262 h 864734"/>
                  <a:gd name="csX117" fmla="*/ 1378152 w 7221941"/>
                  <a:gd name="csY117" fmla="*/ 704104 h 864734"/>
                  <a:gd name="csX118" fmla="*/ 1323460 w 7221941"/>
                  <a:gd name="csY118" fmla="*/ 603791 h 864734"/>
                  <a:gd name="csX119" fmla="*/ 1268035 w 7221941"/>
                  <a:gd name="csY119" fmla="*/ 503710 h 864734"/>
                  <a:gd name="csX120" fmla="*/ 1212971 w 7221941"/>
                  <a:gd name="csY120" fmla="*/ 419424 h 864734"/>
                  <a:gd name="csX121" fmla="*/ 1157767 w 7221941"/>
                  <a:gd name="csY121" fmla="*/ 363430 h 864734"/>
                  <a:gd name="csX122" fmla="*/ 1102364 w 7221941"/>
                  <a:gd name="csY122" fmla="*/ 343246 h 864734"/>
                  <a:gd name="csX123" fmla="*/ 1047322 w 7221941"/>
                  <a:gd name="csY123" fmla="*/ 363842 h 864734"/>
                  <a:gd name="csX124" fmla="*/ 993015 w 7221941"/>
                  <a:gd name="csY124" fmla="*/ 418849 h 864734"/>
                  <a:gd name="csX125" fmla="*/ 936903 w 7221941"/>
                  <a:gd name="csY125" fmla="*/ 504453 h 864734"/>
                  <a:gd name="csX126" fmla="*/ 882654 w 7221941"/>
                  <a:gd name="csY126" fmla="*/ 604216 h 864734"/>
                  <a:gd name="csX127" fmla="*/ 882650 w 7221941"/>
                  <a:gd name="csY127" fmla="*/ 603496 h 864734"/>
                  <a:gd name="csX128" fmla="*/ 882198 w 7221941"/>
                  <a:gd name="csY128" fmla="*/ 604671 h 864734"/>
                  <a:gd name="csX129" fmla="*/ 827441 w 7221941"/>
                  <a:gd name="csY129" fmla="*/ 702447 h 864734"/>
                  <a:gd name="csX130" fmla="*/ 771647 w 7221941"/>
                  <a:gd name="csY130" fmla="*/ 788340 h 864734"/>
                  <a:gd name="csX131" fmla="*/ 716769 w 7221941"/>
                  <a:gd name="csY131" fmla="*/ 844358 h 864734"/>
                  <a:gd name="csX132" fmla="*/ 661192 w 7221941"/>
                  <a:gd name="csY132" fmla="*/ 864734 h 864734"/>
                  <a:gd name="csX133" fmla="*/ 606325 w 7221941"/>
                  <a:gd name="csY133" fmla="*/ 844371 h 864734"/>
                  <a:gd name="csX134" fmla="*/ 548620 w 7221941"/>
                  <a:gd name="csY134" fmla="*/ 785262 h 864734"/>
                  <a:gd name="csX135" fmla="*/ 495499 w 7221941"/>
                  <a:gd name="csY135" fmla="*/ 704104 h 864734"/>
                  <a:gd name="csX136" fmla="*/ 440806 w 7221941"/>
                  <a:gd name="csY136" fmla="*/ 603791 h 864734"/>
                  <a:gd name="csX137" fmla="*/ 385382 w 7221941"/>
                  <a:gd name="csY137" fmla="*/ 503710 h 864734"/>
                  <a:gd name="csX138" fmla="*/ 330318 w 7221941"/>
                  <a:gd name="csY138" fmla="*/ 419424 h 864734"/>
                  <a:gd name="csX139" fmla="*/ 275113 w 7221941"/>
                  <a:gd name="csY139" fmla="*/ 363431 h 864734"/>
                  <a:gd name="csX140" fmla="*/ 219710 w 7221941"/>
                  <a:gd name="csY140" fmla="*/ 343247 h 864734"/>
                  <a:gd name="csX141" fmla="*/ 164668 w 7221941"/>
                  <a:gd name="csY141" fmla="*/ 363842 h 864734"/>
                  <a:gd name="csX142" fmla="*/ 110361 w 7221941"/>
                  <a:gd name="csY142" fmla="*/ 418849 h 864734"/>
                  <a:gd name="csX143" fmla="*/ 54250 w 7221941"/>
                  <a:gd name="csY143" fmla="*/ 504453 h 864734"/>
                  <a:gd name="csX144" fmla="*/ 0 w 7221941"/>
                  <a:gd name="csY144" fmla="*/ 604216 h 864734"/>
                  <a:gd name="csX0" fmla="*/ 7221941 w 7221941"/>
                  <a:gd name="csY0" fmla="*/ 0 h 830058"/>
                  <a:gd name="csX1" fmla="*/ 7062810 w 7221941"/>
                  <a:gd name="csY1" fmla="*/ 569995 h 830058"/>
                  <a:gd name="csX2" fmla="*/ 7008053 w 7221941"/>
                  <a:gd name="csY2" fmla="*/ 667771 h 830058"/>
                  <a:gd name="csX3" fmla="*/ 6952260 w 7221941"/>
                  <a:gd name="csY3" fmla="*/ 753664 h 830058"/>
                  <a:gd name="csX4" fmla="*/ 6897381 w 7221941"/>
                  <a:gd name="csY4" fmla="*/ 809681 h 830058"/>
                  <a:gd name="csX5" fmla="*/ 6841804 w 7221941"/>
                  <a:gd name="csY5" fmla="*/ 830058 h 830058"/>
                  <a:gd name="csX6" fmla="*/ 6786937 w 7221941"/>
                  <a:gd name="csY6" fmla="*/ 809695 h 830058"/>
                  <a:gd name="csX7" fmla="*/ 6729232 w 7221941"/>
                  <a:gd name="csY7" fmla="*/ 750586 h 830058"/>
                  <a:gd name="csX8" fmla="*/ 6676111 w 7221941"/>
                  <a:gd name="csY8" fmla="*/ 669428 h 830058"/>
                  <a:gd name="csX9" fmla="*/ 6621418 w 7221941"/>
                  <a:gd name="csY9" fmla="*/ 569115 h 830058"/>
                  <a:gd name="csX10" fmla="*/ 6565994 w 7221941"/>
                  <a:gd name="csY10" fmla="*/ 469034 h 830058"/>
                  <a:gd name="csX11" fmla="*/ 6510930 w 7221941"/>
                  <a:gd name="csY11" fmla="*/ 384748 h 830058"/>
                  <a:gd name="csX12" fmla="*/ 6455725 w 7221941"/>
                  <a:gd name="csY12" fmla="*/ 328754 h 830058"/>
                  <a:gd name="csX13" fmla="*/ 6400323 w 7221941"/>
                  <a:gd name="csY13" fmla="*/ 308570 h 830058"/>
                  <a:gd name="csX14" fmla="*/ 6345281 w 7221941"/>
                  <a:gd name="csY14" fmla="*/ 329166 h 830058"/>
                  <a:gd name="csX15" fmla="*/ 6290973 w 7221941"/>
                  <a:gd name="csY15" fmla="*/ 384173 h 830058"/>
                  <a:gd name="csX16" fmla="*/ 6234862 w 7221941"/>
                  <a:gd name="csY16" fmla="*/ 469777 h 830058"/>
                  <a:gd name="csX17" fmla="*/ 6180613 w 7221941"/>
                  <a:gd name="csY17" fmla="*/ 569540 h 830058"/>
                  <a:gd name="csX18" fmla="*/ 6180609 w 7221941"/>
                  <a:gd name="csY18" fmla="*/ 568820 h 830058"/>
                  <a:gd name="csX19" fmla="*/ 6180157 w 7221941"/>
                  <a:gd name="csY19" fmla="*/ 569995 h 830058"/>
                  <a:gd name="csX20" fmla="*/ 6125399 w 7221941"/>
                  <a:gd name="csY20" fmla="*/ 667771 h 830058"/>
                  <a:gd name="csX21" fmla="*/ 6069606 w 7221941"/>
                  <a:gd name="csY21" fmla="*/ 753664 h 830058"/>
                  <a:gd name="csX22" fmla="*/ 6014728 w 7221941"/>
                  <a:gd name="csY22" fmla="*/ 809682 h 830058"/>
                  <a:gd name="csX23" fmla="*/ 5959151 w 7221941"/>
                  <a:gd name="csY23" fmla="*/ 830058 h 830058"/>
                  <a:gd name="csX24" fmla="*/ 5904283 w 7221941"/>
                  <a:gd name="csY24" fmla="*/ 809695 h 830058"/>
                  <a:gd name="csX25" fmla="*/ 5846578 w 7221941"/>
                  <a:gd name="csY25" fmla="*/ 750586 h 830058"/>
                  <a:gd name="csX26" fmla="*/ 5793457 w 7221941"/>
                  <a:gd name="csY26" fmla="*/ 669428 h 830058"/>
                  <a:gd name="csX27" fmla="*/ 5738764 w 7221941"/>
                  <a:gd name="csY27" fmla="*/ 569115 h 830058"/>
                  <a:gd name="csX28" fmla="*/ 5683341 w 7221941"/>
                  <a:gd name="csY28" fmla="*/ 469034 h 830058"/>
                  <a:gd name="csX29" fmla="*/ 5628277 w 7221941"/>
                  <a:gd name="csY29" fmla="*/ 384748 h 830058"/>
                  <a:gd name="csX30" fmla="*/ 5573071 w 7221941"/>
                  <a:gd name="csY30" fmla="*/ 328755 h 830058"/>
                  <a:gd name="csX31" fmla="*/ 5517669 w 7221941"/>
                  <a:gd name="csY31" fmla="*/ 308571 h 830058"/>
                  <a:gd name="csX32" fmla="*/ 5462627 w 7221941"/>
                  <a:gd name="csY32" fmla="*/ 329166 h 830058"/>
                  <a:gd name="csX33" fmla="*/ 5408320 w 7221941"/>
                  <a:gd name="csY33" fmla="*/ 384173 h 830058"/>
                  <a:gd name="csX34" fmla="*/ 5352208 w 7221941"/>
                  <a:gd name="csY34" fmla="*/ 469777 h 830058"/>
                  <a:gd name="csX35" fmla="*/ 5297959 w 7221941"/>
                  <a:gd name="csY35" fmla="*/ 569540 h 830058"/>
                  <a:gd name="csX36" fmla="*/ 5297594 w 7221941"/>
                  <a:gd name="csY36" fmla="*/ 569025 h 830058"/>
                  <a:gd name="csX37" fmla="*/ 5297324 w 7221941"/>
                  <a:gd name="csY37" fmla="*/ 569995 h 830058"/>
                  <a:gd name="csX38" fmla="*/ 5242567 w 7221941"/>
                  <a:gd name="csY38" fmla="*/ 667771 h 830058"/>
                  <a:gd name="csX39" fmla="*/ 5186773 w 7221941"/>
                  <a:gd name="csY39" fmla="*/ 753664 h 830058"/>
                  <a:gd name="csX40" fmla="*/ 5131895 w 7221941"/>
                  <a:gd name="csY40" fmla="*/ 809681 h 830058"/>
                  <a:gd name="csX41" fmla="*/ 5076318 w 7221941"/>
                  <a:gd name="csY41" fmla="*/ 830058 h 830058"/>
                  <a:gd name="csX42" fmla="*/ 5021451 w 7221941"/>
                  <a:gd name="csY42" fmla="*/ 809695 h 830058"/>
                  <a:gd name="csX43" fmla="*/ 4963746 w 7221941"/>
                  <a:gd name="csY43" fmla="*/ 750586 h 830058"/>
                  <a:gd name="csX44" fmla="*/ 4910624 w 7221941"/>
                  <a:gd name="csY44" fmla="*/ 669428 h 830058"/>
                  <a:gd name="csX45" fmla="*/ 4855932 w 7221941"/>
                  <a:gd name="csY45" fmla="*/ 569115 h 830058"/>
                  <a:gd name="csX46" fmla="*/ 4800508 w 7221941"/>
                  <a:gd name="csY46" fmla="*/ 469034 h 830058"/>
                  <a:gd name="csX47" fmla="*/ 4745443 w 7221941"/>
                  <a:gd name="csY47" fmla="*/ 384748 h 830058"/>
                  <a:gd name="csX48" fmla="*/ 4690239 w 7221941"/>
                  <a:gd name="csY48" fmla="*/ 328754 h 830058"/>
                  <a:gd name="csX49" fmla="*/ 4634836 w 7221941"/>
                  <a:gd name="csY49" fmla="*/ 308570 h 830058"/>
                  <a:gd name="csX50" fmla="*/ 4579794 w 7221941"/>
                  <a:gd name="csY50" fmla="*/ 329166 h 830058"/>
                  <a:gd name="csX51" fmla="*/ 4525487 w 7221941"/>
                  <a:gd name="csY51" fmla="*/ 384173 h 830058"/>
                  <a:gd name="csX52" fmla="*/ 4469375 w 7221941"/>
                  <a:gd name="csY52" fmla="*/ 469777 h 830058"/>
                  <a:gd name="csX53" fmla="*/ 4415126 w 7221941"/>
                  <a:gd name="csY53" fmla="*/ 569540 h 830058"/>
                  <a:gd name="csX54" fmla="*/ 4415122 w 7221941"/>
                  <a:gd name="csY54" fmla="*/ 568820 h 830058"/>
                  <a:gd name="csX55" fmla="*/ 4414670 w 7221941"/>
                  <a:gd name="csY55" fmla="*/ 569995 h 830058"/>
                  <a:gd name="csX56" fmla="*/ 4359913 w 7221941"/>
                  <a:gd name="csY56" fmla="*/ 667771 h 830058"/>
                  <a:gd name="csX57" fmla="*/ 4304119 w 7221941"/>
                  <a:gd name="csY57" fmla="*/ 753664 h 830058"/>
                  <a:gd name="csX58" fmla="*/ 4249241 w 7221941"/>
                  <a:gd name="csY58" fmla="*/ 809682 h 830058"/>
                  <a:gd name="csX59" fmla="*/ 4193665 w 7221941"/>
                  <a:gd name="csY59" fmla="*/ 830058 h 830058"/>
                  <a:gd name="csX60" fmla="*/ 4138797 w 7221941"/>
                  <a:gd name="csY60" fmla="*/ 809695 h 830058"/>
                  <a:gd name="csX61" fmla="*/ 4081092 w 7221941"/>
                  <a:gd name="csY61" fmla="*/ 750586 h 830058"/>
                  <a:gd name="csX62" fmla="*/ 4027971 w 7221941"/>
                  <a:gd name="csY62" fmla="*/ 669428 h 830058"/>
                  <a:gd name="csX63" fmla="*/ 3973278 w 7221941"/>
                  <a:gd name="csY63" fmla="*/ 569115 h 830058"/>
                  <a:gd name="csX64" fmla="*/ 3917854 w 7221941"/>
                  <a:gd name="csY64" fmla="*/ 469034 h 830058"/>
                  <a:gd name="csX65" fmla="*/ 3862790 w 7221941"/>
                  <a:gd name="csY65" fmla="*/ 384748 h 830058"/>
                  <a:gd name="csX66" fmla="*/ 3807585 w 7221941"/>
                  <a:gd name="csY66" fmla="*/ 328755 h 830058"/>
                  <a:gd name="csX67" fmla="*/ 3752182 w 7221941"/>
                  <a:gd name="csY67" fmla="*/ 308571 h 830058"/>
                  <a:gd name="csX68" fmla="*/ 3697141 w 7221941"/>
                  <a:gd name="csY68" fmla="*/ 329166 h 830058"/>
                  <a:gd name="csX69" fmla="*/ 3642833 w 7221941"/>
                  <a:gd name="csY69" fmla="*/ 384173 h 830058"/>
                  <a:gd name="csX70" fmla="*/ 3586722 w 7221941"/>
                  <a:gd name="csY70" fmla="*/ 469777 h 830058"/>
                  <a:gd name="csX71" fmla="*/ 3532473 w 7221941"/>
                  <a:gd name="csY71" fmla="*/ 569540 h 830058"/>
                  <a:gd name="csX72" fmla="*/ 3531033 w 7221941"/>
                  <a:gd name="csY72" fmla="*/ 567508 h 830058"/>
                  <a:gd name="csX73" fmla="*/ 3530338 w 7221941"/>
                  <a:gd name="csY73" fmla="*/ 569995 h 830058"/>
                  <a:gd name="csX74" fmla="*/ 3475581 w 7221941"/>
                  <a:gd name="csY74" fmla="*/ 667771 h 830058"/>
                  <a:gd name="csX75" fmla="*/ 3419788 w 7221941"/>
                  <a:gd name="csY75" fmla="*/ 753664 h 830058"/>
                  <a:gd name="csX76" fmla="*/ 3364909 w 7221941"/>
                  <a:gd name="csY76" fmla="*/ 809681 h 830058"/>
                  <a:gd name="csX77" fmla="*/ 3309332 w 7221941"/>
                  <a:gd name="csY77" fmla="*/ 830058 h 830058"/>
                  <a:gd name="csX78" fmla="*/ 3254465 w 7221941"/>
                  <a:gd name="csY78" fmla="*/ 809695 h 830058"/>
                  <a:gd name="csX79" fmla="*/ 3196760 w 7221941"/>
                  <a:gd name="csY79" fmla="*/ 750586 h 830058"/>
                  <a:gd name="csX80" fmla="*/ 3143638 w 7221941"/>
                  <a:gd name="csY80" fmla="*/ 669428 h 830058"/>
                  <a:gd name="csX81" fmla="*/ 3088946 w 7221941"/>
                  <a:gd name="csY81" fmla="*/ 569115 h 830058"/>
                  <a:gd name="csX82" fmla="*/ 3033522 w 7221941"/>
                  <a:gd name="csY82" fmla="*/ 469034 h 830058"/>
                  <a:gd name="csX83" fmla="*/ 2978458 w 7221941"/>
                  <a:gd name="csY83" fmla="*/ 384748 h 830058"/>
                  <a:gd name="csX84" fmla="*/ 2923253 w 7221941"/>
                  <a:gd name="csY84" fmla="*/ 328754 h 830058"/>
                  <a:gd name="csX85" fmla="*/ 2867850 w 7221941"/>
                  <a:gd name="csY85" fmla="*/ 308570 h 830058"/>
                  <a:gd name="csX86" fmla="*/ 2812809 w 7221941"/>
                  <a:gd name="csY86" fmla="*/ 329166 h 830058"/>
                  <a:gd name="csX87" fmla="*/ 2758501 w 7221941"/>
                  <a:gd name="csY87" fmla="*/ 384173 h 830058"/>
                  <a:gd name="csX88" fmla="*/ 2702390 w 7221941"/>
                  <a:gd name="csY88" fmla="*/ 469777 h 830058"/>
                  <a:gd name="csX89" fmla="*/ 2648141 w 7221941"/>
                  <a:gd name="csY89" fmla="*/ 569540 h 830058"/>
                  <a:gd name="csX90" fmla="*/ 2648137 w 7221941"/>
                  <a:gd name="csY90" fmla="*/ 568820 h 830058"/>
                  <a:gd name="csX91" fmla="*/ 2647684 w 7221941"/>
                  <a:gd name="csY91" fmla="*/ 569995 h 830058"/>
                  <a:gd name="csX92" fmla="*/ 2592927 w 7221941"/>
                  <a:gd name="csY92" fmla="*/ 667771 h 830058"/>
                  <a:gd name="csX93" fmla="*/ 2537133 w 7221941"/>
                  <a:gd name="csY93" fmla="*/ 753664 h 830058"/>
                  <a:gd name="csX94" fmla="*/ 2482256 w 7221941"/>
                  <a:gd name="csY94" fmla="*/ 809682 h 830058"/>
                  <a:gd name="csX95" fmla="*/ 2426679 w 7221941"/>
                  <a:gd name="csY95" fmla="*/ 830058 h 830058"/>
                  <a:gd name="csX96" fmla="*/ 2371811 w 7221941"/>
                  <a:gd name="csY96" fmla="*/ 809695 h 830058"/>
                  <a:gd name="csX97" fmla="*/ 2314106 w 7221941"/>
                  <a:gd name="csY97" fmla="*/ 750586 h 830058"/>
                  <a:gd name="csX98" fmla="*/ 2260985 w 7221941"/>
                  <a:gd name="csY98" fmla="*/ 669428 h 830058"/>
                  <a:gd name="csX99" fmla="*/ 2206292 w 7221941"/>
                  <a:gd name="csY99" fmla="*/ 569115 h 830058"/>
                  <a:gd name="csX100" fmla="*/ 2150869 w 7221941"/>
                  <a:gd name="csY100" fmla="*/ 469034 h 830058"/>
                  <a:gd name="csX101" fmla="*/ 2095804 w 7221941"/>
                  <a:gd name="csY101" fmla="*/ 384748 h 830058"/>
                  <a:gd name="csX102" fmla="*/ 2040599 w 7221941"/>
                  <a:gd name="csY102" fmla="*/ 328755 h 830058"/>
                  <a:gd name="csX103" fmla="*/ 1985197 w 7221941"/>
                  <a:gd name="csY103" fmla="*/ 308571 h 830058"/>
                  <a:gd name="csX104" fmla="*/ 1930155 w 7221941"/>
                  <a:gd name="csY104" fmla="*/ 329166 h 830058"/>
                  <a:gd name="csX105" fmla="*/ 1875848 w 7221941"/>
                  <a:gd name="csY105" fmla="*/ 384173 h 830058"/>
                  <a:gd name="csX106" fmla="*/ 1819736 w 7221941"/>
                  <a:gd name="csY106" fmla="*/ 469777 h 830058"/>
                  <a:gd name="csX107" fmla="*/ 1765487 w 7221941"/>
                  <a:gd name="csY107" fmla="*/ 569540 h 830058"/>
                  <a:gd name="csX108" fmla="*/ 1765122 w 7221941"/>
                  <a:gd name="csY108" fmla="*/ 569025 h 830058"/>
                  <a:gd name="csX109" fmla="*/ 1764852 w 7221941"/>
                  <a:gd name="csY109" fmla="*/ 569995 h 830058"/>
                  <a:gd name="csX110" fmla="*/ 1710094 w 7221941"/>
                  <a:gd name="csY110" fmla="*/ 667771 h 830058"/>
                  <a:gd name="csX111" fmla="*/ 1654301 w 7221941"/>
                  <a:gd name="csY111" fmla="*/ 753664 h 830058"/>
                  <a:gd name="csX112" fmla="*/ 1599423 w 7221941"/>
                  <a:gd name="csY112" fmla="*/ 809681 h 830058"/>
                  <a:gd name="csX113" fmla="*/ 1543846 w 7221941"/>
                  <a:gd name="csY113" fmla="*/ 830058 h 830058"/>
                  <a:gd name="csX114" fmla="*/ 1488978 w 7221941"/>
                  <a:gd name="csY114" fmla="*/ 809695 h 830058"/>
                  <a:gd name="csX115" fmla="*/ 1431273 w 7221941"/>
                  <a:gd name="csY115" fmla="*/ 750586 h 830058"/>
                  <a:gd name="csX116" fmla="*/ 1378152 w 7221941"/>
                  <a:gd name="csY116" fmla="*/ 669428 h 830058"/>
                  <a:gd name="csX117" fmla="*/ 1323460 w 7221941"/>
                  <a:gd name="csY117" fmla="*/ 569115 h 830058"/>
                  <a:gd name="csX118" fmla="*/ 1268035 w 7221941"/>
                  <a:gd name="csY118" fmla="*/ 469034 h 830058"/>
                  <a:gd name="csX119" fmla="*/ 1212971 w 7221941"/>
                  <a:gd name="csY119" fmla="*/ 384748 h 830058"/>
                  <a:gd name="csX120" fmla="*/ 1157767 w 7221941"/>
                  <a:gd name="csY120" fmla="*/ 328754 h 830058"/>
                  <a:gd name="csX121" fmla="*/ 1102364 w 7221941"/>
                  <a:gd name="csY121" fmla="*/ 308570 h 830058"/>
                  <a:gd name="csX122" fmla="*/ 1047322 w 7221941"/>
                  <a:gd name="csY122" fmla="*/ 329166 h 830058"/>
                  <a:gd name="csX123" fmla="*/ 993015 w 7221941"/>
                  <a:gd name="csY123" fmla="*/ 384173 h 830058"/>
                  <a:gd name="csX124" fmla="*/ 936903 w 7221941"/>
                  <a:gd name="csY124" fmla="*/ 469777 h 830058"/>
                  <a:gd name="csX125" fmla="*/ 882654 w 7221941"/>
                  <a:gd name="csY125" fmla="*/ 569540 h 830058"/>
                  <a:gd name="csX126" fmla="*/ 882650 w 7221941"/>
                  <a:gd name="csY126" fmla="*/ 568820 h 830058"/>
                  <a:gd name="csX127" fmla="*/ 882198 w 7221941"/>
                  <a:gd name="csY127" fmla="*/ 569995 h 830058"/>
                  <a:gd name="csX128" fmla="*/ 827441 w 7221941"/>
                  <a:gd name="csY128" fmla="*/ 667771 h 830058"/>
                  <a:gd name="csX129" fmla="*/ 771647 w 7221941"/>
                  <a:gd name="csY129" fmla="*/ 753664 h 830058"/>
                  <a:gd name="csX130" fmla="*/ 716769 w 7221941"/>
                  <a:gd name="csY130" fmla="*/ 809682 h 830058"/>
                  <a:gd name="csX131" fmla="*/ 661192 w 7221941"/>
                  <a:gd name="csY131" fmla="*/ 830058 h 830058"/>
                  <a:gd name="csX132" fmla="*/ 606325 w 7221941"/>
                  <a:gd name="csY132" fmla="*/ 809695 h 830058"/>
                  <a:gd name="csX133" fmla="*/ 548620 w 7221941"/>
                  <a:gd name="csY133" fmla="*/ 750586 h 830058"/>
                  <a:gd name="csX134" fmla="*/ 495499 w 7221941"/>
                  <a:gd name="csY134" fmla="*/ 669428 h 830058"/>
                  <a:gd name="csX135" fmla="*/ 440806 w 7221941"/>
                  <a:gd name="csY135" fmla="*/ 569115 h 830058"/>
                  <a:gd name="csX136" fmla="*/ 385382 w 7221941"/>
                  <a:gd name="csY136" fmla="*/ 469034 h 830058"/>
                  <a:gd name="csX137" fmla="*/ 330318 w 7221941"/>
                  <a:gd name="csY137" fmla="*/ 384748 h 830058"/>
                  <a:gd name="csX138" fmla="*/ 275113 w 7221941"/>
                  <a:gd name="csY138" fmla="*/ 328755 h 830058"/>
                  <a:gd name="csX139" fmla="*/ 219710 w 7221941"/>
                  <a:gd name="csY139" fmla="*/ 308571 h 830058"/>
                  <a:gd name="csX140" fmla="*/ 164668 w 7221941"/>
                  <a:gd name="csY140" fmla="*/ 329166 h 830058"/>
                  <a:gd name="csX141" fmla="*/ 110361 w 7221941"/>
                  <a:gd name="csY141" fmla="*/ 384173 h 830058"/>
                  <a:gd name="csX142" fmla="*/ 54250 w 7221941"/>
                  <a:gd name="csY142" fmla="*/ 469777 h 830058"/>
                  <a:gd name="csX143" fmla="*/ 0 w 7221941"/>
                  <a:gd name="csY143" fmla="*/ 569540 h 830058"/>
                  <a:gd name="csX0" fmla="*/ 7062810 w 7062810"/>
                  <a:gd name="csY0" fmla="*/ 261426 h 521489"/>
                  <a:gd name="csX1" fmla="*/ 7008053 w 7062810"/>
                  <a:gd name="csY1" fmla="*/ 359202 h 521489"/>
                  <a:gd name="csX2" fmla="*/ 6952260 w 7062810"/>
                  <a:gd name="csY2" fmla="*/ 445095 h 521489"/>
                  <a:gd name="csX3" fmla="*/ 6897381 w 7062810"/>
                  <a:gd name="csY3" fmla="*/ 501112 h 521489"/>
                  <a:gd name="csX4" fmla="*/ 6841804 w 7062810"/>
                  <a:gd name="csY4" fmla="*/ 521489 h 521489"/>
                  <a:gd name="csX5" fmla="*/ 6786937 w 7062810"/>
                  <a:gd name="csY5" fmla="*/ 501126 h 521489"/>
                  <a:gd name="csX6" fmla="*/ 6729232 w 7062810"/>
                  <a:gd name="csY6" fmla="*/ 442017 h 521489"/>
                  <a:gd name="csX7" fmla="*/ 6676111 w 7062810"/>
                  <a:gd name="csY7" fmla="*/ 360859 h 521489"/>
                  <a:gd name="csX8" fmla="*/ 6621418 w 7062810"/>
                  <a:gd name="csY8" fmla="*/ 260546 h 521489"/>
                  <a:gd name="csX9" fmla="*/ 6565994 w 7062810"/>
                  <a:gd name="csY9" fmla="*/ 160465 h 521489"/>
                  <a:gd name="csX10" fmla="*/ 6510930 w 7062810"/>
                  <a:gd name="csY10" fmla="*/ 76179 h 521489"/>
                  <a:gd name="csX11" fmla="*/ 6455725 w 7062810"/>
                  <a:gd name="csY11" fmla="*/ 20185 h 521489"/>
                  <a:gd name="csX12" fmla="*/ 6400323 w 7062810"/>
                  <a:gd name="csY12" fmla="*/ 1 h 521489"/>
                  <a:gd name="csX13" fmla="*/ 6345281 w 7062810"/>
                  <a:gd name="csY13" fmla="*/ 20597 h 521489"/>
                  <a:gd name="csX14" fmla="*/ 6290973 w 7062810"/>
                  <a:gd name="csY14" fmla="*/ 75604 h 521489"/>
                  <a:gd name="csX15" fmla="*/ 6234862 w 7062810"/>
                  <a:gd name="csY15" fmla="*/ 161208 h 521489"/>
                  <a:gd name="csX16" fmla="*/ 6180613 w 7062810"/>
                  <a:gd name="csY16" fmla="*/ 260971 h 521489"/>
                  <a:gd name="csX17" fmla="*/ 6180609 w 7062810"/>
                  <a:gd name="csY17" fmla="*/ 260251 h 521489"/>
                  <a:gd name="csX18" fmla="*/ 6180157 w 7062810"/>
                  <a:gd name="csY18" fmla="*/ 261426 h 521489"/>
                  <a:gd name="csX19" fmla="*/ 6125399 w 7062810"/>
                  <a:gd name="csY19" fmla="*/ 359202 h 521489"/>
                  <a:gd name="csX20" fmla="*/ 6069606 w 7062810"/>
                  <a:gd name="csY20" fmla="*/ 445095 h 521489"/>
                  <a:gd name="csX21" fmla="*/ 6014728 w 7062810"/>
                  <a:gd name="csY21" fmla="*/ 501113 h 521489"/>
                  <a:gd name="csX22" fmla="*/ 5959151 w 7062810"/>
                  <a:gd name="csY22" fmla="*/ 521489 h 521489"/>
                  <a:gd name="csX23" fmla="*/ 5904283 w 7062810"/>
                  <a:gd name="csY23" fmla="*/ 501126 h 521489"/>
                  <a:gd name="csX24" fmla="*/ 5846578 w 7062810"/>
                  <a:gd name="csY24" fmla="*/ 442017 h 521489"/>
                  <a:gd name="csX25" fmla="*/ 5793457 w 7062810"/>
                  <a:gd name="csY25" fmla="*/ 360859 h 521489"/>
                  <a:gd name="csX26" fmla="*/ 5738764 w 7062810"/>
                  <a:gd name="csY26" fmla="*/ 260546 h 521489"/>
                  <a:gd name="csX27" fmla="*/ 5683341 w 7062810"/>
                  <a:gd name="csY27" fmla="*/ 160465 h 521489"/>
                  <a:gd name="csX28" fmla="*/ 5628277 w 7062810"/>
                  <a:gd name="csY28" fmla="*/ 76179 h 521489"/>
                  <a:gd name="csX29" fmla="*/ 5573071 w 7062810"/>
                  <a:gd name="csY29" fmla="*/ 20186 h 521489"/>
                  <a:gd name="csX30" fmla="*/ 5517669 w 7062810"/>
                  <a:gd name="csY30" fmla="*/ 2 h 521489"/>
                  <a:gd name="csX31" fmla="*/ 5462627 w 7062810"/>
                  <a:gd name="csY31" fmla="*/ 20597 h 521489"/>
                  <a:gd name="csX32" fmla="*/ 5408320 w 7062810"/>
                  <a:gd name="csY32" fmla="*/ 75604 h 521489"/>
                  <a:gd name="csX33" fmla="*/ 5352208 w 7062810"/>
                  <a:gd name="csY33" fmla="*/ 161208 h 521489"/>
                  <a:gd name="csX34" fmla="*/ 5297959 w 7062810"/>
                  <a:gd name="csY34" fmla="*/ 260971 h 521489"/>
                  <a:gd name="csX35" fmla="*/ 5297594 w 7062810"/>
                  <a:gd name="csY35" fmla="*/ 260456 h 521489"/>
                  <a:gd name="csX36" fmla="*/ 5297324 w 7062810"/>
                  <a:gd name="csY36" fmla="*/ 261426 h 521489"/>
                  <a:gd name="csX37" fmla="*/ 5242567 w 7062810"/>
                  <a:gd name="csY37" fmla="*/ 359202 h 521489"/>
                  <a:gd name="csX38" fmla="*/ 5186773 w 7062810"/>
                  <a:gd name="csY38" fmla="*/ 445095 h 521489"/>
                  <a:gd name="csX39" fmla="*/ 5131895 w 7062810"/>
                  <a:gd name="csY39" fmla="*/ 501112 h 521489"/>
                  <a:gd name="csX40" fmla="*/ 5076318 w 7062810"/>
                  <a:gd name="csY40" fmla="*/ 521489 h 521489"/>
                  <a:gd name="csX41" fmla="*/ 5021451 w 7062810"/>
                  <a:gd name="csY41" fmla="*/ 501126 h 521489"/>
                  <a:gd name="csX42" fmla="*/ 4963746 w 7062810"/>
                  <a:gd name="csY42" fmla="*/ 442017 h 521489"/>
                  <a:gd name="csX43" fmla="*/ 4910624 w 7062810"/>
                  <a:gd name="csY43" fmla="*/ 360859 h 521489"/>
                  <a:gd name="csX44" fmla="*/ 4855932 w 7062810"/>
                  <a:gd name="csY44" fmla="*/ 260546 h 521489"/>
                  <a:gd name="csX45" fmla="*/ 4800508 w 7062810"/>
                  <a:gd name="csY45" fmla="*/ 160465 h 521489"/>
                  <a:gd name="csX46" fmla="*/ 4745443 w 7062810"/>
                  <a:gd name="csY46" fmla="*/ 76179 h 521489"/>
                  <a:gd name="csX47" fmla="*/ 4690239 w 7062810"/>
                  <a:gd name="csY47" fmla="*/ 20185 h 521489"/>
                  <a:gd name="csX48" fmla="*/ 4634836 w 7062810"/>
                  <a:gd name="csY48" fmla="*/ 1 h 521489"/>
                  <a:gd name="csX49" fmla="*/ 4579794 w 7062810"/>
                  <a:gd name="csY49" fmla="*/ 20597 h 521489"/>
                  <a:gd name="csX50" fmla="*/ 4525487 w 7062810"/>
                  <a:gd name="csY50" fmla="*/ 75604 h 521489"/>
                  <a:gd name="csX51" fmla="*/ 4469375 w 7062810"/>
                  <a:gd name="csY51" fmla="*/ 161208 h 521489"/>
                  <a:gd name="csX52" fmla="*/ 4415126 w 7062810"/>
                  <a:gd name="csY52" fmla="*/ 260971 h 521489"/>
                  <a:gd name="csX53" fmla="*/ 4415122 w 7062810"/>
                  <a:gd name="csY53" fmla="*/ 260251 h 521489"/>
                  <a:gd name="csX54" fmla="*/ 4414670 w 7062810"/>
                  <a:gd name="csY54" fmla="*/ 261426 h 521489"/>
                  <a:gd name="csX55" fmla="*/ 4359913 w 7062810"/>
                  <a:gd name="csY55" fmla="*/ 359202 h 521489"/>
                  <a:gd name="csX56" fmla="*/ 4304119 w 7062810"/>
                  <a:gd name="csY56" fmla="*/ 445095 h 521489"/>
                  <a:gd name="csX57" fmla="*/ 4249241 w 7062810"/>
                  <a:gd name="csY57" fmla="*/ 501113 h 521489"/>
                  <a:gd name="csX58" fmla="*/ 4193665 w 7062810"/>
                  <a:gd name="csY58" fmla="*/ 521489 h 521489"/>
                  <a:gd name="csX59" fmla="*/ 4138797 w 7062810"/>
                  <a:gd name="csY59" fmla="*/ 501126 h 521489"/>
                  <a:gd name="csX60" fmla="*/ 4081092 w 7062810"/>
                  <a:gd name="csY60" fmla="*/ 442017 h 521489"/>
                  <a:gd name="csX61" fmla="*/ 4027971 w 7062810"/>
                  <a:gd name="csY61" fmla="*/ 360859 h 521489"/>
                  <a:gd name="csX62" fmla="*/ 3973278 w 7062810"/>
                  <a:gd name="csY62" fmla="*/ 260546 h 521489"/>
                  <a:gd name="csX63" fmla="*/ 3917854 w 7062810"/>
                  <a:gd name="csY63" fmla="*/ 160465 h 521489"/>
                  <a:gd name="csX64" fmla="*/ 3862790 w 7062810"/>
                  <a:gd name="csY64" fmla="*/ 76179 h 521489"/>
                  <a:gd name="csX65" fmla="*/ 3807585 w 7062810"/>
                  <a:gd name="csY65" fmla="*/ 20186 h 521489"/>
                  <a:gd name="csX66" fmla="*/ 3752182 w 7062810"/>
                  <a:gd name="csY66" fmla="*/ 2 h 521489"/>
                  <a:gd name="csX67" fmla="*/ 3697141 w 7062810"/>
                  <a:gd name="csY67" fmla="*/ 20597 h 521489"/>
                  <a:gd name="csX68" fmla="*/ 3642833 w 7062810"/>
                  <a:gd name="csY68" fmla="*/ 75604 h 521489"/>
                  <a:gd name="csX69" fmla="*/ 3586722 w 7062810"/>
                  <a:gd name="csY69" fmla="*/ 161208 h 521489"/>
                  <a:gd name="csX70" fmla="*/ 3532473 w 7062810"/>
                  <a:gd name="csY70" fmla="*/ 260971 h 521489"/>
                  <a:gd name="csX71" fmla="*/ 3531033 w 7062810"/>
                  <a:gd name="csY71" fmla="*/ 258939 h 521489"/>
                  <a:gd name="csX72" fmla="*/ 3530338 w 7062810"/>
                  <a:gd name="csY72" fmla="*/ 261426 h 521489"/>
                  <a:gd name="csX73" fmla="*/ 3475581 w 7062810"/>
                  <a:gd name="csY73" fmla="*/ 359202 h 521489"/>
                  <a:gd name="csX74" fmla="*/ 3419788 w 7062810"/>
                  <a:gd name="csY74" fmla="*/ 445095 h 521489"/>
                  <a:gd name="csX75" fmla="*/ 3364909 w 7062810"/>
                  <a:gd name="csY75" fmla="*/ 501112 h 521489"/>
                  <a:gd name="csX76" fmla="*/ 3309332 w 7062810"/>
                  <a:gd name="csY76" fmla="*/ 521489 h 521489"/>
                  <a:gd name="csX77" fmla="*/ 3254465 w 7062810"/>
                  <a:gd name="csY77" fmla="*/ 501126 h 521489"/>
                  <a:gd name="csX78" fmla="*/ 3196760 w 7062810"/>
                  <a:gd name="csY78" fmla="*/ 442017 h 521489"/>
                  <a:gd name="csX79" fmla="*/ 3143638 w 7062810"/>
                  <a:gd name="csY79" fmla="*/ 360859 h 521489"/>
                  <a:gd name="csX80" fmla="*/ 3088946 w 7062810"/>
                  <a:gd name="csY80" fmla="*/ 260546 h 521489"/>
                  <a:gd name="csX81" fmla="*/ 3033522 w 7062810"/>
                  <a:gd name="csY81" fmla="*/ 160465 h 521489"/>
                  <a:gd name="csX82" fmla="*/ 2978458 w 7062810"/>
                  <a:gd name="csY82" fmla="*/ 76179 h 521489"/>
                  <a:gd name="csX83" fmla="*/ 2923253 w 7062810"/>
                  <a:gd name="csY83" fmla="*/ 20185 h 521489"/>
                  <a:gd name="csX84" fmla="*/ 2867850 w 7062810"/>
                  <a:gd name="csY84" fmla="*/ 1 h 521489"/>
                  <a:gd name="csX85" fmla="*/ 2812809 w 7062810"/>
                  <a:gd name="csY85" fmla="*/ 20597 h 521489"/>
                  <a:gd name="csX86" fmla="*/ 2758501 w 7062810"/>
                  <a:gd name="csY86" fmla="*/ 75604 h 521489"/>
                  <a:gd name="csX87" fmla="*/ 2702390 w 7062810"/>
                  <a:gd name="csY87" fmla="*/ 161208 h 521489"/>
                  <a:gd name="csX88" fmla="*/ 2648141 w 7062810"/>
                  <a:gd name="csY88" fmla="*/ 260971 h 521489"/>
                  <a:gd name="csX89" fmla="*/ 2648137 w 7062810"/>
                  <a:gd name="csY89" fmla="*/ 260251 h 521489"/>
                  <a:gd name="csX90" fmla="*/ 2647684 w 7062810"/>
                  <a:gd name="csY90" fmla="*/ 261426 h 521489"/>
                  <a:gd name="csX91" fmla="*/ 2592927 w 7062810"/>
                  <a:gd name="csY91" fmla="*/ 359202 h 521489"/>
                  <a:gd name="csX92" fmla="*/ 2537133 w 7062810"/>
                  <a:gd name="csY92" fmla="*/ 445095 h 521489"/>
                  <a:gd name="csX93" fmla="*/ 2482256 w 7062810"/>
                  <a:gd name="csY93" fmla="*/ 501113 h 521489"/>
                  <a:gd name="csX94" fmla="*/ 2426679 w 7062810"/>
                  <a:gd name="csY94" fmla="*/ 521489 h 521489"/>
                  <a:gd name="csX95" fmla="*/ 2371811 w 7062810"/>
                  <a:gd name="csY95" fmla="*/ 501126 h 521489"/>
                  <a:gd name="csX96" fmla="*/ 2314106 w 7062810"/>
                  <a:gd name="csY96" fmla="*/ 442017 h 521489"/>
                  <a:gd name="csX97" fmla="*/ 2260985 w 7062810"/>
                  <a:gd name="csY97" fmla="*/ 360859 h 521489"/>
                  <a:gd name="csX98" fmla="*/ 2206292 w 7062810"/>
                  <a:gd name="csY98" fmla="*/ 260546 h 521489"/>
                  <a:gd name="csX99" fmla="*/ 2150869 w 7062810"/>
                  <a:gd name="csY99" fmla="*/ 160465 h 521489"/>
                  <a:gd name="csX100" fmla="*/ 2095804 w 7062810"/>
                  <a:gd name="csY100" fmla="*/ 76179 h 521489"/>
                  <a:gd name="csX101" fmla="*/ 2040599 w 7062810"/>
                  <a:gd name="csY101" fmla="*/ 20186 h 521489"/>
                  <a:gd name="csX102" fmla="*/ 1985197 w 7062810"/>
                  <a:gd name="csY102" fmla="*/ 2 h 521489"/>
                  <a:gd name="csX103" fmla="*/ 1930155 w 7062810"/>
                  <a:gd name="csY103" fmla="*/ 20597 h 521489"/>
                  <a:gd name="csX104" fmla="*/ 1875848 w 7062810"/>
                  <a:gd name="csY104" fmla="*/ 75604 h 521489"/>
                  <a:gd name="csX105" fmla="*/ 1819736 w 7062810"/>
                  <a:gd name="csY105" fmla="*/ 161208 h 521489"/>
                  <a:gd name="csX106" fmla="*/ 1765487 w 7062810"/>
                  <a:gd name="csY106" fmla="*/ 260971 h 521489"/>
                  <a:gd name="csX107" fmla="*/ 1765122 w 7062810"/>
                  <a:gd name="csY107" fmla="*/ 260456 h 521489"/>
                  <a:gd name="csX108" fmla="*/ 1764852 w 7062810"/>
                  <a:gd name="csY108" fmla="*/ 261426 h 521489"/>
                  <a:gd name="csX109" fmla="*/ 1710094 w 7062810"/>
                  <a:gd name="csY109" fmla="*/ 359202 h 521489"/>
                  <a:gd name="csX110" fmla="*/ 1654301 w 7062810"/>
                  <a:gd name="csY110" fmla="*/ 445095 h 521489"/>
                  <a:gd name="csX111" fmla="*/ 1599423 w 7062810"/>
                  <a:gd name="csY111" fmla="*/ 501112 h 521489"/>
                  <a:gd name="csX112" fmla="*/ 1543846 w 7062810"/>
                  <a:gd name="csY112" fmla="*/ 521489 h 521489"/>
                  <a:gd name="csX113" fmla="*/ 1488978 w 7062810"/>
                  <a:gd name="csY113" fmla="*/ 501126 h 521489"/>
                  <a:gd name="csX114" fmla="*/ 1431273 w 7062810"/>
                  <a:gd name="csY114" fmla="*/ 442017 h 521489"/>
                  <a:gd name="csX115" fmla="*/ 1378152 w 7062810"/>
                  <a:gd name="csY115" fmla="*/ 360859 h 521489"/>
                  <a:gd name="csX116" fmla="*/ 1323460 w 7062810"/>
                  <a:gd name="csY116" fmla="*/ 260546 h 521489"/>
                  <a:gd name="csX117" fmla="*/ 1268035 w 7062810"/>
                  <a:gd name="csY117" fmla="*/ 160465 h 521489"/>
                  <a:gd name="csX118" fmla="*/ 1212971 w 7062810"/>
                  <a:gd name="csY118" fmla="*/ 76179 h 521489"/>
                  <a:gd name="csX119" fmla="*/ 1157767 w 7062810"/>
                  <a:gd name="csY119" fmla="*/ 20185 h 521489"/>
                  <a:gd name="csX120" fmla="*/ 1102364 w 7062810"/>
                  <a:gd name="csY120" fmla="*/ 1 h 521489"/>
                  <a:gd name="csX121" fmla="*/ 1047322 w 7062810"/>
                  <a:gd name="csY121" fmla="*/ 20597 h 521489"/>
                  <a:gd name="csX122" fmla="*/ 993015 w 7062810"/>
                  <a:gd name="csY122" fmla="*/ 75604 h 521489"/>
                  <a:gd name="csX123" fmla="*/ 936903 w 7062810"/>
                  <a:gd name="csY123" fmla="*/ 161208 h 521489"/>
                  <a:gd name="csX124" fmla="*/ 882654 w 7062810"/>
                  <a:gd name="csY124" fmla="*/ 260971 h 521489"/>
                  <a:gd name="csX125" fmla="*/ 882650 w 7062810"/>
                  <a:gd name="csY125" fmla="*/ 260251 h 521489"/>
                  <a:gd name="csX126" fmla="*/ 882198 w 7062810"/>
                  <a:gd name="csY126" fmla="*/ 261426 h 521489"/>
                  <a:gd name="csX127" fmla="*/ 827441 w 7062810"/>
                  <a:gd name="csY127" fmla="*/ 359202 h 521489"/>
                  <a:gd name="csX128" fmla="*/ 771647 w 7062810"/>
                  <a:gd name="csY128" fmla="*/ 445095 h 521489"/>
                  <a:gd name="csX129" fmla="*/ 716769 w 7062810"/>
                  <a:gd name="csY129" fmla="*/ 501113 h 521489"/>
                  <a:gd name="csX130" fmla="*/ 661192 w 7062810"/>
                  <a:gd name="csY130" fmla="*/ 521489 h 521489"/>
                  <a:gd name="csX131" fmla="*/ 606325 w 7062810"/>
                  <a:gd name="csY131" fmla="*/ 501126 h 521489"/>
                  <a:gd name="csX132" fmla="*/ 548620 w 7062810"/>
                  <a:gd name="csY132" fmla="*/ 442017 h 521489"/>
                  <a:gd name="csX133" fmla="*/ 495499 w 7062810"/>
                  <a:gd name="csY133" fmla="*/ 360859 h 521489"/>
                  <a:gd name="csX134" fmla="*/ 440806 w 7062810"/>
                  <a:gd name="csY134" fmla="*/ 260546 h 521489"/>
                  <a:gd name="csX135" fmla="*/ 385382 w 7062810"/>
                  <a:gd name="csY135" fmla="*/ 160465 h 521489"/>
                  <a:gd name="csX136" fmla="*/ 330318 w 7062810"/>
                  <a:gd name="csY136" fmla="*/ 76179 h 521489"/>
                  <a:gd name="csX137" fmla="*/ 275113 w 7062810"/>
                  <a:gd name="csY137" fmla="*/ 20186 h 521489"/>
                  <a:gd name="csX138" fmla="*/ 219710 w 7062810"/>
                  <a:gd name="csY138" fmla="*/ 2 h 521489"/>
                  <a:gd name="csX139" fmla="*/ 164668 w 7062810"/>
                  <a:gd name="csY139" fmla="*/ 20597 h 521489"/>
                  <a:gd name="csX140" fmla="*/ 110361 w 7062810"/>
                  <a:gd name="csY140" fmla="*/ 75604 h 521489"/>
                  <a:gd name="csX141" fmla="*/ 54250 w 7062810"/>
                  <a:gd name="csY141" fmla="*/ 161208 h 521489"/>
                  <a:gd name="csX142" fmla="*/ 0 w 7062810"/>
                  <a:gd name="csY142" fmla="*/ 260971 h 5214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Lst>
                <a:rect l="l" t="t" r="r" b="b"/>
                <a:pathLst>
                  <a:path w="7062810" h="521489">
                    <a:moveTo>
                      <a:pt x="7062810" y="261426"/>
                    </a:moveTo>
                    <a:lnTo>
                      <a:pt x="7008053" y="359202"/>
                    </a:lnTo>
                    <a:cubicBezTo>
                      <a:pt x="6989628" y="389813"/>
                      <a:pt x="6969869" y="422617"/>
                      <a:pt x="6952260" y="445095"/>
                    </a:cubicBezTo>
                    <a:cubicBezTo>
                      <a:pt x="6936899" y="464702"/>
                      <a:pt x="6918850" y="482440"/>
                      <a:pt x="6897381" y="501112"/>
                    </a:cubicBezTo>
                    <a:cubicBezTo>
                      <a:pt x="6880205" y="516051"/>
                      <a:pt x="6860212" y="521487"/>
                      <a:pt x="6841804" y="521489"/>
                    </a:cubicBezTo>
                    <a:cubicBezTo>
                      <a:pt x="6823397" y="521491"/>
                      <a:pt x="6805699" y="514371"/>
                      <a:pt x="6786937" y="501126"/>
                    </a:cubicBezTo>
                    <a:cubicBezTo>
                      <a:pt x="6768175" y="487880"/>
                      <a:pt x="6747703" y="465395"/>
                      <a:pt x="6729232" y="442017"/>
                    </a:cubicBezTo>
                    <a:lnTo>
                      <a:pt x="6676111" y="360859"/>
                    </a:lnTo>
                    <a:lnTo>
                      <a:pt x="6621418" y="260546"/>
                    </a:lnTo>
                    <a:lnTo>
                      <a:pt x="6565994" y="160465"/>
                    </a:lnTo>
                    <a:cubicBezTo>
                      <a:pt x="6547579" y="129737"/>
                      <a:pt x="6528250" y="99464"/>
                      <a:pt x="6510930" y="76179"/>
                    </a:cubicBezTo>
                    <a:cubicBezTo>
                      <a:pt x="6494925" y="54660"/>
                      <a:pt x="6477386" y="37202"/>
                      <a:pt x="6455725" y="20185"/>
                    </a:cubicBezTo>
                    <a:cubicBezTo>
                      <a:pt x="6437958" y="6227"/>
                      <a:pt x="6418730" y="-67"/>
                      <a:pt x="6400323" y="1"/>
                    </a:cubicBezTo>
                    <a:cubicBezTo>
                      <a:pt x="6381915" y="70"/>
                      <a:pt x="6363505" y="7996"/>
                      <a:pt x="6345281" y="20597"/>
                    </a:cubicBezTo>
                    <a:cubicBezTo>
                      <a:pt x="6327056" y="33197"/>
                      <a:pt x="6309376" y="52169"/>
                      <a:pt x="6290973" y="75604"/>
                    </a:cubicBezTo>
                    <a:lnTo>
                      <a:pt x="6234862" y="161208"/>
                    </a:lnTo>
                    <a:lnTo>
                      <a:pt x="6180613" y="260971"/>
                    </a:lnTo>
                    <a:cubicBezTo>
                      <a:pt x="6180612" y="260731"/>
                      <a:pt x="6180610" y="260491"/>
                      <a:pt x="6180609" y="260251"/>
                    </a:cubicBezTo>
                    <a:lnTo>
                      <a:pt x="6180157" y="261426"/>
                    </a:lnTo>
                    <a:lnTo>
                      <a:pt x="6125399" y="359202"/>
                    </a:lnTo>
                    <a:cubicBezTo>
                      <a:pt x="6106974" y="389814"/>
                      <a:pt x="6087215" y="422617"/>
                      <a:pt x="6069606" y="445095"/>
                    </a:cubicBezTo>
                    <a:cubicBezTo>
                      <a:pt x="6054246" y="464702"/>
                      <a:pt x="6036196" y="482440"/>
                      <a:pt x="6014728" y="501113"/>
                    </a:cubicBezTo>
                    <a:cubicBezTo>
                      <a:pt x="5997552" y="516051"/>
                      <a:pt x="5977558" y="521487"/>
                      <a:pt x="5959151" y="521489"/>
                    </a:cubicBezTo>
                    <a:cubicBezTo>
                      <a:pt x="5940743" y="521492"/>
                      <a:pt x="5923045" y="514371"/>
                      <a:pt x="5904283" y="501126"/>
                    </a:cubicBezTo>
                    <a:cubicBezTo>
                      <a:pt x="5885521" y="487880"/>
                      <a:pt x="5865050" y="465395"/>
                      <a:pt x="5846578" y="442017"/>
                    </a:cubicBezTo>
                    <a:lnTo>
                      <a:pt x="5793457" y="360859"/>
                    </a:lnTo>
                    <a:lnTo>
                      <a:pt x="5738764" y="260546"/>
                    </a:lnTo>
                    <a:lnTo>
                      <a:pt x="5683341" y="160465"/>
                    </a:lnTo>
                    <a:cubicBezTo>
                      <a:pt x="5664926" y="129738"/>
                      <a:pt x="5645596" y="99465"/>
                      <a:pt x="5628277" y="76179"/>
                    </a:cubicBezTo>
                    <a:cubicBezTo>
                      <a:pt x="5612271" y="54661"/>
                      <a:pt x="5594732" y="37203"/>
                      <a:pt x="5573071" y="20186"/>
                    </a:cubicBezTo>
                    <a:cubicBezTo>
                      <a:pt x="5555304" y="6228"/>
                      <a:pt x="5536076" y="-67"/>
                      <a:pt x="5517669" y="2"/>
                    </a:cubicBezTo>
                    <a:cubicBezTo>
                      <a:pt x="5499261" y="70"/>
                      <a:pt x="5480852" y="7997"/>
                      <a:pt x="5462627" y="20597"/>
                    </a:cubicBezTo>
                    <a:cubicBezTo>
                      <a:pt x="5444403" y="33198"/>
                      <a:pt x="5426723" y="52169"/>
                      <a:pt x="5408320" y="75604"/>
                    </a:cubicBezTo>
                    <a:lnTo>
                      <a:pt x="5352208" y="161208"/>
                    </a:lnTo>
                    <a:lnTo>
                      <a:pt x="5297959" y="260971"/>
                    </a:lnTo>
                    <a:lnTo>
                      <a:pt x="5297594" y="260456"/>
                    </a:lnTo>
                    <a:lnTo>
                      <a:pt x="5297324" y="261426"/>
                    </a:lnTo>
                    <a:lnTo>
                      <a:pt x="5242567" y="359202"/>
                    </a:lnTo>
                    <a:cubicBezTo>
                      <a:pt x="5224142" y="389813"/>
                      <a:pt x="5204383" y="422617"/>
                      <a:pt x="5186773" y="445095"/>
                    </a:cubicBezTo>
                    <a:cubicBezTo>
                      <a:pt x="5171413" y="464702"/>
                      <a:pt x="5153364" y="482440"/>
                      <a:pt x="5131895" y="501112"/>
                    </a:cubicBezTo>
                    <a:cubicBezTo>
                      <a:pt x="5114719" y="516051"/>
                      <a:pt x="5094725" y="521487"/>
                      <a:pt x="5076318" y="521489"/>
                    </a:cubicBezTo>
                    <a:cubicBezTo>
                      <a:pt x="5057911" y="521491"/>
                      <a:pt x="5040213" y="514371"/>
                      <a:pt x="5021451" y="501126"/>
                    </a:cubicBezTo>
                    <a:cubicBezTo>
                      <a:pt x="5002689" y="487880"/>
                      <a:pt x="4982217" y="465395"/>
                      <a:pt x="4963746" y="442017"/>
                    </a:cubicBezTo>
                    <a:lnTo>
                      <a:pt x="4910624" y="360859"/>
                    </a:lnTo>
                    <a:lnTo>
                      <a:pt x="4855932" y="260546"/>
                    </a:lnTo>
                    <a:lnTo>
                      <a:pt x="4800508" y="160465"/>
                    </a:lnTo>
                    <a:cubicBezTo>
                      <a:pt x="4782093" y="129737"/>
                      <a:pt x="4762763" y="99464"/>
                      <a:pt x="4745443" y="76179"/>
                    </a:cubicBezTo>
                    <a:cubicBezTo>
                      <a:pt x="4729438" y="54660"/>
                      <a:pt x="4711900" y="37202"/>
                      <a:pt x="4690239" y="20185"/>
                    </a:cubicBezTo>
                    <a:cubicBezTo>
                      <a:pt x="4672471" y="6227"/>
                      <a:pt x="4653244" y="-67"/>
                      <a:pt x="4634836" y="1"/>
                    </a:cubicBezTo>
                    <a:cubicBezTo>
                      <a:pt x="4616429" y="70"/>
                      <a:pt x="4598019" y="7996"/>
                      <a:pt x="4579794" y="20597"/>
                    </a:cubicBezTo>
                    <a:cubicBezTo>
                      <a:pt x="4561570" y="33197"/>
                      <a:pt x="4543891" y="52169"/>
                      <a:pt x="4525487" y="75604"/>
                    </a:cubicBezTo>
                    <a:lnTo>
                      <a:pt x="4469375" y="161208"/>
                    </a:lnTo>
                    <a:lnTo>
                      <a:pt x="4415126" y="260971"/>
                    </a:lnTo>
                    <a:cubicBezTo>
                      <a:pt x="4415125" y="260731"/>
                      <a:pt x="4415124" y="260491"/>
                      <a:pt x="4415122" y="260251"/>
                    </a:cubicBezTo>
                    <a:lnTo>
                      <a:pt x="4414670" y="261426"/>
                    </a:lnTo>
                    <a:lnTo>
                      <a:pt x="4359913" y="359202"/>
                    </a:lnTo>
                    <a:cubicBezTo>
                      <a:pt x="4341488" y="389814"/>
                      <a:pt x="4321729" y="422617"/>
                      <a:pt x="4304119" y="445095"/>
                    </a:cubicBezTo>
                    <a:cubicBezTo>
                      <a:pt x="4288759" y="464702"/>
                      <a:pt x="4270710" y="482440"/>
                      <a:pt x="4249241" y="501113"/>
                    </a:cubicBezTo>
                    <a:cubicBezTo>
                      <a:pt x="4232066" y="516051"/>
                      <a:pt x="4212072" y="521487"/>
                      <a:pt x="4193665" y="521489"/>
                    </a:cubicBezTo>
                    <a:cubicBezTo>
                      <a:pt x="4175257" y="521492"/>
                      <a:pt x="4157559" y="514371"/>
                      <a:pt x="4138797" y="501126"/>
                    </a:cubicBezTo>
                    <a:cubicBezTo>
                      <a:pt x="4120035" y="487880"/>
                      <a:pt x="4099563" y="465395"/>
                      <a:pt x="4081092" y="442017"/>
                    </a:cubicBezTo>
                    <a:lnTo>
                      <a:pt x="4027971" y="360859"/>
                    </a:lnTo>
                    <a:lnTo>
                      <a:pt x="3973278" y="260546"/>
                    </a:lnTo>
                    <a:lnTo>
                      <a:pt x="3917854" y="160465"/>
                    </a:lnTo>
                    <a:cubicBezTo>
                      <a:pt x="3899439" y="129738"/>
                      <a:pt x="3880109" y="99465"/>
                      <a:pt x="3862790" y="76179"/>
                    </a:cubicBezTo>
                    <a:cubicBezTo>
                      <a:pt x="3846784" y="54661"/>
                      <a:pt x="3829246" y="37203"/>
                      <a:pt x="3807585" y="20186"/>
                    </a:cubicBezTo>
                    <a:cubicBezTo>
                      <a:pt x="3789818" y="6228"/>
                      <a:pt x="3770590" y="-67"/>
                      <a:pt x="3752182" y="2"/>
                    </a:cubicBezTo>
                    <a:cubicBezTo>
                      <a:pt x="3733775" y="70"/>
                      <a:pt x="3715366" y="7997"/>
                      <a:pt x="3697141" y="20597"/>
                    </a:cubicBezTo>
                    <a:cubicBezTo>
                      <a:pt x="3678916" y="33198"/>
                      <a:pt x="3661237" y="52169"/>
                      <a:pt x="3642833" y="75604"/>
                    </a:cubicBezTo>
                    <a:lnTo>
                      <a:pt x="3586722" y="161208"/>
                    </a:lnTo>
                    <a:lnTo>
                      <a:pt x="3532473" y="260971"/>
                    </a:lnTo>
                    <a:lnTo>
                      <a:pt x="3531033" y="258939"/>
                    </a:lnTo>
                    <a:lnTo>
                      <a:pt x="3530338" y="261426"/>
                    </a:lnTo>
                    <a:lnTo>
                      <a:pt x="3475581" y="359202"/>
                    </a:lnTo>
                    <a:cubicBezTo>
                      <a:pt x="3457156" y="389813"/>
                      <a:pt x="3437397" y="422617"/>
                      <a:pt x="3419788" y="445095"/>
                    </a:cubicBezTo>
                    <a:cubicBezTo>
                      <a:pt x="3404427" y="464702"/>
                      <a:pt x="3386378" y="482440"/>
                      <a:pt x="3364909" y="501112"/>
                    </a:cubicBezTo>
                    <a:cubicBezTo>
                      <a:pt x="3347733" y="516051"/>
                      <a:pt x="3327740" y="521487"/>
                      <a:pt x="3309332" y="521489"/>
                    </a:cubicBezTo>
                    <a:cubicBezTo>
                      <a:pt x="3290925" y="521491"/>
                      <a:pt x="3273227" y="514371"/>
                      <a:pt x="3254465" y="501126"/>
                    </a:cubicBezTo>
                    <a:cubicBezTo>
                      <a:pt x="3235703" y="487880"/>
                      <a:pt x="3215231" y="465395"/>
                      <a:pt x="3196760" y="442017"/>
                    </a:cubicBezTo>
                    <a:lnTo>
                      <a:pt x="3143638" y="360859"/>
                    </a:lnTo>
                    <a:lnTo>
                      <a:pt x="3088946" y="260546"/>
                    </a:lnTo>
                    <a:lnTo>
                      <a:pt x="3033522" y="160465"/>
                    </a:lnTo>
                    <a:cubicBezTo>
                      <a:pt x="3015107" y="129737"/>
                      <a:pt x="2995777" y="99464"/>
                      <a:pt x="2978458" y="76179"/>
                    </a:cubicBezTo>
                    <a:cubicBezTo>
                      <a:pt x="2962453" y="54660"/>
                      <a:pt x="2944914" y="37202"/>
                      <a:pt x="2923253" y="20185"/>
                    </a:cubicBezTo>
                    <a:cubicBezTo>
                      <a:pt x="2905486" y="6227"/>
                      <a:pt x="2886258" y="-67"/>
                      <a:pt x="2867850" y="1"/>
                    </a:cubicBezTo>
                    <a:cubicBezTo>
                      <a:pt x="2849443" y="70"/>
                      <a:pt x="2831033" y="7996"/>
                      <a:pt x="2812809" y="20597"/>
                    </a:cubicBezTo>
                    <a:cubicBezTo>
                      <a:pt x="2794584" y="33197"/>
                      <a:pt x="2776904" y="52169"/>
                      <a:pt x="2758501" y="75604"/>
                    </a:cubicBezTo>
                    <a:lnTo>
                      <a:pt x="2702390" y="161208"/>
                    </a:lnTo>
                    <a:lnTo>
                      <a:pt x="2648141" y="260971"/>
                    </a:lnTo>
                    <a:cubicBezTo>
                      <a:pt x="2648140" y="260731"/>
                      <a:pt x="2648138" y="260491"/>
                      <a:pt x="2648137" y="260251"/>
                    </a:cubicBezTo>
                    <a:lnTo>
                      <a:pt x="2647684" y="261426"/>
                    </a:lnTo>
                    <a:lnTo>
                      <a:pt x="2592927" y="359202"/>
                    </a:lnTo>
                    <a:cubicBezTo>
                      <a:pt x="2574502" y="389814"/>
                      <a:pt x="2554743" y="422617"/>
                      <a:pt x="2537133" y="445095"/>
                    </a:cubicBezTo>
                    <a:cubicBezTo>
                      <a:pt x="2521774" y="464702"/>
                      <a:pt x="2503724" y="482440"/>
                      <a:pt x="2482256" y="501113"/>
                    </a:cubicBezTo>
                    <a:cubicBezTo>
                      <a:pt x="2465080" y="516051"/>
                      <a:pt x="2445086" y="521487"/>
                      <a:pt x="2426679" y="521489"/>
                    </a:cubicBezTo>
                    <a:cubicBezTo>
                      <a:pt x="2408271" y="521492"/>
                      <a:pt x="2390573" y="514371"/>
                      <a:pt x="2371811" y="501126"/>
                    </a:cubicBezTo>
                    <a:cubicBezTo>
                      <a:pt x="2353049" y="487880"/>
                      <a:pt x="2332577" y="465395"/>
                      <a:pt x="2314106" y="442017"/>
                    </a:cubicBezTo>
                    <a:lnTo>
                      <a:pt x="2260985" y="360859"/>
                    </a:lnTo>
                    <a:lnTo>
                      <a:pt x="2206292" y="260546"/>
                    </a:lnTo>
                    <a:lnTo>
                      <a:pt x="2150869" y="160465"/>
                    </a:lnTo>
                    <a:cubicBezTo>
                      <a:pt x="2132454" y="129738"/>
                      <a:pt x="2113124" y="99465"/>
                      <a:pt x="2095804" y="76179"/>
                    </a:cubicBezTo>
                    <a:cubicBezTo>
                      <a:pt x="2079799" y="54661"/>
                      <a:pt x="2062260" y="37203"/>
                      <a:pt x="2040599" y="20186"/>
                    </a:cubicBezTo>
                    <a:cubicBezTo>
                      <a:pt x="2022832" y="6228"/>
                      <a:pt x="2003604" y="-67"/>
                      <a:pt x="1985197" y="2"/>
                    </a:cubicBezTo>
                    <a:cubicBezTo>
                      <a:pt x="1966789" y="70"/>
                      <a:pt x="1948380" y="7997"/>
                      <a:pt x="1930155" y="20597"/>
                    </a:cubicBezTo>
                    <a:cubicBezTo>
                      <a:pt x="1911930" y="33198"/>
                      <a:pt x="1894251" y="52169"/>
                      <a:pt x="1875848" y="75604"/>
                    </a:cubicBezTo>
                    <a:lnTo>
                      <a:pt x="1819736" y="161208"/>
                    </a:lnTo>
                    <a:lnTo>
                      <a:pt x="1765487" y="260971"/>
                    </a:lnTo>
                    <a:lnTo>
                      <a:pt x="1765122" y="260456"/>
                    </a:lnTo>
                    <a:lnTo>
                      <a:pt x="1764852" y="261426"/>
                    </a:lnTo>
                    <a:lnTo>
                      <a:pt x="1710094" y="359202"/>
                    </a:lnTo>
                    <a:cubicBezTo>
                      <a:pt x="1691669" y="389813"/>
                      <a:pt x="1671910" y="422617"/>
                      <a:pt x="1654301" y="445095"/>
                    </a:cubicBezTo>
                    <a:cubicBezTo>
                      <a:pt x="1638940" y="464702"/>
                      <a:pt x="1620892" y="482440"/>
                      <a:pt x="1599423" y="501112"/>
                    </a:cubicBezTo>
                    <a:cubicBezTo>
                      <a:pt x="1582247" y="516051"/>
                      <a:pt x="1562253" y="521487"/>
                      <a:pt x="1543846" y="521489"/>
                    </a:cubicBezTo>
                    <a:cubicBezTo>
                      <a:pt x="1525439" y="521491"/>
                      <a:pt x="1507740" y="514371"/>
                      <a:pt x="1488978" y="501126"/>
                    </a:cubicBezTo>
                    <a:cubicBezTo>
                      <a:pt x="1470216" y="487880"/>
                      <a:pt x="1449745" y="465395"/>
                      <a:pt x="1431273" y="442017"/>
                    </a:cubicBezTo>
                    <a:lnTo>
                      <a:pt x="1378152" y="360859"/>
                    </a:lnTo>
                    <a:lnTo>
                      <a:pt x="1323460" y="260546"/>
                    </a:lnTo>
                    <a:lnTo>
                      <a:pt x="1268035" y="160465"/>
                    </a:lnTo>
                    <a:cubicBezTo>
                      <a:pt x="1249621" y="129737"/>
                      <a:pt x="1230291" y="99464"/>
                      <a:pt x="1212971" y="76179"/>
                    </a:cubicBezTo>
                    <a:cubicBezTo>
                      <a:pt x="1196966" y="54660"/>
                      <a:pt x="1179427" y="37202"/>
                      <a:pt x="1157767" y="20185"/>
                    </a:cubicBezTo>
                    <a:cubicBezTo>
                      <a:pt x="1139999" y="6227"/>
                      <a:pt x="1120771" y="-67"/>
                      <a:pt x="1102364" y="1"/>
                    </a:cubicBezTo>
                    <a:cubicBezTo>
                      <a:pt x="1083957" y="70"/>
                      <a:pt x="1065547" y="7996"/>
                      <a:pt x="1047322" y="20597"/>
                    </a:cubicBezTo>
                    <a:cubicBezTo>
                      <a:pt x="1029098" y="33197"/>
                      <a:pt x="1011418" y="52169"/>
                      <a:pt x="993015" y="75604"/>
                    </a:cubicBezTo>
                    <a:lnTo>
                      <a:pt x="936903" y="161208"/>
                    </a:lnTo>
                    <a:lnTo>
                      <a:pt x="882654" y="260971"/>
                    </a:lnTo>
                    <a:cubicBezTo>
                      <a:pt x="882653" y="260731"/>
                      <a:pt x="882652" y="260491"/>
                      <a:pt x="882650" y="260251"/>
                    </a:cubicBezTo>
                    <a:lnTo>
                      <a:pt x="882198" y="261426"/>
                    </a:lnTo>
                    <a:lnTo>
                      <a:pt x="827441" y="359202"/>
                    </a:lnTo>
                    <a:cubicBezTo>
                      <a:pt x="809016" y="389814"/>
                      <a:pt x="789257" y="422617"/>
                      <a:pt x="771647" y="445095"/>
                    </a:cubicBezTo>
                    <a:cubicBezTo>
                      <a:pt x="756287" y="464702"/>
                      <a:pt x="738238" y="482440"/>
                      <a:pt x="716769" y="501113"/>
                    </a:cubicBezTo>
                    <a:cubicBezTo>
                      <a:pt x="699594" y="516051"/>
                      <a:pt x="679600" y="521487"/>
                      <a:pt x="661192" y="521489"/>
                    </a:cubicBezTo>
                    <a:cubicBezTo>
                      <a:pt x="642785" y="521492"/>
                      <a:pt x="625087" y="514371"/>
                      <a:pt x="606325" y="501126"/>
                    </a:cubicBezTo>
                    <a:cubicBezTo>
                      <a:pt x="587563" y="487880"/>
                      <a:pt x="567091" y="465395"/>
                      <a:pt x="548620" y="442017"/>
                    </a:cubicBezTo>
                    <a:lnTo>
                      <a:pt x="495499" y="360859"/>
                    </a:lnTo>
                    <a:lnTo>
                      <a:pt x="440806" y="260546"/>
                    </a:lnTo>
                    <a:lnTo>
                      <a:pt x="385382" y="160465"/>
                    </a:lnTo>
                    <a:cubicBezTo>
                      <a:pt x="366967" y="129738"/>
                      <a:pt x="347637" y="99465"/>
                      <a:pt x="330318" y="76179"/>
                    </a:cubicBezTo>
                    <a:cubicBezTo>
                      <a:pt x="314312" y="54661"/>
                      <a:pt x="296774" y="37203"/>
                      <a:pt x="275113" y="20186"/>
                    </a:cubicBezTo>
                    <a:cubicBezTo>
                      <a:pt x="257346" y="6228"/>
                      <a:pt x="238118" y="-67"/>
                      <a:pt x="219710" y="2"/>
                    </a:cubicBezTo>
                    <a:cubicBezTo>
                      <a:pt x="201303" y="70"/>
                      <a:pt x="182894" y="7997"/>
                      <a:pt x="164668" y="20597"/>
                    </a:cubicBezTo>
                    <a:cubicBezTo>
                      <a:pt x="146444" y="33198"/>
                      <a:pt x="128765" y="52169"/>
                      <a:pt x="110361" y="75604"/>
                    </a:cubicBezTo>
                    <a:lnTo>
                      <a:pt x="54250" y="161208"/>
                    </a:lnTo>
                    <a:lnTo>
                      <a:pt x="0" y="260971"/>
                    </a:lnTo>
                  </a:path>
                </a:pathLst>
              </a:custGeom>
              <a:no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cxnSp>
            <p:nvCxnSpPr>
              <p:cNvPr id="162" name="Straight Connector 161">
                <a:extLst>
                  <a:ext uri="{FF2B5EF4-FFF2-40B4-BE49-F238E27FC236}">
                    <a16:creationId xmlns:a16="http://schemas.microsoft.com/office/drawing/2014/main" id="{2EE77C94-3239-29F6-A8BB-72911C336ABB}"/>
                  </a:ext>
                </a:extLst>
              </p:cNvPr>
              <p:cNvCxnSpPr>
                <a:cxnSpLocks/>
                <a:stCxn id="161" idx="142"/>
                <a:endCxn id="160" idx="142"/>
              </p:cNvCxnSpPr>
              <p:nvPr/>
            </p:nvCxnSpPr>
            <p:spPr>
              <a:xfrm>
                <a:off x="5090274" y="2215134"/>
                <a:ext cx="0" cy="785074"/>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3" name="Straight Connector 162">
                <a:extLst>
                  <a:ext uri="{FF2B5EF4-FFF2-40B4-BE49-F238E27FC236}">
                    <a16:creationId xmlns:a16="http://schemas.microsoft.com/office/drawing/2014/main" id="{61C71300-27CF-5A0B-29CA-026001F95523}"/>
                  </a:ext>
                </a:extLst>
              </p:cNvPr>
              <p:cNvCxnSpPr>
                <a:cxnSpLocks/>
              </p:cNvCxnSpPr>
              <p:nvPr/>
            </p:nvCxnSpPr>
            <p:spPr>
              <a:xfrm>
                <a:off x="8026835" y="2192802"/>
                <a:ext cx="0" cy="785074"/>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2" name="TextBox 1">
              <a:hlinkClick r:id="rId3"/>
              <a:extLst>
                <a:ext uri="{FF2B5EF4-FFF2-40B4-BE49-F238E27FC236}">
                  <a16:creationId xmlns:a16="http://schemas.microsoft.com/office/drawing/2014/main" id="{F934DD5E-1AA1-4124-9865-5CB45166FF81}"/>
                </a:ext>
              </a:extLst>
            </p:cNvPr>
            <p:cNvSpPr txBox="1"/>
            <p:nvPr/>
          </p:nvSpPr>
          <p:spPr>
            <a:xfrm>
              <a:off x="7903003" y="5663773"/>
              <a:ext cx="558126" cy="307777"/>
            </a:xfrm>
            <a:prstGeom prst="rect">
              <a:avLst/>
            </a:prstGeom>
            <a:noFill/>
          </p:spPr>
          <p:txBody>
            <a:bodyPr wrap="square" rtlCol="0">
              <a:spAutoFit/>
            </a:bodyPr>
            <a:lstStyle/>
            <a:p>
              <a:pPr algn="l"/>
              <a:r>
                <a:rPr lang="en-GB" sz="1400" dirty="0">
                  <a:solidFill>
                    <a:schemeClr val="tx1">
                      <a:lumMod val="50000"/>
                      <a:lumOff val="50000"/>
                    </a:schemeClr>
                  </a:solidFill>
                  <a:latin typeface="Arial" panose="020B0604020202020204" pitchFamily="34" charset="0"/>
                  <a:cs typeface="Arial" panose="020B0604020202020204" pitchFamily="34" charset="0"/>
                </a:rPr>
                <a:t>CC0</a:t>
              </a:r>
            </a:p>
          </p:txBody>
        </p:sp>
        <p:sp>
          <p:nvSpPr>
            <p:cNvPr id="11" name="Freeform: Shape 10">
              <a:extLst>
                <a:ext uri="{FF2B5EF4-FFF2-40B4-BE49-F238E27FC236}">
                  <a16:creationId xmlns:a16="http://schemas.microsoft.com/office/drawing/2014/main" id="{25E6EC61-90C7-4892-183F-4C0481BDBD9E}"/>
                </a:ext>
              </a:extLst>
            </p:cNvPr>
            <p:cNvSpPr/>
            <p:nvPr/>
          </p:nvSpPr>
          <p:spPr>
            <a:xfrm>
              <a:off x="7538301" y="1074533"/>
              <a:ext cx="298383" cy="4926123"/>
            </a:xfrm>
            <a:custGeom>
              <a:avLst/>
              <a:gdLst>
                <a:gd name="csX0" fmla="*/ 0 w 298383"/>
                <a:gd name="csY0" fmla="*/ 0 h 4926123"/>
                <a:gd name="csX1" fmla="*/ 19250 w 298383"/>
                <a:gd name="csY1" fmla="*/ 777635 h 4926123"/>
                <a:gd name="csX2" fmla="*/ 192505 w 298383"/>
                <a:gd name="csY2" fmla="*/ 1355151 h 4926123"/>
                <a:gd name="csX3" fmla="*/ 125128 w 298383"/>
                <a:gd name="csY3" fmla="*/ 3540086 h 4926123"/>
                <a:gd name="csX4" fmla="*/ 298383 w 298383"/>
                <a:gd name="csY4" fmla="*/ 4223479 h 4926123"/>
                <a:gd name="csX5" fmla="*/ 269507 w 298383"/>
                <a:gd name="csY5" fmla="*/ 4926123 h 4926123"/>
              </a:gdLst>
              <a:ahLst/>
              <a:cxnLst>
                <a:cxn ang="0">
                  <a:pos x="csX0" y="csY0"/>
                </a:cxn>
                <a:cxn ang="0">
                  <a:pos x="csX1" y="csY1"/>
                </a:cxn>
                <a:cxn ang="0">
                  <a:pos x="csX2" y="csY2"/>
                </a:cxn>
                <a:cxn ang="0">
                  <a:pos x="csX3" y="csY3"/>
                </a:cxn>
                <a:cxn ang="0">
                  <a:pos x="csX4" y="csY4"/>
                </a:cxn>
                <a:cxn ang="0">
                  <a:pos x="csX5" y="csY5"/>
                </a:cxn>
              </a:cxnLst>
              <a:rect l="l" t="t" r="r" b="b"/>
              <a:pathLst>
                <a:path w="298383" h="4926123">
                  <a:moveTo>
                    <a:pt x="0" y="0"/>
                  </a:moveTo>
                  <a:lnTo>
                    <a:pt x="19250" y="777635"/>
                  </a:lnTo>
                  <a:lnTo>
                    <a:pt x="192505" y="1355151"/>
                  </a:lnTo>
                  <a:lnTo>
                    <a:pt x="125128" y="3540086"/>
                  </a:lnTo>
                  <a:lnTo>
                    <a:pt x="298383" y="4223479"/>
                  </a:lnTo>
                  <a:lnTo>
                    <a:pt x="269507" y="4926123"/>
                  </a:lnTo>
                </a:path>
              </a:pathLst>
            </a:custGeom>
            <a:noFill/>
            <a:ln w="1143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Freeform: Shape 11">
              <a:extLst>
                <a:ext uri="{FF2B5EF4-FFF2-40B4-BE49-F238E27FC236}">
                  <a16:creationId xmlns:a16="http://schemas.microsoft.com/office/drawing/2014/main" id="{CBDA5BE4-D6D9-A767-2469-C8ACAAF78DE9}"/>
                </a:ext>
              </a:extLst>
            </p:cNvPr>
            <p:cNvSpPr/>
            <p:nvPr/>
          </p:nvSpPr>
          <p:spPr>
            <a:xfrm>
              <a:off x="7143024" y="1074533"/>
              <a:ext cx="298383" cy="4926123"/>
            </a:xfrm>
            <a:custGeom>
              <a:avLst/>
              <a:gdLst>
                <a:gd name="csX0" fmla="*/ 0 w 298383"/>
                <a:gd name="csY0" fmla="*/ 0 h 4926123"/>
                <a:gd name="csX1" fmla="*/ 19250 w 298383"/>
                <a:gd name="csY1" fmla="*/ 777635 h 4926123"/>
                <a:gd name="csX2" fmla="*/ 192505 w 298383"/>
                <a:gd name="csY2" fmla="*/ 1355151 h 4926123"/>
                <a:gd name="csX3" fmla="*/ 125128 w 298383"/>
                <a:gd name="csY3" fmla="*/ 3540086 h 4926123"/>
                <a:gd name="csX4" fmla="*/ 298383 w 298383"/>
                <a:gd name="csY4" fmla="*/ 4223479 h 4926123"/>
                <a:gd name="csX5" fmla="*/ 269507 w 298383"/>
                <a:gd name="csY5" fmla="*/ 4926123 h 4926123"/>
              </a:gdLst>
              <a:ahLst/>
              <a:cxnLst>
                <a:cxn ang="0">
                  <a:pos x="csX0" y="csY0"/>
                </a:cxn>
                <a:cxn ang="0">
                  <a:pos x="csX1" y="csY1"/>
                </a:cxn>
                <a:cxn ang="0">
                  <a:pos x="csX2" y="csY2"/>
                </a:cxn>
                <a:cxn ang="0">
                  <a:pos x="csX3" y="csY3"/>
                </a:cxn>
                <a:cxn ang="0">
                  <a:pos x="csX4" y="csY4"/>
                </a:cxn>
                <a:cxn ang="0">
                  <a:pos x="csX5" y="csY5"/>
                </a:cxn>
              </a:cxnLst>
              <a:rect l="l" t="t" r="r" b="b"/>
              <a:pathLst>
                <a:path w="298383" h="4926123">
                  <a:moveTo>
                    <a:pt x="0" y="0"/>
                  </a:moveTo>
                  <a:lnTo>
                    <a:pt x="19250" y="777635"/>
                  </a:lnTo>
                  <a:lnTo>
                    <a:pt x="192505" y="1355151"/>
                  </a:lnTo>
                  <a:lnTo>
                    <a:pt x="125128" y="3540086"/>
                  </a:lnTo>
                  <a:lnTo>
                    <a:pt x="298383" y="4223479"/>
                  </a:lnTo>
                  <a:lnTo>
                    <a:pt x="269507" y="4926123"/>
                  </a:lnTo>
                </a:path>
              </a:pathLst>
            </a:custGeom>
            <a:noFill/>
            <a:ln w="1143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Freeform: Shape 12">
              <a:extLst>
                <a:ext uri="{FF2B5EF4-FFF2-40B4-BE49-F238E27FC236}">
                  <a16:creationId xmlns:a16="http://schemas.microsoft.com/office/drawing/2014/main" id="{E77F5B5C-9A3D-B8E1-2036-CBE11593F25A}"/>
                </a:ext>
              </a:extLst>
            </p:cNvPr>
            <p:cNvSpPr/>
            <p:nvPr/>
          </p:nvSpPr>
          <p:spPr>
            <a:xfrm>
              <a:off x="6788120" y="1064905"/>
              <a:ext cx="298383" cy="4926123"/>
            </a:xfrm>
            <a:custGeom>
              <a:avLst/>
              <a:gdLst>
                <a:gd name="csX0" fmla="*/ 0 w 298383"/>
                <a:gd name="csY0" fmla="*/ 0 h 4926123"/>
                <a:gd name="csX1" fmla="*/ 19250 w 298383"/>
                <a:gd name="csY1" fmla="*/ 777635 h 4926123"/>
                <a:gd name="csX2" fmla="*/ 192505 w 298383"/>
                <a:gd name="csY2" fmla="*/ 1355151 h 4926123"/>
                <a:gd name="csX3" fmla="*/ 125128 w 298383"/>
                <a:gd name="csY3" fmla="*/ 3540086 h 4926123"/>
                <a:gd name="csX4" fmla="*/ 298383 w 298383"/>
                <a:gd name="csY4" fmla="*/ 4223479 h 4926123"/>
                <a:gd name="csX5" fmla="*/ 269507 w 298383"/>
                <a:gd name="csY5" fmla="*/ 4926123 h 4926123"/>
              </a:gdLst>
              <a:ahLst/>
              <a:cxnLst>
                <a:cxn ang="0">
                  <a:pos x="csX0" y="csY0"/>
                </a:cxn>
                <a:cxn ang="0">
                  <a:pos x="csX1" y="csY1"/>
                </a:cxn>
                <a:cxn ang="0">
                  <a:pos x="csX2" y="csY2"/>
                </a:cxn>
                <a:cxn ang="0">
                  <a:pos x="csX3" y="csY3"/>
                </a:cxn>
                <a:cxn ang="0">
                  <a:pos x="csX4" y="csY4"/>
                </a:cxn>
                <a:cxn ang="0">
                  <a:pos x="csX5" y="csY5"/>
                </a:cxn>
              </a:cxnLst>
              <a:rect l="l" t="t" r="r" b="b"/>
              <a:pathLst>
                <a:path w="298383" h="4926123">
                  <a:moveTo>
                    <a:pt x="0" y="0"/>
                  </a:moveTo>
                  <a:lnTo>
                    <a:pt x="19250" y="777635"/>
                  </a:lnTo>
                  <a:lnTo>
                    <a:pt x="192505" y="1355151"/>
                  </a:lnTo>
                  <a:lnTo>
                    <a:pt x="125128" y="3540086"/>
                  </a:lnTo>
                  <a:lnTo>
                    <a:pt x="298383" y="4223479"/>
                  </a:lnTo>
                  <a:lnTo>
                    <a:pt x="269507" y="4926123"/>
                  </a:lnTo>
                </a:path>
              </a:pathLst>
            </a:custGeom>
            <a:noFill/>
            <a:ln w="1143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Freeform: Shape 13">
              <a:extLst>
                <a:ext uri="{FF2B5EF4-FFF2-40B4-BE49-F238E27FC236}">
                  <a16:creationId xmlns:a16="http://schemas.microsoft.com/office/drawing/2014/main" id="{C418993A-2B45-90DD-6A8E-B9434EE77875}"/>
                </a:ext>
              </a:extLst>
            </p:cNvPr>
            <p:cNvSpPr/>
            <p:nvPr/>
          </p:nvSpPr>
          <p:spPr>
            <a:xfrm>
              <a:off x="6406415" y="1074533"/>
              <a:ext cx="298383" cy="4926123"/>
            </a:xfrm>
            <a:custGeom>
              <a:avLst/>
              <a:gdLst>
                <a:gd name="csX0" fmla="*/ 0 w 298383"/>
                <a:gd name="csY0" fmla="*/ 0 h 4926123"/>
                <a:gd name="csX1" fmla="*/ 19250 w 298383"/>
                <a:gd name="csY1" fmla="*/ 777635 h 4926123"/>
                <a:gd name="csX2" fmla="*/ 192505 w 298383"/>
                <a:gd name="csY2" fmla="*/ 1355151 h 4926123"/>
                <a:gd name="csX3" fmla="*/ 125128 w 298383"/>
                <a:gd name="csY3" fmla="*/ 3540086 h 4926123"/>
                <a:gd name="csX4" fmla="*/ 298383 w 298383"/>
                <a:gd name="csY4" fmla="*/ 4223479 h 4926123"/>
                <a:gd name="csX5" fmla="*/ 269507 w 298383"/>
                <a:gd name="csY5" fmla="*/ 4926123 h 4926123"/>
              </a:gdLst>
              <a:ahLst/>
              <a:cxnLst>
                <a:cxn ang="0">
                  <a:pos x="csX0" y="csY0"/>
                </a:cxn>
                <a:cxn ang="0">
                  <a:pos x="csX1" y="csY1"/>
                </a:cxn>
                <a:cxn ang="0">
                  <a:pos x="csX2" y="csY2"/>
                </a:cxn>
                <a:cxn ang="0">
                  <a:pos x="csX3" y="csY3"/>
                </a:cxn>
                <a:cxn ang="0">
                  <a:pos x="csX4" y="csY4"/>
                </a:cxn>
                <a:cxn ang="0">
                  <a:pos x="csX5" y="csY5"/>
                </a:cxn>
              </a:cxnLst>
              <a:rect l="l" t="t" r="r" b="b"/>
              <a:pathLst>
                <a:path w="298383" h="4926123">
                  <a:moveTo>
                    <a:pt x="0" y="0"/>
                  </a:moveTo>
                  <a:lnTo>
                    <a:pt x="19250" y="777635"/>
                  </a:lnTo>
                  <a:lnTo>
                    <a:pt x="192505" y="1355151"/>
                  </a:lnTo>
                  <a:lnTo>
                    <a:pt x="125128" y="3540086"/>
                  </a:lnTo>
                  <a:lnTo>
                    <a:pt x="298383" y="4223479"/>
                  </a:lnTo>
                  <a:lnTo>
                    <a:pt x="269507" y="4926123"/>
                  </a:lnTo>
                </a:path>
              </a:pathLst>
            </a:custGeom>
            <a:noFill/>
            <a:ln w="1143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Freeform: Shape 14">
              <a:extLst>
                <a:ext uri="{FF2B5EF4-FFF2-40B4-BE49-F238E27FC236}">
                  <a16:creationId xmlns:a16="http://schemas.microsoft.com/office/drawing/2014/main" id="{540E1084-96D6-A9F9-F843-6ACF14C1B056}"/>
                </a:ext>
              </a:extLst>
            </p:cNvPr>
            <p:cNvSpPr/>
            <p:nvPr/>
          </p:nvSpPr>
          <p:spPr>
            <a:xfrm>
              <a:off x="6064632" y="1074533"/>
              <a:ext cx="298383" cy="4926123"/>
            </a:xfrm>
            <a:custGeom>
              <a:avLst/>
              <a:gdLst>
                <a:gd name="csX0" fmla="*/ 0 w 298383"/>
                <a:gd name="csY0" fmla="*/ 0 h 4926123"/>
                <a:gd name="csX1" fmla="*/ 19250 w 298383"/>
                <a:gd name="csY1" fmla="*/ 777635 h 4926123"/>
                <a:gd name="csX2" fmla="*/ 192505 w 298383"/>
                <a:gd name="csY2" fmla="*/ 1355151 h 4926123"/>
                <a:gd name="csX3" fmla="*/ 125128 w 298383"/>
                <a:gd name="csY3" fmla="*/ 3540086 h 4926123"/>
                <a:gd name="csX4" fmla="*/ 298383 w 298383"/>
                <a:gd name="csY4" fmla="*/ 4223479 h 4926123"/>
                <a:gd name="csX5" fmla="*/ 269507 w 298383"/>
                <a:gd name="csY5" fmla="*/ 4926123 h 4926123"/>
              </a:gdLst>
              <a:ahLst/>
              <a:cxnLst>
                <a:cxn ang="0">
                  <a:pos x="csX0" y="csY0"/>
                </a:cxn>
                <a:cxn ang="0">
                  <a:pos x="csX1" y="csY1"/>
                </a:cxn>
                <a:cxn ang="0">
                  <a:pos x="csX2" y="csY2"/>
                </a:cxn>
                <a:cxn ang="0">
                  <a:pos x="csX3" y="csY3"/>
                </a:cxn>
                <a:cxn ang="0">
                  <a:pos x="csX4" y="csY4"/>
                </a:cxn>
                <a:cxn ang="0">
                  <a:pos x="csX5" y="csY5"/>
                </a:cxn>
              </a:cxnLst>
              <a:rect l="l" t="t" r="r" b="b"/>
              <a:pathLst>
                <a:path w="298383" h="4926123">
                  <a:moveTo>
                    <a:pt x="0" y="0"/>
                  </a:moveTo>
                  <a:lnTo>
                    <a:pt x="19250" y="777635"/>
                  </a:lnTo>
                  <a:lnTo>
                    <a:pt x="192505" y="1355151"/>
                  </a:lnTo>
                  <a:lnTo>
                    <a:pt x="125128" y="3540086"/>
                  </a:lnTo>
                  <a:lnTo>
                    <a:pt x="298383" y="4223479"/>
                  </a:lnTo>
                  <a:lnTo>
                    <a:pt x="269507" y="4926123"/>
                  </a:lnTo>
                </a:path>
              </a:pathLst>
            </a:custGeom>
            <a:noFill/>
            <a:ln w="1143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Freeform: Shape 15">
              <a:extLst>
                <a:ext uri="{FF2B5EF4-FFF2-40B4-BE49-F238E27FC236}">
                  <a16:creationId xmlns:a16="http://schemas.microsoft.com/office/drawing/2014/main" id="{E8B701B7-1B40-781B-E276-098F00C8E08C}"/>
                </a:ext>
              </a:extLst>
            </p:cNvPr>
            <p:cNvSpPr/>
            <p:nvPr/>
          </p:nvSpPr>
          <p:spPr>
            <a:xfrm>
              <a:off x="5709842" y="1074533"/>
              <a:ext cx="298383" cy="4926123"/>
            </a:xfrm>
            <a:custGeom>
              <a:avLst/>
              <a:gdLst>
                <a:gd name="csX0" fmla="*/ 0 w 298383"/>
                <a:gd name="csY0" fmla="*/ 0 h 4926123"/>
                <a:gd name="csX1" fmla="*/ 19250 w 298383"/>
                <a:gd name="csY1" fmla="*/ 777635 h 4926123"/>
                <a:gd name="csX2" fmla="*/ 192505 w 298383"/>
                <a:gd name="csY2" fmla="*/ 1355151 h 4926123"/>
                <a:gd name="csX3" fmla="*/ 125128 w 298383"/>
                <a:gd name="csY3" fmla="*/ 3540086 h 4926123"/>
                <a:gd name="csX4" fmla="*/ 298383 w 298383"/>
                <a:gd name="csY4" fmla="*/ 4223479 h 4926123"/>
                <a:gd name="csX5" fmla="*/ 269507 w 298383"/>
                <a:gd name="csY5" fmla="*/ 4926123 h 4926123"/>
              </a:gdLst>
              <a:ahLst/>
              <a:cxnLst>
                <a:cxn ang="0">
                  <a:pos x="csX0" y="csY0"/>
                </a:cxn>
                <a:cxn ang="0">
                  <a:pos x="csX1" y="csY1"/>
                </a:cxn>
                <a:cxn ang="0">
                  <a:pos x="csX2" y="csY2"/>
                </a:cxn>
                <a:cxn ang="0">
                  <a:pos x="csX3" y="csY3"/>
                </a:cxn>
                <a:cxn ang="0">
                  <a:pos x="csX4" y="csY4"/>
                </a:cxn>
                <a:cxn ang="0">
                  <a:pos x="csX5" y="csY5"/>
                </a:cxn>
              </a:cxnLst>
              <a:rect l="l" t="t" r="r" b="b"/>
              <a:pathLst>
                <a:path w="298383" h="4926123">
                  <a:moveTo>
                    <a:pt x="0" y="0"/>
                  </a:moveTo>
                  <a:lnTo>
                    <a:pt x="19250" y="777635"/>
                  </a:lnTo>
                  <a:lnTo>
                    <a:pt x="192505" y="1355151"/>
                  </a:lnTo>
                  <a:lnTo>
                    <a:pt x="125128" y="3540086"/>
                  </a:lnTo>
                  <a:lnTo>
                    <a:pt x="298383" y="4223479"/>
                  </a:lnTo>
                  <a:lnTo>
                    <a:pt x="269507" y="4926123"/>
                  </a:lnTo>
                </a:path>
              </a:pathLst>
            </a:custGeom>
            <a:noFill/>
            <a:ln w="1143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24" name="Straight Connector 23">
            <a:extLst>
              <a:ext uri="{FF2B5EF4-FFF2-40B4-BE49-F238E27FC236}">
                <a16:creationId xmlns:a16="http://schemas.microsoft.com/office/drawing/2014/main" id="{8635E0D4-B888-DDF5-09B0-2CDF7AB343A1}"/>
              </a:ext>
            </a:extLst>
          </p:cNvPr>
          <p:cNvCxnSpPr/>
          <p:nvPr/>
        </p:nvCxnSpPr>
        <p:spPr>
          <a:xfrm>
            <a:off x="6179695" y="5971550"/>
            <a:ext cx="0" cy="382476"/>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344F9135-CD7F-9125-F14A-B322170C506B}"/>
              </a:ext>
            </a:extLst>
          </p:cNvPr>
          <p:cNvCxnSpPr/>
          <p:nvPr/>
        </p:nvCxnSpPr>
        <p:spPr>
          <a:xfrm>
            <a:off x="6519636" y="5971550"/>
            <a:ext cx="0" cy="382476"/>
          </a:xfrm>
          <a:prstGeom prst="line">
            <a:avLst/>
          </a:prstGeom>
          <a:ln w="28575">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7" name="Straight Arrow Connector 26">
            <a:extLst>
              <a:ext uri="{FF2B5EF4-FFF2-40B4-BE49-F238E27FC236}">
                <a16:creationId xmlns:a16="http://schemas.microsoft.com/office/drawing/2014/main" id="{9E7256DA-0ABF-54D1-1699-5AF47B050FA6}"/>
              </a:ext>
            </a:extLst>
          </p:cNvPr>
          <p:cNvCxnSpPr>
            <a:cxnSpLocks/>
          </p:cNvCxnSpPr>
          <p:nvPr/>
        </p:nvCxnSpPr>
        <p:spPr>
          <a:xfrm>
            <a:off x="6179695" y="6233849"/>
            <a:ext cx="327239" cy="0"/>
          </a:xfrm>
          <a:prstGeom prst="straightConnector1">
            <a:avLst/>
          </a:prstGeom>
          <a:ln w="28575">
            <a:solidFill>
              <a:schemeClr val="tx1"/>
            </a:solidFill>
            <a:headEnd type="triangle" w="med" len="lg"/>
            <a:tailEnd type="triangle" w="med" len="lg"/>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844458824"/>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C3F0EC-522D-D0D0-C0EE-7647EE0B2BCA}"/>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B8245C29-8137-AFD1-0911-117B79CB4807}"/>
              </a:ext>
            </a:extLst>
          </p:cNvPr>
          <p:cNvSpPr>
            <a:spLocks noGrp="1"/>
          </p:cNvSpPr>
          <p:nvPr>
            <p:ph type="title"/>
          </p:nvPr>
        </p:nvSpPr>
        <p:spPr/>
        <p:txBody>
          <a:bodyPr/>
          <a:lstStyle/>
          <a:p>
            <a:r>
              <a:rPr lang="en-GB"/>
              <a:t>Lab diffraction gratings</a:t>
            </a:r>
          </a:p>
        </p:txBody>
      </p:sp>
      <p:grpSp>
        <p:nvGrpSpPr>
          <p:cNvPr id="2" name="Group 1">
            <a:extLst>
              <a:ext uri="{FF2B5EF4-FFF2-40B4-BE49-F238E27FC236}">
                <a16:creationId xmlns:a16="http://schemas.microsoft.com/office/drawing/2014/main" id="{6BD442BC-721A-25C2-5ACB-624F3E34B536}"/>
              </a:ext>
            </a:extLst>
          </p:cNvPr>
          <p:cNvGrpSpPr/>
          <p:nvPr/>
        </p:nvGrpSpPr>
        <p:grpSpPr>
          <a:xfrm>
            <a:off x="5471667" y="1172799"/>
            <a:ext cx="2730500" cy="2408601"/>
            <a:chOff x="5992367" y="1185499"/>
            <a:chExt cx="2730500" cy="2408601"/>
          </a:xfrm>
        </p:grpSpPr>
        <p:sp>
          <p:nvSpPr>
            <p:cNvPr id="4" name="Rectangle: Rounded Corners 3">
              <a:extLst>
                <a:ext uri="{FF2B5EF4-FFF2-40B4-BE49-F238E27FC236}">
                  <a16:creationId xmlns:a16="http://schemas.microsoft.com/office/drawing/2014/main" id="{447636BE-9640-6527-38AD-6E16F811C39A}"/>
                </a:ext>
              </a:extLst>
            </p:cNvPr>
            <p:cNvSpPr/>
            <p:nvPr/>
          </p:nvSpPr>
          <p:spPr>
            <a:xfrm>
              <a:off x="5992367" y="1185499"/>
              <a:ext cx="2730500" cy="2408601"/>
            </a:xfrm>
            <a:prstGeom prst="roundRect">
              <a:avLst>
                <a:gd name="adj" fmla="val 454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Rounded Corners 4">
              <a:extLst>
                <a:ext uri="{FF2B5EF4-FFF2-40B4-BE49-F238E27FC236}">
                  <a16:creationId xmlns:a16="http://schemas.microsoft.com/office/drawing/2014/main" id="{7347F21E-5971-FC73-6563-69ACF3ADD74F}"/>
                </a:ext>
              </a:extLst>
            </p:cNvPr>
            <p:cNvSpPr/>
            <p:nvPr/>
          </p:nvSpPr>
          <p:spPr>
            <a:xfrm>
              <a:off x="6318120" y="1650596"/>
              <a:ext cx="2095500" cy="1485979"/>
            </a:xfrm>
            <a:prstGeom prst="roundRect">
              <a:avLst>
                <a:gd name="adj" fmla="val 4540"/>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 name="Group 5">
              <a:extLst>
                <a:ext uri="{FF2B5EF4-FFF2-40B4-BE49-F238E27FC236}">
                  <a16:creationId xmlns:a16="http://schemas.microsoft.com/office/drawing/2014/main" id="{5B70508E-22A8-30B2-5D77-F51C149E4F4E}"/>
                </a:ext>
              </a:extLst>
            </p:cNvPr>
            <p:cNvGrpSpPr/>
            <p:nvPr/>
          </p:nvGrpSpPr>
          <p:grpSpPr>
            <a:xfrm>
              <a:off x="6330396" y="1650595"/>
              <a:ext cx="2083224" cy="1485979"/>
              <a:chOff x="5727700" y="9626600"/>
              <a:chExt cx="5486400" cy="1485979"/>
            </a:xfrm>
          </p:grpSpPr>
          <p:cxnSp>
            <p:nvCxnSpPr>
              <p:cNvPr id="7" name="Straight Connector 6">
                <a:extLst>
                  <a:ext uri="{FF2B5EF4-FFF2-40B4-BE49-F238E27FC236}">
                    <a16:creationId xmlns:a16="http://schemas.microsoft.com/office/drawing/2014/main" id="{9B292C5F-E3C7-4606-877F-B38460008662}"/>
                  </a:ext>
                </a:extLst>
              </p:cNvPr>
              <p:cNvCxnSpPr>
                <a:cxnSpLocks/>
              </p:cNvCxnSpPr>
              <p:nvPr/>
            </p:nvCxnSpPr>
            <p:spPr>
              <a:xfrm>
                <a:off x="5727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0" name="Straight Connector 9">
                <a:extLst>
                  <a:ext uri="{FF2B5EF4-FFF2-40B4-BE49-F238E27FC236}">
                    <a16:creationId xmlns:a16="http://schemas.microsoft.com/office/drawing/2014/main" id="{844E46F3-5EC0-9D1C-DD23-A79F4839726D}"/>
                  </a:ext>
                </a:extLst>
              </p:cNvPr>
              <p:cNvCxnSpPr>
                <a:cxnSpLocks/>
              </p:cNvCxnSpPr>
              <p:nvPr/>
            </p:nvCxnSpPr>
            <p:spPr>
              <a:xfrm>
                <a:off x="5880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1" name="Straight Connector 10">
                <a:extLst>
                  <a:ext uri="{FF2B5EF4-FFF2-40B4-BE49-F238E27FC236}">
                    <a16:creationId xmlns:a16="http://schemas.microsoft.com/office/drawing/2014/main" id="{7692D7B9-04E9-FD8E-2F01-D69F1A623510}"/>
                  </a:ext>
                </a:extLst>
              </p:cNvPr>
              <p:cNvCxnSpPr>
                <a:cxnSpLocks/>
              </p:cNvCxnSpPr>
              <p:nvPr/>
            </p:nvCxnSpPr>
            <p:spPr>
              <a:xfrm>
                <a:off x="6032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A5B3DC8C-64AC-35D0-150E-F24FC4895864}"/>
                  </a:ext>
                </a:extLst>
              </p:cNvPr>
              <p:cNvCxnSpPr>
                <a:cxnSpLocks/>
              </p:cNvCxnSpPr>
              <p:nvPr/>
            </p:nvCxnSpPr>
            <p:spPr>
              <a:xfrm>
                <a:off x="6184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4EA3D2F2-AB9A-462A-F9A1-289F7A5B0268}"/>
                  </a:ext>
                </a:extLst>
              </p:cNvPr>
              <p:cNvCxnSpPr>
                <a:cxnSpLocks/>
              </p:cNvCxnSpPr>
              <p:nvPr/>
            </p:nvCxnSpPr>
            <p:spPr>
              <a:xfrm>
                <a:off x="6337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DDA038D9-427C-66C7-1489-2D7906605DE7}"/>
                  </a:ext>
                </a:extLst>
              </p:cNvPr>
              <p:cNvCxnSpPr>
                <a:cxnSpLocks/>
              </p:cNvCxnSpPr>
              <p:nvPr/>
            </p:nvCxnSpPr>
            <p:spPr>
              <a:xfrm>
                <a:off x="6489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5" name="Straight Connector 14">
                <a:extLst>
                  <a:ext uri="{FF2B5EF4-FFF2-40B4-BE49-F238E27FC236}">
                    <a16:creationId xmlns:a16="http://schemas.microsoft.com/office/drawing/2014/main" id="{8660710B-BC88-2002-B30A-95671F6D2ED9}"/>
                  </a:ext>
                </a:extLst>
              </p:cNvPr>
              <p:cNvCxnSpPr>
                <a:cxnSpLocks/>
              </p:cNvCxnSpPr>
              <p:nvPr/>
            </p:nvCxnSpPr>
            <p:spPr>
              <a:xfrm>
                <a:off x="6642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8755A318-FE63-58DD-638D-71DE74252458}"/>
                  </a:ext>
                </a:extLst>
              </p:cNvPr>
              <p:cNvCxnSpPr>
                <a:cxnSpLocks/>
              </p:cNvCxnSpPr>
              <p:nvPr/>
            </p:nvCxnSpPr>
            <p:spPr>
              <a:xfrm>
                <a:off x="6794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7" name="Straight Connector 16">
                <a:extLst>
                  <a:ext uri="{FF2B5EF4-FFF2-40B4-BE49-F238E27FC236}">
                    <a16:creationId xmlns:a16="http://schemas.microsoft.com/office/drawing/2014/main" id="{3C8C13C0-7590-3777-BDFE-6858DB74AC2E}"/>
                  </a:ext>
                </a:extLst>
              </p:cNvPr>
              <p:cNvCxnSpPr>
                <a:cxnSpLocks/>
              </p:cNvCxnSpPr>
              <p:nvPr/>
            </p:nvCxnSpPr>
            <p:spPr>
              <a:xfrm>
                <a:off x="6946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9A4DC20E-9709-5EB8-0594-98F7C4FA61C9}"/>
                  </a:ext>
                </a:extLst>
              </p:cNvPr>
              <p:cNvCxnSpPr>
                <a:cxnSpLocks/>
              </p:cNvCxnSpPr>
              <p:nvPr/>
            </p:nvCxnSpPr>
            <p:spPr>
              <a:xfrm>
                <a:off x="7099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7C51C745-9F4E-B0E2-26BE-05B951E19C9A}"/>
                  </a:ext>
                </a:extLst>
              </p:cNvPr>
              <p:cNvCxnSpPr>
                <a:cxnSpLocks/>
              </p:cNvCxnSpPr>
              <p:nvPr/>
            </p:nvCxnSpPr>
            <p:spPr>
              <a:xfrm>
                <a:off x="7251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6B27086E-337D-B89A-FC3E-4BA344EB952F}"/>
                  </a:ext>
                </a:extLst>
              </p:cNvPr>
              <p:cNvCxnSpPr>
                <a:cxnSpLocks/>
              </p:cNvCxnSpPr>
              <p:nvPr/>
            </p:nvCxnSpPr>
            <p:spPr>
              <a:xfrm>
                <a:off x="7404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EE60B2CC-9C90-3293-922A-7F9B536276B1}"/>
                  </a:ext>
                </a:extLst>
              </p:cNvPr>
              <p:cNvCxnSpPr>
                <a:cxnSpLocks/>
              </p:cNvCxnSpPr>
              <p:nvPr/>
            </p:nvCxnSpPr>
            <p:spPr>
              <a:xfrm>
                <a:off x="7556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9436FF9B-0EE4-B6B8-97B9-6F1F4FD2EA21}"/>
                  </a:ext>
                </a:extLst>
              </p:cNvPr>
              <p:cNvCxnSpPr>
                <a:cxnSpLocks/>
              </p:cNvCxnSpPr>
              <p:nvPr/>
            </p:nvCxnSpPr>
            <p:spPr>
              <a:xfrm>
                <a:off x="7708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FBED69C4-D476-5500-C129-160C34FCB7E1}"/>
                  </a:ext>
                </a:extLst>
              </p:cNvPr>
              <p:cNvCxnSpPr>
                <a:cxnSpLocks/>
              </p:cNvCxnSpPr>
              <p:nvPr/>
            </p:nvCxnSpPr>
            <p:spPr>
              <a:xfrm>
                <a:off x="7861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E57D1AA6-B82F-3DCD-3C0D-EC3B38E61A11}"/>
                  </a:ext>
                </a:extLst>
              </p:cNvPr>
              <p:cNvCxnSpPr>
                <a:cxnSpLocks/>
              </p:cNvCxnSpPr>
              <p:nvPr/>
            </p:nvCxnSpPr>
            <p:spPr>
              <a:xfrm>
                <a:off x="8013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5" name="Straight Connector 24">
                <a:extLst>
                  <a:ext uri="{FF2B5EF4-FFF2-40B4-BE49-F238E27FC236}">
                    <a16:creationId xmlns:a16="http://schemas.microsoft.com/office/drawing/2014/main" id="{B3043595-5E33-CF9C-EB33-94B615CAE159}"/>
                  </a:ext>
                </a:extLst>
              </p:cNvPr>
              <p:cNvCxnSpPr>
                <a:cxnSpLocks/>
              </p:cNvCxnSpPr>
              <p:nvPr/>
            </p:nvCxnSpPr>
            <p:spPr>
              <a:xfrm>
                <a:off x="8166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F5555BAC-7BE2-5690-C0AA-2544AE050960}"/>
                  </a:ext>
                </a:extLst>
              </p:cNvPr>
              <p:cNvCxnSpPr>
                <a:cxnSpLocks/>
              </p:cNvCxnSpPr>
              <p:nvPr/>
            </p:nvCxnSpPr>
            <p:spPr>
              <a:xfrm>
                <a:off x="8318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EB3E9313-8875-95FD-8088-3C26B1C87D4C}"/>
                  </a:ext>
                </a:extLst>
              </p:cNvPr>
              <p:cNvCxnSpPr>
                <a:cxnSpLocks/>
              </p:cNvCxnSpPr>
              <p:nvPr/>
            </p:nvCxnSpPr>
            <p:spPr>
              <a:xfrm>
                <a:off x="8470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8" name="Straight Connector 27">
                <a:extLst>
                  <a:ext uri="{FF2B5EF4-FFF2-40B4-BE49-F238E27FC236}">
                    <a16:creationId xmlns:a16="http://schemas.microsoft.com/office/drawing/2014/main" id="{3458DB51-052F-2BD9-09C1-35A558245FDE}"/>
                  </a:ext>
                </a:extLst>
              </p:cNvPr>
              <p:cNvCxnSpPr>
                <a:cxnSpLocks/>
              </p:cNvCxnSpPr>
              <p:nvPr/>
            </p:nvCxnSpPr>
            <p:spPr>
              <a:xfrm>
                <a:off x="8623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9" name="Straight Connector 28">
                <a:extLst>
                  <a:ext uri="{FF2B5EF4-FFF2-40B4-BE49-F238E27FC236}">
                    <a16:creationId xmlns:a16="http://schemas.microsoft.com/office/drawing/2014/main" id="{B0411D04-69AB-F88D-55D3-7457ED5870A6}"/>
                  </a:ext>
                </a:extLst>
              </p:cNvPr>
              <p:cNvCxnSpPr>
                <a:cxnSpLocks/>
              </p:cNvCxnSpPr>
              <p:nvPr/>
            </p:nvCxnSpPr>
            <p:spPr>
              <a:xfrm>
                <a:off x="8775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20156EA9-DBEB-214D-6089-928CA8D8F2EE}"/>
                  </a:ext>
                </a:extLst>
              </p:cNvPr>
              <p:cNvCxnSpPr>
                <a:cxnSpLocks/>
              </p:cNvCxnSpPr>
              <p:nvPr/>
            </p:nvCxnSpPr>
            <p:spPr>
              <a:xfrm>
                <a:off x="8928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1" name="Straight Connector 30">
                <a:extLst>
                  <a:ext uri="{FF2B5EF4-FFF2-40B4-BE49-F238E27FC236}">
                    <a16:creationId xmlns:a16="http://schemas.microsoft.com/office/drawing/2014/main" id="{AD1526FB-8A8A-49E0-8F3C-B8A881131C49}"/>
                  </a:ext>
                </a:extLst>
              </p:cNvPr>
              <p:cNvCxnSpPr>
                <a:cxnSpLocks/>
              </p:cNvCxnSpPr>
              <p:nvPr/>
            </p:nvCxnSpPr>
            <p:spPr>
              <a:xfrm>
                <a:off x="9080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1A571580-4942-A818-1F5B-4F1AE0DB443C}"/>
                  </a:ext>
                </a:extLst>
              </p:cNvPr>
              <p:cNvCxnSpPr>
                <a:cxnSpLocks/>
              </p:cNvCxnSpPr>
              <p:nvPr/>
            </p:nvCxnSpPr>
            <p:spPr>
              <a:xfrm>
                <a:off x="9232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BAED592D-59DA-BEDC-D468-432790E7BFB7}"/>
                  </a:ext>
                </a:extLst>
              </p:cNvPr>
              <p:cNvCxnSpPr>
                <a:cxnSpLocks/>
              </p:cNvCxnSpPr>
              <p:nvPr/>
            </p:nvCxnSpPr>
            <p:spPr>
              <a:xfrm>
                <a:off x="9385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9E41BC54-8FA4-D34C-928F-21F4430B6555}"/>
                  </a:ext>
                </a:extLst>
              </p:cNvPr>
              <p:cNvCxnSpPr>
                <a:cxnSpLocks/>
              </p:cNvCxnSpPr>
              <p:nvPr/>
            </p:nvCxnSpPr>
            <p:spPr>
              <a:xfrm>
                <a:off x="9537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B1DD2A35-FA8F-8F65-2EA7-0D32FC6CBCEA}"/>
                  </a:ext>
                </a:extLst>
              </p:cNvPr>
              <p:cNvCxnSpPr>
                <a:cxnSpLocks/>
              </p:cNvCxnSpPr>
              <p:nvPr/>
            </p:nvCxnSpPr>
            <p:spPr>
              <a:xfrm>
                <a:off x="9690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CB5FCAFA-E6E0-4F0E-4170-49FCAF554097}"/>
                  </a:ext>
                </a:extLst>
              </p:cNvPr>
              <p:cNvCxnSpPr>
                <a:cxnSpLocks/>
              </p:cNvCxnSpPr>
              <p:nvPr/>
            </p:nvCxnSpPr>
            <p:spPr>
              <a:xfrm>
                <a:off x="9842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370446D3-CAE1-1A9E-5102-46AC8D6395D7}"/>
                  </a:ext>
                </a:extLst>
              </p:cNvPr>
              <p:cNvCxnSpPr>
                <a:cxnSpLocks/>
              </p:cNvCxnSpPr>
              <p:nvPr/>
            </p:nvCxnSpPr>
            <p:spPr>
              <a:xfrm>
                <a:off x="9994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B9040498-AB57-29C5-DDA7-6D4721FF4258}"/>
                  </a:ext>
                </a:extLst>
              </p:cNvPr>
              <p:cNvCxnSpPr>
                <a:cxnSpLocks/>
              </p:cNvCxnSpPr>
              <p:nvPr/>
            </p:nvCxnSpPr>
            <p:spPr>
              <a:xfrm>
                <a:off x="10147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B0A562D7-A0CF-5D1B-135F-3405D81FFFCE}"/>
                  </a:ext>
                </a:extLst>
              </p:cNvPr>
              <p:cNvCxnSpPr>
                <a:cxnSpLocks/>
              </p:cNvCxnSpPr>
              <p:nvPr/>
            </p:nvCxnSpPr>
            <p:spPr>
              <a:xfrm>
                <a:off x="10299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C406B492-820D-7002-8237-2A893EAE7BC0}"/>
                  </a:ext>
                </a:extLst>
              </p:cNvPr>
              <p:cNvCxnSpPr>
                <a:cxnSpLocks/>
              </p:cNvCxnSpPr>
              <p:nvPr/>
            </p:nvCxnSpPr>
            <p:spPr>
              <a:xfrm>
                <a:off x="10452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3" name="Straight Connector 42">
                <a:extLst>
                  <a:ext uri="{FF2B5EF4-FFF2-40B4-BE49-F238E27FC236}">
                    <a16:creationId xmlns:a16="http://schemas.microsoft.com/office/drawing/2014/main" id="{8D6252F4-B44F-CEE3-A13E-042CADAFEEF2}"/>
                  </a:ext>
                </a:extLst>
              </p:cNvPr>
              <p:cNvCxnSpPr>
                <a:cxnSpLocks/>
              </p:cNvCxnSpPr>
              <p:nvPr/>
            </p:nvCxnSpPr>
            <p:spPr>
              <a:xfrm>
                <a:off x="10604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4" name="Straight Connector 43">
                <a:extLst>
                  <a:ext uri="{FF2B5EF4-FFF2-40B4-BE49-F238E27FC236}">
                    <a16:creationId xmlns:a16="http://schemas.microsoft.com/office/drawing/2014/main" id="{CFB3D77E-6B04-BB8E-E85F-23F1909DF083}"/>
                  </a:ext>
                </a:extLst>
              </p:cNvPr>
              <p:cNvCxnSpPr>
                <a:cxnSpLocks/>
              </p:cNvCxnSpPr>
              <p:nvPr/>
            </p:nvCxnSpPr>
            <p:spPr>
              <a:xfrm>
                <a:off x="10756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CDEE9CC1-1567-DB36-CEAC-3740EF9616AB}"/>
                  </a:ext>
                </a:extLst>
              </p:cNvPr>
              <p:cNvCxnSpPr>
                <a:cxnSpLocks/>
              </p:cNvCxnSpPr>
              <p:nvPr/>
            </p:nvCxnSpPr>
            <p:spPr>
              <a:xfrm>
                <a:off x="10909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67" name="Straight Connector 66">
                <a:extLst>
                  <a:ext uri="{FF2B5EF4-FFF2-40B4-BE49-F238E27FC236}">
                    <a16:creationId xmlns:a16="http://schemas.microsoft.com/office/drawing/2014/main" id="{1400F6AF-431B-63C0-E448-D72AFFE652C1}"/>
                  </a:ext>
                </a:extLst>
              </p:cNvPr>
              <p:cNvCxnSpPr>
                <a:cxnSpLocks/>
              </p:cNvCxnSpPr>
              <p:nvPr/>
            </p:nvCxnSpPr>
            <p:spPr>
              <a:xfrm>
                <a:off x="11061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C83F85A9-8FE4-A29C-161D-B37F2F695C60}"/>
                  </a:ext>
                </a:extLst>
              </p:cNvPr>
              <p:cNvCxnSpPr>
                <a:cxnSpLocks/>
              </p:cNvCxnSpPr>
              <p:nvPr/>
            </p:nvCxnSpPr>
            <p:spPr>
              <a:xfrm>
                <a:off x="11214100" y="9626600"/>
                <a:ext cx="0" cy="1485979"/>
              </a:xfrm>
              <a:prstGeom prst="line">
                <a:avLst/>
              </a:prstGeom>
            </p:spPr>
            <p:style>
              <a:lnRef idx="1">
                <a:schemeClr val="dk1"/>
              </a:lnRef>
              <a:fillRef idx="0">
                <a:schemeClr val="dk1"/>
              </a:fillRef>
              <a:effectRef idx="0">
                <a:schemeClr val="dk1"/>
              </a:effectRef>
              <a:fontRef idx="minor">
                <a:schemeClr val="tx1"/>
              </a:fontRef>
            </p:style>
          </p:cxnSp>
        </p:grpSp>
      </p:grpSp>
      <p:sp>
        <p:nvSpPr>
          <p:cNvPr id="70" name="TextBox 69">
            <a:extLst>
              <a:ext uri="{FF2B5EF4-FFF2-40B4-BE49-F238E27FC236}">
                <a16:creationId xmlns:a16="http://schemas.microsoft.com/office/drawing/2014/main" id="{69D36CD2-E4CD-784C-C1FD-BCAEC8DDDFFC}"/>
              </a:ext>
            </a:extLst>
          </p:cNvPr>
          <p:cNvSpPr txBox="1"/>
          <p:nvPr/>
        </p:nvSpPr>
        <p:spPr>
          <a:xfrm>
            <a:off x="427313" y="1637895"/>
            <a:ext cx="4572000" cy="1384995"/>
          </a:xfrm>
          <a:prstGeom prst="rect">
            <a:avLst/>
          </a:prstGeom>
          <a:noFill/>
        </p:spPr>
        <p:txBody>
          <a:bodyPr wrap="square">
            <a:spAutoFit/>
          </a:bodyPr>
          <a:lstStyle/>
          <a:p>
            <a:r>
              <a:rPr lang="en-US" altLang="en-US" sz="2800"/>
              <a:t>Transparent material with thousands of parallel lines engraved. </a:t>
            </a:r>
            <a:endParaRPr lang="en-GB"/>
          </a:p>
        </p:txBody>
      </p:sp>
    </p:spTree>
    <p:extLst>
      <p:ext uri="{BB962C8B-B14F-4D97-AF65-F5344CB8AC3E}">
        <p14:creationId xmlns:p14="http://schemas.microsoft.com/office/powerpoint/2010/main" val="3446577786"/>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3CEEBB-5053-A479-E343-344E5AFCDC22}"/>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18C31115-720B-95ED-B4CA-67A32967D4B5}"/>
              </a:ext>
            </a:extLst>
          </p:cNvPr>
          <p:cNvSpPr>
            <a:spLocks noGrp="1"/>
          </p:cNvSpPr>
          <p:nvPr>
            <p:ph type="title"/>
          </p:nvPr>
        </p:nvSpPr>
        <p:spPr>
          <a:xfrm>
            <a:off x="241300" y="155246"/>
            <a:ext cx="8724900" cy="590931"/>
          </a:xfrm>
        </p:spPr>
        <p:txBody>
          <a:bodyPr/>
          <a:lstStyle/>
          <a:p>
            <a:pPr>
              <a:spcBef>
                <a:spcPct val="50000"/>
              </a:spcBef>
            </a:pPr>
            <a:r>
              <a:rPr lang="en-US" altLang="en-US"/>
              <a:t>Diffraction Grating Basics</a:t>
            </a:r>
            <a:endParaRPr lang="en-GB" altLang="en-US"/>
          </a:p>
        </p:txBody>
      </p:sp>
      <p:sp>
        <p:nvSpPr>
          <p:cNvPr id="8" name="Text Box 5">
            <a:extLst>
              <a:ext uri="{FF2B5EF4-FFF2-40B4-BE49-F238E27FC236}">
                <a16:creationId xmlns:a16="http://schemas.microsoft.com/office/drawing/2014/main" id="{7BB381BB-D243-19E1-650B-F152FDEDCD28}"/>
              </a:ext>
            </a:extLst>
          </p:cNvPr>
          <p:cNvSpPr txBox="1">
            <a:spLocks noChangeArrowheads="1"/>
          </p:cNvSpPr>
          <p:nvPr/>
        </p:nvSpPr>
        <p:spPr bwMode="auto">
          <a:xfrm>
            <a:off x="4071256" y="1982386"/>
            <a:ext cx="4988491" cy="3539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en-US" altLang="en-US" sz="2800"/>
              <a:t>When light passes through a diffraction grating, it is diffracted at each slit.</a:t>
            </a:r>
          </a:p>
          <a:p>
            <a:pPr eaLnBrk="1" hangingPunct="1"/>
            <a:endParaRPr lang="en-US" altLang="en-US" sz="2800"/>
          </a:p>
          <a:p>
            <a:pPr eaLnBrk="1" hangingPunct="1"/>
            <a:r>
              <a:rPr lang="en-US" altLang="en-US" sz="2800"/>
              <a:t>Just as with a double slit, the grating produces an interference pattern but a much sharper one.</a:t>
            </a:r>
          </a:p>
        </p:txBody>
      </p:sp>
      <p:grpSp>
        <p:nvGrpSpPr>
          <p:cNvPr id="9" name="Group 8">
            <a:extLst>
              <a:ext uri="{FF2B5EF4-FFF2-40B4-BE49-F238E27FC236}">
                <a16:creationId xmlns:a16="http://schemas.microsoft.com/office/drawing/2014/main" id="{7B46F96E-BB3D-5E7F-900E-7B3FC4447695}"/>
              </a:ext>
            </a:extLst>
          </p:cNvPr>
          <p:cNvGrpSpPr/>
          <p:nvPr/>
        </p:nvGrpSpPr>
        <p:grpSpPr>
          <a:xfrm rot="5400000">
            <a:off x="-1400297" y="2775504"/>
            <a:ext cx="5739722" cy="1948528"/>
            <a:chOff x="1741853" y="4928591"/>
            <a:chExt cx="7114018" cy="2415076"/>
          </a:xfrm>
        </p:grpSpPr>
        <p:sp>
          <p:nvSpPr>
            <p:cNvPr id="32" name="Rectangle 31">
              <a:extLst>
                <a:ext uri="{FF2B5EF4-FFF2-40B4-BE49-F238E27FC236}">
                  <a16:creationId xmlns:a16="http://schemas.microsoft.com/office/drawing/2014/main" id="{424C4544-8B1A-7B70-F4C7-7E9BDC40BE1B}"/>
                </a:ext>
              </a:extLst>
            </p:cNvPr>
            <p:cNvSpPr/>
            <p:nvPr/>
          </p:nvSpPr>
          <p:spPr>
            <a:xfrm>
              <a:off x="3244064" y="5359480"/>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Rectangle 32">
              <a:extLst>
                <a:ext uri="{FF2B5EF4-FFF2-40B4-BE49-F238E27FC236}">
                  <a16:creationId xmlns:a16="http://schemas.microsoft.com/office/drawing/2014/main" id="{DF1CB44E-38E0-F9C7-ECA2-A282E02DCDDB}"/>
                </a:ext>
              </a:extLst>
            </p:cNvPr>
            <p:cNvSpPr/>
            <p:nvPr/>
          </p:nvSpPr>
          <p:spPr>
            <a:xfrm>
              <a:off x="4756232" y="5359480"/>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Rectangle 44">
              <a:extLst>
                <a:ext uri="{FF2B5EF4-FFF2-40B4-BE49-F238E27FC236}">
                  <a16:creationId xmlns:a16="http://schemas.microsoft.com/office/drawing/2014/main" id="{113A8827-B31D-2574-CEAE-FCB8CCAC5F5B}"/>
                </a:ext>
              </a:extLst>
            </p:cNvPr>
            <p:cNvSpPr/>
            <p:nvPr/>
          </p:nvSpPr>
          <p:spPr>
            <a:xfrm>
              <a:off x="6268400" y="5359480"/>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Rectangle 45">
              <a:extLst>
                <a:ext uri="{FF2B5EF4-FFF2-40B4-BE49-F238E27FC236}">
                  <a16:creationId xmlns:a16="http://schemas.microsoft.com/office/drawing/2014/main" id="{D8CDD94B-04E7-F8F1-03E7-E51D9559A208}"/>
                </a:ext>
              </a:extLst>
            </p:cNvPr>
            <p:cNvSpPr/>
            <p:nvPr/>
          </p:nvSpPr>
          <p:spPr>
            <a:xfrm>
              <a:off x="7775751" y="5359480"/>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Rectangle 46">
              <a:extLst>
                <a:ext uri="{FF2B5EF4-FFF2-40B4-BE49-F238E27FC236}">
                  <a16:creationId xmlns:a16="http://schemas.microsoft.com/office/drawing/2014/main" id="{705CBB7D-AFBD-FE24-0FFC-FBEE347DBF30}"/>
                </a:ext>
              </a:extLst>
            </p:cNvPr>
            <p:cNvSpPr/>
            <p:nvPr/>
          </p:nvSpPr>
          <p:spPr>
            <a:xfrm>
              <a:off x="1741853" y="5359480"/>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Freeform: Shape 47">
              <a:extLst>
                <a:ext uri="{FF2B5EF4-FFF2-40B4-BE49-F238E27FC236}">
                  <a16:creationId xmlns:a16="http://schemas.microsoft.com/office/drawing/2014/main" id="{E2C1A66C-3461-2E67-2D7A-A057825E790F}"/>
                </a:ext>
              </a:extLst>
            </p:cNvPr>
            <p:cNvSpPr/>
            <p:nvPr/>
          </p:nvSpPr>
          <p:spPr>
            <a:xfrm>
              <a:off x="2578826" y="4928593"/>
              <a:ext cx="861511" cy="423963"/>
            </a:xfrm>
            <a:custGeom>
              <a:avLst/>
              <a:gdLst>
                <a:gd name="connsiteX0" fmla="*/ 431073 w 862146"/>
                <a:gd name="connsiteY0" fmla="*/ 0 h 418248"/>
                <a:gd name="connsiteX1" fmla="*/ 854100 w 862146"/>
                <a:gd name="connsiteY1" fmla="*/ 339626 h 418248"/>
                <a:gd name="connsiteX2" fmla="*/ 862146 w 862146"/>
                <a:gd name="connsiteY2" fmla="*/ 418248 h 418248"/>
                <a:gd name="connsiteX3" fmla="*/ 0 w 862146"/>
                <a:gd name="connsiteY3" fmla="*/ 418248 h 418248"/>
                <a:gd name="connsiteX4" fmla="*/ 8046 w 862146"/>
                <a:gd name="connsiteY4" fmla="*/ 339626 h 418248"/>
                <a:gd name="connsiteX5" fmla="*/ 431073 w 862146"/>
                <a:gd name="connsiteY5" fmla="*/ 0 h 418248"/>
                <a:gd name="connsiteX0" fmla="*/ 862146 w 953586"/>
                <a:gd name="connsiteY0" fmla="*/ 418248 h 509688"/>
                <a:gd name="connsiteX1" fmla="*/ 0 w 953586"/>
                <a:gd name="connsiteY1" fmla="*/ 418248 h 509688"/>
                <a:gd name="connsiteX2" fmla="*/ 8046 w 953586"/>
                <a:gd name="connsiteY2" fmla="*/ 339626 h 509688"/>
                <a:gd name="connsiteX3" fmla="*/ 431073 w 953586"/>
                <a:gd name="connsiteY3" fmla="*/ 0 h 509688"/>
                <a:gd name="connsiteX4" fmla="*/ 854100 w 953586"/>
                <a:gd name="connsiteY4" fmla="*/ 339626 h 509688"/>
                <a:gd name="connsiteX5" fmla="*/ 953586 w 953586"/>
                <a:gd name="connsiteY5" fmla="*/ 509688 h 509688"/>
                <a:gd name="connsiteX0" fmla="*/ 862146 w 862146"/>
                <a:gd name="connsiteY0" fmla="*/ 418248 h 418248"/>
                <a:gd name="connsiteX1" fmla="*/ 0 w 862146"/>
                <a:gd name="connsiteY1" fmla="*/ 418248 h 418248"/>
                <a:gd name="connsiteX2" fmla="*/ 8046 w 862146"/>
                <a:gd name="connsiteY2" fmla="*/ 339626 h 418248"/>
                <a:gd name="connsiteX3" fmla="*/ 431073 w 862146"/>
                <a:gd name="connsiteY3" fmla="*/ 0 h 418248"/>
                <a:gd name="connsiteX4" fmla="*/ 854100 w 862146"/>
                <a:gd name="connsiteY4" fmla="*/ 339626 h 418248"/>
                <a:gd name="connsiteX5" fmla="*/ 855161 w 862146"/>
                <a:gd name="connsiteY5" fmla="*/ 417613 h 418248"/>
                <a:gd name="connsiteX0" fmla="*/ 862146 w 940886"/>
                <a:gd name="connsiteY0" fmla="*/ 418248 h 420788"/>
                <a:gd name="connsiteX1" fmla="*/ 0 w 940886"/>
                <a:gd name="connsiteY1" fmla="*/ 418248 h 420788"/>
                <a:gd name="connsiteX2" fmla="*/ 8046 w 940886"/>
                <a:gd name="connsiteY2" fmla="*/ 339626 h 420788"/>
                <a:gd name="connsiteX3" fmla="*/ 431073 w 940886"/>
                <a:gd name="connsiteY3" fmla="*/ 0 h 420788"/>
                <a:gd name="connsiteX4" fmla="*/ 854100 w 940886"/>
                <a:gd name="connsiteY4" fmla="*/ 339626 h 420788"/>
                <a:gd name="connsiteX5" fmla="*/ 940886 w 940886"/>
                <a:gd name="connsiteY5" fmla="*/ 420788 h 420788"/>
                <a:gd name="connsiteX0" fmla="*/ 0 w 940886"/>
                <a:gd name="connsiteY0" fmla="*/ 418248 h 420788"/>
                <a:gd name="connsiteX1" fmla="*/ 8046 w 940886"/>
                <a:gd name="connsiteY1" fmla="*/ 339626 h 420788"/>
                <a:gd name="connsiteX2" fmla="*/ 431073 w 940886"/>
                <a:gd name="connsiteY2" fmla="*/ 0 h 420788"/>
                <a:gd name="connsiteX3" fmla="*/ 854100 w 940886"/>
                <a:gd name="connsiteY3" fmla="*/ 339626 h 420788"/>
                <a:gd name="connsiteX4" fmla="*/ 940886 w 940886"/>
                <a:gd name="connsiteY4" fmla="*/ 420788 h 420788"/>
                <a:gd name="connsiteX0" fmla="*/ 0 w 854651"/>
                <a:gd name="connsiteY0" fmla="*/ 418248 h 420788"/>
                <a:gd name="connsiteX1" fmla="*/ 8046 w 854651"/>
                <a:gd name="connsiteY1" fmla="*/ 339626 h 420788"/>
                <a:gd name="connsiteX2" fmla="*/ 431073 w 854651"/>
                <a:gd name="connsiteY2" fmla="*/ 0 h 420788"/>
                <a:gd name="connsiteX3" fmla="*/ 854100 w 854651"/>
                <a:gd name="connsiteY3" fmla="*/ 339626 h 420788"/>
                <a:gd name="connsiteX4" fmla="*/ 848811 w 854651"/>
                <a:gd name="connsiteY4" fmla="*/ 420788 h 420788"/>
                <a:gd name="connsiteX0" fmla="*/ 0 w 861511"/>
                <a:gd name="connsiteY0" fmla="*/ 418248 h 423963"/>
                <a:gd name="connsiteX1" fmla="*/ 8046 w 861511"/>
                <a:gd name="connsiteY1" fmla="*/ 339626 h 423963"/>
                <a:gd name="connsiteX2" fmla="*/ 431073 w 861511"/>
                <a:gd name="connsiteY2" fmla="*/ 0 h 423963"/>
                <a:gd name="connsiteX3" fmla="*/ 854100 w 861511"/>
                <a:gd name="connsiteY3" fmla="*/ 339626 h 423963"/>
                <a:gd name="connsiteX4" fmla="*/ 861511 w 861511"/>
                <a:gd name="connsiteY4" fmla="*/ 423963 h 423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511" h="423963">
                  <a:moveTo>
                    <a:pt x="0" y="418248"/>
                  </a:moveTo>
                  <a:lnTo>
                    <a:pt x="8046" y="339626"/>
                  </a:lnTo>
                  <a:cubicBezTo>
                    <a:pt x="48309" y="145802"/>
                    <a:pt x="222406" y="0"/>
                    <a:pt x="431073" y="0"/>
                  </a:cubicBezTo>
                  <a:cubicBezTo>
                    <a:pt x="639740" y="0"/>
                    <a:pt x="813837" y="145802"/>
                    <a:pt x="854100" y="339626"/>
                  </a:cubicBezTo>
                  <a:cubicBezTo>
                    <a:pt x="856782" y="365833"/>
                    <a:pt x="861511" y="423963"/>
                    <a:pt x="861511" y="423963"/>
                  </a:cubicBezTo>
                </a:path>
              </a:pathLst>
            </a:custGeom>
            <a:noFill/>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49" name="Freeform: Shape 48">
              <a:extLst>
                <a:ext uri="{FF2B5EF4-FFF2-40B4-BE49-F238E27FC236}">
                  <a16:creationId xmlns:a16="http://schemas.microsoft.com/office/drawing/2014/main" id="{7EE2B364-E98F-051E-E257-AED3B68A2F43}"/>
                </a:ext>
              </a:extLst>
            </p:cNvPr>
            <p:cNvSpPr/>
            <p:nvPr/>
          </p:nvSpPr>
          <p:spPr>
            <a:xfrm>
              <a:off x="4035093" y="4928592"/>
              <a:ext cx="861511" cy="423963"/>
            </a:xfrm>
            <a:custGeom>
              <a:avLst/>
              <a:gdLst>
                <a:gd name="connsiteX0" fmla="*/ 431073 w 862146"/>
                <a:gd name="connsiteY0" fmla="*/ 0 h 418248"/>
                <a:gd name="connsiteX1" fmla="*/ 854100 w 862146"/>
                <a:gd name="connsiteY1" fmla="*/ 339626 h 418248"/>
                <a:gd name="connsiteX2" fmla="*/ 862146 w 862146"/>
                <a:gd name="connsiteY2" fmla="*/ 418248 h 418248"/>
                <a:gd name="connsiteX3" fmla="*/ 0 w 862146"/>
                <a:gd name="connsiteY3" fmla="*/ 418248 h 418248"/>
                <a:gd name="connsiteX4" fmla="*/ 8046 w 862146"/>
                <a:gd name="connsiteY4" fmla="*/ 339626 h 418248"/>
                <a:gd name="connsiteX5" fmla="*/ 431073 w 862146"/>
                <a:gd name="connsiteY5" fmla="*/ 0 h 418248"/>
                <a:gd name="connsiteX0" fmla="*/ 862146 w 953586"/>
                <a:gd name="connsiteY0" fmla="*/ 418248 h 509688"/>
                <a:gd name="connsiteX1" fmla="*/ 0 w 953586"/>
                <a:gd name="connsiteY1" fmla="*/ 418248 h 509688"/>
                <a:gd name="connsiteX2" fmla="*/ 8046 w 953586"/>
                <a:gd name="connsiteY2" fmla="*/ 339626 h 509688"/>
                <a:gd name="connsiteX3" fmla="*/ 431073 w 953586"/>
                <a:gd name="connsiteY3" fmla="*/ 0 h 509688"/>
                <a:gd name="connsiteX4" fmla="*/ 854100 w 953586"/>
                <a:gd name="connsiteY4" fmla="*/ 339626 h 509688"/>
                <a:gd name="connsiteX5" fmla="*/ 953586 w 953586"/>
                <a:gd name="connsiteY5" fmla="*/ 509688 h 509688"/>
                <a:gd name="connsiteX0" fmla="*/ 862146 w 862146"/>
                <a:gd name="connsiteY0" fmla="*/ 418248 h 418248"/>
                <a:gd name="connsiteX1" fmla="*/ 0 w 862146"/>
                <a:gd name="connsiteY1" fmla="*/ 418248 h 418248"/>
                <a:gd name="connsiteX2" fmla="*/ 8046 w 862146"/>
                <a:gd name="connsiteY2" fmla="*/ 339626 h 418248"/>
                <a:gd name="connsiteX3" fmla="*/ 431073 w 862146"/>
                <a:gd name="connsiteY3" fmla="*/ 0 h 418248"/>
                <a:gd name="connsiteX4" fmla="*/ 854100 w 862146"/>
                <a:gd name="connsiteY4" fmla="*/ 339626 h 418248"/>
                <a:gd name="connsiteX5" fmla="*/ 855161 w 862146"/>
                <a:gd name="connsiteY5" fmla="*/ 417613 h 418248"/>
                <a:gd name="connsiteX0" fmla="*/ 862146 w 940886"/>
                <a:gd name="connsiteY0" fmla="*/ 418248 h 420788"/>
                <a:gd name="connsiteX1" fmla="*/ 0 w 940886"/>
                <a:gd name="connsiteY1" fmla="*/ 418248 h 420788"/>
                <a:gd name="connsiteX2" fmla="*/ 8046 w 940886"/>
                <a:gd name="connsiteY2" fmla="*/ 339626 h 420788"/>
                <a:gd name="connsiteX3" fmla="*/ 431073 w 940886"/>
                <a:gd name="connsiteY3" fmla="*/ 0 h 420788"/>
                <a:gd name="connsiteX4" fmla="*/ 854100 w 940886"/>
                <a:gd name="connsiteY4" fmla="*/ 339626 h 420788"/>
                <a:gd name="connsiteX5" fmla="*/ 940886 w 940886"/>
                <a:gd name="connsiteY5" fmla="*/ 420788 h 420788"/>
                <a:gd name="connsiteX0" fmla="*/ 0 w 940886"/>
                <a:gd name="connsiteY0" fmla="*/ 418248 h 420788"/>
                <a:gd name="connsiteX1" fmla="*/ 8046 w 940886"/>
                <a:gd name="connsiteY1" fmla="*/ 339626 h 420788"/>
                <a:gd name="connsiteX2" fmla="*/ 431073 w 940886"/>
                <a:gd name="connsiteY2" fmla="*/ 0 h 420788"/>
                <a:gd name="connsiteX3" fmla="*/ 854100 w 940886"/>
                <a:gd name="connsiteY3" fmla="*/ 339626 h 420788"/>
                <a:gd name="connsiteX4" fmla="*/ 940886 w 940886"/>
                <a:gd name="connsiteY4" fmla="*/ 420788 h 420788"/>
                <a:gd name="connsiteX0" fmla="*/ 0 w 854651"/>
                <a:gd name="connsiteY0" fmla="*/ 418248 h 420788"/>
                <a:gd name="connsiteX1" fmla="*/ 8046 w 854651"/>
                <a:gd name="connsiteY1" fmla="*/ 339626 h 420788"/>
                <a:gd name="connsiteX2" fmla="*/ 431073 w 854651"/>
                <a:gd name="connsiteY2" fmla="*/ 0 h 420788"/>
                <a:gd name="connsiteX3" fmla="*/ 854100 w 854651"/>
                <a:gd name="connsiteY3" fmla="*/ 339626 h 420788"/>
                <a:gd name="connsiteX4" fmla="*/ 848811 w 854651"/>
                <a:gd name="connsiteY4" fmla="*/ 420788 h 420788"/>
                <a:gd name="connsiteX0" fmla="*/ 0 w 861511"/>
                <a:gd name="connsiteY0" fmla="*/ 418248 h 423963"/>
                <a:gd name="connsiteX1" fmla="*/ 8046 w 861511"/>
                <a:gd name="connsiteY1" fmla="*/ 339626 h 423963"/>
                <a:gd name="connsiteX2" fmla="*/ 431073 w 861511"/>
                <a:gd name="connsiteY2" fmla="*/ 0 h 423963"/>
                <a:gd name="connsiteX3" fmla="*/ 854100 w 861511"/>
                <a:gd name="connsiteY3" fmla="*/ 339626 h 423963"/>
                <a:gd name="connsiteX4" fmla="*/ 861511 w 861511"/>
                <a:gd name="connsiteY4" fmla="*/ 423963 h 423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511" h="423963">
                  <a:moveTo>
                    <a:pt x="0" y="418248"/>
                  </a:moveTo>
                  <a:lnTo>
                    <a:pt x="8046" y="339626"/>
                  </a:lnTo>
                  <a:cubicBezTo>
                    <a:pt x="48309" y="145802"/>
                    <a:pt x="222406" y="0"/>
                    <a:pt x="431073" y="0"/>
                  </a:cubicBezTo>
                  <a:cubicBezTo>
                    <a:pt x="639740" y="0"/>
                    <a:pt x="813837" y="145802"/>
                    <a:pt x="854100" y="339626"/>
                  </a:cubicBezTo>
                  <a:cubicBezTo>
                    <a:pt x="856782" y="365833"/>
                    <a:pt x="861511" y="423963"/>
                    <a:pt x="861511" y="423963"/>
                  </a:cubicBezTo>
                </a:path>
              </a:pathLst>
            </a:custGeom>
            <a:noFill/>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0" name="Freeform: Shape 49">
              <a:extLst>
                <a:ext uri="{FF2B5EF4-FFF2-40B4-BE49-F238E27FC236}">
                  <a16:creationId xmlns:a16="http://schemas.microsoft.com/office/drawing/2014/main" id="{CF7FB44C-910D-C46B-A1C8-92A635494749}"/>
                </a:ext>
              </a:extLst>
            </p:cNvPr>
            <p:cNvSpPr/>
            <p:nvPr/>
          </p:nvSpPr>
          <p:spPr>
            <a:xfrm>
              <a:off x="5561611" y="4928591"/>
              <a:ext cx="861511" cy="423963"/>
            </a:xfrm>
            <a:custGeom>
              <a:avLst/>
              <a:gdLst>
                <a:gd name="connsiteX0" fmla="*/ 431073 w 862146"/>
                <a:gd name="connsiteY0" fmla="*/ 0 h 418248"/>
                <a:gd name="connsiteX1" fmla="*/ 854100 w 862146"/>
                <a:gd name="connsiteY1" fmla="*/ 339626 h 418248"/>
                <a:gd name="connsiteX2" fmla="*/ 862146 w 862146"/>
                <a:gd name="connsiteY2" fmla="*/ 418248 h 418248"/>
                <a:gd name="connsiteX3" fmla="*/ 0 w 862146"/>
                <a:gd name="connsiteY3" fmla="*/ 418248 h 418248"/>
                <a:gd name="connsiteX4" fmla="*/ 8046 w 862146"/>
                <a:gd name="connsiteY4" fmla="*/ 339626 h 418248"/>
                <a:gd name="connsiteX5" fmla="*/ 431073 w 862146"/>
                <a:gd name="connsiteY5" fmla="*/ 0 h 418248"/>
                <a:gd name="connsiteX0" fmla="*/ 862146 w 953586"/>
                <a:gd name="connsiteY0" fmla="*/ 418248 h 509688"/>
                <a:gd name="connsiteX1" fmla="*/ 0 w 953586"/>
                <a:gd name="connsiteY1" fmla="*/ 418248 h 509688"/>
                <a:gd name="connsiteX2" fmla="*/ 8046 w 953586"/>
                <a:gd name="connsiteY2" fmla="*/ 339626 h 509688"/>
                <a:gd name="connsiteX3" fmla="*/ 431073 w 953586"/>
                <a:gd name="connsiteY3" fmla="*/ 0 h 509688"/>
                <a:gd name="connsiteX4" fmla="*/ 854100 w 953586"/>
                <a:gd name="connsiteY4" fmla="*/ 339626 h 509688"/>
                <a:gd name="connsiteX5" fmla="*/ 953586 w 953586"/>
                <a:gd name="connsiteY5" fmla="*/ 509688 h 509688"/>
                <a:gd name="connsiteX0" fmla="*/ 862146 w 862146"/>
                <a:gd name="connsiteY0" fmla="*/ 418248 h 418248"/>
                <a:gd name="connsiteX1" fmla="*/ 0 w 862146"/>
                <a:gd name="connsiteY1" fmla="*/ 418248 h 418248"/>
                <a:gd name="connsiteX2" fmla="*/ 8046 w 862146"/>
                <a:gd name="connsiteY2" fmla="*/ 339626 h 418248"/>
                <a:gd name="connsiteX3" fmla="*/ 431073 w 862146"/>
                <a:gd name="connsiteY3" fmla="*/ 0 h 418248"/>
                <a:gd name="connsiteX4" fmla="*/ 854100 w 862146"/>
                <a:gd name="connsiteY4" fmla="*/ 339626 h 418248"/>
                <a:gd name="connsiteX5" fmla="*/ 855161 w 862146"/>
                <a:gd name="connsiteY5" fmla="*/ 417613 h 418248"/>
                <a:gd name="connsiteX0" fmla="*/ 862146 w 940886"/>
                <a:gd name="connsiteY0" fmla="*/ 418248 h 420788"/>
                <a:gd name="connsiteX1" fmla="*/ 0 w 940886"/>
                <a:gd name="connsiteY1" fmla="*/ 418248 h 420788"/>
                <a:gd name="connsiteX2" fmla="*/ 8046 w 940886"/>
                <a:gd name="connsiteY2" fmla="*/ 339626 h 420788"/>
                <a:gd name="connsiteX3" fmla="*/ 431073 w 940886"/>
                <a:gd name="connsiteY3" fmla="*/ 0 h 420788"/>
                <a:gd name="connsiteX4" fmla="*/ 854100 w 940886"/>
                <a:gd name="connsiteY4" fmla="*/ 339626 h 420788"/>
                <a:gd name="connsiteX5" fmla="*/ 940886 w 940886"/>
                <a:gd name="connsiteY5" fmla="*/ 420788 h 420788"/>
                <a:gd name="connsiteX0" fmla="*/ 0 w 940886"/>
                <a:gd name="connsiteY0" fmla="*/ 418248 h 420788"/>
                <a:gd name="connsiteX1" fmla="*/ 8046 w 940886"/>
                <a:gd name="connsiteY1" fmla="*/ 339626 h 420788"/>
                <a:gd name="connsiteX2" fmla="*/ 431073 w 940886"/>
                <a:gd name="connsiteY2" fmla="*/ 0 h 420788"/>
                <a:gd name="connsiteX3" fmla="*/ 854100 w 940886"/>
                <a:gd name="connsiteY3" fmla="*/ 339626 h 420788"/>
                <a:gd name="connsiteX4" fmla="*/ 940886 w 940886"/>
                <a:gd name="connsiteY4" fmla="*/ 420788 h 420788"/>
                <a:gd name="connsiteX0" fmla="*/ 0 w 854651"/>
                <a:gd name="connsiteY0" fmla="*/ 418248 h 420788"/>
                <a:gd name="connsiteX1" fmla="*/ 8046 w 854651"/>
                <a:gd name="connsiteY1" fmla="*/ 339626 h 420788"/>
                <a:gd name="connsiteX2" fmla="*/ 431073 w 854651"/>
                <a:gd name="connsiteY2" fmla="*/ 0 h 420788"/>
                <a:gd name="connsiteX3" fmla="*/ 854100 w 854651"/>
                <a:gd name="connsiteY3" fmla="*/ 339626 h 420788"/>
                <a:gd name="connsiteX4" fmla="*/ 848811 w 854651"/>
                <a:gd name="connsiteY4" fmla="*/ 420788 h 420788"/>
                <a:gd name="connsiteX0" fmla="*/ 0 w 861511"/>
                <a:gd name="connsiteY0" fmla="*/ 418248 h 423963"/>
                <a:gd name="connsiteX1" fmla="*/ 8046 w 861511"/>
                <a:gd name="connsiteY1" fmla="*/ 339626 h 423963"/>
                <a:gd name="connsiteX2" fmla="*/ 431073 w 861511"/>
                <a:gd name="connsiteY2" fmla="*/ 0 h 423963"/>
                <a:gd name="connsiteX3" fmla="*/ 854100 w 861511"/>
                <a:gd name="connsiteY3" fmla="*/ 339626 h 423963"/>
                <a:gd name="connsiteX4" fmla="*/ 861511 w 861511"/>
                <a:gd name="connsiteY4" fmla="*/ 423963 h 423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511" h="423963">
                  <a:moveTo>
                    <a:pt x="0" y="418248"/>
                  </a:moveTo>
                  <a:lnTo>
                    <a:pt x="8046" y="339626"/>
                  </a:lnTo>
                  <a:cubicBezTo>
                    <a:pt x="48309" y="145802"/>
                    <a:pt x="222406" y="0"/>
                    <a:pt x="431073" y="0"/>
                  </a:cubicBezTo>
                  <a:cubicBezTo>
                    <a:pt x="639740" y="0"/>
                    <a:pt x="813837" y="145802"/>
                    <a:pt x="854100" y="339626"/>
                  </a:cubicBezTo>
                  <a:cubicBezTo>
                    <a:pt x="856782" y="365833"/>
                    <a:pt x="861511" y="423963"/>
                    <a:pt x="861511" y="423963"/>
                  </a:cubicBezTo>
                </a:path>
              </a:pathLst>
            </a:custGeom>
            <a:noFill/>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51" name="Freeform: Shape 50">
              <a:extLst>
                <a:ext uri="{FF2B5EF4-FFF2-40B4-BE49-F238E27FC236}">
                  <a16:creationId xmlns:a16="http://schemas.microsoft.com/office/drawing/2014/main" id="{CB46607F-765C-E6C2-90B0-BE22F359F3F6}"/>
                </a:ext>
              </a:extLst>
            </p:cNvPr>
            <p:cNvSpPr/>
            <p:nvPr/>
          </p:nvSpPr>
          <p:spPr>
            <a:xfrm>
              <a:off x="7089170" y="4928591"/>
              <a:ext cx="861511" cy="423963"/>
            </a:xfrm>
            <a:custGeom>
              <a:avLst/>
              <a:gdLst>
                <a:gd name="connsiteX0" fmla="*/ 431073 w 862146"/>
                <a:gd name="connsiteY0" fmla="*/ 0 h 418248"/>
                <a:gd name="connsiteX1" fmla="*/ 854100 w 862146"/>
                <a:gd name="connsiteY1" fmla="*/ 339626 h 418248"/>
                <a:gd name="connsiteX2" fmla="*/ 862146 w 862146"/>
                <a:gd name="connsiteY2" fmla="*/ 418248 h 418248"/>
                <a:gd name="connsiteX3" fmla="*/ 0 w 862146"/>
                <a:gd name="connsiteY3" fmla="*/ 418248 h 418248"/>
                <a:gd name="connsiteX4" fmla="*/ 8046 w 862146"/>
                <a:gd name="connsiteY4" fmla="*/ 339626 h 418248"/>
                <a:gd name="connsiteX5" fmla="*/ 431073 w 862146"/>
                <a:gd name="connsiteY5" fmla="*/ 0 h 418248"/>
                <a:gd name="connsiteX0" fmla="*/ 862146 w 953586"/>
                <a:gd name="connsiteY0" fmla="*/ 418248 h 509688"/>
                <a:gd name="connsiteX1" fmla="*/ 0 w 953586"/>
                <a:gd name="connsiteY1" fmla="*/ 418248 h 509688"/>
                <a:gd name="connsiteX2" fmla="*/ 8046 w 953586"/>
                <a:gd name="connsiteY2" fmla="*/ 339626 h 509688"/>
                <a:gd name="connsiteX3" fmla="*/ 431073 w 953586"/>
                <a:gd name="connsiteY3" fmla="*/ 0 h 509688"/>
                <a:gd name="connsiteX4" fmla="*/ 854100 w 953586"/>
                <a:gd name="connsiteY4" fmla="*/ 339626 h 509688"/>
                <a:gd name="connsiteX5" fmla="*/ 953586 w 953586"/>
                <a:gd name="connsiteY5" fmla="*/ 509688 h 509688"/>
                <a:gd name="connsiteX0" fmla="*/ 862146 w 862146"/>
                <a:gd name="connsiteY0" fmla="*/ 418248 h 418248"/>
                <a:gd name="connsiteX1" fmla="*/ 0 w 862146"/>
                <a:gd name="connsiteY1" fmla="*/ 418248 h 418248"/>
                <a:gd name="connsiteX2" fmla="*/ 8046 w 862146"/>
                <a:gd name="connsiteY2" fmla="*/ 339626 h 418248"/>
                <a:gd name="connsiteX3" fmla="*/ 431073 w 862146"/>
                <a:gd name="connsiteY3" fmla="*/ 0 h 418248"/>
                <a:gd name="connsiteX4" fmla="*/ 854100 w 862146"/>
                <a:gd name="connsiteY4" fmla="*/ 339626 h 418248"/>
                <a:gd name="connsiteX5" fmla="*/ 855161 w 862146"/>
                <a:gd name="connsiteY5" fmla="*/ 417613 h 418248"/>
                <a:gd name="connsiteX0" fmla="*/ 862146 w 940886"/>
                <a:gd name="connsiteY0" fmla="*/ 418248 h 420788"/>
                <a:gd name="connsiteX1" fmla="*/ 0 w 940886"/>
                <a:gd name="connsiteY1" fmla="*/ 418248 h 420788"/>
                <a:gd name="connsiteX2" fmla="*/ 8046 w 940886"/>
                <a:gd name="connsiteY2" fmla="*/ 339626 h 420788"/>
                <a:gd name="connsiteX3" fmla="*/ 431073 w 940886"/>
                <a:gd name="connsiteY3" fmla="*/ 0 h 420788"/>
                <a:gd name="connsiteX4" fmla="*/ 854100 w 940886"/>
                <a:gd name="connsiteY4" fmla="*/ 339626 h 420788"/>
                <a:gd name="connsiteX5" fmla="*/ 940886 w 940886"/>
                <a:gd name="connsiteY5" fmla="*/ 420788 h 420788"/>
                <a:gd name="connsiteX0" fmla="*/ 0 w 940886"/>
                <a:gd name="connsiteY0" fmla="*/ 418248 h 420788"/>
                <a:gd name="connsiteX1" fmla="*/ 8046 w 940886"/>
                <a:gd name="connsiteY1" fmla="*/ 339626 h 420788"/>
                <a:gd name="connsiteX2" fmla="*/ 431073 w 940886"/>
                <a:gd name="connsiteY2" fmla="*/ 0 h 420788"/>
                <a:gd name="connsiteX3" fmla="*/ 854100 w 940886"/>
                <a:gd name="connsiteY3" fmla="*/ 339626 h 420788"/>
                <a:gd name="connsiteX4" fmla="*/ 940886 w 940886"/>
                <a:gd name="connsiteY4" fmla="*/ 420788 h 420788"/>
                <a:gd name="connsiteX0" fmla="*/ 0 w 854651"/>
                <a:gd name="connsiteY0" fmla="*/ 418248 h 420788"/>
                <a:gd name="connsiteX1" fmla="*/ 8046 w 854651"/>
                <a:gd name="connsiteY1" fmla="*/ 339626 h 420788"/>
                <a:gd name="connsiteX2" fmla="*/ 431073 w 854651"/>
                <a:gd name="connsiteY2" fmla="*/ 0 h 420788"/>
                <a:gd name="connsiteX3" fmla="*/ 854100 w 854651"/>
                <a:gd name="connsiteY3" fmla="*/ 339626 h 420788"/>
                <a:gd name="connsiteX4" fmla="*/ 848811 w 854651"/>
                <a:gd name="connsiteY4" fmla="*/ 420788 h 420788"/>
                <a:gd name="connsiteX0" fmla="*/ 0 w 861511"/>
                <a:gd name="connsiteY0" fmla="*/ 418248 h 423963"/>
                <a:gd name="connsiteX1" fmla="*/ 8046 w 861511"/>
                <a:gd name="connsiteY1" fmla="*/ 339626 h 423963"/>
                <a:gd name="connsiteX2" fmla="*/ 431073 w 861511"/>
                <a:gd name="connsiteY2" fmla="*/ 0 h 423963"/>
                <a:gd name="connsiteX3" fmla="*/ 854100 w 861511"/>
                <a:gd name="connsiteY3" fmla="*/ 339626 h 423963"/>
                <a:gd name="connsiteX4" fmla="*/ 861511 w 861511"/>
                <a:gd name="connsiteY4" fmla="*/ 423963 h 423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511" h="423963">
                  <a:moveTo>
                    <a:pt x="0" y="418248"/>
                  </a:moveTo>
                  <a:lnTo>
                    <a:pt x="8046" y="339626"/>
                  </a:lnTo>
                  <a:cubicBezTo>
                    <a:pt x="48309" y="145802"/>
                    <a:pt x="222406" y="0"/>
                    <a:pt x="431073" y="0"/>
                  </a:cubicBezTo>
                  <a:cubicBezTo>
                    <a:pt x="639740" y="0"/>
                    <a:pt x="813837" y="145802"/>
                    <a:pt x="854100" y="339626"/>
                  </a:cubicBezTo>
                  <a:cubicBezTo>
                    <a:pt x="856782" y="365833"/>
                    <a:pt x="861511" y="423963"/>
                    <a:pt x="861511" y="423963"/>
                  </a:cubicBezTo>
                </a:path>
              </a:pathLst>
            </a:custGeom>
            <a:noFill/>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cxnSp>
          <p:nvCxnSpPr>
            <p:cNvPr id="52" name="Straight Connector 51">
              <a:extLst>
                <a:ext uri="{FF2B5EF4-FFF2-40B4-BE49-F238E27FC236}">
                  <a16:creationId xmlns:a16="http://schemas.microsoft.com/office/drawing/2014/main" id="{2C105395-87DE-B93C-E716-9DD6C14EA5B5}"/>
                </a:ext>
              </a:extLst>
            </p:cNvPr>
            <p:cNvCxnSpPr/>
            <p:nvPr/>
          </p:nvCxnSpPr>
          <p:spPr>
            <a:xfrm>
              <a:off x="2012027" y="5890661"/>
              <a:ext cx="6285858" cy="0"/>
            </a:xfrm>
            <a:prstGeom prst="line">
              <a:avLst/>
            </a:prstGeom>
          </p:spPr>
          <p:style>
            <a:lnRef idx="1">
              <a:schemeClr val="dk1"/>
            </a:lnRef>
            <a:fillRef idx="0">
              <a:schemeClr val="dk1"/>
            </a:fillRef>
            <a:effectRef idx="0">
              <a:schemeClr val="dk1"/>
            </a:effectRef>
            <a:fontRef idx="minor">
              <a:schemeClr val="tx1"/>
            </a:fontRef>
          </p:style>
        </p:cxnSp>
        <p:sp>
          <p:nvSpPr>
            <p:cNvPr id="53" name="TextBox 52">
              <a:extLst>
                <a:ext uri="{FF2B5EF4-FFF2-40B4-BE49-F238E27FC236}">
                  <a16:creationId xmlns:a16="http://schemas.microsoft.com/office/drawing/2014/main" id="{BD13F015-32C9-271D-AE57-430CCAA29897}"/>
                </a:ext>
              </a:extLst>
            </p:cNvPr>
            <p:cNvSpPr txBox="1"/>
            <p:nvPr/>
          </p:nvSpPr>
          <p:spPr>
            <a:xfrm rot="16200000">
              <a:off x="1521341" y="6348830"/>
              <a:ext cx="1341176" cy="648498"/>
            </a:xfrm>
            <a:prstGeom prst="rect">
              <a:avLst/>
            </a:prstGeom>
            <a:noFill/>
          </p:spPr>
          <p:txBody>
            <a:bodyPr wrap="square" rtlCol="0">
              <a:spAutoFit/>
            </a:bodyPr>
            <a:lstStyle/>
            <a:p>
              <a:pPr algn="l"/>
              <a:r>
                <a:rPr lang="en-GB" sz="2800"/>
                <a:t>Light</a:t>
              </a:r>
            </a:p>
          </p:txBody>
        </p:sp>
        <p:sp>
          <p:nvSpPr>
            <p:cNvPr id="54" name="Arrow: Down 53">
              <a:extLst>
                <a:ext uri="{FF2B5EF4-FFF2-40B4-BE49-F238E27FC236}">
                  <a16:creationId xmlns:a16="http://schemas.microsoft.com/office/drawing/2014/main" id="{12923A11-BAC6-616E-DE28-E9DF225801C8}"/>
                </a:ext>
              </a:extLst>
            </p:cNvPr>
            <p:cNvSpPr/>
            <p:nvPr/>
          </p:nvSpPr>
          <p:spPr>
            <a:xfrm flipV="1">
              <a:off x="2807015" y="6001887"/>
              <a:ext cx="405132" cy="434932"/>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Arrow: Down 54">
              <a:extLst>
                <a:ext uri="{FF2B5EF4-FFF2-40B4-BE49-F238E27FC236}">
                  <a16:creationId xmlns:a16="http://schemas.microsoft.com/office/drawing/2014/main" id="{FDA5BFA8-7408-DD6A-47E9-9A3D593515B8}"/>
                </a:ext>
              </a:extLst>
            </p:cNvPr>
            <p:cNvSpPr/>
            <p:nvPr/>
          </p:nvSpPr>
          <p:spPr>
            <a:xfrm flipV="1">
              <a:off x="7730723" y="6001887"/>
              <a:ext cx="405132" cy="434932"/>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6" name="Arrow: Down 55">
              <a:extLst>
                <a:ext uri="{FF2B5EF4-FFF2-40B4-BE49-F238E27FC236}">
                  <a16:creationId xmlns:a16="http://schemas.microsoft.com/office/drawing/2014/main" id="{2F711E01-F897-CAD9-71CC-580D738E775F}"/>
                </a:ext>
              </a:extLst>
            </p:cNvPr>
            <p:cNvSpPr/>
            <p:nvPr/>
          </p:nvSpPr>
          <p:spPr>
            <a:xfrm flipV="1">
              <a:off x="3791757" y="6001887"/>
              <a:ext cx="405132" cy="434932"/>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7" name="Arrow: Down 56">
              <a:extLst>
                <a:ext uri="{FF2B5EF4-FFF2-40B4-BE49-F238E27FC236}">
                  <a16:creationId xmlns:a16="http://schemas.microsoft.com/office/drawing/2014/main" id="{8A04BB1A-F307-454D-C7DE-0F80EB69EDCF}"/>
                </a:ext>
              </a:extLst>
            </p:cNvPr>
            <p:cNvSpPr/>
            <p:nvPr/>
          </p:nvSpPr>
          <p:spPr>
            <a:xfrm flipV="1">
              <a:off x="4776499" y="6001887"/>
              <a:ext cx="405132" cy="434932"/>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Arrow: Down 57">
              <a:extLst>
                <a:ext uri="{FF2B5EF4-FFF2-40B4-BE49-F238E27FC236}">
                  <a16:creationId xmlns:a16="http://schemas.microsoft.com/office/drawing/2014/main" id="{DF17966B-35E6-4A43-9810-5F2AE445DCCF}"/>
                </a:ext>
              </a:extLst>
            </p:cNvPr>
            <p:cNvSpPr/>
            <p:nvPr/>
          </p:nvSpPr>
          <p:spPr>
            <a:xfrm flipV="1">
              <a:off x="5761241" y="6001887"/>
              <a:ext cx="405132" cy="434932"/>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9" name="Arrow: Down 58">
              <a:extLst>
                <a:ext uri="{FF2B5EF4-FFF2-40B4-BE49-F238E27FC236}">
                  <a16:creationId xmlns:a16="http://schemas.microsoft.com/office/drawing/2014/main" id="{32C59D1C-1203-39C0-B25E-2FD5A66BA5B3}"/>
                </a:ext>
              </a:extLst>
            </p:cNvPr>
            <p:cNvSpPr/>
            <p:nvPr/>
          </p:nvSpPr>
          <p:spPr>
            <a:xfrm flipV="1">
              <a:off x="6745983" y="6001887"/>
              <a:ext cx="405132" cy="434932"/>
            </a:xfrm>
            <a:prstGeom prst="downArrow">
              <a:avLst/>
            </a:prstGeom>
            <a:solidFill>
              <a:srgbClr val="FFFF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60" name="TextBox 59">
            <a:extLst>
              <a:ext uri="{FF2B5EF4-FFF2-40B4-BE49-F238E27FC236}">
                <a16:creationId xmlns:a16="http://schemas.microsoft.com/office/drawing/2014/main" id="{4BC9899F-8C9F-361F-DBBF-D6060FBE6AC7}"/>
              </a:ext>
            </a:extLst>
          </p:cNvPr>
          <p:cNvSpPr txBox="1"/>
          <p:nvPr/>
        </p:nvSpPr>
        <p:spPr>
          <a:xfrm>
            <a:off x="2982686" y="1107261"/>
            <a:ext cx="1737912" cy="523220"/>
          </a:xfrm>
          <a:prstGeom prst="rect">
            <a:avLst/>
          </a:prstGeom>
          <a:noFill/>
        </p:spPr>
        <p:txBody>
          <a:bodyPr wrap="none" rtlCol="0">
            <a:spAutoFit/>
          </a:bodyPr>
          <a:lstStyle/>
          <a:p>
            <a:pPr algn="l"/>
            <a:r>
              <a:rPr lang="en-GB" sz="2800"/>
              <a:t>diffraction</a:t>
            </a:r>
          </a:p>
        </p:txBody>
      </p:sp>
      <p:cxnSp>
        <p:nvCxnSpPr>
          <p:cNvPr id="61" name="Straight Arrow Connector 60">
            <a:extLst>
              <a:ext uri="{FF2B5EF4-FFF2-40B4-BE49-F238E27FC236}">
                <a16:creationId xmlns:a16="http://schemas.microsoft.com/office/drawing/2014/main" id="{58CEC321-8FA3-F91B-5724-12782B9FF661}"/>
              </a:ext>
            </a:extLst>
          </p:cNvPr>
          <p:cNvCxnSpPr/>
          <p:nvPr/>
        </p:nvCxnSpPr>
        <p:spPr>
          <a:xfrm flipH="1">
            <a:off x="2534052" y="1630481"/>
            <a:ext cx="538859" cy="158366"/>
          </a:xfrm>
          <a:prstGeom prst="straightConnector1">
            <a:avLst/>
          </a:prstGeom>
          <a:ln w="19050" cap="flat" cmpd="sng" algn="ctr">
            <a:solidFill>
              <a:schemeClr val="dk1"/>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62" name="Straight Arrow Connector 61">
            <a:extLst>
              <a:ext uri="{FF2B5EF4-FFF2-40B4-BE49-F238E27FC236}">
                <a16:creationId xmlns:a16="http://schemas.microsoft.com/office/drawing/2014/main" id="{2121C032-220A-0279-10EF-120FA3849B0A}"/>
              </a:ext>
            </a:extLst>
          </p:cNvPr>
          <p:cNvCxnSpPr>
            <a:cxnSpLocks/>
          </p:cNvCxnSpPr>
          <p:nvPr/>
        </p:nvCxnSpPr>
        <p:spPr>
          <a:xfrm flipH="1">
            <a:off x="2534051" y="1788847"/>
            <a:ext cx="629082" cy="1055411"/>
          </a:xfrm>
          <a:prstGeom prst="straightConnector1">
            <a:avLst/>
          </a:prstGeom>
          <a:ln w="19050" cap="flat" cmpd="sng" algn="ctr">
            <a:solidFill>
              <a:schemeClr val="dk1"/>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Tree>
    <p:extLst>
      <p:ext uri="{BB962C8B-B14F-4D97-AF65-F5344CB8AC3E}">
        <p14:creationId xmlns:p14="http://schemas.microsoft.com/office/powerpoint/2010/main" val="4026674645"/>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49BE3E-A1C6-6E2B-9B4E-6131A427AAE9}"/>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640B28F-B04E-3E2A-1DDD-49E2F84F1178}"/>
              </a:ext>
            </a:extLst>
          </p:cNvPr>
          <p:cNvSpPr>
            <a:spLocks noGrp="1"/>
          </p:cNvSpPr>
          <p:nvPr>
            <p:ph type="title"/>
          </p:nvPr>
        </p:nvSpPr>
        <p:spPr>
          <a:xfrm>
            <a:off x="241300" y="155246"/>
            <a:ext cx="8724900" cy="1089529"/>
          </a:xfrm>
        </p:spPr>
        <p:txBody>
          <a:bodyPr/>
          <a:lstStyle/>
          <a:p>
            <a:pPr>
              <a:spcBef>
                <a:spcPct val="50000"/>
              </a:spcBef>
            </a:pPr>
            <a:r>
              <a:rPr lang="en-IE" altLang="en-US"/>
              <a:t>What is the interference pattern from monochromatic light?</a:t>
            </a:r>
            <a:endParaRPr lang="en-GB" altLang="en-US"/>
          </a:p>
        </p:txBody>
      </p:sp>
      <p:sp>
        <p:nvSpPr>
          <p:cNvPr id="2" name="Rectangle: Rounded Corners 1">
            <a:extLst>
              <a:ext uri="{FF2B5EF4-FFF2-40B4-BE49-F238E27FC236}">
                <a16:creationId xmlns:a16="http://schemas.microsoft.com/office/drawing/2014/main" id="{0782B990-4F3C-45C9-3020-CE155A5FD906}"/>
              </a:ext>
            </a:extLst>
          </p:cNvPr>
          <p:cNvSpPr/>
          <p:nvPr/>
        </p:nvSpPr>
        <p:spPr>
          <a:xfrm>
            <a:off x="1272688" y="3412672"/>
            <a:ext cx="1460310" cy="365078"/>
          </a:xfrm>
          <a:prstGeom prst="roundRect">
            <a:avLst/>
          </a:prstGeom>
          <a:solidFill>
            <a:schemeClr val="bg1">
              <a:lumMod val="7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4" name="Straight Connector 3">
            <a:extLst>
              <a:ext uri="{FF2B5EF4-FFF2-40B4-BE49-F238E27FC236}">
                <a16:creationId xmlns:a16="http://schemas.microsoft.com/office/drawing/2014/main" id="{C0C949E9-1907-C125-A23F-0C9F3F564C7F}"/>
              </a:ext>
            </a:extLst>
          </p:cNvPr>
          <p:cNvCxnSpPr>
            <a:cxnSpLocks/>
            <a:stCxn id="2" idx="3"/>
          </p:cNvCxnSpPr>
          <p:nvPr/>
        </p:nvCxnSpPr>
        <p:spPr>
          <a:xfrm>
            <a:off x="2732998" y="3595211"/>
            <a:ext cx="95534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D1B54810-8882-4AA0-C628-B65CDBA2891F}"/>
              </a:ext>
            </a:extLst>
          </p:cNvPr>
          <p:cNvSpPr/>
          <p:nvPr/>
        </p:nvSpPr>
        <p:spPr>
          <a:xfrm>
            <a:off x="3674694" y="3332493"/>
            <a:ext cx="45719" cy="499849"/>
          </a:xfrm>
          <a:prstGeom prst="rect">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 name="Straight Connector 5">
            <a:extLst>
              <a:ext uri="{FF2B5EF4-FFF2-40B4-BE49-F238E27FC236}">
                <a16:creationId xmlns:a16="http://schemas.microsoft.com/office/drawing/2014/main" id="{B1771F2E-59A6-4C06-BF06-5EC3BD633272}"/>
              </a:ext>
            </a:extLst>
          </p:cNvPr>
          <p:cNvCxnSpPr>
            <a:cxnSpLocks/>
            <a:stCxn id="5" idx="3"/>
          </p:cNvCxnSpPr>
          <p:nvPr/>
        </p:nvCxnSpPr>
        <p:spPr>
          <a:xfrm flipV="1">
            <a:off x="3720413" y="2038554"/>
            <a:ext cx="2888550" cy="154386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BF8D034-BAD5-32B7-2513-23F856850612}"/>
              </a:ext>
            </a:extLst>
          </p:cNvPr>
          <p:cNvCxnSpPr>
            <a:cxnSpLocks/>
          </p:cNvCxnSpPr>
          <p:nvPr/>
        </p:nvCxnSpPr>
        <p:spPr>
          <a:xfrm>
            <a:off x="3720413" y="3582417"/>
            <a:ext cx="2823511" cy="159161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4EBEBED-1E0A-2B47-8A2E-1F8C130EFA44}"/>
              </a:ext>
            </a:extLst>
          </p:cNvPr>
          <p:cNvCxnSpPr>
            <a:cxnSpLocks/>
            <a:stCxn id="5" idx="1"/>
          </p:cNvCxnSpPr>
          <p:nvPr/>
        </p:nvCxnSpPr>
        <p:spPr>
          <a:xfrm flipV="1">
            <a:off x="3674694" y="2876002"/>
            <a:ext cx="2934269" cy="70641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E8A35CB-F80C-9C8B-D528-1604EA0F54C7}"/>
              </a:ext>
            </a:extLst>
          </p:cNvPr>
          <p:cNvCxnSpPr>
            <a:cxnSpLocks/>
          </p:cNvCxnSpPr>
          <p:nvPr/>
        </p:nvCxnSpPr>
        <p:spPr>
          <a:xfrm>
            <a:off x="3697553" y="3582416"/>
            <a:ext cx="2934269" cy="70641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FB1CB91-07D9-3DD9-9139-D5A8F7EC1E82}"/>
              </a:ext>
            </a:extLst>
          </p:cNvPr>
          <p:cNvCxnSpPr>
            <a:cxnSpLocks/>
            <a:stCxn id="5" idx="3"/>
          </p:cNvCxnSpPr>
          <p:nvPr/>
        </p:nvCxnSpPr>
        <p:spPr>
          <a:xfrm flipV="1">
            <a:off x="3720413" y="3541616"/>
            <a:ext cx="2888550" cy="40802"/>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2EC5620-C1F8-FFD4-B3B2-16A19936474F}"/>
              </a:ext>
            </a:extLst>
          </p:cNvPr>
          <p:cNvSpPr/>
          <p:nvPr/>
        </p:nvSpPr>
        <p:spPr>
          <a:xfrm>
            <a:off x="6549901" y="1602159"/>
            <a:ext cx="201766" cy="3723027"/>
          </a:xfrm>
          <a:prstGeom prst="rect">
            <a:avLst/>
          </a:prstGeom>
          <a:solidFill>
            <a:schemeClr val="bg1">
              <a:lumMod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extBox 13">
            <a:extLst>
              <a:ext uri="{FF2B5EF4-FFF2-40B4-BE49-F238E27FC236}">
                <a16:creationId xmlns:a16="http://schemas.microsoft.com/office/drawing/2014/main" id="{50584F99-2C93-6F81-45AD-F17B71627D03}"/>
              </a:ext>
            </a:extLst>
          </p:cNvPr>
          <p:cNvSpPr txBox="1"/>
          <p:nvPr/>
        </p:nvSpPr>
        <p:spPr>
          <a:xfrm>
            <a:off x="1368222" y="2876002"/>
            <a:ext cx="1085554" cy="523220"/>
          </a:xfrm>
          <a:prstGeom prst="rect">
            <a:avLst/>
          </a:prstGeom>
          <a:noFill/>
        </p:spPr>
        <p:txBody>
          <a:bodyPr wrap="none" rtlCol="0">
            <a:spAutoFit/>
          </a:bodyPr>
          <a:lstStyle/>
          <a:p>
            <a:pPr algn="l"/>
            <a:r>
              <a:rPr lang="en-GB" sz="2800"/>
              <a:t>Laser</a:t>
            </a:r>
          </a:p>
        </p:txBody>
      </p:sp>
      <p:sp>
        <p:nvSpPr>
          <p:cNvPr id="15" name="TextBox 14">
            <a:extLst>
              <a:ext uri="{FF2B5EF4-FFF2-40B4-BE49-F238E27FC236}">
                <a16:creationId xmlns:a16="http://schemas.microsoft.com/office/drawing/2014/main" id="{7C62AB4E-AA3D-B22A-CDEF-114539F014FB}"/>
              </a:ext>
            </a:extLst>
          </p:cNvPr>
          <p:cNvSpPr txBox="1"/>
          <p:nvPr/>
        </p:nvSpPr>
        <p:spPr>
          <a:xfrm>
            <a:off x="2358073" y="1468811"/>
            <a:ext cx="2229710" cy="954107"/>
          </a:xfrm>
          <a:prstGeom prst="rect">
            <a:avLst/>
          </a:prstGeom>
          <a:noFill/>
        </p:spPr>
        <p:txBody>
          <a:bodyPr wrap="square" rtlCol="0">
            <a:spAutoFit/>
          </a:bodyPr>
          <a:lstStyle/>
          <a:p>
            <a:pPr algn="l"/>
            <a:r>
              <a:rPr lang="en-GB" sz="2800"/>
              <a:t>Diffraction grating</a:t>
            </a:r>
          </a:p>
        </p:txBody>
      </p:sp>
      <p:cxnSp>
        <p:nvCxnSpPr>
          <p:cNvPr id="16" name="Straight Arrow Connector 15">
            <a:extLst>
              <a:ext uri="{FF2B5EF4-FFF2-40B4-BE49-F238E27FC236}">
                <a16:creationId xmlns:a16="http://schemas.microsoft.com/office/drawing/2014/main" id="{CACE9880-4031-28DE-FB6C-2FF489EECEBC}"/>
              </a:ext>
            </a:extLst>
          </p:cNvPr>
          <p:cNvCxnSpPr>
            <a:cxnSpLocks/>
          </p:cNvCxnSpPr>
          <p:nvPr/>
        </p:nvCxnSpPr>
        <p:spPr>
          <a:xfrm>
            <a:off x="3472928" y="2559300"/>
            <a:ext cx="229687" cy="59919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 name="Freeform: Shape 16">
            <a:extLst>
              <a:ext uri="{FF2B5EF4-FFF2-40B4-BE49-F238E27FC236}">
                <a16:creationId xmlns:a16="http://schemas.microsoft.com/office/drawing/2014/main" id="{7DF2510B-E4C0-FB11-6C19-90B4BD70B6FD}"/>
              </a:ext>
            </a:extLst>
          </p:cNvPr>
          <p:cNvSpPr/>
          <p:nvPr/>
        </p:nvSpPr>
        <p:spPr bwMode="auto">
          <a:xfrm rot="6983644">
            <a:off x="5451993" y="4449543"/>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18" name="Freeform: Shape 17">
            <a:extLst>
              <a:ext uri="{FF2B5EF4-FFF2-40B4-BE49-F238E27FC236}">
                <a16:creationId xmlns:a16="http://schemas.microsoft.com/office/drawing/2014/main" id="{F321A01C-E783-30A8-AA62-9B82C2572FF7}"/>
              </a:ext>
            </a:extLst>
          </p:cNvPr>
          <p:cNvSpPr/>
          <p:nvPr/>
        </p:nvSpPr>
        <p:spPr bwMode="auto">
          <a:xfrm rot="14302332" flipV="1">
            <a:off x="5429710" y="2492413"/>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19" name="Freeform: Shape 18">
            <a:extLst>
              <a:ext uri="{FF2B5EF4-FFF2-40B4-BE49-F238E27FC236}">
                <a16:creationId xmlns:a16="http://schemas.microsoft.com/office/drawing/2014/main" id="{1EFA407E-D521-4BC3-94C7-18CCDE8A2E2E}"/>
              </a:ext>
            </a:extLst>
          </p:cNvPr>
          <p:cNvSpPr/>
          <p:nvPr/>
        </p:nvSpPr>
        <p:spPr bwMode="auto">
          <a:xfrm rot="15438100" flipV="1">
            <a:off x="5686635" y="2940923"/>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20" name="Freeform: Shape 19">
            <a:extLst>
              <a:ext uri="{FF2B5EF4-FFF2-40B4-BE49-F238E27FC236}">
                <a16:creationId xmlns:a16="http://schemas.microsoft.com/office/drawing/2014/main" id="{615803F3-E1CA-62A8-37CC-0C0CEB2ED23B}"/>
              </a:ext>
            </a:extLst>
          </p:cNvPr>
          <p:cNvSpPr/>
          <p:nvPr/>
        </p:nvSpPr>
        <p:spPr bwMode="auto">
          <a:xfrm rot="6161900">
            <a:off x="5637050" y="3912743"/>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21" name="Freeform: Shape 20">
            <a:extLst>
              <a:ext uri="{FF2B5EF4-FFF2-40B4-BE49-F238E27FC236}">
                <a16:creationId xmlns:a16="http://schemas.microsoft.com/office/drawing/2014/main" id="{2AEB2CF6-BF8C-D675-E01C-C0666CB4720B}"/>
              </a:ext>
            </a:extLst>
          </p:cNvPr>
          <p:cNvSpPr/>
          <p:nvPr/>
        </p:nvSpPr>
        <p:spPr bwMode="auto">
          <a:xfrm rot="5400000">
            <a:off x="5713432" y="3407021"/>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22" name="Freeform: Shape 21">
            <a:extLst>
              <a:ext uri="{FF2B5EF4-FFF2-40B4-BE49-F238E27FC236}">
                <a16:creationId xmlns:a16="http://schemas.microsoft.com/office/drawing/2014/main" id="{DB379C12-9CFB-66F9-6F61-41F556E168EC}"/>
              </a:ext>
            </a:extLst>
          </p:cNvPr>
          <p:cNvSpPr/>
          <p:nvPr/>
        </p:nvSpPr>
        <p:spPr bwMode="auto">
          <a:xfrm rot="5400000">
            <a:off x="3006516" y="343699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23" name="Star: 6 Points 22">
            <a:extLst>
              <a:ext uri="{FF2B5EF4-FFF2-40B4-BE49-F238E27FC236}">
                <a16:creationId xmlns:a16="http://schemas.microsoft.com/office/drawing/2014/main" id="{FAC8E3DD-ACB9-A52A-256E-65E316B6D7C2}"/>
              </a:ext>
            </a:extLst>
          </p:cNvPr>
          <p:cNvSpPr/>
          <p:nvPr/>
        </p:nvSpPr>
        <p:spPr>
          <a:xfrm>
            <a:off x="6549901" y="4176839"/>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Star: 6 Points 23">
            <a:extLst>
              <a:ext uri="{FF2B5EF4-FFF2-40B4-BE49-F238E27FC236}">
                <a16:creationId xmlns:a16="http://schemas.microsoft.com/office/drawing/2014/main" id="{2780506C-AB35-B4A9-D229-9BF468FF93BC}"/>
              </a:ext>
            </a:extLst>
          </p:cNvPr>
          <p:cNvSpPr/>
          <p:nvPr/>
        </p:nvSpPr>
        <p:spPr>
          <a:xfrm>
            <a:off x="6500535" y="3400533"/>
            <a:ext cx="251132" cy="251778"/>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Star: 6 Points 24">
            <a:extLst>
              <a:ext uri="{FF2B5EF4-FFF2-40B4-BE49-F238E27FC236}">
                <a16:creationId xmlns:a16="http://schemas.microsoft.com/office/drawing/2014/main" id="{344ACD22-0BA7-1B28-3CB6-3BFE8C614F92}"/>
              </a:ext>
            </a:extLst>
          </p:cNvPr>
          <p:cNvSpPr/>
          <p:nvPr/>
        </p:nvSpPr>
        <p:spPr>
          <a:xfrm>
            <a:off x="6549901" y="2828778"/>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Star: 6 Points 25">
            <a:extLst>
              <a:ext uri="{FF2B5EF4-FFF2-40B4-BE49-F238E27FC236}">
                <a16:creationId xmlns:a16="http://schemas.microsoft.com/office/drawing/2014/main" id="{72B8AA91-8735-E1B8-9BCA-CD5CFEE3B166}"/>
              </a:ext>
            </a:extLst>
          </p:cNvPr>
          <p:cNvSpPr/>
          <p:nvPr/>
        </p:nvSpPr>
        <p:spPr>
          <a:xfrm>
            <a:off x="6549901" y="1990802"/>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Star: 6 Points 26">
            <a:extLst>
              <a:ext uri="{FF2B5EF4-FFF2-40B4-BE49-F238E27FC236}">
                <a16:creationId xmlns:a16="http://schemas.microsoft.com/office/drawing/2014/main" id="{9952A6AD-BBBE-A492-39B3-53B3BFB04712}"/>
              </a:ext>
            </a:extLst>
          </p:cNvPr>
          <p:cNvSpPr/>
          <p:nvPr/>
        </p:nvSpPr>
        <p:spPr>
          <a:xfrm>
            <a:off x="6549901" y="5137131"/>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AE45E7DA-0531-45C6-1AE9-30E50E6E3D3E}"/>
              </a:ext>
            </a:extLst>
          </p:cNvPr>
          <p:cNvSpPr txBox="1"/>
          <p:nvPr/>
        </p:nvSpPr>
        <p:spPr>
          <a:xfrm>
            <a:off x="609655" y="5339132"/>
            <a:ext cx="7328182" cy="1384995"/>
          </a:xfrm>
          <a:prstGeom prst="rect">
            <a:avLst/>
          </a:prstGeom>
          <a:noFill/>
        </p:spPr>
        <p:txBody>
          <a:bodyPr wrap="square" rtlCol="0">
            <a:spAutoFit/>
          </a:bodyPr>
          <a:lstStyle/>
          <a:p>
            <a:pPr algn="l"/>
            <a:r>
              <a:rPr lang="en-GB" sz="2800" dirty="0"/>
              <a:t>A series of bright spots (or lines)</a:t>
            </a:r>
          </a:p>
          <a:p>
            <a:pPr algn="l"/>
            <a:r>
              <a:rPr lang="en-GB" sz="2800" dirty="0"/>
              <a:t>Much sharper and further apart than with Young’s slits</a:t>
            </a:r>
          </a:p>
        </p:txBody>
      </p:sp>
    </p:spTree>
    <p:extLst>
      <p:ext uri="{BB962C8B-B14F-4D97-AF65-F5344CB8AC3E}">
        <p14:creationId xmlns:p14="http://schemas.microsoft.com/office/powerpoint/2010/main" val="3654745576"/>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304345-33AA-293D-9BC9-4EC89807E1F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31D1C19-144B-DE9B-3108-0F4A82014D8A}"/>
              </a:ext>
            </a:extLst>
          </p:cNvPr>
          <p:cNvSpPr>
            <a:spLocks noGrp="1"/>
          </p:cNvSpPr>
          <p:nvPr>
            <p:ph type="title"/>
          </p:nvPr>
        </p:nvSpPr>
        <p:spPr/>
        <p:txBody>
          <a:bodyPr/>
          <a:lstStyle/>
          <a:p>
            <a:r>
              <a:rPr lang="en-GB"/>
              <a:t>What is the interference pattern from white light?</a:t>
            </a:r>
          </a:p>
        </p:txBody>
      </p:sp>
      <p:sp>
        <p:nvSpPr>
          <p:cNvPr id="74" name="TextBox 73">
            <a:extLst>
              <a:ext uri="{FF2B5EF4-FFF2-40B4-BE49-F238E27FC236}">
                <a16:creationId xmlns:a16="http://schemas.microsoft.com/office/drawing/2014/main" id="{B8838A39-BC80-8917-FF7A-D0E29D2BDF8B}"/>
              </a:ext>
            </a:extLst>
          </p:cNvPr>
          <p:cNvSpPr txBox="1"/>
          <p:nvPr/>
        </p:nvSpPr>
        <p:spPr>
          <a:xfrm>
            <a:off x="1234440" y="5569627"/>
            <a:ext cx="6652260" cy="954107"/>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The grating disperses the light into several spectra.</a:t>
            </a:r>
          </a:p>
        </p:txBody>
      </p:sp>
      <p:grpSp>
        <p:nvGrpSpPr>
          <p:cNvPr id="5" name="Group 4">
            <a:extLst>
              <a:ext uri="{FF2B5EF4-FFF2-40B4-BE49-F238E27FC236}">
                <a16:creationId xmlns:a16="http://schemas.microsoft.com/office/drawing/2014/main" id="{85F86329-BD44-FE33-CA24-BE5A026FD3C8}"/>
              </a:ext>
            </a:extLst>
          </p:cNvPr>
          <p:cNvGrpSpPr/>
          <p:nvPr/>
        </p:nvGrpSpPr>
        <p:grpSpPr>
          <a:xfrm>
            <a:off x="1341583" y="1427215"/>
            <a:ext cx="6400800" cy="3987800"/>
            <a:chOff x="1341583" y="1427215"/>
            <a:chExt cx="6400800" cy="3987800"/>
          </a:xfrm>
        </p:grpSpPr>
        <p:grpSp>
          <p:nvGrpSpPr>
            <p:cNvPr id="3" name="Group 2">
              <a:extLst>
                <a:ext uri="{FF2B5EF4-FFF2-40B4-BE49-F238E27FC236}">
                  <a16:creationId xmlns:a16="http://schemas.microsoft.com/office/drawing/2014/main" id="{471304C0-CD33-9ABC-BC5E-E944E152BAAE}"/>
                </a:ext>
              </a:extLst>
            </p:cNvPr>
            <p:cNvGrpSpPr/>
            <p:nvPr/>
          </p:nvGrpSpPr>
          <p:grpSpPr>
            <a:xfrm>
              <a:off x="1341583" y="1427215"/>
              <a:ext cx="6400800" cy="3987800"/>
              <a:chOff x="1341583" y="1427215"/>
              <a:chExt cx="6400800" cy="3987800"/>
            </a:xfrm>
          </p:grpSpPr>
          <p:sp>
            <p:nvSpPr>
              <p:cNvPr id="56" name="Rectangle 55">
                <a:extLst>
                  <a:ext uri="{FF2B5EF4-FFF2-40B4-BE49-F238E27FC236}">
                    <a16:creationId xmlns:a16="http://schemas.microsoft.com/office/drawing/2014/main" id="{CC1C937F-8519-EB61-8354-B393D1E72F05}"/>
                  </a:ext>
                </a:extLst>
              </p:cNvPr>
              <p:cNvSpPr/>
              <p:nvPr/>
            </p:nvSpPr>
            <p:spPr>
              <a:xfrm>
                <a:off x="1341583" y="1427215"/>
                <a:ext cx="6400800" cy="3987800"/>
              </a:xfrm>
              <a:prstGeom prst="rect">
                <a:avLst/>
              </a:prstGeom>
              <a:solidFill>
                <a:schemeClr val="tx1">
                  <a:lumMod val="75000"/>
                  <a:lumOff val="2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7" name="Rectangle 56">
                <a:extLst>
                  <a:ext uri="{FF2B5EF4-FFF2-40B4-BE49-F238E27FC236}">
                    <a16:creationId xmlns:a16="http://schemas.microsoft.com/office/drawing/2014/main" id="{1628F9DD-A77F-3040-381D-FED49A49BCB1}"/>
                  </a:ext>
                </a:extLst>
              </p:cNvPr>
              <p:cNvSpPr/>
              <p:nvPr/>
            </p:nvSpPr>
            <p:spPr>
              <a:xfrm>
                <a:off x="2563813" y="1703665"/>
                <a:ext cx="5029197" cy="990600"/>
              </a:xfrm>
              <a:prstGeom prst="rect">
                <a:avLst/>
              </a:prstGeom>
              <a:solidFill>
                <a:schemeClr val="tx1">
                  <a:lumMod val="50000"/>
                  <a:lumOff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0" name="Rectangle 69">
                <a:extLst>
                  <a:ext uri="{FF2B5EF4-FFF2-40B4-BE49-F238E27FC236}">
                    <a16:creationId xmlns:a16="http://schemas.microsoft.com/office/drawing/2014/main" id="{AE64CA5B-ADC9-2D78-A7A1-3004B5E41181}"/>
                  </a:ext>
                </a:extLst>
              </p:cNvPr>
              <p:cNvSpPr/>
              <p:nvPr/>
            </p:nvSpPr>
            <p:spPr>
              <a:xfrm flipH="1">
                <a:off x="5054441" y="2057400"/>
                <a:ext cx="128960" cy="319088"/>
              </a:xfrm>
              <a:prstGeom prst="rect">
                <a:avLst/>
              </a:prstGeom>
              <a:gradFill flip="none" rotWithShape="1">
                <a:gsLst>
                  <a:gs pos="0">
                    <a:schemeClr val="bg1">
                      <a:shade val="30000"/>
                      <a:satMod val="115000"/>
                    </a:schemeClr>
                  </a:gs>
                  <a:gs pos="100000">
                    <a:schemeClr val="bg1">
                      <a:lumMod val="65000"/>
                    </a:schemeClr>
                  </a:gs>
                  <a:gs pos="69000">
                    <a:schemeClr val="bg1"/>
                  </a:gs>
                  <a:gs pos="32000">
                    <a:schemeClr val="bg1"/>
                  </a:gs>
                </a:gsLst>
                <a:lin ang="0" scaled="1"/>
                <a:tileRect/>
              </a:gra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3" name="Freeform: Shape 122">
                <a:extLst>
                  <a:ext uri="{FF2B5EF4-FFF2-40B4-BE49-F238E27FC236}">
                    <a16:creationId xmlns:a16="http://schemas.microsoft.com/office/drawing/2014/main" id="{688024FA-8929-E8BB-5C43-FA582B88837B}"/>
                  </a:ext>
                </a:extLst>
              </p:cNvPr>
              <p:cNvSpPr/>
              <p:nvPr/>
            </p:nvSpPr>
            <p:spPr>
              <a:xfrm>
                <a:off x="4530194" y="2052202"/>
                <a:ext cx="591165" cy="482401"/>
              </a:xfrm>
              <a:custGeom>
                <a:avLst/>
                <a:gdLst>
                  <a:gd name="csX0" fmla="*/ 498258 w 498258"/>
                  <a:gd name="csY0" fmla="*/ 0 h 464952"/>
                  <a:gd name="csX1" fmla="*/ 0 w 498258"/>
                  <a:gd name="csY1" fmla="*/ 447892 h 464952"/>
                  <a:gd name="csX2" fmla="*/ 303020 w 498258"/>
                  <a:gd name="csY2" fmla="*/ 464952 h 464952"/>
                  <a:gd name="csX3" fmla="*/ 481015 w 498258"/>
                  <a:gd name="csY3" fmla="*/ 283359 h 464952"/>
                  <a:gd name="csX4" fmla="*/ 498258 w 498258"/>
                  <a:gd name="csY4" fmla="*/ 0 h 464952"/>
                </a:gdLst>
                <a:ahLst/>
                <a:cxnLst>
                  <a:cxn ang="0">
                    <a:pos x="csX0" y="csY0"/>
                  </a:cxn>
                  <a:cxn ang="0">
                    <a:pos x="csX1" y="csY1"/>
                  </a:cxn>
                  <a:cxn ang="0">
                    <a:pos x="csX2" y="csY2"/>
                  </a:cxn>
                  <a:cxn ang="0">
                    <a:pos x="csX3" y="csY3"/>
                  </a:cxn>
                  <a:cxn ang="0">
                    <a:pos x="csX4" y="csY4"/>
                  </a:cxn>
                </a:cxnLst>
                <a:rect l="l" t="t" r="r" b="b"/>
                <a:pathLst>
                  <a:path w="498258" h="464952">
                    <a:moveTo>
                      <a:pt x="498258" y="0"/>
                    </a:moveTo>
                    <a:lnTo>
                      <a:pt x="0" y="447892"/>
                    </a:lnTo>
                    <a:lnTo>
                      <a:pt x="303020" y="464952"/>
                    </a:lnTo>
                    <a:lnTo>
                      <a:pt x="481015" y="283359"/>
                    </a:lnTo>
                    <a:lnTo>
                      <a:pt x="498258" y="0"/>
                    </a:lnTo>
                    <a:close/>
                  </a:path>
                </a:pathLst>
              </a:custGeom>
              <a:solidFill>
                <a:schemeClr val="bg1">
                  <a:alpha val="54000"/>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7" name="Freeform: Shape 76">
                <a:extLst>
                  <a:ext uri="{FF2B5EF4-FFF2-40B4-BE49-F238E27FC236}">
                    <a16:creationId xmlns:a16="http://schemas.microsoft.com/office/drawing/2014/main" id="{FB526673-7EAF-7657-88EB-47957C742253}"/>
                  </a:ext>
                </a:extLst>
              </p:cNvPr>
              <p:cNvSpPr/>
              <p:nvPr/>
            </p:nvSpPr>
            <p:spPr>
              <a:xfrm>
                <a:off x="4852244" y="2384559"/>
                <a:ext cx="1047576" cy="411496"/>
              </a:xfrm>
              <a:custGeom>
                <a:avLst/>
                <a:gdLst>
                  <a:gd name="csX0" fmla="*/ 0 w 1017589"/>
                  <a:gd name="csY0" fmla="*/ 425450 h 492125"/>
                  <a:gd name="csX1" fmla="*/ 869422 w 1017589"/>
                  <a:gd name="csY1" fmla="*/ 2647 h 492125"/>
                  <a:gd name="csX2" fmla="*/ 1017589 w 1017589"/>
                  <a:gd name="csY2" fmla="*/ 0 h 492125"/>
                  <a:gd name="csX3" fmla="*/ 21168 w 1017589"/>
                  <a:gd name="csY3" fmla="*/ 492125 h 492125"/>
                </a:gdLst>
                <a:ahLst/>
                <a:cxnLst>
                  <a:cxn ang="0">
                    <a:pos x="csX0" y="csY0"/>
                  </a:cxn>
                  <a:cxn ang="0">
                    <a:pos x="csX1" y="csY1"/>
                  </a:cxn>
                  <a:cxn ang="0">
                    <a:pos x="csX2" y="csY2"/>
                  </a:cxn>
                  <a:cxn ang="0">
                    <a:pos x="csX3" y="csY3"/>
                  </a:cxn>
                </a:cxnLst>
                <a:rect l="l" t="t" r="r" b="b"/>
                <a:pathLst>
                  <a:path w="1017589" h="492125">
                    <a:moveTo>
                      <a:pt x="0" y="425450"/>
                    </a:moveTo>
                    <a:lnTo>
                      <a:pt x="869422" y="2647"/>
                    </a:lnTo>
                    <a:lnTo>
                      <a:pt x="1017589" y="0"/>
                    </a:lnTo>
                    <a:lnTo>
                      <a:pt x="21168" y="492125"/>
                    </a:lnTo>
                  </a:path>
                </a:pathLst>
              </a:custGeom>
              <a:solidFill>
                <a:srgbClr val="00FF00">
                  <a:alpha val="27000"/>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3" name="Rectangle 52">
                <a:extLst>
                  <a:ext uri="{FF2B5EF4-FFF2-40B4-BE49-F238E27FC236}">
                    <a16:creationId xmlns:a16="http://schemas.microsoft.com/office/drawing/2014/main" id="{C9128A75-3011-8109-73F4-E6AA59F29A18}"/>
                  </a:ext>
                </a:extLst>
              </p:cNvPr>
              <p:cNvSpPr/>
              <p:nvPr/>
            </p:nvSpPr>
            <p:spPr>
              <a:xfrm flipH="1">
                <a:off x="5603611" y="2055351"/>
                <a:ext cx="463221" cy="335455"/>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Rectangle 53">
                <a:extLst>
                  <a:ext uri="{FF2B5EF4-FFF2-40B4-BE49-F238E27FC236}">
                    <a16:creationId xmlns:a16="http://schemas.microsoft.com/office/drawing/2014/main" id="{30E440E0-8A00-76F0-F8E4-E7BCC754FAFA}"/>
                  </a:ext>
                </a:extLst>
              </p:cNvPr>
              <p:cNvSpPr/>
              <p:nvPr/>
            </p:nvSpPr>
            <p:spPr>
              <a:xfrm>
                <a:off x="4157243" y="2056434"/>
                <a:ext cx="463294" cy="335455"/>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Rectangle 54">
                <a:extLst>
                  <a:ext uri="{FF2B5EF4-FFF2-40B4-BE49-F238E27FC236}">
                    <a16:creationId xmlns:a16="http://schemas.microsoft.com/office/drawing/2014/main" id="{4B0F200C-1EF9-3C89-5A8F-958E009E1603}"/>
                  </a:ext>
                </a:extLst>
              </p:cNvPr>
              <p:cNvSpPr/>
              <p:nvPr/>
            </p:nvSpPr>
            <p:spPr>
              <a:xfrm flipH="1">
                <a:off x="6184692" y="2064652"/>
                <a:ext cx="1311765" cy="335455"/>
              </a:xfrm>
              <a:prstGeom prst="rect">
                <a:avLst/>
              </a:prstGeom>
              <a:gradFill>
                <a:gsLst>
                  <a:gs pos="100000">
                    <a:srgbClr val="000060">
                      <a:alpha val="40000"/>
                    </a:srgbClr>
                  </a:gs>
                  <a:gs pos="6000">
                    <a:srgbClr val="FF2701">
                      <a:alpha val="40000"/>
                    </a:srgbClr>
                  </a:gs>
                  <a:gs pos="0">
                    <a:srgbClr val="D00000">
                      <a:alpha val="40000"/>
                    </a:srgbClr>
                  </a:gs>
                  <a:gs pos="32000">
                    <a:srgbClr val="FE9202">
                      <a:alpha val="40000"/>
                    </a:srgbClr>
                  </a:gs>
                  <a:gs pos="40000">
                    <a:srgbClr val="FFFF00">
                      <a:alpha val="40000"/>
                    </a:srgbClr>
                  </a:gs>
                  <a:gs pos="55000">
                    <a:srgbClr val="00FF00">
                      <a:alpha val="40000"/>
                    </a:srgbClr>
                  </a:gs>
                  <a:gs pos="66000">
                    <a:srgbClr val="00FFFF">
                      <a:alpha val="40000"/>
                    </a:srgbClr>
                  </a:gs>
                  <a:gs pos="80000">
                    <a:srgbClr val="0000FF">
                      <a:alpha val="40000"/>
                    </a:srgbClr>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Rectangle 68">
                <a:extLst>
                  <a:ext uri="{FF2B5EF4-FFF2-40B4-BE49-F238E27FC236}">
                    <a16:creationId xmlns:a16="http://schemas.microsoft.com/office/drawing/2014/main" id="{7B36B326-3ECA-B296-49F7-99609F2C6C98}"/>
                  </a:ext>
                </a:extLst>
              </p:cNvPr>
              <p:cNvSpPr/>
              <p:nvPr/>
            </p:nvSpPr>
            <p:spPr>
              <a:xfrm>
                <a:off x="2743842" y="2059491"/>
                <a:ext cx="1306877" cy="335455"/>
              </a:xfrm>
              <a:prstGeom prst="rect">
                <a:avLst/>
              </a:prstGeom>
              <a:gradFill>
                <a:gsLst>
                  <a:gs pos="100000">
                    <a:srgbClr val="000060">
                      <a:alpha val="40000"/>
                    </a:srgbClr>
                  </a:gs>
                  <a:gs pos="6000">
                    <a:srgbClr val="FF2701">
                      <a:alpha val="40000"/>
                    </a:srgbClr>
                  </a:gs>
                  <a:gs pos="0">
                    <a:srgbClr val="D00000">
                      <a:alpha val="40000"/>
                    </a:srgbClr>
                  </a:gs>
                  <a:gs pos="32000">
                    <a:srgbClr val="FE9202">
                      <a:alpha val="40000"/>
                    </a:srgbClr>
                  </a:gs>
                  <a:gs pos="40000">
                    <a:srgbClr val="FFFF00">
                      <a:alpha val="40000"/>
                    </a:srgbClr>
                  </a:gs>
                  <a:gs pos="55000">
                    <a:srgbClr val="00FF00">
                      <a:alpha val="40000"/>
                    </a:srgbClr>
                  </a:gs>
                  <a:gs pos="66000">
                    <a:srgbClr val="00FFFF">
                      <a:alpha val="40000"/>
                    </a:srgbClr>
                  </a:gs>
                  <a:gs pos="80000">
                    <a:srgbClr val="0000FF">
                      <a:alpha val="40000"/>
                    </a:srgbClr>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Rounded Corners 10">
                <a:extLst>
                  <a:ext uri="{FF2B5EF4-FFF2-40B4-BE49-F238E27FC236}">
                    <a16:creationId xmlns:a16="http://schemas.microsoft.com/office/drawing/2014/main" id="{1DA60739-BEFB-663D-3EA0-C4D297D4EADB}"/>
                  </a:ext>
                </a:extLst>
              </p:cNvPr>
              <p:cNvSpPr/>
              <p:nvPr/>
            </p:nvSpPr>
            <p:spPr>
              <a:xfrm>
                <a:off x="3597274" y="2457450"/>
                <a:ext cx="1316223" cy="971550"/>
              </a:xfrm>
              <a:prstGeom prst="roundRect">
                <a:avLst>
                  <a:gd name="adj" fmla="val 454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Rounded Corners 11">
                <a:extLst>
                  <a:ext uri="{FF2B5EF4-FFF2-40B4-BE49-F238E27FC236}">
                    <a16:creationId xmlns:a16="http://schemas.microsoft.com/office/drawing/2014/main" id="{4FFB73E1-D2FA-1F6C-ED9F-E658615C33A4}"/>
                  </a:ext>
                </a:extLst>
              </p:cNvPr>
              <p:cNvSpPr/>
              <p:nvPr/>
            </p:nvSpPr>
            <p:spPr>
              <a:xfrm>
                <a:off x="3703531" y="2561160"/>
                <a:ext cx="1115758" cy="791216"/>
              </a:xfrm>
              <a:prstGeom prst="roundRect">
                <a:avLst>
                  <a:gd name="adj" fmla="val 4540"/>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78" name="Group 77">
                <a:extLst>
                  <a:ext uri="{FF2B5EF4-FFF2-40B4-BE49-F238E27FC236}">
                    <a16:creationId xmlns:a16="http://schemas.microsoft.com/office/drawing/2014/main" id="{5B1A5E2A-A051-04AD-9582-C59687270D08}"/>
                  </a:ext>
                </a:extLst>
              </p:cNvPr>
              <p:cNvGrpSpPr/>
              <p:nvPr/>
            </p:nvGrpSpPr>
            <p:grpSpPr>
              <a:xfrm>
                <a:off x="3711204" y="2561453"/>
                <a:ext cx="1073375" cy="782495"/>
                <a:chOff x="9144000" y="1897794"/>
                <a:chExt cx="2921256" cy="791216"/>
              </a:xfrm>
            </p:grpSpPr>
            <p:cxnSp>
              <p:nvCxnSpPr>
                <p:cNvPr id="14" name="Straight Connector 13">
                  <a:extLst>
                    <a:ext uri="{FF2B5EF4-FFF2-40B4-BE49-F238E27FC236}">
                      <a16:creationId xmlns:a16="http://schemas.microsoft.com/office/drawing/2014/main" id="{34AB775C-D09C-CF37-0D71-5A37D2C6E479}"/>
                    </a:ext>
                  </a:extLst>
                </p:cNvPr>
                <p:cNvCxnSpPr>
                  <a:cxnSpLocks/>
                </p:cNvCxnSpPr>
                <p:nvPr/>
              </p:nvCxnSpPr>
              <p:spPr>
                <a:xfrm>
                  <a:off x="9144000"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15" name="Straight Connector 14">
                  <a:extLst>
                    <a:ext uri="{FF2B5EF4-FFF2-40B4-BE49-F238E27FC236}">
                      <a16:creationId xmlns:a16="http://schemas.microsoft.com/office/drawing/2014/main" id="{2EE630D6-0411-B2A9-506E-50C71EE65AEA}"/>
                    </a:ext>
                  </a:extLst>
                </p:cNvPr>
                <p:cNvCxnSpPr>
                  <a:cxnSpLocks/>
                </p:cNvCxnSpPr>
                <p:nvPr/>
              </p:nvCxnSpPr>
              <p:spPr>
                <a:xfrm>
                  <a:off x="9225146"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D20DED1A-616A-316C-9527-188F16469BF6}"/>
                    </a:ext>
                  </a:extLst>
                </p:cNvPr>
                <p:cNvCxnSpPr>
                  <a:cxnSpLocks/>
                </p:cNvCxnSpPr>
                <p:nvPr/>
              </p:nvCxnSpPr>
              <p:spPr>
                <a:xfrm>
                  <a:off x="9306292"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17" name="Straight Connector 16">
                  <a:extLst>
                    <a:ext uri="{FF2B5EF4-FFF2-40B4-BE49-F238E27FC236}">
                      <a16:creationId xmlns:a16="http://schemas.microsoft.com/office/drawing/2014/main" id="{979ADB15-3C56-9AEB-5863-3632F6DE21D4}"/>
                    </a:ext>
                  </a:extLst>
                </p:cNvPr>
                <p:cNvCxnSpPr>
                  <a:cxnSpLocks/>
                </p:cNvCxnSpPr>
                <p:nvPr/>
              </p:nvCxnSpPr>
              <p:spPr>
                <a:xfrm>
                  <a:off x="9387438"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BACC2146-C898-3FAB-588D-3D71A2D6FC76}"/>
                    </a:ext>
                  </a:extLst>
                </p:cNvPr>
                <p:cNvCxnSpPr>
                  <a:cxnSpLocks/>
                </p:cNvCxnSpPr>
                <p:nvPr/>
              </p:nvCxnSpPr>
              <p:spPr>
                <a:xfrm>
                  <a:off x="9468584"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A44F1682-1D0D-1474-FCAD-00DA63FC0388}"/>
                    </a:ext>
                  </a:extLst>
                </p:cNvPr>
                <p:cNvCxnSpPr>
                  <a:cxnSpLocks/>
                </p:cNvCxnSpPr>
                <p:nvPr/>
              </p:nvCxnSpPr>
              <p:spPr>
                <a:xfrm>
                  <a:off x="9549730"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42770320-6238-EF05-0F1D-46BB6F19AB05}"/>
                    </a:ext>
                  </a:extLst>
                </p:cNvPr>
                <p:cNvCxnSpPr>
                  <a:cxnSpLocks/>
                </p:cNvCxnSpPr>
                <p:nvPr/>
              </p:nvCxnSpPr>
              <p:spPr>
                <a:xfrm>
                  <a:off x="9630876"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4B7FC139-6EB4-2E39-5B06-65B55007F979}"/>
                    </a:ext>
                  </a:extLst>
                </p:cNvPr>
                <p:cNvCxnSpPr>
                  <a:cxnSpLocks/>
                </p:cNvCxnSpPr>
                <p:nvPr/>
              </p:nvCxnSpPr>
              <p:spPr>
                <a:xfrm>
                  <a:off x="9712022"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A223E507-85B1-C816-BDB9-EA07419E31C2}"/>
                    </a:ext>
                  </a:extLst>
                </p:cNvPr>
                <p:cNvCxnSpPr>
                  <a:cxnSpLocks/>
                </p:cNvCxnSpPr>
                <p:nvPr/>
              </p:nvCxnSpPr>
              <p:spPr>
                <a:xfrm>
                  <a:off x="9793168"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934B8E63-9120-70D6-77C8-D5FAB0CCDAA4}"/>
                    </a:ext>
                  </a:extLst>
                </p:cNvPr>
                <p:cNvCxnSpPr>
                  <a:cxnSpLocks/>
                </p:cNvCxnSpPr>
                <p:nvPr/>
              </p:nvCxnSpPr>
              <p:spPr>
                <a:xfrm>
                  <a:off x="9874314"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8955ADD7-1ADD-B8D5-7E50-56DC7F46783D}"/>
                    </a:ext>
                  </a:extLst>
                </p:cNvPr>
                <p:cNvCxnSpPr>
                  <a:cxnSpLocks/>
                </p:cNvCxnSpPr>
                <p:nvPr/>
              </p:nvCxnSpPr>
              <p:spPr>
                <a:xfrm>
                  <a:off x="9955460"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5" name="Straight Connector 24">
                  <a:extLst>
                    <a:ext uri="{FF2B5EF4-FFF2-40B4-BE49-F238E27FC236}">
                      <a16:creationId xmlns:a16="http://schemas.microsoft.com/office/drawing/2014/main" id="{9CA86200-2066-6256-B49C-DA9E85DD978C}"/>
                    </a:ext>
                  </a:extLst>
                </p:cNvPr>
                <p:cNvCxnSpPr>
                  <a:cxnSpLocks/>
                </p:cNvCxnSpPr>
                <p:nvPr/>
              </p:nvCxnSpPr>
              <p:spPr>
                <a:xfrm>
                  <a:off x="10036606"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2F9A645D-2D09-C1DB-3433-232391474C9C}"/>
                    </a:ext>
                  </a:extLst>
                </p:cNvPr>
                <p:cNvCxnSpPr>
                  <a:cxnSpLocks/>
                </p:cNvCxnSpPr>
                <p:nvPr/>
              </p:nvCxnSpPr>
              <p:spPr>
                <a:xfrm>
                  <a:off x="10117752"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EFAE8E56-6A94-EBFE-861B-74C3C3CBB11A}"/>
                    </a:ext>
                  </a:extLst>
                </p:cNvPr>
                <p:cNvCxnSpPr>
                  <a:cxnSpLocks/>
                </p:cNvCxnSpPr>
                <p:nvPr/>
              </p:nvCxnSpPr>
              <p:spPr>
                <a:xfrm>
                  <a:off x="10198898"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8" name="Straight Connector 27">
                  <a:extLst>
                    <a:ext uri="{FF2B5EF4-FFF2-40B4-BE49-F238E27FC236}">
                      <a16:creationId xmlns:a16="http://schemas.microsoft.com/office/drawing/2014/main" id="{83F725E2-2FAD-EDDD-3375-C5C8AAFEC439}"/>
                    </a:ext>
                  </a:extLst>
                </p:cNvPr>
                <p:cNvCxnSpPr>
                  <a:cxnSpLocks/>
                </p:cNvCxnSpPr>
                <p:nvPr/>
              </p:nvCxnSpPr>
              <p:spPr>
                <a:xfrm>
                  <a:off x="10280044"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29" name="Straight Connector 28">
                  <a:extLst>
                    <a:ext uri="{FF2B5EF4-FFF2-40B4-BE49-F238E27FC236}">
                      <a16:creationId xmlns:a16="http://schemas.microsoft.com/office/drawing/2014/main" id="{F77E1042-34AF-DEB3-09A7-5B16E019EB59}"/>
                    </a:ext>
                  </a:extLst>
                </p:cNvPr>
                <p:cNvCxnSpPr>
                  <a:cxnSpLocks/>
                </p:cNvCxnSpPr>
                <p:nvPr/>
              </p:nvCxnSpPr>
              <p:spPr>
                <a:xfrm>
                  <a:off x="10361190"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D3695B34-3398-2CA5-0334-EF5B0D4BEC7A}"/>
                    </a:ext>
                  </a:extLst>
                </p:cNvPr>
                <p:cNvCxnSpPr>
                  <a:cxnSpLocks/>
                </p:cNvCxnSpPr>
                <p:nvPr/>
              </p:nvCxnSpPr>
              <p:spPr>
                <a:xfrm>
                  <a:off x="10442336"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1" name="Straight Connector 30">
                  <a:extLst>
                    <a:ext uri="{FF2B5EF4-FFF2-40B4-BE49-F238E27FC236}">
                      <a16:creationId xmlns:a16="http://schemas.microsoft.com/office/drawing/2014/main" id="{0AEAAE93-E3F1-0635-B290-1F22B5069772}"/>
                    </a:ext>
                  </a:extLst>
                </p:cNvPr>
                <p:cNvCxnSpPr>
                  <a:cxnSpLocks/>
                </p:cNvCxnSpPr>
                <p:nvPr/>
              </p:nvCxnSpPr>
              <p:spPr>
                <a:xfrm>
                  <a:off x="10523482"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26607DEB-8E44-27A3-FABE-641D2D23950C}"/>
                    </a:ext>
                  </a:extLst>
                </p:cNvPr>
                <p:cNvCxnSpPr>
                  <a:cxnSpLocks/>
                </p:cNvCxnSpPr>
                <p:nvPr/>
              </p:nvCxnSpPr>
              <p:spPr>
                <a:xfrm>
                  <a:off x="10604628"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EC7B4EE4-6CF0-7DB4-A03F-E1BA88602704}"/>
                    </a:ext>
                  </a:extLst>
                </p:cNvPr>
                <p:cNvCxnSpPr>
                  <a:cxnSpLocks/>
                </p:cNvCxnSpPr>
                <p:nvPr/>
              </p:nvCxnSpPr>
              <p:spPr>
                <a:xfrm>
                  <a:off x="10685774"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9543F096-8CD0-5D3B-0125-8C089C26431A}"/>
                    </a:ext>
                  </a:extLst>
                </p:cNvPr>
                <p:cNvCxnSpPr>
                  <a:cxnSpLocks/>
                </p:cNvCxnSpPr>
                <p:nvPr/>
              </p:nvCxnSpPr>
              <p:spPr>
                <a:xfrm>
                  <a:off x="10766920"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3B8EAE0A-A180-2055-7866-425CA8FBE1D2}"/>
                    </a:ext>
                  </a:extLst>
                </p:cNvPr>
                <p:cNvCxnSpPr>
                  <a:cxnSpLocks/>
                </p:cNvCxnSpPr>
                <p:nvPr/>
              </p:nvCxnSpPr>
              <p:spPr>
                <a:xfrm>
                  <a:off x="10848066"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D39AC060-5994-9082-06B2-E336C5016E9D}"/>
                    </a:ext>
                  </a:extLst>
                </p:cNvPr>
                <p:cNvCxnSpPr>
                  <a:cxnSpLocks/>
                </p:cNvCxnSpPr>
                <p:nvPr/>
              </p:nvCxnSpPr>
              <p:spPr>
                <a:xfrm>
                  <a:off x="10929212"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4B0A2EAD-26DA-1B75-5687-C2F669EFAA19}"/>
                    </a:ext>
                  </a:extLst>
                </p:cNvPr>
                <p:cNvCxnSpPr>
                  <a:cxnSpLocks/>
                </p:cNvCxnSpPr>
                <p:nvPr/>
              </p:nvCxnSpPr>
              <p:spPr>
                <a:xfrm>
                  <a:off x="11010358"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ACFEE309-4001-20B9-1A48-D66F436942CE}"/>
                    </a:ext>
                  </a:extLst>
                </p:cNvPr>
                <p:cNvCxnSpPr>
                  <a:cxnSpLocks/>
                </p:cNvCxnSpPr>
                <p:nvPr/>
              </p:nvCxnSpPr>
              <p:spPr>
                <a:xfrm>
                  <a:off x="11091504"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F3C75008-4D63-6057-AF1D-070B503B77AD}"/>
                    </a:ext>
                  </a:extLst>
                </p:cNvPr>
                <p:cNvCxnSpPr>
                  <a:cxnSpLocks/>
                </p:cNvCxnSpPr>
                <p:nvPr/>
              </p:nvCxnSpPr>
              <p:spPr>
                <a:xfrm>
                  <a:off x="11172650"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D47F811C-5BDD-7188-0372-CCEA9FCCE534}"/>
                    </a:ext>
                  </a:extLst>
                </p:cNvPr>
                <p:cNvCxnSpPr>
                  <a:cxnSpLocks/>
                </p:cNvCxnSpPr>
                <p:nvPr/>
              </p:nvCxnSpPr>
              <p:spPr>
                <a:xfrm>
                  <a:off x="11253796"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DA084462-A511-6848-CF4B-89C9D9BBA63E}"/>
                    </a:ext>
                  </a:extLst>
                </p:cNvPr>
                <p:cNvCxnSpPr>
                  <a:cxnSpLocks/>
                </p:cNvCxnSpPr>
                <p:nvPr/>
              </p:nvCxnSpPr>
              <p:spPr>
                <a:xfrm>
                  <a:off x="11334942"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E2315E17-B388-1D1B-68D0-3CE68D4BB85B}"/>
                    </a:ext>
                  </a:extLst>
                </p:cNvPr>
                <p:cNvCxnSpPr>
                  <a:cxnSpLocks/>
                </p:cNvCxnSpPr>
                <p:nvPr/>
              </p:nvCxnSpPr>
              <p:spPr>
                <a:xfrm>
                  <a:off x="11416088"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3" name="Straight Connector 42">
                  <a:extLst>
                    <a:ext uri="{FF2B5EF4-FFF2-40B4-BE49-F238E27FC236}">
                      <a16:creationId xmlns:a16="http://schemas.microsoft.com/office/drawing/2014/main" id="{069E8464-6C60-DD6A-9E8F-95D44FD8A0A6}"/>
                    </a:ext>
                  </a:extLst>
                </p:cNvPr>
                <p:cNvCxnSpPr>
                  <a:cxnSpLocks/>
                </p:cNvCxnSpPr>
                <p:nvPr/>
              </p:nvCxnSpPr>
              <p:spPr>
                <a:xfrm>
                  <a:off x="11497234"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4" name="Straight Connector 43">
                  <a:extLst>
                    <a:ext uri="{FF2B5EF4-FFF2-40B4-BE49-F238E27FC236}">
                      <a16:creationId xmlns:a16="http://schemas.microsoft.com/office/drawing/2014/main" id="{42FC8BE6-A712-20E9-70FE-84FD737AD624}"/>
                    </a:ext>
                  </a:extLst>
                </p:cNvPr>
                <p:cNvCxnSpPr>
                  <a:cxnSpLocks/>
                </p:cNvCxnSpPr>
                <p:nvPr/>
              </p:nvCxnSpPr>
              <p:spPr>
                <a:xfrm>
                  <a:off x="11578380"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5" name="Straight Connector 44">
                  <a:extLst>
                    <a:ext uri="{FF2B5EF4-FFF2-40B4-BE49-F238E27FC236}">
                      <a16:creationId xmlns:a16="http://schemas.microsoft.com/office/drawing/2014/main" id="{04F446CA-DC41-54AA-C5D3-9BA81A889ABD}"/>
                    </a:ext>
                  </a:extLst>
                </p:cNvPr>
                <p:cNvCxnSpPr>
                  <a:cxnSpLocks/>
                </p:cNvCxnSpPr>
                <p:nvPr/>
              </p:nvCxnSpPr>
              <p:spPr>
                <a:xfrm>
                  <a:off x="11659526"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6DEFFE86-BD94-5313-C6BE-4AFEDCAB9129}"/>
                    </a:ext>
                  </a:extLst>
                </p:cNvPr>
                <p:cNvCxnSpPr>
                  <a:cxnSpLocks/>
                </p:cNvCxnSpPr>
                <p:nvPr/>
              </p:nvCxnSpPr>
              <p:spPr>
                <a:xfrm>
                  <a:off x="11740672"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67129A5A-BCD1-CDF1-B25B-6CB5A4524342}"/>
                    </a:ext>
                  </a:extLst>
                </p:cNvPr>
                <p:cNvCxnSpPr>
                  <a:cxnSpLocks/>
                </p:cNvCxnSpPr>
                <p:nvPr/>
              </p:nvCxnSpPr>
              <p:spPr>
                <a:xfrm>
                  <a:off x="11821818"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1DBA88C6-0B5C-289E-3439-A78F9A4F806D}"/>
                    </a:ext>
                  </a:extLst>
                </p:cNvPr>
                <p:cNvCxnSpPr>
                  <a:cxnSpLocks/>
                </p:cNvCxnSpPr>
                <p:nvPr/>
              </p:nvCxnSpPr>
              <p:spPr>
                <a:xfrm>
                  <a:off x="11902964"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C5B210B6-5615-ECB9-F0C1-030134783A8D}"/>
                    </a:ext>
                  </a:extLst>
                </p:cNvPr>
                <p:cNvCxnSpPr>
                  <a:cxnSpLocks/>
                </p:cNvCxnSpPr>
                <p:nvPr/>
              </p:nvCxnSpPr>
              <p:spPr>
                <a:xfrm>
                  <a:off x="11984110" y="1897794"/>
                  <a:ext cx="0" cy="791216"/>
                </a:xfrm>
                <a:prstGeom prst="line">
                  <a:avLst/>
                </a:prstGeom>
              </p:spPr>
              <p:style>
                <a:lnRef idx="1">
                  <a:schemeClr val="dk1"/>
                </a:lnRef>
                <a:fillRef idx="0">
                  <a:schemeClr val="dk1"/>
                </a:fillRef>
                <a:effectRef idx="0">
                  <a:schemeClr val="dk1"/>
                </a:effectRef>
                <a:fontRef idx="minor">
                  <a:schemeClr val="tx1"/>
                </a:fontRef>
              </p:style>
            </p:cxnSp>
            <p:cxnSp>
              <p:nvCxnSpPr>
                <p:cNvPr id="50" name="Straight Connector 49">
                  <a:extLst>
                    <a:ext uri="{FF2B5EF4-FFF2-40B4-BE49-F238E27FC236}">
                      <a16:creationId xmlns:a16="http://schemas.microsoft.com/office/drawing/2014/main" id="{D37D1DA1-264E-3089-7190-BAE6BC7A8D0B}"/>
                    </a:ext>
                  </a:extLst>
                </p:cNvPr>
                <p:cNvCxnSpPr>
                  <a:cxnSpLocks/>
                </p:cNvCxnSpPr>
                <p:nvPr/>
              </p:nvCxnSpPr>
              <p:spPr>
                <a:xfrm>
                  <a:off x="12065256" y="1897794"/>
                  <a:ext cx="0" cy="791216"/>
                </a:xfrm>
                <a:prstGeom prst="line">
                  <a:avLst/>
                </a:prstGeom>
              </p:spPr>
              <p:style>
                <a:lnRef idx="1">
                  <a:schemeClr val="dk1"/>
                </a:lnRef>
                <a:fillRef idx="0">
                  <a:schemeClr val="dk1"/>
                </a:fillRef>
                <a:effectRef idx="0">
                  <a:schemeClr val="dk1"/>
                </a:effectRef>
                <a:fontRef idx="minor">
                  <a:schemeClr val="tx1"/>
                </a:fontRef>
              </p:style>
            </p:cxnSp>
          </p:grpSp>
          <p:sp>
            <p:nvSpPr>
              <p:cNvPr id="52" name="Freeform: Shape 51">
                <a:extLst>
                  <a:ext uri="{FF2B5EF4-FFF2-40B4-BE49-F238E27FC236}">
                    <a16:creationId xmlns:a16="http://schemas.microsoft.com/office/drawing/2014/main" id="{00AB1147-C1F2-50AB-8BB4-6AF42E10C919}"/>
                  </a:ext>
                </a:extLst>
              </p:cNvPr>
              <p:cNvSpPr/>
              <p:nvPr/>
            </p:nvSpPr>
            <p:spPr>
              <a:xfrm>
                <a:off x="2819876" y="2783542"/>
                <a:ext cx="1383418" cy="1439636"/>
              </a:xfrm>
              <a:custGeom>
                <a:avLst/>
                <a:gdLst>
                  <a:gd name="csX0" fmla="*/ 0 w 1321034"/>
                  <a:gd name="csY0" fmla="*/ 965200 h 1409700"/>
                  <a:gd name="csX1" fmla="*/ 1320800 w 1321034"/>
                  <a:gd name="csY1" fmla="*/ 0 h 1409700"/>
                  <a:gd name="csX2" fmla="*/ 1319656 w 1321034"/>
                  <a:gd name="csY2" fmla="*/ 294183 h 1409700"/>
                  <a:gd name="csX3" fmla="*/ 139700 w 1321034"/>
                  <a:gd name="csY3" fmla="*/ 1409700 h 1409700"/>
                </a:gdLst>
                <a:ahLst/>
                <a:cxnLst>
                  <a:cxn ang="0">
                    <a:pos x="csX0" y="csY0"/>
                  </a:cxn>
                  <a:cxn ang="0">
                    <a:pos x="csX1" y="csY1"/>
                  </a:cxn>
                  <a:cxn ang="0">
                    <a:pos x="csX2" y="csY2"/>
                  </a:cxn>
                  <a:cxn ang="0">
                    <a:pos x="csX3" y="csY3"/>
                  </a:cxn>
                </a:cxnLst>
                <a:rect l="l" t="t" r="r" b="b"/>
                <a:pathLst>
                  <a:path w="1321034" h="1409700">
                    <a:moveTo>
                      <a:pt x="0" y="965200"/>
                    </a:moveTo>
                    <a:lnTo>
                      <a:pt x="1320800" y="0"/>
                    </a:lnTo>
                    <a:cubicBezTo>
                      <a:pt x="1321934" y="97543"/>
                      <a:pt x="1318522" y="196640"/>
                      <a:pt x="1319656" y="294183"/>
                    </a:cubicBezTo>
                    <a:lnTo>
                      <a:pt x="139700" y="1409700"/>
                    </a:lnTo>
                  </a:path>
                </a:pathLst>
              </a:custGeom>
              <a:solidFill>
                <a:schemeClr val="bg1"/>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86" name="Group 85">
                <a:extLst>
                  <a:ext uri="{FF2B5EF4-FFF2-40B4-BE49-F238E27FC236}">
                    <a16:creationId xmlns:a16="http://schemas.microsoft.com/office/drawing/2014/main" id="{73559BA0-0054-ABF5-7302-6E14F6B85FFC}"/>
                  </a:ext>
                </a:extLst>
              </p:cNvPr>
              <p:cNvGrpSpPr/>
              <p:nvPr/>
            </p:nvGrpSpPr>
            <p:grpSpPr>
              <a:xfrm>
                <a:off x="1555620" y="3615256"/>
                <a:ext cx="1747234" cy="1285241"/>
                <a:chOff x="1571474" y="3716020"/>
                <a:chExt cx="1747234" cy="1285241"/>
              </a:xfrm>
            </p:grpSpPr>
            <p:sp>
              <p:nvSpPr>
                <p:cNvPr id="81" name="Rectangle 80">
                  <a:extLst>
                    <a:ext uri="{FF2B5EF4-FFF2-40B4-BE49-F238E27FC236}">
                      <a16:creationId xmlns:a16="http://schemas.microsoft.com/office/drawing/2014/main" id="{ABF98380-31DB-5D0D-256B-CAA7406DF022}"/>
                    </a:ext>
                  </a:extLst>
                </p:cNvPr>
                <p:cNvSpPr/>
                <p:nvPr/>
              </p:nvSpPr>
              <p:spPr>
                <a:xfrm>
                  <a:off x="1571474" y="4279901"/>
                  <a:ext cx="911823" cy="721360"/>
                </a:xfrm>
                <a:prstGeom prst="rect">
                  <a:avLst/>
                </a:prstGeom>
                <a:solidFill>
                  <a:schemeClr val="tx1">
                    <a:lumMod val="50000"/>
                    <a:lumOff val="50000"/>
                  </a:schemeClr>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3" name="Rectangle 82">
                  <a:extLst>
                    <a:ext uri="{FF2B5EF4-FFF2-40B4-BE49-F238E27FC236}">
                      <a16:creationId xmlns:a16="http://schemas.microsoft.com/office/drawing/2014/main" id="{C87A95B4-673A-57BC-8138-DBDCEFDAFEA5}"/>
                    </a:ext>
                  </a:extLst>
                </p:cNvPr>
                <p:cNvSpPr/>
                <p:nvPr/>
              </p:nvSpPr>
              <p:spPr>
                <a:xfrm>
                  <a:off x="2483298" y="3716339"/>
                  <a:ext cx="835410" cy="1284922"/>
                </a:xfrm>
                <a:custGeom>
                  <a:avLst/>
                  <a:gdLst>
                    <a:gd name="csX0" fmla="*/ 835410 w 835410"/>
                    <a:gd name="csY0" fmla="*/ 0 h 1284922"/>
                    <a:gd name="csX1" fmla="*/ 0 w 835410"/>
                    <a:gd name="csY1" fmla="*/ 563562 h 1284922"/>
                    <a:gd name="csX2" fmla="*/ 0 w 835410"/>
                    <a:gd name="csY2" fmla="*/ 1284922 h 1284922"/>
                    <a:gd name="csX3" fmla="*/ 831283 w 835410"/>
                    <a:gd name="csY3" fmla="*/ 538162 h 1284922"/>
                    <a:gd name="csX4" fmla="*/ 835410 w 835410"/>
                    <a:gd name="csY4" fmla="*/ 0 h 1284922"/>
                  </a:gdLst>
                  <a:ahLst/>
                  <a:cxnLst>
                    <a:cxn ang="0">
                      <a:pos x="csX0" y="csY0"/>
                    </a:cxn>
                    <a:cxn ang="0">
                      <a:pos x="csX1" y="csY1"/>
                    </a:cxn>
                    <a:cxn ang="0">
                      <a:pos x="csX2" y="csY2"/>
                    </a:cxn>
                    <a:cxn ang="0">
                      <a:pos x="csX3" y="csY3"/>
                    </a:cxn>
                    <a:cxn ang="0">
                      <a:pos x="csX4" y="csY4"/>
                    </a:cxn>
                  </a:cxnLst>
                  <a:rect l="l" t="t" r="r" b="b"/>
                  <a:pathLst>
                    <a:path w="835410" h="1284922">
                      <a:moveTo>
                        <a:pt x="835410" y="0"/>
                      </a:moveTo>
                      <a:lnTo>
                        <a:pt x="0" y="563562"/>
                      </a:lnTo>
                      <a:lnTo>
                        <a:pt x="0" y="1284922"/>
                      </a:lnTo>
                      <a:lnTo>
                        <a:pt x="831283" y="538162"/>
                      </a:lnTo>
                      <a:cubicBezTo>
                        <a:pt x="832659" y="358775"/>
                        <a:pt x="834034" y="179387"/>
                        <a:pt x="835410" y="0"/>
                      </a:cubicBezTo>
                      <a:close/>
                    </a:path>
                  </a:pathLst>
                </a:custGeom>
                <a:solidFill>
                  <a:schemeClr val="tx1">
                    <a:lumMod val="65000"/>
                    <a:lumOff val="35000"/>
                  </a:schemeClr>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5" name="Rectangle 84">
                  <a:extLst>
                    <a:ext uri="{FF2B5EF4-FFF2-40B4-BE49-F238E27FC236}">
                      <a16:creationId xmlns:a16="http://schemas.microsoft.com/office/drawing/2014/main" id="{1875A233-121D-A67A-0BDC-B9E4921DA176}"/>
                    </a:ext>
                  </a:extLst>
                </p:cNvPr>
                <p:cNvSpPr/>
                <p:nvPr/>
              </p:nvSpPr>
              <p:spPr>
                <a:xfrm>
                  <a:off x="1582301" y="3716020"/>
                  <a:ext cx="1729037" cy="563880"/>
                </a:xfrm>
                <a:custGeom>
                  <a:avLst/>
                  <a:gdLst>
                    <a:gd name="csX0" fmla="*/ 0 w 1729037"/>
                    <a:gd name="csY0" fmla="*/ 563880 h 563880"/>
                    <a:gd name="csX1" fmla="*/ 900997 w 1729037"/>
                    <a:gd name="csY1" fmla="*/ 563880 h 563880"/>
                    <a:gd name="csX2" fmla="*/ 1729037 w 1729037"/>
                    <a:gd name="csY2" fmla="*/ 0 h 563880"/>
                    <a:gd name="csX3" fmla="*/ 1122680 w 1729037"/>
                    <a:gd name="csY3" fmla="*/ 0 h 563880"/>
                    <a:gd name="csX4" fmla="*/ 0 w 1729037"/>
                    <a:gd name="csY4" fmla="*/ 563880 h 563880"/>
                  </a:gdLst>
                  <a:ahLst/>
                  <a:cxnLst>
                    <a:cxn ang="0">
                      <a:pos x="csX0" y="csY0"/>
                    </a:cxn>
                    <a:cxn ang="0">
                      <a:pos x="csX1" y="csY1"/>
                    </a:cxn>
                    <a:cxn ang="0">
                      <a:pos x="csX2" y="csY2"/>
                    </a:cxn>
                    <a:cxn ang="0">
                      <a:pos x="csX3" y="csY3"/>
                    </a:cxn>
                    <a:cxn ang="0">
                      <a:pos x="csX4" y="csY4"/>
                    </a:cxn>
                  </a:cxnLst>
                  <a:rect l="l" t="t" r="r" b="b"/>
                  <a:pathLst>
                    <a:path w="1729037" h="563880">
                      <a:moveTo>
                        <a:pt x="0" y="563880"/>
                      </a:moveTo>
                      <a:lnTo>
                        <a:pt x="900997" y="563880"/>
                      </a:lnTo>
                      <a:lnTo>
                        <a:pt x="1729037" y="0"/>
                      </a:lnTo>
                      <a:lnTo>
                        <a:pt x="1122680" y="0"/>
                      </a:lnTo>
                      <a:lnTo>
                        <a:pt x="0" y="563880"/>
                      </a:lnTo>
                      <a:close/>
                    </a:path>
                  </a:pathLst>
                </a:custGeom>
                <a:solidFill>
                  <a:schemeClr val="bg1">
                    <a:lumMod val="75000"/>
                  </a:schemeClr>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80" name="Freeform: Shape 79">
                <a:extLst>
                  <a:ext uri="{FF2B5EF4-FFF2-40B4-BE49-F238E27FC236}">
                    <a16:creationId xmlns:a16="http://schemas.microsoft.com/office/drawing/2014/main" id="{FCF9A674-FBFC-FD32-8605-2536A7FF87AC}"/>
                  </a:ext>
                </a:extLst>
              </p:cNvPr>
              <p:cNvSpPr/>
              <p:nvPr/>
            </p:nvSpPr>
            <p:spPr>
              <a:xfrm>
                <a:off x="4907093" y="2398876"/>
                <a:ext cx="2047260" cy="406479"/>
              </a:xfrm>
              <a:custGeom>
                <a:avLst/>
                <a:gdLst>
                  <a:gd name="csX0" fmla="*/ 0 w 1124877"/>
                  <a:gd name="csY0" fmla="*/ 481541 h 486303"/>
                  <a:gd name="csX1" fmla="*/ 954031 w 1124877"/>
                  <a:gd name="csY1" fmla="*/ 0 h 486303"/>
                  <a:gd name="csX2" fmla="*/ 1124877 w 1124877"/>
                  <a:gd name="csY2" fmla="*/ 8466 h 486303"/>
                  <a:gd name="csX3" fmla="*/ 5467 w 1124877"/>
                  <a:gd name="csY3" fmla="*/ 486303 h 486303"/>
                </a:gdLst>
                <a:ahLst/>
                <a:cxnLst>
                  <a:cxn ang="0">
                    <a:pos x="csX0" y="csY0"/>
                  </a:cxn>
                  <a:cxn ang="0">
                    <a:pos x="csX1" y="csY1"/>
                  </a:cxn>
                  <a:cxn ang="0">
                    <a:pos x="csX2" y="csY2"/>
                  </a:cxn>
                  <a:cxn ang="0">
                    <a:pos x="csX3" y="csY3"/>
                  </a:cxn>
                </a:cxnLst>
                <a:rect l="l" t="t" r="r" b="b"/>
                <a:pathLst>
                  <a:path w="1124877" h="486303">
                    <a:moveTo>
                      <a:pt x="0" y="481541"/>
                    </a:moveTo>
                    <a:lnTo>
                      <a:pt x="954031" y="0"/>
                    </a:lnTo>
                    <a:lnTo>
                      <a:pt x="1124877" y="8466"/>
                    </a:lnTo>
                    <a:lnTo>
                      <a:pt x="5467" y="486303"/>
                    </a:lnTo>
                  </a:path>
                </a:pathLst>
              </a:custGeom>
              <a:solidFill>
                <a:srgbClr val="00FF00">
                  <a:alpha val="14000"/>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 name="Freeform: Shape 3">
                <a:extLst>
                  <a:ext uri="{FF2B5EF4-FFF2-40B4-BE49-F238E27FC236}">
                    <a16:creationId xmlns:a16="http://schemas.microsoft.com/office/drawing/2014/main" id="{20F06646-E0EB-1EBF-7391-E485CEC85078}"/>
                  </a:ext>
                </a:extLst>
              </p:cNvPr>
              <p:cNvSpPr/>
              <p:nvPr/>
            </p:nvSpPr>
            <p:spPr>
              <a:xfrm flipH="1">
                <a:off x="3103192" y="2395539"/>
                <a:ext cx="506279" cy="164464"/>
              </a:xfrm>
              <a:custGeom>
                <a:avLst/>
                <a:gdLst>
                  <a:gd name="csX0" fmla="*/ 0 w 1480082"/>
                  <a:gd name="csY0" fmla="*/ 189918 h 391814"/>
                  <a:gd name="csX1" fmla="*/ 103341 w 1480082"/>
                  <a:gd name="csY1" fmla="*/ 0 h 391814"/>
                  <a:gd name="csX2" fmla="*/ 1480082 w 1480082"/>
                  <a:gd name="csY2" fmla="*/ 253 h 391814"/>
                  <a:gd name="csX3" fmla="*/ 9051 w 1480082"/>
                  <a:gd name="csY3" fmla="*/ 391814 h 391814"/>
                </a:gdLst>
                <a:ahLst/>
                <a:cxnLst>
                  <a:cxn ang="0">
                    <a:pos x="csX0" y="csY0"/>
                  </a:cxn>
                  <a:cxn ang="0">
                    <a:pos x="csX1" y="csY1"/>
                  </a:cxn>
                  <a:cxn ang="0">
                    <a:pos x="csX2" y="csY2"/>
                  </a:cxn>
                  <a:cxn ang="0">
                    <a:pos x="csX3" y="csY3"/>
                  </a:cxn>
                </a:cxnLst>
                <a:rect l="l" t="t" r="r" b="b"/>
                <a:pathLst>
                  <a:path w="1480082" h="391814">
                    <a:moveTo>
                      <a:pt x="0" y="189918"/>
                    </a:moveTo>
                    <a:lnTo>
                      <a:pt x="103341" y="0"/>
                    </a:lnTo>
                    <a:lnTo>
                      <a:pt x="1480082" y="253"/>
                    </a:lnTo>
                    <a:lnTo>
                      <a:pt x="9051" y="391814"/>
                    </a:lnTo>
                  </a:path>
                </a:pathLst>
              </a:custGeom>
              <a:solidFill>
                <a:srgbClr val="FFFF00">
                  <a:alpha val="8000"/>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 name="Freeform: Shape 12">
                <a:extLst>
                  <a:ext uri="{FF2B5EF4-FFF2-40B4-BE49-F238E27FC236}">
                    <a16:creationId xmlns:a16="http://schemas.microsoft.com/office/drawing/2014/main" id="{E4752533-2CD7-9C5D-1582-94F85FCF8691}"/>
                  </a:ext>
                </a:extLst>
              </p:cNvPr>
              <p:cNvSpPr/>
              <p:nvPr/>
            </p:nvSpPr>
            <p:spPr>
              <a:xfrm>
                <a:off x="4288304" y="2398686"/>
                <a:ext cx="198263" cy="47135"/>
              </a:xfrm>
              <a:custGeom>
                <a:avLst/>
                <a:gdLst>
                  <a:gd name="csX0" fmla="*/ 0 w 192588"/>
                  <a:gd name="csY0" fmla="*/ 56370 h 56370"/>
                  <a:gd name="csX1" fmla="*/ 15122 w 192588"/>
                  <a:gd name="csY1" fmla="*/ 2646 h 56370"/>
                  <a:gd name="csX2" fmla="*/ 192588 w 192588"/>
                  <a:gd name="csY2" fmla="*/ 0 h 56370"/>
                  <a:gd name="csX3" fmla="*/ 137130 w 192588"/>
                  <a:gd name="csY3" fmla="*/ 53937 h 56370"/>
                </a:gdLst>
                <a:ahLst/>
                <a:cxnLst>
                  <a:cxn ang="0">
                    <a:pos x="csX0" y="csY0"/>
                  </a:cxn>
                  <a:cxn ang="0">
                    <a:pos x="csX1" y="csY1"/>
                  </a:cxn>
                  <a:cxn ang="0">
                    <a:pos x="csX2" y="csY2"/>
                  </a:cxn>
                  <a:cxn ang="0">
                    <a:pos x="csX3" y="csY3"/>
                  </a:cxn>
                </a:cxnLst>
                <a:rect l="l" t="t" r="r" b="b"/>
                <a:pathLst>
                  <a:path w="192588" h="56370">
                    <a:moveTo>
                      <a:pt x="0" y="56370"/>
                    </a:moveTo>
                    <a:lnTo>
                      <a:pt x="15122" y="2646"/>
                    </a:lnTo>
                    <a:lnTo>
                      <a:pt x="192588" y="0"/>
                    </a:lnTo>
                    <a:lnTo>
                      <a:pt x="137130" y="53937"/>
                    </a:lnTo>
                  </a:path>
                </a:pathLst>
              </a:custGeom>
              <a:solidFill>
                <a:srgbClr val="00FF00">
                  <a:alpha val="27000"/>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87" name="TextBox 86">
              <a:hlinkClick r:id="rId2"/>
              <a:extLst>
                <a:ext uri="{FF2B5EF4-FFF2-40B4-BE49-F238E27FC236}">
                  <a16:creationId xmlns:a16="http://schemas.microsoft.com/office/drawing/2014/main" id="{527E9CFF-5FED-8BDE-41EB-4C7286B00932}"/>
                </a:ext>
              </a:extLst>
            </p:cNvPr>
            <p:cNvSpPr txBox="1"/>
            <p:nvPr/>
          </p:nvSpPr>
          <p:spPr>
            <a:xfrm>
              <a:off x="6999578" y="4985058"/>
              <a:ext cx="593432" cy="338554"/>
            </a:xfrm>
            <a:prstGeom prst="rect">
              <a:avLst/>
            </a:prstGeom>
            <a:noFill/>
          </p:spPr>
          <p:txBody>
            <a:bodyPr wrap="none" rtlCol="0">
              <a:spAutoFit/>
            </a:bodyPr>
            <a:lstStyle/>
            <a:p>
              <a:pPr algn="l"/>
              <a:r>
                <a:rPr lang="en-GB" sz="1600" dirty="0">
                  <a:solidFill>
                    <a:schemeClr val="bg1">
                      <a:lumMod val="50000"/>
                    </a:schemeClr>
                  </a:solidFill>
                  <a:latin typeface="Arial" panose="020B0604020202020204" pitchFamily="34" charset="0"/>
                  <a:cs typeface="Arial" panose="020B0604020202020204" pitchFamily="34" charset="0"/>
                  <a:hlinkClick r:id="rId3">
                    <a:extLst>
                      <a:ext uri="{A12FA001-AC4F-418D-AE19-62706E023703}">
                        <ahyp:hlinkClr xmlns:ahyp="http://schemas.microsoft.com/office/drawing/2018/hyperlinkcolor" val="tx"/>
                      </a:ext>
                    </a:extLst>
                  </a:hlinkClick>
                </a:rPr>
                <a:t>CC0</a:t>
              </a:r>
              <a:endParaRPr lang="en-GB" sz="1600" dirty="0">
                <a:solidFill>
                  <a:schemeClr val="bg1">
                    <a:lumMod val="50000"/>
                  </a:schemeClr>
                </a:solidFill>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322072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72C4251-F734-E585-6B9D-A84D7658A91D}"/>
              </a:ext>
            </a:extLst>
          </p:cNvPr>
          <p:cNvSpPr>
            <a:spLocks noGrp="1"/>
          </p:cNvSpPr>
          <p:nvPr>
            <p:ph type="title"/>
          </p:nvPr>
        </p:nvSpPr>
        <p:spPr>
          <a:xfrm>
            <a:off x="241300" y="155246"/>
            <a:ext cx="8724900" cy="978729"/>
          </a:xfrm>
          <a:solidFill>
            <a:schemeClr val="accent2">
              <a:lumMod val="20000"/>
              <a:lumOff val="80000"/>
            </a:schemeClr>
          </a:solidFill>
        </p:spPr>
        <p:txBody>
          <a:bodyPr/>
          <a:lstStyle/>
          <a:p>
            <a:r>
              <a:rPr lang="en-GB" sz="3200" dirty="0"/>
              <a:t>What is the word used for the splitting up of white light into its different colours?</a:t>
            </a:r>
          </a:p>
        </p:txBody>
      </p:sp>
      <p:sp>
        <p:nvSpPr>
          <p:cNvPr id="5" name="TextBox 4">
            <a:extLst>
              <a:ext uri="{FF2B5EF4-FFF2-40B4-BE49-F238E27FC236}">
                <a16:creationId xmlns:a16="http://schemas.microsoft.com/office/drawing/2014/main" id="{25FAB8AA-2F69-574F-3E81-1F71F88147C8}"/>
              </a:ext>
            </a:extLst>
          </p:cNvPr>
          <p:cNvSpPr txBox="1"/>
          <p:nvPr/>
        </p:nvSpPr>
        <p:spPr>
          <a:xfrm>
            <a:off x="3302000" y="2273300"/>
            <a:ext cx="1896609"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Diffraction </a:t>
            </a:r>
          </a:p>
        </p:txBody>
      </p:sp>
      <p:sp>
        <p:nvSpPr>
          <p:cNvPr id="6" name="TextBox 5">
            <a:extLst>
              <a:ext uri="{FF2B5EF4-FFF2-40B4-BE49-F238E27FC236}">
                <a16:creationId xmlns:a16="http://schemas.microsoft.com/office/drawing/2014/main" id="{4BF28509-05F4-B116-A000-C9F843158347}"/>
              </a:ext>
            </a:extLst>
          </p:cNvPr>
          <p:cNvSpPr txBox="1"/>
          <p:nvPr/>
        </p:nvSpPr>
        <p:spPr>
          <a:xfrm>
            <a:off x="3301999" y="2991174"/>
            <a:ext cx="1885453"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Dispersion</a:t>
            </a:r>
          </a:p>
        </p:txBody>
      </p:sp>
      <p:sp>
        <p:nvSpPr>
          <p:cNvPr id="7" name="TextBox 6">
            <a:extLst>
              <a:ext uri="{FF2B5EF4-FFF2-40B4-BE49-F238E27FC236}">
                <a16:creationId xmlns:a16="http://schemas.microsoft.com/office/drawing/2014/main" id="{7902A0E5-AF95-6025-7C62-4FA8579814B6}"/>
              </a:ext>
            </a:extLst>
          </p:cNvPr>
          <p:cNvSpPr txBox="1"/>
          <p:nvPr/>
        </p:nvSpPr>
        <p:spPr>
          <a:xfrm>
            <a:off x="3301998" y="3703958"/>
            <a:ext cx="1577611"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Diffusion</a:t>
            </a:r>
          </a:p>
        </p:txBody>
      </p:sp>
      <p:sp>
        <p:nvSpPr>
          <p:cNvPr id="9" name="Rectangle 8">
            <a:extLst>
              <a:ext uri="{FF2B5EF4-FFF2-40B4-BE49-F238E27FC236}">
                <a16:creationId xmlns:a16="http://schemas.microsoft.com/office/drawing/2014/main" id="{EC118FDF-CD2F-698B-6F39-67460697D47B}"/>
              </a:ext>
            </a:extLst>
          </p:cNvPr>
          <p:cNvSpPr/>
          <p:nvPr/>
        </p:nvSpPr>
        <p:spPr>
          <a:xfrm>
            <a:off x="2501900" y="2273300"/>
            <a:ext cx="622300" cy="52322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CDF40786-BBEE-1814-5572-E396394FDE15}"/>
              </a:ext>
            </a:extLst>
          </p:cNvPr>
          <p:cNvSpPr/>
          <p:nvPr/>
        </p:nvSpPr>
        <p:spPr>
          <a:xfrm>
            <a:off x="2501900" y="2991174"/>
            <a:ext cx="622300" cy="52322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0DE08807-838F-7DC4-87E7-73459D4720E2}"/>
              </a:ext>
            </a:extLst>
          </p:cNvPr>
          <p:cNvSpPr/>
          <p:nvPr/>
        </p:nvSpPr>
        <p:spPr>
          <a:xfrm>
            <a:off x="2501900" y="3703958"/>
            <a:ext cx="622300" cy="52322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CB9B244B-ABBA-23C0-FDD1-BB39884E7AB8}"/>
              </a:ext>
            </a:extLst>
          </p:cNvPr>
          <p:cNvSpPr/>
          <p:nvPr/>
        </p:nvSpPr>
        <p:spPr>
          <a:xfrm flipH="1">
            <a:off x="4979544" y="1346176"/>
            <a:ext cx="2309111" cy="294669"/>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58062742-6B75-9659-7664-65A8EF0B04A1}"/>
              </a:ext>
            </a:extLst>
          </p:cNvPr>
          <p:cNvSpPr txBox="1"/>
          <p:nvPr/>
        </p:nvSpPr>
        <p:spPr>
          <a:xfrm>
            <a:off x="3301998" y="4416742"/>
            <a:ext cx="1824538"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Refraction</a:t>
            </a:r>
          </a:p>
        </p:txBody>
      </p:sp>
      <p:sp>
        <p:nvSpPr>
          <p:cNvPr id="14" name="Rectangle 13">
            <a:extLst>
              <a:ext uri="{FF2B5EF4-FFF2-40B4-BE49-F238E27FC236}">
                <a16:creationId xmlns:a16="http://schemas.microsoft.com/office/drawing/2014/main" id="{9808F503-E085-28EA-0BC9-085ED2C9716D}"/>
              </a:ext>
            </a:extLst>
          </p:cNvPr>
          <p:cNvSpPr/>
          <p:nvPr/>
        </p:nvSpPr>
        <p:spPr>
          <a:xfrm>
            <a:off x="2501900" y="4416742"/>
            <a:ext cx="622300" cy="52322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TextBox 14">
            <a:extLst>
              <a:ext uri="{FF2B5EF4-FFF2-40B4-BE49-F238E27FC236}">
                <a16:creationId xmlns:a16="http://schemas.microsoft.com/office/drawing/2014/main" id="{F6661925-3A36-303C-98EF-0BDA81ABFF4B}"/>
              </a:ext>
            </a:extLst>
          </p:cNvPr>
          <p:cNvSpPr txBox="1"/>
          <p:nvPr/>
        </p:nvSpPr>
        <p:spPr>
          <a:xfrm>
            <a:off x="2370492" y="5121328"/>
            <a:ext cx="1885453" cy="523220"/>
          </a:xfrm>
          <a:prstGeom prst="rect">
            <a:avLst/>
          </a:prstGeom>
          <a:noFill/>
        </p:spPr>
        <p:txBody>
          <a:bodyPr wrap="none" rtlCol="0">
            <a:spAutoFit/>
          </a:bodyPr>
          <a:lstStyle/>
          <a:p>
            <a:pPr algn="l"/>
            <a:r>
              <a:rPr lang="en-GB" sz="2800" dirty="0">
                <a:solidFill>
                  <a:srgbClr val="3333FF"/>
                </a:solidFill>
                <a:latin typeface="Arial" panose="020B0604020202020204" pitchFamily="34" charset="0"/>
                <a:cs typeface="Arial" panose="020B0604020202020204" pitchFamily="34" charset="0"/>
              </a:rPr>
              <a:t>Dispersion</a:t>
            </a:r>
          </a:p>
        </p:txBody>
      </p:sp>
      <p:sp>
        <p:nvSpPr>
          <p:cNvPr id="16" name="TextBox 15">
            <a:extLst>
              <a:ext uri="{FF2B5EF4-FFF2-40B4-BE49-F238E27FC236}">
                <a16:creationId xmlns:a16="http://schemas.microsoft.com/office/drawing/2014/main" id="{7279C5F1-9DEB-C364-7E9C-7C6E550161C3}"/>
              </a:ext>
            </a:extLst>
          </p:cNvPr>
          <p:cNvSpPr txBox="1"/>
          <p:nvPr/>
        </p:nvSpPr>
        <p:spPr>
          <a:xfrm>
            <a:off x="1438987" y="1213452"/>
            <a:ext cx="1863011"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White light</a:t>
            </a:r>
          </a:p>
        </p:txBody>
      </p:sp>
      <p:sp>
        <p:nvSpPr>
          <p:cNvPr id="17" name="Arrow: Right 16">
            <a:extLst>
              <a:ext uri="{FF2B5EF4-FFF2-40B4-BE49-F238E27FC236}">
                <a16:creationId xmlns:a16="http://schemas.microsoft.com/office/drawing/2014/main" id="{1081B44A-F90D-A4D6-5B63-C9E20C599CD7}"/>
              </a:ext>
            </a:extLst>
          </p:cNvPr>
          <p:cNvSpPr/>
          <p:nvPr/>
        </p:nvSpPr>
        <p:spPr>
          <a:xfrm>
            <a:off x="3805053" y="1320800"/>
            <a:ext cx="571500" cy="415872"/>
          </a:xfrm>
          <a:prstGeom prst="rightArrow">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ext Box 5">
            <a:extLst>
              <a:ext uri="{FF2B5EF4-FFF2-40B4-BE49-F238E27FC236}">
                <a16:creationId xmlns:a16="http://schemas.microsoft.com/office/drawing/2014/main" id="{933F3123-F0B4-9EDA-A89C-E5986CCAB5FE}"/>
              </a:ext>
            </a:extLst>
          </p:cNvPr>
          <p:cNvSpPr txBox="1">
            <a:spLocks noChangeArrowheads="1"/>
          </p:cNvSpPr>
          <p:nvPr/>
        </p:nvSpPr>
        <p:spPr bwMode="auto">
          <a:xfrm>
            <a:off x="366785" y="5650412"/>
            <a:ext cx="8019535" cy="867930"/>
          </a:xfrm>
          <a:prstGeom prst="rect">
            <a:avLst/>
          </a:prstGeom>
          <a:solidFill>
            <a:srgbClr val="FFFF99"/>
          </a:solidFill>
          <a:ln>
            <a:noFill/>
          </a:ln>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lnSpc>
                <a:spcPct val="90000"/>
              </a:lnSpc>
              <a:spcBef>
                <a:spcPct val="20000"/>
              </a:spcBef>
            </a:pPr>
            <a:r>
              <a:rPr lang="en-US" altLang="en-US" sz="2800" b="1" dirty="0"/>
              <a:t>Dispersion</a:t>
            </a:r>
            <a:r>
              <a:rPr lang="en-US" altLang="en-US" sz="2800" dirty="0"/>
              <a:t> is the splitting up of light into its different </a:t>
            </a:r>
            <a:r>
              <a:rPr lang="en-US" altLang="en-US" sz="2800" dirty="0" err="1"/>
              <a:t>colours</a:t>
            </a:r>
            <a:r>
              <a:rPr lang="en-US" altLang="en-US" sz="2800" dirty="0"/>
              <a:t>.       </a:t>
            </a:r>
            <a:r>
              <a:rPr lang="en-US" altLang="en-US" sz="2000" dirty="0"/>
              <a:t>HL 2024</a:t>
            </a:r>
            <a:endParaRPr lang="en-GB" altLang="en-US" sz="2800" b="1" dirty="0"/>
          </a:p>
        </p:txBody>
      </p:sp>
      <p:sp>
        <p:nvSpPr>
          <p:cNvPr id="3" name="TextBox 2">
            <a:extLst>
              <a:ext uri="{FF2B5EF4-FFF2-40B4-BE49-F238E27FC236}">
                <a16:creationId xmlns:a16="http://schemas.microsoft.com/office/drawing/2014/main" id="{CB682600-8F06-164B-0721-720CD778AB49}"/>
              </a:ext>
            </a:extLst>
          </p:cNvPr>
          <p:cNvSpPr txBox="1"/>
          <p:nvPr/>
        </p:nvSpPr>
        <p:spPr>
          <a:xfrm>
            <a:off x="3072630" y="6519446"/>
            <a:ext cx="6019597" cy="338554"/>
          </a:xfrm>
          <a:prstGeom prst="rect">
            <a:avLst/>
          </a:prstGeom>
          <a:noFill/>
        </p:spPr>
        <p:txBody>
          <a:bodyPr wrap="none" rtlCol="0">
            <a:spAutoFit/>
          </a:bodyPr>
          <a:lstStyle/>
          <a:p>
            <a:pPr algn="l"/>
            <a:r>
              <a:rPr lang="en-GB" sz="1600" dirty="0">
                <a:latin typeface="Arial" panose="020B0604020202020204" pitchFamily="34" charset="0"/>
                <a:cs typeface="Arial" panose="020B0604020202020204" pitchFamily="34" charset="0"/>
              </a:rPr>
              <a:t>Definition wording per SEC marking schemes at examinations.ie</a:t>
            </a:r>
          </a:p>
        </p:txBody>
      </p:sp>
    </p:spTree>
    <p:extLst>
      <p:ext uri="{BB962C8B-B14F-4D97-AF65-F5344CB8AC3E}">
        <p14:creationId xmlns:p14="http://schemas.microsoft.com/office/powerpoint/2010/main" val="2775944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 grpId="0" animBg="1"/>
      <p:bldP spid="2" grpId="1" animBg="1"/>
      <p:bldP spid="3"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a:extLst>
              <a:ext uri="{FF2B5EF4-FFF2-40B4-BE49-F238E27FC236}">
                <a16:creationId xmlns:a16="http://schemas.microsoft.com/office/drawing/2014/main" id="{B748302B-DDA0-FD64-10ED-0243383D3600}"/>
              </a:ext>
            </a:extLst>
          </p:cNvPr>
          <p:cNvSpPr/>
          <p:nvPr/>
        </p:nvSpPr>
        <p:spPr>
          <a:xfrm>
            <a:off x="7224568" y="977203"/>
            <a:ext cx="379949" cy="55328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4FA3C9F3-8D46-E19A-5865-DACB5DBB614A}"/>
              </a:ext>
            </a:extLst>
          </p:cNvPr>
          <p:cNvSpPr/>
          <p:nvPr/>
        </p:nvSpPr>
        <p:spPr>
          <a:xfrm>
            <a:off x="7218881" y="5551040"/>
            <a:ext cx="379949" cy="228783"/>
          </a:xfrm>
          <a:prstGeom prst="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Rectangle 37">
            <a:extLst>
              <a:ext uri="{FF2B5EF4-FFF2-40B4-BE49-F238E27FC236}">
                <a16:creationId xmlns:a16="http://schemas.microsoft.com/office/drawing/2014/main" id="{0DCC7F09-08B6-06E6-59DF-CA0F6A903785}"/>
              </a:ext>
            </a:extLst>
          </p:cNvPr>
          <p:cNvSpPr/>
          <p:nvPr/>
        </p:nvSpPr>
        <p:spPr>
          <a:xfrm>
            <a:off x="7214251" y="2616790"/>
            <a:ext cx="379949" cy="228783"/>
          </a:xfrm>
          <a:prstGeom prst="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extBox 1">
            <a:extLst>
              <a:ext uri="{FF2B5EF4-FFF2-40B4-BE49-F238E27FC236}">
                <a16:creationId xmlns:a16="http://schemas.microsoft.com/office/drawing/2014/main" id="{494B13F0-9D4F-E711-B24A-5FF7DA8DF9B6}"/>
              </a:ext>
            </a:extLst>
          </p:cNvPr>
          <p:cNvSpPr txBox="1"/>
          <p:nvPr/>
        </p:nvSpPr>
        <p:spPr>
          <a:xfrm>
            <a:off x="236480" y="90794"/>
            <a:ext cx="7431864" cy="584775"/>
          </a:xfrm>
          <a:prstGeom prst="rect">
            <a:avLst/>
          </a:prstGeom>
          <a:noFill/>
        </p:spPr>
        <p:txBody>
          <a:bodyPr wrap="square" rtlCol="0">
            <a:spAutoFit/>
          </a:bodyPr>
          <a:lstStyle/>
          <a:p>
            <a:pPr algn="l"/>
            <a:r>
              <a:rPr lang="en-IE" sz="3200" b="1"/>
              <a:t>Wave view: Central image</a:t>
            </a:r>
          </a:p>
        </p:txBody>
      </p:sp>
      <p:sp>
        <p:nvSpPr>
          <p:cNvPr id="4" name="Rectangle 3">
            <a:extLst>
              <a:ext uri="{FF2B5EF4-FFF2-40B4-BE49-F238E27FC236}">
                <a16:creationId xmlns:a16="http://schemas.microsoft.com/office/drawing/2014/main" id="{2EECB0A0-D359-6461-82D5-CF33182B2EBE}"/>
              </a:ext>
            </a:extLst>
          </p:cNvPr>
          <p:cNvSpPr/>
          <p:nvPr/>
        </p:nvSpPr>
        <p:spPr>
          <a:xfrm>
            <a:off x="949961" y="1178758"/>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8" name="Rectangle 7">
            <a:extLst>
              <a:ext uri="{FF2B5EF4-FFF2-40B4-BE49-F238E27FC236}">
                <a16:creationId xmlns:a16="http://schemas.microsoft.com/office/drawing/2014/main" id="{4F1A6E61-8CE2-B3CC-A1EC-11B53972842F}"/>
              </a:ext>
            </a:extLst>
          </p:cNvPr>
          <p:cNvSpPr/>
          <p:nvPr/>
        </p:nvSpPr>
        <p:spPr>
          <a:xfrm>
            <a:off x="949961" y="2359734"/>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9" name="Rectangle 8">
            <a:extLst>
              <a:ext uri="{FF2B5EF4-FFF2-40B4-BE49-F238E27FC236}">
                <a16:creationId xmlns:a16="http://schemas.microsoft.com/office/drawing/2014/main" id="{4578D39E-5A75-0081-C61D-544E3F5DECCF}"/>
              </a:ext>
            </a:extLst>
          </p:cNvPr>
          <p:cNvSpPr/>
          <p:nvPr/>
        </p:nvSpPr>
        <p:spPr>
          <a:xfrm>
            <a:off x="949961" y="3540710"/>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0" name="Rectangle 9">
            <a:extLst>
              <a:ext uri="{FF2B5EF4-FFF2-40B4-BE49-F238E27FC236}">
                <a16:creationId xmlns:a16="http://schemas.microsoft.com/office/drawing/2014/main" id="{41874F7A-F2C3-F79A-2F36-FEFB0D538320}"/>
              </a:ext>
            </a:extLst>
          </p:cNvPr>
          <p:cNvSpPr/>
          <p:nvPr/>
        </p:nvSpPr>
        <p:spPr>
          <a:xfrm>
            <a:off x="949961" y="4721686"/>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3" name="TextBox 52">
            <a:extLst>
              <a:ext uri="{FF2B5EF4-FFF2-40B4-BE49-F238E27FC236}">
                <a16:creationId xmlns:a16="http://schemas.microsoft.com/office/drawing/2014/main" id="{A5BBA327-1C8A-283B-C2CD-EBE4EC6DF496}"/>
              </a:ext>
            </a:extLst>
          </p:cNvPr>
          <p:cNvSpPr txBox="1"/>
          <p:nvPr/>
        </p:nvSpPr>
        <p:spPr>
          <a:xfrm>
            <a:off x="376653" y="2571192"/>
            <a:ext cx="385042" cy="523220"/>
          </a:xfrm>
          <a:prstGeom prst="rect">
            <a:avLst/>
          </a:prstGeom>
          <a:noFill/>
        </p:spPr>
        <p:txBody>
          <a:bodyPr wrap="none" rtlCol="0">
            <a:spAutoFit/>
          </a:bodyPr>
          <a:lstStyle/>
          <a:p>
            <a:pPr algn="l"/>
            <a:r>
              <a:rPr lang="en-IE" sz="2800"/>
              <a:t>d</a:t>
            </a:r>
          </a:p>
        </p:txBody>
      </p:sp>
      <p:cxnSp>
        <p:nvCxnSpPr>
          <p:cNvPr id="57" name="Straight Arrow Connector 56">
            <a:extLst>
              <a:ext uri="{FF2B5EF4-FFF2-40B4-BE49-F238E27FC236}">
                <a16:creationId xmlns:a16="http://schemas.microsoft.com/office/drawing/2014/main" id="{8EC8E12C-3D52-CF6B-7759-F1AFA39BA3E0}"/>
              </a:ext>
            </a:extLst>
          </p:cNvPr>
          <p:cNvCxnSpPr>
            <a:cxnSpLocks/>
          </p:cNvCxnSpPr>
          <p:nvPr/>
        </p:nvCxnSpPr>
        <p:spPr>
          <a:xfrm>
            <a:off x="830962" y="2236562"/>
            <a:ext cx="4766" cy="1168972"/>
          </a:xfrm>
          <a:prstGeom prst="straightConnector1">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09CB06AC-53EC-F023-D62A-AD8A9630B87B}"/>
              </a:ext>
            </a:extLst>
          </p:cNvPr>
          <p:cNvGrpSpPr/>
          <p:nvPr/>
        </p:nvGrpSpPr>
        <p:grpSpPr>
          <a:xfrm rot="283572">
            <a:off x="1023784" y="2320964"/>
            <a:ext cx="6155889" cy="334322"/>
            <a:chOff x="7043847" y="3368143"/>
            <a:chExt cx="1918020" cy="293759"/>
          </a:xfrm>
        </p:grpSpPr>
        <p:sp>
          <p:nvSpPr>
            <p:cNvPr id="6" name="Freeform: Shape 5">
              <a:extLst>
                <a:ext uri="{FF2B5EF4-FFF2-40B4-BE49-F238E27FC236}">
                  <a16:creationId xmlns:a16="http://schemas.microsoft.com/office/drawing/2014/main" id="{DC4A9879-244A-831C-7550-802F715332AA}"/>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7" name="Freeform: Shape 6">
              <a:extLst>
                <a:ext uri="{FF2B5EF4-FFF2-40B4-BE49-F238E27FC236}">
                  <a16:creationId xmlns:a16="http://schemas.microsoft.com/office/drawing/2014/main" id="{F9A01610-D39D-54BA-A40E-2282B9E55983}"/>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1" name="Freeform: Shape 10">
              <a:extLst>
                <a:ext uri="{FF2B5EF4-FFF2-40B4-BE49-F238E27FC236}">
                  <a16:creationId xmlns:a16="http://schemas.microsoft.com/office/drawing/2014/main" id="{D267E9C4-4E9A-2C3A-A340-A7BC826B711F}"/>
                </a:ext>
              </a:extLst>
            </p:cNvPr>
            <p:cNvSpPr/>
            <p:nvPr/>
          </p:nvSpPr>
          <p:spPr>
            <a:xfrm flipV="1">
              <a:off x="8439287" y="3383942"/>
              <a:ext cx="522580" cy="277960"/>
            </a:xfrm>
            <a:custGeom>
              <a:avLst/>
              <a:gdLst>
                <a:gd name="csX0" fmla="*/ 0 w 5275325"/>
                <a:gd name="csY0" fmla="*/ 24200 h 2230453"/>
                <a:gd name="csX1" fmla="*/ 825909 w 5275325"/>
                <a:gd name="csY1" fmla="*/ 2230135 h 2230453"/>
                <a:gd name="csX2" fmla="*/ 1746759 w 5275325"/>
                <a:gd name="csY2" fmla="*/ 135 h 2230453"/>
                <a:gd name="csX3" fmla="*/ 2607443 w 5275325"/>
                <a:gd name="csY3" fmla="*/ 2228916 h 2230453"/>
                <a:gd name="csX4" fmla="*/ 3494380 w 5275325"/>
                <a:gd name="csY4" fmla="*/ 14828 h 2230453"/>
                <a:gd name="csX5" fmla="*/ 4360636 w 5275325"/>
                <a:gd name="csY5" fmla="*/ 2229451 h 2230453"/>
                <a:gd name="csX6" fmla="*/ 5275324 w 5275325"/>
                <a:gd name="csY6" fmla="*/ 135 h 223045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5275325"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grpSp>
        <p:nvGrpSpPr>
          <p:cNvPr id="13" name="Group 12">
            <a:extLst>
              <a:ext uri="{FF2B5EF4-FFF2-40B4-BE49-F238E27FC236}">
                <a16:creationId xmlns:a16="http://schemas.microsoft.com/office/drawing/2014/main" id="{57D3D5C0-1E7F-8964-1C67-4DFDD89FF77B}"/>
              </a:ext>
            </a:extLst>
          </p:cNvPr>
          <p:cNvGrpSpPr/>
          <p:nvPr/>
        </p:nvGrpSpPr>
        <p:grpSpPr>
          <a:xfrm rot="21229411">
            <a:off x="1029660" y="2889210"/>
            <a:ext cx="6165267" cy="320323"/>
            <a:chOff x="7043847" y="3368143"/>
            <a:chExt cx="1920941" cy="281458"/>
          </a:xfrm>
        </p:grpSpPr>
        <p:sp>
          <p:nvSpPr>
            <p:cNvPr id="14" name="Freeform: Shape 13">
              <a:extLst>
                <a:ext uri="{FF2B5EF4-FFF2-40B4-BE49-F238E27FC236}">
                  <a16:creationId xmlns:a16="http://schemas.microsoft.com/office/drawing/2014/main" id="{3EAD6BC5-58E2-2146-D2D1-2BF3B3B26BC5}"/>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7" name="Freeform: Shape 16">
              <a:extLst>
                <a:ext uri="{FF2B5EF4-FFF2-40B4-BE49-F238E27FC236}">
                  <a16:creationId xmlns:a16="http://schemas.microsoft.com/office/drawing/2014/main" id="{C5C8A607-966E-7852-7957-67EBED2665ED}"/>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3" name="Freeform: Shape 22">
              <a:extLst>
                <a:ext uri="{FF2B5EF4-FFF2-40B4-BE49-F238E27FC236}">
                  <a16:creationId xmlns:a16="http://schemas.microsoft.com/office/drawing/2014/main" id="{452E7D1E-7F61-4191-6758-05AB79D9D726}"/>
                </a:ext>
              </a:extLst>
            </p:cNvPr>
            <p:cNvSpPr/>
            <p:nvPr/>
          </p:nvSpPr>
          <p:spPr>
            <a:xfrm flipV="1">
              <a:off x="8442208" y="3371641"/>
              <a:ext cx="522580" cy="277960"/>
            </a:xfrm>
            <a:custGeom>
              <a:avLst/>
              <a:gdLst>
                <a:gd name="csX0" fmla="*/ 0 w 5275324"/>
                <a:gd name="csY0" fmla="*/ 24200 h 2230453"/>
                <a:gd name="csX1" fmla="*/ 825909 w 5275324"/>
                <a:gd name="csY1" fmla="*/ 2230135 h 2230453"/>
                <a:gd name="csX2" fmla="*/ 1746759 w 5275324"/>
                <a:gd name="csY2" fmla="*/ 135 h 2230453"/>
                <a:gd name="csX3" fmla="*/ 2607443 w 5275324"/>
                <a:gd name="csY3" fmla="*/ 2228916 h 2230453"/>
                <a:gd name="csX4" fmla="*/ 3494380 w 5275324"/>
                <a:gd name="csY4" fmla="*/ 14828 h 2230453"/>
                <a:gd name="csX5" fmla="*/ 4360636 w 5275324"/>
                <a:gd name="csY5" fmla="*/ 2229451 h 2230453"/>
                <a:gd name="csX6" fmla="*/ 5275324 w 5275324"/>
                <a:gd name="csY6" fmla="*/ 135 h 2230453"/>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5275324"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32" name="TextBox 31">
            <a:extLst>
              <a:ext uri="{FF2B5EF4-FFF2-40B4-BE49-F238E27FC236}">
                <a16:creationId xmlns:a16="http://schemas.microsoft.com/office/drawing/2014/main" id="{8E5528CE-1E80-49AA-7DBE-88D1F64E3D78}"/>
              </a:ext>
            </a:extLst>
          </p:cNvPr>
          <p:cNvSpPr txBox="1"/>
          <p:nvPr/>
        </p:nvSpPr>
        <p:spPr>
          <a:xfrm>
            <a:off x="4769886" y="1335545"/>
            <a:ext cx="2368577" cy="954107"/>
          </a:xfrm>
          <a:prstGeom prst="rect">
            <a:avLst/>
          </a:prstGeom>
          <a:noFill/>
        </p:spPr>
        <p:txBody>
          <a:bodyPr wrap="square" rtlCol="0">
            <a:spAutoFit/>
          </a:bodyPr>
          <a:lstStyle/>
          <a:p>
            <a:pPr algn="l"/>
            <a:r>
              <a:rPr lang="en-GB" sz="2800"/>
              <a:t>Constructive interference</a:t>
            </a:r>
          </a:p>
        </p:txBody>
      </p:sp>
      <p:sp>
        <p:nvSpPr>
          <p:cNvPr id="12" name="TextBox 11">
            <a:hlinkClick r:id="rId2"/>
            <a:extLst>
              <a:ext uri="{FF2B5EF4-FFF2-40B4-BE49-F238E27FC236}">
                <a16:creationId xmlns:a16="http://schemas.microsoft.com/office/drawing/2014/main" id="{1218F20E-663F-5E75-8C23-4A3C7050607C}"/>
              </a:ext>
            </a:extLst>
          </p:cNvPr>
          <p:cNvSpPr txBox="1"/>
          <p:nvPr/>
        </p:nvSpPr>
        <p:spPr>
          <a:xfrm>
            <a:off x="6270116" y="6181199"/>
            <a:ext cx="593432" cy="338554"/>
          </a:xfrm>
          <a:prstGeom prst="rect">
            <a:avLst/>
          </a:prstGeom>
          <a:noFill/>
        </p:spPr>
        <p:txBody>
          <a:bodyPr wrap="none" rtlCol="0">
            <a:spAutoFit/>
          </a:bodyPr>
          <a:lstStyle/>
          <a:p>
            <a:pPr algn="l"/>
            <a:r>
              <a:rPr lang="en-GB" sz="1600" dirty="0">
                <a:solidFill>
                  <a:schemeClr val="bg1">
                    <a:lumMod val="6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3009989985"/>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94B13F0-9D4F-E711-B24A-5FF7DA8DF9B6}"/>
              </a:ext>
            </a:extLst>
          </p:cNvPr>
          <p:cNvSpPr txBox="1"/>
          <p:nvPr/>
        </p:nvSpPr>
        <p:spPr>
          <a:xfrm>
            <a:off x="236480" y="90794"/>
            <a:ext cx="7431864" cy="584775"/>
          </a:xfrm>
          <a:prstGeom prst="rect">
            <a:avLst/>
          </a:prstGeom>
          <a:noFill/>
        </p:spPr>
        <p:txBody>
          <a:bodyPr wrap="square" rtlCol="0">
            <a:spAutoFit/>
          </a:bodyPr>
          <a:lstStyle/>
          <a:p>
            <a:pPr algn="l"/>
            <a:r>
              <a:rPr lang="en-IE" sz="3200" b="1"/>
              <a:t>Wave view: Dark spot</a:t>
            </a:r>
          </a:p>
        </p:txBody>
      </p:sp>
      <p:sp>
        <p:nvSpPr>
          <p:cNvPr id="4" name="Rectangle 3">
            <a:extLst>
              <a:ext uri="{FF2B5EF4-FFF2-40B4-BE49-F238E27FC236}">
                <a16:creationId xmlns:a16="http://schemas.microsoft.com/office/drawing/2014/main" id="{2EECB0A0-D359-6461-82D5-CF33182B2EBE}"/>
              </a:ext>
            </a:extLst>
          </p:cNvPr>
          <p:cNvSpPr/>
          <p:nvPr/>
        </p:nvSpPr>
        <p:spPr>
          <a:xfrm>
            <a:off x="949961" y="1178758"/>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8" name="Rectangle 7">
            <a:extLst>
              <a:ext uri="{FF2B5EF4-FFF2-40B4-BE49-F238E27FC236}">
                <a16:creationId xmlns:a16="http://schemas.microsoft.com/office/drawing/2014/main" id="{4F1A6E61-8CE2-B3CC-A1EC-11B53972842F}"/>
              </a:ext>
            </a:extLst>
          </p:cNvPr>
          <p:cNvSpPr/>
          <p:nvPr/>
        </p:nvSpPr>
        <p:spPr>
          <a:xfrm>
            <a:off x="949961" y="2359734"/>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9" name="Rectangle 8">
            <a:extLst>
              <a:ext uri="{FF2B5EF4-FFF2-40B4-BE49-F238E27FC236}">
                <a16:creationId xmlns:a16="http://schemas.microsoft.com/office/drawing/2014/main" id="{4578D39E-5A75-0081-C61D-544E3F5DECCF}"/>
              </a:ext>
            </a:extLst>
          </p:cNvPr>
          <p:cNvSpPr/>
          <p:nvPr/>
        </p:nvSpPr>
        <p:spPr>
          <a:xfrm>
            <a:off x="949961" y="3540710"/>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0" name="Rectangle 9">
            <a:extLst>
              <a:ext uri="{FF2B5EF4-FFF2-40B4-BE49-F238E27FC236}">
                <a16:creationId xmlns:a16="http://schemas.microsoft.com/office/drawing/2014/main" id="{41874F7A-F2C3-F79A-2F36-FEFB0D538320}"/>
              </a:ext>
            </a:extLst>
          </p:cNvPr>
          <p:cNvSpPr/>
          <p:nvPr/>
        </p:nvSpPr>
        <p:spPr>
          <a:xfrm>
            <a:off x="949961" y="4721686"/>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3" name="TextBox 52">
            <a:extLst>
              <a:ext uri="{FF2B5EF4-FFF2-40B4-BE49-F238E27FC236}">
                <a16:creationId xmlns:a16="http://schemas.microsoft.com/office/drawing/2014/main" id="{A5BBA327-1C8A-283B-C2CD-EBE4EC6DF496}"/>
              </a:ext>
            </a:extLst>
          </p:cNvPr>
          <p:cNvSpPr txBox="1"/>
          <p:nvPr/>
        </p:nvSpPr>
        <p:spPr>
          <a:xfrm>
            <a:off x="376653" y="2571192"/>
            <a:ext cx="385042" cy="523220"/>
          </a:xfrm>
          <a:prstGeom prst="rect">
            <a:avLst/>
          </a:prstGeom>
          <a:noFill/>
        </p:spPr>
        <p:txBody>
          <a:bodyPr wrap="none" rtlCol="0">
            <a:spAutoFit/>
          </a:bodyPr>
          <a:lstStyle/>
          <a:p>
            <a:pPr algn="l"/>
            <a:r>
              <a:rPr lang="en-IE" sz="2800"/>
              <a:t>d</a:t>
            </a:r>
          </a:p>
        </p:txBody>
      </p:sp>
      <p:cxnSp>
        <p:nvCxnSpPr>
          <p:cNvPr id="57" name="Straight Arrow Connector 56">
            <a:extLst>
              <a:ext uri="{FF2B5EF4-FFF2-40B4-BE49-F238E27FC236}">
                <a16:creationId xmlns:a16="http://schemas.microsoft.com/office/drawing/2014/main" id="{8EC8E12C-3D52-CF6B-7759-F1AFA39BA3E0}"/>
              </a:ext>
            </a:extLst>
          </p:cNvPr>
          <p:cNvCxnSpPr>
            <a:cxnSpLocks/>
          </p:cNvCxnSpPr>
          <p:nvPr/>
        </p:nvCxnSpPr>
        <p:spPr>
          <a:xfrm>
            <a:off x="830962" y="2250210"/>
            <a:ext cx="4766" cy="1168972"/>
          </a:xfrm>
          <a:prstGeom prst="straightConnector1">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09CB06AC-53EC-F023-D62A-AD8A9630B87B}"/>
              </a:ext>
            </a:extLst>
          </p:cNvPr>
          <p:cNvGrpSpPr/>
          <p:nvPr/>
        </p:nvGrpSpPr>
        <p:grpSpPr>
          <a:xfrm rot="1038756">
            <a:off x="878725" y="3032835"/>
            <a:ext cx="6720266" cy="325843"/>
            <a:chOff x="7043847" y="3368143"/>
            <a:chExt cx="2093864" cy="286306"/>
          </a:xfrm>
        </p:grpSpPr>
        <p:sp>
          <p:nvSpPr>
            <p:cNvPr id="6" name="Freeform: Shape 5">
              <a:extLst>
                <a:ext uri="{FF2B5EF4-FFF2-40B4-BE49-F238E27FC236}">
                  <a16:creationId xmlns:a16="http://schemas.microsoft.com/office/drawing/2014/main" id="{DC4A9879-244A-831C-7550-802F715332AA}"/>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7" name="Freeform: Shape 6">
              <a:extLst>
                <a:ext uri="{FF2B5EF4-FFF2-40B4-BE49-F238E27FC236}">
                  <a16:creationId xmlns:a16="http://schemas.microsoft.com/office/drawing/2014/main" id="{F9A01610-D39D-54BA-A40E-2282B9E55983}"/>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1" name="Freeform: Shape 10">
              <a:extLst>
                <a:ext uri="{FF2B5EF4-FFF2-40B4-BE49-F238E27FC236}">
                  <a16:creationId xmlns:a16="http://schemas.microsoft.com/office/drawing/2014/main" id="{D267E9C4-4E9A-2C3A-A340-A7BC826B711F}"/>
                </a:ext>
              </a:extLst>
            </p:cNvPr>
            <p:cNvSpPr/>
            <p:nvPr/>
          </p:nvSpPr>
          <p:spPr>
            <a:xfrm flipV="1">
              <a:off x="8442377" y="3376489"/>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grpSp>
        <p:nvGrpSpPr>
          <p:cNvPr id="25" name="Group 24">
            <a:extLst>
              <a:ext uri="{FF2B5EF4-FFF2-40B4-BE49-F238E27FC236}">
                <a16:creationId xmlns:a16="http://schemas.microsoft.com/office/drawing/2014/main" id="{429C9C0D-221C-0C53-6FCC-D44DF3634632}"/>
              </a:ext>
            </a:extLst>
          </p:cNvPr>
          <p:cNvGrpSpPr/>
          <p:nvPr/>
        </p:nvGrpSpPr>
        <p:grpSpPr>
          <a:xfrm rot="446811">
            <a:off x="1015436" y="3540988"/>
            <a:ext cx="6445025" cy="318794"/>
            <a:chOff x="7043847" y="3365991"/>
            <a:chExt cx="2008107" cy="280112"/>
          </a:xfrm>
        </p:grpSpPr>
        <p:sp>
          <p:nvSpPr>
            <p:cNvPr id="29" name="Freeform: Shape 28">
              <a:extLst>
                <a:ext uri="{FF2B5EF4-FFF2-40B4-BE49-F238E27FC236}">
                  <a16:creationId xmlns:a16="http://schemas.microsoft.com/office/drawing/2014/main" id="{841D8592-622C-3B66-9061-660D0CBEF228}"/>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30" name="Freeform: Shape 29">
              <a:extLst>
                <a:ext uri="{FF2B5EF4-FFF2-40B4-BE49-F238E27FC236}">
                  <a16:creationId xmlns:a16="http://schemas.microsoft.com/office/drawing/2014/main" id="{0F7747CE-5998-41B5-74AC-798C35D6A29F}"/>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32" name="Freeform: Shape 31">
              <a:extLst>
                <a:ext uri="{FF2B5EF4-FFF2-40B4-BE49-F238E27FC236}">
                  <a16:creationId xmlns:a16="http://schemas.microsoft.com/office/drawing/2014/main" id="{7E781AE7-8E7C-E3E0-6D7A-E5B127D20DF9}"/>
                </a:ext>
              </a:extLst>
            </p:cNvPr>
            <p:cNvSpPr/>
            <p:nvPr/>
          </p:nvSpPr>
          <p:spPr>
            <a:xfrm flipV="1">
              <a:off x="8442190" y="3365991"/>
              <a:ext cx="609764" cy="277960"/>
            </a:xfrm>
            <a:custGeom>
              <a:avLst/>
              <a:gdLst>
                <a:gd name="csX0" fmla="*/ 0 w 6155427"/>
                <a:gd name="csY0" fmla="*/ 24200 h 2230453"/>
                <a:gd name="csX1" fmla="*/ 825909 w 6155427"/>
                <a:gd name="csY1" fmla="*/ 2230135 h 2230453"/>
                <a:gd name="csX2" fmla="*/ 1746759 w 6155427"/>
                <a:gd name="csY2" fmla="*/ 135 h 2230453"/>
                <a:gd name="csX3" fmla="*/ 2607443 w 6155427"/>
                <a:gd name="csY3" fmla="*/ 2228916 h 2230453"/>
                <a:gd name="csX4" fmla="*/ 3494380 w 6155427"/>
                <a:gd name="csY4" fmla="*/ 14828 h 2230453"/>
                <a:gd name="csX5" fmla="*/ 4360636 w 6155427"/>
                <a:gd name="csY5" fmla="*/ 2229451 h 2230453"/>
                <a:gd name="csX6" fmla="*/ 5275324 w 6155427"/>
                <a:gd name="csY6" fmla="*/ 135 h 2230453"/>
                <a:gd name="csX7" fmla="*/ 6155428 w 6155427"/>
                <a:gd name="csY7" fmla="*/ 2210910 h 223045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6155427"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33" name="TextBox 32">
            <a:extLst>
              <a:ext uri="{FF2B5EF4-FFF2-40B4-BE49-F238E27FC236}">
                <a16:creationId xmlns:a16="http://schemas.microsoft.com/office/drawing/2014/main" id="{C2FF8A29-BDFB-46D9-352C-C9BC116D536D}"/>
              </a:ext>
            </a:extLst>
          </p:cNvPr>
          <p:cNvSpPr txBox="1"/>
          <p:nvPr/>
        </p:nvSpPr>
        <p:spPr>
          <a:xfrm>
            <a:off x="5094931" y="2346954"/>
            <a:ext cx="2368577" cy="954107"/>
          </a:xfrm>
          <a:prstGeom prst="rect">
            <a:avLst/>
          </a:prstGeom>
          <a:noFill/>
        </p:spPr>
        <p:txBody>
          <a:bodyPr wrap="square" rtlCol="0">
            <a:spAutoFit/>
          </a:bodyPr>
          <a:lstStyle/>
          <a:p>
            <a:pPr algn="l"/>
            <a:r>
              <a:rPr lang="en-GB" sz="2800"/>
              <a:t>Destructive interference</a:t>
            </a:r>
          </a:p>
        </p:txBody>
      </p:sp>
      <p:sp>
        <p:nvSpPr>
          <p:cNvPr id="34" name="Rectangle 33">
            <a:extLst>
              <a:ext uri="{FF2B5EF4-FFF2-40B4-BE49-F238E27FC236}">
                <a16:creationId xmlns:a16="http://schemas.microsoft.com/office/drawing/2014/main" id="{CE0089EF-7B01-0ED6-F1DF-2BDC789BE8D8}"/>
              </a:ext>
            </a:extLst>
          </p:cNvPr>
          <p:cNvSpPr/>
          <p:nvPr/>
        </p:nvSpPr>
        <p:spPr>
          <a:xfrm>
            <a:off x="7224568" y="977203"/>
            <a:ext cx="379949" cy="55328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Rectangle 34">
            <a:extLst>
              <a:ext uri="{FF2B5EF4-FFF2-40B4-BE49-F238E27FC236}">
                <a16:creationId xmlns:a16="http://schemas.microsoft.com/office/drawing/2014/main" id="{6D0C9FF9-D8FC-76DD-162E-D521738C6EF9}"/>
              </a:ext>
            </a:extLst>
          </p:cNvPr>
          <p:cNvSpPr/>
          <p:nvPr/>
        </p:nvSpPr>
        <p:spPr>
          <a:xfrm>
            <a:off x="7218881" y="5551040"/>
            <a:ext cx="379949" cy="228783"/>
          </a:xfrm>
          <a:prstGeom prst="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extLst>
              <a:ext uri="{FF2B5EF4-FFF2-40B4-BE49-F238E27FC236}">
                <a16:creationId xmlns:a16="http://schemas.microsoft.com/office/drawing/2014/main" id="{A54556A0-52D7-EE18-E340-4792EA7F0C97}"/>
              </a:ext>
            </a:extLst>
          </p:cNvPr>
          <p:cNvSpPr/>
          <p:nvPr/>
        </p:nvSpPr>
        <p:spPr>
          <a:xfrm>
            <a:off x="7214251" y="2616790"/>
            <a:ext cx="379949" cy="228783"/>
          </a:xfrm>
          <a:prstGeom prst="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7" name="Straight Arrow Connector 36">
            <a:extLst>
              <a:ext uri="{FF2B5EF4-FFF2-40B4-BE49-F238E27FC236}">
                <a16:creationId xmlns:a16="http://schemas.microsoft.com/office/drawing/2014/main" id="{C4277E59-1999-84F0-C4A1-49E12F7CDA2A}"/>
              </a:ext>
            </a:extLst>
          </p:cNvPr>
          <p:cNvCxnSpPr>
            <a:cxnSpLocks/>
          </p:cNvCxnSpPr>
          <p:nvPr/>
        </p:nvCxnSpPr>
        <p:spPr>
          <a:xfrm>
            <a:off x="6789891" y="3218092"/>
            <a:ext cx="181612" cy="533648"/>
          </a:xfrm>
          <a:prstGeom prst="straightConnector1">
            <a:avLst/>
          </a:prstGeom>
          <a:ln w="19050" cap="flat" cmpd="sng" algn="ctr">
            <a:solidFill>
              <a:schemeClr val="accent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2" name="TextBox 11">
            <a:hlinkClick r:id="rId2"/>
            <a:extLst>
              <a:ext uri="{FF2B5EF4-FFF2-40B4-BE49-F238E27FC236}">
                <a16:creationId xmlns:a16="http://schemas.microsoft.com/office/drawing/2014/main" id="{22899CAC-7661-ACCC-5054-7D9546E86E7E}"/>
              </a:ext>
            </a:extLst>
          </p:cNvPr>
          <p:cNvSpPr txBox="1"/>
          <p:nvPr/>
        </p:nvSpPr>
        <p:spPr>
          <a:xfrm>
            <a:off x="6270116" y="6181199"/>
            <a:ext cx="593432" cy="338554"/>
          </a:xfrm>
          <a:prstGeom prst="rect">
            <a:avLst/>
          </a:prstGeom>
          <a:noFill/>
        </p:spPr>
        <p:txBody>
          <a:bodyPr wrap="none" rtlCol="0">
            <a:spAutoFit/>
          </a:bodyPr>
          <a:lstStyle/>
          <a:p>
            <a:pPr algn="l"/>
            <a:r>
              <a:rPr lang="en-GB" sz="1600" dirty="0">
                <a:solidFill>
                  <a:schemeClr val="bg1">
                    <a:lumMod val="6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61900277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94B13F0-9D4F-E711-B24A-5FF7DA8DF9B6}"/>
              </a:ext>
            </a:extLst>
          </p:cNvPr>
          <p:cNvSpPr txBox="1"/>
          <p:nvPr/>
        </p:nvSpPr>
        <p:spPr>
          <a:xfrm>
            <a:off x="236480" y="90794"/>
            <a:ext cx="7431864" cy="584775"/>
          </a:xfrm>
          <a:prstGeom prst="rect">
            <a:avLst/>
          </a:prstGeom>
          <a:noFill/>
        </p:spPr>
        <p:txBody>
          <a:bodyPr wrap="square" rtlCol="0">
            <a:spAutoFit/>
          </a:bodyPr>
          <a:lstStyle/>
          <a:p>
            <a:pPr algn="l"/>
            <a:r>
              <a:rPr lang="en-IE" sz="3200" b="1"/>
              <a:t>Wave view: 1</a:t>
            </a:r>
            <a:r>
              <a:rPr lang="en-IE" sz="3200" b="1" baseline="30000"/>
              <a:t>st</a:t>
            </a:r>
            <a:r>
              <a:rPr lang="en-IE" sz="3200" b="1"/>
              <a:t> order image</a:t>
            </a:r>
          </a:p>
        </p:txBody>
      </p:sp>
      <p:sp>
        <p:nvSpPr>
          <p:cNvPr id="4" name="Rectangle 3">
            <a:extLst>
              <a:ext uri="{FF2B5EF4-FFF2-40B4-BE49-F238E27FC236}">
                <a16:creationId xmlns:a16="http://schemas.microsoft.com/office/drawing/2014/main" id="{2EECB0A0-D359-6461-82D5-CF33182B2EBE}"/>
              </a:ext>
            </a:extLst>
          </p:cNvPr>
          <p:cNvSpPr/>
          <p:nvPr/>
        </p:nvSpPr>
        <p:spPr>
          <a:xfrm>
            <a:off x="949961" y="1178758"/>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8" name="Rectangle 7">
            <a:extLst>
              <a:ext uri="{FF2B5EF4-FFF2-40B4-BE49-F238E27FC236}">
                <a16:creationId xmlns:a16="http://schemas.microsoft.com/office/drawing/2014/main" id="{4F1A6E61-8CE2-B3CC-A1EC-11B53972842F}"/>
              </a:ext>
            </a:extLst>
          </p:cNvPr>
          <p:cNvSpPr/>
          <p:nvPr/>
        </p:nvSpPr>
        <p:spPr>
          <a:xfrm>
            <a:off x="949961" y="2359734"/>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9" name="Rectangle 8">
            <a:extLst>
              <a:ext uri="{FF2B5EF4-FFF2-40B4-BE49-F238E27FC236}">
                <a16:creationId xmlns:a16="http://schemas.microsoft.com/office/drawing/2014/main" id="{4578D39E-5A75-0081-C61D-544E3F5DECCF}"/>
              </a:ext>
            </a:extLst>
          </p:cNvPr>
          <p:cNvSpPr/>
          <p:nvPr/>
        </p:nvSpPr>
        <p:spPr>
          <a:xfrm>
            <a:off x="949961" y="3540710"/>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0" name="Rectangle 9">
            <a:extLst>
              <a:ext uri="{FF2B5EF4-FFF2-40B4-BE49-F238E27FC236}">
                <a16:creationId xmlns:a16="http://schemas.microsoft.com/office/drawing/2014/main" id="{41874F7A-F2C3-F79A-2F36-FEFB0D538320}"/>
              </a:ext>
            </a:extLst>
          </p:cNvPr>
          <p:cNvSpPr/>
          <p:nvPr/>
        </p:nvSpPr>
        <p:spPr>
          <a:xfrm>
            <a:off x="949961" y="4721686"/>
            <a:ext cx="144016" cy="975916"/>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3" name="TextBox 52">
            <a:extLst>
              <a:ext uri="{FF2B5EF4-FFF2-40B4-BE49-F238E27FC236}">
                <a16:creationId xmlns:a16="http://schemas.microsoft.com/office/drawing/2014/main" id="{A5BBA327-1C8A-283B-C2CD-EBE4EC6DF496}"/>
              </a:ext>
            </a:extLst>
          </p:cNvPr>
          <p:cNvSpPr txBox="1"/>
          <p:nvPr/>
        </p:nvSpPr>
        <p:spPr>
          <a:xfrm>
            <a:off x="376653" y="2571192"/>
            <a:ext cx="385042" cy="523220"/>
          </a:xfrm>
          <a:prstGeom prst="rect">
            <a:avLst/>
          </a:prstGeom>
          <a:noFill/>
        </p:spPr>
        <p:txBody>
          <a:bodyPr wrap="none" rtlCol="0">
            <a:spAutoFit/>
          </a:bodyPr>
          <a:lstStyle/>
          <a:p>
            <a:pPr algn="l"/>
            <a:r>
              <a:rPr lang="en-IE" sz="2800"/>
              <a:t>d</a:t>
            </a:r>
          </a:p>
        </p:txBody>
      </p:sp>
      <p:cxnSp>
        <p:nvCxnSpPr>
          <p:cNvPr id="57" name="Straight Arrow Connector 56">
            <a:extLst>
              <a:ext uri="{FF2B5EF4-FFF2-40B4-BE49-F238E27FC236}">
                <a16:creationId xmlns:a16="http://schemas.microsoft.com/office/drawing/2014/main" id="{8EC8E12C-3D52-CF6B-7759-F1AFA39BA3E0}"/>
              </a:ext>
            </a:extLst>
          </p:cNvPr>
          <p:cNvCxnSpPr>
            <a:cxnSpLocks/>
          </p:cNvCxnSpPr>
          <p:nvPr/>
        </p:nvCxnSpPr>
        <p:spPr>
          <a:xfrm>
            <a:off x="830962" y="2263858"/>
            <a:ext cx="4766" cy="1168972"/>
          </a:xfrm>
          <a:prstGeom prst="straightConnector1">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09CB06AC-53EC-F023-D62A-AD8A9630B87B}"/>
              </a:ext>
            </a:extLst>
          </p:cNvPr>
          <p:cNvGrpSpPr/>
          <p:nvPr/>
        </p:nvGrpSpPr>
        <p:grpSpPr>
          <a:xfrm rot="1857894">
            <a:off x="649076" y="3722345"/>
            <a:ext cx="6722490" cy="316345"/>
            <a:chOff x="7043847" y="3368143"/>
            <a:chExt cx="2094558" cy="277960"/>
          </a:xfrm>
        </p:grpSpPr>
        <p:sp>
          <p:nvSpPr>
            <p:cNvPr id="6" name="Freeform: Shape 5">
              <a:extLst>
                <a:ext uri="{FF2B5EF4-FFF2-40B4-BE49-F238E27FC236}">
                  <a16:creationId xmlns:a16="http://schemas.microsoft.com/office/drawing/2014/main" id="{DC4A9879-244A-831C-7550-802F715332AA}"/>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7" name="Freeform: Shape 6">
              <a:extLst>
                <a:ext uri="{FF2B5EF4-FFF2-40B4-BE49-F238E27FC236}">
                  <a16:creationId xmlns:a16="http://schemas.microsoft.com/office/drawing/2014/main" id="{F9A01610-D39D-54BA-A40E-2282B9E55983}"/>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1" name="Freeform: Shape 10">
              <a:extLst>
                <a:ext uri="{FF2B5EF4-FFF2-40B4-BE49-F238E27FC236}">
                  <a16:creationId xmlns:a16="http://schemas.microsoft.com/office/drawing/2014/main" id="{D267E9C4-4E9A-2C3A-A340-A7BC826B711F}"/>
                </a:ext>
              </a:extLst>
            </p:cNvPr>
            <p:cNvSpPr/>
            <p:nvPr/>
          </p:nvSpPr>
          <p:spPr>
            <a:xfrm flipV="1">
              <a:off x="8443071"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grpSp>
        <p:nvGrpSpPr>
          <p:cNvPr id="25" name="Group 24">
            <a:extLst>
              <a:ext uri="{FF2B5EF4-FFF2-40B4-BE49-F238E27FC236}">
                <a16:creationId xmlns:a16="http://schemas.microsoft.com/office/drawing/2014/main" id="{429C9C0D-221C-0C53-6FCC-D44DF3634632}"/>
              </a:ext>
            </a:extLst>
          </p:cNvPr>
          <p:cNvGrpSpPr/>
          <p:nvPr/>
        </p:nvGrpSpPr>
        <p:grpSpPr>
          <a:xfrm rot="1273908">
            <a:off x="867902" y="4387881"/>
            <a:ext cx="6723448" cy="327607"/>
            <a:chOff x="7043847" y="3358245"/>
            <a:chExt cx="2094856" cy="287858"/>
          </a:xfrm>
        </p:grpSpPr>
        <p:sp>
          <p:nvSpPr>
            <p:cNvPr id="29" name="Freeform: Shape 28">
              <a:extLst>
                <a:ext uri="{FF2B5EF4-FFF2-40B4-BE49-F238E27FC236}">
                  <a16:creationId xmlns:a16="http://schemas.microsoft.com/office/drawing/2014/main" id="{841D8592-622C-3B66-9061-660D0CBEF228}"/>
                </a:ext>
              </a:extLst>
            </p:cNvPr>
            <p:cNvSpPr/>
            <p:nvPr/>
          </p:nvSpPr>
          <p:spPr>
            <a:xfrm flipV="1">
              <a:off x="7043847"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30" name="Freeform: Shape 29">
              <a:extLst>
                <a:ext uri="{FF2B5EF4-FFF2-40B4-BE49-F238E27FC236}">
                  <a16:creationId xmlns:a16="http://schemas.microsoft.com/office/drawing/2014/main" id="{0F7747CE-5998-41B5-74AC-798C35D6A29F}"/>
                </a:ext>
              </a:extLst>
            </p:cNvPr>
            <p:cNvSpPr/>
            <p:nvPr/>
          </p:nvSpPr>
          <p:spPr>
            <a:xfrm flipV="1">
              <a:off x="7743725" y="3368143"/>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32" name="Freeform: Shape 31">
              <a:extLst>
                <a:ext uri="{FF2B5EF4-FFF2-40B4-BE49-F238E27FC236}">
                  <a16:creationId xmlns:a16="http://schemas.microsoft.com/office/drawing/2014/main" id="{7E781AE7-8E7C-E3E0-6D7A-E5B127D20DF9}"/>
                </a:ext>
              </a:extLst>
            </p:cNvPr>
            <p:cNvSpPr/>
            <p:nvPr/>
          </p:nvSpPr>
          <p:spPr>
            <a:xfrm flipV="1">
              <a:off x="8443369" y="3358245"/>
              <a:ext cx="695334" cy="277960"/>
            </a:xfrm>
            <a:custGeom>
              <a:avLst/>
              <a:gdLst>
                <a:gd name="connsiteX0" fmla="*/ 0 w 3006671"/>
                <a:gd name="connsiteY0" fmla="*/ 805912 h 2200760"/>
                <a:gd name="connsiteX1" fmla="*/ 356461 w 3006671"/>
                <a:gd name="connsiteY1" fmla="*/ 1689316 h 2200760"/>
                <a:gd name="connsiteX2" fmla="*/ 1239864 w 3006671"/>
                <a:gd name="connsiteY2" fmla="*/ 0 h 2200760"/>
                <a:gd name="connsiteX3" fmla="*/ 2247254 w 3006671"/>
                <a:gd name="connsiteY3" fmla="*/ 2200760 h 2200760"/>
                <a:gd name="connsiteX4" fmla="*/ 3006671 w 3006671"/>
                <a:gd name="connsiteY4" fmla="*/ 991892 h 2200760"/>
                <a:gd name="connsiteX0" fmla="*/ 0 w 3006671"/>
                <a:gd name="connsiteY0" fmla="*/ 809120 h 2203968"/>
                <a:gd name="connsiteX1" fmla="*/ 356461 w 3006671"/>
                <a:gd name="connsiteY1" fmla="*/ 1692524 h 2203968"/>
                <a:gd name="connsiteX2" fmla="*/ 1239864 w 3006671"/>
                <a:gd name="connsiteY2" fmla="*/ 3208 h 2203968"/>
                <a:gd name="connsiteX3" fmla="*/ 2247254 w 3006671"/>
                <a:gd name="connsiteY3" fmla="*/ 2203968 h 2203968"/>
                <a:gd name="connsiteX4" fmla="*/ 3006671 w 3006671"/>
                <a:gd name="connsiteY4" fmla="*/ 995100 h 2203968"/>
                <a:gd name="connsiteX0" fmla="*/ 0 w 3006671"/>
                <a:gd name="connsiteY0" fmla="*/ 950559 h 2345407"/>
                <a:gd name="connsiteX1" fmla="*/ 356461 w 3006671"/>
                <a:gd name="connsiteY1" fmla="*/ 1833963 h 2345407"/>
                <a:gd name="connsiteX2" fmla="*/ 1239864 w 3006671"/>
                <a:gd name="connsiteY2" fmla="*/ 144647 h 2345407"/>
                <a:gd name="connsiteX3" fmla="*/ 2247254 w 3006671"/>
                <a:gd name="connsiteY3" fmla="*/ 2345407 h 2345407"/>
                <a:gd name="connsiteX4" fmla="*/ 3006671 w 3006671"/>
                <a:gd name="connsiteY4" fmla="*/ 1136539 h 2345407"/>
                <a:gd name="connsiteX0" fmla="*/ 0 w 3006671"/>
                <a:gd name="connsiteY0" fmla="*/ 807941 h 2202789"/>
                <a:gd name="connsiteX1" fmla="*/ 356461 w 3006671"/>
                <a:gd name="connsiteY1" fmla="*/ 1691345 h 2202789"/>
                <a:gd name="connsiteX2" fmla="*/ 1239864 w 3006671"/>
                <a:gd name="connsiteY2" fmla="*/ 2029 h 2202789"/>
                <a:gd name="connsiteX3" fmla="*/ 2247254 w 3006671"/>
                <a:gd name="connsiteY3" fmla="*/ 2202789 h 2202789"/>
                <a:gd name="connsiteX4" fmla="*/ 3006671 w 3006671"/>
                <a:gd name="connsiteY4" fmla="*/ 993921 h 2202789"/>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46148"/>
                <a:gd name="connsiteX1" fmla="*/ 356461 w 3006671"/>
                <a:gd name="connsiteY1" fmla="*/ 1691345 h 2246148"/>
                <a:gd name="connsiteX2" fmla="*/ 1239864 w 3006671"/>
                <a:gd name="connsiteY2" fmla="*/ 2029 h 2246148"/>
                <a:gd name="connsiteX3" fmla="*/ 2247254 w 3006671"/>
                <a:gd name="connsiteY3" fmla="*/ 2202789 h 2246148"/>
                <a:gd name="connsiteX4" fmla="*/ 3006671 w 3006671"/>
                <a:gd name="connsiteY4" fmla="*/ 993921 h 2246148"/>
                <a:gd name="connsiteX0" fmla="*/ 0 w 3006671"/>
                <a:gd name="connsiteY0" fmla="*/ 807941 h 2202872"/>
                <a:gd name="connsiteX1" fmla="*/ 356461 w 3006671"/>
                <a:gd name="connsiteY1" fmla="*/ 1691345 h 2202872"/>
                <a:gd name="connsiteX2" fmla="*/ 1239864 w 3006671"/>
                <a:gd name="connsiteY2" fmla="*/ 2029 h 2202872"/>
                <a:gd name="connsiteX3" fmla="*/ 2247254 w 3006671"/>
                <a:gd name="connsiteY3" fmla="*/ 2202789 h 2202872"/>
                <a:gd name="connsiteX4" fmla="*/ 3006671 w 3006671"/>
                <a:gd name="connsiteY4" fmla="*/ 993921 h 2202872"/>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5948 h 2200876"/>
                <a:gd name="connsiteX1" fmla="*/ 356461 w 3006671"/>
                <a:gd name="connsiteY1" fmla="*/ 1689352 h 2200876"/>
                <a:gd name="connsiteX2" fmla="*/ 1239864 w 3006671"/>
                <a:gd name="connsiteY2" fmla="*/ 36 h 2200876"/>
                <a:gd name="connsiteX3" fmla="*/ 2247254 w 3006671"/>
                <a:gd name="connsiteY3" fmla="*/ 2200796 h 2200876"/>
                <a:gd name="connsiteX4" fmla="*/ 3006671 w 3006671"/>
                <a:gd name="connsiteY4" fmla="*/ 991928 h 2200876"/>
                <a:gd name="connsiteX0" fmla="*/ 0 w 3006671"/>
                <a:gd name="connsiteY0" fmla="*/ 806328 h 2201258"/>
                <a:gd name="connsiteX1" fmla="*/ 480448 w 3006671"/>
                <a:gd name="connsiteY1" fmla="*/ 1999698 h 2201258"/>
                <a:gd name="connsiteX2" fmla="*/ 1239864 w 3006671"/>
                <a:gd name="connsiteY2" fmla="*/ 416 h 2201258"/>
                <a:gd name="connsiteX3" fmla="*/ 2247254 w 3006671"/>
                <a:gd name="connsiteY3" fmla="*/ 2201176 h 2201258"/>
                <a:gd name="connsiteX4" fmla="*/ 3006671 w 3006671"/>
                <a:gd name="connsiteY4" fmla="*/ 992308 h 2201258"/>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42 h 2201287"/>
                <a:gd name="connsiteX1" fmla="*/ 480448 w 3006671"/>
                <a:gd name="connsiteY1" fmla="*/ 1999727 h 2201287"/>
                <a:gd name="connsiteX2" fmla="*/ 1239864 w 3006671"/>
                <a:gd name="connsiteY2" fmla="*/ 445 h 2201287"/>
                <a:gd name="connsiteX3" fmla="*/ 2247254 w 3006671"/>
                <a:gd name="connsiteY3" fmla="*/ 2201205 h 2201287"/>
                <a:gd name="connsiteX4" fmla="*/ 3006671 w 3006671"/>
                <a:gd name="connsiteY4" fmla="*/ 992337 h 2201287"/>
                <a:gd name="connsiteX0" fmla="*/ 0 w 3006671"/>
                <a:gd name="connsiteY0" fmla="*/ 945806 h 2201251"/>
                <a:gd name="connsiteX1" fmla="*/ 480448 w 3006671"/>
                <a:gd name="connsiteY1" fmla="*/ 1999691 h 2201251"/>
                <a:gd name="connsiteX2" fmla="*/ 1239864 w 3006671"/>
                <a:gd name="connsiteY2" fmla="*/ 409 h 2201251"/>
                <a:gd name="connsiteX3" fmla="*/ 2247254 w 3006671"/>
                <a:gd name="connsiteY3" fmla="*/ 2201169 h 2201251"/>
                <a:gd name="connsiteX4" fmla="*/ 3006671 w 3006671"/>
                <a:gd name="connsiteY4" fmla="*/ 992301 h 2201251"/>
                <a:gd name="connsiteX0" fmla="*/ 0 w 3006671"/>
                <a:gd name="connsiteY0" fmla="*/ 945400 h 2014871"/>
                <a:gd name="connsiteX1" fmla="*/ 480448 w 3006671"/>
                <a:gd name="connsiteY1" fmla="*/ 1999285 h 2014871"/>
                <a:gd name="connsiteX2" fmla="*/ 1239864 w 3006671"/>
                <a:gd name="connsiteY2" fmla="*/ 3 h 2014871"/>
                <a:gd name="connsiteX3" fmla="*/ 2262753 w 3006671"/>
                <a:gd name="connsiteY3" fmla="*/ 2014783 h 2014871"/>
                <a:gd name="connsiteX4" fmla="*/ 3006671 w 3006671"/>
                <a:gd name="connsiteY4" fmla="*/ 991895 h 2014871"/>
                <a:gd name="connsiteX0" fmla="*/ 0 w 2727702"/>
                <a:gd name="connsiteY0" fmla="*/ 945400 h 2036360"/>
                <a:gd name="connsiteX1" fmla="*/ 480448 w 2727702"/>
                <a:gd name="connsiteY1" fmla="*/ 1999285 h 2036360"/>
                <a:gd name="connsiteX2" fmla="*/ 1239864 w 2727702"/>
                <a:gd name="connsiteY2" fmla="*/ 3 h 2036360"/>
                <a:gd name="connsiteX3" fmla="*/ 2262753 w 2727702"/>
                <a:gd name="connsiteY3" fmla="*/ 2014783 h 2036360"/>
                <a:gd name="connsiteX4" fmla="*/ 2727702 w 2727702"/>
                <a:gd name="connsiteY4" fmla="*/ 976397 h 2036360"/>
                <a:gd name="connsiteX0" fmla="*/ 0 w 2727702"/>
                <a:gd name="connsiteY0" fmla="*/ 945400 h 2036019"/>
                <a:gd name="connsiteX1" fmla="*/ 480448 w 2727702"/>
                <a:gd name="connsiteY1" fmla="*/ 1999285 h 2036019"/>
                <a:gd name="connsiteX2" fmla="*/ 1239864 w 2727702"/>
                <a:gd name="connsiteY2" fmla="*/ 3 h 2036019"/>
                <a:gd name="connsiteX3" fmla="*/ 2262753 w 2727702"/>
                <a:gd name="connsiteY3" fmla="*/ 2014783 h 2036019"/>
                <a:gd name="connsiteX4" fmla="*/ 2727702 w 2727702"/>
                <a:gd name="connsiteY4" fmla="*/ 976397 h 2036019"/>
                <a:gd name="connsiteX0" fmla="*/ 0 w 2727702"/>
                <a:gd name="connsiteY0" fmla="*/ 945400 h 2036019"/>
                <a:gd name="connsiteX1" fmla="*/ 480448 w 2727702"/>
                <a:gd name="connsiteY1" fmla="*/ 1999285 h 2036019"/>
                <a:gd name="connsiteX2" fmla="*/ 1287990 w 2727702"/>
                <a:gd name="connsiteY2" fmla="*/ 3 h 2036019"/>
                <a:gd name="connsiteX3" fmla="*/ 2262753 w 2727702"/>
                <a:gd name="connsiteY3" fmla="*/ 2014783 h 2036019"/>
                <a:gd name="connsiteX4" fmla="*/ 2727702 w 2727702"/>
                <a:gd name="connsiteY4" fmla="*/ 976397 h 2036019"/>
                <a:gd name="connsiteX0" fmla="*/ 0 w 2727702"/>
                <a:gd name="connsiteY0" fmla="*/ 1042654 h 2133273"/>
                <a:gd name="connsiteX1" fmla="*/ 480448 w 2727702"/>
                <a:gd name="connsiteY1" fmla="*/ 2096539 h 2133273"/>
                <a:gd name="connsiteX2" fmla="*/ 1360153 w 2727702"/>
                <a:gd name="connsiteY2" fmla="*/ 2 h 2133273"/>
                <a:gd name="connsiteX3" fmla="*/ 2262753 w 2727702"/>
                <a:gd name="connsiteY3" fmla="*/ 2112037 h 2133273"/>
                <a:gd name="connsiteX4" fmla="*/ 2727702 w 2727702"/>
                <a:gd name="connsiteY4" fmla="*/ 1073651 h 2133273"/>
                <a:gd name="connsiteX0" fmla="*/ 0 w 2727702"/>
                <a:gd name="connsiteY0" fmla="*/ 1042725 h 2199264"/>
                <a:gd name="connsiteX1" fmla="*/ 480448 w 2727702"/>
                <a:gd name="connsiteY1" fmla="*/ 2096610 h 2199264"/>
                <a:gd name="connsiteX2" fmla="*/ 1360153 w 2727702"/>
                <a:gd name="connsiteY2" fmla="*/ 73 h 2199264"/>
                <a:gd name="connsiteX3" fmla="*/ 2202617 w 2727702"/>
                <a:gd name="connsiteY3" fmla="*/ 2179437 h 2199264"/>
                <a:gd name="connsiteX4" fmla="*/ 2727702 w 2727702"/>
                <a:gd name="connsiteY4" fmla="*/ 1073722 h 21992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93364"/>
                <a:gd name="connsiteX1" fmla="*/ 480448 w 2727702"/>
                <a:gd name="connsiteY1" fmla="*/ 2096610 h 2193364"/>
                <a:gd name="connsiteX2" fmla="*/ 1360153 w 2727702"/>
                <a:gd name="connsiteY2" fmla="*/ 73 h 2193364"/>
                <a:gd name="connsiteX3" fmla="*/ 2202617 w 2727702"/>
                <a:gd name="connsiteY3" fmla="*/ 2179437 h 2193364"/>
                <a:gd name="connsiteX4" fmla="*/ 2727702 w 2727702"/>
                <a:gd name="connsiteY4" fmla="*/ 1073722 h 2193364"/>
                <a:gd name="connsiteX0" fmla="*/ 0 w 2727702"/>
                <a:gd name="connsiteY0" fmla="*/ 1042725 h 2179611"/>
                <a:gd name="connsiteX1" fmla="*/ 480448 w 2727702"/>
                <a:gd name="connsiteY1" fmla="*/ 2096610 h 2179611"/>
                <a:gd name="connsiteX2" fmla="*/ 1360153 w 2727702"/>
                <a:gd name="connsiteY2" fmla="*/ 73 h 2179611"/>
                <a:gd name="connsiteX3" fmla="*/ 2202617 w 2727702"/>
                <a:gd name="connsiteY3" fmla="*/ 2179437 h 2179611"/>
                <a:gd name="connsiteX4" fmla="*/ 2727702 w 2727702"/>
                <a:gd name="connsiteY4" fmla="*/ 1073722 h 2179611"/>
                <a:gd name="connsiteX0" fmla="*/ 0 w 2727702"/>
                <a:gd name="connsiteY0" fmla="*/ 1042840 h 2117821"/>
                <a:gd name="connsiteX1" fmla="*/ 480448 w 2727702"/>
                <a:gd name="connsiteY1" fmla="*/ 2096725 h 2117821"/>
                <a:gd name="connsiteX2" fmla="*/ 1360153 w 2727702"/>
                <a:gd name="connsiteY2" fmla="*/ 188 h 2117821"/>
                <a:gd name="connsiteX3" fmla="*/ 2258743 w 2727702"/>
                <a:gd name="connsiteY3" fmla="*/ 1962601 h 2117821"/>
                <a:gd name="connsiteX4" fmla="*/ 2727702 w 2727702"/>
                <a:gd name="connsiteY4" fmla="*/ 1073837 h 2117821"/>
                <a:gd name="connsiteX0" fmla="*/ 0 w 2727702"/>
                <a:gd name="connsiteY0" fmla="*/ 1042772 h 2202094"/>
                <a:gd name="connsiteX1" fmla="*/ 480448 w 2727702"/>
                <a:gd name="connsiteY1" fmla="*/ 2096657 h 2202094"/>
                <a:gd name="connsiteX2" fmla="*/ 1360153 w 2727702"/>
                <a:gd name="connsiteY2" fmla="*/ 120 h 2202094"/>
                <a:gd name="connsiteX3" fmla="*/ 2250725 w 2727702"/>
                <a:gd name="connsiteY3" fmla="*/ 2201927 h 2202094"/>
                <a:gd name="connsiteX4" fmla="*/ 2727702 w 2727702"/>
                <a:gd name="connsiteY4" fmla="*/ 1073769 h 2202094"/>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50725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1929"/>
                <a:gd name="connsiteX1" fmla="*/ 480448 w 2727702"/>
                <a:gd name="connsiteY1" fmla="*/ 2096657 h 2201929"/>
                <a:gd name="connsiteX2" fmla="*/ 1360153 w 2727702"/>
                <a:gd name="connsiteY2" fmla="*/ 120 h 2201929"/>
                <a:gd name="connsiteX3" fmla="*/ 2242707 w 2727702"/>
                <a:gd name="connsiteY3" fmla="*/ 2201927 h 2201929"/>
                <a:gd name="connsiteX4" fmla="*/ 2727702 w 2727702"/>
                <a:gd name="connsiteY4" fmla="*/ 1073769 h 2201929"/>
                <a:gd name="connsiteX0" fmla="*/ 0 w 2727702"/>
                <a:gd name="connsiteY0" fmla="*/ 1042772 h 2202266"/>
                <a:gd name="connsiteX1" fmla="*/ 480448 w 2727702"/>
                <a:gd name="connsiteY1" fmla="*/ 2096657 h 2202266"/>
                <a:gd name="connsiteX2" fmla="*/ 1360153 w 2727702"/>
                <a:gd name="connsiteY2" fmla="*/ 120 h 2202266"/>
                <a:gd name="connsiteX3" fmla="*/ 2242707 w 2727702"/>
                <a:gd name="connsiteY3" fmla="*/ 2201927 h 2202266"/>
                <a:gd name="connsiteX4" fmla="*/ 2727702 w 2727702"/>
                <a:gd name="connsiteY4" fmla="*/ 1073769 h 2202266"/>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727702"/>
                <a:gd name="connsiteY0" fmla="*/ 1042772 h 2201955"/>
                <a:gd name="connsiteX1" fmla="*/ 480448 w 2727702"/>
                <a:gd name="connsiteY1" fmla="*/ 2096657 h 2201955"/>
                <a:gd name="connsiteX2" fmla="*/ 1360153 w 2727702"/>
                <a:gd name="connsiteY2" fmla="*/ 120 h 2201955"/>
                <a:gd name="connsiteX3" fmla="*/ 2242707 w 2727702"/>
                <a:gd name="connsiteY3" fmla="*/ 2201927 h 2201955"/>
                <a:gd name="connsiteX4" fmla="*/ 2727702 w 2727702"/>
                <a:gd name="connsiteY4" fmla="*/ 1073769 h 2201955"/>
                <a:gd name="connsiteX0" fmla="*/ 0 w 2843964"/>
                <a:gd name="connsiteY0" fmla="*/ 1042772 h 2206974"/>
                <a:gd name="connsiteX1" fmla="*/ 480448 w 2843964"/>
                <a:gd name="connsiteY1" fmla="*/ 2096657 h 2206974"/>
                <a:gd name="connsiteX2" fmla="*/ 1360153 w 2843964"/>
                <a:gd name="connsiteY2" fmla="*/ 120 h 2206974"/>
                <a:gd name="connsiteX3" fmla="*/ 2242707 w 2843964"/>
                <a:gd name="connsiteY3" fmla="*/ 2201927 h 2206974"/>
                <a:gd name="connsiteX4" fmla="*/ 2843964 w 2843964"/>
                <a:gd name="connsiteY4" fmla="*/ 639868 h 2206974"/>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6"/>
                <a:gd name="connsiteX1" fmla="*/ 480448 w 2843964"/>
                <a:gd name="connsiteY1" fmla="*/ 2096657 h 2202066"/>
                <a:gd name="connsiteX2" fmla="*/ 1360153 w 2843964"/>
                <a:gd name="connsiteY2" fmla="*/ 120 h 2202066"/>
                <a:gd name="connsiteX3" fmla="*/ 2242707 w 2843964"/>
                <a:gd name="connsiteY3" fmla="*/ 2201927 h 2202066"/>
                <a:gd name="connsiteX4" fmla="*/ 2843964 w 2843964"/>
                <a:gd name="connsiteY4" fmla="*/ 639868 h 2202066"/>
                <a:gd name="connsiteX0" fmla="*/ 0 w 2843964"/>
                <a:gd name="connsiteY0" fmla="*/ 1042772 h 2202064"/>
                <a:gd name="connsiteX1" fmla="*/ 480448 w 2843964"/>
                <a:gd name="connsiteY1" fmla="*/ 2096657 h 2202064"/>
                <a:gd name="connsiteX2" fmla="*/ 1360153 w 2843964"/>
                <a:gd name="connsiteY2" fmla="*/ 120 h 2202064"/>
                <a:gd name="connsiteX3" fmla="*/ 2242707 w 2843964"/>
                <a:gd name="connsiteY3" fmla="*/ 2201927 h 2202064"/>
                <a:gd name="connsiteX4" fmla="*/ 2843964 w 2843964"/>
                <a:gd name="connsiteY4" fmla="*/ 639868 h 2202064"/>
                <a:gd name="connsiteX0" fmla="*/ 0 w 2843964"/>
                <a:gd name="connsiteY0" fmla="*/ 1042652 h 2220506"/>
                <a:gd name="connsiteX1" fmla="*/ 424321 w 2843964"/>
                <a:gd name="connsiteY1" fmla="*/ 2201272 h 2220506"/>
                <a:gd name="connsiteX2" fmla="*/ 1360153 w 2843964"/>
                <a:gd name="connsiteY2" fmla="*/ 0 h 2220506"/>
                <a:gd name="connsiteX3" fmla="*/ 2242707 w 2843964"/>
                <a:gd name="connsiteY3" fmla="*/ 2201807 h 2220506"/>
                <a:gd name="connsiteX4" fmla="*/ 2843964 w 2843964"/>
                <a:gd name="connsiteY4" fmla="*/ 639748 h 2220506"/>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1944"/>
                <a:gd name="connsiteX1" fmla="*/ 424321 w 2843964"/>
                <a:gd name="connsiteY1" fmla="*/ 2201272 h 2201944"/>
                <a:gd name="connsiteX2" fmla="*/ 1360153 w 2843964"/>
                <a:gd name="connsiteY2" fmla="*/ 0 h 2201944"/>
                <a:gd name="connsiteX3" fmla="*/ 2242707 w 2843964"/>
                <a:gd name="connsiteY3" fmla="*/ 2201807 h 2201944"/>
                <a:gd name="connsiteX4" fmla="*/ 2843964 w 2843964"/>
                <a:gd name="connsiteY4" fmla="*/ 639748 h 2201944"/>
                <a:gd name="connsiteX0" fmla="*/ 0 w 2843964"/>
                <a:gd name="connsiteY0" fmla="*/ 1042652 h 2202288"/>
                <a:gd name="connsiteX1" fmla="*/ 424321 w 2843964"/>
                <a:gd name="connsiteY1" fmla="*/ 2201272 h 2202288"/>
                <a:gd name="connsiteX2" fmla="*/ 1360153 w 2843964"/>
                <a:gd name="connsiteY2" fmla="*/ 0 h 2202288"/>
                <a:gd name="connsiteX3" fmla="*/ 2242707 w 2843964"/>
                <a:gd name="connsiteY3" fmla="*/ 2201807 h 2202288"/>
                <a:gd name="connsiteX4" fmla="*/ 2843964 w 2843964"/>
                <a:gd name="connsiteY4" fmla="*/ 639748 h 2202288"/>
                <a:gd name="connsiteX0" fmla="*/ 0 w 2843964"/>
                <a:gd name="connsiteY0" fmla="*/ 1042652 h 2202262"/>
                <a:gd name="connsiteX1" fmla="*/ 424321 w 2843964"/>
                <a:gd name="connsiteY1" fmla="*/ 2201272 h 2202262"/>
                <a:gd name="connsiteX2" fmla="*/ 1360153 w 2843964"/>
                <a:gd name="connsiteY2" fmla="*/ 0 h 2202262"/>
                <a:gd name="connsiteX3" fmla="*/ 2242707 w 2843964"/>
                <a:gd name="connsiteY3" fmla="*/ 2201807 h 2202262"/>
                <a:gd name="connsiteX4" fmla="*/ 2843964 w 2843964"/>
                <a:gd name="connsiteY4" fmla="*/ 639748 h 2202262"/>
                <a:gd name="connsiteX0" fmla="*/ 0 w 3164686"/>
                <a:gd name="connsiteY0" fmla="*/ 1047225 h 2206381"/>
                <a:gd name="connsiteX1" fmla="*/ 424321 w 3164686"/>
                <a:gd name="connsiteY1" fmla="*/ 2205845 h 2206381"/>
                <a:gd name="connsiteX2" fmla="*/ 1360153 w 3164686"/>
                <a:gd name="connsiteY2" fmla="*/ 4573 h 2206381"/>
                <a:gd name="connsiteX3" fmla="*/ 2242707 w 3164686"/>
                <a:gd name="connsiteY3" fmla="*/ 2206380 h 2206381"/>
                <a:gd name="connsiteX4" fmla="*/ 3164686 w 3164686"/>
                <a:gd name="connsiteY4" fmla="*/ 949 h 2206381"/>
                <a:gd name="connsiteX0" fmla="*/ 0 w 3164686"/>
                <a:gd name="connsiteY0" fmla="*/ 1046275 h 2205431"/>
                <a:gd name="connsiteX1" fmla="*/ 424321 w 3164686"/>
                <a:gd name="connsiteY1" fmla="*/ 2204895 h 2205431"/>
                <a:gd name="connsiteX2" fmla="*/ 1360153 w 3164686"/>
                <a:gd name="connsiteY2" fmla="*/ 3623 h 2205431"/>
                <a:gd name="connsiteX3" fmla="*/ 2242707 w 3164686"/>
                <a:gd name="connsiteY3" fmla="*/ 2205430 h 2205431"/>
                <a:gd name="connsiteX4" fmla="*/ 3164686 w 3164686"/>
                <a:gd name="connsiteY4" fmla="*/ -1 h 2205431"/>
                <a:gd name="connsiteX0" fmla="*/ 0 w 3425273"/>
                <a:gd name="connsiteY0" fmla="*/ 268244 h 2205737"/>
                <a:gd name="connsiteX1" fmla="*/ 684908 w 3425273"/>
                <a:gd name="connsiteY1" fmla="*/ 2204895 h 2205737"/>
                <a:gd name="connsiteX2" fmla="*/ 1620740 w 3425273"/>
                <a:gd name="connsiteY2" fmla="*/ 3623 h 2205737"/>
                <a:gd name="connsiteX3" fmla="*/ 2503294 w 3425273"/>
                <a:gd name="connsiteY3" fmla="*/ 2205430 h 2205737"/>
                <a:gd name="connsiteX4" fmla="*/ 3425273 w 3425273"/>
                <a:gd name="connsiteY4" fmla="*/ -1 h 2205737"/>
                <a:gd name="connsiteX0" fmla="*/ 0 w 3425273"/>
                <a:gd name="connsiteY0" fmla="*/ 268244 h 2205640"/>
                <a:gd name="connsiteX1" fmla="*/ 684908 w 3425273"/>
                <a:gd name="connsiteY1" fmla="*/ 2204895 h 2205640"/>
                <a:gd name="connsiteX2" fmla="*/ 1620740 w 3425273"/>
                <a:gd name="connsiteY2" fmla="*/ 3623 h 2205640"/>
                <a:gd name="connsiteX3" fmla="*/ 2503294 w 3425273"/>
                <a:gd name="connsiteY3" fmla="*/ 2205430 h 2205640"/>
                <a:gd name="connsiteX4" fmla="*/ 3425273 w 3425273"/>
                <a:gd name="connsiteY4" fmla="*/ -1 h 2205640"/>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75725 h 2205685"/>
                <a:gd name="connsiteX1" fmla="*/ 724998 w 3465363"/>
                <a:gd name="connsiteY1" fmla="*/ 2204895 h 2205685"/>
                <a:gd name="connsiteX2" fmla="*/ 1660830 w 3465363"/>
                <a:gd name="connsiteY2" fmla="*/ 3623 h 2205685"/>
                <a:gd name="connsiteX3" fmla="*/ 2543384 w 3465363"/>
                <a:gd name="connsiteY3" fmla="*/ 2205430 h 2205685"/>
                <a:gd name="connsiteX4" fmla="*/ 3465363 w 3465363"/>
                <a:gd name="connsiteY4" fmla="*/ -1 h 2205685"/>
                <a:gd name="connsiteX0" fmla="*/ 0 w 3465363"/>
                <a:gd name="connsiteY0" fmla="*/ 280772 h 2211168"/>
                <a:gd name="connsiteX1" fmla="*/ 724998 w 3465363"/>
                <a:gd name="connsiteY1" fmla="*/ 2209942 h 2211168"/>
                <a:gd name="connsiteX2" fmla="*/ 1660830 w 3465363"/>
                <a:gd name="connsiteY2" fmla="*/ 8670 h 2211168"/>
                <a:gd name="connsiteX3" fmla="*/ 2543384 w 3465363"/>
                <a:gd name="connsiteY3" fmla="*/ 2210477 h 2211168"/>
                <a:gd name="connsiteX4" fmla="*/ 3295090 w 3465363"/>
                <a:gd name="connsiteY4" fmla="*/ 243891 h 2211168"/>
                <a:gd name="connsiteX5" fmla="*/ 3465363 w 3465363"/>
                <a:gd name="connsiteY5" fmla="*/ 5046 h 2211168"/>
                <a:gd name="connsiteX0" fmla="*/ 0 w 3465363"/>
                <a:gd name="connsiteY0" fmla="*/ 275726 h 2206117"/>
                <a:gd name="connsiteX1" fmla="*/ 724998 w 3465363"/>
                <a:gd name="connsiteY1" fmla="*/ 2204896 h 2206117"/>
                <a:gd name="connsiteX2" fmla="*/ 1660830 w 3465363"/>
                <a:gd name="connsiteY2" fmla="*/ 3624 h 2206117"/>
                <a:gd name="connsiteX3" fmla="*/ 2543384 w 3465363"/>
                <a:gd name="connsiteY3" fmla="*/ 2205431 h 2206117"/>
                <a:gd name="connsiteX4" fmla="*/ 3295090 w 3465363"/>
                <a:gd name="connsiteY4" fmla="*/ 238845 h 2206117"/>
                <a:gd name="connsiteX5" fmla="*/ 3368432 w 3465363"/>
                <a:gd name="connsiteY5" fmla="*/ 78643 h 2206117"/>
                <a:gd name="connsiteX6" fmla="*/ 3465363 w 3465363"/>
                <a:gd name="connsiteY6" fmla="*/ 0 h 2206117"/>
                <a:gd name="connsiteX0" fmla="*/ 0 w 3465363"/>
                <a:gd name="connsiteY0" fmla="*/ 275726 h 2207626"/>
                <a:gd name="connsiteX1" fmla="*/ 724998 w 3465363"/>
                <a:gd name="connsiteY1" fmla="*/ 2204896 h 2207626"/>
                <a:gd name="connsiteX2" fmla="*/ 1660830 w 3465363"/>
                <a:gd name="connsiteY2" fmla="*/ 3624 h 2207626"/>
                <a:gd name="connsiteX3" fmla="*/ 2543384 w 3465363"/>
                <a:gd name="connsiteY3" fmla="*/ 2205431 h 2207626"/>
                <a:gd name="connsiteX4" fmla="*/ 3246195 w 3465363"/>
                <a:gd name="connsiteY4" fmla="*/ 411862 h 2207626"/>
                <a:gd name="connsiteX5" fmla="*/ 3295090 w 3465363"/>
                <a:gd name="connsiteY5" fmla="*/ 238845 h 2207626"/>
                <a:gd name="connsiteX6" fmla="*/ 3368432 w 3465363"/>
                <a:gd name="connsiteY6" fmla="*/ 78643 h 2207626"/>
                <a:gd name="connsiteX7" fmla="*/ 3465363 w 3465363"/>
                <a:gd name="connsiteY7" fmla="*/ 0 h 2207626"/>
                <a:gd name="connsiteX0" fmla="*/ 0 w 3465363"/>
                <a:gd name="connsiteY0" fmla="*/ 275726 h 2207626"/>
                <a:gd name="connsiteX1" fmla="*/ 84340 w 3465363"/>
                <a:gd name="connsiteY1" fmla="*/ 431086 h 2207626"/>
                <a:gd name="connsiteX2" fmla="*/ 724998 w 3465363"/>
                <a:gd name="connsiteY2" fmla="*/ 2204896 h 2207626"/>
                <a:gd name="connsiteX3" fmla="*/ 1660830 w 3465363"/>
                <a:gd name="connsiteY3" fmla="*/ 3624 h 2207626"/>
                <a:gd name="connsiteX4" fmla="*/ 2543384 w 3465363"/>
                <a:gd name="connsiteY4" fmla="*/ 2205431 h 2207626"/>
                <a:gd name="connsiteX5" fmla="*/ 3246195 w 3465363"/>
                <a:gd name="connsiteY5" fmla="*/ 411862 h 2207626"/>
                <a:gd name="connsiteX6" fmla="*/ 3295090 w 3465363"/>
                <a:gd name="connsiteY6" fmla="*/ 238845 h 2207626"/>
                <a:gd name="connsiteX7" fmla="*/ 3368432 w 3465363"/>
                <a:gd name="connsiteY7" fmla="*/ 78643 h 2207626"/>
                <a:gd name="connsiteX8" fmla="*/ 3465363 w 3465363"/>
                <a:gd name="connsiteY8" fmla="*/ 0 h 2207626"/>
                <a:gd name="connsiteX0" fmla="*/ 0 w 3465363"/>
                <a:gd name="connsiteY0" fmla="*/ 275726 h 2216943"/>
                <a:gd name="connsiteX1" fmla="*/ 84340 w 3465363"/>
                <a:gd name="connsiteY1" fmla="*/ 431086 h 2216943"/>
                <a:gd name="connsiteX2" fmla="*/ 198428 w 3465363"/>
                <a:gd name="connsiteY2" fmla="*/ 866833 h 2216943"/>
                <a:gd name="connsiteX3" fmla="*/ 724998 w 3465363"/>
                <a:gd name="connsiteY3" fmla="*/ 2204896 h 2216943"/>
                <a:gd name="connsiteX4" fmla="*/ 1660830 w 3465363"/>
                <a:gd name="connsiteY4" fmla="*/ 3624 h 2216943"/>
                <a:gd name="connsiteX5" fmla="*/ 2543384 w 3465363"/>
                <a:gd name="connsiteY5" fmla="*/ 2205431 h 2216943"/>
                <a:gd name="connsiteX6" fmla="*/ 3246195 w 3465363"/>
                <a:gd name="connsiteY6" fmla="*/ 411862 h 2216943"/>
                <a:gd name="connsiteX7" fmla="*/ 3295090 w 3465363"/>
                <a:gd name="connsiteY7" fmla="*/ 238845 h 2216943"/>
                <a:gd name="connsiteX8" fmla="*/ 3368432 w 3465363"/>
                <a:gd name="connsiteY8" fmla="*/ 78643 h 2216943"/>
                <a:gd name="connsiteX9" fmla="*/ 3465363 w 3465363"/>
                <a:gd name="connsiteY9" fmla="*/ 0 h 2216943"/>
                <a:gd name="connsiteX0" fmla="*/ 0 w 3465363"/>
                <a:gd name="connsiteY0" fmla="*/ 275726 h 2223292"/>
                <a:gd name="connsiteX1" fmla="*/ 84340 w 3465363"/>
                <a:gd name="connsiteY1" fmla="*/ 431086 h 2223292"/>
                <a:gd name="connsiteX2" fmla="*/ 198428 w 3465363"/>
                <a:gd name="connsiteY2" fmla="*/ 866833 h 2223292"/>
                <a:gd name="connsiteX3" fmla="*/ 773893 w 3465363"/>
                <a:gd name="connsiteY3" fmla="*/ 2211304 h 2223292"/>
                <a:gd name="connsiteX4" fmla="*/ 1660830 w 3465363"/>
                <a:gd name="connsiteY4" fmla="*/ 3624 h 2223292"/>
                <a:gd name="connsiteX5" fmla="*/ 2543384 w 3465363"/>
                <a:gd name="connsiteY5" fmla="*/ 2205431 h 2223292"/>
                <a:gd name="connsiteX6" fmla="*/ 3246195 w 3465363"/>
                <a:gd name="connsiteY6" fmla="*/ 411862 h 2223292"/>
                <a:gd name="connsiteX7" fmla="*/ 3295090 w 3465363"/>
                <a:gd name="connsiteY7" fmla="*/ 238845 h 2223292"/>
                <a:gd name="connsiteX8" fmla="*/ 3368432 w 3465363"/>
                <a:gd name="connsiteY8" fmla="*/ 78643 h 2223292"/>
                <a:gd name="connsiteX9" fmla="*/ 3465363 w 3465363"/>
                <a:gd name="connsiteY9" fmla="*/ 0 h 2223292"/>
                <a:gd name="connsiteX0" fmla="*/ 0 w 3465363"/>
                <a:gd name="connsiteY0" fmla="*/ 275726 h 2211364"/>
                <a:gd name="connsiteX1" fmla="*/ 84340 w 3465363"/>
                <a:gd name="connsiteY1" fmla="*/ 431086 h 2211364"/>
                <a:gd name="connsiteX2" fmla="*/ 198428 w 3465363"/>
                <a:gd name="connsiteY2" fmla="*/ 866833 h 2211364"/>
                <a:gd name="connsiteX3" fmla="*/ 773893 w 3465363"/>
                <a:gd name="connsiteY3" fmla="*/ 2211304 h 2211364"/>
                <a:gd name="connsiteX4" fmla="*/ 1660830 w 3465363"/>
                <a:gd name="connsiteY4" fmla="*/ 3624 h 2211364"/>
                <a:gd name="connsiteX5" fmla="*/ 2543384 w 3465363"/>
                <a:gd name="connsiteY5" fmla="*/ 2205431 h 2211364"/>
                <a:gd name="connsiteX6" fmla="*/ 3246195 w 3465363"/>
                <a:gd name="connsiteY6" fmla="*/ 411862 h 2211364"/>
                <a:gd name="connsiteX7" fmla="*/ 3295090 w 3465363"/>
                <a:gd name="connsiteY7" fmla="*/ 238845 h 2211364"/>
                <a:gd name="connsiteX8" fmla="*/ 3368432 w 3465363"/>
                <a:gd name="connsiteY8" fmla="*/ 78643 h 2211364"/>
                <a:gd name="connsiteX9" fmla="*/ 3465363 w 3465363"/>
                <a:gd name="connsiteY9" fmla="*/ 0 h 2211364"/>
                <a:gd name="connsiteX0" fmla="*/ 0 w 5600430"/>
                <a:gd name="connsiteY0" fmla="*/ 294950 h 2230588"/>
                <a:gd name="connsiteX1" fmla="*/ 84340 w 5600430"/>
                <a:gd name="connsiteY1" fmla="*/ 450310 h 2230588"/>
                <a:gd name="connsiteX2" fmla="*/ 198428 w 5600430"/>
                <a:gd name="connsiteY2" fmla="*/ 886057 h 2230588"/>
                <a:gd name="connsiteX3" fmla="*/ 773893 w 5600430"/>
                <a:gd name="connsiteY3" fmla="*/ 2230528 h 2230588"/>
                <a:gd name="connsiteX4" fmla="*/ 1660830 w 5600430"/>
                <a:gd name="connsiteY4" fmla="*/ 22848 h 2230588"/>
                <a:gd name="connsiteX5" fmla="*/ 2543384 w 5600430"/>
                <a:gd name="connsiteY5" fmla="*/ 2224655 h 2230588"/>
                <a:gd name="connsiteX6" fmla="*/ 3246195 w 5600430"/>
                <a:gd name="connsiteY6" fmla="*/ 431086 h 2230588"/>
                <a:gd name="connsiteX7" fmla="*/ 3295090 w 5600430"/>
                <a:gd name="connsiteY7" fmla="*/ 258069 h 2230588"/>
                <a:gd name="connsiteX8" fmla="*/ 3368432 w 5600430"/>
                <a:gd name="connsiteY8" fmla="*/ 97867 h 2230588"/>
                <a:gd name="connsiteX9" fmla="*/ 5600430 w 5600430"/>
                <a:gd name="connsiteY9" fmla="*/ 0 h 223058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3295090 w 5600430"/>
                <a:gd name="connsiteY7" fmla="*/ 328809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246195 w 5600430"/>
                <a:gd name="connsiteY6" fmla="*/ 501826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5600430"/>
                <a:gd name="connsiteY0" fmla="*/ 365690 h 2301328"/>
                <a:gd name="connsiteX1" fmla="*/ 84340 w 5600430"/>
                <a:gd name="connsiteY1" fmla="*/ 521050 h 2301328"/>
                <a:gd name="connsiteX2" fmla="*/ 198428 w 5600430"/>
                <a:gd name="connsiteY2" fmla="*/ 956797 h 2301328"/>
                <a:gd name="connsiteX3" fmla="*/ 773893 w 5600430"/>
                <a:gd name="connsiteY3" fmla="*/ 2301268 h 2301328"/>
                <a:gd name="connsiteX4" fmla="*/ 1660830 w 5600430"/>
                <a:gd name="connsiteY4" fmla="*/ 93588 h 2301328"/>
                <a:gd name="connsiteX5" fmla="*/ 2543384 w 5600430"/>
                <a:gd name="connsiteY5" fmla="*/ 2295395 h 2301328"/>
                <a:gd name="connsiteX6" fmla="*/ 3401028 w 5600430"/>
                <a:gd name="connsiteY6" fmla="*/ 78895 h 2301328"/>
                <a:gd name="connsiteX7" fmla="*/ 4476711 w 5600430"/>
                <a:gd name="connsiteY7" fmla="*/ 1482257 h 2301328"/>
                <a:gd name="connsiteX8" fmla="*/ 4973807 w 5600430"/>
                <a:gd name="connsiteY8" fmla="*/ 8405 h 2301328"/>
                <a:gd name="connsiteX9" fmla="*/ 5600430 w 5600430"/>
                <a:gd name="connsiteY9" fmla="*/ 70740 h 2301328"/>
                <a:gd name="connsiteX0" fmla="*/ 0 w 6651665"/>
                <a:gd name="connsiteY0" fmla="*/ 1025719 h 2301328"/>
                <a:gd name="connsiteX1" fmla="*/ 1135575 w 6651665"/>
                <a:gd name="connsiteY1" fmla="*/ 521050 h 2301328"/>
                <a:gd name="connsiteX2" fmla="*/ 1249663 w 6651665"/>
                <a:gd name="connsiteY2" fmla="*/ 956797 h 2301328"/>
                <a:gd name="connsiteX3" fmla="*/ 1825128 w 6651665"/>
                <a:gd name="connsiteY3" fmla="*/ 2301268 h 2301328"/>
                <a:gd name="connsiteX4" fmla="*/ 2712065 w 6651665"/>
                <a:gd name="connsiteY4" fmla="*/ 93588 h 2301328"/>
                <a:gd name="connsiteX5" fmla="*/ 3594619 w 6651665"/>
                <a:gd name="connsiteY5" fmla="*/ 2295395 h 2301328"/>
                <a:gd name="connsiteX6" fmla="*/ 4452263 w 6651665"/>
                <a:gd name="connsiteY6" fmla="*/ 78895 h 2301328"/>
                <a:gd name="connsiteX7" fmla="*/ 5527946 w 6651665"/>
                <a:gd name="connsiteY7" fmla="*/ 1482257 h 2301328"/>
                <a:gd name="connsiteX8" fmla="*/ 6025042 w 6651665"/>
                <a:gd name="connsiteY8" fmla="*/ 8405 h 2301328"/>
                <a:gd name="connsiteX9" fmla="*/ 6651665 w 6651665"/>
                <a:gd name="connsiteY9" fmla="*/ 70740 h 2301328"/>
                <a:gd name="connsiteX0" fmla="*/ 10283 w 6661948"/>
                <a:gd name="connsiteY0" fmla="*/ 1025719 h 2319312"/>
                <a:gd name="connsiteX1" fmla="*/ 70176 w 6661948"/>
                <a:gd name="connsiteY1" fmla="*/ 2315303 h 2319312"/>
                <a:gd name="connsiteX2" fmla="*/ 1259946 w 6661948"/>
                <a:gd name="connsiteY2" fmla="*/ 956797 h 2319312"/>
                <a:gd name="connsiteX3" fmla="*/ 1835411 w 6661948"/>
                <a:gd name="connsiteY3" fmla="*/ 2301268 h 2319312"/>
                <a:gd name="connsiteX4" fmla="*/ 2722348 w 6661948"/>
                <a:gd name="connsiteY4" fmla="*/ 93588 h 2319312"/>
                <a:gd name="connsiteX5" fmla="*/ 3604902 w 6661948"/>
                <a:gd name="connsiteY5" fmla="*/ 2295395 h 2319312"/>
                <a:gd name="connsiteX6" fmla="*/ 4462546 w 6661948"/>
                <a:gd name="connsiteY6" fmla="*/ 78895 h 2319312"/>
                <a:gd name="connsiteX7" fmla="*/ 5538229 w 6661948"/>
                <a:gd name="connsiteY7" fmla="*/ 1482257 h 2319312"/>
                <a:gd name="connsiteX8" fmla="*/ 6035325 w 6661948"/>
                <a:gd name="connsiteY8" fmla="*/ 8405 h 2319312"/>
                <a:gd name="connsiteX9" fmla="*/ 6661948 w 6661948"/>
                <a:gd name="connsiteY9" fmla="*/ 70740 h 2319312"/>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004"/>
                <a:gd name="connsiteX1" fmla="*/ 70176 w 6661948"/>
                <a:gd name="connsiteY1" fmla="*/ 2315303 h 2318004"/>
                <a:gd name="connsiteX2" fmla="*/ 966578 w 6661948"/>
                <a:gd name="connsiteY2" fmla="*/ 78895 h 2318004"/>
                <a:gd name="connsiteX3" fmla="*/ 1835411 w 6661948"/>
                <a:gd name="connsiteY3" fmla="*/ 2301268 h 2318004"/>
                <a:gd name="connsiteX4" fmla="*/ 2722348 w 6661948"/>
                <a:gd name="connsiteY4" fmla="*/ 93588 h 2318004"/>
                <a:gd name="connsiteX5" fmla="*/ 3604902 w 6661948"/>
                <a:gd name="connsiteY5" fmla="*/ 2295395 h 2318004"/>
                <a:gd name="connsiteX6" fmla="*/ 4462546 w 6661948"/>
                <a:gd name="connsiteY6" fmla="*/ 78895 h 2318004"/>
                <a:gd name="connsiteX7" fmla="*/ 5538229 w 6661948"/>
                <a:gd name="connsiteY7" fmla="*/ 1482257 h 2318004"/>
                <a:gd name="connsiteX8" fmla="*/ 6035325 w 6661948"/>
                <a:gd name="connsiteY8" fmla="*/ 8405 h 2318004"/>
                <a:gd name="connsiteX9" fmla="*/ 6661948 w 6661948"/>
                <a:gd name="connsiteY9" fmla="*/ 70740 h 2318004"/>
                <a:gd name="connsiteX0" fmla="*/ 10283 w 6661948"/>
                <a:gd name="connsiteY0" fmla="*/ 1025719 h 2318311"/>
                <a:gd name="connsiteX1" fmla="*/ 70176 w 6661948"/>
                <a:gd name="connsiteY1" fmla="*/ 2315303 h 2318311"/>
                <a:gd name="connsiteX2" fmla="*/ 966578 w 6661948"/>
                <a:gd name="connsiteY2" fmla="*/ 78895 h 2318311"/>
                <a:gd name="connsiteX3" fmla="*/ 1835411 w 6661948"/>
                <a:gd name="connsiteY3" fmla="*/ 2301268 h 2318311"/>
                <a:gd name="connsiteX4" fmla="*/ 2722348 w 6661948"/>
                <a:gd name="connsiteY4" fmla="*/ 93588 h 2318311"/>
                <a:gd name="connsiteX5" fmla="*/ 3604902 w 6661948"/>
                <a:gd name="connsiteY5" fmla="*/ 2295395 h 2318311"/>
                <a:gd name="connsiteX6" fmla="*/ 4462546 w 6661948"/>
                <a:gd name="connsiteY6" fmla="*/ 78895 h 2318311"/>
                <a:gd name="connsiteX7" fmla="*/ 5538229 w 6661948"/>
                <a:gd name="connsiteY7" fmla="*/ 1482257 h 2318311"/>
                <a:gd name="connsiteX8" fmla="*/ 6035325 w 6661948"/>
                <a:gd name="connsiteY8" fmla="*/ 8405 h 2318311"/>
                <a:gd name="connsiteX9" fmla="*/ 6661948 w 6661948"/>
                <a:gd name="connsiteY9" fmla="*/ 70740 h 2318311"/>
                <a:gd name="connsiteX0" fmla="*/ 10283 w 6661948"/>
                <a:gd name="connsiteY0" fmla="*/ 1025719 h 2315302"/>
                <a:gd name="connsiteX1" fmla="*/ 70176 w 6661948"/>
                <a:gd name="connsiteY1" fmla="*/ 2315303 h 2315302"/>
                <a:gd name="connsiteX2" fmla="*/ 966578 w 6661948"/>
                <a:gd name="connsiteY2" fmla="*/ 78895 h 2315302"/>
                <a:gd name="connsiteX3" fmla="*/ 1835411 w 6661948"/>
                <a:gd name="connsiteY3" fmla="*/ 2301268 h 2315302"/>
                <a:gd name="connsiteX4" fmla="*/ 2722348 w 6661948"/>
                <a:gd name="connsiteY4" fmla="*/ 93588 h 2315302"/>
                <a:gd name="connsiteX5" fmla="*/ 3604902 w 6661948"/>
                <a:gd name="connsiteY5" fmla="*/ 2295395 h 2315302"/>
                <a:gd name="connsiteX6" fmla="*/ 4462546 w 6661948"/>
                <a:gd name="connsiteY6" fmla="*/ 78895 h 2315302"/>
                <a:gd name="connsiteX7" fmla="*/ 5538229 w 6661948"/>
                <a:gd name="connsiteY7" fmla="*/ 1482257 h 2315302"/>
                <a:gd name="connsiteX8" fmla="*/ 6035325 w 6661948"/>
                <a:gd name="connsiteY8" fmla="*/ 8405 h 2315302"/>
                <a:gd name="connsiteX9" fmla="*/ 6661948 w 6661948"/>
                <a:gd name="connsiteY9" fmla="*/ 70740 h 231530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625936 w 6749655"/>
                <a:gd name="connsiteY7" fmla="*/ 1482257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95550 w 6749655"/>
                <a:gd name="connsiteY7" fmla="*/ 2308895 h 2315303"/>
                <a:gd name="connsiteX8" fmla="*/ 6123032 w 6749655"/>
                <a:gd name="connsiteY8" fmla="*/ 8405 h 2315303"/>
                <a:gd name="connsiteX9" fmla="*/ 6749655 w 6749655"/>
                <a:gd name="connsiteY9" fmla="*/ 70740 h 2315303"/>
                <a:gd name="connsiteX0" fmla="*/ 97990 w 6749655"/>
                <a:gd name="connsiteY0" fmla="*/ 1025719 h 2322709"/>
                <a:gd name="connsiteX1" fmla="*/ 157883 w 6749655"/>
                <a:gd name="connsiteY1" fmla="*/ 2315303 h 2322709"/>
                <a:gd name="connsiteX2" fmla="*/ 1054285 w 6749655"/>
                <a:gd name="connsiteY2" fmla="*/ 78895 h 2322709"/>
                <a:gd name="connsiteX3" fmla="*/ 1923118 w 6749655"/>
                <a:gd name="connsiteY3" fmla="*/ 2301268 h 2322709"/>
                <a:gd name="connsiteX4" fmla="*/ 2810055 w 6749655"/>
                <a:gd name="connsiteY4" fmla="*/ 93588 h 2322709"/>
                <a:gd name="connsiteX5" fmla="*/ 3692609 w 6749655"/>
                <a:gd name="connsiteY5" fmla="*/ 2295395 h 2322709"/>
                <a:gd name="connsiteX6" fmla="*/ 4550253 w 6749655"/>
                <a:gd name="connsiteY6" fmla="*/ 78895 h 2322709"/>
                <a:gd name="connsiteX7" fmla="*/ 5389612 w 6749655"/>
                <a:gd name="connsiteY7" fmla="*/ 2321711 h 2322709"/>
                <a:gd name="connsiteX8" fmla="*/ 6123032 w 6749655"/>
                <a:gd name="connsiteY8" fmla="*/ 8405 h 2322709"/>
                <a:gd name="connsiteX9" fmla="*/ 6749655 w 6749655"/>
                <a:gd name="connsiteY9" fmla="*/ 70740 h 2322709"/>
                <a:gd name="connsiteX0" fmla="*/ 97990 w 6749655"/>
                <a:gd name="connsiteY0" fmla="*/ 1025719 h 2321712"/>
                <a:gd name="connsiteX1" fmla="*/ 157883 w 6749655"/>
                <a:gd name="connsiteY1" fmla="*/ 2315303 h 2321712"/>
                <a:gd name="connsiteX2" fmla="*/ 1054285 w 6749655"/>
                <a:gd name="connsiteY2" fmla="*/ 78895 h 2321712"/>
                <a:gd name="connsiteX3" fmla="*/ 1923118 w 6749655"/>
                <a:gd name="connsiteY3" fmla="*/ 2301268 h 2321712"/>
                <a:gd name="connsiteX4" fmla="*/ 2810055 w 6749655"/>
                <a:gd name="connsiteY4" fmla="*/ 93588 h 2321712"/>
                <a:gd name="connsiteX5" fmla="*/ 3692609 w 6749655"/>
                <a:gd name="connsiteY5" fmla="*/ 2295395 h 2321712"/>
                <a:gd name="connsiteX6" fmla="*/ 4550253 w 6749655"/>
                <a:gd name="connsiteY6" fmla="*/ 78895 h 2321712"/>
                <a:gd name="connsiteX7" fmla="*/ 5389612 w 6749655"/>
                <a:gd name="connsiteY7" fmla="*/ 2321711 h 2321712"/>
                <a:gd name="connsiteX8" fmla="*/ 6123032 w 6749655"/>
                <a:gd name="connsiteY8" fmla="*/ 8405 h 2321712"/>
                <a:gd name="connsiteX9" fmla="*/ 6749655 w 6749655"/>
                <a:gd name="connsiteY9" fmla="*/ 70740 h 2321712"/>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1025719 h 2315303"/>
                <a:gd name="connsiteX1" fmla="*/ 157883 w 6749655"/>
                <a:gd name="connsiteY1" fmla="*/ 2315303 h 2315303"/>
                <a:gd name="connsiteX2" fmla="*/ 1054285 w 6749655"/>
                <a:gd name="connsiteY2" fmla="*/ 78895 h 2315303"/>
                <a:gd name="connsiteX3" fmla="*/ 1923118 w 6749655"/>
                <a:gd name="connsiteY3" fmla="*/ 2301268 h 2315303"/>
                <a:gd name="connsiteX4" fmla="*/ 2810055 w 6749655"/>
                <a:gd name="connsiteY4" fmla="*/ 93588 h 2315303"/>
                <a:gd name="connsiteX5" fmla="*/ 3692609 w 6749655"/>
                <a:gd name="connsiteY5" fmla="*/ 2295395 h 2315303"/>
                <a:gd name="connsiteX6" fmla="*/ 4550253 w 6749655"/>
                <a:gd name="connsiteY6" fmla="*/ 78895 h 2315303"/>
                <a:gd name="connsiteX7" fmla="*/ 5422208 w 6749655"/>
                <a:gd name="connsiteY7" fmla="*/ 2276854 h 2315303"/>
                <a:gd name="connsiteX8" fmla="*/ 6123032 w 6749655"/>
                <a:gd name="connsiteY8" fmla="*/ 8405 h 2315303"/>
                <a:gd name="connsiteX9" fmla="*/ 6749655 w 6749655"/>
                <a:gd name="connsiteY9" fmla="*/ 70740 h 2315303"/>
                <a:gd name="connsiteX0" fmla="*/ 97990 w 6749655"/>
                <a:gd name="connsiteY0" fmla="*/ 984798 h 2274382"/>
                <a:gd name="connsiteX1" fmla="*/ 157883 w 6749655"/>
                <a:gd name="connsiteY1" fmla="*/ 2274382 h 2274382"/>
                <a:gd name="connsiteX2" fmla="*/ 1054285 w 6749655"/>
                <a:gd name="connsiteY2" fmla="*/ 37974 h 2274382"/>
                <a:gd name="connsiteX3" fmla="*/ 1923118 w 6749655"/>
                <a:gd name="connsiteY3" fmla="*/ 2260347 h 2274382"/>
                <a:gd name="connsiteX4" fmla="*/ 2810055 w 6749655"/>
                <a:gd name="connsiteY4" fmla="*/ 52667 h 2274382"/>
                <a:gd name="connsiteX5" fmla="*/ 3692609 w 6749655"/>
                <a:gd name="connsiteY5" fmla="*/ 2254474 h 2274382"/>
                <a:gd name="connsiteX6" fmla="*/ 4550253 w 6749655"/>
                <a:gd name="connsiteY6" fmla="*/ 37974 h 2274382"/>
                <a:gd name="connsiteX7" fmla="*/ 5422208 w 6749655"/>
                <a:gd name="connsiteY7" fmla="*/ 2235933 h 2274382"/>
                <a:gd name="connsiteX8" fmla="*/ 6318610 w 6749655"/>
                <a:gd name="connsiteY8" fmla="*/ 12340 h 2274382"/>
                <a:gd name="connsiteX9" fmla="*/ 6749655 w 6749655"/>
                <a:gd name="connsiteY9" fmla="*/ 29819 h 2274382"/>
                <a:gd name="connsiteX0" fmla="*/ 97990 w 6749655"/>
                <a:gd name="connsiteY0" fmla="*/ 1105902 h 2395486"/>
                <a:gd name="connsiteX1" fmla="*/ 157883 w 6749655"/>
                <a:gd name="connsiteY1" fmla="*/ 2395486 h 2395486"/>
                <a:gd name="connsiteX2" fmla="*/ 1054285 w 6749655"/>
                <a:gd name="connsiteY2" fmla="*/ 159078 h 2395486"/>
                <a:gd name="connsiteX3" fmla="*/ 1923118 w 6749655"/>
                <a:gd name="connsiteY3" fmla="*/ 2381451 h 2395486"/>
                <a:gd name="connsiteX4" fmla="*/ 2810055 w 6749655"/>
                <a:gd name="connsiteY4" fmla="*/ 173771 h 2395486"/>
                <a:gd name="connsiteX5" fmla="*/ 3692609 w 6749655"/>
                <a:gd name="connsiteY5" fmla="*/ 2375578 h 2395486"/>
                <a:gd name="connsiteX6" fmla="*/ 4550253 w 6749655"/>
                <a:gd name="connsiteY6" fmla="*/ 159078 h 2395486"/>
                <a:gd name="connsiteX7" fmla="*/ 5422208 w 6749655"/>
                <a:gd name="connsiteY7" fmla="*/ 2357037 h 2395486"/>
                <a:gd name="connsiteX8" fmla="*/ 6008944 w 6749655"/>
                <a:gd name="connsiteY8" fmla="*/ 5284 h 2395486"/>
                <a:gd name="connsiteX9" fmla="*/ 6749655 w 6749655"/>
                <a:gd name="connsiteY9" fmla="*/ 150923 h 2395486"/>
                <a:gd name="connsiteX0" fmla="*/ 97990 w 6749655"/>
                <a:gd name="connsiteY0" fmla="*/ 1105903 h 2395487"/>
                <a:gd name="connsiteX1" fmla="*/ 157883 w 6749655"/>
                <a:gd name="connsiteY1" fmla="*/ 2395487 h 2395487"/>
                <a:gd name="connsiteX2" fmla="*/ 1054285 w 6749655"/>
                <a:gd name="connsiteY2" fmla="*/ 159079 h 2395487"/>
                <a:gd name="connsiteX3" fmla="*/ 1923118 w 6749655"/>
                <a:gd name="connsiteY3" fmla="*/ 2381452 h 2395487"/>
                <a:gd name="connsiteX4" fmla="*/ 2810055 w 6749655"/>
                <a:gd name="connsiteY4" fmla="*/ 173772 h 2395487"/>
                <a:gd name="connsiteX5" fmla="*/ 3692609 w 6749655"/>
                <a:gd name="connsiteY5" fmla="*/ 2375579 h 2395487"/>
                <a:gd name="connsiteX6" fmla="*/ 4550253 w 6749655"/>
                <a:gd name="connsiteY6" fmla="*/ 159079 h 2395487"/>
                <a:gd name="connsiteX7" fmla="*/ 5422208 w 6749655"/>
                <a:gd name="connsiteY7" fmla="*/ 2357038 h 2395487"/>
                <a:gd name="connsiteX8" fmla="*/ 6008944 w 6749655"/>
                <a:gd name="connsiteY8" fmla="*/ 5285 h 2395487"/>
                <a:gd name="connsiteX9" fmla="*/ 6749655 w 6749655"/>
                <a:gd name="connsiteY9" fmla="*/ 150924 h 2395487"/>
                <a:gd name="connsiteX0" fmla="*/ 97990 w 6749655"/>
                <a:gd name="connsiteY0" fmla="*/ 1175129 h 2464713"/>
                <a:gd name="connsiteX1" fmla="*/ 157883 w 6749655"/>
                <a:gd name="connsiteY1" fmla="*/ 2464713 h 2464713"/>
                <a:gd name="connsiteX2" fmla="*/ 1054285 w 6749655"/>
                <a:gd name="connsiteY2" fmla="*/ 228305 h 2464713"/>
                <a:gd name="connsiteX3" fmla="*/ 1923118 w 6749655"/>
                <a:gd name="connsiteY3" fmla="*/ 2450678 h 2464713"/>
                <a:gd name="connsiteX4" fmla="*/ 2810055 w 6749655"/>
                <a:gd name="connsiteY4" fmla="*/ 242998 h 2464713"/>
                <a:gd name="connsiteX5" fmla="*/ 3692609 w 6749655"/>
                <a:gd name="connsiteY5" fmla="*/ 2444805 h 2464713"/>
                <a:gd name="connsiteX6" fmla="*/ 4550253 w 6749655"/>
                <a:gd name="connsiteY6" fmla="*/ 228305 h 2464713"/>
                <a:gd name="connsiteX7" fmla="*/ 5422208 w 6749655"/>
                <a:gd name="connsiteY7" fmla="*/ 2426264 h 2464713"/>
                <a:gd name="connsiteX8" fmla="*/ 5731874 w 6749655"/>
                <a:gd name="connsiteY8" fmla="*/ 4023 h 2464713"/>
                <a:gd name="connsiteX9" fmla="*/ 6749655 w 6749655"/>
                <a:gd name="connsiteY9" fmla="*/ 220150 h 2464713"/>
                <a:gd name="connsiteX0" fmla="*/ 97990 w 6749655"/>
                <a:gd name="connsiteY0" fmla="*/ 1056202 h 2345786"/>
                <a:gd name="connsiteX1" fmla="*/ 157883 w 6749655"/>
                <a:gd name="connsiteY1" fmla="*/ 2345786 h 2345786"/>
                <a:gd name="connsiteX2" fmla="*/ 1054285 w 6749655"/>
                <a:gd name="connsiteY2" fmla="*/ 109378 h 2345786"/>
                <a:gd name="connsiteX3" fmla="*/ 1923118 w 6749655"/>
                <a:gd name="connsiteY3" fmla="*/ 2331751 h 2345786"/>
                <a:gd name="connsiteX4" fmla="*/ 2810055 w 6749655"/>
                <a:gd name="connsiteY4" fmla="*/ 124071 h 2345786"/>
                <a:gd name="connsiteX5" fmla="*/ 3692609 w 6749655"/>
                <a:gd name="connsiteY5" fmla="*/ 2325878 h 2345786"/>
                <a:gd name="connsiteX6" fmla="*/ 4550253 w 6749655"/>
                <a:gd name="connsiteY6" fmla="*/ 109378 h 2345786"/>
                <a:gd name="connsiteX7" fmla="*/ 5422208 w 6749655"/>
                <a:gd name="connsiteY7" fmla="*/ 2307337 h 2345786"/>
                <a:gd name="connsiteX8" fmla="*/ 6237119 w 6749655"/>
                <a:gd name="connsiteY8" fmla="*/ 6849 h 2345786"/>
                <a:gd name="connsiteX9" fmla="*/ 6749655 w 6749655"/>
                <a:gd name="connsiteY9" fmla="*/ 101223 h 2345786"/>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49655"/>
                <a:gd name="connsiteY0" fmla="*/ 1087173 h 2376757"/>
                <a:gd name="connsiteX1" fmla="*/ 157883 w 6749655"/>
                <a:gd name="connsiteY1" fmla="*/ 2376757 h 2376757"/>
                <a:gd name="connsiteX2" fmla="*/ 1054285 w 6749655"/>
                <a:gd name="connsiteY2" fmla="*/ 140349 h 2376757"/>
                <a:gd name="connsiteX3" fmla="*/ 1923118 w 6749655"/>
                <a:gd name="connsiteY3" fmla="*/ 2362722 h 2376757"/>
                <a:gd name="connsiteX4" fmla="*/ 2810055 w 6749655"/>
                <a:gd name="connsiteY4" fmla="*/ 155042 h 2376757"/>
                <a:gd name="connsiteX5" fmla="*/ 3692609 w 6749655"/>
                <a:gd name="connsiteY5" fmla="*/ 2356849 h 2376757"/>
                <a:gd name="connsiteX6" fmla="*/ 4550253 w 6749655"/>
                <a:gd name="connsiteY6" fmla="*/ 140349 h 2376757"/>
                <a:gd name="connsiteX7" fmla="*/ 5422208 w 6749655"/>
                <a:gd name="connsiteY7" fmla="*/ 2338308 h 2376757"/>
                <a:gd name="connsiteX8" fmla="*/ 6033391 w 6749655"/>
                <a:gd name="connsiteY8" fmla="*/ 5780 h 2376757"/>
                <a:gd name="connsiteX9" fmla="*/ 6749655 w 6749655"/>
                <a:gd name="connsiteY9" fmla="*/ 132194 h 2376757"/>
                <a:gd name="connsiteX0" fmla="*/ 97990 w 6751245"/>
                <a:gd name="connsiteY0" fmla="*/ 963730 h 2253314"/>
                <a:gd name="connsiteX1" fmla="*/ 157883 w 6751245"/>
                <a:gd name="connsiteY1" fmla="*/ 2253314 h 2253314"/>
                <a:gd name="connsiteX2" fmla="*/ 1054285 w 6751245"/>
                <a:gd name="connsiteY2" fmla="*/ 16906 h 2253314"/>
                <a:gd name="connsiteX3" fmla="*/ 1923118 w 6751245"/>
                <a:gd name="connsiteY3" fmla="*/ 2239279 h 2253314"/>
                <a:gd name="connsiteX4" fmla="*/ 2810055 w 6751245"/>
                <a:gd name="connsiteY4" fmla="*/ 31599 h 2253314"/>
                <a:gd name="connsiteX5" fmla="*/ 3692609 w 6751245"/>
                <a:gd name="connsiteY5" fmla="*/ 2233406 h 2253314"/>
                <a:gd name="connsiteX6" fmla="*/ 4550253 w 6751245"/>
                <a:gd name="connsiteY6" fmla="*/ 16906 h 2253314"/>
                <a:gd name="connsiteX7" fmla="*/ 5422208 w 6751245"/>
                <a:gd name="connsiteY7" fmla="*/ 2214865 h 2253314"/>
                <a:gd name="connsiteX8" fmla="*/ 6351207 w 6751245"/>
                <a:gd name="connsiteY8" fmla="*/ 16906 h 2253314"/>
                <a:gd name="connsiteX9" fmla="*/ 6749655 w 6751245"/>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697864 w 7394824"/>
                <a:gd name="connsiteY2" fmla="*/ 16906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566697 w 7394824"/>
                <a:gd name="connsiteY3" fmla="*/ 2239279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193832 w 7394824"/>
                <a:gd name="connsiteY6" fmla="*/ 16906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36188 w 7394824"/>
                <a:gd name="connsiteY5" fmla="*/ 2233406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4092"/>
                <a:gd name="connsiteX1" fmla="*/ 801462 w 7394824"/>
                <a:gd name="connsiteY1" fmla="*/ 2253314 h 2254092"/>
                <a:gd name="connsiteX2" fmla="*/ 1746759 w 7394824"/>
                <a:gd name="connsiteY2" fmla="*/ 23314 h 2254092"/>
                <a:gd name="connsiteX3" fmla="*/ 2607443 w 7394824"/>
                <a:gd name="connsiteY3" fmla="*/ 2252095 h 2254092"/>
                <a:gd name="connsiteX4" fmla="*/ 3453634 w 7394824"/>
                <a:gd name="connsiteY4" fmla="*/ 31599 h 2254092"/>
                <a:gd name="connsiteX5" fmla="*/ 4360636 w 7394824"/>
                <a:gd name="connsiteY5" fmla="*/ 2252630 h 2254092"/>
                <a:gd name="connsiteX6" fmla="*/ 5275324 w 7394824"/>
                <a:gd name="connsiteY6" fmla="*/ 23314 h 2254092"/>
                <a:gd name="connsiteX7" fmla="*/ 6065787 w 7394824"/>
                <a:gd name="connsiteY7" fmla="*/ 2214865 h 2254092"/>
                <a:gd name="connsiteX8" fmla="*/ 6994786 w 7394824"/>
                <a:gd name="connsiteY8" fmla="*/ 16906 h 2254092"/>
                <a:gd name="connsiteX9" fmla="*/ 7393234 w 7394824"/>
                <a:gd name="connsiteY9" fmla="*/ 8751 h 2254092"/>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065787 w 7394824"/>
                <a:gd name="connsiteY7" fmla="*/ 2214865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53634 w 7394824"/>
                <a:gd name="connsiteY4" fmla="*/ 31599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7394824"/>
                <a:gd name="connsiteY0" fmla="*/ 47379 h 2253314"/>
                <a:gd name="connsiteX1" fmla="*/ 801462 w 7394824"/>
                <a:gd name="connsiteY1" fmla="*/ 2253314 h 2253314"/>
                <a:gd name="connsiteX2" fmla="*/ 1746759 w 7394824"/>
                <a:gd name="connsiteY2" fmla="*/ 23314 h 2253314"/>
                <a:gd name="connsiteX3" fmla="*/ 2607443 w 7394824"/>
                <a:gd name="connsiteY3" fmla="*/ 2252095 h 2253314"/>
                <a:gd name="connsiteX4" fmla="*/ 3494380 w 7394824"/>
                <a:gd name="connsiteY4" fmla="*/ 38007 h 2253314"/>
                <a:gd name="connsiteX5" fmla="*/ 4360636 w 7394824"/>
                <a:gd name="connsiteY5" fmla="*/ 2252630 h 2253314"/>
                <a:gd name="connsiteX6" fmla="*/ 5275324 w 7394824"/>
                <a:gd name="connsiteY6" fmla="*/ 23314 h 2253314"/>
                <a:gd name="connsiteX7" fmla="*/ 6155428 w 7394824"/>
                <a:gd name="connsiteY7" fmla="*/ 2234089 h 2253314"/>
                <a:gd name="connsiteX8" fmla="*/ 6994786 w 7394824"/>
                <a:gd name="connsiteY8" fmla="*/ 16906 h 2253314"/>
                <a:gd name="connsiteX9" fmla="*/ 7393234 w 7394824"/>
                <a:gd name="connsiteY9" fmla="*/ 8751 h 2253314"/>
                <a:gd name="connsiteX0" fmla="*/ 0 w 6994786"/>
                <a:gd name="connsiteY0" fmla="*/ 30581 h 2236516"/>
                <a:gd name="connsiteX1" fmla="*/ 801462 w 6994786"/>
                <a:gd name="connsiteY1" fmla="*/ 2236516 h 2236516"/>
                <a:gd name="connsiteX2" fmla="*/ 1746759 w 6994786"/>
                <a:gd name="connsiteY2" fmla="*/ 6516 h 2236516"/>
                <a:gd name="connsiteX3" fmla="*/ 2607443 w 6994786"/>
                <a:gd name="connsiteY3" fmla="*/ 2235297 h 2236516"/>
                <a:gd name="connsiteX4" fmla="*/ 3494380 w 6994786"/>
                <a:gd name="connsiteY4" fmla="*/ 21209 h 2236516"/>
                <a:gd name="connsiteX5" fmla="*/ 4360636 w 6994786"/>
                <a:gd name="connsiteY5" fmla="*/ 2235832 h 2236516"/>
                <a:gd name="connsiteX6" fmla="*/ 5275324 w 6994786"/>
                <a:gd name="connsiteY6" fmla="*/ 6516 h 2236516"/>
                <a:gd name="connsiteX7" fmla="*/ 6155428 w 6994786"/>
                <a:gd name="connsiteY7" fmla="*/ 2217291 h 2236516"/>
                <a:gd name="connsiteX8" fmla="*/ 6994786 w 6994786"/>
                <a:gd name="connsiteY8" fmla="*/ 108 h 2236516"/>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01462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319"/>
                <a:gd name="connsiteX1" fmla="*/ 825909 w 7019233"/>
                <a:gd name="connsiteY1" fmla="*/ 2230319 h 2230319"/>
                <a:gd name="connsiteX2" fmla="*/ 1746759 w 7019233"/>
                <a:gd name="connsiteY2" fmla="*/ 319 h 2230319"/>
                <a:gd name="connsiteX3" fmla="*/ 2607443 w 7019233"/>
                <a:gd name="connsiteY3" fmla="*/ 2229100 h 2230319"/>
                <a:gd name="connsiteX4" fmla="*/ 3494380 w 7019233"/>
                <a:gd name="connsiteY4" fmla="*/ 15012 h 2230319"/>
                <a:gd name="connsiteX5" fmla="*/ 4360636 w 7019233"/>
                <a:gd name="connsiteY5" fmla="*/ 2229635 h 2230319"/>
                <a:gd name="connsiteX6" fmla="*/ 5275324 w 7019233"/>
                <a:gd name="connsiteY6" fmla="*/ 319 h 2230319"/>
                <a:gd name="connsiteX7" fmla="*/ 6155428 w 7019233"/>
                <a:gd name="connsiteY7" fmla="*/ 2211094 h 2230319"/>
                <a:gd name="connsiteX8" fmla="*/ 7019233 w 7019233"/>
                <a:gd name="connsiteY8" fmla="*/ 6728 h 2230319"/>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384 h 2230637"/>
                <a:gd name="connsiteX1" fmla="*/ 825909 w 7019233"/>
                <a:gd name="connsiteY1" fmla="*/ 2230319 h 2230637"/>
                <a:gd name="connsiteX2" fmla="*/ 1746759 w 7019233"/>
                <a:gd name="connsiteY2" fmla="*/ 319 h 2230637"/>
                <a:gd name="connsiteX3" fmla="*/ 2607443 w 7019233"/>
                <a:gd name="connsiteY3" fmla="*/ 2229100 h 2230637"/>
                <a:gd name="connsiteX4" fmla="*/ 3494380 w 7019233"/>
                <a:gd name="connsiteY4" fmla="*/ 15012 h 2230637"/>
                <a:gd name="connsiteX5" fmla="*/ 4360636 w 7019233"/>
                <a:gd name="connsiteY5" fmla="*/ 2229635 h 2230637"/>
                <a:gd name="connsiteX6" fmla="*/ 5275324 w 7019233"/>
                <a:gd name="connsiteY6" fmla="*/ 319 h 2230637"/>
                <a:gd name="connsiteX7" fmla="*/ 6155428 w 7019233"/>
                <a:gd name="connsiteY7" fmla="*/ 2211094 h 2230637"/>
                <a:gd name="connsiteX8" fmla="*/ 7019233 w 7019233"/>
                <a:gd name="connsiteY8" fmla="*/ 6728 h 2230637"/>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 name="connsiteX0" fmla="*/ 0 w 7019233"/>
                <a:gd name="connsiteY0" fmla="*/ 24200 h 2230453"/>
                <a:gd name="connsiteX1" fmla="*/ 825909 w 7019233"/>
                <a:gd name="connsiteY1" fmla="*/ 2230135 h 2230453"/>
                <a:gd name="connsiteX2" fmla="*/ 1746759 w 7019233"/>
                <a:gd name="connsiteY2" fmla="*/ 135 h 2230453"/>
                <a:gd name="connsiteX3" fmla="*/ 2607443 w 7019233"/>
                <a:gd name="connsiteY3" fmla="*/ 2228916 h 2230453"/>
                <a:gd name="connsiteX4" fmla="*/ 3494380 w 7019233"/>
                <a:gd name="connsiteY4" fmla="*/ 14828 h 2230453"/>
                <a:gd name="connsiteX5" fmla="*/ 4360636 w 7019233"/>
                <a:gd name="connsiteY5" fmla="*/ 2229451 h 2230453"/>
                <a:gd name="connsiteX6" fmla="*/ 5275324 w 7019233"/>
                <a:gd name="connsiteY6" fmla="*/ 135 h 2230453"/>
                <a:gd name="connsiteX7" fmla="*/ 6155428 w 7019233"/>
                <a:gd name="connsiteY7" fmla="*/ 2210910 h 2230453"/>
                <a:gd name="connsiteX8" fmla="*/ 7019233 w 7019233"/>
                <a:gd name="connsiteY8" fmla="*/ 6544 h 2230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19233" h="2230453">
                  <a:moveTo>
                    <a:pt x="0" y="24200"/>
                  </a:moveTo>
                  <a:cubicBezTo>
                    <a:pt x="217785" y="30869"/>
                    <a:pt x="582839" y="2261051"/>
                    <a:pt x="825909" y="2230135"/>
                  </a:cubicBezTo>
                  <a:cubicBezTo>
                    <a:pt x="1241988" y="2219716"/>
                    <a:pt x="1371062" y="-19954"/>
                    <a:pt x="1746759" y="135"/>
                  </a:cubicBezTo>
                  <a:cubicBezTo>
                    <a:pt x="2032815" y="1000"/>
                    <a:pt x="2316173" y="2226467"/>
                    <a:pt x="2607443" y="2228916"/>
                  </a:cubicBezTo>
                  <a:cubicBezTo>
                    <a:pt x="2898713" y="2231365"/>
                    <a:pt x="3202181" y="14739"/>
                    <a:pt x="3494380" y="14828"/>
                  </a:cubicBezTo>
                  <a:cubicBezTo>
                    <a:pt x="3786579" y="14917"/>
                    <a:pt x="4096409" y="2212676"/>
                    <a:pt x="4360636" y="2229451"/>
                  </a:cubicBezTo>
                  <a:cubicBezTo>
                    <a:pt x="4690057" y="2220595"/>
                    <a:pt x="4954462" y="-18135"/>
                    <a:pt x="5275324" y="135"/>
                  </a:cubicBezTo>
                  <a:cubicBezTo>
                    <a:pt x="5563592" y="5588"/>
                    <a:pt x="5817241" y="2215181"/>
                    <a:pt x="6155428" y="2210910"/>
                  </a:cubicBezTo>
                  <a:cubicBezTo>
                    <a:pt x="6461020" y="2219456"/>
                    <a:pt x="6721933" y="27128"/>
                    <a:pt x="7019233" y="6544"/>
                  </a:cubicBezTo>
                </a:path>
              </a:pathLst>
            </a:custGeom>
            <a:noFill/>
            <a:ln>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sp>
        <p:nvSpPr>
          <p:cNvPr id="33" name="TextBox 32">
            <a:extLst>
              <a:ext uri="{FF2B5EF4-FFF2-40B4-BE49-F238E27FC236}">
                <a16:creationId xmlns:a16="http://schemas.microsoft.com/office/drawing/2014/main" id="{C2FF8A29-BDFB-46D9-352C-C9BC116D536D}"/>
              </a:ext>
            </a:extLst>
          </p:cNvPr>
          <p:cNvSpPr txBox="1"/>
          <p:nvPr/>
        </p:nvSpPr>
        <p:spPr>
          <a:xfrm>
            <a:off x="4759247" y="3418483"/>
            <a:ext cx="2368577" cy="954107"/>
          </a:xfrm>
          <a:prstGeom prst="rect">
            <a:avLst/>
          </a:prstGeom>
          <a:noFill/>
        </p:spPr>
        <p:txBody>
          <a:bodyPr wrap="square" rtlCol="0">
            <a:spAutoFit/>
          </a:bodyPr>
          <a:lstStyle/>
          <a:p>
            <a:pPr algn="l"/>
            <a:r>
              <a:rPr lang="en-GB" sz="2800" dirty="0"/>
              <a:t>Constructive interference</a:t>
            </a:r>
          </a:p>
        </p:txBody>
      </p:sp>
      <p:sp>
        <p:nvSpPr>
          <p:cNvPr id="3" name="Rectangle 2">
            <a:extLst>
              <a:ext uri="{FF2B5EF4-FFF2-40B4-BE49-F238E27FC236}">
                <a16:creationId xmlns:a16="http://schemas.microsoft.com/office/drawing/2014/main" id="{F8BF92AA-CA06-CD9D-A9AE-BBADE2CD4362}"/>
              </a:ext>
            </a:extLst>
          </p:cNvPr>
          <p:cNvSpPr/>
          <p:nvPr/>
        </p:nvSpPr>
        <p:spPr>
          <a:xfrm>
            <a:off x="7224568" y="977203"/>
            <a:ext cx="379949" cy="5532822"/>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extLst>
              <a:ext uri="{FF2B5EF4-FFF2-40B4-BE49-F238E27FC236}">
                <a16:creationId xmlns:a16="http://schemas.microsoft.com/office/drawing/2014/main" id="{528129B8-8CE3-0D93-3592-3DA949EC77A1}"/>
              </a:ext>
            </a:extLst>
          </p:cNvPr>
          <p:cNvSpPr/>
          <p:nvPr/>
        </p:nvSpPr>
        <p:spPr>
          <a:xfrm>
            <a:off x="7218881" y="5551040"/>
            <a:ext cx="379949" cy="228783"/>
          </a:xfrm>
          <a:prstGeom prst="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extLst>
              <a:ext uri="{FF2B5EF4-FFF2-40B4-BE49-F238E27FC236}">
                <a16:creationId xmlns:a16="http://schemas.microsoft.com/office/drawing/2014/main" id="{7CDC8901-64A2-FD6F-CBC1-CFA1BA715562}"/>
              </a:ext>
            </a:extLst>
          </p:cNvPr>
          <p:cNvSpPr/>
          <p:nvPr/>
        </p:nvSpPr>
        <p:spPr>
          <a:xfrm>
            <a:off x="7214251" y="2616790"/>
            <a:ext cx="379949" cy="228783"/>
          </a:xfrm>
          <a:prstGeom prst="rect">
            <a:avLst/>
          </a:prstGeom>
          <a:solidFill>
            <a:srgbClr val="FFFF00"/>
          </a:solidFill>
          <a:ln>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extBox 13">
            <a:extLst>
              <a:ext uri="{FF2B5EF4-FFF2-40B4-BE49-F238E27FC236}">
                <a16:creationId xmlns:a16="http://schemas.microsoft.com/office/drawing/2014/main" id="{D7768ACB-9741-D066-617B-25E111B2C1DC}"/>
              </a:ext>
            </a:extLst>
          </p:cNvPr>
          <p:cNvSpPr txBox="1"/>
          <p:nvPr/>
        </p:nvSpPr>
        <p:spPr>
          <a:xfrm>
            <a:off x="1943100" y="901115"/>
            <a:ext cx="4714538" cy="1384995"/>
          </a:xfrm>
          <a:prstGeom prst="rect">
            <a:avLst/>
          </a:prstGeom>
          <a:noFill/>
        </p:spPr>
        <p:txBody>
          <a:bodyPr wrap="square" rtlCol="0">
            <a:spAutoFit/>
          </a:bodyPr>
          <a:lstStyle/>
          <a:p>
            <a:pPr algn="l"/>
            <a:r>
              <a:rPr lang="en-GB" sz="2800" dirty="0"/>
              <a:t>The top ray travels one full wavelength more than the lower ray.</a:t>
            </a:r>
          </a:p>
        </p:txBody>
      </p:sp>
      <p:cxnSp>
        <p:nvCxnSpPr>
          <p:cNvPr id="16" name="Straight Arrow Connector 15">
            <a:extLst>
              <a:ext uri="{FF2B5EF4-FFF2-40B4-BE49-F238E27FC236}">
                <a16:creationId xmlns:a16="http://schemas.microsoft.com/office/drawing/2014/main" id="{0AA869DB-0F95-69FC-6B43-3867BC277F0A}"/>
              </a:ext>
            </a:extLst>
          </p:cNvPr>
          <p:cNvCxnSpPr>
            <a:cxnSpLocks/>
          </p:cNvCxnSpPr>
          <p:nvPr/>
        </p:nvCxnSpPr>
        <p:spPr>
          <a:xfrm>
            <a:off x="6476026" y="4387983"/>
            <a:ext cx="181612" cy="533648"/>
          </a:xfrm>
          <a:prstGeom prst="straightConnector1">
            <a:avLst/>
          </a:prstGeom>
          <a:ln w="19050" cap="flat" cmpd="sng" algn="ctr">
            <a:solidFill>
              <a:schemeClr val="accent2"/>
            </a:solidFill>
            <a:prstDash val="solid"/>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5" name="TextBox 14">
            <a:hlinkClick r:id="rId3"/>
            <a:extLst>
              <a:ext uri="{FF2B5EF4-FFF2-40B4-BE49-F238E27FC236}">
                <a16:creationId xmlns:a16="http://schemas.microsoft.com/office/drawing/2014/main" id="{F41CA58C-628B-D01F-8970-E8DEB1AC1A5D}"/>
              </a:ext>
            </a:extLst>
          </p:cNvPr>
          <p:cNvSpPr txBox="1"/>
          <p:nvPr/>
        </p:nvSpPr>
        <p:spPr>
          <a:xfrm>
            <a:off x="6270116" y="6181199"/>
            <a:ext cx="593432" cy="338554"/>
          </a:xfrm>
          <a:prstGeom prst="rect">
            <a:avLst/>
          </a:prstGeom>
          <a:noFill/>
        </p:spPr>
        <p:txBody>
          <a:bodyPr wrap="none" rtlCol="0">
            <a:spAutoFit/>
          </a:bodyPr>
          <a:lstStyle/>
          <a:p>
            <a:pPr algn="l"/>
            <a:r>
              <a:rPr lang="en-GB" sz="1600" dirty="0">
                <a:solidFill>
                  <a:schemeClr val="bg1">
                    <a:lumMod val="65000"/>
                  </a:schemeClr>
                </a:solidFill>
                <a:latin typeface="Arial" panose="020B0604020202020204" pitchFamily="34" charset="0"/>
                <a:cs typeface="Arial" panose="020B0604020202020204" pitchFamily="34" charset="0"/>
              </a:rPr>
              <a:t>CC0</a:t>
            </a:r>
          </a:p>
        </p:txBody>
      </p:sp>
    </p:spTree>
    <p:extLst>
      <p:ext uri="{BB962C8B-B14F-4D97-AF65-F5344CB8AC3E}">
        <p14:creationId xmlns:p14="http://schemas.microsoft.com/office/powerpoint/2010/main" val="145999345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Text Box 5">
            <a:extLst>
              <a:ext uri="{FF2B5EF4-FFF2-40B4-BE49-F238E27FC236}">
                <a16:creationId xmlns:a16="http://schemas.microsoft.com/office/drawing/2014/main" id="{B1BDD5BD-71D1-AD1A-266F-115EEB8F0B26}"/>
              </a:ext>
            </a:extLst>
          </p:cNvPr>
          <p:cNvSpPr txBox="1">
            <a:spLocks noChangeArrowheads="1"/>
          </p:cNvSpPr>
          <p:nvPr/>
        </p:nvSpPr>
        <p:spPr bwMode="auto">
          <a:xfrm>
            <a:off x="259092" y="98812"/>
            <a:ext cx="8713788" cy="523220"/>
          </a:xfrm>
          <a:prstGeom prst="rect">
            <a:avLst/>
          </a:prstGeom>
          <a:solidFill>
            <a:schemeClr val="accent2">
              <a:lumMod val="20000"/>
              <a:lumOff val="80000"/>
            </a:schemeClr>
          </a:solidFill>
          <a:ln>
            <a:noFill/>
          </a:ln>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IE" altLang="en-US" sz="2800" b="1"/>
              <a:t>Recap: What are 0</a:t>
            </a:r>
            <a:r>
              <a:rPr lang="en-IE" altLang="en-US" sz="2800" b="1" baseline="30000"/>
              <a:t>th</a:t>
            </a:r>
            <a:r>
              <a:rPr lang="en-IE" altLang="en-US" sz="2800" b="1"/>
              <a:t>, 1</a:t>
            </a:r>
            <a:r>
              <a:rPr lang="en-IE" altLang="en-US" sz="2800" b="1" baseline="30000"/>
              <a:t>st</a:t>
            </a:r>
            <a:r>
              <a:rPr lang="en-IE" altLang="en-US" sz="2800" b="1"/>
              <a:t>, 2</a:t>
            </a:r>
            <a:r>
              <a:rPr lang="en-IE" altLang="en-US" sz="2800" b="1" baseline="30000"/>
              <a:t>nd</a:t>
            </a:r>
            <a:r>
              <a:rPr lang="en-IE" altLang="en-US" sz="2800" b="1"/>
              <a:t>-order images?</a:t>
            </a:r>
            <a:endParaRPr lang="en-GB" altLang="en-US" sz="2800" b="1"/>
          </a:p>
        </p:txBody>
      </p:sp>
      <p:sp>
        <p:nvSpPr>
          <p:cNvPr id="3" name="TextBox 2">
            <a:extLst>
              <a:ext uri="{FF2B5EF4-FFF2-40B4-BE49-F238E27FC236}">
                <a16:creationId xmlns:a16="http://schemas.microsoft.com/office/drawing/2014/main" id="{6041E95B-8C7A-1486-4215-A9DB4379FB87}"/>
              </a:ext>
            </a:extLst>
          </p:cNvPr>
          <p:cNvSpPr txBox="1"/>
          <p:nvPr/>
        </p:nvSpPr>
        <p:spPr>
          <a:xfrm>
            <a:off x="6462000" y="2951946"/>
            <a:ext cx="2106169" cy="954107"/>
          </a:xfrm>
          <a:prstGeom prst="rect">
            <a:avLst/>
          </a:prstGeom>
          <a:noFill/>
        </p:spPr>
        <p:txBody>
          <a:bodyPr wrap="square" rtlCol="0">
            <a:spAutoFit/>
          </a:bodyPr>
          <a:lstStyle/>
          <a:p>
            <a:pPr algn="l"/>
            <a:r>
              <a:rPr lang="en-IE" sz="2800">
                <a:solidFill>
                  <a:srgbClr val="2D00D2"/>
                </a:solidFill>
              </a:rPr>
              <a:t>Zero order image</a:t>
            </a:r>
          </a:p>
        </p:txBody>
      </p:sp>
      <p:sp>
        <p:nvSpPr>
          <p:cNvPr id="12" name="TextBox 11">
            <a:extLst>
              <a:ext uri="{FF2B5EF4-FFF2-40B4-BE49-F238E27FC236}">
                <a16:creationId xmlns:a16="http://schemas.microsoft.com/office/drawing/2014/main" id="{05D957EA-727A-AEC1-BAE3-39B5B5642C6B}"/>
              </a:ext>
            </a:extLst>
          </p:cNvPr>
          <p:cNvSpPr txBox="1"/>
          <p:nvPr/>
        </p:nvSpPr>
        <p:spPr>
          <a:xfrm>
            <a:off x="6462000" y="2151955"/>
            <a:ext cx="1837017" cy="523220"/>
          </a:xfrm>
          <a:prstGeom prst="rect">
            <a:avLst/>
          </a:prstGeom>
          <a:noFill/>
        </p:spPr>
        <p:txBody>
          <a:bodyPr wrap="square" rtlCol="0">
            <a:spAutoFit/>
          </a:bodyPr>
          <a:lstStyle/>
          <a:p>
            <a:pPr algn="l"/>
            <a:r>
              <a:rPr lang="en-IE" sz="2800">
                <a:solidFill>
                  <a:srgbClr val="2D00D2"/>
                </a:solidFill>
              </a:rPr>
              <a:t>1</a:t>
            </a:r>
            <a:r>
              <a:rPr lang="en-IE" sz="2800" baseline="30000">
                <a:solidFill>
                  <a:srgbClr val="2D00D2"/>
                </a:solidFill>
              </a:rPr>
              <a:t>st</a:t>
            </a:r>
            <a:r>
              <a:rPr lang="en-IE" sz="2800">
                <a:solidFill>
                  <a:srgbClr val="2D00D2"/>
                </a:solidFill>
              </a:rPr>
              <a:t> order</a:t>
            </a:r>
          </a:p>
        </p:txBody>
      </p:sp>
      <p:sp>
        <p:nvSpPr>
          <p:cNvPr id="17" name="TextBox 16">
            <a:extLst>
              <a:ext uri="{FF2B5EF4-FFF2-40B4-BE49-F238E27FC236}">
                <a16:creationId xmlns:a16="http://schemas.microsoft.com/office/drawing/2014/main" id="{D149C7DE-E1A8-C490-3D49-EAFFB05ED13B}"/>
              </a:ext>
            </a:extLst>
          </p:cNvPr>
          <p:cNvSpPr txBox="1"/>
          <p:nvPr/>
        </p:nvSpPr>
        <p:spPr>
          <a:xfrm>
            <a:off x="6462000" y="5162073"/>
            <a:ext cx="1837017" cy="523220"/>
          </a:xfrm>
          <a:prstGeom prst="rect">
            <a:avLst/>
          </a:prstGeom>
          <a:noFill/>
        </p:spPr>
        <p:txBody>
          <a:bodyPr wrap="square" rtlCol="0">
            <a:spAutoFit/>
          </a:bodyPr>
          <a:lstStyle/>
          <a:p>
            <a:pPr algn="l"/>
            <a:r>
              <a:rPr lang="en-IE" sz="2800">
                <a:solidFill>
                  <a:srgbClr val="2D00D2"/>
                </a:solidFill>
              </a:rPr>
              <a:t>2</a:t>
            </a:r>
            <a:r>
              <a:rPr lang="en-IE" sz="2800" baseline="30000">
                <a:solidFill>
                  <a:srgbClr val="2D00D2"/>
                </a:solidFill>
              </a:rPr>
              <a:t>nd</a:t>
            </a:r>
            <a:r>
              <a:rPr lang="en-IE" sz="2800">
                <a:solidFill>
                  <a:srgbClr val="2D00D2"/>
                </a:solidFill>
              </a:rPr>
              <a:t> order</a:t>
            </a:r>
          </a:p>
        </p:txBody>
      </p:sp>
      <p:sp>
        <p:nvSpPr>
          <p:cNvPr id="18" name="TextBox 17">
            <a:extLst>
              <a:ext uri="{FF2B5EF4-FFF2-40B4-BE49-F238E27FC236}">
                <a16:creationId xmlns:a16="http://schemas.microsoft.com/office/drawing/2014/main" id="{12DA2395-7594-5B23-D441-0ABB1E1E8643}"/>
              </a:ext>
            </a:extLst>
          </p:cNvPr>
          <p:cNvSpPr txBox="1"/>
          <p:nvPr/>
        </p:nvSpPr>
        <p:spPr>
          <a:xfrm>
            <a:off x="6462000" y="1385902"/>
            <a:ext cx="1837017" cy="523220"/>
          </a:xfrm>
          <a:prstGeom prst="rect">
            <a:avLst/>
          </a:prstGeom>
          <a:noFill/>
        </p:spPr>
        <p:txBody>
          <a:bodyPr wrap="square" rtlCol="0">
            <a:spAutoFit/>
          </a:bodyPr>
          <a:lstStyle/>
          <a:p>
            <a:pPr algn="l"/>
            <a:r>
              <a:rPr lang="en-IE" sz="2800">
                <a:solidFill>
                  <a:srgbClr val="2D00D2"/>
                </a:solidFill>
              </a:rPr>
              <a:t>2</a:t>
            </a:r>
            <a:r>
              <a:rPr lang="en-IE" sz="2800" baseline="30000">
                <a:solidFill>
                  <a:srgbClr val="2D00D2"/>
                </a:solidFill>
              </a:rPr>
              <a:t>nd</a:t>
            </a:r>
            <a:r>
              <a:rPr lang="en-IE" sz="2800">
                <a:solidFill>
                  <a:srgbClr val="2D00D2"/>
                </a:solidFill>
              </a:rPr>
              <a:t> order</a:t>
            </a:r>
          </a:p>
        </p:txBody>
      </p:sp>
      <p:sp>
        <p:nvSpPr>
          <p:cNvPr id="5" name="Rectangle: Rounded Corners 4">
            <a:extLst>
              <a:ext uri="{FF2B5EF4-FFF2-40B4-BE49-F238E27FC236}">
                <a16:creationId xmlns:a16="http://schemas.microsoft.com/office/drawing/2014/main" id="{195D09A7-F17E-7AC3-F507-2358044B75E6}"/>
              </a:ext>
            </a:extLst>
          </p:cNvPr>
          <p:cNvSpPr/>
          <p:nvPr/>
        </p:nvSpPr>
        <p:spPr>
          <a:xfrm>
            <a:off x="86146" y="3373108"/>
            <a:ext cx="1460310" cy="365078"/>
          </a:xfrm>
          <a:prstGeom prst="roundRect">
            <a:avLst/>
          </a:prstGeom>
          <a:solidFill>
            <a:schemeClr val="bg1">
              <a:lumMod val="7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 name="Straight Connector 5">
            <a:extLst>
              <a:ext uri="{FF2B5EF4-FFF2-40B4-BE49-F238E27FC236}">
                <a16:creationId xmlns:a16="http://schemas.microsoft.com/office/drawing/2014/main" id="{A482A487-EA52-7094-AB97-77AD770A2550}"/>
              </a:ext>
            </a:extLst>
          </p:cNvPr>
          <p:cNvCxnSpPr>
            <a:cxnSpLocks/>
            <a:stCxn id="5" idx="3"/>
          </p:cNvCxnSpPr>
          <p:nvPr/>
        </p:nvCxnSpPr>
        <p:spPr>
          <a:xfrm>
            <a:off x="1546456" y="3555647"/>
            <a:ext cx="95534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F69331FA-5003-8625-BBAE-EB42E4DC420E}"/>
              </a:ext>
            </a:extLst>
          </p:cNvPr>
          <p:cNvSpPr/>
          <p:nvPr/>
        </p:nvSpPr>
        <p:spPr>
          <a:xfrm>
            <a:off x="2488152" y="3292929"/>
            <a:ext cx="45719" cy="499849"/>
          </a:xfrm>
          <a:prstGeom prst="rect">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ED908D1F-9C7D-5DBC-71CD-6A7AFE1BA04A}"/>
              </a:ext>
            </a:extLst>
          </p:cNvPr>
          <p:cNvCxnSpPr>
            <a:cxnSpLocks/>
            <a:stCxn id="8" idx="3"/>
          </p:cNvCxnSpPr>
          <p:nvPr/>
        </p:nvCxnSpPr>
        <p:spPr>
          <a:xfrm flipV="1">
            <a:off x="2533871" y="1998990"/>
            <a:ext cx="2888550" cy="154386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05FFBB27-F6CA-914B-3757-A0AA9B628260}"/>
              </a:ext>
            </a:extLst>
          </p:cNvPr>
          <p:cNvCxnSpPr>
            <a:cxnSpLocks/>
          </p:cNvCxnSpPr>
          <p:nvPr/>
        </p:nvCxnSpPr>
        <p:spPr>
          <a:xfrm>
            <a:off x="2533871" y="3542853"/>
            <a:ext cx="2823511" cy="159161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B037BC9-CAAD-C994-09BE-2542A47853EB}"/>
              </a:ext>
            </a:extLst>
          </p:cNvPr>
          <p:cNvCxnSpPr>
            <a:cxnSpLocks/>
            <a:stCxn id="8" idx="1"/>
          </p:cNvCxnSpPr>
          <p:nvPr/>
        </p:nvCxnSpPr>
        <p:spPr>
          <a:xfrm flipV="1">
            <a:off x="2488152" y="2836438"/>
            <a:ext cx="2934269" cy="70641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EF82E9F-CD3C-6A83-6C99-477F17FBDAFB}"/>
              </a:ext>
            </a:extLst>
          </p:cNvPr>
          <p:cNvCxnSpPr>
            <a:cxnSpLocks/>
          </p:cNvCxnSpPr>
          <p:nvPr/>
        </p:nvCxnSpPr>
        <p:spPr>
          <a:xfrm>
            <a:off x="2511011" y="3542852"/>
            <a:ext cx="2934269" cy="70641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0FD802A-998D-1D1F-50DC-13999978921C}"/>
              </a:ext>
            </a:extLst>
          </p:cNvPr>
          <p:cNvCxnSpPr>
            <a:cxnSpLocks/>
            <a:stCxn id="8" idx="3"/>
          </p:cNvCxnSpPr>
          <p:nvPr/>
        </p:nvCxnSpPr>
        <p:spPr>
          <a:xfrm flipV="1">
            <a:off x="2533871" y="3502052"/>
            <a:ext cx="2888550" cy="40802"/>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FE82DD90-ABE8-346C-19C3-53A4CF81C993}"/>
              </a:ext>
            </a:extLst>
          </p:cNvPr>
          <p:cNvSpPr/>
          <p:nvPr/>
        </p:nvSpPr>
        <p:spPr>
          <a:xfrm>
            <a:off x="5422422" y="1562595"/>
            <a:ext cx="201766" cy="3723027"/>
          </a:xfrm>
          <a:prstGeom prst="rect">
            <a:avLst/>
          </a:prstGeom>
          <a:solidFill>
            <a:schemeClr val="tx1">
              <a:lumMod val="50000"/>
              <a:lumOff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Box 20">
            <a:extLst>
              <a:ext uri="{FF2B5EF4-FFF2-40B4-BE49-F238E27FC236}">
                <a16:creationId xmlns:a16="http://schemas.microsoft.com/office/drawing/2014/main" id="{24C44A69-1890-8B80-F774-67B0D88C0ACC}"/>
              </a:ext>
            </a:extLst>
          </p:cNvPr>
          <p:cNvSpPr txBox="1"/>
          <p:nvPr/>
        </p:nvSpPr>
        <p:spPr>
          <a:xfrm>
            <a:off x="181680" y="2836438"/>
            <a:ext cx="1085554" cy="523220"/>
          </a:xfrm>
          <a:prstGeom prst="rect">
            <a:avLst/>
          </a:prstGeom>
          <a:noFill/>
        </p:spPr>
        <p:txBody>
          <a:bodyPr wrap="none" rtlCol="0">
            <a:spAutoFit/>
          </a:bodyPr>
          <a:lstStyle/>
          <a:p>
            <a:pPr algn="l"/>
            <a:r>
              <a:rPr lang="en-GB" sz="2800"/>
              <a:t>Laser</a:t>
            </a:r>
          </a:p>
        </p:txBody>
      </p:sp>
      <p:sp>
        <p:nvSpPr>
          <p:cNvPr id="22" name="TextBox 21">
            <a:extLst>
              <a:ext uri="{FF2B5EF4-FFF2-40B4-BE49-F238E27FC236}">
                <a16:creationId xmlns:a16="http://schemas.microsoft.com/office/drawing/2014/main" id="{F502A168-D11E-4CDA-0F29-8A520D1EB541}"/>
              </a:ext>
            </a:extLst>
          </p:cNvPr>
          <p:cNvSpPr txBox="1"/>
          <p:nvPr/>
        </p:nvSpPr>
        <p:spPr>
          <a:xfrm>
            <a:off x="1171531" y="1429247"/>
            <a:ext cx="2229710" cy="954107"/>
          </a:xfrm>
          <a:prstGeom prst="rect">
            <a:avLst/>
          </a:prstGeom>
          <a:noFill/>
        </p:spPr>
        <p:txBody>
          <a:bodyPr wrap="square" rtlCol="0">
            <a:spAutoFit/>
          </a:bodyPr>
          <a:lstStyle/>
          <a:p>
            <a:pPr algn="l"/>
            <a:r>
              <a:rPr lang="en-GB" sz="2800"/>
              <a:t>Diffraction grating</a:t>
            </a:r>
          </a:p>
        </p:txBody>
      </p:sp>
      <p:cxnSp>
        <p:nvCxnSpPr>
          <p:cNvPr id="24" name="Straight Arrow Connector 23">
            <a:extLst>
              <a:ext uri="{FF2B5EF4-FFF2-40B4-BE49-F238E27FC236}">
                <a16:creationId xmlns:a16="http://schemas.microsoft.com/office/drawing/2014/main" id="{1E582AFE-41E5-AB70-7671-01AABEBDCF75}"/>
              </a:ext>
            </a:extLst>
          </p:cNvPr>
          <p:cNvCxnSpPr>
            <a:cxnSpLocks/>
          </p:cNvCxnSpPr>
          <p:nvPr/>
        </p:nvCxnSpPr>
        <p:spPr>
          <a:xfrm>
            <a:off x="2286386" y="2519736"/>
            <a:ext cx="229687" cy="59919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 name="Freeform: Shape 25">
            <a:extLst>
              <a:ext uri="{FF2B5EF4-FFF2-40B4-BE49-F238E27FC236}">
                <a16:creationId xmlns:a16="http://schemas.microsoft.com/office/drawing/2014/main" id="{E4E09012-92F8-AE6D-A9A4-69AA54554CC9}"/>
              </a:ext>
            </a:extLst>
          </p:cNvPr>
          <p:cNvSpPr/>
          <p:nvPr/>
        </p:nvSpPr>
        <p:spPr bwMode="auto">
          <a:xfrm rot="6983644">
            <a:off x="4265451" y="440997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27" name="Freeform: Shape 26">
            <a:extLst>
              <a:ext uri="{FF2B5EF4-FFF2-40B4-BE49-F238E27FC236}">
                <a16:creationId xmlns:a16="http://schemas.microsoft.com/office/drawing/2014/main" id="{A756B3BB-1F56-8271-15BB-A9D3D54FF5F2}"/>
              </a:ext>
            </a:extLst>
          </p:cNvPr>
          <p:cNvSpPr/>
          <p:nvPr/>
        </p:nvSpPr>
        <p:spPr bwMode="auto">
          <a:xfrm rot="14302332" flipV="1">
            <a:off x="4243168" y="245284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28" name="Freeform: Shape 27">
            <a:extLst>
              <a:ext uri="{FF2B5EF4-FFF2-40B4-BE49-F238E27FC236}">
                <a16:creationId xmlns:a16="http://schemas.microsoft.com/office/drawing/2014/main" id="{D1400B4D-73E8-859F-8529-04E07D67FB32}"/>
              </a:ext>
            </a:extLst>
          </p:cNvPr>
          <p:cNvSpPr/>
          <p:nvPr/>
        </p:nvSpPr>
        <p:spPr bwMode="auto">
          <a:xfrm rot="15438100" flipV="1">
            <a:off x="4500093" y="290135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29" name="Freeform: Shape 28">
            <a:extLst>
              <a:ext uri="{FF2B5EF4-FFF2-40B4-BE49-F238E27FC236}">
                <a16:creationId xmlns:a16="http://schemas.microsoft.com/office/drawing/2014/main" id="{4A234617-85A7-A558-F898-5DFC13F27AAE}"/>
              </a:ext>
            </a:extLst>
          </p:cNvPr>
          <p:cNvSpPr/>
          <p:nvPr/>
        </p:nvSpPr>
        <p:spPr bwMode="auto">
          <a:xfrm rot="6161900">
            <a:off x="4450508" y="387317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31" name="Freeform: Shape 30">
            <a:extLst>
              <a:ext uri="{FF2B5EF4-FFF2-40B4-BE49-F238E27FC236}">
                <a16:creationId xmlns:a16="http://schemas.microsoft.com/office/drawing/2014/main" id="{EFA6A091-D32F-9DAC-8BD9-0189C1D617F1}"/>
              </a:ext>
            </a:extLst>
          </p:cNvPr>
          <p:cNvSpPr/>
          <p:nvPr/>
        </p:nvSpPr>
        <p:spPr bwMode="auto">
          <a:xfrm rot="5400000">
            <a:off x="4526890" y="3367457"/>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32" name="Freeform: Shape 31">
            <a:extLst>
              <a:ext uri="{FF2B5EF4-FFF2-40B4-BE49-F238E27FC236}">
                <a16:creationId xmlns:a16="http://schemas.microsoft.com/office/drawing/2014/main" id="{7FD1F880-1184-80C9-43F6-B2C091DECD99}"/>
              </a:ext>
            </a:extLst>
          </p:cNvPr>
          <p:cNvSpPr/>
          <p:nvPr/>
        </p:nvSpPr>
        <p:spPr bwMode="auto">
          <a:xfrm rot="5400000">
            <a:off x="1819974" y="3397435"/>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33" name="Star: 6 Points 32">
            <a:extLst>
              <a:ext uri="{FF2B5EF4-FFF2-40B4-BE49-F238E27FC236}">
                <a16:creationId xmlns:a16="http://schemas.microsoft.com/office/drawing/2014/main" id="{620F2A12-D3F1-F08B-1921-5532CE8563A0}"/>
              </a:ext>
            </a:extLst>
          </p:cNvPr>
          <p:cNvSpPr/>
          <p:nvPr/>
        </p:nvSpPr>
        <p:spPr>
          <a:xfrm>
            <a:off x="5363359" y="4137275"/>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Star: 6 Points 33">
            <a:extLst>
              <a:ext uri="{FF2B5EF4-FFF2-40B4-BE49-F238E27FC236}">
                <a16:creationId xmlns:a16="http://schemas.microsoft.com/office/drawing/2014/main" id="{592F3ADB-705B-1E64-0DE6-6F6D3A292B09}"/>
              </a:ext>
            </a:extLst>
          </p:cNvPr>
          <p:cNvSpPr/>
          <p:nvPr/>
        </p:nvSpPr>
        <p:spPr>
          <a:xfrm>
            <a:off x="5386878" y="3410461"/>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Star: 6 Points 34">
            <a:extLst>
              <a:ext uri="{FF2B5EF4-FFF2-40B4-BE49-F238E27FC236}">
                <a16:creationId xmlns:a16="http://schemas.microsoft.com/office/drawing/2014/main" id="{3AD5323C-9F76-D8A3-3CFD-DD431F19599E}"/>
              </a:ext>
            </a:extLst>
          </p:cNvPr>
          <p:cNvSpPr/>
          <p:nvPr/>
        </p:nvSpPr>
        <p:spPr>
          <a:xfrm>
            <a:off x="5363359" y="2789214"/>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Star: 6 Points 35">
            <a:extLst>
              <a:ext uri="{FF2B5EF4-FFF2-40B4-BE49-F238E27FC236}">
                <a16:creationId xmlns:a16="http://schemas.microsoft.com/office/drawing/2014/main" id="{0BCDC12B-D217-E97A-466B-54CF44CEF478}"/>
              </a:ext>
            </a:extLst>
          </p:cNvPr>
          <p:cNvSpPr/>
          <p:nvPr/>
        </p:nvSpPr>
        <p:spPr>
          <a:xfrm>
            <a:off x="5330437" y="1951238"/>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Star: 6 Points 36">
            <a:extLst>
              <a:ext uri="{FF2B5EF4-FFF2-40B4-BE49-F238E27FC236}">
                <a16:creationId xmlns:a16="http://schemas.microsoft.com/office/drawing/2014/main" id="{14B9749F-2A50-84AE-9086-88479A0EFD4D}"/>
              </a:ext>
            </a:extLst>
          </p:cNvPr>
          <p:cNvSpPr/>
          <p:nvPr/>
        </p:nvSpPr>
        <p:spPr>
          <a:xfrm>
            <a:off x="5340244" y="5097567"/>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TextBox 46">
            <a:extLst>
              <a:ext uri="{FF2B5EF4-FFF2-40B4-BE49-F238E27FC236}">
                <a16:creationId xmlns:a16="http://schemas.microsoft.com/office/drawing/2014/main" id="{1BFE3FC1-7680-ADD0-58CF-9B1F82AA93D7}"/>
              </a:ext>
            </a:extLst>
          </p:cNvPr>
          <p:cNvSpPr txBox="1"/>
          <p:nvPr/>
        </p:nvSpPr>
        <p:spPr>
          <a:xfrm>
            <a:off x="6462000" y="4213671"/>
            <a:ext cx="1837017" cy="523220"/>
          </a:xfrm>
          <a:prstGeom prst="rect">
            <a:avLst/>
          </a:prstGeom>
          <a:noFill/>
        </p:spPr>
        <p:txBody>
          <a:bodyPr wrap="square" rtlCol="0">
            <a:spAutoFit/>
          </a:bodyPr>
          <a:lstStyle/>
          <a:p>
            <a:pPr algn="l"/>
            <a:r>
              <a:rPr lang="en-IE" sz="2800">
                <a:solidFill>
                  <a:srgbClr val="2D00D2"/>
                </a:solidFill>
              </a:rPr>
              <a:t>1</a:t>
            </a:r>
            <a:r>
              <a:rPr lang="en-IE" sz="2800" baseline="30000">
                <a:solidFill>
                  <a:srgbClr val="2D00D2"/>
                </a:solidFill>
              </a:rPr>
              <a:t>st</a:t>
            </a:r>
            <a:r>
              <a:rPr lang="en-IE" sz="2800">
                <a:solidFill>
                  <a:srgbClr val="2D00D2"/>
                </a:solidFill>
              </a:rPr>
              <a:t> order</a:t>
            </a:r>
          </a:p>
        </p:txBody>
      </p:sp>
      <p:cxnSp>
        <p:nvCxnSpPr>
          <p:cNvPr id="53" name="Straight Arrow Connector 52">
            <a:extLst>
              <a:ext uri="{FF2B5EF4-FFF2-40B4-BE49-F238E27FC236}">
                <a16:creationId xmlns:a16="http://schemas.microsoft.com/office/drawing/2014/main" id="{73F596E4-ABFC-E57D-CFEF-D47336BFCA6E}"/>
              </a:ext>
            </a:extLst>
          </p:cNvPr>
          <p:cNvCxnSpPr/>
          <p:nvPr/>
        </p:nvCxnSpPr>
        <p:spPr>
          <a:xfrm flipH="1">
            <a:off x="5780314" y="1741714"/>
            <a:ext cx="500743" cy="167408"/>
          </a:xfrm>
          <a:prstGeom prst="straightConnector1">
            <a:avLst/>
          </a:prstGeom>
          <a:ln w="28575">
            <a:solidFill>
              <a:srgbClr val="2D00D2"/>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8785FAE9-FE6C-37DB-5A41-7F6412FF1469}"/>
              </a:ext>
            </a:extLst>
          </p:cNvPr>
          <p:cNvCxnSpPr/>
          <p:nvPr/>
        </p:nvCxnSpPr>
        <p:spPr>
          <a:xfrm flipH="1">
            <a:off x="5759490" y="2562186"/>
            <a:ext cx="500743" cy="167408"/>
          </a:xfrm>
          <a:prstGeom prst="straightConnector1">
            <a:avLst/>
          </a:prstGeom>
          <a:ln w="28575">
            <a:solidFill>
              <a:srgbClr val="2D00D2"/>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67BAC87F-AEC6-A5F0-9068-9CD53F91A8E4}"/>
              </a:ext>
            </a:extLst>
          </p:cNvPr>
          <p:cNvCxnSpPr/>
          <p:nvPr/>
        </p:nvCxnSpPr>
        <p:spPr>
          <a:xfrm flipH="1">
            <a:off x="5798652" y="3264062"/>
            <a:ext cx="500743" cy="167408"/>
          </a:xfrm>
          <a:prstGeom prst="straightConnector1">
            <a:avLst/>
          </a:prstGeom>
          <a:ln w="28575">
            <a:solidFill>
              <a:srgbClr val="2D00D2"/>
            </a:solidFill>
            <a:tailEnd type="triangle"/>
          </a:ln>
        </p:spPr>
        <p:style>
          <a:lnRef idx="1">
            <a:schemeClr val="accent1"/>
          </a:lnRef>
          <a:fillRef idx="0">
            <a:schemeClr val="accent1"/>
          </a:fillRef>
          <a:effectRef idx="0">
            <a:schemeClr val="accent1"/>
          </a:effectRef>
          <a:fontRef idx="minor">
            <a:schemeClr val="tx1"/>
          </a:fontRef>
        </p:style>
      </p:cxnSp>
      <p:cxnSp>
        <p:nvCxnSpPr>
          <p:cNvPr id="56" name="Straight Arrow Connector 55">
            <a:extLst>
              <a:ext uri="{FF2B5EF4-FFF2-40B4-BE49-F238E27FC236}">
                <a16:creationId xmlns:a16="http://schemas.microsoft.com/office/drawing/2014/main" id="{072B939B-0EF0-8A72-910A-8939A88CC28F}"/>
              </a:ext>
            </a:extLst>
          </p:cNvPr>
          <p:cNvCxnSpPr>
            <a:cxnSpLocks/>
          </p:cNvCxnSpPr>
          <p:nvPr/>
        </p:nvCxnSpPr>
        <p:spPr>
          <a:xfrm flipH="1" flipV="1">
            <a:off x="5792722" y="4291165"/>
            <a:ext cx="467511" cy="96849"/>
          </a:xfrm>
          <a:prstGeom prst="straightConnector1">
            <a:avLst/>
          </a:prstGeom>
          <a:ln w="28575">
            <a:solidFill>
              <a:srgbClr val="2D00D2"/>
            </a:solidFill>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6BDD36E8-EA7C-BBC5-AE9D-C4367D3FF8EE}"/>
              </a:ext>
            </a:extLst>
          </p:cNvPr>
          <p:cNvCxnSpPr>
            <a:cxnSpLocks/>
          </p:cNvCxnSpPr>
          <p:nvPr/>
        </p:nvCxnSpPr>
        <p:spPr>
          <a:xfrm flipH="1" flipV="1">
            <a:off x="5831884" y="5253888"/>
            <a:ext cx="467511" cy="96849"/>
          </a:xfrm>
          <a:prstGeom prst="straightConnector1">
            <a:avLst/>
          </a:prstGeom>
          <a:ln w="28575">
            <a:solidFill>
              <a:srgbClr val="2D00D2"/>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2888003"/>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Arrow Connector 6">
            <a:extLst>
              <a:ext uri="{FF2B5EF4-FFF2-40B4-BE49-F238E27FC236}">
                <a16:creationId xmlns:a16="http://schemas.microsoft.com/office/drawing/2014/main" id="{1AD0EE7E-5EA0-38EE-8C42-ACE57DDD398A}"/>
              </a:ext>
            </a:extLst>
          </p:cNvPr>
          <p:cNvCxnSpPr>
            <a:cxnSpLocks/>
          </p:cNvCxnSpPr>
          <p:nvPr/>
        </p:nvCxnSpPr>
        <p:spPr>
          <a:xfrm flipH="1">
            <a:off x="5547353" y="3045375"/>
            <a:ext cx="728501" cy="410257"/>
          </a:xfrm>
          <a:prstGeom prst="straightConnector1">
            <a:avLst/>
          </a:prstGeom>
          <a:ln>
            <a:solidFill>
              <a:srgbClr val="2D00D2"/>
            </a:solidFill>
            <a:tailEnd type="triangle"/>
          </a:ln>
        </p:spPr>
        <p:style>
          <a:lnRef idx="3">
            <a:schemeClr val="accent2"/>
          </a:lnRef>
          <a:fillRef idx="0">
            <a:schemeClr val="accent2"/>
          </a:fillRef>
          <a:effectRef idx="2">
            <a:schemeClr val="accent2"/>
          </a:effectRef>
          <a:fontRef idx="minor">
            <a:schemeClr val="tx1"/>
          </a:fontRef>
        </p:style>
      </p:cxnSp>
      <p:sp>
        <p:nvSpPr>
          <p:cNvPr id="4" name="Rectangle 3">
            <a:extLst>
              <a:ext uri="{FF2B5EF4-FFF2-40B4-BE49-F238E27FC236}">
                <a16:creationId xmlns:a16="http://schemas.microsoft.com/office/drawing/2014/main" id="{D4C9B871-E94F-2970-64DB-B635614D51FC}"/>
              </a:ext>
            </a:extLst>
          </p:cNvPr>
          <p:cNvSpPr/>
          <p:nvPr/>
        </p:nvSpPr>
        <p:spPr>
          <a:xfrm>
            <a:off x="6089148" y="2383354"/>
            <a:ext cx="2762752" cy="1514786"/>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507" name="Text Box 5">
            <a:extLst>
              <a:ext uri="{FF2B5EF4-FFF2-40B4-BE49-F238E27FC236}">
                <a16:creationId xmlns:a16="http://schemas.microsoft.com/office/drawing/2014/main" id="{B1BDD5BD-71D1-AD1A-266F-115EEB8F0B26}"/>
              </a:ext>
            </a:extLst>
          </p:cNvPr>
          <p:cNvSpPr txBox="1">
            <a:spLocks noChangeArrowheads="1"/>
          </p:cNvSpPr>
          <p:nvPr/>
        </p:nvSpPr>
        <p:spPr bwMode="auto">
          <a:xfrm>
            <a:off x="259092" y="98812"/>
            <a:ext cx="8713788" cy="954107"/>
          </a:xfrm>
          <a:prstGeom prst="rect">
            <a:avLst/>
          </a:prstGeom>
          <a:solidFill>
            <a:schemeClr val="accent2">
              <a:lumMod val="20000"/>
              <a:lumOff val="80000"/>
            </a:schemeClr>
          </a:solidFill>
          <a:ln>
            <a:noFill/>
          </a:ln>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IE" altLang="en-US" sz="2800" b="1"/>
              <a:t>Recap: What is another name for the 0</a:t>
            </a:r>
            <a:r>
              <a:rPr lang="en-IE" altLang="en-US" sz="2800" b="1" baseline="30000"/>
              <a:t>th</a:t>
            </a:r>
            <a:r>
              <a:rPr lang="en-IE" altLang="en-US" sz="2800" b="1"/>
              <a:t>-order image?</a:t>
            </a:r>
            <a:endParaRPr lang="en-GB" altLang="en-US" sz="2800" b="1"/>
          </a:p>
        </p:txBody>
      </p:sp>
      <p:sp>
        <p:nvSpPr>
          <p:cNvPr id="32" name="TextBox 31">
            <a:extLst>
              <a:ext uri="{FF2B5EF4-FFF2-40B4-BE49-F238E27FC236}">
                <a16:creationId xmlns:a16="http://schemas.microsoft.com/office/drawing/2014/main" id="{43F8D972-165F-920D-F8C5-DAFE4A509CCA}"/>
              </a:ext>
            </a:extLst>
          </p:cNvPr>
          <p:cNvSpPr txBox="1"/>
          <p:nvPr/>
        </p:nvSpPr>
        <p:spPr>
          <a:xfrm>
            <a:off x="6478239" y="2727283"/>
            <a:ext cx="385042" cy="523220"/>
          </a:xfrm>
          <a:prstGeom prst="rect">
            <a:avLst/>
          </a:prstGeom>
          <a:noFill/>
        </p:spPr>
        <p:txBody>
          <a:bodyPr wrap="none" rtlCol="0">
            <a:spAutoFit/>
          </a:bodyPr>
          <a:lstStyle/>
          <a:p>
            <a:pPr algn="l"/>
            <a:r>
              <a:rPr lang="en-GB" sz="2800"/>
              <a:t>?</a:t>
            </a:r>
          </a:p>
        </p:txBody>
      </p:sp>
      <p:sp>
        <p:nvSpPr>
          <p:cNvPr id="2" name="TextBox 1">
            <a:extLst>
              <a:ext uri="{FF2B5EF4-FFF2-40B4-BE49-F238E27FC236}">
                <a16:creationId xmlns:a16="http://schemas.microsoft.com/office/drawing/2014/main" id="{FF19B302-89CC-F5D1-3D73-98E7B00CF068}"/>
              </a:ext>
            </a:extLst>
          </p:cNvPr>
          <p:cNvSpPr txBox="1"/>
          <p:nvPr/>
        </p:nvSpPr>
        <p:spPr>
          <a:xfrm>
            <a:off x="6275854" y="2497883"/>
            <a:ext cx="2453578" cy="1200329"/>
          </a:xfrm>
          <a:prstGeom prst="rect">
            <a:avLst/>
          </a:prstGeom>
          <a:solidFill>
            <a:srgbClr val="FFFF00"/>
          </a:solidFill>
        </p:spPr>
        <p:txBody>
          <a:bodyPr wrap="square" rtlCol="0">
            <a:spAutoFit/>
          </a:bodyPr>
          <a:lstStyle/>
          <a:p>
            <a:pPr algn="l"/>
            <a:r>
              <a:rPr lang="en-IE" sz="3600" b="1">
                <a:solidFill>
                  <a:srgbClr val="2D00D2"/>
                </a:solidFill>
              </a:rPr>
              <a:t>Central image</a:t>
            </a:r>
          </a:p>
        </p:txBody>
      </p:sp>
      <p:sp>
        <p:nvSpPr>
          <p:cNvPr id="33" name="Rectangle: Rounded Corners 32">
            <a:extLst>
              <a:ext uri="{FF2B5EF4-FFF2-40B4-BE49-F238E27FC236}">
                <a16:creationId xmlns:a16="http://schemas.microsoft.com/office/drawing/2014/main" id="{D4B54379-F540-EF53-01E7-048E8E882DE2}"/>
              </a:ext>
            </a:extLst>
          </p:cNvPr>
          <p:cNvSpPr/>
          <p:nvPr/>
        </p:nvSpPr>
        <p:spPr>
          <a:xfrm>
            <a:off x="414568" y="3373108"/>
            <a:ext cx="1119188" cy="325104"/>
          </a:xfrm>
          <a:prstGeom prst="roundRect">
            <a:avLst/>
          </a:prstGeom>
          <a:solidFill>
            <a:schemeClr val="bg1">
              <a:lumMod val="7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4" name="Straight Connector 33">
            <a:extLst>
              <a:ext uri="{FF2B5EF4-FFF2-40B4-BE49-F238E27FC236}">
                <a16:creationId xmlns:a16="http://schemas.microsoft.com/office/drawing/2014/main" id="{3ED3A909-42F3-F1BC-F47B-5E508791D472}"/>
              </a:ext>
            </a:extLst>
          </p:cNvPr>
          <p:cNvCxnSpPr>
            <a:cxnSpLocks/>
            <a:stCxn id="33" idx="3"/>
          </p:cNvCxnSpPr>
          <p:nvPr/>
        </p:nvCxnSpPr>
        <p:spPr>
          <a:xfrm>
            <a:off x="1533756" y="3535660"/>
            <a:ext cx="955344" cy="1998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35" name="Rectangle 34">
            <a:extLst>
              <a:ext uri="{FF2B5EF4-FFF2-40B4-BE49-F238E27FC236}">
                <a16:creationId xmlns:a16="http://schemas.microsoft.com/office/drawing/2014/main" id="{D7E206BF-5758-6654-1DD8-16BBF81A9B78}"/>
              </a:ext>
            </a:extLst>
          </p:cNvPr>
          <p:cNvSpPr/>
          <p:nvPr/>
        </p:nvSpPr>
        <p:spPr>
          <a:xfrm>
            <a:off x="2323052" y="3292929"/>
            <a:ext cx="45719" cy="499849"/>
          </a:xfrm>
          <a:prstGeom prst="rect">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6" name="Straight Connector 35">
            <a:extLst>
              <a:ext uri="{FF2B5EF4-FFF2-40B4-BE49-F238E27FC236}">
                <a16:creationId xmlns:a16="http://schemas.microsoft.com/office/drawing/2014/main" id="{2FFECE9D-F667-13A3-2939-8C64EE3D7DF7}"/>
              </a:ext>
            </a:extLst>
          </p:cNvPr>
          <p:cNvCxnSpPr>
            <a:cxnSpLocks/>
            <a:stCxn id="35" idx="3"/>
          </p:cNvCxnSpPr>
          <p:nvPr/>
        </p:nvCxnSpPr>
        <p:spPr>
          <a:xfrm flipV="1">
            <a:off x="2368771" y="1998990"/>
            <a:ext cx="2888550" cy="154386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E794F925-850E-C511-BD70-B96C987E4E10}"/>
              </a:ext>
            </a:extLst>
          </p:cNvPr>
          <p:cNvCxnSpPr>
            <a:cxnSpLocks/>
          </p:cNvCxnSpPr>
          <p:nvPr/>
        </p:nvCxnSpPr>
        <p:spPr>
          <a:xfrm>
            <a:off x="2368771" y="3542853"/>
            <a:ext cx="2823511" cy="159161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E1C00A7F-642E-CB89-E090-75A4FBBFD730}"/>
              </a:ext>
            </a:extLst>
          </p:cNvPr>
          <p:cNvCxnSpPr>
            <a:cxnSpLocks/>
            <a:stCxn id="35" idx="1"/>
          </p:cNvCxnSpPr>
          <p:nvPr/>
        </p:nvCxnSpPr>
        <p:spPr>
          <a:xfrm flipV="1">
            <a:off x="2323052" y="2836438"/>
            <a:ext cx="2934269" cy="70641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5D13750-1430-7AF5-9069-9DED55FA8FD3}"/>
              </a:ext>
            </a:extLst>
          </p:cNvPr>
          <p:cNvCxnSpPr>
            <a:cxnSpLocks/>
          </p:cNvCxnSpPr>
          <p:nvPr/>
        </p:nvCxnSpPr>
        <p:spPr>
          <a:xfrm>
            <a:off x="2345911" y="3542852"/>
            <a:ext cx="2934269" cy="70641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4894B7E-62DF-FF07-07C2-D10D353BD3BC}"/>
              </a:ext>
            </a:extLst>
          </p:cNvPr>
          <p:cNvCxnSpPr>
            <a:cxnSpLocks/>
            <a:stCxn id="35" idx="3"/>
          </p:cNvCxnSpPr>
          <p:nvPr/>
        </p:nvCxnSpPr>
        <p:spPr>
          <a:xfrm flipV="1">
            <a:off x="2368771" y="3502052"/>
            <a:ext cx="2888550" cy="40802"/>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a16:creationId xmlns:a16="http://schemas.microsoft.com/office/drawing/2014/main" id="{749B1F95-9DC7-55DA-34A3-5558F7BF9D54}"/>
              </a:ext>
            </a:extLst>
          </p:cNvPr>
          <p:cNvSpPr/>
          <p:nvPr/>
        </p:nvSpPr>
        <p:spPr>
          <a:xfrm>
            <a:off x="5257322" y="1562595"/>
            <a:ext cx="201766" cy="3723027"/>
          </a:xfrm>
          <a:prstGeom prst="rect">
            <a:avLst/>
          </a:prstGeom>
          <a:solidFill>
            <a:schemeClr val="bg1">
              <a:lumMod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TextBox 41">
            <a:extLst>
              <a:ext uri="{FF2B5EF4-FFF2-40B4-BE49-F238E27FC236}">
                <a16:creationId xmlns:a16="http://schemas.microsoft.com/office/drawing/2014/main" id="{993ACCF1-5616-C52F-9E2D-9E1B505A5303}"/>
              </a:ext>
            </a:extLst>
          </p:cNvPr>
          <p:cNvSpPr txBox="1"/>
          <p:nvPr/>
        </p:nvSpPr>
        <p:spPr>
          <a:xfrm>
            <a:off x="401868" y="2836438"/>
            <a:ext cx="1085554" cy="523220"/>
          </a:xfrm>
          <a:prstGeom prst="rect">
            <a:avLst/>
          </a:prstGeom>
          <a:noFill/>
        </p:spPr>
        <p:txBody>
          <a:bodyPr wrap="none" rtlCol="0">
            <a:spAutoFit/>
          </a:bodyPr>
          <a:lstStyle/>
          <a:p>
            <a:pPr algn="l"/>
            <a:r>
              <a:rPr lang="en-GB" sz="2800"/>
              <a:t>Laser</a:t>
            </a:r>
          </a:p>
        </p:txBody>
      </p:sp>
      <p:sp>
        <p:nvSpPr>
          <p:cNvPr id="43" name="TextBox 42">
            <a:extLst>
              <a:ext uri="{FF2B5EF4-FFF2-40B4-BE49-F238E27FC236}">
                <a16:creationId xmlns:a16="http://schemas.microsoft.com/office/drawing/2014/main" id="{622D329E-2E52-C7DA-4878-3B56CDD8F729}"/>
              </a:ext>
            </a:extLst>
          </p:cNvPr>
          <p:cNvSpPr txBox="1"/>
          <p:nvPr/>
        </p:nvSpPr>
        <p:spPr>
          <a:xfrm>
            <a:off x="1006431" y="1429247"/>
            <a:ext cx="2229710" cy="954107"/>
          </a:xfrm>
          <a:prstGeom prst="rect">
            <a:avLst/>
          </a:prstGeom>
          <a:noFill/>
        </p:spPr>
        <p:txBody>
          <a:bodyPr wrap="square" rtlCol="0">
            <a:spAutoFit/>
          </a:bodyPr>
          <a:lstStyle/>
          <a:p>
            <a:pPr algn="l"/>
            <a:r>
              <a:rPr lang="en-GB" sz="2800"/>
              <a:t>Diffraction grating</a:t>
            </a:r>
          </a:p>
        </p:txBody>
      </p:sp>
      <p:cxnSp>
        <p:nvCxnSpPr>
          <p:cNvPr id="44" name="Straight Arrow Connector 43">
            <a:extLst>
              <a:ext uri="{FF2B5EF4-FFF2-40B4-BE49-F238E27FC236}">
                <a16:creationId xmlns:a16="http://schemas.microsoft.com/office/drawing/2014/main" id="{DAFB20A3-6FEC-F7CF-DA4F-69E80D6D91F1}"/>
              </a:ext>
            </a:extLst>
          </p:cNvPr>
          <p:cNvCxnSpPr>
            <a:cxnSpLocks/>
          </p:cNvCxnSpPr>
          <p:nvPr/>
        </p:nvCxnSpPr>
        <p:spPr>
          <a:xfrm>
            <a:off x="2121286" y="2519736"/>
            <a:ext cx="229687" cy="59919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5" name="Freeform: Shape 44">
            <a:extLst>
              <a:ext uri="{FF2B5EF4-FFF2-40B4-BE49-F238E27FC236}">
                <a16:creationId xmlns:a16="http://schemas.microsoft.com/office/drawing/2014/main" id="{ED218711-47E4-06DB-C3E0-0CCEAA856230}"/>
              </a:ext>
            </a:extLst>
          </p:cNvPr>
          <p:cNvSpPr/>
          <p:nvPr/>
        </p:nvSpPr>
        <p:spPr bwMode="auto">
          <a:xfrm rot="6983644">
            <a:off x="4100351" y="440997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46" name="Freeform: Shape 45">
            <a:extLst>
              <a:ext uri="{FF2B5EF4-FFF2-40B4-BE49-F238E27FC236}">
                <a16:creationId xmlns:a16="http://schemas.microsoft.com/office/drawing/2014/main" id="{E0DF2BD1-A111-519B-CC05-68F9AE4E0B46}"/>
              </a:ext>
            </a:extLst>
          </p:cNvPr>
          <p:cNvSpPr/>
          <p:nvPr/>
        </p:nvSpPr>
        <p:spPr bwMode="auto">
          <a:xfrm rot="14302332" flipV="1">
            <a:off x="4078068" y="245284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47" name="Freeform: Shape 46">
            <a:extLst>
              <a:ext uri="{FF2B5EF4-FFF2-40B4-BE49-F238E27FC236}">
                <a16:creationId xmlns:a16="http://schemas.microsoft.com/office/drawing/2014/main" id="{370E7BE5-8621-5D58-700A-39FB77E130B0}"/>
              </a:ext>
            </a:extLst>
          </p:cNvPr>
          <p:cNvSpPr/>
          <p:nvPr/>
        </p:nvSpPr>
        <p:spPr bwMode="auto">
          <a:xfrm rot="15438100" flipV="1">
            <a:off x="4334993" y="290135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48" name="Freeform: Shape 47">
            <a:extLst>
              <a:ext uri="{FF2B5EF4-FFF2-40B4-BE49-F238E27FC236}">
                <a16:creationId xmlns:a16="http://schemas.microsoft.com/office/drawing/2014/main" id="{9A2BC72A-40B0-4645-D0EB-2EA5F60CDE17}"/>
              </a:ext>
            </a:extLst>
          </p:cNvPr>
          <p:cNvSpPr/>
          <p:nvPr/>
        </p:nvSpPr>
        <p:spPr bwMode="auto">
          <a:xfrm rot="6161900">
            <a:off x="4285408" y="387317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49" name="Freeform: Shape 48">
            <a:extLst>
              <a:ext uri="{FF2B5EF4-FFF2-40B4-BE49-F238E27FC236}">
                <a16:creationId xmlns:a16="http://schemas.microsoft.com/office/drawing/2014/main" id="{6F709837-BB19-CE35-1262-8CD285B8E799}"/>
              </a:ext>
            </a:extLst>
          </p:cNvPr>
          <p:cNvSpPr/>
          <p:nvPr/>
        </p:nvSpPr>
        <p:spPr bwMode="auto">
          <a:xfrm rot="5400000">
            <a:off x="4361790" y="3367457"/>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50" name="Freeform: Shape 49">
            <a:extLst>
              <a:ext uri="{FF2B5EF4-FFF2-40B4-BE49-F238E27FC236}">
                <a16:creationId xmlns:a16="http://schemas.microsoft.com/office/drawing/2014/main" id="{77C8039E-8480-1C50-E05F-D8C372945061}"/>
              </a:ext>
            </a:extLst>
          </p:cNvPr>
          <p:cNvSpPr/>
          <p:nvPr/>
        </p:nvSpPr>
        <p:spPr bwMode="auto">
          <a:xfrm rot="5400000">
            <a:off x="1807274" y="3397435"/>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51" name="Star: 6 Points 50">
            <a:extLst>
              <a:ext uri="{FF2B5EF4-FFF2-40B4-BE49-F238E27FC236}">
                <a16:creationId xmlns:a16="http://schemas.microsoft.com/office/drawing/2014/main" id="{37BAB0CC-7932-4584-6B0B-BCB4A41CA8A3}"/>
              </a:ext>
            </a:extLst>
          </p:cNvPr>
          <p:cNvSpPr/>
          <p:nvPr/>
        </p:nvSpPr>
        <p:spPr>
          <a:xfrm>
            <a:off x="5198259" y="4137275"/>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Star: 6 Points 51">
            <a:extLst>
              <a:ext uri="{FF2B5EF4-FFF2-40B4-BE49-F238E27FC236}">
                <a16:creationId xmlns:a16="http://schemas.microsoft.com/office/drawing/2014/main" id="{10FF922E-72CB-81B3-4BC4-4AFCC2C4113A}"/>
              </a:ext>
            </a:extLst>
          </p:cNvPr>
          <p:cNvSpPr/>
          <p:nvPr/>
        </p:nvSpPr>
        <p:spPr>
          <a:xfrm>
            <a:off x="5221778" y="3410461"/>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Star: 6 Points 52">
            <a:extLst>
              <a:ext uri="{FF2B5EF4-FFF2-40B4-BE49-F238E27FC236}">
                <a16:creationId xmlns:a16="http://schemas.microsoft.com/office/drawing/2014/main" id="{550FC663-288D-A1B4-0BA2-EF3A1CA33ECD}"/>
              </a:ext>
            </a:extLst>
          </p:cNvPr>
          <p:cNvSpPr/>
          <p:nvPr/>
        </p:nvSpPr>
        <p:spPr>
          <a:xfrm>
            <a:off x="5198259" y="2789214"/>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4" name="Star: 6 Points 53">
            <a:extLst>
              <a:ext uri="{FF2B5EF4-FFF2-40B4-BE49-F238E27FC236}">
                <a16:creationId xmlns:a16="http://schemas.microsoft.com/office/drawing/2014/main" id="{9217C20F-3BDC-E386-9CCA-3B899C5D5696}"/>
              </a:ext>
            </a:extLst>
          </p:cNvPr>
          <p:cNvSpPr/>
          <p:nvPr/>
        </p:nvSpPr>
        <p:spPr>
          <a:xfrm>
            <a:off x="5165337" y="1951238"/>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5" name="Star: 6 Points 54">
            <a:extLst>
              <a:ext uri="{FF2B5EF4-FFF2-40B4-BE49-F238E27FC236}">
                <a16:creationId xmlns:a16="http://schemas.microsoft.com/office/drawing/2014/main" id="{AB4AA20D-F99C-C582-4E7B-E068B4ED8DBB}"/>
              </a:ext>
            </a:extLst>
          </p:cNvPr>
          <p:cNvSpPr/>
          <p:nvPr/>
        </p:nvSpPr>
        <p:spPr>
          <a:xfrm>
            <a:off x="5175144" y="5097567"/>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62068982"/>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Text Box 5">
            <a:extLst>
              <a:ext uri="{FF2B5EF4-FFF2-40B4-BE49-F238E27FC236}">
                <a16:creationId xmlns:a16="http://schemas.microsoft.com/office/drawing/2014/main" id="{A50405A5-03CD-A233-F8C3-5A1EF073F0A9}"/>
              </a:ext>
            </a:extLst>
          </p:cNvPr>
          <p:cNvSpPr txBox="1">
            <a:spLocks noChangeArrowheads="1"/>
          </p:cNvSpPr>
          <p:nvPr/>
        </p:nvSpPr>
        <p:spPr bwMode="auto">
          <a:xfrm>
            <a:off x="419200" y="1509490"/>
            <a:ext cx="82804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20000"/>
              </a:spcBef>
            </a:pPr>
            <a:r>
              <a:rPr lang="en-US" altLang="en-US" sz="2800"/>
              <a:t>The distance  </a:t>
            </a:r>
            <a:r>
              <a:rPr lang="en-US" altLang="en-US" sz="2800" i="1"/>
              <a:t>d</a:t>
            </a:r>
            <a:r>
              <a:rPr lang="en-US" altLang="en-US" sz="2800"/>
              <a:t>  between two adjacent slits.</a:t>
            </a:r>
            <a:endParaRPr lang="en-GB" altLang="en-US" sz="2800"/>
          </a:p>
        </p:txBody>
      </p:sp>
      <p:sp>
        <p:nvSpPr>
          <p:cNvPr id="16388" name="Text Box 6">
            <a:extLst>
              <a:ext uri="{FF2B5EF4-FFF2-40B4-BE49-F238E27FC236}">
                <a16:creationId xmlns:a16="http://schemas.microsoft.com/office/drawing/2014/main" id="{0373ED3B-7D3F-5E61-7577-04C32681ADE0}"/>
              </a:ext>
            </a:extLst>
          </p:cNvPr>
          <p:cNvSpPr txBox="1">
            <a:spLocks noChangeArrowheads="1"/>
          </p:cNvSpPr>
          <p:nvPr/>
        </p:nvSpPr>
        <p:spPr bwMode="auto">
          <a:xfrm>
            <a:off x="344917" y="63614"/>
            <a:ext cx="82804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US" altLang="en-US" sz="3200"/>
              <a:t>What is the </a:t>
            </a:r>
            <a:r>
              <a:rPr lang="en-US" altLang="en-US" sz="3200" b="1"/>
              <a:t>Grating Constant</a:t>
            </a:r>
            <a:r>
              <a:rPr lang="en-US" altLang="en-US" sz="3200"/>
              <a:t> (</a:t>
            </a:r>
            <a:r>
              <a:rPr lang="en-US" altLang="en-US" sz="3200" i="1"/>
              <a:t>d</a:t>
            </a:r>
            <a:r>
              <a:rPr lang="en-US" altLang="en-US" sz="3200"/>
              <a:t>)?</a:t>
            </a:r>
            <a:endParaRPr lang="en-GB" altLang="en-US" sz="3200"/>
          </a:p>
        </p:txBody>
      </p:sp>
      <p:sp>
        <p:nvSpPr>
          <p:cNvPr id="3" name="TextBox 2">
            <a:extLst>
              <a:ext uri="{FF2B5EF4-FFF2-40B4-BE49-F238E27FC236}">
                <a16:creationId xmlns:a16="http://schemas.microsoft.com/office/drawing/2014/main" id="{37B99C39-9ACA-0AA5-E655-0339298B1CFF}"/>
              </a:ext>
            </a:extLst>
          </p:cNvPr>
          <p:cNvSpPr txBox="1"/>
          <p:nvPr/>
        </p:nvSpPr>
        <p:spPr>
          <a:xfrm>
            <a:off x="4079471" y="4786173"/>
            <a:ext cx="765799" cy="584775"/>
          </a:xfrm>
          <a:prstGeom prst="rect">
            <a:avLst/>
          </a:prstGeom>
          <a:noFill/>
        </p:spPr>
        <p:txBody>
          <a:bodyPr wrap="square" rtlCol="0">
            <a:spAutoFit/>
          </a:bodyPr>
          <a:lstStyle/>
          <a:p>
            <a:r>
              <a:rPr lang="en-IE" sz="3200"/>
              <a:t>Slit</a:t>
            </a:r>
          </a:p>
        </p:txBody>
      </p:sp>
      <p:cxnSp>
        <p:nvCxnSpPr>
          <p:cNvPr id="8" name="Straight Arrow Connector 7">
            <a:extLst>
              <a:ext uri="{FF2B5EF4-FFF2-40B4-BE49-F238E27FC236}">
                <a16:creationId xmlns:a16="http://schemas.microsoft.com/office/drawing/2014/main" id="{EF48392F-F4C1-4565-F0E6-5417688A9622}"/>
              </a:ext>
            </a:extLst>
          </p:cNvPr>
          <p:cNvCxnSpPr>
            <a:cxnSpLocks/>
          </p:cNvCxnSpPr>
          <p:nvPr/>
        </p:nvCxnSpPr>
        <p:spPr>
          <a:xfrm flipV="1">
            <a:off x="4615334" y="4087043"/>
            <a:ext cx="339840" cy="67669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EF920095-F80D-531A-58F4-DEE56EF21F3A}"/>
              </a:ext>
            </a:extLst>
          </p:cNvPr>
          <p:cNvSpPr txBox="1"/>
          <p:nvPr/>
        </p:nvSpPr>
        <p:spPr>
          <a:xfrm>
            <a:off x="4113813" y="2984188"/>
            <a:ext cx="45719" cy="523220"/>
          </a:xfrm>
          <a:prstGeom prst="rect">
            <a:avLst/>
          </a:prstGeom>
          <a:noFill/>
        </p:spPr>
        <p:txBody>
          <a:bodyPr wrap="square" rtlCol="0">
            <a:spAutoFit/>
          </a:bodyPr>
          <a:lstStyle/>
          <a:p>
            <a:pPr algn="l"/>
            <a:r>
              <a:rPr lang="en-IE" sz="2800"/>
              <a:t>d</a:t>
            </a:r>
          </a:p>
        </p:txBody>
      </p:sp>
      <p:cxnSp>
        <p:nvCxnSpPr>
          <p:cNvPr id="12" name="Straight Arrow Connector 11">
            <a:extLst>
              <a:ext uri="{FF2B5EF4-FFF2-40B4-BE49-F238E27FC236}">
                <a16:creationId xmlns:a16="http://schemas.microsoft.com/office/drawing/2014/main" id="{402BC973-6EAE-57F7-F697-CA8BA36D47A8}"/>
              </a:ext>
            </a:extLst>
          </p:cNvPr>
          <p:cNvCxnSpPr>
            <a:cxnSpLocks/>
          </p:cNvCxnSpPr>
          <p:nvPr/>
        </p:nvCxnSpPr>
        <p:spPr>
          <a:xfrm flipH="1">
            <a:off x="3537749" y="3311475"/>
            <a:ext cx="351499"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682211E8-CD2C-F83A-5ACA-638CE92C2023}"/>
              </a:ext>
            </a:extLst>
          </p:cNvPr>
          <p:cNvCxnSpPr>
            <a:cxnSpLocks/>
          </p:cNvCxnSpPr>
          <p:nvPr/>
        </p:nvCxnSpPr>
        <p:spPr>
          <a:xfrm>
            <a:off x="4577594" y="3311475"/>
            <a:ext cx="400315"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65BE5B25-6B30-FB9F-8810-A3AC6D8B3400}"/>
              </a:ext>
            </a:extLst>
          </p:cNvPr>
          <p:cNvSpPr/>
          <p:nvPr/>
        </p:nvSpPr>
        <p:spPr>
          <a:xfrm>
            <a:off x="2208312" y="3908126"/>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7C4CC544-AD9E-161E-FC38-180EFE0BAD32}"/>
              </a:ext>
            </a:extLst>
          </p:cNvPr>
          <p:cNvSpPr/>
          <p:nvPr/>
        </p:nvSpPr>
        <p:spPr>
          <a:xfrm>
            <a:off x="3720480" y="3908126"/>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extLst>
              <a:ext uri="{FF2B5EF4-FFF2-40B4-BE49-F238E27FC236}">
                <a16:creationId xmlns:a16="http://schemas.microsoft.com/office/drawing/2014/main" id="{FA07ABCE-A456-3178-C11D-9853B70034F4}"/>
              </a:ext>
            </a:extLst>
          </p:cNvPr>
          <p:cNvSpPr/>
          <p:nvPr/>
        </p:nvSpPr>
        <p:spPr>
          <a:xfrm>
            <a:off x="5232648" y="3908126"/>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7" name="Straight Connector 16">
            <a:extLst>
              <a:ext uri="{FF2B5EF4-FFF2-40B4-BE49-F238E27FC236}">
                <a16:creationId xmlns:a16="http://schemas.microsoft.com/office/drawing/2014/main" id="{2D70239B-14C5-087D-8A24-9B12939FDC48}"/>
              </a:ext>
            </a:extLst>
          </p:cNvPr>
          <p:cNvCxnSpPr/>
          <p:nvPr/>
        </p:nvCxnSpPr>
        <p:spPr>
          <a:xfrm flipV="1">
            <a:off x="3547874" y="3336668"/>
            <a:ext cx="0" cy="969866"/>
          </a:xfrm>
          <a:prstGeom prst="line">
            <a:avLst/>
          </a:prstGeom>
          <a:ln w="19050" cap="flat" cmpd="sng" algn="ctr">
            <a:solidFill>
              <a:schemeClr val="accent2"/>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8" name="Straight Connector 17">
            <a:extLst>
              <a:ext uri="{FF2B5EF4-FFF2-40B4-BE49-F238E27FC236}">
                <a16:creationId xmlns:a16="http://schemas.microsoft.com/office/drawing/2014/main" id="{B9208F8D-89F5-A120-6DB3-30CE6F33C5A2}"/>
              </a:ext>
            </a:extLst>
          </p:cNvPr>
          <p:cNvCxnSpPr/>
          <p:nvPr/>
        </p:nvCxnSpPr>
        <p:spPr>
          <a:xfrm flipV="1">
            <a:off x="5055225" y="3336668"/>
            <a:ext cx="0" cy="969866"/>
          </a:xfrm>
          <a:prstGeom prst="line">
            <a:avLst/>
          </a:prstGeom>
          <a:ln w="19050" cap="flat" cmpd="sng" algn="ctr">
            <a:solidFill>
              <a:schemeClr val="accent2"/>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19" name="TextBox 18">
            <a:extLst>
              <a:ext uri="{FF2B5EF4-FFF2-40B4-BE49-F238E27FC236}">
                <a16:creationId xmlns:a16="http://schemas.microsoft.com/office/drawing/2014/main" id="{A62167C6-DFFA-314D-ED49-CC22A600EB9A}"/>
              </a:ext>
            </a:extLst>
          </p:cNvPr>
          <p:cNvSpPr txBox="1"/>
          <p:nvPr/>
        </p:nvSpPr>
        <p:spPr>
          <a:xfrm>
            <a:off x="2522633" y="4763735"/>
            <a:ext cx="765799" cy="584775"/>
          </a:xfrm>
          <a:prstGeom prst="rect">
            <a:avLst/>
          </a:prstGeom>
          <a:noFill/>
        </p:spPr>
        <p:txBody>
          <a:bodyPr wrap="square" rtlCol="0">
            <a:spAutoFit/>
          </a:bodyPr>
          <a:lstStyle/>
          <a:p>
            <a:r>
              <a:rPr lang="en-IE" sz="3200"/>
              <a:t>Slit</a:t>
            </a:r>
          </a:p>
        </p:txBody>
      </p:sp>
      <p:cxnSp>
        <p:nvCxnSpPr>
          <p:cNvPr id="22" name="Straight Arrow Connector 21">
            <a:extLst>
              <a:ext uri="{FF2B5EF4-FFF2-40B4-BE49-F238E27FC236}">
                <a16:creationId xmlns:a16="http://schemas.microsoft.com/office/drawing/2014/main" id="{70E14EE3-DC5C-181D-777D-0B8EBAED4E39}"/>
              </a:ext>
            </a:extLst>
          </p:cNvPr>
          <p:cNvCxnSpPr>
            <a:cxnSpLocks/>
          </p:cNvCxnSpPr>
          <p:nvPr/>
        </p:nvCxnSpPr>
        <p:spPr>
          <a:xfrm flipV="1">
            <a:off x="3174191" y="4109481"/>
            <a:ext cx="339840" cy="67669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28BD8BF0-789A-5F2B-8053-0B7E73F05396}"/>
              </a:ext>
            </a:extLst>
          </p:cNvPr>
          <p:cNvSpPr/>
          <p:nvPr/>
        </p:nvSpPr>
        <p:spPr>
          <a:xfrm>
            <a:off x="6739999" y="3908126"/>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A97ED1A5-1E96-D516-701D-7F1C5B2CDEA8}"/>
              </a:ext>
            </a:extLst>
          </p:cNvPr>
          <p:cNvSpPr/>
          <p:nvPr/>
        </p:nvSpPr>
        <p:spPr>
          <a:xfrm>
            <a:off x="706101" y="3908126"/>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3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7" grpId="0"/>
      <p:bldP spid="3" grpId="0"/>
      <p:bldP spid="10" grpId="0"/>
      <p:bldP spid="19"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4" name="Text Box 5">
            <a:extLst>
              <a:ext uri="{FF2B5EF4-FFF2-40B4-BE49-F238E27FC236}">
                <a16:creationId xmlns:a16="http://schemas.microsoft.com/office/drawing/2014/main" id="{3743A782-60AF-3951-B2E5-5218CD969E7E}"/>
              </a:ext>
            </a:extLst>
          </p:cNvPr>
          <p:cNvSpPr txBox="1">
            <a:spLocks noChangeArrowheads="1"/>
          </p:cNvSpPr>
          <p:nvPr/>
        </p:nvSpPr>
        <p:spPr bwMode="auto">
          <a:xfrm>
            <a:off x="454202" y="1413489"/>
            <a:ext cx="854474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IE" altLang="en-US" sz="2800" dirty="0">
                <a:solidFill>
                  <a:srgbClr val="0000FF"/>
                </a:solidFill>
              </a:rPr>
              <a:t>Let d = grating constant.</a:t>
            </a:r>
          </a:p>
        </p:txBody>
      </p:sp>
      <p:grpSp>
        <p:nvGrpSpPr>
          <p:cNvPr id="21" name="Group 20">
            <a:extLst>
              <a:ext uri="{FF2B5EF4-FFF2-40B4-BE49-F238E27FC236}">
                <a16:creationId xmlns:a16="http://schemas.microsoft.com/office/drawing/2014/main" id="{CC44865D-9AC4-2C66-D88E-0AA84E6D5A1C}"/>
              </a:ext>
            </a:extLst>
          </p:cNvPr>
          <p:cNvGrpSpPr/>
          <p:nvPr/>
        </p:nvGrpSpPr>
        <p:grpSpPr>
          <a:xfrm>
            <a:off x="2034453" y="1768982"/>
            <a:ext cx="4104456" cy="1660018"/>
            <a:chOff x="-2157948" y="2937430"/>
            <a:chExt cx="4104456" cy="1660018"/>
          </a:xfrm>
        </p:grpSpPr>
        <p:sp>
          <p:nvSpPr>
            <p:cNvPr id="3" name="TextBox 2">
              <a:extLst>
                <a:ext uri="{FF2B5EF4-FFF2-40B4-BE49-F238E27FC236}">
                  <a16:creationId xmlns:a16="http://schemas.microsoft.com/office/drawing/2014/main" id="{F90068E4-EDD5-907E-2F05-12925EC1B9EE}"/>
                </a:ext>
              </a:extLst>
            </p:cNvPr>
            <p:cNvSpPr txBox="1"/>
            <p:nvPr/>
          </p:nvSpPr>
          <p:spPr>
            <a:xfrm>
              <a:off x="1078780" y="2937430"/>
              <a:ext cx="765799" cy="584775"/>
            </a:xfrm>
            <a:prstGeom prst="rect">
              <a:avLst/>
            </a:prstGeom>
            <a:noFill/>
          </p:spPr>
          <p:txBody>
            <a:bodyPr wrap="square" rtlCol="0">
              <a:spAutoFit/>
            </a:bodyPr>
            <a:lstStyle/>
            <a:p>
              <a:r>
                <a:rPr lang="en-IE" sz="3200">
                  <a:solidFill>
                    <a:srgbClr val="0000FF"/>
                  </a:solidFill>
                </a:rPr>
                <a:t>Slit</a:t>
              </a:r>
            </a:p>
          </p:txBody>
        </p:sp>
        <p:cxnSp>
          <p:nvCxnSpPr>
            <p:cNvPr id="4" name="Straight Arrow Connector 3">
              <a:extLst>
                <a:ext uri="{FF2B5EF4-FFF2-40B4-BE49-F238E27FC236}">
                  <a16:creationId xmlns:a16="http://schemas.microsoft.com/office/drawing/2014/main" id="{B4259D32-96E3-D84A-BCFB-54ECD86FDA6F}"/>
                </a:ext>
              </a:extLst>
            </p:cNvPr>
            <p:cNvCxnSpPr>
              <a:cxnSpLocks/>
            </p:cNvCxnSpPr>
            <p:nvPr/>
          </p:nvCxnSpPr>
          <p:spPr>
            <a:xfrm flipH="1">
              <a:off x="738170" y="3324601"/>
              <a:ext cx="338934" cy="872542"/>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126AAAD-DCD7-E603-34BE-631CDA0029E7}"/>
                </a:ext>
              </a:extLst>
            </p:cNvPr>
            <p:cNvSpPr txBox="1"/>
            <p:nvPr/>
          </p:nvSpPr>
          <p:spPr>
            <a:xfrm>
              <a:off x="-279744" y="3275102"/>
              <a:ext cx="45719" cy="523220"/>
            </a:xfrm>
            <a:prstGeom prst="rect">
              <a:avLst/>
            </a:prstGeom>
            <a:noFill/>
          </p:spPr>
          <p:txBody>
            <a:bodyPr wrap="square" rtlCol="0">
              <a:spAutoFit/>
            </a:bodyPr>
            <a:lstStyle/>
            <a:p>
              <a:pPr algn="l"/>
              <a:r>
                <a:rPr lang="en-IE" sz="2800" dirty="0">
                  <a:solidFill>
                    <a:srgbClr val="0000FF"/>
                  </a:solidFill>
                </a:rPr>
                <a:t>d</a:t>
              </a:r>
            </a:p>
          </p:txBody>
        </p:sp>
        <p:cxnSp>
          <p:nvCxnSpPr>
            <p:cNvPr id="6" name="Straight Arrow Connector 5">
              <a:extLst>
                <a:ext uri="{FF2B5EF4-FFF2-40B4-BE49-F238E27FC236}">
                  <a16:creationId xmlns:a16="http://schemas.microsoft.com/office/drawing/2014/main" id="{CE126D16-F13D-6ACF-D153-171369F9E9C5}"/>
                </a:ext>
              </a:extLst>
            </p:cNvPr>
            <p:cNvCxnSpPr>
              <a:cxnSpLocks/>
            </p:cNvCxnSpPr>
            <p:nvPr/>
          </p:nvCxnSpPr>
          <p:spPr>
            <a:xfrm flipH="1">
              <a:off x="-855808" y="3602389"/>
              <a:ext cx="351499"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 name="Straight Arrow Connector 6">
              <a:extLst>
                <a:ext uri="{FF2B5EF4-FFF2-40B4-BE49-F238E27FC236}">
                  <a16:creationId xmlns:a16="http://schemas.microsoft.com/office/drawing/2014/main" id="{40634C01-E976-2580-870B-3EEDA2C4762E}"/>
                </a:ext>
              </a:extLst>
            </p:cNvPr>
            <p:cNvCxnSpPr>
              <a:cxnSpLocks/>
            </p:cNvCxnSpPr>
            <p:nvPr/>
          </p:nvCxnSpPr>
          <p:spPr>
            <a:xfrm>
              <a:off x="184037" y="3602389"/>
              <a:ext cx="400315"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F944B562-A41E-508C-A45C-A64E7D0829E0}"/>
                </a:ext>
              </a:extLst>
            </p:cNvPr>
            <p:cNvSpPr/>
            <p:nvPr/>
          </p:nvSpPr>
          <p:spPr>
            <a:xfrm>
              <a:off x="-2157948" y="4161933"/>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rgbClr val="0000FF"/>
                </a:solidFill>
              </a:endParaRPr>
            </a:p>
          </p:txBody>
        </p:sp>
        <p:sp>
          <p:nvSpPr>
            <p:cNvPr id="9" name="Rectangle 8">
              <a:extLst>
                <a:ext uri="{FF2B5EF4-FFF2-40B4-BE49-F238E27FC236}">
                  <a16:creationId xmlns:a16="http://schemas.microsoft.com/office/drawing/2014/main" id="{8B75204C-72A7-CD22-E77E-42519AB49245}"/>
                </a:ext>
              </a:extLst>
            </p:cNvPr>
            <p:cNvSpPr/>
            <p:nvPr/>
          </p:nvSpPr>
          <p:spPr>
            <a:xfrm>
              <a:off x="-645780" y="4173640"/>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rgbClr val="0000FF"/>
                </a:solidFill>
              </a:endParaRPr>
            </a:p>
          </p:txBody>
        </p:sp>
        <p:sp>
          <p:nvSpPr>
            <p:cNvPr id="10" name="Rectangle 9">
              <a:extLst>
                <a:ext uri="{FF2B5EF4-FFF2-40B4-BE49-F238E27FC236}">
                  <a16:creationId xmlns:a16="http://schemas.microsoft.com/office/drawing/2014/main" id="{5B54C153-45FE-B967-39A3-7C9B08C4088F}"/>
                </a:ext>
              </a:extLst>
            </p:cNvPr>
            <p:cNvSpPr/>
            <p:nvPr/>
          </p:nvSpPr>
          <p:spPr>
            <a:xfrm>
              <a:off x="866388" y="4197143"/>
              <a:ext cx="1080120" cy="216024"/>
            </a:xfrm>
            <a:prstGeom prst="rect">
              <a:avLst/>
            </a:prstGeom>
            <a:solidFill>
              <a:schemeClr val="tx1">
                <a:lumMod val="75000"/>
                <a:lumOff val="2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rgbClr val="0000FF"/>
                </a:solidFill>
              </a:endParaRPr>
            </a:p>
          </p:txBody>
        </p:sp>
        <p:cxnSp>
          <p:nvCxnSpPr>
            <p:cNvPr id="14" name="Straight Connector 13">
              <a:extLst>
                <a:ext uri="{FF2B5EF4-FFF2-40B4-BE49-F238E27FC236}">
                  <a16:creationId xmlns:a16="http://schemas.microsoft.com/office/drawing/2014/main" id="{901FDBC7-9008-2C4A-7953-99D068629046}"/>
                </a:ext>
              </a:extLst>
            </p:cNvPr>
            <p:cNvCxnSpPr/>
            <p:nvPr/>
          </p:nvCxnSpPr>
          <p:spPr>
            <a:xfrm flipV="1">
              <a:off x="-845683" y="3627582"/>
              <a:ext cx="0" cy="969866"/>
            </a:xfrm>
            <a:prstGeom prst="line">
              <a:avLst/>
            </a:prstGeom>
            <a:ln w="19050" cap="flat" cmpd="sng" algn="ctr">
              <a:solidFill>
                <a:schemeClr val="accent2"/>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5" name="Straight Connector 14">
              <a:extLst>
                <a:ext uri="{FF2B5EF4-FFF2-40B4-BE49-F238E27FC236}">
                  <a16:creationId xmlns:a16="http://schemas.microsoft.com/office/drawing/2014/main" id="{A51BAA1F-49A9-9131-4166-D703FF820B96}"/>
                </a:ext>
              </a:extLst>
            </p:cNvPr>
            <p:cNvCxnSpPr/>
            <p:nvPr/>
          </p:nvCxnSpPr>
          <p:spPr>
            <a:xfrm flipV="1">
              <a:off x="661668" y="3627582"/>
              <a:ext cx="0" cy="969866"/>
            </a:xfrm>
            <a:prstGeom prst="line">
              <a:avLst/>
            </a:prstGeom>
            <a:ln w="19050" cap="flat" cmpd="sng" algn="ctr">
              <a:solidFill>
                <a:schemeClr val="accent2"/>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1BD1FAAE-20B8-8E3F-E96E-A055853304CA}"/>
                  </a:ext>
                </a:extLst>
              </p:cNvPr>
              <p:cNvSpPr txBox="1"/>
              <p:nvPr/>
            </p:nvSpPr>
            <p:spPr>
              <a:xfrm>
                <a:off x="3247757" y="5061643"/>
                <a:ext cx="5243936" cy="901785"/>
              </a:xfrm>
              <a:prstGeom prst="rect">
                <a:avLst/>
              </a:prstGeom>
              <a:noFill/>
            </p:spPr>
            <p:txBody>
              <a:bodyPr wrap="none" rtlCol="0">
                <a:spAutoFit/>
              </a:bodyPr>
              <a:lstStyle/>
              <a:p>
                <a:pPr algn="l"/>
                <a14:m>
                  <m:oMathPara xmlns:m="http://schemas.openxmlformats.org/officeDocument/2006/math">
                    <m:oMath>
                      <m:r>
                        <a:rPr lang="en-GB" sz="2800" b="0" i="1" smtClean="0">
                          <a:solidFill>
                            <a:srgbClr val="0000FF"/>
                          </a:solidFill>
                          <a:latin typeface="Cambria Math" panose="02040503050406030204" pitchFamily="18" charset="0"/>
                        </a:rPr>
                        <m:t>⇒</m:t>
                      </m:r>
                      <m:r>
                        <a:rPr lang="en-GB" sz="2800" b="0" i="1" smtClean="0">
                          <a:solidFill>
                            <a:srgbClr val="0000FF"/>
                          </a:solidFill>
                          <a:latin typeface="Cambria Math" panose="02040503050406030204" pitchFamily="18" charset="0"/>
                        </a:rPr>
                        <m:t>𝑑</m:t>
                      </m:r>
                      <m:r>
                        <a:rPr lang="en-GB" sz="2800" b="0" i="1" smtClean="0">
                          <a:solidFill>
                            <a:srgbClr val="0000FF"/>
                          </a:solidFill>
                          <a:latin typeface="Cambria Math" panose="02040503050406030204" pitchFamily="18" charset="0"/>
                        </a:rPr>
                        <m:t>=</m:t>
                      </m:r>
                      <m:f>
                        <m:fPr>
                          <m:ctrlPr>
                            <a:rPr lang="en-GB" sz="2800" b="0" i="1" smtClean="0">
                              <a:solidFill>
                                <a:srgbClr val="0000FF"/>
                              </a:solidFill>
                              <a:latin typeface="Cambria Math" panose="02040503050406030204" pitchFamily="18" charset="0"/>
                            </a:rPr>
                          </m:ctrlPr>
                        </m:fPr>
                        <m:num>
                          <m:r>
                            <a:rPr lang="en-GB" sz="2800" b="0" i="1" smtClean="0">
                              <a:solidFill>
                                <a:srgbClr val="0000FF"/>
                              </a:solidFill>
                              <a:latin typeface="Cambria Math" panose="02040503050406030204" pitchFamily="18" charset="0"/>
                            </a:rPr>
                            <m:t>1</m:t>
                          </m:r>
                        </m:num>
                        <m:den>
                          <m:r>
                            <a:rPr lang="en-GB" sz="2800" b="0" i="1" smtClean="0">
                              <a:solidFill>
                                <a:srgbClr val="0000FF"/>
                              </a:solidFill>
                              <a:latin typeface="Cambria Math" panose="02040503050406030204" pitchFamily="18" charset="0"/>
                            </a:rPr>
                            <m:t>500 000</m:t>
                          </m:r>
                        </m:den>
                      </m:f>
                      <m:r>
                        <a:rPr lang="en-GB" sz="2800" b="0" i="1" smtClean="0">
                          <a:solidFill>
                            <a:srgbClr val="0000FF"/>
                          </a:solidFill>
                          <a:latin typeface="Cambria Math" panose="02040503050406030204" pitchFamily="18" charset="0"/>
                        </a:rPr>
                        <m:t> </m:t>
                      </m:r>
                      <m:r>
                        <m:rPr>
                          <m:sty m:val="p"/>
                        </m:rPr>
                        <a:rPr lang="en-GB" sz="2800" b="0" i="0" smtClean="0">
                          <a:solidFill>
                            <a:srgbClr val="0000FF"/>
                          </a:solidFill>
                          <a:latin typeface="Cambria Math" panose="02040503050406030204" pitchFamily="18" charset="0"/>
                        </a:rPr>
                        <m:t>m</m:t>
                      </m:r>
                      <m:r>
                        <a:rPr lang="en-GB" sz="2800" b="0" i="1" smtClean="0">
                          <a:solidFill>
                            <a:srgbClr val="0000FF"/>
                          </a:solidFill>
                          <a:latin typeface="Cambria Math" panose="02040503050406030204" pitchFamily="18" charset="0"/>
                        </a:rPr>
                        <m:t>=2×</m:t>
                      </m:r>
                      <m:sSup>
                        <m:sSupPr>
                          <m:ctrlPr>
                            <a:rPr lang="en-GB" sz="2800" b="0" i="1" smtClean="0">
                              <a:solidFill>
                                <a:srgbClr val="0000FF"/>
                              </a:solidFill>
                              <a:latin typeface="Cambria Math" panose="02040503050406030204" pitchFamily="18" charset="0"/>
                            </a:rPr>
                          </m:ctrlPr>
                        </m:sSupPr>
                        <m:e>
                          <m:r>
                            <a:rPr lang="en-GB" sz="2800" b="0" i="1" smtClean="0">
                              <a:solidFill>
                                <a:srgbClr val="0000FF"/>
                              </a:solidFill>
                              <a:latin typeface="Cambria Math" panose="02040503050406030204" pitchFamily="18" charset="0"/>
                            </a:rPr>
                            <m:t>10</m:t>
                          </m:r>
                        </m:e>
                        <m:sup>
                          <m:r>
                            <a:rPr lang="en-GB" sz="2800" b="0" i="1" smtClean="0">
                              <a:solidFill>
                                <a:srgbClr val="0000FF"/>
                              </a:solidFill>
                              <a:latin typeface="Cambria Math" panose="02040503050406030204" pitchFamily="18" charset="0"/>
                            </a:rPr>
                            <m:t>−6</m:t>
                          </m:r>
                        </m:sup>
                      </m:sSup>
                      <m:r>
                        <m:rPr>
                          <m:sty m:val="p"/>
                        </m:rPr>
                        <a:rPr lang="en-GB" sz="2800" b="0" i="0" smtClean="0">
                          <a:solidFill>
                            <a:srgbClr val="0000FF"/>
                          </a:solidFill>
                          <a:latin typeface="Cambria Math" panose="02040503050406030204" pitchFamily="18" charset="0"/>
                        </a:rPr>
                        <m:t>m</m:t>
                      </m:r>
                    </m:oMath>
                  </m:oMathPara>
                </a14:m>
                <a:endParaRPr lang="en-GB" sz="2800" dirty="0">
                  <a:solidFill>
                    <a:srgbClr val="0000FF"/>
                  </a:solidFill>
                </a:endParaRPr>
              </a:p>
            </p:txBody>
          </p:sp>
        </mc:Choice>
        <mc:Fallback xmlns="">
          <p:sp>
            <p:nvSpPr>
              <p:cNvPr id="2" name="TextBox 1">
                <a:extLst>
                  <a:ext uri="{FF2B5EF4-FFF2-40B4-BE49-F238E27FC236}">
                    <a16:creationId xmlns:a16="http://schemas.microsoft.com/office/drawing/2014/main" id="{1BD1FAAE-20B8-8E3F-E96E-A055853304CA}"/>
                  </a:ext>
                </a:extLst>
              </p:cNvPr>
              <p:cNvSpPr txBox="1">
                <a:spLocks noRot="1" noChangeAspect="1" noMove="1" noResize="1" noEditPoints="1" noAdjustHandles="1" noChangeArrowheads="1" noChangeShapeType="1" noTextEdit="1"/>
              </p:cNvSpPr>
              <p:nvPr/>
            </p:nvSpPr>
            <p:spPr>
              <a:xfrm>
                <a:off x="3247757" y="5061643"/>
                <a:ext cx="5243936" cy="901785"/>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 name="Text Box 5">
                <a:extLst>
                  <a:ext uri="{FF2B5EF4-FFF2-40B4-BE49-F238E27FC236}">
                    <a16:creationId xmlns:a16="http://schemas.microsoft.com/office/drawing/2014/main" id="{DDD125EC-D119-A9BE-7F1E-AB384D0BAEBB}"/>
                  </a:ext>
                </a:extLst>
              </p:cNvPr>
              <p:cNvSpPr txBox="1">
                <a:spLocks noChangeArrowheads="1"/>
              </p:cNvSpPr>
              <p:nvPr/>
            </p:nvSpPr>
            <p:spPr bwMode="auto">
              <a:xfrm>
                <a:off x="1160827" y="4472764"/>
                <a:ext cx="4923341" cy="5232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14:m>
                  <m:oMathPara xmlns:m="http://schemas.openxmlformats.org/officeDocument/2006/math">
                    <m:oMath>
                      <m:r>
                        <a:rPr lang="en-GB" altLang="en-US" sz="2800" b="0" i="1" smtClean="0">
                          <a:solidFill>
                            <a:srgbClr val="0000FF"/>
                          </a:solidFill>
                          <a:latin typeface="Cambria Math" panose="02040503050406030204" pitchFamily="18" charset="0"/>
                        </a:rPr>
                        <m:t>⇒500 000</m:t>
                      </m:r>
                      <m:r>
                        <a:rPr lang="en-GB" altLang="en-US" sz="2800" b="0" i="1" smtClean="0">
                          <a:solidFill>
                            <a:srgbClr val="0000FF"/>
                          </a:solidFill>
                          <a:latin typeface="Cambria Math" panose="02040503050406030204" pitchFamily="18" charset="0"/>
                        </a:rPr>
                        <m:t>𝑑</m:t>
                      </m:r>
                      <m:r>
                        <a:rPr lang="en-GB" altLang="en-US" sz="2800" b="0" i="1" smtClean="0">
                          <a:solidFill>
                            <a:srgbClr val="0000FF"/>
                          </a:solidFill>
                          <a:latin typeface="Cambria Math" panose="02040503050406030204" pitchFamily="18" charset="0"/>
                        </a:rPr>
                        <m:t>=1 </m:t>
                      </m:r>
                      <m:r>
                        <m:rPr>
                          <m:sty m:val="p"/>
                        </m:rPr>
                        <a:rPr lang="en-GB" altLang="en-US" sz="2800" b="0" i="0" smtClean="0">
                          <a:solidFill>
                            <a:srgbClr val="0000FF"/>
                          </a:solidFill>
                          <a:latin typeface="Cambria Math" panose="02040503050406030204" pitchFamily="18" charset="0"/>
                        </a:rPr>
                        <m:t>m</m:t>
                      </m:r>
                    </m:oMath>
                  </m:oMathPara>
                </a14:m>
                <a:endParaRPr lang="en-IE" altLang="en-US" sz="2800" dirty="0">
                  <a:solidFill>
                    <a:srgbClr val="0000FF"/>
                  </a:solidFill>
                </a:endParaRPr>
              </a:p>
            </p:txBody>
          </p:sp>
        </mc:Choice>
        <mc:Fallback xmlns="">
          <p:sp>
            <p:nvSpPr>
              <p:cNvPr id="11" name="Text Box 5">
                <a:extLst>
                  <a:ext uri="{FF2B5EF4-FFF2-40B4-BE49-F238E27FC236}">
                    <a16:creationId xmlns:a16="http://schemas.microsoft.com/office/drawing/2014/main" id="{DDD125EC-D119-A9BE-7F1E-AB384D0BAEBB}"/>
                  </a:ext>
                </a:extLst>
              </p:cNvPr>
              <p:cNvSpPr txBox="1">
                <a:spLocks noRot="1" noChangeAspect="1" noMove="1" noResize="1" noEditPoints="1" noAdjustHandles="1" noChangeArrowheads="1" noChangeShapeType="1" noTextEdit="1"/>
              </p:cNvSpPr>
              <p:nvPr/>
            </p:nvSpPr>
            <p:spPr bwMode="auto">
              <a:xfrm>
                <a:off x="1160827" y="4472764"/>
                <a:ext cx="4923341" cy="523220"/>
              </a:xfrm>
              <a:prstGeom prst="rect">
                <a:avLst/>
              </a:prstGeom>
              <a:blipFill>
                <a:blip r:embed="rId3"/>
                <a:stretch>
                  <a:fillRect/>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noFill/>
                  </a:rPr>
                  <a:t> </a:t>
                </a:r>
              </a:p>
            </p:txBody>
          </p:sp>
        </mc:Fallback>
      </mc:AlternateContent>
      <p:sp>
        <p:nvSpPr>
          <p:cNvPr id="17" name="Title 16">
            <a:extLst>
              <a:ext uri="{FF2B5EF4-FFF2-40B4-BE49-F238E27FC236}">
                <a16:creationId xmlns:a16="http://schemas.microsoft.com/office/drawing/2014/main" id="{8F7F26DD-7976-FEA4-89AF-B642525C77BA}"/>
              </a:ext>
            </a:extLst>
          </p:cNvPr>
          <p:cNvSpPr>
            <a:spLocks noGrp="1"/>
          </p:cNvSpPr>
          <p:nvPr>
            <p:ph type="title"/>
          </p:nvPr>
        </p:nvSpPr>
        <p:spPr/>
        <p:txBody>
          <a:bodyPr/>
          <a:lstStyle/>
          <a:p>
            <a:r>
              <a:rPr lang="en-GB"/>
              <a:t>Example</a:t>
            </a:r>
          </a:p>
        </p:txBody>
      </p:sp>
      <p:sp>
        <p:nvSpPr>
          <p:cNvPr id="18" name="Text Placeholder 17">
            <a:extLst>
              <a:ext uri="{FF2B5EF4-FFF2-40B4-BE49-F238E27FC236}">
                <a16:creationId xmlns:a16="http://schemas.microsoft.com/office/drawing/2014/main" id="{8C9A9D2F-722F-01AE-7346-492CE989FE4D}"/>
              </a:ext>
            </a:extLst>
          </p:cNvPr>
          <p:cNvSpPr>
            <a:spLocks noGrp="1"/>
          </p:cNvSpPr>
          <p:nvPr>
            <p:ph type="body" sz="quarter" idx="10"/>
          </p:nvPr>
        </p:nvSpPr>
        <p:spPr>
          <a:xfrm>
            <a:off x="122292" y="461664"/>
            <a:ext cx="8899415" cy="867930"/>
          </a:xfrm>
        </p:spPr>
        <p:txBody>
          <a:bodyPr/>
          <a:lstStyle/>
          <a:p>
            <a:r>
              <a:rPr lang="en-GB"/>
              <a:t>A diffraction grating has 500 lines per mm. </a:t>
            </a:r>
            <a:br>
              <a:rPr lang="en-GB"/>
            </a:br>
            <a:r>
              <a:rPr lang="en-GB"/>
              <a:t>Calculate the grating constant.</a:t>
            </a:r>
          </a:p>
        </p:txBody>
      </p:sp>
      <p:sp>
        <p:nvSpPr>
          <p:cNvPr id="20" name="Text Box 5">
            <a:extLst>
              <a:ext uri="{FF2B5EF4-FFF2-40B4-BE49-F238E27FC236}">
                <a16:creationId xmlns:a16="http://schemas.microsoft.com/office/drawing/2014/main" id="{B8901F4F-2FF0-D2AE-E1D8-2B7354724CD9}"/>
              </a:ext>
            </a:extLst>
          </p:cNvPr>
          <p:cNvSpPr txBox="1">
            <a:spLocks noChangeArrowheads="1"/>
          </p:cNvSpPr>
          <p:nvPr/>
        </p:nvSpPr>
        <p:spPr bwMode="auto">
          <a:xfrm>
            <a:off x="454202" y="3901514"/>
            <a:ext cx="854474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spcBef>
                <a:spcPct val="50000"/>
              </a:spcBef>
            </a:pPr>
            <a:r>
              <a:rPr lang="en-IE" altLang="en-US" sz="2800" dirty="0">
                <a:solidFill>
                  <a:srgbClr val="0000FF"/>
                </a:solidFill>
              </a:rPr>
              <a:t>500 lines per mm implies 500000 slits per metre.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p:bldP spid="20"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675A6BC0-18AE-D73D-4E72-F244865E05EF}"/>
              </a:ext>
            </a:extLst>
          </p:cNvPr>
          <p:cNvSpPr/>
          <p:nvPr/>
        </p:nvSpPr>
        <p:spPr>
          <a:xfrm>
            <a:off x="1566605" y="3890533"/>
            <a:ext cx="1460310" cy="365078"/>
          </a:xfrm>
          <a:prstGeom prst="roundRect">
            <a:avLst/>
          </a:prstGeom>
          <a:solidFill>
            <a:schemeClr val="bg1">
              <a:lumMod val="7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a:extLst>
              <a:ext uri="{FF2B5EF4-FFF2-40B4-BE49-F238E27FC236}">
                <a16:creationId xmlns:a16="http://schemas.microsoft.com/office/drawing/2014/main" id="{1F2EF236-8DE5-6C98-8D37-28AD1BE2B92B}"/>
              </a:ext>
            </a:extLst>
          </p:cNvPr>
          <p:cNvCxnSpPr>
            <a:cxnSpLocks/>
            <a:stCxn id="6" idx="3"/>
          </p:cNvCxnSpPr>
          <p:nvPr/>
        </p:nvCxnSpPr>
        <p:spPr>
          <a:xfrm>
            <a:off x="3026915" y="4073072"/>
            <a:ext cx="95534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65DDD126-F395-225B-1990-5121946E7493}"/>
              </a:ext>
            </a:extLst>
          </p:cNvPr>
          <p:cNvSpPr/>
          <p:nvPr/>
        </p:nvSpPr>
        <p:spPr>
          <a:xfrm>
            <a:off x="3968611" y="3810354"/>
            <a:ext cx="45719" cy="499849"/>
          </a:xfrm>
          <a:prstGeom prst="rect">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a:extLst>
              <a:ext uri="{FF2B5EF4-FFF2-40B4-BE49-F238E27FC236}">
                <a16:creationId xmlns:a16="http://schemas.microsoft.com/office/drawing/2014/main" id="{BD355886-6523-1B85-7B86-5ACEEAE50114}"/>
              </a:ext>
            </a:extLst>
          </p:cNvPr>
          <p:cNvCxnSpPr>
            <a:cxnSpLocks/>
            <a:stCxn id="10" idx="3"/>
          </p:cNvCxnSpPr>
          <p:nvPr/>
        </p:nvCxnSpPr>
        <p:spPr>
          <a:xfrm flipV="1">
            <a:off x="4014330" y="2516415"/>
            <a:ext cx="2888550" cy="154386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9FDF200-0E3A-AAF8-3566-1D738F2F34C5}"/>
              </a:ext>
            </a:extLst>
          </p:cNvPr>
          <p:cNvCxnSpPr>
            <a:cxnSpLocks/>
          </p:cNvCxnSpPr>
          <p:nvPr/>
        </p:nvCxnSpPr>
        <p:spPr>
          <a:xfrm>
            <a:off x="4014330" y="4060278"/>
            <a:ext cx="2823511" cy="1591615"/>
          </a:xfrm>
          <a:prstGeom prst="line">
            <a:avLst/>
          </a:prstGeom>
          <a:ln w="9525">
            <a:solidFill>
              <a:srgbClr val="FF0000">
                <a:alpha val="32157"/>
              </a:srgb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357AA56-EF12-0ECA-2163-951CC2D4D2A2}"/>
              </a:ext>
            </a:extLst>
          </p:cNvPr>
          <p:cNvCxnSpPr>
            <a:cxnSpLocks/>
            <a:stCxn id="10" idx="1"/>
          </p:cNvCxnSpPr>
          <p:nvPr/>
        </p:nvCxnSpPr>
        <p:spPr>
          <a:xfrm flipV="1">
            <a:off x="3968611" y="3353863"/>
            <a:ext cx="2934269" cy="706416"/>
          </a:xfrm>
          <a:prstGeom prst="line">
            <a:avLst/>
          </a:prstGeom>
          <a:ln w="9525">
            <a:solidFill>
              <a:srgbClr val="FF0000">
                <a:alpha val="32157"/>
              </a:srgb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D4D2254-F903-2956-C75D-7BAA67B7D9BF}"/>
              </a:ext>
            </a:extLst>
          </p:cNvPr>
          <p:cNvCxnSpPr>
            <a:cxnSpLocks/>
          </p:cNvCxnSpPr>
          <p:nvPr/>
        </p:nvCxnSpPr>
        <p:spPr>
          <a:xfrm>
            <a:off x="3991470" y="4060277"/>
            <a:ext cx="2934269" cy="706416"/>
          </a:xfrm>
          <a:prstGeom prst="line">
            <a:avLst/>
          </a:prstGeom>
          <a:ln w="9525">
            <a:solidFill>
              <a:srgbClr val="FF0000">
                <a:alpha val="32157"/>
              </a:srgb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3C4FF7FA-ED73-1D94-4ABF-81D648691998}"/>
              </a:ext>
            </a:extLst>
          </p:cNvPr>
          <p:cNvCxnSpPr>
            <a:cxnSpLocks/>
            <a:stCxn id="10" idx="3"/>
          </p:cNvCxnSpPr>
          <p:nvPr/>
        </p:nvCxnSpPr>
        <p:spPr>
          <a:xfrm flipV="1">
            <a:off x="4014330" y="4019477"/>
            <a:ext cx="2888550" cy="40802"/>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6E7ABA95-BE0A-740B-41B9-29D68A455E74}"/>
              </a:ext>
            </a:extLst>
          </p:cNvPr>
          <p:cNvSpPr txBox="1"/>
          <p:nvPr/>
        </p:nvSpPr>
        <p:spPr>
          <a:xfrm>
            <a:off x="1662139" y="3353863"/>
            <a:ext cx="1085554" cy="523220"/>
          </a:xfrm>
          <a:prstGeom prst="rect">
            <a:avLst/>
          </a:prstGeom>
          <a:noFill/>
        </p:spPr>
        <p:txBody>
          <a:bodyPr wrap="none" rtlCol="0">
            <a:spAutoFit/>
          </a:bodyPr>
          <a:lstStyle/>
          <a:p>
            <a:pPr algn="l"/>
            <a:r>
              <a:rPr lang="en-GB" sz="2800"/>
              <a:t>Laser</a:t>
            </a:r>
          </a:p>
        </p:txBody>
      </p:sp>
      <p:sp>
        <p:nvSpPr>
          <p:cNvPr id="26" name="TextBox 25">
            <a:extLst>
              <a:ext uri="{FF2B5EF4-FFF2-40B4-BE49-F238E27FC236}">
                <a16:creationId xmlns:a16="http://schemas.microsoft.com/office/drawing/2014/main" id="{2E0F5C2B-67C7-3DEC-9541-557F5C177F72}"/>
              </a:ext>
            </a:extLst>
          </p:cNvPr>
          <p:cNvSpPr txBox="1"/>
          <p:nvPr/>
        </p:nvSpPr>
        <p:spPr>
          <a:xfrm>
            <a:off x="794529" y="2605730"/>
            <a:ext cx="3611700" cy="523220"/>
          </a:xfrm>
          <a:prstGeom prst="rect">
            <a:avLst/>
          </a:prstGeom>
          <a:noFill/>
        </p:spPr>
        <p:txBody>
          <a:bodyPr wrap="square" rtlCol="0">
            <a:spAutoFit/>
          </a:bodyPr>
          <a:lstStyle/>
          <a:p>
            <a:pPr algn="l"/>
            <a:r>
              <a:rPr lang="en-GB" sz="2800"/>
              <a:t>Diffraction grating</a:t>
            </a:r>
          </a:p>
        </p:txBody>
      </p:sp>
      <p:cxnSp>
        <p:nvCxnSpPr>
          <p:cNvPr id="28" name="Straight Arrow Connector 27">
            <a:extLst>
              <a:ext uri="{FF2B5EF4-FFF2-40B4-BE49-F238E27FC236}">
                <a16:creationId xmlns:a16="http://schemas.microsoft.com/office/drawing/2014/main" id="{E5AC8DF5-A68A-E817-AB07-C5C5DAC0E24C}"/>
              </a:ext>
            </a:extLst>
          </p:cNvPr>
          <p:cNvCxnSpPr>
            <a:cxnSpLocks/>
          </p:cNvCxnSpPr>
          <p:nvPr/>
        </p:nvCxnSpPr>
        <p:spPr>
          <a:xfrm>
            <a:off x="3766845" y="3037161"/>
            <a:ext cx="229687" cy="59919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Freeform: Shape 28">
            <a:extLst>
              <a:ext uri="{FF2B5EF4-FFF2-40B4-BE49-F238E27FC236}">
                <a16:creationId xmlns:a16="http://schemas.microsoft.com/office/drawing/2014/main" id="{2C2F3965-80FA-5CFC-9395-872E692267AA}"/>
              </a:ext>
            </a:extLst>
          </p:cNvPr>
          <p:cNvSpPr/>
          <p:nvPr/>
        </p:nvSpPr>
        <p:spPr bwMode="auto">
          <a:xfrm rot="6983644">
            <a:off x="5831055" y="5042941"/>
            <a:ext cx="95904" cy="149561"/>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alpha val="25882"/>
            </a:srgbClr>
          </a:solidFill>
          <a:ln w="9525" cap="flat" cmpd="sng" algn="ctr">
            <a:solidFill>
              <a:srgbClr val="FF0000">
                <a:alpha val="50196"/>
              </a:srgb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30" name="Freeform: Shape 29">
            <a:extLst>
              <a:ext uri="{FF2B5EF4-FFF2-40B4-BE49-F238E27FC236}">
                <a16:creationId xmlns:a16="http://schemas.microsoft.com/office/drawing/2014/main" id="{F34BC08C-FDCB-E7BB-3EB3-31DF42969924}"/>
              </a:ext>
            </a:extLst>
          </p:cNvPr>
          <p:cNvSpPr/>
          <p:nvPr/>
        </p:nvSpPr>
        <p:spPr bwMode="auto">
          <a:xfrm rot="14302332" flipV="1">
            <a:off x="5723627" y="2970274"/>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31" name="Freeform: Shape 30">
            <a:extLst>
              <a:ext uri="{FF2B5EF4-FFF2-40B4-BE49-F238E27FC236}">
                <a16:creationId xmlns:a16="http://schemas.microsoft.com/office/drawing/2014/main" id="{021FBC8F-0788-A797-0331-B5B8AE71F7BB}"/>
              </a:ext>
            </a:extLst>
          </p:cNvPr>
          <p:cNvSpPr/>
          <p:nvPr/>
        </p:nvSpPr>
        <p:spPr bwMode="auto">
          <a:xfrm rot="15438100" flipV="1">
            <a:off x="6098882" y="3491646"/>
            <a:ext cx="95904" cy="149561"/>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alpha val="25882"/>
            </a:srgbClr>
          </a:solidFill>
          <a:ln w="9525" cap="flat" cmpd="sng" algn="ctr">
            <a:solidFill>
              <a:srgbClr val="FF0000">
                <a:alpha val="50196"/>
              </a:srgb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32" name="Freeform: Shape 31">
            <a:extLst>
              <a:ext uri="{FF2B5EF4-FFF2-40B4-BE49-F238E27FC236}">
                <a16:creationId xmlns:a16="http://schemas.microsoft.com/office/drawing/2014/main" id="{17E88026-ECA9-119A-0019-7897349AC6FD}"/>
              </a:ext>
            </a:extLst>
          </p:cNvPr>
          <p:cNvSpPr/>
          <p:nvPr/>
        </p:nvSpPr>
        <p:spPr bwMode="auto">
          <a:xfrm rot="6161900">
            <a:off x="6030992" y="4493904"/>
            <a:ext cx="95904" cy="149561"/>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alpha val="25882"/>
            </a:srgbClr>
          </a:solidFill>
          <a:ln w="9525" cap="flat" cmpd="sng" algn="ctr">
            <a:solidFill>
              <a:srgbClr val="FF0000">
                <a:alpha val="50196"/>
              </a:srgb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33" name="Freeform: Shape 32">
            <a:extLst>
              <a:ext uri="{FF2B5EF4-FFF2-40B4-BE49-F238E27FC236}">
                <a16:creationId xmlns:a16="http://schemas.microsoft.com/office/drawing/2014/main" id="{FACB3CBF-86F6-AA72-901B-D523E9D3F337}"/>
              </a:ext>
            </a:extLst>
          </p:cNvPr>
          <p:cNvSpPr/>
          <p:nvPr/>
        </p:nvSpPr>
        <p:spPr bwMode="auto">
          <a:xfrm rot="5400000">
            <a:off x="6118222" y="3973983"/>
            <a:ext cx="95902" cy="149561"/>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alpha val="25882"/>
            </a:srgbClr>
          </a:solidFill>
          <a:ln w="9525" cap="flat" cmpd="sng" algn="ctr">
            <a:solidFill>
              <a:srgbClr val="FF0000">
                <a:alpha val="50196"/>
              </a:srgbClr>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sp>
        <p:nvSpPr>
          <p:cNvPr id="34" name="Freeform: Shape 33">
            <a:extLst>
              <a:ext uri="{FF2B5EF4-FFF2-40B4-BE49-F238E27FC236}">
                <a16:creationId xmlns:a16="http://schemas.microsoft.com/office/drawing/2014/main" id="{5FE67033-58A1-73BD-1E81-017A192CB130}"/>
              </a:ext>
            </a:extLst>
          </p:cNvPr>
          <p:cNvSpPr/>
          <p:nvPr/>
        </p:nvSpPr>
        <p:spPr bwMode="auto">
          <a:xfrm rot="5400000">
            <a:off x="3300433" y="3914860"/>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CFCD9CB5-322A-D41C-5F99-714785F8A946}"/>
                  </a:ext>
                </a:extLst>
              </p:cNvPr>
              <p:cNvSpPr txBox="1"/>
              <p:nvPr/>
            </p:nvSpPr>
            <p:spPr>
              <a:xfrm>
                <a:off x="2830062" y="944465"/>
                <a:ext cx="2859437" cy="707886"/>
              </a:xfrm>
              <a:prstGeom prst="rect">
                <a:avLst/>
              </a:prstGeom>
              <a:solidFill>
                <a:srgbClr val="FFFF00"/>
              </a:solidFill>
            </p:spPr>
            <p:txBody>
              <a:bodyPr wrap="none" rtlCol="0">
                <a:spAutoFit/>
              </a:bodyPr>
              <a:lstStyle/>
              <a:p>
                <a:pPr algn="l"/>
                <a14:m>
                  <m:oMathPara xmlns:m="http://schemas.openxmlformats.org/officeDocument/2006/math">
                    <m:oMath>
                      <m:r>
                        <a:rPr lang="en-GB" sz="4000" b="0" i="1" smtClean="0">
                          <a:solidFill>
                            <a:schemeClr val="tx1"/>
                          </a:solidFill>
                          <a:latin typeface="Cambria Math" panose="02040503050406030204" pitchFamily="18" charset="0"/>
                        </a:rPr>
                        <m:t>𝑛</m:t>
                      </m:r>
                      <m:r>
                        <a:rPr lang="en-GB" sz="4000" b="0" i="1" smtClean="0">
                          <a:solidFill>
                            <a:schemeClr val="tx1"/>
                          </a:solidFill>
                          <a:latin typeface="Cambria Math" panose="02040503050406030204" pitchFamily="18" charset="0"/>
                        </a:rPr>
                        <m:t>𝜆</m:t>
                      </m:r>
                      <m:r>
                        <a:rPr lang="en-GB" sz="4000" b="0" i="1" smtClean="0">
                          <a:solidFill>
                            <a:schemeClr val="tx1"/>
                          </a:solidFill>
                          <a:latin typeface="Cambria Math" panose="02040503050406030204" pitchFamily="18" charset="0"/>
                        </a:rPr>
                        <m:t>=</m:t>
                      </m:r>
                      <m:r>
                        <a:rPr lang="en-GB" sz="4000" b="0" i="1" smtClean="0">
                          <a:solidFill>
                            <a:schemeClr val="tx1"/>
                          </a:solidFill>
                          <a:latin typeface="Cambria Math" panose="02040503050406030204" pitchFamily="18" charset="0"/>
                        </a:rPr>
                        <m:t>𝑑𝑠𝑖𝑛</m:t>
                      </m:r>
                      <m:r>
                        <a:rPr lang="en-GB" sz="4000" b="0" i="1" smtClean="0">
                          <a:solidFill>
                            <a:schemeClr val="tx1"/>
                          </a:solidFill>
                          <a:latin typeface="Cambria Math" panose="02040503050406030204" pitchFamily="18" charset="0"/>
                        </a:rPr>
                        <m:t>𝜃</m:t>
                      </m:r>
                    </m:oMath>
                  </m:oMathPara>
                </a14:m>
                <a:endParaRPr lang="en-GB" sz="4000">
                  <a:solidFill>
                    <a:schemeClr val="tx1"/>
                  </a:solidFill>
                </a:endParaRPr>
              </a:p>
            </p:txBody>
          </p:sp>
        </mc:Choice>
        <mc:Fallback xmlns="">
          <p:sp>
            <p:nvSpPr>
              <p:cNvPr id="40" name="TextBox 39">
                <a:extLst>
                  <a:ext uri="{FF2B5EF4-FFF2-40B4-BE49-F238E27FC236}">
                    <a16:creationId xmlns:a16="http://schemas.microsoft.com/office/drawing/2014/main" id="{CFCD9CB5-322A-D41C-5F99-714785F8A946}"/>
                  </a:ext>
                </a:extLst>
              </p:cNvPr>
              <p:cNvSpPr txBox="1">
                <a:spLocks noRot="1" noChangeAspect="1" noMove="1" noResize="1" noEditPoints="1" noAdjustHandles="1" noChangeArrowheads="1" noChangeShapeType="1" noTextEdit="1"/>
              </p:cNvSpPr>
              <p:nvPr/>
            </p:nvSpPr>
            <p:spPr>
              <a:xfrm>
                <a:off x="2830062" y="944465"/>
                <a:ext cx="2859437" cy="707886"/>
              </a:xfrm>
              <a:prstGeom prst="rect">
                <a:avLst/>
              </a:prstGeom>
              <a:blipFill>
                <a:blip r:embed="rId3"/>
                <a:stretch>
                  <a:fillRect/>
                </a:stretch>
              </a:blipFill>
            </p:spPr>
            <p:txBody>
              <a:bodyPr/>
              <a:lstStyle/>
              <a:p>
                <a:r>
                  <a:rPr lang="en-GB">
                    <a:noFill/>
                  </a:rPr>
                  <a:t> </a:t>
                </a:r>
              </a:p>
            </p:txBody>
          </p:sp>
        </mc:Fallback>
      </mc:AlternateContent>
      <p:cxnSp>
        <p:nvCxnSpPr>
          <p:cNvPr id="42" name="Straight Connector 41">
            <a:extLst>
              <a:ext uri="{FF2B5EF4-FFF2-40B4-BE49-F238E27FC236}">
                <a16:creationId xmlns:a16="http://schemas.microsoft.com/office/drawing/2014/main" id="{6A9530E8-E75F-1473-2B85-5CBC82BFB189}"/>
              </a:ext>
            </a:extLst>
          </p:cNvPr>
          <p:cNvCxnSpPr>
            <a:stCxn id="10" idx="3"/>
          </p:cNvCxnSpPr>
          <p:nvPr/>
        </p:nvCxnSpPr>
        <p:spPr>
          <a:xfrm flipV="1">
            <a:off x="4014330" y="3969287"/>
            <a:ext cx="4585385" cy="90992"/>
          </a:xfrm>
          <a:prstGeom prst="line">
            <a:avLst/>
          </a:prstGeom>
          <a:ln w="285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1780A86D-BB29-EE4B-DD1B-342E5A2198A9}"/>
              </a:ext>
            </a:extLst>
          </p:cNvPr>
          <p:cNvSpPr/>
          <p:nvPr/>
        </p:nvSpPr>
        <p:spPr>
          <a:xfrm>
            <a:off x="3026915" y="4822232"/>
            <a:ext cx="1651766" cy="1997667"/>
          </a:xfrm>
          <a:prstGeom prst="ellipse">
            <a:avLst/>
          </a:prstGeom>
          <a:solidFill>
            <a:schemeClr val="bg1"/>
          </a:solidFill>
          <a:ln w="19050">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Freeform: Shape 42">
            <a:extLst>
              <a:ext uri="{FF2B5EF4-FFF2-40B4-BE49-F238E27FC236}">
                <a16:creationId xmlns:a16="http://schemas.microsoft.com/office/drawing/2014/main" id="{7295AF5C-AA5D-AB15-E8E0-184EA920E0F8}"/>
              </a:ext>
            </a:extLst>
          </p:cNvPr>
          <p:cNvSpPr/>
          <p:nvPr/>
        </p:nvSpPr>
        <p:spPr>
          <a:xfrm rot="18993443">
            <a:off x="5013057" y="3533436"/>
            <a:ext cx="220495" cy="469900"/>
          </a:xfrm>
          <a:custGeom>
            <a:avLst/>
            <a:gdLst>
              <a:gd name="connsiteX0" fmla="*/ 215900 w 215900"/>
              <a:gd name="connsiteY0" fmla="*/ 0 h 469900"/>
              <a:gd name="connsiteX1" fmla="*/ 0 w 215900"/>
              <a:gd name="connsiteY1" fmla="*/ 469900 h 469900"/>
              <a:gd name="connsiteX0" fmla="*/ 215900 w 215900"/>
              <a:gd name="connsiteY0" fmla="*/ 0 h 469900"/>
              <a:gd name="connsiteX1" fmla="*/ 0 w 215900"/>
              <a:gd name="connsiteY1" fmla="*/ 469900 h 469900"/>
              <a:gd name="connsiteX0" fmla="*/ 215900 w 237450"/>
              <a:gd name="connsiteY0" fmla="*/ 0 h 469900"/>
              <a:gd name="connsiteX1" fmla="*/ 0 w 237450"/>
              <a:gd name="connsiteY1" fmla="*/ 469900 h 469900"/>
              <a:gd name="connsiteX0" fmla="*/ 215900 w 223140"/>
              <a:gd name="connsiteY0" fmla="*/ 0 h 469900"/>
              <a:gd name="connsiteX1" fmla="*/ 0 w 223140"/>
              <a:gd name="connsiteY1" fmla="*/ 469900 h 469900"/>
              <a:gd name="connsiteX0" fmla="*/ 215900 w 220495"/>
              <a:gd name="connsiteY0" fmla="*/ 0 h 469900"/>
              <a:gd name="connsiteX1" fmla="*/ 0 w 220495"/>
              <a:gd name="connsiteY1" fmla="*/ 469900 h 469900"/>
            </a:gdLst>
            <a:ahLst/>
            <a:cxnLst>
              <a:cxn ang="0">
                <a:pos x="connsiteX0" y="connsiteY0"/>
              </a:cxn>
              <a:cxn ang="0">
                <a:pos x="connsiteX1" y="connsiteY1"/>
              </a:cxn>
            </a:cxnLst>
            <a:rect l="l" t="t" r="r" b="b"/>
            <a:pathLst>
              <a:path w="220495" h="469900">
                <a:moveTo>
                  <a:pt x="215900" y="0"/>
                </a:moveTo>
                <a:cubicBezTo>
                  <a:pt x="245533" y="194733"/>
                  <a:pt x="127000" y="355601"/>
                  <a:pt x="0" y="469900"/>
                </a:cubicBezTo>
              </a:path>
            </a:pathLst>
          </a:custGeom>
          <a:noFill/>
          <a:ln w="381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2602C275-CBD0-76B8-1FBF-2304F1D5571E}"/>
                  </a:ext>
                </a:extLst>
              </p:cNvPr>
              <p:cNvSpPr txBox="1"/>
              <p:nvPr/>
            </p:nvSpPr>
            <p:spPr>
              <a:xfrm>
                <a:off x="5226231" y="3401528"/>
                <a:ext cx="463268" cy="615553"/>
              </a:xfrm>
              <a:prstGeom prst="rect">
                <a:avLst/>
              </a:prstGeom>
              <a:noFill/>
            </p:spPr>
            <p:txBody>
              <a:bodyPr wrap="none" lIns="0" tIns="0" rIns="0" bIns="0" rtlCol="0">
                <a:spAutoFit/>
              </a:bodyPr>
              <a:lstStyle/>
              <a:p>
                <a:pPr algn="l"/>
                <a14:m>
                  <m:oMathPara xmlns:m="http://schemas.openxmlformats.org/officeDocument/2006/math">
                    <m:oMath>
                      <m:r>
                        <a:rPr lang="en-IE" sz="4000" b="1" i="1" smtClean="0">
                          <a:latin typeface="Cambria Math" panose="02040503050406030204" pitchFamily="18" charset="0"/>
                          <a:ea typeface="Cambria Math" panose="02040503050406030204" pitchFamily="18" charset="0"/>
                        </a:rPr>
                        <m:t>𝜽</m:t>
                      </m:r>
                    </m:oMath>
                  </m:oMathPara>
                </a14:m>
                <a:endParaRPr lang="en-IE" sz="4000" b="1"/>
              </a:p>
            </p:txBody>
          </p:sp>
        </mc:Choice>
        <mc:Fallback xmlns="">
          <p:sp>
            <p:nvSpPr>
              <p:cNvPr id="44" name="TextBox 43">
                <a:extLst>
                  <a:ext uri="{FF2B5EF4-FFF2-40B4-BE49-F238E27FC236}">
                    <a16:creationId xmlns:a16="http://schemas.microsoft.com/office/drawing/2014/main" id="{2602C275-CBD0-76B8-1FBF-2304F1D5571E}"/>
                  </a:ext>
                </a:extLst>
              </p:cNvPr>
              <p:cNvSpPr txBox="1">
                <a:spLocks noRot="1" noChangeAspect="1" noMove="1" noResize="1" noEditPoints="1" noAdjustHandles="1" noChangeArrowheads="1" noChangeShapeType="1" noTextEdit="1"/>
              </p:cNvSpPr>
              <p:nvPr/>
            </p:nvSpPr>
            <p:spPr>
              <a:xfrm>
                <a:off x="5226231" y="3401528"/>
                <a:ext cx="463268" cy="615553"/>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5" name="TextBox 44">
                <a:extLst>
                  <a:ext uri="{FF2B5EF4-FFF2-40B4-BE49-F238E27FC236}">
                    <a16:creationId xmlns:a16="http://schemas.microsoft.com/office/drawing/2014/main" id="{C16F02D1-F679-E2B5-2CED-873AF5BDDACC}"/>
                  </a:ext>
                </a:extLst>
              </p:cNvPr>
              <p:cNvSpPr txBox="1"/>
              <p:nvPr/>
            </p:nvSpPr>
            <p:spPr>
              <a:xfrm>
                <a:off x="6837841" y="2202078"/>
                <a:ext cx="1302921" cy="584775"/>
              </a:xfrm>
              <a:prstGeom prst="rect">
                <a:avLst/>
              </a:prstGeom>
              <a:noFill/>
            </p:spPr>
            <p:txBody>
              <a:bodyPr wrap="none" rtlCol="0">
                <a:spAutoFit/>
              </a:bodyPr>
              <a:lstStyle/>
              <a:p>
                <a:pPr algn="l"/>
                <a14:m>
                  <m:oMathPara xmlns:m="http://schemas.openxmlformats.org/officeDocument/2006/math">
                    <m:oMath>
                      <m:r>
                        <a:rPr lang="en-GB" sz="3200" b="0" i="1" smtClean="0">
                          <a:latin typeface="Cambria Math" panose="02040503050406030204" pitchFamily="18" charset="0"/>
                        </a:rPr>
                        <m:t>𝑛</m:t>
                      </m:r>
                      <m:r>
                        <a:rPr lang="en-GB" sz="3200" b="0" i="1" smtClean="0">
                          <a:latin typeface="Cambria Math" panose="02040503050406030204" pitchFamily="18" charset="0"/>
                        </a:rPr>
                        <m:t>=2</m:t>
                      </m:r>
                    </m:oMath>
                  </m:oMathPara>
                </a14:m>
                <a:endParaRPr lang="en-GB" sz="3200" dirty="0"/>
              </a:p>
            </p:txBody>
          </p:sp>
        </mc:Choice>
        <mc:Fallback xmlns="">
          <p:sp>
            <p:nvSpPr>
              <p:cNvPr id="45" name="TextBox 44">
                <a:extLst>
                  <a:ext uri="{FF2B5EF4-FFF2-40B4-BE49-F238E27FC236}">
                    <a16:creationId xmlns:a16="http://schemas.microsoft.com/office/drawing/2014/main" id="{C16F02D1-F679-E2B5-2CED-873AF5BDDACC}"/>
                  </a:ext>
                </a:extLst>
              </p:cNvPr>
              <p:cNvSpPr txBox="1">
                <a:spLocks noRot="1" noChangeAspect="1" noMove="1" noResize="1" noEditPoints="1" noAdjustHandles="1" noChangeArrowheads="1" noChangeShapeType="1" noTextEdit="1"/>
              </p:cNvSpPr>
              <p:nvPr/>
            </p:nvSpPr>
            <p:spPr>
              <a:xfrm>
                <a:off x="6837841" y="2202078"/>
                <a:ext cx="1302921" cy="584775"/>
              </a:xfrm>
              <a:prstGeom prst="rect">
                <a:avLst/>
              </a:prstGeom>
              <a:blipFill>
                <a:blip r:embed="rId5"/>
                <a:stretch>
                  <a:fillRect/>
                </a:stretch>
              </a:blipFill>
            </p:spPr>
            <p:txBody>
              <a:bodyPr/>
              <a:lstStyle/>
              <a:p>
                <a:r>
                  <a:rPr lang="en-GB">
                    <a:noFill/>
                  </a:rPr>
                  <a:t> </a:t>
                </a:r>
              </a:p>
            </p:txBody>
          </p:sp>
        </mc:Fallback>
      </mc:AlternateContent>
      <p:sp>
        <p:nvSpPr>
          <p:cNvPr id="46" name="TextBox 45">
            <a:extLst>
              <a:ext uri="{FF2B5EF4-FFF2-40B4-BE49-F238E27FC236}">
                <a16:creationId xmlns:a16="http://schemas.microsoft.com/office/drawing/2014/main" id="{E69F1A93-63D5-B519-0311-C9F5DE4932FC}"/>
              </a:ext>
            </a:extLst>
          </p:cNvPr>
          <p:cNvSpPr txBox="1"/>
          <p:nvPr/>
        </p:nvSpPr>
        <p:spPr>
          <a:xfrm>
            <a:off x="7361393" y="3492233"/>
            <a:ext cx="1823878" cy="523220"/>
          </a:xfrm>
          <a:prstGeom prst="rect">
            <a:avLst/>
          </a:prstGeom>
          <a:noFill/>
        </p:spPr>
        <p:txBody>
          <a:bodyPr wrap="square" rtlCol="0">
            <a:spAutoFit/>
          </a:bodyPr>
          <a:lstStyle/>
          <a:p>
            <a:pPr algn="l"/>
            <a:r>
              <a:rPr lang="en-GB" sz="2800"/>
              <a:t>Normal</a:t>
            </a:r>
          </a:p>
        </p:txBody>
      </p:sp>
      <p:grpSp>
        <p:nvGrpSpPr>
          <p:cNvPr id="52" name="Group 51">
            <a:extLst>
              <a:ext uri="{FF2B5EF4-FFF2-40B4-BE49-F238E27FC236}">
                <a16:creationId xmlns:a16="http://schemas.microsoft.com/office/drawing/2014/main" id="{EEA41BF8-2636-0A77-3497-446434E6B795}"/>
              </a:ext>
            </a:extLst>
          </p:cNvPr>
          <p:cNvGrpSpPr/>
          <p:nvPr/>
        </p:nvGrpSpPr>
        <p:grpSpPr>
          <a:xfrm>
            <a:off x="3274523" y="4961392"/>
            <a:ext cx="716947" cy="1716960"/>
            <a:chOff x="621533" y="3761933"/>
            <a:chExt cx="529712" cy="2722909"/>
          </a:xfrm>
        </p:grpSpPr>
        <p:sp>
          <p:nvSpPr>
            <p:cNvPr id="47" name="Rectangle 46">
              <a:extLst>
                <a:ext uri="{FF2B5EF4-FFF2-40B4-BE49-F238E27FC236}">
                  <a16:creationId xmlns:a16="http://schemas.microsoft.com/office/drawing/2014/main" id="{0BE68216-6870-82F6-F809-72F6160D5169}"/>
                </a:ext>
              </a:extLst>
            </p:cNvPr>
            <p:cNvSpPr/>
            <p:nvPr/>
          </p:nvSpPr>
          <p:spPr>
            <a:xfrm>
              <a:off x="1039153" y="3761933"/>
              <a:ext cx="112092" cy="796116"/>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8" name="Rectangle 47">
              <a:extLst>
                <a:ext uri="{FF2B5EF4-FFF2-40B4-BE49-F238E27FC236}">
                  <a16:creationId xmlns:a16="http://schemas.microsoft.com/office/drawing/2014/main" id="{8FED5536-1C5D-DB15-1472-436F9566647C}"/>
                </a:ext>
              </a:extLst>
            </p:cNvPr>
            <p:cNvSpPr/>
            <p:nvPr/>
          </p:nvSpPr>
          <p:spPr>
            <a:xfrm>
              <a:off x="1039153" y="4725330"/>
              <a:ext cx="112092" cy="796116"/>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9" name="Rectangle 48">
              <a:extLst>
                <a:ext uri="{FF2B5EF4-FFF2-40B4-BE49-F238E27FC236}">
                  <a16:creationId xmlns:a16="http://schemas.microsoft.com/office/drawing/2014/main" id="{0A29E78E-8686-EB74-1C3B-078053467611}"/>
                </a:ext>
              </a:extLst>
            </p:cNvPr>
            <p:cNvSpPr/>
            <p:nvPr/>
          </p:nvSpPr>
          <p:spPr>
            <a:xfrm>
              <a:off x="1039153" y="5688726"/>
              <a:ext cx="112092" cy="796116"/>
            </a:xfrm>
            <a:prstGeom prst="rect">
              <a:avLst/>
            </a:prstGeom>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0" name="TextBox 49">
              <a:extLst>
                <a:ext uri="{FF2B5EF4-FFF2-40B4-BE49-F238E27FC236}">
                  <a16:creationId xmlns:a16="http://schemas.microsoft.com/office/drawing/2014/main" id="{A35E49D2-3F4F-C4BF-ED75-9F0A1A8E5F92}"/>
                </a:ext>
              </a:extLst>
            </p:cNvPr>
            <p:cNvSpPr txBox="1"/>
            <p:nvPr/>
          </p:nvSpPr>
          <p:spPr>
            <a:xfrm>
              <a:off x="621533" y="4558050"/>
              <a:ext cx="276946" cy="733675"/>
            </a:xfrm>
            <a:prstGeom prst="rect">
              <a:avLst/>
            </a:prstGeom>
            <a:noFill/>
          </p:spPr>
          <p:txBody>
            <a:bodyPr wrap="none" rtlCol="0">
              <a:spAutoFit/>
            </a:bodyPr>
            <a:lstStyle/>
            <a:p>
              <a:pPr algn="l"/>
              <a:r>
                <a:rPr lang="en-IE" sz="2800"/>
                <a:t>d</a:t>
              </a:r>
            </a:p>
          </p:txBody>
        </p:sp>
        <p:cxnSp>
          <p:nvCxnSpPr>
            <p:cNvPr id="51" name="Straight Arrow Connector 50">
              <a:extLst>
                <a:ext uri="{FF2B5EF4-FFF2-40B4-BE49-F238E27FC236}">
                  <a16:creationId xmlns:a16="http://schemas.microsoft.com/office/drawing/2014/main" id="{10B28F5B-D815-C59B-A570-454142FCC6BE}"/>
                </a:ext>
              </a:extLst>
            </p:cNvPr>
            <p:cNvCxnSpPr>
              <a:cxnSpLocks/>
            </p:cNvCxnSpPr>
            <p:nvPr/>
          </p:nvCxnSpPr>
          <p:spPr>
            <a:xfrm>
              <a:off x="946533" y="4558049"/>
              <a:ext cx="3710" cy="953604"/>
            </a:xfrm>
            <a:prstGeom prst="straightConnector1">
              <a:avLst/>
            </a:prstGeom>
            <a:ln w="1905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55" name="Straight Arrow Connector 54">
            <a:extLst>
              <a:ext uri="{FF2B5EF4-FFF2-40B4-BE49-F238E27FC236}">
                <a16:creationId xmlns:a16="http://schemas.microsoft.com/office/drawing/2014/main" id="{1D2BFF8A-3C0C-3BC6-3B00-4E384D72BDD3}"/>
              </a:ext>
            </a:extLst>
          </p:cNvPr>
          <p:cNvCxnSpPr>
            <a:cxnSpLocks/>
          </p:cNvCxnSpPr>
          <p:nvPr/>
        </p:nvCxnSpPr>
        <p:spPr>
          <a:xfrm flipV="1">
            <a:off x="3819328" y="4423114"/>
            <a:ext cx="95094" cy="371619"/>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61990A52-829F-8122-7160-F9970BE367D5}"/>
              </a:ext>
            </a:extLst>
          </p:cNvPr>
          <p:cNvSpPr txBox="1"/>
          <p:nvPr/>
        </p:nvSpPr>
        <p:spPr>
          <a:xfrm>
            <a:off x="2048089" y="1582287"/>
            <a:ext cx="4854791"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The same as for Young’s slits</a:t>
            </a:r>
          </a:p>
        </p:txBody>
      </p:sp>
      <p:sp>
        <p:nvSpPr>
          <p:cNvPr id="5" name="Title 4">
            <a:extLst>
              <a:ext uri="{FF2B5EF4-FFF2-40B4-BE49-F238E27FC236}">
                <a16:creationId xmlns:a16="http://schemas.microsoft.com/office/drawing/2014/main" id="{65000A9D-A836-1741-A0C0-8C48E76555B3}"/>
              </a:ext>
            </a:extLst>
          </p:cNvPr>
          <p:cNvSpPr>
            <a:spLocks noGrp="1"/>
          </p:cNvSpPr>
          <p:nvPr>
            <p:ph type="title"/>
          </p:nvPr>
        </p:nvSpPr>
        <p:spPr>
          <a:xfrm>
            <a:off x="241300" y="155246"/>
            <a:ext cx="8724900" cy="535531"/>
          </a:xfrm>
        </p:spPr>
        <p:txBody>
          <a:bodyPr/>
          <a:lstStyle/>
          <a:p>
            <a:r>
              <a:rPr lang="en-GB" sz="3200"/>
              <a:t>What is the diffraction grating formula?</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96ED26DC-1A1A-0D7E-3A5F-6542ED308A45}"/>
                  </a:ext>
                </a:extLst>
              </p:cNvPr>
              <p:cNvSpPr txBox="1"/>
              <p:nvPr/>
            </p:nvSpPr>
            <p:spPr>
              <a:xfrm>
                <a:off x="6870361" y="2944849"/>
                <a:ext cx="1163011" cy="523220"/>
              </a:xfrm>
              <a:prstGeom prst="rect">
                <a:avLst/>
              </a:prstGeom>
              <a:noFill/>
            </p:spPr>
            <p:txBody>
              <a:bodyPr wrap="none" rtlCol="0">
                <a:spAutoFit/>
              </a:bodyPr>
              <a:lstStyle/>
              <a:p>
                <a:pPr algn="l"/>
                <a14:m>
                  <m:oMathPara xmlns:m="http://schemas.openxmlformats.org/officeDocument/2006/math">
                    <m:oMath>
                      <m:r>
                        <a:rPr lang="en-GB" sz="2800" b="0" i="1" smtClean="0">
                          <a:solidFill>
                            <a:schemeClr val="accent2">
                              <a:lumMod val="60000"/>
                              <a:lumOff val="40000"/>
                            </a:schemeClr>
                          </a:solidFill>
                          <a:latin typeface="Cambria Math" panose="02040503050406030204" pitchFamily="18" charset="0"/>
                        </a:rPr>
                        <m:t>𝑛</m:t>
                      </m:r>
                      <m:r>
                        <a:rPr lang="en-GB" sz="2800" b="0" i="1" smtClean="0">
                          <a:solidFill>
                            <a:schemeClr val="accent2">
                              <a:lumMod val="60000"/>
                              <a:lumOff val="40000"/>
                            </a:schemeClr>
                          </a:solidFill>
                          <a:latin typeface="Cambria Math" panose="02040503050406030204" pitchFamily="18" charset="0"/>
                        </a:rPr>
                        <m:t>=1</m:t>
                      </m:r>
                    </m:oMath>
                  </m:oMathPara>
                </a14:m>
                <a:endParaRPr lang="en-GB" sz="2800" dirty="0">
                  <a:solidFill>
                    <a:schemeClr val="accent2">
                      <a:lumMod val="60000"/>
                      <a:lumOff val="40000"/>
                    </a:schemeClr>
                  </a:solidFill>
                </a:endParaRPr>
              </a:p>
            </p:txBody>
          </p:sp>
        </mc:Choice>
        <mc:Fallback xmlns="">
          <p:sp>
            <p:nvSpPr>
              <p:cNvPr id="2" name="TextBox 1">
                <a:extLst>
                  <a:ext uri="{FF2B5EF4-FFF2-40B4-BE49-F238E27FC236}">
                    <a16:creationId xmlns:a16="http://schemas.microsoft.com/office/drawing/2014/main" id="{96ED26DC-1A1A-0D7E-3A5F-6542ED308A45}"/>
                  </a:ext>
                </a:extLst>
              </p:cNvPr>
              <p:cNvSpPr txBox="1">
                <a:spLocks noRot="1" noChangeAspect="1" noMove="1" noResize="1" noEditPoints="1" noAdjustHandles="1" noChangeArrowheads="1" noChangeShapeType="1" noTextEdit="1"/>
              </p:cNvSpPr>
              <p:nvPr/>
            </p:nvSpPr>
            <p:spPr>
              <a:xfrm>
                <a:off x="6870361" y="2944849"/>
                <a:ext cx="1163011" cy="523220"/>
              </a:xfrm>
              <a:prstGeom prst="rect">
                <a:avLst/>
              </a:prstGeom>
              <a:blipFill>
                <a:blip r:embed="rId6"/>
                <a:stretch>
                  <a:fillRect/>
                </a:stretch>
              </a:blipFill>
            </p:spPr>
            <p:txBody>
              <a:bodyPr/>
              <a:lstStyle/>
              <a:p>
                <a:r>
                  <a:rPr lang="en-GB">
                    <a:noFill/>
                  </a:rPr>
                  <a:t> </a:t>
                </a:r>
              </a:p>
            </p:txBody>
          </p:sp>
        </mc:Fallback>
      </mc:AlternateContent>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6"/>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2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1"/>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3"/>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4"/>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40"/>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42"/>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53"/>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43"/>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44"/>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4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46"/>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52"/>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55"/>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25" grpId="0"/>
      <p:bldP spid="26" grpId="0"/>
      <p:bldP spid="29" grpId="0" animBg="1"/>
      <p:bldP spid="30" grpId="0" animBg="1"/>
      <p:bldP spid="31" grpId="0" animBg="1"/>
      <p:bldP spid="32" grpId="0" animBg="1"/>
      <p:bldP spid="33" grpId="0" animBg="1"/>
      <p:bldP spid="34" grpId="0" animBg="1"/>
      <p:bldP spid="40" grpId="0" animBg="1"/>
      <p:bldP spid="53" grpId="0" animBg="1"/>
      <p:bldP spid="43" grpId="0" animBg="1"/>
      <p:bldP spid="44" grpId="0"/>
      <p:bldP spid="45" grpId="0"/>
      <p:bldP spid="46" grpId="0"/>
      <p:bldP spid="3" grpId="0"/>
      <p:bldP spid="2"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7C64F9-6464-AC2B-D081-7498172334A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EF43C6F-9D4B-AA6A-CC77-DD72E4952D89}"/>
              </a:ext>
            </a:extLst>
          </p:cNvPr>
          <p:cNvSpPr>
            <a:spLocks noGrp="1"/>
          </p:cNvSpPr>
          <p:nvPr>
            <p:ph type="title"/>
          </p:nvPr>
        </p:nvSpPr>
        <p:spPr>
          <a:xfrm>
            <a:off x="0" y="135787"/>
            <a:ext cx="9144000" cy="4967514"/>
          </a:xfrm>
        </p:spPr>
        <p:txBody>
          <a:bodyPr/>
          <a:lstStyle/>
          <a:p>
            <a:r>
              <a:rPr lang="en-GB"/>
              <a:t>Wavelength with a diffraction grating</a:t>
            </a:r>
          </a:p>
        </p:txBody>
      </p:sp>
      <p:grpSp>
        <p:nvGrpSpPr>
          <p:cNvPr id="61" name="Group 60">
            <a:extLst>
              <a:ext uri="{FF2B5EF4-FFF2-40B4-BE49-F238E27FC236}">
                <a16:creationId xmlns:a16="http://schemas.microsoft.com/office/drawing/2014/main" id="{2CB235F3-980D-2511-38AC-096C63FC5439}"/>
              </a:ext>
            </a:extLst>
          </p:cNvPr>
          <p:cNvGrpSpPr/>
          <p:nvPr/>
        </p:nvGrpSpPr>
        <p:grpSpPr>
          <a:xfrm>
            <a:off x="4470918" y="3429000"/>
            <a:ext cx="4513733" cy="3007793"/>
            <a:chOff x="3931578" y="3714420"/>
            <a:chExt cx="4513733" cy="3007793"/>
          </a:xfrm>
        </p:grpSpPr>
        <p:grpSp>
          <p:nvGrpSpPr>
            <p:cNvPr id="60" name="Group 59">
              <a:extLst>
                <a:ext uri="{FF2B5EF4-FFF2-40B4-BE49-F238E27FC236}">
                  <a16:creationId xmlns:a16="http://schemas.microsoft.com/office/drawing/2014/main" id="{D365BDEC-8176-BB20-D05F-352BCA34333D}"/>
                </a:ext>
              </a:extLst>
            </p:cNvPr>
            <p:cNvGrpSpPr/>
            <p:nvPr/>
          </p:nvGrpSpPr>
          <p:grpSpPr>
            <a:xfrm>
              <a:off x="6184653" y="3714420"/>
              <a:ext cx="2260658" cy="1034017"/>
              <a:chOff x="6184653" y="3714420"/>
              <a:chExt cx="2260658" cy="1034017"/>
            </a:xfrm>
          </p:grpSpPr>
          <p:sp>
            <p:nvSpPr>
              <p:cNvPr id="19" name="Rectangle 18">
                <a:extLst>
                  <a:ext uri="{FF2B5EF4-FFF2-40B4-BE49-F238E27FC236}">
                    <a16:creationId xmlns:a16="http://schemas.microsoft.com/office/drawing/2014/main" id="{87AA7B88-CCA3-3705-7DBF-FA0E6152F43B}"/>
                  </a:ext>
                </a:extLst>
              </p:cNvPr>
              <p:cNvSpPr/>
              <p:nvPr/>
            </p:nvSpPr>
            <p:spPr>
              <a:xfrm>
                <a:off x="6184653" y="3714420"/>
                <a:ext cx="2260658" cy="1034017"/>
              </a:xfrm>
              <a:prstGeom prst="rect">
                <a:avLst/>
              </a:prstGeom>
              <a:solidFill>
                <a:schemeClr val="bg1">
                  <a:lumMod val="9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nvGrpSpPr>
              <p:cNvPr id="23" name="Group 22">
                <a:extLst>
                  <a:ext uri="{FF2B5EF4-FFF2-40B4-BE49-F238E27FC236}">
                    <a16:creationId xmlns:a16="http://schemas.microsoft.com/office/drawing/2014/main" id="{02332254-180D-09BE-F788-37272574D2B4}"/>
                  </a:ext>
                </a:extLst>
              </p:cNvPr>
              <p:cNvGrpSpPr/>
              <p:nvPr/>
            </p:nvGrpSpPr>
            <p:grpSpPr>
              <a:xfrm>
                <a:off x="6442642" y="4059874"/>
                <a:ext cx="1726647" cy="209912"/>
                <a:chOff x="6200696" y="2108638"/>
                <a:chExt cx="946282" cy="134500"/>
              </a:xfrm>
            </p:grpSpPr>
            <p:sp>
              <p:nvSpPr>
                <p:cNvPr id="24" name="Oval 23">
                  <a:extLst>
                    <a:ext uri="{FF2B5EF4-FFF2-40B4-BE49-F238E27FC236}">
                      <a16:creationId xmlns:a16="http://schemas.microsoft.com/office/drawing/2014/main" id="{4BBFB3D6-7A98-5749-7998-3E6E895F03AB}"/>
                    </a:ext>
                  </a:extLst>
                </p:cNvPr>
                <p:cNvSpPr/>
                <p:nvPr/>
              </p:nvSpPr>
              <p:spPr>
                <a:xfrm>
                  <a:off x="6627814" y="2108638"/>
                  <a:ext cx="92046" cy="134500"/>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25" name="Oval 24">
                  <a:extLst>
                    <a:ext uri="{FF2B5EF4-FFF2-40B4-BE49-F238E27FC236}">
                      <a16:creationId xmlns:a16="http://schemas.microsoft.com/office/drawing/2014/main" id="{0E5D9DF2-1D4A-490F-C330-FF11B34599AD}"/>
                    </a:ext>
                  </a:extLst>
                </p:cNvPr>
                <p:cNvSpPr/>
                <p:nvPr/>
              </p:nvSpPr>
              <p:spPr>
                <a:xfrm>
                  <a:off x="7093053" y="2146050"/>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28" name="Oval 27">
                  <a:extLst>
                    <a:ext uri="{FF2B5EF4-FFF2-40B4-BE49-F238E27FC236}">
                      <a16:creationId xmlns:a16="http://schemas.microsoft.com/office/drawing/2014/main" id="{BC756F17-04BB-02FC-0F6A-070E4BDAC882}"/>
                    </a:ext>
                  </a:extLst>
                </p:cNvPr>
                <p:cNvSpPr/>
                <p:nvPr/>
              </p:nvSpPr>
              <p:spPr>
                <a:xfrm flipH="1">
                  <a:off x="6200696" y="2136804"/>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grpSp>
        <p:grpSp>
          <p:nvGrpSpPr>
            <p:cNvPr id="3" name="Group 2">
              <a:extLst>
                <a:ext uri="{FF2B5EF4-FFF2-40B4-BE49-F238E27FC236}">
                  <a16:creationId xmlns:a16="http://schemas.microsoft.com/office/drawing/2014/main" id="{A66181B9-9F04-90AA-96F9-D6A115952A9B}"/>
                </a:ext>
              </a:extLst>
            </p:cNvPr>
            <p:cNvGrpSpPr/>
            <p:nvPr/>
          </p:nvGrpSpPr>
          <p:grpSpPr>
            <a:xfrm>
              <a:off x="5600395" y="4315883"/>
              <a:ext cx="1214785" cy="1071574"/>
              <a:chOff x="5992367" y="1185499"/>
              <a:chExt cx="2730500" cy="2408601"/>
            </a:xfrm>
          </p:grpSpPr>
          <p:sp>
            <p:nvSpPr>
              <p:cNvPr id="4" name="Rectangle: Rounded Corners 3">
                <a:extLst>
                  <a:ext uri="{FF2B5EF4-FFF2-40B4-BE49-F238E27FC236}">
                    <a16:creationId xmlns:a16="http://schemas.microsoft.com/office/drawing/2014/main" id="{2654CC29-9637-F761-4FBD-AB3B2E5D0DE8}"/>
                  </a:ext>
                </a:extLst>
              </p:cNvPr>
              <p:cNvSpPr/>
              <p:nvPr/>
            </p:nvSpPr>
            <p:spPr>
              <a:xfrm>
                <a:off x="5992367" y="1185499"/>
                <a:ext cx="2730500" cy="2408601"/>
              </a:xfrm>
              <a:prstGeom prst="roundRect">
                <a:avLst>
                  <a:gd name="adj" fmla="val 454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Rectangle: Rounded Corners 4">
                <a:extLst>
                  <a:ext uri="{FF2B5EF4-FFF2-40B4-BE49-F238E27FC236}">
                    <a16:creationId xmlns:a16="http://schemas.microsoft.com/office/drawing/2014/main" id="{32F932EE-5953-6B96-79BE-A264C9B20B6F}"/>
                  </a:ext>
                </a:extLst>
              </p:cNvPr>
              <p:cNvSpPr/>
              <p:nvPr/>
            </p:nvSpPr>
            <p:spPr>
              <a:xfrm>
                <a:off x="6318120" y="1650596"/>
                <a:ext cx="2095500" cy="1485979"/>
              </a:xfrm>
              <a:prstGeom prst="roundRect">
                <a:avLst>
                  <a:gd name="adj" fmla="val 4540"/>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 name="Group 5">
                <a:extLst>
                  <a:ext uri="{FF2B5EF4-FFF2-40B4-BE49-F238E27FC236}">
                    <a16:creationId xmlns:a16="http://schemas.microsoft.com/office/drawing/2014/main" id="{C16FB587-7707-B18F-BF0E-6C7E3970557D}"/>
                  </a:ext>
                </a:extLst>
              </p:cNvPr>
              <p:cNvGrpSpPr/>
              <p:nvPr/>
            </p:nvGrpSpPr>
            <p:grpSpPr>
              <a:xfrm>
                <a:off x="6330396" y="1650595"/>
                <a:ext cx="2083224" cy="1485979"/>
                <a:chOff x="5727700" y="9626600"/>
                <a:chExt cx="5486400" cy="1485979"/>
              </a:xfrm>
            </p:grpSpPr>
            <p:cxnSp>
              <p:nvCxnSpPr>
                <p:cNvPr id="7" name="Straight Connector 6">
                  <a:extLst>
                    <a:ext uri="{FF2B5EF4-FFF2-40B4-BE49-F238E27FC236}">
                      <a16:creationId xmlns:a16="http://schemas.microsoft.com/office/drawing/2014/main" id="{9397ED39-C6C1-430F-12B2-D5EAEE1265BF}"/>
                    </a:ext>
                  </a:extLst>
                </p:cNvPr>
                <p:cNvCxnSpPr>
                  <a:cxnSpLocks/>
                </p:cNvCxnSpPr>
                <p:nvPr/>
              </p:nvCxnSpPr>
              <p:spPr>
                <a:xfrm>
                  <a:off x="5727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8" name="Straight Connector 7">
                  <a:extLst>
                    <a:ext uri="{FF2B5EF4-FFF2-40B4-BE49-F238E27FC236}">
                      <a16:creationId xmlns:a16="http://schemas.microsoft.com/office/drawing/2014/main" id="{D2F95CA3-25B9-8BCE-0E2B-476527F56827}"/>
                    </a:ext>
                  </a:extLst>
                </p:cNvPr>
                <p:cNvCxnSpPr>
                  <a:cxnSpLocks/>
                </p:cNvCxnSpPr>
                <p:nvPr/>
              </p:nvCxnSpPr>
              <p:spPr>
                <a:xfrm>
                  <a:off x="5880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9" name="Straight Connector 8">
                  <a:extLst>
                    <a:ext uri="{FF2B5EF4-FFF2-40B4-BE49-F238E27FC236}">
                      <a16:creationId xmlns:a16="http://schemas.microsoft.com/office/drawing/2014/main" id="{A2761941-29C4-49DE-8553-FE9665206551}"/>
                    </a:ext>
                  </a:extLst>
                </p:cNvPr>
                <p:cNvCxnSpPr>
                  <a:cxnSpLocks/>
                </p:cNvCxnSpPr>
                <p:nvPr/>
              </p:nvCxnSpPr>
              <p:spPr>
                <a:xfrm>
                  <a:off x="6032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0" name="Straight Connector 9">
                  <a:extLst>
                    <a:ext uri="{FF2B5EF4-FFF2-40B4-BE49-F238E27FC236}">
                      <a16:creationId xmlns:a16="http://schemas.microsoft.com/office/drawing/2014/main" id="{0FCB1764-4A20-A1BC-1018-68818830517D}"/>
                    </a:ext>
                  </a:extLst>
                </p:cNvPr>
                <p:cNvCxnSpPr>
                  <a:cxnSpLocks/>
                </p:cNvCxnSpPr>
                <p:nvPr/>
              </p:nvCxnSpPr>
              <p:spPr>
                <a:xfrm>
                  <a:off x="6184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1" name="Straight Connector 10">
                  <a:extLst>
                    <a:ext uri="{FF2B5EF4-FFF2-40B4-BE49-F238E27FC236}">
                      <a16:creationId xmlns:a16="http://schemas.microsoft.com/office/drawing/2014/main" id="{8D188B01-FA17-B299-C9A9-824AD4052F9D}"/>
                    </a:ext>
                  </a:extLst>
                </p:cNvPr>
                <p:cNvCxnSpPr>
                  <a:cxnSpLocks/>
                </p:cNvCxnSpPr>
                <p:nvPr/>
              </p:nvCxnSpPr>
              <p:spPr>
                <a:xfrm>
                  <a:off x="6337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2" name="Straight Connector 11">
                  <a:extLst>
                    <a:ext uri="{FF2B5EF4-FFF2-40B4-BE49-F238E27FC236}">
                      <a16:creationId xmlns:a16="http://schemas.microsoft.com/office/drawing/2014/main" id="{5A4346D8-C997-7380-3E2D-97C6C26148CD}"/>
                    </a:ext>
                  </a:extLst>
                </p:cNvPr>
                <p:cNvCxnSpPr>
                  <a:cxnSpLocks/>
                </p:cNvCxnSpPr>
                <p:nvPr/>
              </p:nvCxnSpPr>
              <p:spPr>
                <a:xfrm>
                  <a:off x="6489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DD413624-7A38-5918-5B79-0499B46FD1EF}"/>
                    </a:ext>
                  </a:extLst>
                </p:cNvPr>
                <p:cNvCxnSpPr>
                  <a:cxnSpLocks/>
                </p:cNvCxnSpPr>
                <p:nvPr/>
              </p:nvCxnSpPr>
              <p:spPr>
                <a:xfrm>
                  <a:off x="6642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AA146C30-C825-34F8-0C78-0D3C652CBA18}"/>
                    </a:ext>
                  </a:extLst>
                </p:cNvPr>
                <p:cNvCxnSpPr>
                  <a:cxnSpLocks/>
                </p:cNvCxnSpPr>
                <p:nvPr/>
              </p:nvCxnSpPr>
              <p:spPr>
                <a:xfrm>
                  <a:off x="6794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5" name="Straight Connector 14">
                  <a:extLst>
                    <a:ext uri="{FF2B5EF4-FFF2-40B4-BE49-F238E27FC236}">
                      <a16:creationId xmlns:a16="http://schemas.microsoft.com/office/drawing/2014/main" id="{E1FC7B15-AE7B-1335-D33A-C31FE279F3F1}"/>
                    </a:ext>
                  </a:extLst>
                </p:cNvPr>
                <p:cNvCxnSpPr>
                  <a:cxnSpLocks/>
                </p:cNvCxnSpPr>
                <p:nvPr/>
              </p:nvCxnSpPr>
              <p:spPr>
                <a:xfrm>
                  <a:off x="6946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0D0AB0DE-5A82-560E-A9DF-75DA730A083F}"/>
                    </a:ext>
                  </a:extLst>
                </p:cNvPr>
                <p:cNvCxnSpPr>
                  <a:cxnSpLocks/>
                </p:cNvCxnSpPr>
                <p:nvPr/>
              </p:nvCxnSpPr>
              <p:spPr>
                <a:xfrm>
                  <a:off x="7099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7" name="Straight Connector 16">
                  <a:extLst>
                    <a:ext uri="{FF2B5EF4-FFF2-40B4-BE49-F238E27FC236}">
                      <a16:creationId xmlns:a16="http://schemas.microsoft.com/office/drawing/2014/main" id="{61D951FC-95FE-2BCD-5E22-E4224AE1958E}"/>
                    </a:ext>
                  </a:extLst>
                </p:cNvPr>
                <p:cNvCxnSpPr>
                  <a:cxnSpLocks/>
                </p:cNvCxnSpPr>
                <p:nvPr/>
              </p:nvCxnSpPr>
              <p:spPr>
                <a:xfrm>
                  <a:off x="7251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88C9BFA4-615F-862B-A478-D3EB9A2E3B76}"/>
                    </a:ext>
                  </a:extLst>
                </p:cNvPr>
                <p:cNvCxnSpPr>
                  <a:cxnSpLocks/>
                </p:cNvCxnSpPr>
                <p:nvPr/>
              </p:nvCxnSpPr>
              <p:spPr>
                <a:xfrm>
                  <a:off x="7404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0CA7559B-09CC-D820-0963-2CF52192AC44}"/>
                    </a:ext>
                  </a:extLst>
                </p:cNvPr>
                <p:cNvCxnSpPr>
                  <a:cxnSpLocks/>
                </p:cNvCxnSpPr>
                <p:nvPr/>
              </p:nvCxnSpPr>
              <p:spPr>
                <a:xfrm>
                  <a:off x="7556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A6E243EE-DD09-2AE1-9DC9-927EFB1B61BB}"/>
                    </a:ext>
                  </a:extLst>
                </p:cNvPr>
                <p:cNvCxnSpPr>
                  <a:cxnSpLocks/>
                </p:cNvCxnSpPr>
                <p:nvPr/>
              </p:nvCxnSpPr>
              <p:spPr>
                <a:xfrm>
                  <a:off x="7708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8B20E148-FF2D-DDD2-2A59-2DA15F9B3A3F}"/>
                    </a:ext>
                  </a:extLst>
                </p:cNvPr>
                <p:cNvCxnSpPr>
                  <a:cxnSpLocks/>
                </p:cNvCxnSpPr>
                <p:nvPr/>
              </p:nvCxnSpPr>
              <p:spPr>
                <a:xfrm>
                  <a:off x="7861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4CBDBA1D-12D8-8BF8-E1C8-CF36D64FA268}"/>
                    </a:ext>
                  </a:extLst>
                </p:cNvPr>
                <p:cNvCxnSpPr>
                  <a:cxnSpLocks/>
                </p:cNvCxnSpPr>
                <p:nvPr/>
              </p:nvCxnSpPr>
              <p:spPr>
                <a:xfrm>
                  <a:off x="8013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8E668B59-98CD-D606-04E6-B0DF33DAD96E}"/>
                    </a:ext>
                  </a:extLst>
                </p:cNvPr>
                <p:cNvCxnSpPr>
                  <a:cxnSpLocks/>
                </p:cNvCxnSpPr>
                <p:nvPr/>
              </p:nvCxnSpPr>
              <p:spPr>
                <a:xfrm>
                  <a:off x="8166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527FE6CF-C129-F4A3-0C77-1F24E257031F}"/>
                    </a:ext>
                  </a:extLst>
                </p:cNvPr>
                <p:cNvCxnSpPr>
                  <a:cxnSpLocks/>
                </p:cNvCxnSpPr>
                <p:nvPr/>
              </p:nvCxnSpPr>
              <p:spPr>
                <a:xfrm>
                  <a:off x="8318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9FF2E7B6-D6AC-5854-66D4-5B0E1198AEDE}"/>
                    </a:ext>
                  </a:extLst>
                </p:cNvPr>
                <p:cNvCxnSpPr>
                  <a:cxnSpLocks/>
                </p:cNvCxnSpPr>
                <p:nvPr/>
              </p:nvCxnSpPr>
              <p:spPr>
                <a:xfrm>
                  <a:off x="8470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73588FC2-EF00-B854-4C62-E24DAA655235}"/>
                    </a:ext>
                  </a:extLst>
                </p:cNvPr>
                <p:cNvCxnSpPr>
                  <a:cxnSpLocks/>
                </p:cNvCxnSpPr>
                <p:nvPr/>
              </p:nvCxnSpPr>
              <p:spPr>
                <a:xfrm>
                  <a:off x="8623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36352629-9F6E-3CC4-354F-DFCE3ED53374}"/>
                    </a:ext>
                  </a:extLst>
                </p:cNvPr>
                <p:cNvCxnSpPr>
                  <a:cxnSpLocks/>
                </p:cNvCxnSpPr>
                <p:nvPr/>
              </p:nvCxnSpPr>
              <p:spPr>
                <a:xfrm>
                  <a:off x="8775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3" name="Straight Connector 42">
                  <a:extLst>
                    <a:ext uri="{FF2B5EF4-FFF2-40B4-BE49-F238E27FC236}">
                      <a16:creationId xmlns:a16="http://schemas.microsoft.com/office/drawing/2014/main" id="{30F83F18-37EF-E218-6A24-7A7A350E6133}"/>
                    </a:ext>
                  </a:extLst>
                </p:cNvPr>
                <p:cNvCxnSpPr>
                  <a:cxnSpLocks/>
                </p:cNvCxnSpPr>
                <p:nvPr/>
              </p:nvCxnSpPr>
              <p:spPr>
                <a:xfrm>
                  <a:off x="8928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4" name="Straight Connector 43">
                  <a:extLst>
                    <a:ext uri="{FF2B5EF4-FFF2-40B4-BE49-F238E27FC236}">
                      <a16:creationId xmlns:a16="http://schemas.microsoft.com/office/drawing/2014/main" id="{83D7BDAA-9D36-96C9-D810-2449D25B5D03}"/>
                    </a:ext>
                  </a:extLst>
                </p:cNvPr>
                <p:cNvCxnSpPr>
                  <a:cxnSpLocks/>
                </p:cNvCxnSpPr>
                <p:nvPr/>
              </p:nvCxnSpPr>
              <p:spPr>
                <a:xfrm>
                  <a:off x="9080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5" name="Straight Connector 44">
                  <a:extLst>
                    <a:ext uri="{FF2B5EF4-FFF2-40B4-BE49-F238E27FC236}">
                      <a16:creationId xmlns:a16="http://schemas.microsoft.com/office/drawing/2014/main" id="{DBCEBA8F-A38E-6884-0A36-86C3AC8056F5}"/>
                    </a:ext>
                  </a:extLst>
                </p:cNvPr>
                <p:cNvCxnSpPr>
                  <a:cxnSpLocks/>
                </p:cNvCxnSpPr>
                <p:nvPr/>
              </p:nvCxnSpPr>
              <p:spPr>
                <a:xfrm>
                  <a:off x="9232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F3CC9E5B-E617-288B-AFD0-3FE40BD3C633}"/>
                    </a:ext>
                  </a:extLst>
                </p:cNvPr>
                <p:cNvCxnSpPr>
                  <a:cxnSpLocks/>
                </p:cNvCxnSpPr>
                <p:nvPr/>
              </p:nvCxnSpPr>
              <p:spPr>
                <a:xfrm>
                  <a:off x="9385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CA4D8960-FCD6-33E9-2F0E-92385917FD8D}"/>
                    </a:ext>
                  </a:extLst>
                </p:cNvPr>
                <p:cNvCxnSpPr>
                  <a:cxnSpLocks/>
                </p:cNvCxnSpPr>
                <p:nvPr/>
              </p:nvCxnSpPr>
              <p:spPr>
                <a:xfrm>
                  <a:off x="9537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D537C9C4-9835-9F88-12C3-FE859F3D87A7}"/>
                    </a:ext>
                  </a:extLst>
                </p:cNvPr>
                <p:cNvCxnSpPr>
                  <a:cxnSpLocks/>
                </p:cNvCxnSpPr>
                <p:nvPr/>
              </p:nvCxnSpPr>
              <p:spPr>
                <a:xfrm>
                  <a:off x="9690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E08CCE4A-E829-D9E8-BD07-4E850A14DD50}"/>
                    </a:ext>
                  </a:extLst>
                </p:cNvPr>
                <p:cNvCxnSpPr>
                  <a:cxnSpLocks/>
                </p:cNvCxnSpPr>
                <p:nvPr/>
              </p:nvCxnSpPr>
              <p:spPr>
                <a:xfrm>
                  <a:off x="9842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0" name="Straight Connector 49">
                  <a:extLst>
                    <a:ext uri="{FF2B5EF4-FFF2-40B4-BE49-F238E27FC236}">
                      <a16:creationId xmlns:a16="http://schemas.microsoft.com/office/drawing/2014/main" id="{E5AEA18B-3CD5-45BD-F8D1-B165C03B58BF}"/>
                    </a:ext>
                  </a:extLst>
                </p:cNvPr>
                <p:cNvCxnSpPr>
                  <a:cxnSpLocks/>
                </p:cNvCxnSpPr>
                <p:nvPr/>
              </p:nvCxnSpPr>
              <p:spPr>
                <a:xfrm>
                  <a:off x="9994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1" name="Straight Connector 50">
                  <a:extLst>
                    <a:ext uri="{FF2B5EF4-FFF2-40B4-BE49-F238E27FC236}">
                      <a16:creationId xmlns:a16="http://schemas.microsoft.com/office/drawing/2014/main" id="{8EB2FB3C-3065-57E1-974E-621E095FBDF8}"/>
                    </a:ext>
                  </a:extLst>
                </p:cNvPr>
                <p:cNvCxnSpPr>
                  <a:cxnSpLocks/>
                </p:cNvCxnSpPr>
                <p:nvPr/>
              </p:nvCxnSpPr>
              <p:spPr>
                <a:xfrm>
                  <a:off x="10147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A2A33124-0D52-AE28-FBF8-7DFFD52D59CD}"/>
                    </a:ext>
                  </a:extLst>
                </p:cNvPr>
                <p:cNvCxnSpPr>
                  <a:cxnSpLocks/>
                </p:cNvCxnSpPr>
                <p:nvPr/>
              </p:nvCxnSpPr>
              <p:spPr>
                <a:xfrm>
                  <a:off x="10299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50918C69-CDDC-D6D0-272D-B0E943CCB2D1}"/>
                    </a:ext>
                  </a:extLst>
                </p:cNvPr>
                <p:cNvCxnSpPr>
                  <a:cxnSpLocks/>
                </p:cNvCxnSpPr>
                <p:nvPr/>
              </p:nvCxnSpPr>
              <p:spPr>
                <a:xfrm>
                  <a:off x="10452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2EFD8FB1-261B-5B01-19D2-C64C4BF2EBFD}"/>
                    </a:ext>
                  </a:extLst>
                </p:cNvPr>
                <p:cNvCxnSpPr>
                  <a:cxnSpLocks/>
                </p:cNvCxnSpPr>
                <p:nvPr/>
              </p:nvCxnSpPr>
              <p:spPr>
                <a:xfrm>
                  <a:off x="10604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5" name="Straight Connector 54">
                  <a:extLst>
                    <a:ext uri="{FF2B5EF4-FFF2-40B4-BE49-F238E27FC236}">
                      <a16:creationId xmlns:a16="http://schemas.microsoft.com/office/drawing/2014/main" id="{F921E885-697D-301D-2EBB-1C19FB60D169}"/>
                    </a:ext>
                  </a:extLst>
                </p:cNvPr>
                <p:cNvCxnSpPr>
                  <a:cxnSpLocks/>
                </p:cNvCxnSpPr>
                <p:nvPr/>
              </p:nvCxnSpPr>
              <p:spPr>
                <a:xfrm>
                  <a:off x="10756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6" name="Straight Connector 55">
                  <a:extLst>
                    <a:ext uri="{FF2B5EF4-FFF2-40B4-BE49-F238E27FC236}">
                      <a16:creationId xmlns:a16="http://schemas.microsoft.com/office/drawing/2014/main" id="{92EC82A9-EDDB-2943-DEFE-FB1B05877CC4}"/>
                    </a:ext>
                  </a:extLst>
                </p:cNvPr>
                <p:cNvCxnSpPr>
                  <a:cxnSpLocks/>
                </p:cNvCxnSpPr>
                <p:nvPr/>
              </p:nvCxnSpPr>
              <p:spPr>
                <a:xfrm>
                  <a:off x="10909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7" name="Straight Connector 56">
                  <a:extLst>
                    <a:ext uri="{FF2B5EF4-FFF2-40B4-BE49-F238E27FC236}">
                      <a16:creationId xmlns:a16="http://schemas.microsoft.com/office/drawing/2014/main" id="{7EFDC498-9EEB-3D7F-7FB3-77C4ACAC47A5}"/>
                    </a:ext>
                  </a:extLst>
                </p:cNvPr>
                <p:cNvCxnSpPr>
                  <a:cxnSpLocks/>
                </p:cNvCxnSpPr>
                <p:nvPr/>
              </p:nvCxnSpPr>
              <p:spPr>
                <a:xfrm>
                  <a:off x="11061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8" name="Straight Connector 57">
                  <a:extLst>
                    <a:ext uri="{FF2B5EF4-FFF2-40B4-BE49-F238E27FC236}">
                      <a16:creationId xmlns:a16="http://schemas.microsoft.com/office/drawing/2014/main" id="{77D0A918-CB26-319D-83EB-17649E91678C}"/>
                    </a:ext>
                  </a:extLst>
                </p:cNvPr>
                <p:cNvCxnSpPr>
                  <a:cxnSpLocks/>
                </p:cNvCxnSpPr>
                <p:nvPr/>
              </p:nvCxnSpPr>
              <p:spPr>
                <a:xfrm>
                  <a:off x="11214100" y="9626600"/>
                  <a:ext cx="0" cy="1485979"/>
                </a:xfrm>
                <a:prstGeom prst="line">
                  <a:avLst/>
                </a:prstGeom>
              </p:spPr>
              <p:style>
                <a:lnRef idx="1">
                  <a:schemeClr val="dk1"/>
                </a:lnRef>
                <a:fillRef idx="0">
                  <a:schemeClr val="dk1"/>
                </a:fillRef>
                <a:effectRef idx="0">
                  <a:schemeClr val="dk1"/>
                </a:effectRef>
                <a:fontRef idx="minor">
                  <a:schemeClr val="tx1"/>
                </a:fontRef>
              </p:style>
            </p:cxnSp>
          </p:grpSp>
        </p:grpSp>
        <p:cxnSp>
          <p:nvCxnSpPr>
            <p:cNvPr id="21" name="Straight Connector 20">
              <a:extLst>
                <a:ext uri="{FF2B5EF4-FFF2-40B4-BE49-F238E27FC236}">
                  <a16:creationId xmlns:a16="http://schemas.microsoft.com/office/drawing/2014/main" id="{94E7A67E-EA67-2934-2B5A-D00300F15DAD}"/>
                </a:ext>
              </a:extLst>
            </p:cNvPr>
            <p:cNvCxnSpPr>
              <a:cxnSpLocks/>
            </p:cNvCxnSpPr>
            <p:nvPr/>
          </p:nvCxnSpPr>
          <p:spPr>
            <a:xfrm flipV="1">
              <a:off x="5019417" y="4904415"/>
              <a:ext cx="1025512" cy="794861"/>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51A896FF-559F-6E00-1301-68914E9C80F4}"/>
                </a:ext>
              </a:extLst>
            </p:cNvPr>
            <p:cNvGrpSpPr/>
            <p:nvPr/>
          </p:nvGrpSpPr>
          <p:grpSpPr>
            <a:xfrm>
              <a:off x="3931578" y="5581133"/>
              <a:ext cx="1166549" cy="1141080"/>
              <a:chOff x="4782473" y="2916144"/>
              <a:chExt cx="695844" cy="680652"/>
            </a:xfrm>
          </p:grpSpPr>
          <p:sp>
            <p:nvSpPr>
              <p:cNvPr id="31" name="Freeform: Shape 30">
                <a:extLst>
                  <a:ext uri="{FF2B5EF4-FFF2-40B4-BE49-F238E27FC236}">
                    <a16:creationId xmlns:a16="http://schemas.microsoft.com/office/drawing/2014/main" id="{1E59620C-C4C9-CE21-1C05-FC1B5BA6B81F}"/>
                  </a:ext>
                </a:extLst>
              </p:cNvPr>
              <p:cNvSpPr/>
              <p:nvPr/>
            </p:nvSpPr>
            <p:spPr>
              <a:xfrm>
                <a:off x="4905839" y="2916144"/>
                <a:ext cx="572478" cy="664141"/>
              </a:xfrm>
              <a:custGeom>
                <a:avLst/>
                <a:gdLst>
                  <a:gd name="connsiteX0" fmla="*/ 1839345 w 1990645"/>
                  <a:gd name="connsiteY0" fmla="*/ 0 h 2390002"/>
                  <a:gd name="connsiteX1" fmla="*/ 1990645 w 1990645"/>
                  <a:gd name="connsiteY1" fmla="*/ 241745 h 2390002"/>
                  <a:gd name="connsiteX2" fmla="*/ 1978755 w 1990645"/>
                  <a:gd name="connsiteY2" fmla="*/ 335843 h 2390002"/>
                  <a:gd name="connsiteX3" fmla="*/ 1948873 w 1990645"/>
                  <a:gd name="connsiteY3" fmla="*/ 406661 h 2390002"/>
                  <a:gd name="connsiteX4" fmla="*/ 1949291 w 1990645"/>
                  <a:gd name="connsiteY4" fmla="*/ 407635 h 2390002"/>
                  <a:gd name="connsiteX5" fmla="*/ 1947677 w 1990645"/>
                  <a:gd name="connsiteY5" fmla="*/ 409493 h 2390002"/>
                  <a:gd name="connsiteX6" fmla="*/ 1946331 w 1990645"/>
                  <a:gd name="connsiteY6" fmla="*/ 412685 h 2390002"/>
                  <a:gd name="connsiteX7" fmla="*/ 1924168 w 1990645"/>
                  <a:gd name="connsiteY7" fmla="*/ 436560 h 2390002"/>
                  <a:gd name="connsiteX8" fmla="*/ 1792382 w 1990645"/>
                  <a:gd name="connsiteY8" fmla="*/ 588285 h 2390002"/>
                  <a:gd name="connsiteX9" fmla="*/ 167308 w 1990645"/>
                  <a:gd name="connsiteY9" fmla="*/ 2390002 h 2390002"/>
                  <a:gd name="connsiteX10" fmla="*/ 0 w 1990645"/>
                  <a:gd name="connsiteY10" fmla="*/ 1377025 h 2390002"/>
                  <a:gd name="connsiteX11" fmla="*/ 1781180 w 1990645"/>
                  <a:gd name="connsiteY11" fmla="*/ 16329 h 2390002"/>
                  <a:gd name="connsiteX12" fmla="*/ 1781997 w 1990645"/>
                  <a:gd name="connsiteY12" fmla="*/ 18231 h 2390002"/>
                  <a:gd name="connsiteX13" fmla="*/ 1808853 w 1990645"/>
                  <a:gd name="connsiteY13" fmla="*/ 4912 h 2390002"/>
                  <a:gd name="connsiteX14" fmla="*/ 1839345 w 1990645"/>
                  <a:gd name="connsiteY14" fmla="*/ 0 h 2390002"/>
                  <a:gd name="connsiteX0" fmla="*/ 1672037 w 1823337"/>
                  <a:gd name="connsiteY0" fmla="*/ 0 h 2390002"/>
                  <a:gd name="connsiteX1" fmla="*/ 1823337 w 1823337"/>
                  <a:gd name="connsiteY1" fmla="*/ 241745 h 2390002"/>
                  <a:gd name="connsiteX2" fmla="*/ 1811447 w 1823337"/>
                  <a:gd name="connsiteY2" fmla="*/ 335843 h 2390002"/>
                  <a:gd name="connsiteX3" fmla="*/ 1781565 w 1823337"/>
                  <a:gd name="connsiteY3" fmla="*/ 406661 h 2390002"/>
                  <a:gd name="connsiteX4" fmla="*/ 1781983 w 1823337"/>
                  <a:gd name="connsiteY4" fmla="*/ 407635 h 2390002"/>
                  <a:gd name="connsiteX5" fmla="*/ 1780369 w 1823337"/>
                  <a:gd name="connsiteY5" fmla="*/ 409493 h 2390002"/>
                  <a:gd name="connsiteX6" fmla="*/ 1779023 w 1823337"/>
                  <a:gd name="connsiteY6" fmla="*/ 412685 h 2390002"/>
                  <a:gd name="connsiteX7" fmla="*/ 1756860 w 1823337"/>
                  <a:gd name="connsiteY7" fmla="*/ 436560 h 2390002"/>
                  <a:gd name="connsiteX8" fmla="*/ 1625074 w 1823337"/>
                  <a:gd name="connsiteY8" fmla="*/ 588285 h 2390002"/>
                  <a:gd name="connsiteX9" fmla="*/ 0 w 1823337"/>
                  <a:gd name="connsiteY9" fmla="*/ 2390002 h 2390002"/>
                  <a:gd name="connsiteX10" fmla="*/ 659146 w 1823337"/>
                  <a:gd name="connsiteY10" fmla="*/ 757127 h 2390002"/>
                  <a:gd name="connsiteX11" fmla="*/ 1613872 w 1823337"/>
                  <a:gd name="connsiteY11" fmla="*/ 16329 h 2390002"/>
                  <a:gd name="connsiteX12" fmla="*/ 1614689 w 1823337"/>
                  <a:gd name="connsiteY12" fmla="*/ 18231 h 2390002"/>
                  <a:gd name="connsiteX13" fmla="*/ 1641545 w 1823337"/>
                  <a:gd name="connsiteY13" fmla="*/ 4912 h 2390002"/>
                  <a:gd name="connsiteX14" fmla="*/ 1672037 w 1823337"/>
                  <a:gd name="connsiteY14" fmla="*/ 0 h 2390002"/>
                  <a:gd name="connsiteX0" fmla="*/ 1012891 w 1164191"/>
                  <a:gd name="connsiteY0" fmla="*/ 0 h 1582254"/>
                  <a:gd name="connsiteX1" fmla="*/ 1164191 w 1164191"/>
                  <a:gd name="connsiteY1" fmla="*/ 241745 h 1582254"/>
                  <a:gd name="connsiteX2" fmla="*/ 1152301 w 1164191"/>
                  <a:gd name="connsiteY2" fmla="*/ 335843 h 1582254"/>
                  <a:gd name="connsiteX3" fmla="*/ 1122419 w 1164191"/>
                  <a:gd name="connsiteY3" fmla="*/ 406661 h 1582254"/>
                  <a:gd name="connsiteX4" fmla="*/ 1122837 w 1164191"/>
                  <a:gd name="connsiteY4" fmla="*/ 407635 h 1582254"/>
                  <a:gd name="connsiteX5" fmla="*/ 1121223 w 1164191"/>
                  <a:gd name="connsiteY5" fmla="*/ 409493 h 1582254"/>
                  <a:gd name="connsiteX6" fmla="*/ 1119877 w 1164191"/>
                  <a:gd name="connsiteY6" fmla="*/ 412685 h 1582254"/>
                  <a:gd name="connsiteX7" fmla="*/ 1097714 w 1164191"/>
                  <a:gd name="connsiteY7" fmla="*/ 436560 h 1582254"/>
                  <a:gd name="connsiteX8" fmla="*/ 965928 w 1164191"/>
                  <a:gd name="connsiteY8" fmla="*/ 588285 h 1582254"/>
                  <a:gd name="connsiteX9" fmla="*/ 98437 w 1164191"/>
                  <a:gd name="connsiteY9" fmla="*/ 1582254 h 1582254"/>
                  <a:gd name="connsiteX10" fmla="*/ 0 w 1164191"/>
                  <a:gd name="connsiteY10" fmla="*/ 757127 h 1582254"/>
                  <a:gd name="connsiteX11" fmla="*/ 954726 w 1164191"/>
                  <a:gd name="connsiteY11" fmla="*/ 16329 h 1582254"/>
                  <a:gd name="connsiteX12" fmla="*/ 955543 w 1164191"/>
                  <a:gd name="connsiteY12" fmla="*/ 18231 h 1582254"/>
                  <a:gd name="connsiteX13" fmla="*/ 982399 w 1164191"/>
                  <a:gd name="connsiteY13" fmla="*/ 4912 h 1582254"/>
                  <a:gd name="connsiteX14" fmla="*/ 1012891 w 1164191"/>
                  <a:gd name="connsiteY14" fmla="*/ 0 h 158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4191" h="1582254">
                    <a:moveTo>
                      <a:pt x="1012891" y="0"/>
                    </a:moveTo>
                    <a:cubicBezTo>
                      <a:pt x="1096452" y="0"/>
                      <a:pt x="1164191" y="108233"/>
                      <a:pt x="1164191" y="241745"/>
                    </a:cubicBezTo>
                    <a:cubicBezTo>
                      <a:pt x="1164191" y="275123"/>
                      <a:pt x="1159958" y="306921"/>
                      <a:pt x="1152301" y="335843"/>
                    </a:cubicBezTo>
                    <a:lnTo>
                      <a:pt x="1122419" y="406661"/>
                    </a:lnTo>
                    <a:lnTo>
                      <a:pt x="1122837" y="407635"/>
                    </a:lnTo>
                    <a:lnTo>
                      <a:pt x="1121223" y="409493"/>
                    </a:lnTo>
                    <a:lnTo>
                      <a:pt x="1119877" y="412685"/>
                    </a:lnTo>
                    <a:lnTo>
                      <a:pt x="1097714" y="436560"/>
                    </a:lnTo>
                    <a:lnTo>
                      <a:pt x="965928" y="588285"/>
                    </a:lnTo>
                    <a:cubicBezTo>
                      <a:pt x="-590416" y="2378774"/>
                      <a:pt x="596189" y="1035256"/>
                      <a:pt x="98437" y="1582254"/>
                    </a:cubicBezTo>
                    <a:lnTo>
                      <a:pt x="0" y="757127"/>
                    </a:lnTo>
                    <a:lnTo>
                      <a:pt x="954726" y="16329"/>
                    </a:lnTo>
                    <a:lnTo>
                      <a:pt x="955543" y="18231"/>
                    </a:lnTo>
                    <a:lnTo>
                      <a:pt x="982399" y="4912"/>
                    </a:lnTo>
                    <a:cubicBezTo>
                      <a:pt x="992248" y="1691"/>
                      <a:pt x="1002446" y="0"/>
                      <a:pt x="1012891" y="0"/>
                    </a:cubicBezTo>
                    <a:close/>
                  </a:path>
                </a:pathLst>
              </a:custGeom>
              <a:gradFill flip="none" rotWithShape="1">
                <a:gsLst>
                  <a:gs pos="35000">
                    <a:srgbClr val="516567"/>
                  </a:gs>
                  <a:gs pos="53000">
                    <a:schemeClr val="accent1">
                      <a:shade val="67500"/>
                      <a:satMod val="115000"/>
                    </a:schemeClr>
                  </a:gs>
                  <a:gs pos="67000">
                    <a:schemeClr val="accent1">
                      <a:shade val="100000"/>
                      <a:satMod val="115000"/>
                    </a:schemeClr>
                  </a:gs>
                </a:gsLst>
                <a:lin ang="13800000" scaled="0"/>
                <a:tileRect/>
              </a:gra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32" name="Oval 31">
                <a:extLst>
                  <a:ext uri="{FF2B5EF4-FFF2-40B4-BE49-F238E27FC236}">
                    <a16:creationId xmlns:a16="http://schemas.microsoft.com/office/drawing/2014/main" id="{6CA55B8D-CEE5-1042-35C4-34EFAA666082}"/>
                  </a:ext>
                </a:extLst>
              </p:cNvPr>
              <p:cNvSpPr/>
              <p:nvPr/>
            </p:nvSpPr>
            <p:spPr>
              <a:xfrm>
                <a:off x="4782473" y="3238627"/>
                <a:ext cx="246731" cy="358169"/>
              </a:xfrm>
              <a:prstGeom prst="ellipse">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grpSp>
    </p:spTree>
    <p:extLst>
      <p:ext uri="{BB962C8B-B14F-4D97-AF65-F5344CB8AC3E}">
        <p14:creationId xmlns:p14="http://schemas.microsoft.com/office/powerpoint/2010/main" val="500747111"/>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82C2B7-CE2A-3049-8A5E-89EBEABF6F1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AB429CB-14B1-1569-3BF3-60DD685A715A}"/>
              </a:ext>
            </a:extLst>
          </p:cNvPr>
          <p:cNvSpPr>
            <a:spLocks noGrp="1"/>
          </p:cNvSpPr>
          <p:nvPr>
            <p:ph type="title"/>
          </p:nvPr>
        </p:nvSpPr>
        <p:spPr>
          <a:xfrm>
            <a:off x="254000" y="197771"/>
            <a:ext cx="8712200" cy="1089529"/>
          </a:xfrm>
        </p:spPr>
        <p:txBody>
          <a:bodyPr/>
          <a:lstStyle/>
          <a:p>
            <a:r>
              <a:rPr lang="en-GB" dirty="0"/>
              <a:t>Almost identical to Young’s slits experiment:</a:t>
            </a:r>
            <a:endParaRPr lang="en-US" dirty="0"/>
          </a:p>
        </p:txBody>
      </p:sp>
      <p:grpSp>
        <p:nvGrpSpPr>
          <p:cNvPr id="6" name="Group 5">
            <a:extLst>
              <a:ext uri="{FF2B5EF4-FFF2-40B4-BE49-F238E27FC236}">
                <a16:creationId xmlns:a16="http://schemas.microsoft.com/office/drawing/2014/main" id="{0622507E-D730-FB0B-E6CA-435AF22522DC}"/>
              </a:ext>
            </a:extLst>
          </p:cNvPr>
          <p:cNvGrpSpPr/>
          <p:nvPr/>
        </p:nvGrpSpPr>
        <p:grpSpPr>
          <a:xfrm>
            <a:off x="4147740" y="3012726"/>
            <a:ext cx="4513733" cy="3007793"/>
            <a:chOff x="3931578" y="3714420"/>
            <a:chExt cx="4513733" cy="3007793"/>
          </a:xfrm>
        </p:grpSpPr>
        <p:grpSp>
          <p:nvGrpSpPr>
            <p:cNvPr id="7" name="Group 6">
              <a:extLst>
                <a:ext uri="{FF2B5EF4-FFF2-40B4-BE49-F238E27FC236}">
                  <a16:creationId xmlns:a16="http://schemas.microsoft.com/office/drawing/2014/main" id="{229F5B56-4D13-52AC-3CC4-665E7D082C79}"/>
                </a:ext>
              </a:extLst>
            </p:cNvPr>
            <p:cNvGrpSpPr/>
            <p:nvPr/>
          </p:nvGrpSpPr>
          <p:grpSpPr>
            <a:xfrm>
              <a:off x="6184653" y="3714420"/>
              <a:ext cx="2260658" cy="1034017"/>
              <a:chOff x="6184653" y="3714420"/>
              <a:chExt cx="2260658" cy="1034017"/>
            </a:xfrm>
          </p:grpSpPr>
          <p:sp>
            <p:nvSpPr>
              <p:cNvPr id="63" name="Rectangle 62">
                <a:extLst>
                  <a:ext uri="{FF2B5EF4-FFF2-40B4-BE49-F238E27FC236}">
                    <a16:creationId xmlns:a16="http://schemas.microsoft.com/office/drawing/2014/main" id="{2D292E25-F994-038C-9DD4-83ECC5AD1A2A}"/>
                  </a:ext>
                </a:extLst>
              </p:cNvPr>
              <p:cNvSpPr/>
              <p:nvPr/>
            </p:nvSpPr>
            <p:spPr>
              <a:xfrm>
                <a:off x="6184653" y="3714420"/>
                <a:ext cx="2260658" cy="1034017"/>
              </a:xfrm>
              <a:prstGeom prst="rect">
                <a:avLst/>
              </a:prstGeom>
              <a:solidFill>
                <a:schemeClr val="bg1">
                  <a:lumMod val="9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nvGrpSpPr>
              <p:cNvPr id="64" name="Group 63">
                <a:extLst>
                  <a:ext uri="{FF2B5EF4-FFF2-40B4-BE49-F238E27FC236}">
                    <a16:creationId xmlns:a16="http://schemas.microsoft.com/office/drawing/2014/main" id="{C2DD7C50-8EB1-FF3D-7069-A93930C5F48F}"/>
                  </a:ext>
                </a:extLst>
              </p:cNvPr>
              <p:cNvGrpSpPr/>
              <p:nvPr/>
            </p:nvGrpSpPr>
            <p:grpSpPr>
              <a:xfrm>
                <a:off x="6442642" y="4059874"/>
                <a:ext cx="1726647" cy="209912"/>
                <a:chOff x="6200696" y="2108638"/>
                <a:chExt cx="946282" cy="134500"/>
              </a:xfrm>
            </p:grpSpPr>
            <p:sp>
              <p:nvSpPr>
                <p:cNvPr id="65" name="Oval 64">
                  <a:extLst>
                    <a:ext uri="{FF2B5EF4-FFF2-40B4-BE49-F238E27FC236}">
                      <a16:creationId xmlns:a16="http://schemas.microsoft.com/office/drawing/2014/main" id="{A4DA77A2-04E7-AA84-EEF8-159B74B6AD87}"/>
                    </a:ext>
                  </a:extLst>
                </p:cNvPr>
                <p:cNvSpPr/>
                <p:nvPr/>
              </p:nvSpPr>
              <p:spPr>
                <a:xfrm>
                  <a:off x="6627814" y="2108638"/>
                  <a:ext cx="92046" cy="134500"/>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66" name="Oval 65">
                  <a:extLst>
                    <a:ext uri="{FF2B5EF4-FFF2-40B4-BE49-F238E27FC236}">
                      <a16:creationId xmlns:a16="http://schemas.microsoft.com/office/drawing/2014/main" id="{CE8CCF5E-1BA4-0C1E-2680-1F2D5E621F6C}"/>
                    </a:ext>
                  </a:extLst>
                </p:cNvPr>
                <p:cNvSpPr/>
                <p:nvPr/>
              </p:nvSpPr>
              <p:spPr>
                <a:xfrm>
                  <a:off x="7093053" y="2146050"/>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67" name="Oval 66">
                  <a:extLst>
                    <a:ext uri="{FF2B5EF4-FFF2-40B4-BE49-F238E27FC236}">
                      <a16:creationId xmlns:a16="http://schemas.microsoft.com/office/drawing/2014/main" id="{BC210340-DFBB-91DF-B9A2-188BB36CAA51}"/>
                    </a:ext>
                  </a:extLst>
                </p:cNvPr>
                <p:cNvSpPr/>
                <p:nvPr/>
              </p:nvSpPr>
              <p:spPr>
                <a:xfrm flipH="1">
                  <a:off x="6200696" y="2136804"/>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grpSp>
        <p:grpSp>
          <p:nvGrpSpPr>
            <p:cNvPr id="10" name="Group 9">
              <a:extLst>
                <a:ext uri="{FF2B5EF4-FFF2-40B4-BE49-F238E27FC236}">
                  <a16:creationId xmlns:a16="http://schemas.microsoft.com/office/drawing/2014/main" id="{D18460A7-6CD6-B6F1-505D-4EB5D04CD7D7}"/>
                </a:ext>
              </a:extLst>
            </p:cNvPr>
            <p:cNvGrpSpPr/>
            <p:nvPr/>
          </p:nvGrpSpPr>
          <p:grpSpPr>
            <a:xfrm>
              <a:off x="5600395" y="4315883"/>
              <a:ext cx="1214785" cy="1071574"/>
              <a:chOff x="5992367" y="1185499"/>
              <a:chExt cx="2730500" cy="2408601"/>
            </a:xfrm>
          </p:grpSpPr>
          <p:sp>
            <p:nvSpPr>
              <p:cNvPr id="18" name="Rectangle: Rounded Corners 17">
                <a:extLst>
                  <a:ext uri="{FF2B5EF4-FFF2-40B4-BE49-F238E27FC236}">
                    <a16:creationId xmlns:a16="http://schemas.microsoft.com/office/drawing/2014/main" id="{16979C5C-D704-D211-9B91-BE82147447BB}"/>
                  </a:ext>
                </a:extLst>
              </p:cNvPr>
              <p:cNvSpPr/>
              <p:nvPr/>
            </p:nvSpPr>
            <p:spPr>
              <a:xfrm>
                <a:off x="5992367" y="1185499"/>
                <a:ext cx="2730500" cy="2408601"/>
              </a:xfrm>
              <a:prstGeom prst="roundRect">
                <a:avLst>
                  <a:gd name="adj" fmla="val 454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Rounded Corners 18">
                <a:extLst>
                  <a:ext uri="{FF2B5EF4-FFF2-40B4-BE49-F238E27FC236}">
                    <a16:creationId xmlns:a16="http://schemas.microsoft.com/office/drawing/2014/main" id="{4F37E0ED-0B26-36C5-F4B3-8B3F6F406FAF}"/>
                  </a:ext>
                </a:extLst>
              </p:cNvPr>
              <p:cNvSpPr/>
              <p:nvPr/>
            </p:nvSpPr>
            <p:spPr>
              <a:xfrm>
                <a:off x="6318120" y="1650596"/>
                <a:ext cx="2095500" cy="1485979"/>
              </a:xfrm>
              <a:prstGeom prst="roundRect">
                <a:avLst>
                  <a:gd name="adj" fmla="val 4540"/>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0" name="Group 19">
                <a:extLst>
                  <a:ext uri="{FF2B5EF4-FFF2-40B4-BE49-F238E27FC236}">
                    <a16:creationId xmlns:a16="http://schemas.microsoft.com/office/drawing/2014/main" id="{33AFD753-7F45-BC38-14C4-3E03C4456397}"/>
                  </a:ext>
                </a:extLst>
              </p:cNvPr>
              <p:cNvGrpSpPr/>
              <p:nvPr/>
            </p:nvGrpSpPr>
            <p:grpSpPr>
              <a:xfrm>
                <a:off x="6330396" y="1650595"/>
                <a:ext cx="2083224" cy="1485979"/>
                <a:chOff x="5727700" y="9626600"/>
                <a:chExt cx="5486400" cy="1485979"/>
              </a:xfrm>
            </p:grpSpPr>
            <p:cxnSp>
              <p:nvCxnSpPr>
                <p:cNvPr id="22" name="Straight Connector 21">
                  <a:extLst>
                    <a:ext uri="{FF2B5EF4-FFF2-40B4-BE49-F238E27FC236}">
                      <a16:creationId xmlns:a16="http://schemas.microsoft.com/office/drawing/2014/main" id="{F6229430-B325-75C3-D1D0-8C5C793261AC}"/>
                    </a:ext>
                  </a:extLst>
                </p:cNvPr>
                <p:cNvCxnSpPr>
                  <a:cxnSpLocks/>
                </p:cNvCxnSpPr>
                <p:nvPr/>
              </p:nvCxnSpPr>
              <p:spPr>
                <a:xfrm>
                  <a:off x="5727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19B0FD29-311B-A30E-488A-2F98B7D439B0}"/>
                    </a:ext>
                  </a:extLst>
                </p:cNvPr>
                <p:cNvCxnSpPr>
                  <a:cxnSpLocks/>
                </p:cNvCxnSpPr>
                <p:nvPr/>
              </p:nvCxnSpPr>
              <p:spPr>
                <a:xfrm>
                  <a:off x="5880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ED51B5A3-9D08-A366-BDFC-647928DA199B}"/>
                    </a:ext>
                  </a:extLst>
                </p:cNvPr>
                <p:cNvCxnSpPr>
                  <a:cxnSpLocks/>
                </p:cNvCxnSpPr>
                <p:nvPr/>
              </p:nvCxnSpPr>
              <p:spPr>
                <a:xfrm>
                  <a:off x="6032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94B54323-0B5C-12E3-F722-689120DA3DF6}"/>
                    </a:ext>
                  </a:extLst>
                </p:cNvPr>
                <p:cNvCxnSpPr>
                  <a:cxnSpLocks/>
                </p:cNvCxnSpPr>
                <p:nvPr/>
              </p:nvCxnSpPr>
              <p:spPr>
                <a:xfrm>
                  <a:off x="6184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8" name="Straight Connector 27">
                  <a:extLst>
                    <a:ext uri="{FF2B5EF4-FFF2-40B4-BE49-F238E27FC236}">
                      <a16:creationId xmlns:a16="http://schemas.microsoft.com/office/drawing/2014/main" id="{D53C42B9-D827-5380-37BB-864F691B740E}"/>
                    </a:ext>
                  </a:extLst>
                </p:cNvPr>
                <p:cNvCxnSpPr>
                  <a:cxnSpLocks/>
                </p:cNvCxnSpPr>
                <p:nvPr/>
              </p:nvCxnSpPr>
              <p:spPr>
                <a:xfrm>
                  <a:off x="6337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9" name="Straight Connector 28">
                  <a:extLst>
                    <a:ext uri="{FF2B5EF4-FFF2-40B4-BE49-F238E27FC236}">
                      <a16:creationId xmlns:a16="http://schemas.microsoft.com/office/drawing/2014/main" id="{BDA55698-4A46-7CB8-F21B-4BE3DC8F06D3}"/>
                    </a:ext>
                  </a:extLst>
                </p:cNvPr>
                <p:cNvCxnSpPr>
                  <a:cxnSpLocks/>
                </p:cNvCxnSpPr>
                <p:nvPr/>
              </p:nvCxnSpPr>
              <p:spPr>
                <a:xfrm>
                  <a:off x="6489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9FE6A7B0-D55D-F6ED-EB05-017114DCD734}"/>
                    </a:ext>
                  </a:extLst>
                </p:cNvPr>
                <p:cNvCxnSpPr>
                  <a:cxnSpLocks/>
                </p:cNvCxnSpPr>
                <p:nvPr/>
              </p:nvCxnSpPr>
              <p:spPr>
                <a:xfrm>
                  <a:off x="6642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1" name="Straight Connector 30">
                  <a:extLst>
                    <a:ext uri="{FF2B5EF4-FFF2-40B4-BE49-F238E27FC236}">
                      <a16:creationId xmlns:a16="http://schemas.microsoft.com/office/drawing/2014/main" id="{8FF64EDE-3EAD-533E-35A1-FE9EB046A9DE}"/>
                    </a:ext>
                  </a:extLst>
                </p:cNvPr>
                <p:cNvCxnSpPr>
                  <a:cxnSpLocks/>
                </p:cNvCxnSpPr>
                <p:nvPr/>
              </p:nvCxnSpPr>
              <p:spPr>
                <a:xfrm>
                  <a:off x="6794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4019EA7A-0FE7-777F-8B6B-0E24BDC37CC2}"/>
                    </a:ext>
                  </a:extLst>
                </p:cNvPr>
                <p:cNvCxnSpPr>
                  <a:cxnSpLocks/>
                </p:cNvCxnSpPr>
                <p:nvPr/>
              </p:nvCxnSpPr>
              <p:spPr>
                <a:xfrm>
                  <a:off x="6946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9D5794FE-67ED-5E1E-FF0E-BEF6A0881C85}"/>
                    </a:ext>
                  </a:extLst>
                </p:cNvPr>
                <p:cNvCxnSpPr>
                  <a:cxnSpLocks/>
                </p:cNvCxnSpPr>
                <p:nvPr/>
              </p:nvCxnSpPr>
              <p:spPr>
                <a:xfrm>
                  <a:off x="7099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A1510679-0A30-D78A-3A0C-CC41656E425C}"/>
                    </a:ext>
                  </a:extLst>
                </p:cNvPr>
                <p:cNvCxnSpPr>
                  <a:cxnSpLocks/>
                </p:cNvCxnSpPr>
                <p:nvPr/>
              </p:nvCxnSpPr>
              <p:spPr>
                <a:xfrm>
                  <a:off x="7251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B1E924B2-00D3-AF09-B52C-A39D96E2D9C0}"/>
                    </a:ext>
                  </a:extLst>
                </p:cNvPr>
                <p:cNvCxnSpPr>
                  <a:cxnSpLocks/>
                </p:cNvCxnSpPr>
                <p:nvPr/>
              </p:nvCxnSpPr>
              <p:spPr>
                <a:xfrm>
                  <a:off x="7404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AB9E5734-035A-2293-217B-E90E862CCAA6}"/>
                    </a:ext>
                  </a:extLst>
                </p:cNvPr>
                <p:cNvCxnSpPr>
                  <a:cxnSpLocks/>
                </p:cNvCxnSpPr>
                <p:nvPr/>
              </p:nvCxnSpPr>
              <p:spPr>
                <a:xfrm>
                  <a:off x="7556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F8719224-40B5-5481-8DC3-E6FF6D56837D}"/>
                    </a:ext>
                  </a:extLst>
                </p:cNvPr>
                <p:cNvCxnSpPr>
                  <a:cxnSpLocks/>
                </p:cNvCxnSpPr>
                <p:nvPr/>
              </p:nvCxnSpPr>
              <p:spPr>
                <a:xfrm>
                  <a:off x="7708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F98AA6C8-6227-2E23-959C-740497D0DFF1}"/>
                    </a:ext>
                  </a:extLst>
                </p:cNvPr>
                <p:cNvCxnSpPr>
                  <a:cxnSpLocks/>
                </p:cNvCxnSpPr>
                <p:nvPr/>
              </p:nvCxnSpPr>
              <p:spPr>
                <a:xfrm>
                  <a:off x="7861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BD9CE2B5-B161-37DF-7509-8A2278C0CEBC}"/>
                    </a:ext>
                  </a:extLst>
                </p:cNvPr>
                <p:cNvCxnSpPr>
                  <a:cxnSpLocks/>
                </p:cNvCxnSpPr>
                <p:nvPr/>
              </p:nvCxnSpPr>
              <p:spPr>
                <a:xfrm>
                  <a:off x="8013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92C1DB9F-D272-ED87-1246-AF0765306F15}"/>
                    </a:ext>
                  </a:extLst>
                </p:cNvPr>
                <p:cNvCxnSpPr>
                  <a:cxnSpLocks/>
                </p:cNvCxnSpPr>
                <p:nvPr/>
              </p:nvCxnSpPr>
              <p:spPr>
                <a:xfrm>
                  <a:off x="8166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3" name="Straight Connector 42">
                  <a:extLst>
                    <a:ext uri="{FF2B5EF4-FFF2-40B4-BE49-F238E27FC236}">
                      <a16:creationId xmlns:a16="http://schemas.microsoft.com/office/drawing/2014/main" id="{9DEC0896-CB6E-339C-D8BA-7DB4CE7AD699}"/>
                    </a:ext>
                  </a:extLst>
                </p:cNvPr>
                <p:cNvCxnSpPr>
                  <a:cxnSpLocks/>
                </p:cNvCxnSpPr>
                <p:nvPr/>
              </p:nvCxnSpPr>
              <p:spPr>
                <a:xfrm>
                  <a:off x="8318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4" name="Straight Connector 43">
                  <a:extLst>
                    <a:ext uri="{FF2B5EF4-FFF2-40B4-BE49-F238E27FC236}">
                      <a16:creationId xmlns:a16="http://schemas.microsoft.com/office/drawing/2014/main" id="{5B89DA46-495B-BB50-E23F-ED666CA119BC}"/>
                    </a:ext>
                  </a:extLst>
                </p:cNvPr>
                <p:cNvCxnSpPr>
                  <a:cxnSpLocks/>
                </p:cNvCxnSpPr>
                <p:nvPr/>
              </p:nvCxnSpPr>
              <p:spPr>
                <a:xfrm>
                  <a:off x="8470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5" name="Straight Connector 44">
                  <a:extLst>
                    <a:ext uri="{FF2B5EF4-FFF2-40B4-BE49-F238E27FC236}">
                      <a16:creationId xmlns:a16="http://schemas.microsoft.com/office/drawing/2014/main" id="{064D8E49-F890-CD5C-A17B-E353D4DE2CFF}"/>
                    </a:ext>
                  </a:extLst>
                </p:cNvPr>
                <p:cNvCxnSpPr>
                  <a:cxnSpLocks/>
                </p:cNvCxnSpPr>
                <p:nvPr/>
              </p:nvCxnSpPr>
              <p:spPr>
                <a:xfrm>
                  <a:off x="8623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FD8F6911-F834-0808-B26F-D972E00376CD}"/>
                    </a:ext>
                  </a:extLst>
                </p:cNvPr>
                <p:cNvCxnSpPr>
                  <a:cxnSpLocks/>
                </p:cNvCxnSpPr>
                <p:nvPr/>
              </p:nvCxnSpPr>
              <p:spPr>
                <a:xfrm>
                  <a:off x="8775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654B460A-23B3-7A17-FB6F-10EE0FE95535}"/>
                    </a:ext>
                  </a:extLst>
                </p:cNvPr>
                <p:cNvCxnSpPr>
                  <a:cxnSpLocks/>
                </p:cNvCxnSpPr>
                <p:nvPr/>
              </p:nvCxnSpPr>
              <p:spPr>
                <a:xfrm>
                  <a:off x="8928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D61FD283-EFD0-842F-6DCC-D3C5DFF1D53B}"/>
                    </a:ext>
                  </a:extLst>
                </p:cNvPr>
                <p:cNvCxnSpPr>
                  <a:cxnSpLocks/>
                </p:cNvCxnSpPr>
                <p:nvPr/>
              </p:nvCxnSpPr>
              <p:spPr>
                <a:xfrm>
                  <a:off x="9080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7C4CBC4E-6871-80A9-448F-49414BD0D923}"/>
                    </a:ext>
                  </a:extLst>
                </p:cNvPr>
                <p:cNvCxnSpPr>
                  <a:cxnSpLocks/>
                </p:cNvCxnSpPr>
                <p:nvPr/>
              </p:nvCxnSpPr>
              <p:spPr>
                <a:xfrm>
                  <a:off x="9232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0" name="Straight Connector 49">
                  <a:extLst>
                    <a:ext uri="{FF2B5EF4-FFF2-40B4-BE49-F238E27FC236}">
                      <a16:creationId xmlns:a16="http://schemas.microsoft.com/office/drawing/2014/main" id="{524E0611-E2FB-633D-D563-365E47EA2A4E}"/>
                    </a:ext>
                  </a:extLst>
                </p:cNvPr>
                <p:cNvCxnSpPr>
                  <a:cxnSpLocks/>
                </p:cNvCxnSpPr>
                <p:nvPr/>
              </p:nvCxnSpPr>
              <p:spPr>
                <a:xfrm>
                  <a:off x="9385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1" name="Straight Connector 50">
                  <a:extLst>
                    <a:ext uri="{FF2B5EF4-FFF2-40B4-BE49-F238E27FC236}">
                      <a16:creationId xmlns:a16="http://schemas.microsoft.com/office/drawing/2014/main" id="{07DB5F01-3F2E-6F03-E353-517057999E9B}"/>
                    </a:ext>
                  </a:extLst>
                </p:cNvPr>
                <p:cNvCxnSpPr>
                  <a:cxnSpLocks/>
                </p:cNvCxnSpPr>
                <p:nvPr/>
              </p:nvCxnSpPr>
              <p:spPr>
                <a:xfrm>
                  <a:off x="9537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46CFEC98-A08C-2FA9-D0AE-5F7BD1E61E30}"/>
                    </a:ext>
                  </a:extLst>
                </p:cNvPr>
                <p:cNvCxnSpPr>
                  <a:cxnSpLocks/>
                </p:cNvCxnSpPr>
                <p:nvPr/>
              </p:nvCxnSpPr>
              <p:spPr>
                <a:xfrm>
                  <a:off x="9690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3" name="Straight Connector 52">
                  <a:extLst>
                    <a:ext uri="{FF2B5EF4-FFF2-40B4-BE49-F238E27FC236}">
                      <a16:creationId xmlns:a16="http://schemas.microsoft.com/office/drawing/2014/main" id="{83D8633D-3EF8-6405-88D8-FD159EAA5257}"/>
                    </a:ext>
                  </a:extLst>
                </p:cNvPr>
                <p:cNvCxnSpPr>
                  <a:cxnSpLocks/>
                </p:cNvCxnSpPr>
                <p:nvPr/>
              </p:nvCxnSpPr>
              <p:spPr>
                <a:xfrm>
                  <a:off x="9842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11DEF707-F489-BEAF-1FE0-91D4D8526E77}"/>
                    </a:ext>
                  </a:extLst>
                </p:cNvPr>
                <p:cNvCxnSpPr>
                  <a:cxnSpLocks/>
                </p:cNvCxnSpPr>
                <p:nvPr/>
              </p:nvCxnSpPr>
              <p:spPr>
                <a:xfrm>
                  <a:off x="9994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5" name="Straight Connector 54">
                  <a:extLst>
                    <a:ext uri="{FF2B5EF4-FFF2-40B4-BE49-F238E27FC236}">
                      <a16:creationId xmlns:a16="http://schemas.microsoft.com/office/drawing/2014/main" id="{A92F83A1-FBD0-B428-8DC6-C40171D3A717}"/>
                    </a:ext>
                  </a:extLst>
                </p:cNvPr>
                <p:cNvCxnSpPr>
                  <a:cxnSpLocks/>
                </p:cNvCxnSpPr>
                <p:nvPr/>
              </p:nvCxnSpPr>
              <p:spPr>
                <a:xfrm>
                  <a:off x="10147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6" name="Straight Connector 55">
                  <a:extLst>
                    <a:ext uri="{FF2B5EF4-FFF2-40B4-BE49-F238E27FC236}">
                      <a16:creationId xmlns:a16="http://schemas.microsoft.com/office/drawing/2014/main" id="{7C7DF3BA-C7F0-662D-3DF4-D899A830811E}"/>
                    </a:ext>
                  </a:extLst>
                </p:cNvPr>
                <p:cNvCxnSpPr>
                  <a:cxnSpLocks/>
                </p:cNvCxnSpPr>
                <p:nvPr/>
              </p:nvCxnSpPr>
              <p:spPr>
                <a:xfrm>
                  <a:off x="10299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7" name="Straight Connector 56">
                  <a:extLst>
                    <a:ext uri="{FF2B5EF4-FFF2-40B4-BE49-F238E27FC236}">
                      <a16:creationId xmlns:a16="http://schemas.microsoft.com/office/drawing/2014/main" id="{5964E302-97A1-9290-7475-2643E1ED0245}"/>
                    </a:ext>
                  </a:extLst>
                </p:cNvPr>
                <p:cNvCxnSpPr>
                  <a:cxnSpLocks/>
                </p:cNvCxnSpPr>
                <p:nvPr/>
              </p:nvCxnSpPr>
              <p:spPr>
                <a:xfrm>
                  <a:off x="10452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8" name="Straight Connector 57">
                  <a:extLst>
                    <a:ext uri="{FF2B5EF4-FFF2-40B4-BE49-F238E27FC236}">
                      <a16:creationId xmlns:a16="http://schemas.microsoft.com/office/drawing/2014/main" id="{1866CF0B-89DA-46D4-C387-9394E272228D}"/>
                    </a:ext>
                  </a:extLst>
                </p:cNvPr>
                <p:cNvCxnSpPr>
                  <a:cxnSpLocks/>
                </p:cNvCxnSpPr>
                <p:nvPr/>
              </p:nvCxnSpPr>
              <p:spPr>
                <a:xfrm>
                  <a:off x="10604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9" name="Straight Connector 58">
                  <a:extLst>
                    <a:ext uri="{FF2B5EF4-FFF2-40B4-BE49-F238E27FC236}">
                      <a16:creationId xmlns:a16="http://schemas.microsoft.com/office/drawing/2014/main" id="{775C105E-CF78-863A-8DD3-ED95A6DCA60B}"/>
                    </a:ext>
                  </a:extLst>
                </p:cNvPr>
                <p:cNvCxnSpPr>
                  <a:cxnSpLocks/>
                </p:cNvCxnSpPr>
                <p:nvPr/>
              </p:nvCxnSpPr>
              <p:spPr>
                <a:xfrm>
                  <a:off x="10756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60" name="Straight Connector 59">
                  <a:extLst>
                    <a:ext uri="{FF2B5EF4-FFF2-40B4-BE49-F238E27FC236}">
                      <a16:creationId xmlns:a16="http://schemas.microsoft.com/office/drawing/2014/main" id="{7A717D3E-9F58-999E-17E8-E776F588BF7B}"/>
                    </a:ext>
                  </a:extLst>
                </p:cNvPr>
                <p:cNvCxnSpPr>
                  <a:cxnSpLocks/>
                </p:cNvCxnSpPr>
                <p:nvPr/>
              </p:nvCxnSpPr>
              <p:spPr>
                <a:xfrm>
                  <a:off x="10909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4591815B-C87A-8AD5-42D4-17D35A99DAF1}"/>
                    </a:ext>
                  </a:extLst>
                </p:cNvPr>
                <p:cNvCxnSpPr>
                  <a:cxnSpLocks/>
                </p:cNvCxnSpPr>
                <p:nvPr/>
              </p:nvCxnSpPr>
              <p:spPr>
                <a:xfrm>
                  <a:off x="11061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62" name="Straight Connector 61">
                  <a:extLst>
                    <a:ext uri="{FF2B5EF4-FFF2-40B4-BE49-F238E27FC236}">
                      <a16:creationId xmlns:a16="http://schemas.microsoft.com/office/drawing/2014/main" id="{E6813E27-F8CE-2C5C-701E-E5B1CAEAD389}"/>
                    </a:ext>
                  </a:extLst>
                </p:cNvPr>
                <p:cNvCxnSpPr>
                  <a:cxnSpLocks/>
                </p:cNvCxnSpPr>
                <p:nvPr/>
              </p:nvCxnSpPr>
              <p:spPr>
                <a:xfrm>
                  <a:off x="11214100" y="9626600"/>
                  <a:ext cx="0" cy="1485979"/>
                </a:xfrm>
                <a:prstGeom prst="line">
                  <a:avLst/>
                </a:prstGeom>
              </p:spPr>
              <p:style>
                <a:lnRef idx="1">
                  <a:schemeClr val="dk1"/>
                </a:lnRef>
                <a:fillRef idx="0">
                  <a:schemeClr val="dk1"/>
                </a:fillRef>
                <a:effectRef idx="0">
                  <a:schemeClr val="dk1"/>
                </a:effectRef>
                <a:fontRef idx="minor">
                  <a:schemeClr val="tx1"/>
                </a:fontRef>
              </p:style>
            </p:cxnSp>
          </p:grpSp>
        </p:grpSp>
        <p:cxnSp>
          <p:nvCxnSpPr>
            <p:cNvPr id="11" name="Straight Connector 10">
              <a:extLst>
                <a:ext uri="{FF2B5EF4-FFF2-40B4-BE49-F238E27FC236}">
                  <a16:creationId xmlns:a16="http://schemas.microsoft.com/office/drawing/2014/main" id="{533F6E09-3FC8-70E5-DD85-A85BF144A19B}"/>
                </a:ext>
              </a:extLst>
            </p:cNvPr>
            <p:cNvCxnSpPr>
              <a:cxnSpLocks/>
            </p:cNvCxnSpPr>
            <p:nvPr/>
          </p:nvCxnSpPr>
          <p:spPr>
            <a:xfrm flipV="1">
              <a:off x="5019417" y="4904415"/>
              <a:ext cx="1025512" cy="794861"/>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F5CF518F-6C76-46AC-3183-64691F260EA4}"/>
                </a:ext>
              </a:extLst>
            </p:cNvPr>
            <p:cNvGrpSpPr/>
            <p:nvPr/>
          </p:nvGrpSpPr>
          <p:grpSpPr>
            <a:xfrm>
              <a:off x="3931578" y="5581133"/>
              <a:ext cx="1166549" cy="1141080"/>
              <a:chOff x="4782473" y="2916144"/>
              <a:chExt cx="695844" cy="680652"/>
            </a:xfrm>
          </p:grpSpPr>
          <p:sp>
            <p:nvSpPr>
              <p:cNvPr id="16" name="Freeform: Shape 15">
                <a:extLst>
                  <a:ext uri="{FF2B5EF4-FFF2-40B4-BE49-F238E27FC236}">
                    <a16:creationId xmlns:a16="http://schemas.microsoft.com/office/drawing/2014/main" id="{5F7D869A-8EF2-5F61-5587-A3D558625C82}"/>
                  </a:ext>
                </a:extLst>
              </p:cNvPr>
              <p:cNvSpPr/>
              <p:nvPr/>
            </p:nvSpPr>
            <p:spPr>
              <a:xfrm>
                <a:off x="4905839" y="2916144"/>
                <a:ext cx="572478" cy="664141"/>
              </a:xfrm>
              <a:custGeom>
                <a:avLst/>
                <a:gdLst>
                  <a:gd name="connsiteX0" fmla="*/ 1839345 w 1990645"/>
                  <a:gd name="connsiteY0" fmla="*/ 0 h 2390002"/>
                  <a:gd name="connsiteX1" fmla="*/ 1990645 w 1990645"/>
                  <a:gd name="connsiteY1" fmla="*/ 241745 h 2390002"/>
                  <a:gd name="connsiteX2" fmla="*/ 1978755 w 1990645"/>
                  <a:gd name="connsiteY2" fmla="*/ 335843 h 2390002"/>
                  <a:gd name="connsiteX3" fmla="*/ 1948873 w 1990645"/>
                  <a:gd name="connsiteY3" fmla="*/ 406661 h 2390002"/>
                  <a:gd name="connsiteX4" fmla="*/ 1949291 w 1990645"/>
                  <a:gd name="connsiteY4" fmla="*/ 407635 h 2390002"/>
                  <a:gd name="connsiteX5" fmla="*/ 1947677 w 1990645"/>
                  <a:gd name="connsiteY5" fmla="*/ 409493 h 2390002"/>
                  <a:gd name="connsiteX6" fmla="*/ 1946331 w 1990645"/>
                  <a:gd name="connsiteY6" fmla="*/ 412685 h 2390002"/>
                  <a:gd name="connsiteX7" fmla="*/ 1924168 w 1990645"/>
                  <a:gd name="connsiteY7" fmla="*/ 436560 h 2390002"/>
                  <a:gd name="connsiteX8" fmla="*/ 1792382 w 1990645"/>
                  <a:gd name="connsiteY8" fmla="*/ 588285 h 2390002"/>
                  <a:gd name="connsiteX9" fmla="*/ 167308 w 1990645"/>
                  <a:gd name="connsiteY9" fmla="*/ 2390002 h 2390002"/>
                  <a:gd name="connsiteX10" fmla="*/ 0 w 1990645"/>
                  <a:gd name="connsiteY10" fmla="*/ 1377025 h 2390002"/>
                  <a:gd name="connsiteX11" fmla="*/ 1781180 w 1990645"/>
                  <a:gd name="connsiteY11" fmla="*/ 16329 h 2390002"/>
                  <a:gd name="connsiteX12" fmla="*/ 1781997 w 1990645"/>
                  <a:gd name="connsiteY12" fmla="*/ 18231 h 2390002"/>
                  <a:gd name="connsiteX13" fmla="*/ 1808853 w 1990645"/>
                  <a:gd name="connsiteY13" fmla="*/ 4912 h 2390002"/>
                  <a:gd name="connsiteX14" fmla="*/ 1839345 w 1990645"/>
                  <a:gd name="connsiteY14" fmla="*/ 0 h 2390002"/>
                  <a:gd name="connsiteX0" fmla="*/ 1672037 w 1823337"/>
                  <a:gd name="connsiteY0" fmla="*/ 0 h 2390002"/>
                  <a:gd name="connsiteX1" fmla="*/ 1823337 w 1823337"/>
                  <a:gd name="connsiteY1" fmla="*/ 241745 h 2390002"/>
                  <a:gd name="connsiteX2" fmla="*/ 1811447 w 1823337"/>
                  <a:gd name="connsiteY2" fmla="*/ 335843 h 2390002"/>
                  <a:gd name="connsiteX3" fmla="*/ 1781565 w 1823337"/>
                  <a:gd name="connsiteY3" fmla="*/ 406661 h 2390002"/>
                  <a:gd name="connsiteX4" fmla="*/ 1781983 w 1823337"/>
                  <a:gd name="connsiteY4" fmla="*/ 407635 h 2390002"/>
                  <a:gd name="connsiteX5" fmla="*/ 1780369 w 1823337"/>
                  <a:gd name="connsiteY5" fmla="*/ 409493 h 2390002"/>
                  <a:gd name="connsiteX6" fmla="*/ 1779023 w 1823337"/>
                  <a:gd name="connsiteY6" fmla="*/ 412685 h 2390002"/>
                  <a:gd name="connsiteX7" fmla="*/ 1756860 w 1823337"/>
                  <a:gd name="connsiteY7" fmla="*/ 436560 h 2390002"/>
                  <a:gd name="connsiteX8" fmla="*/ 1625074 w 1823337"/>
                  <a:gd name="connsiteY8" fmla="*/ 588285 h 2390002"/>
                  <a:gd name="connsiteX9" fmla="*/ 0 w 1823337"/>
                  <a:gd name="connsiteY9" fmla="*/ 2390002 h 2390002"/>
                  <a:gd name="connsiteX10" fmla="*/ 659146 w 1823337"/>
                  <a:gd name="connsiteY10" fmla="*/ 757127 h 2390002"/>
                  <a:gd name="connsiteX11" fmla="*/ 1613872 w 1823337"/>
                  <a:gd name="connsiteY11" fmla="*/ 16329 h 2390002"/>
                  <a:gd name="connsiteX12" fmla="*/ 1614689 w 1823337"/>
                  <a:gd name="connsiteY12" fmla="*/ 18231 h 2390002"/>
                  <a:gd name="connsiteX13" fmla="*/ 1641545 w 1823337"/>
                  <a:gd name="connsiteY13" fmla="*/ 4912 h 2390002"/>
                  <a:gd name="connsiteX14" fmla="*/ 1672037 w 1823337"/>
                  <a:gd name="connsiteY14" fmla="*/ 0 h 2390002"/>
                  <a:gd name="connsiteX0" fmla="*/ 1012891 w 1164191"/>
                  <a:gd name="connsiteY0" fmla="*/ 0 h 1582254"/>
                  <a:gd name="connsiteX1" fmla="*/ 1164191 w 1164191"/>
                  <a:gd name="connsiteY1" fmla="*/ 241745 h 1582254"/>
                  <a:gd name="connsiteX2" fmla="*/ 1152301 w 1164191"/>
                  <a:gd name="connsiteY2" fmla="*/ 335843 h 1582254"/>
                  <a:gd name="connsiteX3" fmla="*/ 1122419 w 1164191"/>
                  <a:gd name="connsiteY3" fmla="*/ 406661 h 1582254"/>
                  <a:gd name="connsiteX4" fmla="*/ 1122837 w 1164191"/>
                  <a:gd name="connsiteY4" fmla="*/ 407635 h 1582254"/>
                  <a:gd name="connsiteX5" fmla="*/ 1121223 w 1164191"/>
                  <a:gd name="connsiteY5" fmla="*/ 409493 h 1582254"/>
                  <a:gd name="connsiteX6" fmla="*/ 1119877 w 1164191"/>
                  <a:gd name="connsiteY6" fmla="*/ 412685 h 1582254"/>
                  <a:gd name="connsiteX7" fmla="*/ 1097714 w 1164191"/>
                  <a:gd name="connsiteY7" fmla="*/ 436560 h 1582254"/>
                  <a:gd name="connsiteX8" fmla="*/ 965928 w 1164191"/>
                  <a:gd name="connsiteY8" fmla="*/ 588285 h 1582254"/>
                  <a:gd name="connsiteX9" fmla="*/ 98437 w 1164191"/>
                  <a:gd name="connsiteY9" fmla="*/ 1582254 h 1582254"/>
                  <a:gd name="connsiteX10" fmla="*/ 0 w 1164191"/>
                  <a:gd name="connsiteY10" fmla="*/ 757127 h 1582254"/>
                  <a:gd name="connsiteX11" fmla="*/ 954726 w 1164191"/>
                  <a:gd name="connsiteY11" fmla="*/ 16329 h 1582254"/>
                  <a:gd name="connsiteX12" fmla="*/ 955543 w 1164191"/>
                  <a:gd name="connsiteY12" fmla="*/ 18231 h 1582254"/>
                  <a:gd name="connsiteX13" fmla="*/ 982399 w 1164191"/>
                  <a:gd name="connsiteY13" fmla="*/ 4912 h 1582254"/>
                  <a:gd name="connsiteX14" fmla="*/ 1012891 w 1164191"/>
                  <a:gd name="connsiteY14" fmla="*/ 0 h 158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4191" h="1582254">
                    <a:moveTo>
                      <a:pt x="1012891" y="0"/>
                    </a:moveTo>
                    <a:cubicBezTo>
                      <a:pt x="1096452" y="0"/>
                      <a:pt x="1164191" y="108233"/>
                      <a:pt x="1164191" y="241745"/>
                    </a:cubicBezTo>
                    <a:cubicBezTo>
                      <a:pt x="1164191" y="275123"/>
                      <a:pt x="1159958" y="306921"/>
                      <a:pt x="1152301" y="335843"/>
                    </a:cubicBezTo>
                    <a:lnTo>
                      <a:pt x="1122419" y="406661"/>
                    </a:lnTo>
                    <a:lnTo>
                      <a:pt x="1122837" y="407635"/>
                    </a:lnTo>
                    <a:lnTo>
                      <a:pt x="1121223" y="409493"/>
                    </a:lnTo>
                    <a:lnTo>
                      <a:pt x="1119877" y="412685"/>
                    </a:lnTo>
                    <a:lnTo>
                      <a:pt x="1097714" y="436560"/>
                    </a:lnTo>
                    <a:lnTo>
                      <a:pt x="965928" y="588285"/>
                    </a:lnTo>
                    <a:cubicBezTo>
                      <a:pt x="-590416" y="2378774"/>
                      <a:pt x="596189" y="1035256"/>
                      <a:pt x="98437" y="1582254"/>
                    </a:cubicBezTo>
                    <a:lnTo>
                      <a:pt x="0" y="757127"/>
                    </a:lnTo>
                    <a:lnTo>
                      <a:pt x="954726" y="16329"/>
                    </a:lnTo>
                    <a:lnTo>
                      <a:pt x="955543" y="18231"/>
                    </a:lnTo>
                    <a:lnTo>
                      <a:pt x="982399" y="4912"/>
                    </a:lnTo>
                    <a:cubicBezTo>
                      <a:pt x="992248" y="1691"/>
                      <a:pt x="1002446" y="0"/>
                      <a:pt x="1012891" y="0"/>
                    </a:cubicBezTo>
                    <a:close/>
                  </a:path>
                </a:pathLst>
              </a:custGeom>
              <a:gradFill flip="none" rotWithShape="1">
                <a:gsLst>
                  <a:gs pos="35000">
                    <a:srgbClr val="516567"/>
                  </a:gs>
                  <a:gs pos="53000">
                    <a:schemeClr val="accent1">
                      <a:shade val="67500"/>
                      <a:satMod val="115000"/>
                    </a:schemeClr>
                  </a:gs>
                  <a:gs pos="67000">
                    <a:schemeClr val="accent1">
                      <a:shade val="100000"/>
                      <a:satMod val="115000"/>
                    </a:schemeClr>
                  </a:gs>
                </a:gsLst>
                <a:lin ang="13800000" scaled="0"/>
                <a:tileRect/>
              </a:gra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17" name="Oval 16">
                <a:extLst>
                  <a:ext uri="{FF2B5EF4-FFF2-40B4-BE49-F238E27FC236}">
                    <a16:creationId xmlns:a16="http://schemas.microsoft.com/office/drawing/2014/main" id="{34E59518-9268-87A7-42F0-FC6B4DD0DC41}"/>
                  </a:ext>
                </a:extLst>
              </p:cNvPr>
              <p:cNvSpPr/>
              <p:nvPr/>
            </p:nvSpPr>
            <p:spPr>
              <a:xfrm>
                <a:off x="4782473" y="3238627"/>
                <a:ext cx="246731" cy="358169"/>
              </a:xfrm>
              <a:prstGeom prst="ellipse">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grpSp>
      <p:grpSp>
        <p:nvGrpSpPr>
          <p:cNvPr id="68" name="Group 67">
            <a:extLst>
              <a:ext uri="{FF2B5EF4-FFF2-40B4-BE49-F238E27FC236}">
                <a16:creationId xmlns:a16="http://schemas.microsoft.com/office/drawing/2014/main" id="{933851CA-1B4E-2016-7B14-09F3A34D83E6}"/>
              </a:ext>
            </a:extLst>
          </p:cNvPr>
          <p:cNvGrpSpPr/>
          <p:nvPr/>
        </p:nvGrpSpPr>
        <p:grpSpPr>
          <a:xfrm>
            <a:off x="405195" y="2908531"/>
            <a:ext cx="4326440" cy="2952260"/>
            <a:chOff x="4782473" y="1790700"/>
            <a:chExt cx="2671590" cy="1823030"/>
          </a:xfrm>
        </p:grpSpPr>
        <p:sp>
          <p:nvSpPr>
            <p:cNvPr id="69" name="Rectangle 68">
              <a:extLst>
                <a:ext uri="{FF2B5EF4-FFF2-40B4-BE49-F238E27FC236}">
                  <a16:creationId xmlns:a16="http://schemas.microsoft.com/office/drawing/2014/main" id="{6B3D9F8D-547D-2C16-8367-6A2B79EE6AB4}"/>
                </a:ext>
              </a:extLst>
            </p:cNvPr>
            <p:cNvSpPr/>
            <p:nvPr/>
          </p:nvSpPr>
          <p:spPr>
            <a:xfrm>
              <a:off x="6105585" y="1790700"/>
              <a:ext cx="1348478" cy="616789"/>
            </a:xfrm>
            <a:prstGeom prst="rect">
              <a:avLst/>
            </a:prstGeom>
            <a:solidFill>
              <a:schemeClr val="bg1">
                <a:lumMod val="9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70" name="Freeform: Shape 69">
              <a:extLst>
                <a:ext uri="{FF2B5EF4-FFF2-40B4-BE49-F238E27FC236}">
                  <a16:creationId xmlns:a16="http://schemas.microsoft.com/office/drawing/2014/main" id="{D8FB0926-BD54-2898-E863-7FC517F737DD}"/>
                </a:ext>
              </a:extLst>
            </p:cNvPr>
            <p:cNvSpPr/>
            <p:nvPr/>
          </p:nvSpPr>
          <p:spPr>
            <a:xfrm>
              <a:off x="5567071" y="2203985"/>
              <a:ext cx="877016" cy="616789"/>
            </a:xfrm>
            <a:custGeom>
              <a:avLst/>
              <a:gdLst>
                <a:gd name="connsiteX0" fmla="*/ 680819 w 1549029"/>
                <a:gd name="connsiteY0" fmla="*/ 105994 h 1183212"/>
                <a:gd name="connsiteX1" fmla="*/ 680819 w 1549029"/>
                <a:gd name="connsiteY1" fmla="*/ 1039196 h 1183212"/>
                <a:gd name="connsiteX2" fmla="*/ 744091 w 1549029"/>
                <a:gd name="connsiteY2" fmla="*/ 1039196 h 1183212"/>
                <a:gd name="connsiteX3" fmla="*/ 744091 w 1549029"/>
                <a:gd name="connsiteY3" fmla="*/ 105994 h 1183212"/>
                <a:gd name="connsiteX4" fmla="*/ 833219 w 1549029"/>
                <a:gd name="connsiteY4" fmla="*/ 103092 h 1183212"/>
                <a:gd name="connsiteX5" fmla="*/ 833219 w 1549029"/>
                <a:gd name="connsiteY5" fmla="*/ 1036294 h 1183212"/>
                <a:gd name="connsiteX6" fmla="*/ 896491 w 1549029"/>
                <a:gd name="connsiteY6" fmla="*/ 1036294 h 1183212"/>
                <a:gd name="connsiteX7" fmla="*/ 896491 w 1549029"/>
                <a:gd name="connsiteY7" fmla="*/ 103092 h 1183212"/>
                <a:gd name="connsiteX8" fmla="*/ 0 w 1549029"/>
                <a:gd name="connsiteY8" fmla="*/ 0 h 1183212"/>
                <a:gd name="connsiteX9" fmla="*/ 1549029 w 1549029"/>
                <a:gd name="connsiteY9" fmla="*/ 0 h 1183212"/>
                <a:gd name="connsiteX10" fmla="*/ 1549029 w 1549029"/>
                <a:gd name="connsiteY10" fmla="*/ 1183212 h 1183212"/>
                <a:gd name="connsiteX11" fmla="*/ 0 w 1549029"/>
                <a:gd name="connsiteY11" fmla="*/ 1183212 h 118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9029" h="1183212">
                  <a:moveTo>
                    <a:pt x="680819" y="105994"/>
                  </a:moveTo>
                  <a:lnTo>
                    <a:pt x="680819" y="1039196"/>
                  </a:lnTo>
                  <a:lnTo>
                    <a:pt x="744091" y="1039196"/>
                  </a:lnTo>
                  <a:lnTo>
                    <a:pt x="744091" y="105994"/>
                  </a:lnTo>
                  <a:close/>
                  <a:moveTo>
                    <a:pt x="833219" y="103092"/>
                  </a:moveTo>
                  <a:lnTo>
                    <a:pt x="833219" y="1036294"/>
                  </a:lnTo>
                  <a:lnTo>
                    <a:pt x="896491" y="1036294"/>
                  </a:lnTo>
                  <a:lnTo>
                    <a:pt x="896491" y="103092"/>
                  </a:lnTo>
                  <a:close/>
                  <a:moveTo>
                    <a:pt x="0" y="0"/>
                  </a:moveTo>
                  <a:lnTo>
                    <a:pt x="1549029" y="0"/>
                  </a:lnTo>
                  <a:lnTo>
                    <a:pt x="1549029" y="1183212"/>
                  </a:lnTo>
                  <a:lnTo>
                    <a:pt x="0" y="1183212"/>
                  </a:lnTo>
                  <a:close/>
                </a:path>
              </a:pathLst>
            </a:custGeom>
            <a:solidFill>
              <a:schemeClr val="tx1">
                <a:lumMod val="50000"/>
                <a:lumOff val="50000"/>
              </a:schemeClr>
            </a:solid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cxnSp>
          <p:nvCxnSpPr>
            <p:cNvPr id="71" name="Straight Connector 70">
              <a:extLst>
                <a:ext uri="{FF2B5EF4-FFF2-40B4-BE49-F238E27FC236}">
                  <a16:creationId xmlns:a16="http://schemas.microsoft.com/office/drawing/2014/main" id="{72694FD3-113D-2BAE-523B-84542A9BF195}"/>
                </a:ext>
              </a:extLst>
            </p:cNvPr>
            <p:cNvCxnSpPr>
              <a:cxnSpLocks/>
            </p:cNvCxnSpPr>
            <p:nvPr/>
          </p:nvCxnSpPr>
          <p:spPr>
            <a:xfrm flipV="1">
              <a:off x="5431367" y="2529417"/>
              <a:ext cx="611716" cy="47413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0F6B9795-6147-070F-1CB0-C5F4136252F9}"/>
                </a:ext>
              </a:extLst>
            </p:cNvPr>
            <p:cNvGrpSpPr/>
            <p:nvPr/>
          </p:nvGrpSpPr>
          <p:grpSpPr>
            <a:xfrm>
              <a:off x="4782473" y="2933078"/>
              <a:ext cx="695844" cy="680652"/>
              <a:chOff x="4782473" y="2916144"/>
              <a:chExt cx="695844" cy="680652"/>
            </a:xfrm>
          </p:grpSpPr>
          <p:sp>
            <p:nvSpPr>
              <p:cNvPr id="81" name="Freeform: Shape 80">
                <a:extLst>
                  <a:ext uri="{FF2B5EF4-FFF2-40B4-BE49-F238E27FC236}">
                    <a16:creationId xmlns:a16="http://schemas.microsoft.com/office/drawing/2014/main" id="{AE45B19C-9D48-3C98-6A7B-2AA6C0507B14}"/>
                  </a:ext>
                </a:extLst>
              </p:cNvPr>
              <p:cNvSpPr/>
              <p:nvPr/>
            </p:nvSpPr>
            <p:spPr>
              <a:xfrm>
                <a:off x="4905839" y="2916144"/>
                <a:ext cx="572478" cy="664141"/>
              </a:xfrm>
              <a:custGeom>
                <a:avLst/>
                <a:gdLst>
                  <a:gd name="connsiteX0" fmla="*/ 1839345 w 1990645"/>
                  <a:gd name="connsiteY0" fmla="*/ 0 h 2390002"/>
                  <a:gd name="connsiteX1" fmla="*/ 1990645 w 1990645"/>
                  <a:gd name="connsiteY1" fmla="*/ 241745 h 2390002"/>
                  <a:gd name="connsiteX2" fmla="*/ 1978755 w 1990645"/>
                  <a:gd name="connsiteY2" fmla="*/ 335843 h 2390002"/>
                  <a:gd name="connsiteX3" fmla="*/ 1948873 w 1990645"/>
                  <a:gd name="connsiteY3" fmla="*/ 406661 h 2390002"/>
                  <a:gd name="connsiteX4" fmla="*/ 1949291 w 1990645"/>
                  <a:gd name="connsiteY4" fmla="*/ 407635 h 2390002"/>
                  <a:gd name="connsiteX5" fmla="*/ 1947677 w 1990645"/>
                  <a:gd name="connsiteY5" fmla="*/ 409493 h 2390002"/>
                  <a:gd name="connsiteX6" fmla="*/ 1946331 w 1990645"/>
                  <a:gd name="connsiteY6" fmla="*/ 412685 h 2390002"/>
                  <a:gd name="connsiteX7" fmla="*/ 1924168 w 1990645"/>
                  <a:gd name="connsiteY7" fmla="*/ 436560 h 2390002"/>
                  <a:gd name="connsiteX8" fmla="*/ 1792382 w 1990645"/>
                  <a:gd name="connsiteY8" fmla="*/ 588285 h 2390002"/>
                  <a:gd name="connsiteX9" fmla="*/ 167308 w 1990645"/>
                  <a:gd name="connsiteY9" fmla="*/ 2390002 h 2390002"/>
                  <a:gd name="connsiteX10" fmla="*/ 0 w 1990645"/>
                  <a:gd name="connsiteY10" fmla="*/ 1377025 h 2390002"/>
                  <a:gd name="connsiteX11" fmla="*/ 1781180 w 1990645"/>
                  <a:gd name="connsiteY11" fmla="*/ 16329 h 2390002"/>
                  <a:gd name="connsiteX12" fmla="*/ 1781997 w 1990645"/>
                  <a:gd name="connsiteY12" fmla="*/ 18231 h 2390002"/>
                  <a:gd name="connsiteX13" fmla="*/ 1808853 w 1990645"/>
                  <a:gd name="connsiteY13" fmla="*/ 4912 h 2390002"/>
                  <a:gd name="connsiteX14" fmla="*/ 1839345 w 1990645"/>
                  <a:gd name="connsiteY14" fmla="*/ 0 h 2390002"/>
                  <a:gd name="connsiteX0" fmla="*/ 1672037 w 1823337"/>
                  <a:gd name="connsiteY0" fmla="*/ 0 h 2390002"/>
                  <a:gd name="connsiteX1" fmla="*/ 1823337 w 1823337"/>
                  <a:gd name="connsiteY1" fmla="*/ 241745 h 2390002"/>
                  <a:gd name="connsiteX2" fmla="*/ 1811447 w 1823337"/>
                  <a:gd name="connsiteY2" fmla="*/ 335843 h 2390002"/>
                  <a:gd name="connsiteX3" fmla="*/ 1781565 w 1823337"/>
                  <a:gd name="connsiteY3" fmla="*/ 406661 h 2390002"/>
                  <a:gd name="connsiteX4" fmla="*/ 1781983 w 1823337"/>
                  <a:gd name="connsiteY4" fmla="*/ 407635 h 2390002"/>
                  <a:gd name="connsiteX5" fmla="*/ 1780369 w 1823337"/>
                  <a:gd name="connsiteY5" fmla="*/ 409493 h 2390002"/>
                  <a:gd name="connsiteX6" fmla="*/ 1779023 w 1823337"/>
                  <a:gd name="connsiteY6" fmla="*/ 412685 h 2390002"/>
                  <a:gd name="connsiteX7" fmla="*/ 1756860 w 1823337"/>
                  <a:gd name="connsiteY7" fmla="*/ 436560 h 2390002"/>
                  <a:gd name="connsiteX8" fmla="*/ 1625074 w 1823337"/>
                  <a:gd name="connsiteY8" fmla="*/ 588285 h 2390002"/>
                  <a:gd name="connsiteX9" fmla="*/ 0 w 1823337"/>
                  <a:gd name="connsiteY9" fmla="*/ 2390002 h 2390002"/>
                  <a:gd name="connsiteX10" fmla="*/ 659146 w 1823337"/>
                  <a:gd name="connsiteY10" fmla="*/ 757127 h 2390002"/>
                  <a:gd name="connsiteX11" fmla="*/ 1613872 w 1823337"/>
                  <a:gd name="connsiteY11" fmla="*/ 16329 h 2390002"/>
                  <a:gd name="connsiteX12" fmla="*/ 1614689 w 1823337"/>
                  <a:gd name="connsiteY12" fmla="*/ 18231 h 2390002"/>
                  <a:gd name="connsiteX13" fmla="*/ 1641545 w 1823337"/>
                  <a:gd name="connsiteY13" fmla="*/ 4912 h 2390002"/>
                  <a:gd name="connsiteX14" fmla="*/ 1672037 w 1823337"/>
                  <a:gd name="connsiteY14" fmla="*/ 0 h 2390002"/>
                  <a:gd name="connsiteX0" fmla="*/ 1012891 w 1164191"/>
                  <a:gd name="connsiteY0" fmla="*/ 0 h 1582254"/>
                  <a:gd name="connsiteX1" fmla="*/ 1164191 w 1164191"/>
                  <a:gd name="connsiteY1" fmla="*/ 241745 h 1582254"/>
                  <a:gd name="connsiteX2" fmla="*/ 1152301 w 1164191"/>
                  <a:gd name="connsiteY2" fmla="*/ 335843 h 1582254"/>
                  <a:gd name="connsiteX3" fmla="*/ 1122419 w 1164191"/>
                  <a:gd name="connsiteY3" fmla="*/ 406661 h 1582254"/>
                  <a:gd name="connsiteX4" fmla="*/ 1122837 w 1164191"/>
                  <a:gd name="connsiteY4" fmla="*/ 407635 h 1582254"/>
                  <a:gd name="connsiteX5" fmla="*/ 1121223 w 1164191"/>
                  <a:gd name="connsiteY5" fmla="*/ 409493 h 1582254"/>
                  <a:gd name="connsiteX6" fmla="*/ 1119877 w 1164191"/>
                  <a:gd name="connsiteY6" fmla="*/ 412685 h 1582254"/>
                  <a:gd name="connsiteX7" fmla="*/ 1097714 w 1164191"/>
                  <a:gd name="connsiteY7" fmla="*/ 436560 h 1582254"/>
                  <a:gd name="connsiteX8" fmla="*/ 965928 w 1164191"/>
                  <a:gd name="connsiteY8" fmla="*/ 588285 h 1582254"/>
                  <a:gd name="connsiteX9" fmla="*/ 98437 w 1164191"/>
                  <a:gd name="connsiteY9" fmla="*/ 1582254 h 1582254"/>
                  <a:gd name="connsiteX10" fmla="*/ 0 w 1164191"/>
                  <a:gd name="connsiteY10" fmla="*/ 757127 h 1582254"/>
                  <a:gd name="connsiteX11" fmla="*/ 954726 w 1164191"/>
                  <a:gd name="connsiteY11" fmla="*/ 16329 h 1582254"/>
                  <a:gd name="connsiteX12" fmla="*/ 955543 w 1164191"/>
                  <a:gd name="connsiteY12" fmla="*/ 18231 h 1582254"/>
                  <a:gd name="connsiteX13" fmla="*/ 982399 w 1164191"/>
                  <a:gd name="connsiteY13" fmla="*/ 4912 h 1582254"/>
                  <a:gd name="connsiteX14" fmla="*/ 1012891 w 1164191"/>
                  <a:gd name="connsiteY14" fmla="*/ 0 h 158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64191" h="1582254">
                    <a:moveTo>
                      <a:pt x="1012891" y="0"/>
                    </a:moveTo>
                    <a:cubicBezTo>
                      <a:pt x="1096452" y="0"/>
                      <a:pt x="1164191" y="108233"/>
                      <a:pt x="1164191" y="241745"/>
                    </a:cubicBezTo>
                    <a:cubicBezTo>
                      <a:pt x="1164191" y="275123"/>
                      <a:pt x="1159958" y="306921"/>
                      <a:pt x="1152301" y="335843"/>
                    </a:cubicBezTo>
                    <a:lnTo>
                      <a:pt x="1122419" y="406661"/>
                    </a:lnTo>
                    <a:lnTo>
                      <a:pt x="1122837" y="407635"/>
                    </a:lnTo>
                    <a:lnTo>
                      <a:pt x="1121223" y="409493"/>
                    </a:lnTo>
                    <a:lnTo>
                      <a:pt x="1119877" y="412685"/>
                    </a:lnTo>
                    <a:lnTo>
                      <a:pt x="1097714" y="436560"/>
                    </a:lnTo>
                    <a:lnTo>
                      <a:pt x="965928" y="588285"/>
                    </a:lnTo>
                    <a:cubicBezTo>
                      <a:pt x="-590416" y="2378774"/>
                      <a:pt x="596189" y="1035256"/>
                      <a:pt x="98437" y="1582254"/>
                    </a:cubicBezTo>
                    <a:lnTo>
                      <a:pt x="0" y="757127"/>
                    </a:lnTo>
                    <a:lnTo>
                      <a:pt x="954726" y="16329"/>
                    </a:lnTo>
                    <a:lnTo>
                      <a:pt x="955543" y="18231"/>
                    </a:lnTo>
                    <a:lnTo>
                      <a:pt x="982399" y="4912"/>
                    </a:lnTo>
                    <a:cubicBezTo>
                      <a:pt x="992248" y="1691"/>
                      <a:pt x="1002446" y="0"/>
                      <a:pt x="1012891" y="0"/>
                    </a:cubicBezTo>
                    <a:close/>
                  </a:path>
                </a:pathLst>
              </a:custGeom>
              <a:gradFill flip="none" rotWithShape="1">
                <a:gsLst>
                  <a:gs pos="35000">
                    <a:srgbClr val="516567"/>
                  </a:gs>
                  <a:gs pos="53000">
                    <a:schemeClr val="accent1">
                      <a:shade val="67500"/>
                      <a:satMod val="115000"/>
                    </a:schemeClr>
                  </a:gs>
                  <a:gs pos="67000">
                    <a:schemeClr val="accent1">
                      <a:shade val="100000"/>
                      <a:satMod val="115000"/>
                    </a:schemeClr>
                  </a:gs>
                </a:gsLst>
                <a:lin ang="13800000" scaled="0"/>
                <a:tileRect/>
              </a:gra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82" name="Oval 81">
                <a:extLst>
                  <a:ext uri="{FF2B5EF4-FFF2-40B4-BE49-F238E27FC236}">
                    <a16:creationId xmlns:a16="http://schemas.microsoft.com/office/drawing/2014/main" id="{BC9885E0-1F7D-D82E-C512-53534D64F283}"/>
                  </a:ext>
                </a:extLst>
              </p:cNvPr>
              <p:cNvSpPr/>
              <p:nvPr/>
            </p:nvSpPr>
            <p:spPr>
              <a:xfrm>
                <a:off x="4782473" y="3238627"/>
                <a:ext cx="246731" cy="358169"/>
              </a:xfrm>
              <a:prstGeom prst="ellipse">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grpSp>
          <p:nvGrpSpPr>
            <p:cNvPr id="73" name="Group 72">
              <a:extLst>
                <a:ext uri="{FF2B5EF4-FFF2-40B4-BE49-F238E27FC236}">
                  <a16:creationId xmlns:a16="http://schemas.microsoft.com/office/drawing/2014/main" id="{F73D7C70-165F-A160-6672-5E0ECA9233E1}"/>
                </a:ext>
              </a:extLst>
            </p:cNvPr>
            <p:cNvGrpSpPr/>
            <p:nvPr/>
          </p:nvGrpSpPr>
          <p:grpSpPr>
            <a:xfrm>
              <a:off x="6550441" y="2025650"/>
              <a:ext cx="489688" cy="125212"/>
              <a:chOff x="6448881" y="2108638"/>
              <a:chExt cx="449912" cy="134500"/>
            </a:xfrm>
          </p:grpSpPr>
          <p:sp>
            <p:nvSpPr>
              <p:cNvPr id="74" name="Oval 73">
                <a:extLst>
                  <a:ext uri="{FF2B5EF4-FFF2-40B4-BE49-F238E27FC236}">
                    <a16:creationId xmlns:a16="http://schemas.microsoft.com/office/drawing/2014/main" id="{7760B24B-2418-FA99-0A0B-815E82089B64}"/>
                  </a:ext>
                </a:extLst>
              </p:cNvPr>
              <p:cNvSpPr/>
              <p:nvPr/>
            </p:nvSpPr>
            <p:spPr>
              <a:xfrm>
                <a:off x="6627814" y="2108638"/>
                <a:ext cx="92046" cy="134500"/>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75" name="Oval 74">
                <a:extLst>
                  <a:ext uri="{FF2B5EF4-FFF2-40B4-BE49-F238E27FC236}">
                    <a16:creationId xmlns:a16="http://schemas.microsoft.com/office/drawing/2014/main" id="{D04DAF26-41DD-8AB1-ECBB-9E3C2ACF7416}"/>
                  </a:ext>
                </a:extLst>
              </p:cNvPr>
              <p:cNvSpPr/>
              <p:nvPr/>
            </p:nvSpPr>
            <p:spPr>
              <a:xfrm>
                <a:off x="6731050" y="2137599"/>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76" name="Oval 75">
                <a:extLst>
                  <a:ext uri="{FF2B5EF4-FFF2-40B4-BE49-F238E27FC236}">
                    <a16:creationId xmlns:a16="http://schemas.microsoft.com/office/drawing/2014/main" id="{C219B996-AEEC-DDBC-8306-8554F757B2A6}"/>
                  </a:ext>
                </a:extLst>
              </p:cNvPr>
              <p:cNvSpPr/>
              <p:nvPr/>
            </p:nvSpPr>
            <p:spPr>
              <a:xfrm>
                <a:off x="6796165" y="2143537"/>
                <a:ext cx="45719" cy="64702"/>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77" name="Oval 76">
                <a:extLst>
                  <a:ext uri="{FF2B5EF4-FFF2-40B4-BE49-F238E27FC236}">
                    <a16:creationId xmlns:a16="http://schemas.microsoft.com/office/drawing/2014/main" id="{C8712972-741A-D2CE-ED3E-F717A1A36849}"/>
                  </a:ext>
                </a:extLst>
              </p:cNvPr>
              <p:cNvSpPr/>
              <p:nvPr/>
            </p:nvSpPr>
            <p:spPr>
              <a:xfrm>
                <a:off x="6853074" y="2153029"/>
                <a:ext cx="45719" cy="4571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78" name="Oval 77">
                <a:extLst>
                  <a:ext uri="{FF2B5EF4-FFF2-40B4-BE49-F238E27FC236}">
                    <a16:creationId xmlns:a16="http://schemas.microsoft.com/office/drawing/2014/main" id="{2F93B2E6-69A0-1820-3D39-5975DA851790}"/>
                  </a:ext>
                </a:extLst>
              </p:cNvPr>
              <p:cNvSpPr/>
              <p:nvPr/>
            </p:nvSpPr>
            <p:spPr>
              <a:xfrm flipH="1">
                <a:off x="6562699" y="2137599"/>
                <a:ext cx="53925" cy="7657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79" name="Oval 78">
                <a:extLst>
                  <a:ext uri="{FF2B5EF4-FFF2-40B4-BE49-F238E27FC236}">
                    <a16:creationId xmlns:a16="http://schemas.microsoft.com/office/drawing/2014/main" id="{CFF66B05-2D09-290D-E436-7801282E4CF9}"/>
                  </a:ext>
                </a:extLst>
              </p:cNvPr>
              <p:cNvSpPr/>
              <p:nvPr/>
            </p:nvSpPr>
            <p:spPr>
              <a:xfrm flipH="1">
                <a:off x="6505790" y="2143537"/>
                <a:ext cx="45719" cy="64702"/>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sp>
            <p:nvSpPr>
              <p:cNvPr id="80" name="Oval 79">
                <a:extLst>
                  <a:ext uri="{FF2B5EF4-FFF2-40B4-BE49-F238E27FC236}">
                    <a16:creationId xmlns:a16="http://schemas.microsoft.com/office/drawing/2014/main" id="{2BC9BBB7-0397-EE36-E23C-90FBDE61FA11}"/>
                  </a:ext>
                </a:extLst>
              </p:cNvPr>
              <p:cNvSpPr/>
              <p:nvPr/>
            </p:nvSpPr>
            <p:spPr>
              <a:xfrm flipH="1">
                <a:off x="6448881" y="2153029"/>
                <a:ext cx="45719" cy="45719"/>
              </a:xfrm>
              <a:prstGeom prst="ellipse">
                <a:avLst/>
              </a:prstGeom>
              <a:solidFill>
                <a:srgbClr val="FF0000"/>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GB"/>
              </a:p>
            </p:txBody>
          </p:sp>
        </p:grpSp>
      </p:grpSp>
      <p:sp>
        <p:nvSpPr>
          <p:cNvPr id="83" name="TextBox 82">
            <a:extLst>
              <a:ext uri="{FF2B5EF4-FFF2-40B4-BE49-F238E27FC236}">
                <a16:creationId xmlns:a16="http://schemas.microsoft.com/office/drawing/2014/main" id="{403D62D6-541A-D917-8C53-EF56CCF8EA4B}"/>
              </a:ext>
            </a:extLst>
          </p:cNvPr>
          <p:cNvSpPr txBox="1"/>
          <p:nvPr/>
        </p:nvSpPr>
        <p:spPr>
          <a:xfrm>
            <a:off x="5779335" y="4799144"/>
            <a:ext cx="1364476"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Grating</a:t>
            </a:r>
          </a:p>
        </p:txBody>
      </p:sp>
      <p:sp>
        <p:nvSpPr>
          <p:cNvPr id="84" name="TextBox 83">
            <a:extLst>
              <a:ext uri="{FF2B5EF4-FFF2-40B4-BE49-F238E27FC236}">
                <a16:creationId xmlns:a16="http://schemas.microsoft.com/office/drawing/2014/main" id="{6C03C93E-8F37-39C1-E3F1-9C1D920A91E2}"/>
              </a:ext>
            </a:extLst>
          </p:cNvPr>
          <p:cNvSpPr txBox="1"/>
          <p:nvPr/>
        </p:nvSpPr>
        <p:spPr>
          <a:xfrm>
            <a:off x="6069923" y="1287300"/>
            <a:ext cx="2820077"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Fewer and sharper fringes</a:t>
            </a:r>
          </a:p>
        </p:txBody>
      </p:sp>
      <p:cxnSp>
        <p:nvCxnSpPr>
          <p:cNvPr id="85" name="Straight Arrow Connector 84">
            <a:extLst>
              <a:ext uri="{FF2B5EF4-FFF2-40B4-BE49-F238E27FC236}">
                <a16:creationId xmlns:a16="http://schemas.microsoft.com/office/drawing/2014/main" id="{C3091FF1-CEE1-B75E-9194-2CC00DAE141A}"/>
              </a:ext>
            </a:extLst>
          </p:cNvPr>
          <p:cNvCxnSpPr>
            <a:cxnSpLocks/>
          </p:cNvCxnSpPr>
          <p:nvPr/>
        </p:nvCxnSpPr>
        <p:spPr>
          <a:xfrm>
            <a:off x="7327318" y="2241407"/>
            <a:ext cx="0" cy="667124"/>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sp>
        <p:nvSpPr>
          <p:cNvPr id="90" name="TextBox 89">
            <a:extLst>
              <a:ext uri="{FF2B5EF4-FFF2-40B4-BE49-F238E27FC236}">
                <a16:creationId xmlns:a16="http://schemas.microsoft.com/office/drawing/2014/main" id="{B0195E52-8309-5327-B17F-EEAE10607DEF}"/>
              </a:ext>
            </a:extLst>
          </p:cNvPr>
          <p:cNvSpPr txBox="1"/>
          <p:nvPr/>
        </p:nvSpPr>
        <p:spPr>
          <a:xfrm>
            <a:off x="1897725" y="4716504"/>
            <a:ext cx="2158668"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Young’s slits</a:t>
            </a:r>
          </a:p>
        </p:txBody>
      </p:sp>
      <p:sp>
        <p:nvSpPr>
          <p:cNvPr id="93" name="TextBox 92">
            <a:extLst>
              <a:ext uri="{FF2B5EF4-FFF2-40B4-BE49-F238E27FC236}">
                <a16:creationId xmlns:a16="http://schemas.microsoft.com/office/drawing/2014/main" id="{EE7540CA-FE9E-FB60-AF9F-19CD0E848AD7}"/>
              </a:ext>
            </a:extLst>
          </p:cNvPr>
          <p:cNvSpPr txBox="1"/>
          <p:nvPr/>
        </p:nvSpPr>
        <p:spPr>
          <a:xfrm>
            <a:off x="2446658" y="1428829"/>
            <a:ext cx="2820077" cy="954107"/>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Closely spaced fringes</a:t>
            </a:r>
          </a:p>
        </p:txBody>
      </p:sp>
      <p:cxnSp>
        <p:nvCxnSpPr>
          <p:cNvPr id="94" name="Straight Arrow Connector 93">
            <a:extLst>
              <a:ext uri="{FF2B5EF4-FFF2-40B4-BE49-F238E27FC236}">
                <a16:creationId xmlns:a16="http://schemas.microsoft.com/office/drawing/2014/main" id="{1E41109C-4613-E578-5DE5-FDD37B328F57}"/>
              </a:ext>
            </a:extLst>
          </p:cNvPr>
          <p:cNvCxnSpPr>
            <a:cxnSpLocks/>
          </p:cNvCxnSpPr>
          <p:nvPr/>
        </p:nvCxnSpPr>
        <p:spPr>
          <a:xfrm>
            <a:off x="3727712" y="2097043"/>
            <a:ext cx="0" cy="667124"/>
          </a:xfrm>
          <a:prstGeom prst="straightConnector1">
            <a:avLst/>
          </a:prstGeom>
          <a:ln w="28575">
            <a:solidFill>
              <a:schemeClr val="tx1"/>
            </a:solidFill>
            <a:tailEnd type="triangle" w="med" len="lg"/>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451029417"/>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ED6F49-C397-1243-A56D-5395EECB066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4139B08-54B6-1627-AF29-FB70C613DEE6}"/>
              </a:ext>
            </a:extLst>
          </p:cNvPr>
          <p:cNvSpPr>
            <a:spLocks noGrp="1"/>
          </p:cNvSpPr>
          <p:nvPr>
            <p:ph type="title"/>
          </p:nvPr>
        </p:nvSpPr>
        <p:spPr/>
        <p:txBody>
          <a:bodyPr/>
          <a:lstStyle/>
          <a:p>
            <a:r>
              <a:rPr lang="en-GB"/>
              <a:t>Same method and measurements</a:t>
            </a:r>
            <a:endParaRPr lang="en-US"/>
          </a:p>
        </p:txBody>
      </p:sp>
      <p:cxnSp>
        <p:nvCxnSpPr>
          <p:cNvPr id="8" name="Straight Connector 7">
            <a:extLst>
              <a:ext uri="{FF2B5EF4-FFF2-40B4-BE49-F238E27FC236}">
                <a16:creationId xmlns:a16="http://schemas.microsoft.com/office/drawing/2014/main" id="{B7BD6080-A70A-260D-00B5-D8D305553DB7}"/>
              </a:ext>
            </a:extLst>
          </p:cNvPr>
          <p:cNvCxnSpPr>
            <a:cxnSpLocks/>
          </p:cNvCxnSpPr>
          <p:nvPr/>
        </p:nvCxnSpPr>
        <p:spPr>
          <a:xfrm flipV="1">
            <a:off x="6451885" y="1472387"/>
            <a:ext cx="0" cy="1956613"/>
          </a:xfrm>
          <a:prstGeom prst="line">
            <a:avLst/>
          </a:prstGeom>
          <a:ln>
            <a:tailEnd type="none" w="med" len="lg"/>
          </a:ln>
        </p:spPr>
        <p:style>
          <a:lnRef idx="3">
            <a:schemeClr val="dk1"/>
          </a:lnRef>
          <a:fillRef idx="0">
            <a:schemeClr val="dk1"/>
          </a:fillRef>
          <a:effectRef idx="2">
            <a:schemeClr val="dk1"/>
          </a:effectRef>
          <a:fontRef idx="minor">
            <a:schemeClr val="tx1"/>
          </a:fontRef>
        </p:style>
      </p:cxnSp>
      <p:cxnSp>
        <p:nvCxnSpPr>
          <p:cNvPr id="13" name="Straight Connector 12">
            <a:extLst>
              <a:ext uri="{FF2B5EF4-FFF2-40B4-BE49-F238E27FC236}">
                <a16:creationId xmlns:a16="http://schemas.microsoft.com/office/drawing/2014/main" id="{53480D18-47C4-5492-4DC6-17462EADAA9C}"/>
              </a:ext>
            </a:extLst>
          </p:cNvPr>
          <p:cNvCxnSpPr>
            <a:cxnSpLocks/>
          </p:cNvCxnSpPr>
          <p:nvPr/>
        </p:nvCxnSpPr>
        <p:spPr>
          <a:xfrm>
            <a:off x="2344486" y="2583032"/>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948182FD-172C-1EF4-60B2-7ABDF897A097}"/>
              </a:ext>
            </a:extLst>
          </p:cNvPr>
          <p:cNvSpPr/>
          <p:nvPr/>
        </p:nvSpPr>
        <p:spPr>
          <a:xfrm flipH="1" flipV="1">
            <a:off x="1613735" y="2554846"/>
            <a:ext cx="278624" cy="263006"/>
          </a:xfrm>
          <a:prstGeom prst="ellipse">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A3C1EABE-C8F1-4940-FE44-FD4E69B83466}"/>
              </a:ext>
            </a:extLst>
          </p:cNvPr>
          <p:cNvSpPr/>
          <p:nvPr/>
        </p:nvSpPr>
        <p:spPr>
          <a:xfrm>
            <a:off x="814110" y="2450694"/>
            <a:ext cx="1003733" cy="524401"/>
          </a:xfrm>
          <a:prstGeom prst="rect">
            <a:avLst/>
          </a:prstGeom>
          <a:ln>
            <a:solidFill>
              <a:schemeClr val="bg1">
                <a:lumMod val="10000"/>
              </a:schemeClr>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cxnSp>
        <p:nvCxnSpPr>
          <p:cNvPr id="21" name="Straight Arrow Connector 20">
            <a:extLst>
              <a:ext uri="{FF2B5EF4-FFF2-40B4-BE49-F238E27FC236}">
                <a16:creationId xmlns:a16="http://schemas.microsoft.com/office/drawing/2014/main" id="{B8E3404B-D92A-CF7B-4F48-D6089790D432}"/>
              </a:ext>
            </a:extLst>
          </p:cNvPr>
          <p:cNvCxnSpPr>
            <a:cxnSpLocks/>
          </p:cNvCxnSpPr>
          <p:nvPr/>
        </p:nvCxnSpPr>
        <p:spPr>
          <a:xfrm>
            <a:off x="2419002" y="2619635"/>
            <a:ext cx="4032883" cy="0"/>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7" name="TextBox 6">
            <a:extLst>
              <a:ext uri="{FF2B5EF4-FFF2-40B4-BE49-F238E27FC236}">
                <a16:creationId xmlns:a16="http://schemas.microsoft.com/office/drawing/2014/main" id="{024C4F83-949B-BE0F-82CD-61B59F229123}"/>
              </a:ext>
            </a:extLst>
          </p:cNvPr>
          <p:cNvSpPr txBox="1"/>
          <p:nvPr/>
        </p:nvSpPr>
        <p:spPr>
          <a:xfrm>
            <a:off x="830975" y="4330121"/>
            <a:ext cx="7536847" cy="1569660"/>
          </a:xfrm>
          <a:prstGeom prst="rect">
            <a:avLst/>
          </a:prstGeom>
          <a:noFill/>
        </p:spPr>
        <p:txBody>
          <a:bodyPr wrap="square" rtlCol="0">
            <a:spAutoFit/>
          </a:bodyPr>
          <a:lstStyle/>
          <a:p>
            <a:pPr algn="l"/>
            <a:r>
              <a:rPr lang="en-GB" sz="3200" i="1">
                <a:latin typeface="Times New Roman" panose="02020603050405020304" pitchFamily="18" charset="0"/>
                <a:cs typeface="Times New Roman" panose="02020603050405020304" pitchFamily="18" charset="0"/>
              </a:rPr>
              <a:t>d</a:t>
            </a:r>
            <a:r>
              <a:rPr lang="en-GB" sz="3200">
                <a:latin typeface="Arial" panose="020B0604020202020204" pitchFamily="34" charset="0"/>
                <a:cs typeface="Arial" panose="020B0604020202020204" pitchFamily="34" charset="0"/>
              </a:rPr>
              <a:t> = grating constant</a:t>
            </a:r>
          </a:p>
          <a:p>
            <a:pPr algn="l"/>
            <a:r>
              <a:rPr lang="en-GB" sz="3200" i="1">
                <a:latin typeface="Times New Roman" panose="02020603050405020304" pitchFamily="18" charset="0"/>
                <a:cs typeface="Times New Roman" panose="02020603050405020304" pitchFamily="18" charset="0"/>
              </a:rPr>
              <a:t>L</a:t>
            </a:r>
            <a:r>
              <a:rPr lang="en-GB" sz="3200">
                <a:latin typeface="Arial" panose="020B0604020202020204" pitchFamily="34" charset="0"/>
                <a:cs typeface="Arial" panose="020B0604020202020204" pitchFamily="34" charset="0"/>
              </a:rPr>
              <a:t> = screen-to-slit distance</a:t>
            </a:r>
            <a:br>
              <a:rPr lang="en-GB" sz="3200">
                <a:latin typeface="Arial" panose="020B0604020202020204" pitchFamily="34" charset="0"/>
                <a:cs typeface="Arial" panose="020B0604020202020204" pitchFamily="34" charset="0"/>
              </a:rPr>
            </a:br>
            <a:r>
              <a:rPr lang="en-GB" sz="3200" i="1">
                <a:latin typeface="Times New Roman" panose="02020603050405020304" pitchFamily="18" charset="0"/>
                <a:cs typeface="Times New Roman" panose="02020603050405020304" pitchFamily="18" charset="0"/>
              </a:rPr>
              <a:t>2x</a:t>
            </a:r>
            <a:r>
              <a:rPr lang="en-GB" sz="3200">
                <a:latin typeface="Arial" panose="020B0604020202020204" pitchFamily="34" charset="0"/>
                <a:cs typeface="Arial" panose="020B0604020202020204" pitchFamily="34" charset="0"/>
              </a:rPr>
              <a:t> = distance between nth order images</a:t>
            </a:r>
          </a:p>
        </p:txBody>
      </p:sp>
      <p:sp>
        <p:nvSpPr>
          <p:cNvPr id="11" name="TextBox 10">
            <a:extLst>
              <a:ext uri="{FF2B5EF4-FFF2-40B4-BE49-F238E27FC236}">
                <a16:creationId xmlns:a16="http://schemas.microsoft.com/office/drawing/2014/main" id="{FE5EBD32-5D42-6C1B-CD6D-6DE2892159AF}"/>
              </a:ext>
            </a:extLst>
          </p:cNvPr>
          <p:cNvSpPr txBox="1"/>
          <p:nvPr/>
        </p:nvSpPr>
        <p:spPr>
          <a:xfrm>
            <a:off x="4277636" y="1959945"/>
            <a:ext cx="441146" cy="646331"/>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a:t>L</a:t>
            </a:r>
          </a:p>
        </p:txBody>
      </p:sp>
      <p:sp>
        <p:nvSpPr>
          <p:cNvPr id="16" name="TextBox 15">
            <a:extLst>
              <a:ext uri="{FF2B5EF4-FFF2-40B4-BE49-F238E27FC236}">
                <a16:creationId xmlns:a16="http://schemas.microsoft.com/office/drawing/2014/main" id="{4EF187AB-5C34-82C7-0D89-63A6D8CEE89A}"/>
              </a:ext>
            </a:extLst>
          </p:cNvPr>
          <p:cNvSpPr txBox="1"/>
          <p:nvPr/>
        </p:nvSpPr>
        <p:spPr>
          <a:xfrm>
            <a:off x="2659719" y="1717686"/>
            <a:ext cx="415498" cy="646331"/>
          </a:xfrm>
          <a:prstGeom prst="rect">
            <a:avLst/>
          </a:prstGeom>
          <a:noFill/>
        </p:spPr>
        <p:txBody>
          <a:bodyPr wrap="none" rtlCol="0">
            <a:spAutoFit/>
          </a:bodyPr>
          <a:lstStyle>
            <a:defPPr>
              <a:defRPr lang="en-US"/>
            </a:defPPr>
            <a:lvl1pPr>
              <a:defRPr sz="3600" i="1">
                <a:latin typeface="Times New Roman" panose="02020603050405020304" pitchFamily="18" charset="0"/>
                <a:cs typeface="Times New Roman" panose="02020603050405020304" pitchFamily="18" charset="0"/>
              </a:defRPr>
            </a:lvl1pPr>
          </a:lstStyle>
          <a:p>
            <a:r>
              <a:rPr lang="en-GB"/>
              <a:t>d</a:t>
            </a:r>
          </a:p>
        </p:txBody>
      </p:sp>
      <p:cxnSp>
        <p:nvCxnSpPr>
          <p:cNvPr id="17" name="Straight Arrow Connector 16">
            <a:extLst>
              <a:ext uri="{FF2B5EF4-FFF2-40B4-BE49-F238E27FC236}">
                <a16:creationId xmlns:a16="http://schemas.microsoft.com/office/drawing/2014/main" id="{F88C22D8-299F-0AA1-E8F0-09AB033FEDF8}"/>
              </a:ext>
            </a:extLst>
          </p:cNvPr>
          <p:cNvCxnSpPr>
            <a:cxnSpLocks/>
          </p:cNvCxnSpPr>
          <p:nvPr/>
        </p:nvCxnSpPr>
        <p:spPr>
          <a:xfrm flipV="1">
            <a:off x="6622853" y="2192442"/>
            <a:ext cx="0" cy="881483"/>
          </a:xfrm>
          <a:prstGeom prst="straightConnector1">
            <a:avLst/>
          </a:prstGeom>
          <a:ln w="19050" cap="flat" cmpd="sng" algn="ctr">
            <a:solidFill>
              <a:schemeClr val="dk1"/>
            </a:solidFill>
            <a:prstDash val="solid"/>
            <a:round/>
            <a:headEnd type="arrow" w="med" len="med"/>
            <a:tailEnd type="arrow" w="med" len="med"/>
          </a:ln>
        </p:spPr>
        <p:style>
          <a:lnRef idx="0">
            <a:scrgbClr r="0" g="0" b="0"/>
          </a:lnRef>
          <a:fillRef idx="0">
            <a:scrgbClr r="0" g="0" b="0"/>
          </a:fillRef>
          <a:effectRef idx="0">
            <a:scrgbClr r="0" g="0" b="0"/>
          </a:effectRef>
          <a:fontRef idx="minor">
            <a:schemeClr val="tx1"/>
          </a:fontRef>
        </p:style>
      </p:cxnSp>
      <p:cxnSp>
        <p:nvCxnSpPr>
          <p:cNvPr id="20" name="Straight Arrow Connector 19">
            <a:extLst>
              <a:ext uri="{FF2B5EF4-FFF2-40B4-BE49-F238E27FC236}">
                <a16:creationId xmlns:a16="http://schemas.microsoft.com/office/drawing/2014/main" id="{1B6363C4-6533-F8F7-3EB4-89ABE877F946}"/>
              </a:ext>
            </a:extLst>
          </p:cNvPr>
          <p:cNvCxnSpPr>
            <a:cxnSpLocks/>
          </p:cNvCxnSpPr>
          <p:nvPr/>
        </p:nvCxnSpPr>
        <p:spPr>
          <a:xfrm flipH="1">
            <a:off x="2419002" y="2240906"/>
            <a:ext cx="240717" cy="261488"/>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4E57D566-7F8A-0121-F755-869B8CF536B4}"/>
              </a:ext>
            </a:extLst>
          </p:cNvPr>
          <p:cNvSpPr txBox="1"/>
          <p:nvPr/>
        </p:nvSpPr>
        <p:spPr>
          <a:xfrm>
            <a:off x="6622852" y="2218799"/>
            <a:ext cx="620683" cy="646331"/>
          </a:xfrm>
          <a:prstGeom prst="rect">
            <a:avLst/>
          </a:prstGeom>
          <a:noFill/>
        </p:spPr>
        <p:txBody>
          <a:bodyPr wrap="none" rtlCol="0">
            <a:spAutoFit/>
          </a:bodyPr>
          <a:lstStyle/>
          <a:p>
            <a:pPr algn="l"/>
            <a:r>
              <a:rPr lang="en-GB" sz="3600" i="1">
                <a:latin typeface="Times New Roman" panose="02020603050405020304" pitchFamily="18" charset="0"/>
                <a:cs typeface="Times New Roman" panose="02020603050405020304" pitchFamily="18" charset="0"/>
              </a:rPr>
              <a:t>2x</a:t>
            </a:r>
          </a:p>
        </p:txBody>
      </p:sp>
      <p:cxnSp>
        <p:nvCxnSpPr>
          <p:cNvPr id="5" name="Straight Connector 4">
            <a:extLst>
              <a:ext uri="{FF2B5EF4-FFF2-40B4-BE49-F238E27FC236}">
                <a16:creationId xmlns:a16="http://schemas.microsoft.com/office/drawing/2014/main" id="{0A030F5B-B6FA-D107-15F0-DCF84551C8E9}"/>
              </a:ext>
            </a:extLst>
          </p:cNvPr>
          <p:cNvCxnSpPr>
            <a:cxnSpLocks/>
          </p:cNvCxnSpPr>
          <p:nvPr/>
        </p:nvCxnSpPr>
        <p:spPr>
          <a:xfrm>
            <a:off x="2344486" y="2424282"/>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884D051-9A70-9C62-4F33-01D46DF9C1AC}"/>
              </a:ext>
            </a:extLst>
          </p:cNvPr>
          <p:cNvCxnSpPr>
            <a:cxnSpLocks/>
          </p:cNvCxnSpPr>
          <p:nvPr/>
        </p:nvCxnSpPr>
        <p:spPr>
          <a:xfrm>
            <a:off x="2344486" y="2276645"/>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158272F-3EE4-ACA2-A2DB-F05176BAD0D3}"/>
              </a:ext>
            </a:extLst>
          </p:cNvPr>
          <p:cNvCxnSpPr>
            <a:cxnSpLocks/>
          </p:cNvCxnSpPr>
          <p:nvPr/>
        </p:nvCxnSpPr>
        <p:spPr>
          <a:xfrm>
            <a:off x="2344486" y="2737019"/>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FE15D31-1A1C-8175-FDB8-5607054E7938}"/>
              </a:ext>
            </a:extLst>
          </p:cNvPr>
          <p:cNvCxnSpPr>
            <a:cxnSpLocks/>
          </p:cNvCxnSpPr>
          <p:nvPr/>
        </p:nvCxnSpPr>
        <p:spPr>
          <a:xfrm>
            <a:off x="2344486" y="2895769"/>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98B724C-E82A-4E1E-6305-283B6785D479}"/>
              </a:ext>
            </a:extLst>
          </p:cNvPr>
          <p:cNvCxnSpPr>
            <a:cxnSpLocks/>
          </p:cNvCxnSpPr>
          <p:nvPr/>
        </p:nvCxnSpPr>
        <p:spPr>
          <a:xfrm>
            <a:off x="2344486" y="3041819"/>
            <a:ext cx="0" cy="10331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1233342"/>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B3911A-E435-3FEC-838C-9B436814290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E9D8BB8-A00A-829F-A08B-BD64BCA54EE7}"/>
              </a:ext>
            </a:extLst>
          </p:cNvPr>
          <p:cNvSpPr>
            <a:spLocks noGrp="1"/>
          </p:cNvSpPr>
          <p:nvPr>
            <p:ph type="title"/>
          </p:nvPr>
        </p:nvSpPr>
        <p:spPr/>
        <p:txBody>
          <a:bodyPr/>
          <a:lstStyle/>
          <a:p>
            <a:r>
              <a:rPr lang="en-GB"/>
              <a:t>Results and calculations</a:t>
            </a:r>
            <a:endParaRPr lang="en-US"/>
          </a:p>
        </p:txBody>
      </p:sp>
      <p:sp>
        <p:nvSpPr>
          <p:cNvPr id="3" name="TextBox 2">
            <a:extLst>
              <a:ext uri="{FF2B5EF4-FFF2-40B4-BE49-F238E27FC236}">
                <a16:creationId xmlns:a16="http://schemas.microsoft.com/office/drawing/2014/main" id="{35109901-9FDB-801B-080B-B9824E905623}"/>
              </a:ext>
            </a:extLst>
          </p:cNvPr>
          <p:cNvSpPr txBox="1"/>
          <p:nvPr/>
        </p:nvSpPr>
        <p:spPr>
          <a:xfrm>
            <a:off x="606490" y="1012954"/>
            <a:ext cx="8258110" cy="1815882"/>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Sample results:</a:t>
            </a:r>
          </a:p>
          <a:p>
            <a:pPr algn="l"/>
            <a:r>
              <a:rPr lang="en-GB" sz="2800">
                <a:latin typeface="Arial" panose="020B0604020202020204" pitchFamily="34" charset="0"/>
                <a:cs typeface="Arial" panose="020B0604020202020204" pitchFamily="34" charset="0"/>
              </a:rPr>
              <a:t>Grating: 500 lines per mm</a:t>
            </a:r>
          </a:p>
          <a:p>
            <a:pPr algn="l"/>
            <a:r>
              <a:rPr lang="en-GB" sz="2800">
                <a:latin typeface="Arial" panose="020B0604020202020204" pitchFamily="34" charset="0"/>
                <a:cs typeface="Arial" panose="020B0604020202020204" pitchFamily="34" charset="0"/>
              </a:rPr>
              <a:t>Distance – grating to screen (L): 0.8 m</a:t>
            </a:r>
          </a:p>
          <a:p>
            <a:pPr algn="l"/>
            <a:r>
              <a:rPr lang="en-GB" sz="2800">
                <a:latin typeface="Arial" panose="020B0604020202020204" pitchFamily="34" charset="0"/>
                <a:cs typeface="Arial" panose="020B0604020202020204" pitchFamily="34" charset="0"/>
              </a:rPr>
              <a:t>Distance between 1</a:t>
            </a:r>
            <a:r>
              <a:rPr lang="en-GB" sz="2800" baseline="30000">
                <a:latin typeface="Arial" panose="020B0604020202020204" pitchFamily="34" charset="0"/>
                <a:cs typeface="Arial" panose="020B0604020202020204" pitchFamily="34" charset="0"/>
              </a:rPr>
              <a:t>st</a:t>
            </a:r>
            <a:r>
              <a:rPr lang="en-GB" sz="2800">
                <a:latin typeface="Arial" panose="020B0604020202020204" pitchFamily="34" charset="0"/>
                <a:cs typeface="Arial" panose="020B0604020202020204" pitchFamily="34" charset="0"/>
              </a:rPr>
              <a:t>-order images (2x): 500 mm</a:t>
            </a:r>
          </a:p>
        </p:txBody>
      </p:sp>
      <p:sp>
        <p:nvSpPr>
          <p:cNvPr id="4" name="TextBox 3">
            <a:extLst>
              <a:ext uri="{FF2B5EF4-FFF2-40B4-BE49-F238E27FC236}">
                <a16:creationId xmlns:a16="http://schemas.microsoft.com/office/drawing/2014/main" id="{D9CB56C0-1C22-64C8-0F80-25C68C89FDE0}"/>
              </a:ext>
            </a:extLst>
          </p:cNvPr>
          <p:cNvSpPr txBox="1"/>
          <p:nvPr/>
        </p:nvSpPr>
        <p:spPr>
          <a:xfrm>
            <a:off x="606490" y="2916181"/>
            <a:ext cx="2087504" cy="523220"/>
          </a:xfrm>
          <a:prstGeom prst="rect">
            <a:avLst/>
          </a:prstGeom>
          <a:solidFill>
            <a:schemeClr val="accent2">
              <a:lumMod val="20000"/>
              <a:lumOff val="80000"/>
            </a:schemeClr>
          </a:solidFill>
        </p:spPr>
        <p:txBody>
          <a:bodyPr wrap="square" rtlCol="0">
            <a:spAutoFit/>
          </a:bodyPr>
          <a:lstStyle/>
          <a:p>
            <a:pPr algn="l"/>
            <a:r>
              <a:rPr lang="en-GB" sz="2800" dirty="0">
                <a:latin typeface="Arial" panose="020B0604020202020204" pitchFamily="34" charset="0"/>
                <a:cs typeface="Arial" panose="020B0604020202020204" pitchFamily="34" charset="0"/>
              </a:rPr>
              <a:t>Calculate </a:t>
            </a: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2D5E775B-CD08-FAAF-FC84-4F64D83FF4BE}"/>
                  </a:ext>
                </a:extLst>
              </p:cNvPr>
              <p:cNvSpPr txBox="1"/>
              <p:nvPr/>
            </p:nvSpPr>
            <p:spPr>
              <a:xfrm>
                <a:off x="2638602" y="3145958"/>
                <a:ext cx="1145993" cy="523220"/>
              </a:xfrm>
              <a:prstGeom prst="rect">
                <a:avLst/>
              </a:prstGeom>
              <a:noFill/>
            </p:spPr>
            <p:txBody>
              <a:bodyPr wrap="squar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𝜃</m:t>
                      </m:r>
                      <m:r>
                        <a:rPr lang="en-GB" sz="2800" b="0" i="1" smtClean="0">
                          <a:solidFill>
                            <a:srgbClr val="2D00D2"/>
                          </a:solidFill>
                          <a:latin typeface="Cambria Math" panose="02040503050406030204" pitchFamily="18" charset="0"/>
                          <a:cs typeface="Arial" panose="020B0604020202020204" pitchFamily="34" charset="0"/>
                        </a:rPr>
                        <m:t>=</m:t>
                      </m:r>
                    </m:oMath>
                  </m:oMathPara>
                </a14:m>
                <a:endParaRPr lang="en-GB" sz="2800">
                  <a:solidFill>
                    <a:srgbClr val="2D00D2"/>
                  </a:solidFill>
                  <a:latin typeface="Arial" panose="020B0604020202020204" pitchFamily="34" charset="0"/>
                  <a:cs typeface="Arial" panose="020B0604020202020204" pitchFamily="34" charset="0"/>
                </a:endParaRPr>
              </a:p>
            </p:txBody>
          </p:sp>
        </mc:Choice>
        <mc:Fallback xmlns="">
          <p:sp>
            <p:nvSpPr>
              <p:cNvPr id="5" name="TextBox 4">
                <a:extLst>
                  <a:ext uri="{FF2B5EF4-FFF2-40B4-BE49-F238E27FC236}">
                    <a16:creationId xmlns:a16="http://schemas.microsoft.com/office/drawing/2014/main" id="{2D5E775B-CD08-FAAF-FC84-4F64D83FF4BE}"/>
                  </a:ext>
                </a:extLst>
              </p:cNvPr>
              <p:cNvSpPr txBox="1">
                <a:spLocks noRot="1" noChangeAspect="1" noMove="1" noResize="1" noEditPoints="1" noAdjustHandles="1" noChangeArrowheads="1" noChangeShapeType="1" noTextEdit="1"/>
              </p:cNvSpPr>
              <p:nvPr/>
            </p:nvSpPr>
            <p:spPr>
              <a:xfrm>
                <a:off x="2638602" y="3145958"/>
                <a:ext cx="1145993" cy="523220"/>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0FD27E5F-688C-4B8F-F242-B7F11EFA8D10}"/>
                  </a:ext>
                </a:extLst>
              </p:cNvPr>
              <p:cNvSpPr txBox="1"/>
              <p:nvPr/>
            </p:nvSpPr>
            <p:spPr>
              <a:xfrm>
                <a:off x="3478438" y="3049882"/>
                <a:ext cx="2338270" cy="710451"/>
              </a:xfrm>
              <a:prstGeom prst="rect">
                <a:avLst/>
              </a:prstGeom>
              <a:noFill/>
            </p:spPr>
            <p:txBody>
              <a:bodyPr wrap="square" rtlCol="0">
                <a:spAutoFit/>
              </a:bodyPr>
              <a:lstStyle/>
              <a:p>
                <a:pPr algn="l"/>
                <a14:m>
                  <m:oMath xmlns:m="http://schemas.openxmlformats.org/officeDocument/2006/math">
                    <m:func>
                      <m:funcPr>
                        <m:ctrlPr>
                          <a:rPr lang="en-GB" sz="2800" b="0" i="1" smtClean="0">
                            <a:solidFill>
                              <a:srgbClr val="2D00D2"/>
                            </a:solidFill>
                            <a:latin typeface="Cambria Math" panose="02040503050406030204" pitchFamily="18" charset="0"/>
                            <a:cs typeface="Arial" panose="020B0604020202020204" pitchFamily="34" charset="0"/>
                          </a:rPr>
                        </m:ctrlPr>
                      </m:funcPr>
                      <m:fName>
                        <m:sSup>
                          <m:sSupPr>
                            <m:ctrlPr>
                              <a:rPr lang="en-GB" sz="2800" b="0" i="0" smtClean="0">
                                <a:solidFill>
                                  <a:srgbClr val="2D00D2"/>
                                </a:solidFill>
                                <a:latin typeface="Cambria Math" panose="02040503050406030204" pitchFamily="18" charset="0"/>
                                <a:cs typeface="Arial" panose="020B0604020202020204" pitchFamily="34" charset="0"/>
                              </a:rPr>
                            </m:ctrlPr>
                          </m:sSupPr>
                          <m:e>
                            <m:r>
                              <m:rPr>
                                <m:sty m:val="p"/>
                              </m:rPr>
                              <a:rPr lang="en-GB" sz="2800" b="0" i="0" smtClean="0">
                                <a:solidFill>
                                  <a:srgbClr val="2D00D2"/>
                                </a:solidFill>
                                <a:latin typeface="Cambria Math" panose="02040503050406030204" pitchFamily="18" charset="0"/>
                                <a:cs typeface="Arial" panose="020B0604020202020204" pitchFamily="34" charset="0"/>
                              </a:rPr>
                              <m:t>tan</m:t>
                            </m:r>
                          </m:e>
                          <m:sup>
                            <m:r>
                              <a:rPr lang="en-GB" sz="2800" b="0" i="1" smtClean="0">
                                <a:solidFill>
                                  <a:srgbClr val="2D00D2"/>
                                </a:solidFill>
                                <a:latin typeface="Cambria Math" panose="02040503050406030204" pitchFamily="18" charset="0"/>
                                <a:cs typeface="Arial" panose="020B0604020202020204" pitchFamily="34" charset="0"/>
                              </a:rPr>
                              <m:t>−1</m:t>
                            </m:r>
                          </m:sup>
                        </m:sSup>
                      </m:fName>
                      <m:e>
                        <m:r>
                          <a:rPr lang="en-GB" sz="2800" b="0" i="1" smtClean="0">
                            <a:solidFill>
                              <a:srgbClr val="2D00D2"/>
                            </a:solidFill>
                            <a:latin typeface="Cambria Math" panose="02040503050406030204" pitchFamily="18" charset="0"/>
                            <a:cs typeface="Arial" panose="020B0604020202020204" pitchFamily="34" charset="0"/>
                          </a:rPr>
                          <m:t>(</m:t>
                        </m:r>
                        <m:f>
                          <m:fPr>
                            <m:ctrlPr>
                              <a:rPr lang="en-GB" sz="2800" b="0" i="1" smtClean="0">
                                <a:solidFill>
                                  <a:srgbClr val="2D00D2"/>
                                </a:solidFill>
                                <a:latin typeface="Cambria Math" panose="02040503050406030204" pitchFamily="18" charset="0"/>
                                <a:cs typeface="Arial" panose="020B0604020202020204" pitchFamily="34" charset="0"/>
                              </a:rPr>
                            </m:ctrlPr>
                          </m:fPr>
                          <m:num>
                            <m:r>
                              <a:rPr lang="en-GB" sz="2800" b="0" i="1" smtClean="0">
                                <a:solidFill>
                                  <a:srgbClr val="2D00D2"/>
                                </a:solidFill>
                                <a:latin typeface="Cambria Math" panose="02040503050406030204" pitchFamily="18" charset="0"/>
                                <a:cs typeface="Arial" panose="020B0604020202020204" pitchFamily="34" charset="0"/>
                              </a:rPr>
                              <m:t>250</m:t>
                            </m:r>
                          </m:num>
                          <m:den>
                            <m:r>
                              <a:rPr lang="en-GB" sz="2800" b="0" i="1" smtClean="0">
                                <a:solidFill>
                                  <a:srgbClr val="2D00D2"/>
                                </a:solidFill>
                                <a:latin typeface="Cambria Math" panose="02040503050406030204" pitchFamily="18" charset="0"/>
                                <a:cs typeface="Arial" panose="020B0604020202020204" pitchFamily="34" charset="0"/>
                              </a:rPr>
                              <m:t>800</m:t>
                            </m:r>
                          </m:den>
                        </m:f>
                      </m:e>
                    </m:func>
                  </m:oMath>
                </a14:m>
                <a:r>
                  <a:rPr lang="en-GB" sz="2800" b="0" dirty="0">
                    <a:solidFill>
                      <a:srgbClr val="2D00D2"/>
                    </a:solidFill>
                    <a:latin typeface="Arial" panose="020B0604020202020204" pitchFamily="34" charset="0"/>
                    <a:cs typeface="Arial" panose="020B0604020202020204" pitchFamily="34" charset="0"/>
                  </a:rPr>
                  <a:t>)</a:t>
                </a:r>
              </a:p>
            </p:txBody>
          </p:sp>
        </mc:Choice>
        <mc:Fallback xmlns="">
          <p:sp>
            <p:nvSpPr>
              <p:cNvPr id="6" name="TextBox 5">
                <a:extLst>
                  <a:ext uri="{FF2B5EF4-FFF2-40B4-BE49-F238E27FC236}">
                    <a16:creationId xmlns:a16="http://schemas.microsoft.com/office/drawing/2014/main" id="{0FD27E5F-688C-4B8F-F242-B7F11EFA8D10}"/>
                  </a:ext>
                </a:extLst>
              </p:cNvPr>
              <p:cNvSpPr txBox="1">
                <a:spLocks noRot="1" noChangeAspect="1" noMove="1" noResize="1" noEditPoints="1" noAdjustHandles="1" noChangeArrowheads="1" noChangeShapeType="1" noTextEdit="1"/>
              </p:cNvSpPr>
              <p:nvPr/>
            </p:nvSpPr>
            <p:spPr>
              <a:xfrm>
                <a:off x="3478438" y="3049882"/>
                <a:ext cx="2338270" cy="710451"/>
              </a:xfrm>
              <a:prstGeom prst="rect">
                <a:avLst/>
              </a:prstGeom>
              <a:blipFill>
                <a:blip r:embed="rId3"/>
                <a:stretch>
                  <a:fillRect b="-854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8E30876-0921-CA2C-50C2-E6A5DB6A7B12}"/>
                  </a:ext>
                </a:extLst>
              </p:cNvPr>
              <p:cNvSpPr txBox="1"/>
              <p:nvPr/>
            </p:nvSpPr>
            <p:spPr>
              <a:xfrm>
                <a:off x="5359407" y="3167390"/>
                <a:ext cx="1687513" cy="523220"/>
              </a:xfrm>
              <a:prstGeom prst="rect">
                <a:avLst/>
              </a:prstGeom>
              <a:noFill/>
            </p:spPr>
            <p:txBody>
              <a:bodyPr wrap="non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m:t>
                      </m:r>
                      <m:sSup>
                        <m:sSupPr>
                          <m:ctrlPr>
                            <a:rPr lang="en-GB" sz="2800" b="0" i="1" smtClean="0">
                              <a:solidFill>
                                <a:srgbClr val="2D00D2"/>
                              </a:solidFill>
                              <a:latin typeface="Cambria Math" panose="02040503050406030204" pitchFamily="18" charset="0"/>
                              <a:cs typeface="Arial" panose="020B0604020202020204" pitchFamily="34" charset="0"/>
                            </a:rPr>
                          </m:ctrlPr>
                        </m:sSupPr>
                        <m:e>
                          <m:r>
                            <a:rPr lang="en-GB" sz="2800" b="0" i="1" smtClean="0">
                              <a:solidFill>
                                <a:srgbClr val="2D00D2"/>
                              </a:solidFill>
                              <a:latin typeface="Cambria Math" panose="02040503050406030204" pitchFamily="18" charset="0"/>
                              <a:cs typeface="Arial" panose="020B0604020202020204" pitchFamily="34" charset="0"/>
                            </a:rPr>
                            <m:t>17.35</m:t>
                          </m:r>
                        </m:e>
                        <m:sup>
                          <m:r>
                            <a:rPr lang="en-GB" sz="2800" b="0" i="1" smtClean="0">
                              <a:solidFill>
                                <a:srgbClr val="2D00D2"/>
                              </a:solidFill>
                              <a:latin typeface="Cambria Math" panose="02040503050406030204" pitchFamily="18" charset="0"/>
                              <a:cs typeface="Arial" panose="020B0604020202020204" pitchFamily="34" charset="0"/>
                            </a:rPr>
                            <m:t>0</m:t>
                          </m:r>
                        </m:sup>
                      </m:sSup>
                    </m:oMath>
                  </m:oMathPara>
                </a14:m>
                <a:endParaRPr lang="en-GB" sz="2800" dirty="0">
                  <a:solidFill>
                    <a:srgbClr val="2D00D2"/>
                  </a:solidFill>
                  <a:latin typeface="Arial" panose="020B0604020202020204" pitchFamily="34" charset="0"/>
                  <a:cs typeface="Arial" panose="020B0604020202020204" pitchFamily="34" charset="0"/>
                </a:endParaRPr>
              </a:p>
            </p:txBody>
          </p:sp>
        </mc:Choice>
        <mc:Fallback xmlns="">
          <p:sp>
            <p:nvSpPr>
              <p:cNvPr id="7" name="TextBox 6">
                <a:extLst>
                  <a:ext uri="{FF2B5EF4-FFF2-40B4-BE49-F238E27FC236}">
                    <a16:creationId xmlns:a16="http://schemas.microsoft.com/office/drawing/2014/main" id="{F8E30876-0921-CA2C-50C2-E6A5DB6A7B12}"/>
                  </a:ext>
                </a:extLst>
              </p:cNvPr>
              <p:cNvSpPr txBox="1">
                <a:spLocks noRot="1" noChangeAspect="1" noMove="1" noResize="1" noEditPoints="1" noAdjustHandles="1" noChangeArrowheads="1" noChangeShapeType="1" noTextEdit="1"/>
              </p:cNvSpPr>
              <p:nvPr/>
            </p:nvSpPr>
            <p:spPr>
              <a:xfrm>
                <a:off x="5359407" y="3167390"/>
                <a:ext cx="1687513" cy="523220"/>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74A8B177-F7B8-C8C2-51A2-6C5682F95D40}"/>
                  </a:ext>
                </a:extLst>
              </p:cNvPr>
              <p:cNvSpPr txBox="1"/>
              <p:nvPr/>
            </p:nvSpPr>
            <p:spPr>
              <a:xfrm>
                <a:off x="2693993" y="5235379"/>
                <a:ext cx="2107220" cy="910314"/>
              </a:xfrm>
              <a:prstGeom prst="rect">
                <a:avLst/>
              </a:prstGeom>
              <a:noFill/>
            </p:spPr>
            <p:txBody>
              <a:bodyPr wrap="square">
                <a:spAutoFit/>
              </a:bodyPr>
              <a:lstStyle/>
              <a:p>
                <a:pPr/>
                <a14:m>
                  <m:oMathPara xmlns:m="http://schemas.openxmlformats.org/officeDocument/2006/math">
                    <m:oMath>
                      <m:r>
                        <a:rPr lang="en-GB" sz="2800" i="1" smtClean="0">
                          <a:solidFill>
                            <a:srgbClr val="2D00D2"/>
                          </a:solidFill>
                          <a:latin typeface="Cambria Math" panose="02040503050406030204" pitchFamily="18" charset="0"/>
                        </a:rPr>
                        <m:t>𝜆</m:t>
                      </m:r>
                      <m:r>
                        <a:rPr lang="en-GB" sz="2800" i="1" smtClean="0">
                          <a:solidFill>
                            <a:srgbClr val="2D00D2"/>
                          </a:solidFill>
                          <a:latin typeface="Cambria Math" panose="02040503050406030204" pitchFamily="18" charset="0"/>
                        </a:rPr>
                        <m:t>=</m:t>
                      </m:r>
                      <m:f>
                        <m:fPr>
                          <m:ctrlPr>
                            <a:rPr lang="en-GB" sz="2800" i="1" smtClean="0">
                              <a:solidFill>
                                <a:srgbClr val="2D00D2"/>
                              </a:solidFill>
                              <a:latin typeface="Cambria Math" panose="02040503050406030204" pitchFamily="18" charset="0"/>
                            </a:rPr>
                          </m:ctrlPr>
                        </m:fPr>
                        <m:num>
                          <m:r>
                            <a:rPr lang="en-GB" sz="2800" i="1" smtClean="0">
                              <a:solidFill>
                                <a:srgbClr val="2D00D2"/>
                              </a:solidFill>
                              <a:latin typeface="Cambria Math" panose="02040503050406030204" pitchFamily="18" charset="0"/>
                            </a:rPr>
                            <m:t>𝑑</m:t>
                          </m:r>
                          <m:func>
                            <m:funcPr>
                              <m:ctrlPr>
                                <a:rPr lang="en-GB" sz="2800" smtClean="0">
                                  <a:solidFill>
                                    <a:srgbClr val="2D00D2"/>
                                  </a:solidFill>
                                  <a:latin typeface="Cambria Math" panose="02040503050406030204" pitchFamily="18" charset="0"/>
                                </a:rPr>
                              </m:ctrlPr>
                            </m:funcPr>
                            <m:fName>
                              <m:r>
                                <m:rPr>
                                  <m:sty m:val="p"/>
                                </m:rPr>
                                <a:rPr lang="en-GB" sz="2800" smtClean="0">
                                  <a:solidFill>
                                    <a:srgbClr val="2D00D2"/>
                                  </a:solidFill>
                                  <a:latin typeface="Cambria Math" panose="02040503050406030204" pitchFamily="18" charset="0"/>
                                </a:rPr>
                                <m:t>sin</m:t>
                              </m:r>
                            </m:fName>
                            <m:e>
                              <m:r>
                                <a:rPr lang="en-GB" sz="2800" i="1" smtClean="0">
                                  <a:solidFill>
                                    <a:srgbClr val="2D00D2"/>
                                  </a:solidFill>
                                  <a:latin typeface="Cambria Math" panose="02040503050406030204" pitchFamily="18" charset="0"/>
                                </a:rPr>
                                <m:t>𝜃</m:t>
                              </m:r>
                            </m:e>
                          </m:func>
                        </m:num>
                        <m:den>
                          <m:r>
                            <a:rPr lang="en-GB" sz="2800" b="0" i="1" smtClean="0">
                              <a:solidFill>
                                <a:srgbClr val="2D00D2"/>
                              </a:solidFill>
                              <a:latin typeface="Cambria Math" panose="02040503050406030204" pitchFamily="18" charset="0"/>
                            </a:rPr>
                            <m:t>𝑛</m:t>
                          </m:r>
                        </m:den>
                      </m:f>
                    </m:oMath>
                  </m:oMathPara>
                </a14:m>
                <a:endParaRPr lang="en-GB" sz="2800" dirty="0"/>
              </a:p>
            </p:txBody>
          </p:sp>
        </mc:Choice>
        <mc:Fallback xmlns="">
          <p:sp>
            <p:nvSpPr>
              <p:cNvPr id="9" name="TextBox 8">
                <a:extLst>
                  <a:ext uri="{FF2B5EF4-FFF2-40B4-BE49-F238E27FC236}">
                    <a16:creationId xmlns:a16="http://schemas.microsoft.com/office/drawing/2014/main" id="{74A8B177-F7B8-C8C2-51A2-6C5682F95D40}"/>
                  </a:ext>
                </a:extLst>
              </p:cNvPr>
              <p:cNvSpPr txBox="1">
                <a:spLocks noRot="1" noChangeAspect="1" noMove="1" noResize="1" noEditPoints="1" noAdjustHandles="1" noChangeArrowheads="1" noChangeShapeType="1" noTextEdit="1"/>
              </p:cNvSpPr>
              <p:nvPr/>
            </p:nvSpPr>
            <p:spPr>
              <a:xfrm>
                <a:off x="2693993" y="5235379"/>
                <a:ext cx="2107220" cy="910314"/>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E9F3C34B-ECE3-6A69-DF54-5153C23D56EA}"/>
                  </a:ext>
                </a:extLst>
              </p:cNvPr>
              <p:cNvSpPr txBox="1"/>
              <p:nvPr/>
            </p:nvSpPr>
            <p:spPr>
              <a:xfrm>
                <a:off x="4647573" y="5428926"/>
                <a:ext cx="3068807" cy="523220"/>
              </a:xfrm>
              <a:prstGeom prst="rect">
                <a:avLst/>
              </a:prstGeom>
              <a:noFill/>
            </p:spPr>
            <p:txBody>
              <a:bodyPr wrap="square">
                <a:spAutoFit/>
              </a:bodyPr>
              <a:lstStyle/>
              <a:p>
                <a:pPr/>
                <a14:m>
                  <m:oMathPara xmlns:m="http://schemas.openxmlformats.org/officeDocument/2006/math">
                    <m:oMath>
                      <m:r>
                        <a:rPr lang="en-GB" sz="2800" i="1" smtClean="0">
                          <a:solidFill>
                            <a:srgbClr val="2D00D2"/>
                          </a:solidFill>
                          <a:latin typeface="Cambria Math" panose="02040503050406030204" pitchFamily="18" charset="0"/>
                        </a:rPr>
                        <m:t>=</m:t>
                      </m:r>
                      <m:r>
                        <a:rPr lang="en-GB" sz="2800" b="0" i="1" smtClean="0">
                          <a:solidFill>
                            <a:srgbClr val="2D00D2"/>
                          </a:solidFill>
                          <a:latin typeface="Cambria Math" panose="02040503050406030204" pitchFamily="18" charset="0"/>
                        </a:rPr>
                        <m:t>5.97×</m:t>
                      </m:r>
                      <m:sSup>
                        <m:sSupPr>
                          <m:ctrlPr>
                            <a:rPr lang="en-GB" sz="2800" b="0" i="1" smtClean="0">
                              <a:solidFill>
                                <a:srgbClr val="2D00D2"/>
                              </a:solidFill>
                              <a:latin typeface="Cambria Math" panose="02040503050406030204" pitchFamily="18" charset="0"/>
                            </a:rPr>
                          </m:ctrlPr>
                        </m:sSupPr>
                        <m:e>
                          <m:r>
                            <a:rPr lang="en-GB" sz="2800" b="0" i="1" smtClean="0">
                              <a:solidFill>
                                <a:srgbClr val="2D00D2"/>
                              </a:solidFill>
                              <a:latin typeface="Cambria Math" panose="02040503050406030204" pitchFamily="18" charset="0"/>
                            </a:rPr>
                            <m:t>10</m:t>
                          </m:r>
                        </m:e>
                        <m:sup>
                          <m:r>
                            <a:rPr lang="en-GB" sz="2800" b="0" i="1" smtClean="0">
                              <a:solidFill>
                                <a:srgbClr val="2D00D2"/>
                              </a:solidFill>
                              <a:latin typeface="Cambria Math" panose="02040503050406030204" pitchFamily="18" charset="0"/>
                            </a:rPr>
                            <m:t>−7</m:t>
                          </m:r>
                        </m:sup>
                      </m:sSup>
                      <m:r>
                        <a:rPr lang="en-GB" sz="2800" b="0" i="0" smtClean="0">
                          <a:solidFill>
                            <a:srgbClr val="2D00D2"/>
                          </a:solidFill>
                          <a:latin typeface="Cambria Math" panose="02040503050406030204" pitchFamily="18" charset="0"/>
                        </a:rPr>
                        <m:t> </m:t>
                      </m:r>
                      <m:r>
                        <m:rPr>
                          <m:sty m:val="p"/>
                        </m:rPr>
                        <a:rPr lang="en-GB" sz="2800" b="0" i="0" smtClean="0">
                          <a:solidFill>
                            <a:srgbClr val="2D00D2"/>
                          </a:solidFill>
                          <a:latin typeface="Cambria Math" panose="02040503050406030204" pitchFamily="18" charset="0"/>
                        </a:rPr>
                        <m:t>m</m:t>
                      </m:r>
                    </m:oMath>
                  </m:oMathPara>
                </a14:m>
                <a:endParaRPr lang="en-GB" sz="2800" dirty="0"/>
              </a:p>
            </p:txBody>
          </p:sp>
        </mc:Choice>
        <mc:Fallback xmlns="">
          <p:sp>
            <p:nvSpPr>
              <p:cNvPr id="10" name="TextBox 9">
                <a:extLst>
                  <a:ext uri="{FF2B5EF4-FFF2-40B4-BE49-F238E27FC236}">
                    <a16:creationId xmlns:a16="http://schemas.microsoft.com/office/drawing/2014/main" id="{E9F3C34B-ECE3-6A69-DF54-5153C23D56EA}"/>
                  </a:ext>
                </a:extLst>
              </p:cNvPr>
              <p:cNvSpPr txBox="1">
                <a:spLocks noRot="1" noChangeAspect="1" noMove="1" noResize="1" noEditPoints="1" noAdjustHandles="1" noChangeArrowheads="1" noChangeShapeType="1" noTextEdit="1"/>
              </p:cNvSpPr>
              <p:nvPr/>
            </p:nvSpPr>
            <p:spPr>
              <a:xfrm>
                <a:off x="4647573" y="5428926"/>
                <a:ext cx="3068807" cy="523220"/>
              </a:xfrm>
              <a:prstGeom prst="rect">
                <a:avLst/>
              </a:prstGeom>
              <a:blipFill>
                <a:blip r:embed="rId6"/>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D182233E-AC1E-A9B5-7389-974D1D9ADB27}"/>
                  </a:ext>
                </a:extLst>
              </p:cNvPr>
              <p:cNvSpPr txBox="1"/>
              <p:nvPr/>
            </p:nvSpPr>
            <p:spPr>
              <a:xfrm>
                <a:off x="2730985" y="3919232"/>
                <a:ext cx="4377929" cy="901785"/>
              </a:xfrm>
              <a:prstGeom prst="rect">
                <a:avLst/>
              </a:prstGeom>
              <a:noFill/>
            </p:spPr>
            <p:txBody>
              <a:bodyPr wrap="none" rtlCol="0">
                <a:spAutoFit/>
              </a:bodyPr>
              <a:lstStyle/>
              <a:p>
                <a:pPr algn="l"/>
                <a14:m>
                  <m:oMathPara xmlns:m="http://schemas.openxmlformats.org/officeDocument/2006/math">
                    <m:oMath>
                      <m:r>
                        <a:rPr lang="en-GB" sz="2800" b="0" i="1" smtClean="0">
                          <a:solidFill>
                            <a:srgbClr val="2D00D2"/>
                          </a:solidFill>
                          <a:latin typeface="Cambria Math" panose="02040503050406030204" pitchFamily="18" charset="0"/>
                          <a:cs typeface="Arial" panose="020B0604020202020204" pitchFamily="34" charset="0"/>
                        </a:rPr>
                        <m:t>𝑑</m:t>
                      </m:r>
                      <m:r>
                        <a:rPr lang="en-GB" sz="2800" b="0" i="1" smtClean="0">
                          <a:solidFill>
                            <a:srgbClr val="2D00D2"/>
                          </a:solidFill>
                          <a:latin typeface="Cambria Math" panose="02040503050406030204" pitchFamily="18" charset="0"/>
                          <a:cs typeface="Arial" panose="020B0604020202020204" pitchFamily="34" charset="0"/>
                        </a:rPr>
                        <m:t>=</m:t>
                      </m:r>
                      <m:f>
                        <m:fPr>
                          <m:ctrlPr>
                            <a:rPr lang="en-GB" sz="2800" b="0" i="1" smtClean="0">
                              <a:solidFill>
                                <a:srgbClr val="2D00D2"/>
                              </a:solidFill>
                              <a:latin typeface="Cambria Math" panose="02040503050406030204" pitchFamily="18" charset="0"/>
                              <a:cs typeface="Arial" panose="020B0604020202020204" pitchFamily="34" charset="0"/>
                            </a:rPr>
                          </m:ctrlPr>
                        </m:fPr>
                        <m:num>
                          <m:r>
                            <a:rPr lang="en-GB" sz="2800" b="0" i="1" smtClean="0">
                              <a:solidFill>
                                <a:srgbClr val="2D00D2"/>
                              </a:solidFill>
                              <a:latin typeface="Cambria Math" panose="02040503050406030204" pitchFamily="18" charset="0"/>
                              <a:cs typeface="Arial" panose="020B0604020202020204" pitchFamily="34" charset="0"/>
                            </a:rPr>
                            <m:t>1</m:t>
                          </m:r>
                        </m:num>
                        <m:den>
                          <m:r>
                            <a:rPr lang="en-GB" sz="2800" b="0" i="1" smtClean="0">
                              <a:solidFill>
                                <a:srgbClr val="2D00D2"/>
                              </a:solidFill>
                              <a:latin typeface="Cambria Math" panose="02040503050406030204" pitchFamily="18" charset="0"/>
                              <a:cs typeface="Arial" panose="020B0604020202020204" pitchFamily="34" charset="0"/>
                            </a:rPr>
                            <m:t>500000</m:t>
                          </m:r>
                        </m:den>
                      </m:f>
                      <m:r>
                        <a:rPr lang="en-GB" sz="2800" b="0" i="0" smtClean="0">
                          <a:solidFill>
                            <a:srgbClr val="2D00D2"/>
                          </a:solidFill>
                          <a:latin typeface="Cambria Math" panose="02040503050406030204" pitchFamily="18" charset="0"/>
                          <a:cs typeface="Arial" panose="020B0604020202020204" pitchFamily="34" charset="0"/>
                        </a:rPr>
                        <m:t>=2</m:t>
                      </m:r>
                      <m:r>
                        <a:rPr lang="en-GB" sz="2800" b="0" i="1" smtClean="0">
                          <a:solidFill>
                            <a:srgbClr val="2D00D2"/>
                          </a:solidFill>
                          <a:latin typeface="Cambria Math" panose="02040503050406030204" pitchFamily="18" charset="0"/>
                          <a:cs typeface="Arial" panose="020B0604020202020204" pitchFamily="34" charset="0"/>
                        </a:rPr>
                        <m:t>×</m:t>
                      </m:r>
                      <m:sSup>
                        <m:sSupPr>
                          <m:ctrlPr>
                            <a:rPr lang="en-GB" sz="2800" b="0" i="0" smtClean="0">
                              <a:solidFill>
                                <a:srgbClr val="2D00D2"/>
                              </a:solidFill>
                              <a:latin typeface="Cambria Math" panose="02040503050406030204" pitchFamily="18" charset="0"/>
                              <a:cs typeface="Arial" panose="020B0604020202020204" pitchFamily="34" charset="0"/>
                            </a:rPr>
                          </m:ctrlPr>
                        </m:sSupPr>
                        <m:e>
                          <m:r>
                            <a:rPr lang="en-GB" sz="2800" b="0" i="0" smtClean="0">
                              <a:solidFill>
                                <a:srgbClr val="2D00D2"/>
                              </a:solidFill>
                              <a:latin typeface="Cambria Math" panose="02040503050406030204" pitchFamily="18" charset="0"/>
                              <a:cs typeface="Arial" panose="020B0604020202020204" pitchFamily="34" charset="0"/>
                            </a:rPr>
                            <m:t>10</m:t>
                          </m:r>
                        </m:e>
                        <m:sup>
                          <m:r>
                            <a:rPr lang="en-GB" sz="2800" b="0" i="0" smtClean="0">
                              <a:solidFill>
                                <a:srgbClr val="2D00D2"/>
                              </a:solidFill>
                              <a:latin typeface="Cambria Math" panose="02040503050406030204" pitchFamily="18" charset="0"/>
                              <a:cs typeface="Arial" panose="020B0604020202020204" pitchFamily="34" charset="0"/>
                            </a:rPr>
                            <m:t>−6</m:t>
                          </m:r>
                        </m:sup>
                      </m:sSup>
                      <m:r>
                        <a:rPr lang="en-GB" sz="2800" b="0" i="0" smtClean="0">
                          <a:solidFill>
                            <a:srgbClr val="2D00D2"/>
                          </a:solidFill>
                          <a:latin typeface="Cambria Math" panose="02040503050406030204" pitchFamily="18" charset="0"/>
                          <a:cs typeface="Arial" panose="020B0604020202020204" pitchFamily="34" charset="0"/>
                        </a:rPr>
                        <m:t> </m:t>
                      </m:r>
                      <m:r>
                        <m:rPr>
                          <m:sty m:val="p"/>
                        </m:rPr>
                        <a:rPr lang="en-GB" sz="2800" b="0" i="0" smtClean="0">
                          <a:solidFill>
                            <a:srgbClr val="2D00D2"/>
                          </a:solidFill>
                          <a:latin typeface="Cambria Math" panose="02040503050406030204" pitchFamily="18" charset="0"/>
                          <a:cs typeface="Arial" panose="020B0604020202020204" pitchFamily="34" charset="0"/>
                        </a:rPr>
                        <m:t>m</m:t>
                      </m:r>
                    </m:oMath>
                  </m:oMathPara>
                </a14:m>
                <a:endParaRPr lang="en-GB" sz="2800" b="0" dirty="0">
                  <a:solidFill>
                    <a:srgbClr val="2D00D2"/>
                  </a:solidFill>
                  <a:latin typeface="Arial" panose="020B0604020202020204" pitchFamily="34" charset="0"/>
                  <a:cs typeface="Arial" panose="020B0604020202020204" pitchFamily="34" charset="0"/>
                </a:endParaRPr>
              </a:p>
            </p:txBody>
          </p:sp>
        </mc:Choice>
        <mc:Fallback xmlns="">
          <p:sp>
            <p:nvSpPr>
              <p:cNvPr id="8" name="TextBox 7">
                <a:extLst>
                  <a:ext uri="{FF2B5EF4-FFF2-40B4-BE49-F238E27FC236}">
                    <a16:creationId xmlns:a16="http://schemas.microsoft.com/office/drawing/2014/main" id="{D182233E-AC1E-A9B5-7389-974D1D9ADB27}"/>
                  </a:ext>
                </a:extLst>
              </p:cNvPr>
              <p:cNvSpPr txBox="1">
                <a:spLocks noRot="1" noChangeAspect="1" noMove="1" noResize="1" noEditPoints="1" noAdjustHandles="1" noChangeArrowheads="1" noChangeShapeType="1" noTextEdit="1"/>
              </p:cNvSpPr>
              <p:nvPr/>
            </p:nvSpPr>
            <p:spPr>
              <a:xfrm>
                <a:off x="2730985" y="3919232"/>
                <a:ext cx="4377929" cy="901785"/>
              </a:xfrm>
              <a:prstGeom prst="rect">
                <a:avLst/>
              </a:prstGeom>
              <a:blipFill>
                <a:blip r:embed="rId7"/>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133486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9" grpId="0"/>
      <p:bldP spid="10" grpId="0"/>
      <p:bldP spid="8"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C2FF189-E501-CBCF-982B-3BE40D3AEE46}"/>
              </a:ext>
            </a:extLst>
          </p:cNvPr>
          <p:cNvSpPr>
            <a:spLocks noGrp="1"/>
          </p:cNvSpPr>
          <p:nvPr>
            <p:ph type="title"/>
          </p:nvPr>
        </p:nvSpPr>
        <p:spPr>
          <a:xfrm>
            <a:off x="241300" y="155246"/>
            <a:ext cx="8724900" cy="1643527"/>
          </a:xfrm>
          <a:solidFill>
            <a:schemeClr val="accent2">
              <a:lumMod val="20000"/>
              <a:lumOff val="80000"/>
            </a:schemeClr>
          </a:solidFill>
          <a:ln>
            <a:solidFill>
              <a:schemeClr val="accent2">
                <a:lumMod val="20000"/>
                <a:lumOff val="80000"/>
              </a:schemeClr>
            </a:solidFill>
          </a:ln>
        </p:spPr>
        <p:txBody>
          <a:bodyPr/>
          <a:lstStyle/>
          <a:p>
            <a:r>
              <a:rPr lang="en-GB" sz="2800" b="0"/>
              <a:t>A narrow beam of white light is shone through a diffraction grating. A bright spot with two multicoloured bands on either side of it forms on a screen. Identify where the colours white, red, green and blue appear. </a:t>
            </a:r>
          </a:p>
        </p:txBody>
      </p:sp>
      <p:sp>
        <p:nvSpPr>
          <p:cNvPr id="62" name="Rectangle: Rounded Corners 61">
            <a:extLst>
              <a:ext uri="{FF2B5EF4-FFF2-40B4-BE49-F238E27FC236}">
                <a16:creationId xmlns:a16="http://schemas.microsoft.com/office/drawing/2014/main" id="{96EF0634-D90C-2D5D-D813-C590C13AFF45}"/>
              </a:ext>
            </a:extLst>
          </p:cNvPr>
          <p:cNvSpPr/>
          <p:nvPr/>
        </p:nvSpPr>
        <p:spPr>
          <a:xfrm>
            <a:off x="300934" y="4679565"/>
            <a:ext cx="721751" cy="445257"/>
          </a:xfrm>
          <a:prstGeom prst="roundRect">
            <a:avLst/>
          </a:prstGeom>
          <a:solidFill>
            <a:schemeClr val="bg1">
              <a:lumMod val="7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3" name="Straight Connector 62">
            <a:extLst>
              <a:ext uri="{FF2B5EF4-FFF2-40B4-BE49-F238E27FC236}">
                <a16:creationId xmlns:a16="http://schemas.microsoft.com/office/drawing/2014/main" id="{E1BAC232-5EB6-E94A-0610-F6DB00A599AC}"/>
              </a:ext>
            </a:extLst>
          </p:cNvPr>
          <p:cNvCxnSpPr>
            <a:cxnSpLocks/>
            <a:stCxn id="62" idx="3"/>
            <a:endCxn id="64" idx="3"/>
          </p:cNvCxnSpPr>
          <p:nvPr/>
        </p:nvCxnSpPr>
        <p:spPr>
          <a:xfrm flipV="1">
            <a:off x="1022685" y="4902193"/>
            <a:ext cx="923252" cy="1"/>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64" name="Rectangle 63">
            <a:extLst>
              <a:ext uri="{FF2B5EF4-FFF2-40B4-BE49-F238E27FC236}">
                <a16:creationId xmlns:a16="http://schemas.microsoft.com/office/drawing/2014/main" id="{6BCACE14-9B8F-B73D-C373-C53C7C9F3AB8}"/>
              </a:ext>
            </a:extLst>
          </p:cNvPr>
          <p:cNvSpPr/>
          <p:nvPr/>
        </p:nvSpPr>
        <p:spPr>
          <a:xfrm>
            <a:off x="1900218" y="4652268"/>
            <a:ext cx="45719" cy="499849"/>
          </a:xfrm>
          <a:prstGeom prst="rect">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0" name="Rectangle 69">
            <a:extLst>
              <a:ext uri="{FF2B5EF4-FFF2-40B4-BE49-F238E27FC236}">
                <a16:creationId xmlns:a16="http://schemas.microsoft.com/office/drawing/2014/main" id="{7B58DA78-33C8-2CB8-10F3-AD93D6629F06}"/>
              </a:ext>
            </a:extLst>
          </p:cNvPr>
          <p:cNvSpPr/>
          <p:nvPr/>
        </p:nvSpPr>
        <p:spPr>
          <a:xfrm>
            <a:off x="4136398" y="2879330"/>
            <a:ext cx="236074" cy="3906637"/>
          </a:xfrm>
          <a:prstGeom prst="rect">
            <a:avLst/>
          </a:prstGeom>
          <a:solidFill>
            <a:schemeClr val="tx1">
              <a:lumMod val="50000"/>
              <a:lumOff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TextBox 70">
            <a:extLst>
              <a:ext uri="{FF2B5EF4-FFF2-40B4-BE49-F238E27FC236}">
                <a16:creationId xmlns:a16="http://schemas.microsoft.com/office/drawing/2014/main" id="{C2193D36-8366-4551-3BC3-E5323C5C06E7}"/>
              </a:ext>
            </a:extLst>
          </p:cNvPr>
          <p:cNvSpPr txBox="1"/>
          <p:nvPr/>
        </p:nvSpPr>
        <p:spPr>
          <a:xfrm>
            <a:off x="300934" y="3669729"/>
            <a:ext cx="1284821" cy="954107"/>
          </a:xfrm>
          <a:prstGeom prst="rect">
            <a:avLst/>
          </a:prstGeom>
          <a:noFill/>
        </p:spPr>
        <p:txBody>
          <a:bodyPr wrap="square" rtlCol="0">
            <a:spAutoFit/>
          </a:bodyPr>
          <a:lstStyle/>
          <a:p>
            <a:pPr algn="l"/>
            <a:r>
              <a:rPr lang="en-GB" sz="2800"/>
              <a:t>White light</a:t>
            </a:r>
          </a:p>
        </p:txBody>
      </p:sp>
      <p:sp>
        <p:nvSpPr>
          <p:cNvPr id="72" name="TextBox 71">
            <a:extLst>
              <a:ext uri="{FF2B5EF4-FFF2-40B4-BE49-F238E27FC236}">
                <a16:creationId xmlns:a16="http://schemas.microsoft.com/office/drawing/2014/main" id="{68282020-D66B-5B92-BE95-6C8842DCB6E0}"/>
              </a:ext>
            </a:extLst>
          </p:cNvPr>
          <p:cNvSpPr txBox="1"/>
          <p:nvPr/>
        </p:nvSpPr>
        <p:spPr>
          <a:xfrm>
            <a:off x="1207677" y="2815883"/>
            <a:ext cx="2229710" cy="954107"/>
          </a:xfrm>
          <a:prstGeom prst="rect">
            <a:avLst/>
          </a:prstGeom>
          <a:noFill/>
        </p:spPr>
        <p:txBody>
          <a:bodyPr wrap="square" rtlCol="0">
            <a:spAutoFit/>
          </a:bodyPr>
          <a:lstStyle/>
          <a:p>
            <a:pPr algn="l"/>
            <a:r>
              <a:rPr lang="en-GB" sz="2800"/>
              <a:t>Diffraction grating</a:t>
            </a:r>
          </a:p>
        </p:txBody>
      </p:sp>
      <p:cxnSp>
        <p:nvCxnSpPr>
          <p:cNvPr id="73" name="Straight Arrow Connector 72">
            <a:extLst>
              <a:ext uri="{FF2B5EF4-FFF2-40B4-BE49-F238E27FC236}">
                <a16:creationId xmlns:a16="http://schemas.microsoft.com/office/drawing/2014/main" id="{57BDB378-3C98-3B26-D14B-6896957F5CA2}"/>
              </a:ext>
            </a:extLst>
          </p:cNvPr>
          <p:cNvCxnSpPr>
            <a:cxnSpLocks/>
          </p:cNvCxnSpPr>
          <p:nvPr/>
        </p:nvCxnSpPr>
        <p:spPr>
          <a:xfrm>
            <a:off x="1633658" y="3848355"/>
            <a:ext cx="229687" cy="59919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9" name="Freeform: Shape 78">
            <a:extLst>
              <a:ext uri="{FF2B5EF4-FFF2-40B4-BE49-F238E27FC236}">
                <a16:creationId xmlns:a16="http://schemas.microsoft.com/office/drawing/2014/main" id="{D04C4CA6-6CCC-AD3B-D0CC-90AAF5FA8CDA}"/>
              </a:ext>
            </a:extLst>
          </p:cNvPr>
          <p:cNvSpPr/>
          <p:nvPr/>
        </p:nvSpPr>
        <p:spPr bwMode="auto">
          <a:xfrm rot="5400000">
            <a:off x="1353890" y="4758972"/>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800" b="1" i="0" u="none" strike="noStrike" cap="none" normalizeH="0" baseline="0">
              <a:ln>
                <a:noFill/>
              </a:ln>
              <a:solidFill>
                <a:schemeClr val="tx1"/>
              </a:solidFill>
              <a:effectLst/>
              <a:latin typeface="Arial" charset="0"/>
            </a:endParaRPr>
          </a:p>
        </p:txBody>
      </p:sp>
      <p:cxnSp>
        <p:nvCxnSpPr>
          <p:cNvPr id="91" name="Straight Connector 90">
            <a:extLst>
              <a:ext uri="{FF2B5EF4-FFF2-40B4-BE49-F238E27FC236}">
                <a16:creationId xmlns:a16="http://schemas.microsoft.com/office/drawing/2014/main" id="{766D4480-3F13-94DE-E37A-00B50415924E}"/>
              </a:ext>
            </a:extLst>
          </p:cNvPr>
          <p:cNvCxnSpPr>
            <a:cxnSpLocks/>
          </p:cNvCxnSpPr>
          <p:nvPr/>
        </p:nvCxnSpPr>
        <p:spPr>
          <a:xfrm>
            <a:off x="1953156" y="4890355"/>
            <a:ext cx="2156831" cy="11837"/>
          </a:xfrm>
          <a:prstGeom prst="line">
            <a:avLst/>
          </a:prstGeom>
          <a:ln w="28575">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sp>
        <p:nvSpPr>
          <p:cNvPr id="93" name="Rectangle 92">
            <a:extLst>
              <a:ext uri="{FF2B5EF4-FFF2-40B4-BE49-F238E27FC236}">
                <a16:creationId xmlns:a16="http://schemas.microsoft.com/office/drawing/2014/main" id="{D97F3582-9EEF-2488-4B59-1014C84E2F85}"/>
              </a:ext>
            </a:extLst>
          </p:cNvPr>
          <p:cNvSpPr/>
          <p:nvPr/>
        </p:nvSpPr>
        <p:spPr>
          <a:xfrm>
            <a:off x="4109987" y="4680252"/>
            <a:ext cx="222742" cy="35920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4" name="Rectangle 93">
            <a:extLst>
              <a:ext uri="{FF2B5EF4-FFF2-40B4-BE49-F238E27FC236}">
                <a16:creationId xmlns:a16="http://schemas.microsoft.com/office/drawing/2014/main" id="{C2414176-9641-EEF8-651F-E14A28419E60}"/>
              </a:ext>
            </a:extLst>
          </p:cNvPr>
          <p:cNvSpPr/>
          <p:nvPr/>
        </p:nvSpPr>
        <p:spPr>
          <a:xfrm>
            <a:off x="4117206" y="3818555"/>
            <a:ext cx="131304" cy="41967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5EB6F432-65CC-A9FA-93C6-6F0287E0DA0B}"/>
              </a:ext>
            </a:extLst>
          </p:cNvPr>
          <p:cNvSpPr/>
          <p:nvPr/>
        </p:nvSpPr>
        <p:spPr>
          <a:xfrm>
            <a:off x="4117206" y="3398885"/>
            <a:ext cx="131304" cy="41967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Rectangle 95">
            <a:extLst>
              <a:ext uri="{FF2B5EF4-FFF2-40B4-BE49-F238E27FC236}">
                <a16:creationId xmlns:a16="http://schemas.microsoft.com/office/drawing/2014/main" id="{DAB4276E-487E-C8E1-7397-6E2E3FC433C9}"/>
              </a:ext>
            </a:extLst>
          </p:cNvPr>
          <p:cNvSpPr/>
          <p:nvPr/>
        </p:nvSpPr>
        <p:spPr>
          <a:xfrm>
            <a:off x="4117206" y="3003798"/>
            <a:ext cx="131304" cy="41967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8" name="Rectangle 97">
            <a:extLst>
              <a:ext uri="{FF2B5EF4-FFF2-40B4-BE49-F238E27FC236}">
                <a16:creationId xmlns:a16="http://schemas.microsoft.com/office/drawing/2014/main" id="{5B39F6B0-109E-F45C-B688-8EA2CC0D1154}"/>
              </a:ext>
            </a:extLst>
          </p:cNvPr>
          <p:cNvSpPr/>
          <p:nvPr/>
        </p:nvSpPr>
        <p:spPr>
          <a:xfrm>
            <a:off x="4117206" y="6326471"/>
            <a:ext cx="131304" cy="41967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28569222-D67A-4968-F954-3F51E34A8CC1}"/>
              </a:ext>
            </a:extLst>
          </p:cNvPr>
          <p:cNvSpPr/>
          <p:nvPr/>
        </p:nvSpPr>
        <p:spPr>
          <a:xfrm>
            <a:off x="4117206" y="5906801"/>
            <a:ext cx="131304" cy="41967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D68FCE55-D017-AA58-A536-376F8495298A}"/>
              </a:ext>
            </a:extLst>
          </p:cNvPr>
          <p:cNvSpPr/>
          <p:nvPr/>
        </p:nvSpPr>
        <p:spPr>
          <a:xfrm>
            <a:off x="4117206" y="5511714"/>
            <a:ext cx="131304" cy="419670"/>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Rectangle 100">
            <a:extLst>
              <a:ext uri="{FF2B5EF4-FFF2-40B4-BE49-F238E27FC236}">
                <a16:creationId xmlns:a16="http://schemas.microsoft.com/office/drawing/2014/main" id="{7016259F-6110-F9F2-FEEB-DA2C5DCF07CC}"/>
              </a:ext>
            </a:extLst>
          </p:cNvPr>
          <p:cNvSpPr/>
          <p:nvPr/>
        </p:nvSpPr>
        <p:spPr>
          <a:xfrm>
            <a:off x="5432246" y="2299733"/>
            <a:ext cx="2928915" cy="1019236"/>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 name="Rectangle 101">
            <a:extLst>
              <a:ext uri="{FF2B5EF4-FFF2-40B4-BE49-F238E27FC236}">
                <a16:creationId xmlns:a16="http://schemas.microsoft.com/office/drawing/2014/main" id="{8F8CB739-0141-41BC-4368-DFD2B502CDDE}"/>
              </a:ext>
            </a:extLst>
          </p:cNvPr>
          <p:cNvSpPr/>
          <p:nvPr/>
        </p:nvSpPr>
        <p:spPr>
          <a:xfrm>
            <a:off x="5439457" y="3405604"/>
            <a:ext cx="2928915" cy="1019236"/>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3" name="Rectangle 102">
            <a:extLst>
              <a:ext uri="{FF2B5EF4-FFF2-40B4-BE49-F238E27FC236}">
                <a16:creationId xmlns:a16="http://schemas.microsoft.com/office/drawing/2014/main" id="{C17158AF-DA92-699A-2853-9321C1888394}"/>
              </a:ext>
            </a:extLst>
          </p:cNvPr>
          <p:cNvSpPr/>
          <p:nvPr/>
        </p:nvSpPr>
        <p:spPr>
          <a:xfrm>
            <a:off x="5439457" y="4547144"/>
            <a:ext cx="2928915" cy="1019236"/>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4" name="Rectangle 103">
            <a:extLst>
              <a:ext uri="{FF2B5EF4-FFF2-40B4-BE49-F238E27FC236}">
                <a16:creationId xmlns:a16="http://schemas.microsoft.com/office/drawing/2014/main" id="{623B810F-D54C-5B1B-6E50-CA6FBFD85C9D}"/>
              </a:ext>
            </a:extLst>
          </p:cNvPr>
          <p:cNvSpPr/>
          <p:nvPr/>
        </p:nvSpPr>
        <p:spPr>
          <a:xfrm>
            <a:off x="5439457" y="5720885"/>
            <a:ext cx="2928915" cy="1019236"/>
          </a:xfrm>
          <a:prstGeom prst="rect">
            <a:avLst/>
          </a:prstGeom>
          <a:solidFill>
            <a:schemeClr val="bg1"/>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4" name="Straight Arrow Connector 113">
            <a:extLst>
              <a:ext uri="{FF2B5EF4-FFF2-40B4-BE49-F238E27FC236}">
                <a16:creationId xmlns:a16="http://schemas.microsoft.com/office/drawing/2014/main" id="{F691AAEE-E8EE-E740-1654-D2A0A0B2EBDC}"/>
              </a:ext>
            </a:extLst>
          </p:cNvPr>
          <p:cNvCxnSpPr>
            <a:cxnSpLocks/>
          </p:cNvCxnSpPr>
          <p:nvPr/>
        </p:nvCxnSpPr>
        <p:spPr>
          <a:xfrm flipH="1">
            <a:off x="4432023" y="2763550"/>
            <a:ext cx="881122" cy="450083"/>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16" name="Straight Arrow Connector 115">
            <a:extLst>
              <a:ext uri="{FF2B5EF4-FFF2-40B4-BE49-F238E27FC236}">
                <a16:creationId xmlns:a16="http://schemas.microsoft.com/office/drawing/2014/main" id="{C172B61B-9789-F4C5-213B-0B3A645D961B}"/>
              </a:ext>
            </a:extLst>
          </p:cNvPr>
          <p:cNvCxnSpPr>
            <a:cxnSpLocks/>
          </p:cNvCxnSpPr>
          <p:nvPr/>
        </p:nvCxnSpPr>
        <p:spPr>
          <a:xfrm flipH="1" flipV="1">
            <a:off x="4448431" y="3669729"/>
            <a:ext cx="991026" cy="149931"/>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18" name="Straight Arrow Connector 117">
            <a:extLst>
              <a:ext uri="{FF2B5EF4-FFF2-40B4-BE49-F238E27FC236}">
                <a16:creationId xmlns:a16="http://schemas.microsoft.com/office/drawing/2014/main" id="{16C946D9-D8F4-AA71-A5C3-529278124C62}"/>
              </a:ext>
            </a:extLst>
          </p:cNvPr>
          <p:cNvCxnSpPr>
            <a:cxnSpLocks/>
          </p:cNvCxnSpPr>
          <p:nvPr/>
        </p:nvCxnSpPr>
        <p:spPr>
          <a:xfrm flipH="1" flipV="1">
            <a:off x="4448431" y="4090737"/>
            <a:ext cx="895342" cy="891591"/>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20" name="Straight Arrow Connector 119">
            <a:extLst>
              <a:ext uri="{FF2B5EF4-FFF2-40B4-BE49-F238E27FC236}">
                <a16:creationId xmlns:a16="http://schemas.microsoft.com/office/drawing/2014/main" id="{1FD77E42-546E-A3C6-EB6E-A939117FDB8A}"/>
              </a:ext>
            </a:extLst>
          </p:cNvPr>
          <p:cNvCxnSpPr>
            <a:cxnSpLocks/>
          </p:cNvCxnSpPr>
          <p:nvPr/>
        </p:nvCxnSpPr>
        <p:spPr>
          <a:xfrm flipH="1" flipV="1">
            <a:off x="4477389" y="4982328"/>
            <a:ext cx="866384" cy="1234427"/>
          </a:xfrm>
          <a:prstGeom prst="straightConnector1">
            <a:avLst/>
          </a:prstGeom>
          <a:ln w="285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2" name="TextBox 1">
            <a:extLst>
              <a:ext uri="{FF2B5EF4-FFF2-40B4-BE49-F238E27FC236}">
                <a16:creationId xmlns:a16="http://schemas.microsoft.com/office/drawing/2014/main" id="{016CF721-D7F1-13FF-12BE-4D7D9301BFE0}"/>
              </a:ext>
            </a:extLst>
          </p:cNvPr>
          <p:cNvSpPr txBox="1"/>
          <p:nvPr/>
        </p:nvSpPr>
        <p:spPr>
          <a:xfrm>
            <a:off x="5958550" y="2543522"/>
            <a:ext cx="845103" cy="523220"/>
          </a:xfrm>
          <a:prstGeom prst="rect">
            <a:avLst/>
          </a:prstGeom>
          <a:noFill/>
        </p:spPr>
        <p:txBody>
          <a:bodyPr wrap="none" rtlCol="0">
            <a:spAutoFit/>
          </a:bodyPr>
          <a:lstStyle/>
          <a:p>
            <a:pPr algn="l"/>
            <a:r>
              <a:rPr lang="en-GB" sz="2800" dirty="0">
                <a:solidFill>
                  <a:srgbClr val="2D00D2"/>
                </a:solidFill>
                <a:latin typeface="Arial" panose="020B0604020202020204" pitchFamily="34" charset="0"/>
                <a:cs typeface="Arial" panose="020B0604020202020204" pitchFamily="34" charset="0"/>
              </a:rPr>
              <a:t>Red</a:t>
            </a:r>
          </a:p>
        </p:txBody>
      </p:sp>
      <p:sp>
        <p:nvSpPr>
          <p:cNvPr id="3" name="TextBox 2">
            <a:extLst>
              <a:ext uri="{FF2B5EF4-FFF2-40B4-BE49-F238E27FC236}">
                <a16:creationId xmlns:a16="http://schemas.microsoft.com/office/drawing/2014/main" id="{01123C94-0DFF-AD55-BEBE-D134A3D54549}"/>
              </a:ext>
            </a:extLst>
          </p:cNvPr>
          <p:cNvSpPr txBox="1"/>
          <p:nvPr/>
        </p:nvSpPr>
        <p:spPr>
          <a:xfrm>
            <a:off x="5958550" y="3554259"/>
            <a:ext cx="1184940"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Green</a:t>
            </a:r>
          </a:p>
        </p:txBody>
      </p:sp>
      <p:sp>
        <p:nvSpPr>
          <p:cNvPr id="5" name="TextBox 4">
            <a:extLst>
              <a:ext uri="{FF2B5EF4-FFF2-40B4-BE49-F238E27FC236}">
                <a16:creationId xmlns:a16="http://schemas.microsoft.com/office/drawing/2014/main" id="{98BE727F-F77E-ADE2-1123-1A7A5298511C}"/>
              </a:ext>
            </a:extLst>
          </p:cNvPr>
          <p:cNvSpPr txBox="1"/>
          <p:nvPr/>
        </p:nvSpPr>
        <p:spPr>
          <a:xfrm>
            <a:off x="5958550" y="4766122"/>
            <a:ext cx="904415"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Blue</a:t>
            </a:r>
          </a:p>
        </p:txBody>
      </p:sp>
      <p:sp>
        <p:nvSpPr>
          <p:cNvPr id="6" name="TextBox 5">
            <a:extLst>
              <a:ext uri="{FF2B5EF4-FFF2-40B4-BE49-F238E27FC236}">
                <a16:creationId xmlns:a16="http://schemas.microsoft.com/office/drawing/2014/main" id="{6C7309D2-C138-06A0-C9F3-8BFE2D4A6D34}"/>
              </a:ext>
            </a:extLst>
          </p:cNvPr>
          <p:cNvSpPr txBox="1"/>
          <p:nvPr/>
        </p:nvSpPr>
        <p:spPr>
          <a:xfrm>
            <a:off x="5958550" y="5968893"/>
            <a:ext cx="1103187" cy="523220"/>
          </a:xfrm>
          <a:prstGeom prst="rect">
            <a:avLst/>
          </a:prstGeom>
          <a:noFill/>
        </p:spPr>
        <p:txBody>
          <a:bodyPr wrap="none" rtlCol="0">
            <a:spAutoFit/>
          </a:bodyPr>
          <a:lstStyle/>
          <a:p>
            <a:pPr algn="l"/>
            <a:r>
              <a:rPr lang="en-GB" sz="2800">
                <a:solidFill>
                  <a:srgbClr val="2D00D2"/>
                </a:solidFill>
                <a:latin typeface="Arial" panose="020B0604020202020204" pitchFamily="34" charset="0"/>
                <a:cs typeface="Arial" panose="020B0604020202020204" pitchFamily="34" charset="0"/>
              </a:rPr>
              <a:t>White</a:t>
            </a:r>
          </a:p>
        </p:txBody>
      </p:sp>
    </p:spTree>
    <p:extLst>
      <p:ext uri="{BB962C8B-B14F-4D97-AF65-F5344CB8AC3E}">
        <p14:creationId xmlns:p14="http://schemas.microsoft.com/office/powerpoint/2010/main" val="1346167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5" grpId="0"/>
      <p:bldP spid="6"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a:extLst>
              <a:ext uri="{FF2B5EF4-FFF2-40B4-BE49-F238E27FC236}">
                <a16:creationId xmlns:a16="http://schemas.microsoft.com/office/drawing/2014/main" id="{051C0F6A-87E4-26FF-B2F0-1FB8F0A9B05B}"/>
              </a:ext>
            </a:extLst>
          </p:cNvPr>
          <p:cNvSpPr/>
          <p:nvPr/>
        </p:nvSpPr>
        <p:spPr>
          <a:xfrm>
            <a:off x="2691455" y="5456536"/>
            <a:ext cx="4622800" cy="990600"/>
          </a:xfrm>
          <a:prstGeom prst="rect">
            <a:avLst/>
          </a:prstGeom>
          <a:solidFill>
            <a:schemeClr val="bg1">
              <a:lumMod val="7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Rectangle 47">
            <a:extLst>
              <a:ext uri="{FF2B5EF4-FFF2-40B4-BE49-F238E27FC236}">
                <a16:creationId xmlns:a16="http://schemas.microsoft.com/office/drawing/2014/main" id="{228F93F1-FFA6-F24D-F6DC-C625514BFD33}"/>
              </a:ext>
            </a:extLst>
          </p:cNvPr>
          <p:cNvSpPr/>
          <p:nvPr/>
        </p:nvSpPr>
        <p:spPr>
          <a:xfrm>
            <a:off x="2691455" y="4265674"/>
            <a:ext cx="4622800" cy="990600"/>
          </a:xfrm>
          <a:prstGeom prst="rect">
            <a:avLst/>
          </a:prstGeom>
          <a:solidFill>
            <a:schemeClr val="bg1">
              <a:lumMod val="7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a:extLst>
              <a:ext uri="{FF2B5EF4-FFF2-40B4-BE49-F238E27FC236}">
                <a16:creationId xmlns:a16="http://schemas.microsoft.com/office/drawing/2014/main" id="{3A0F01F0-DBF6-B2A7-D93E-4E1C4555EB75}"/>
              </a:ext>
            </a:extLst>
          </p:cNvPr>
          <p:cNvSpPr>
            <a:spLocks noGrp="1"/>
          </p:cNvSpPr>
          <p:nvPr>
            <p:ph type="title"/>
          </p:nvPr>
        </p:nvSpPr>
        <p:spPr/>
        <p:txBody>
          <a:bodyPr>
            <a:normAutofit fontScale="90000"/>
          </a:bodyPr>
          <a:lstStyle/>
          <a:p>
            <a:r>
              <a:rPr lang="en-GB"/>
              <a:t>Exercise</a:t>
            </a:r>
          </a:p>
        </p:txBody>
      </p:sp>
      <p:sp>
        <p:nvSpPr>
          <p:cNvPr id="28" name="Rectangle 27">
            <a:extLst>
              <a:ext uri="{FF2B5EF4-FFF2-40B4-BE49-F238E27FC236}">
                <a16:creationId xmlns:a16="http://schemas.microsoft.com/office/drawing/2014/main" id="{945A5E2B-AB3D-7868-3D60-3D4882B0C62C}"/>
              </a:ext>
            </a:extLst>
          </p:cNvPr>
          <p:cNvSpPr/>
          <p:nvPr/>
        </p:nvSpPr>
        <p:spPr>
          <a:xfrm>
            <a:off x="2706081" y="2984500"/>
            <a:ext cx="4622800" cy="990600"/>
          </a:xfrm>
          <a:prstGeom prst="rect">
            <a:avLst/>
          </a:prstGeom>
          <a:solidFill>
            <a:schemeClr val="bg1">
              <a:lumMod val="7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FFAB670F-FF02-6368-B2C7-18D3145E401B}"/>
              </a:ext>
            </a:extLst>
          </p:cNvPr>
          <p:cNvSpPr>
            <a:spLocks noGrp="1"/>
          </p:cNvSpPr>
          <p:nvPr>
            <p:ph type="body" sz="quarter" idx="10"/>
          </p:nvPr>
        </p:nvSpPr>
        <p:spPr>
          <a:xfrm>
            <a:off x="122292" y="461664"/>
            <a:ext cx="8899415" cy="2031325"/>
          </a:xfrm>
        </p:spPr>
        <p:txBody>
          <a:bodyPr/>
          <a:lstStyle/>
          <a:p>
            <a:r>
              <a:rPr lang="en-GB" dirty="0"/>
              <a:t>A student is using a diffraction grating to analyse the light from a coloured LED. The light is dispersed by the grating forming a rainbow-like spectrum on either side of the central image. Which diagram is the correct representation? Explain your answer.</a:t>
            </a:r>
          </a:p>
        </p:txBody>
      </p:sp>
      <p:sp>
        <p:nvSpPr>
          <p:cNvPr id="47" name="Rectangle 46">
            <a:extLst>
              <a:ext uri="{FF2B5EF4-FFF2-40B4-BE49-F238E27FC236}">
                <a16:creationId xmlns:a16="http://schemas.microsoft.com/office/drawing/2014/main" id="{A616A1BC-7CBB-0E4E-1FD0-41D60BD5293D}"/>
              </a:ext>
            </a:extLst>
          </p:cNvPr>
          <p:cNvSpPr/>
          <p:nvPr/>
        </p:nvSpPr>
        <p:spPr>
          <a:xfrm flipH="1">
            <a:off x="4805688" y="3150275"/>
            <a:ext cx="383135" cy="369432"/>
          </a:xfrm>
          <a:prstGeom prst="rect">
            <a:avLst/>
          </a:prstGeom>
          <a:gradFill flip="none" rotWithShape="1">
            <a:gsLst>
              <a:gs pos="0">
                <a:schemeClr val="bg1">
                  <a:shade val="30000"/>
                  <a:satMod val="115000"/>
                </a:schemeClr>
              </a:gs>
              <a:gs pos="100000">
                <a:schemeClr val="bg1">
                  <a:lumMod val="65000"/>
                </a:schemeClr>
              </a:gs>
              <a:gs pos="69000">
                <a:schemeClr val="bg1"/>
              </a:gs>
              <a:gs pos="32000">
                <a:schemeClr val="bg1"/>
              </a:gs>
            </a:gsLst>
            <a:lin ang="0" scaled="1"/>
            <a:tileRect/>
          </a:gra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Rectangle 49">
            <a:extLst>
              <a:ext uri="{FF2B5EF4-FFF2-40B4-BE49-F238E27FC236}">
                <a16:creationId xmlns:a16="http://schemas.microsoft.com/office/drawing/2014/main" id="{62932A3E-9670-58EF-7327-BD0C3C0782B4}"/>
              </a:ext>
            </a:extLst>
          </p:cNvPr>
          <p:cNvSpPr/>
          <p:nvPr/>
        </p:nvSpPr>
        <p:spPr>
          <a:xfrm flipH="1">
            <a:off x="4790078" y="4377711"/>
            <a:ext cx="413327" cy="320921"/>
          </a:xfrm>
          <a:prstGeom prst="rect">
            <a:avLst/>
          </a:prstGeom>
          <a:gradFill flip="none" rotWithShape="1">
            <a:gsLst>
              <a:gs pos="0">
                <a:schemeClr val="bg1">
                  <a:shade val="30000"/>
                  <a:satMod val="115000"/>
                </a:schemeClr>
              </a:gs>
              <a:gs pos="100000">
                <a:schemeClr val="bg1">
                  <a:lumMod val="65000"/>
                </a:schemeClr>
              </a:gs>
              <a:gs pos="69000">
                <a:schemeClr val="bg1"/>
              </a:gs>
              <a:gs pos="32000">
                <a:schemeClr val="bg1"/>
              </a:gs>
            </a:gsLst>
            <a:lin ang="0" scaled="1"/>
            <a:tileRect/>
          </a:gra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Rectangle 50">
            <a:extLst>
              <a:ext uri="{FF2B5EF4-FFF2-40B4-BE49-F238E27FC236}">
                <a16:creationId xmlns:a16="http://schemas.microsoft.com/office/drawing/2014/main" id="{434C02A2-5B06-5BF9-54A9-BE963AC51417}"/>
              </a:ext>
            </a:extLst>
          </p:cNvPr>
          <p:cNvSpPr/>
          <p:nvPr/>
        </p:nvSpPr>
        <p:spPr>
          <a:xfrm flipH="1">
            <a:off x="4805687" y="5611786"/>
            <a:ext cx="397717" cy="326361"/>
          </a:xfrm>
          <a:prstGeom prst="rect">
            <a:avLst/>
          </a:prstGeom>
          <a:gradFill flip="none" rotWithShape="1">
            <a:gsLst>
              <a:gs pos="0">
                <a:schemeClr val="bg1">
                  <a:shade val="30000"/>
                  <a:satMod val="115000"/>
                </a:schemeClr>
              </a:gs>
              <a:gs pos="100000">
                <a:schemeClr val="bg1">
                  <a:lumMod val="65000"/>
                </a:schemeClr>
              </a:gs>
              <a:gs pos="69000">
                <a:schemeClr val="bg1"/>
              </a:gs>
              <a:gs pos="32000">
                <a:schemeClr val="bg1"/>
              </a:gs>
            </a:gsLst>
            <a:lin ang="0" scaled="1"/>
            <a:tileRect/>
          </a:gra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B88A2C57-560C-C3FA-9B9A-7C6814271C75}"/>
              </a:ext>
            </a:extLst>
          </p:cNvPr>
          <p:cNvSpPr txBox="1"/>
          <p:nvPr/>
        </p:nvSpPr>
        <p:spPr>
          <a:xfrm>
            <a:off x="1993185" y="2881511"/>
            <a:ext cx="423514"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A</a:t>
            </a:r>
          </a:p>
        </p:txBody>
      </p:sp>
      <p:sp>
        <p:nvSpPr>
          <p:cNvPr id="53" name="TextBox 52">
            <a:extLst>
              <a:ext uri="{FF2B5EF4-FFF2-40B4-BE49-F238E27FC236}">
                <a16:creationId xmlns:a16="http://schemas.microsoft.com/office/drawing/2014/main" id="{51222428-B0A4-C397-8195-60A5CA3A9327}"/>
              </a:ext>
            </a:extLst>
          </p:cNvPr>
          <p:cNvSpPr txBox="1"/>
          <p:nvPr/>
        </p:nvSpPr>
        <p:spPr>
          <a:xfrm>
            <a:off x="1967884" y="4154202"/>
            <a:ext cx="423514"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B</a:t>
            </a:r>
          </a:p>
        </p:txBody>
      </p:sp>
      <p:sp>
        <p:nvSpPr>
          <p:cNvPr id="54" name="TextBox 53">
            <a:extLst>
              <a:ext uri="{FF2B5EF4-FFF2-40B4-BE49-F238E27FC236}">
                <a16:creationId xmlns:a16="http://schemas.microsoft.com/office/drawing/2014/main" id="{1EC6FDC4-F841-5C84-320F-EF259FBCA895}"/>
              </a:ext>
            </a:extLst>
          </p:cNvPr>
          <p:cNvSpPr txBox="1"/>
          <p:nvPr/>
        </p:nvSpPr>
        <p:spPr>
          <a:xfrm>
            <a:off x="1942654" y="5350176"/>
            <a:ext cx="444352" cy="523220"/>
          </a:xfrm>
          <a:prstGeom prst="rect">
            <a:avLst/>
          </a:prstGeom>
          <a:noFill/>
        </p:spPr>
        <p:txBody>
          <a:bodyPr wrap="none" rtlCol="0">
            <a:spAutoFit/>
          </a:bodyPr>
          <a:lstStyle/>
          <a:p>
            <a:pPr algn="l"/>
            <a:r>
              <a:rPr lang="en-GB" sz="2800">
                <a:latin typeface="Arial" panose="020B0604020202020204" pitchFamily="34" charset="0"/>
                <a:cs typeface="Arial" panose="020B0604020202020204" pitchFamily="34" charset="0"/>
              </a:rPr>
              <a:t>C</a:t>
            </a:r>
          </a:p>
        </p:txBody>
      </p:sp>
      <p:sp>
        <p:nvSpPr>
          <p:cNvPr id="56" name="TextBox 55">
            <a:extLst>
              <a:ext uri="{FF2B5EF4-FFF2-40B4-BE49-F238E27FC236}">
                <a16:creationId xmlns:a16="http://schemas.microsoft.com/office/drawing/2014/main" id="{946D7D9F-3961-6962-1B76-FF8F0F3F5889}"/>
              </a:ext>
            </a:extLst>
          </p:cNvPr>
          <p:cNvSpPr txBox="1"/>
          <p:nvPr/>
        </p:nvSpPr>
        <p:spPr>
          <a:xfrm>
            <a:off x="122292" y="3136642"/>
            <a:ext cx="1744609" cy="923330"/>
          </a:xfrm>
          <a:prstGeom prst="rect">
            <a:avLst/>
          </a:prstGeom>
          <a:noFill/>
        </p:spPr>
        <p:txBody>
          <a:bodyPr wrap="square" rtlCol="0">
            <a:spAutoFit/>
          </a:bodyPr>
          <a:lstStyle/>
          <a:p>
            <a:pPr algn="l"/>
            <a:r>
              <a:rPr lang="en-GB">
                <a:latin typeface="Arial" panose="020B0604020202020204" pitchFamily="34" charset="0"/>
                <a:cs typeface="Arial" panose="020B0604020202020204" pitchFamily="34" charset="0"/>
              </a:rPr>
              <a:t>Tip: red has the longest wavelength</a:t>
            </a:r>
          </a:p>
        </p:txBody>
      </p:sp>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9E60BBDB-16EA-0969-29F3-1164F2547943}"/>
                  </a:ext>
                </a:extLst>
              </p:cNvPr>
              <p:cNvSpPr txBox="1"/>
              <p:nvPr/>
            </p:nvSpPr>
            <p:spPr>
              <a:xfrm>
                <a:off x="1722098" y="6462774"/>
                <a:ext cx="6024406" cy="338554"/>
              </a:xfrm>
              <a:prstGeom prst="rect">
                <a:avLst/>
              </a:prstGeom>
              <a:noFill/>
            </p:spPr>
            <p:txBody>
              <a:bodyPr wrap="none" rtlCol="0">
                <a:spAutoFit/>
              </a:bodyPr>
              <a:lstStyle/>
              <a:p>
                <a:pPr algn="l"/>
                <a:r>
                  <a:rPr lang="en-GB" sz="1600" dirty="0">
                    <a:solidFill>
                      <a:srgbClr val="2D00D2"/>
                    </a:solidFill>
                    <a:latin typeface="Arial" panose="020B0604020202020204" pitchFamily="34" charset="0"/>
                    <a:cs typeface="Arial" panose="020B0604020202020204" pitchFamily="34" charset="0"/>
                  </a:rPr>
                  <a:t>A, </a:t>
                </a:r>
                <a14:m>
                  <m:oMath xmlns:m="http://schemas.openxmlformats.org/officeDocument/2006/math">
                    <m:r>
                      <a:rPr lang="en-GB" sz="1600" b="0" i="1" smtClean="0">
                        <a:solidFill>
                          <a:srgbClr val="2D00D2"/>
                        </a:solidFill>
                        <a:latin typeface="Cambria Math" panose="02040503050406030204" pitchFamily="18" charset="0"/>
                        <a:cs typeface="Arial" panose="020B0604020202020204" pitchFamily="34" charset="0"/>
                      </a:rPr>
                      <m:t>𝑛</m:t>
                    </m:r>
                    <m:r>
                      <a:rPr lang="en-GB" sz="1600" b="0" i="1" smtClean="0">
                        <a:solidFill>
                          <a:srgbClr val="2D00D2"/>
                        </a:solidFill>
                        <a:latin typeface="Cambria Math" panose="02040503050406030204" pitchFamily="18" charset="0"/>
                        <a:cs typeface="Arial" panose="020B0604020202020204" pitchFamily="34" charset="0"/>
                      </a:rPr>
                      <m:t>𝜆</m:t>
                    </m:r>
                    <m:r>
                      <a:rPr lang="en-GB" sz="1600" b="0" i="1" smtClean="0">
                        <a:solidFill>
                          <a:srgbClr val="2D00D2"/>
                        </a:solidFill>
                        <a:latin typeface="Cambria Math" panose="02040503050406030204" pitchFamily="18" charset="0"/>
                        <a:cs typeface="Arial" panose="020B0604020202020204" pitchFamily="34" charset="0"/>
                      </a:rPr>
                      <m:t>=</m:t>
                    </m:r>
                    <m:r>
                      <a:rPr lang="en-GB" sz="1600" b="0" i="1" smtClean="0">
                        <a:solidFill>
                          <a:srgbClr val="2D00D2"/>
                        </a:solidFill>
                        <a:latin typeface="Cambria Math" panose="02040503050406030204" pitchFamily="18" charset="0"/>
                        <a:cs typeface="Arial" panose="020B0604020202020204" pitchFamily="34" charset="0"/>
                      </a:rPr>
                      <m:t>𝑑</m:t>
                    </m:r>
                    <m:func>
                      <m:funcPr>
                        <m:ctrlPr>
                          <a:rPr lang="en-GB" sz="1600" b="0" i="0" smtClean="0">
                            <a:solidFill>
                              <a:srgbClr val="2D00D2"/>
                            </a:solidFill>
                            <a:latin typeface="Cambria Math" panose="02040503050406030204" pitchFamily="18" charset="0"/>
                            <a:cs typeface="Arial" panose="020B0604020202020204" pitchFamily="34" charset="0"/>
                          </a:rPr>
                        </m:ctrlPr>
                      </m:funcPr>
                      <m:fName>
                        <m:r>
                          <m:rPr>
                            <m:sty m:val="p"/>
                          </m:rPr>
                          <a:rPr lang="en-GB" sz="1600" b="0" i="0" smtClean="0">
                            <a:solidFill>
                              <a:srgbClr val="2D00D2"/>
                            </a:solidFill>
                            <a:latin typeface="Cambria Math" panose="02040503050406030204" pitchFamily="18" charset="0"/>
                            <a:cs typeface="Arial" panose="020B0604020202020204" pitchFamily="34" charset="0"/>
                          </a:rPr>
                          <m:t>sin</m:t>
                        </m:r>
                      </m:fName>
                      <m:e>
                        <m:r>
                          <a:rPr lang="en-GB" sz="1600" b="0" i="1" smtClean="0">
                            <a:solidFill>
                              <a:srgbClr val="2D00D2"/>
                            </a:solidFill>
                            <a:latin typeface="Cambria Math" panose="02040503050406030204" pitchFamily="18" charset="0"/>
                            <a:cs typeface="Arial" panose="020B0604020202020204" pitchFamily="34" charset="0"/>
                          </a:rPr>
                          <m:t>𝜃</m:t>
                        </m:r>
                      </m:e>
                    </m:func>
                  </m:oMath>
                </a14:m>
                <a:r>
                  <a:rPr lang="en-GB" sz="1600" dirty="0">
                    <a:solidFill>
                      <a:srgbClr val="2D00D2"/>
                    </a:solidFill>
                    <a:latin typeface="Arial" panose="020B0604020202020204" pitchFamily="34" charset="0"/>
                    <a:cs typeface="Arial" panose="020B0604020202020204" pitchFamily="34" charset="0"/>
                  </a:rPr>
                  <a:t>, thus, the bigger </a:t>
                </a:r>
                <a14:m>
                  <m:oMath xmlns:m="http://schemas.openxmlformats.org/officeDocument/2006/math">
                    <m:r>
                      <a:rPr lang="en-GB" sz="1600" b="0" i="1" smtClean="0">
                        <a:solidFill>
                          <a:srgbClr val="2D00D2"/>
                        </a:solidFill>
                        <a:latin typeface="Cambria Math" panose="02040503050406030204" pitchFamily="18" charset="0"/>
                        <a:cs typeface="Arial" panose="020B0604020202020204" pitchFamily="34" charset="0"/>
                      </a:rPr>
                      <m:t>𝜆</m:t>
                    </m:r>
                  </m:oMath>
                </a14:m>
                <a:r>
                  <a:rPr lang="en-GB" sz="1600" dirty="0">
                    <a:solidFill>
                      <a:srgbClr val="2D00D2"/>
                    </a:solidFill>
                    <a:latin typeface="Arial" panose="020B0604020202020204" pitchFamily="34" charset="0"/>
                    <a:cs typeface="Arial" panose="020B0604020202020204" pitchFamily="34" charset="0"/>
                  </a:rPr>
                  <a:t> (e.g. red), the bigger the angle</a:t>
                </a:r>
              </a:p>
            </p:txBody>
          </p:sp>
        </mc:Choice>
        <mc:Fallback xmlns="">
          <p:sp>
            <p:nvSpPr>
              <p:cNvPr id="57" name="TextBox 56">
                <a:extLst>
                  <a:ext uri="{FF2B5EF4-FFF2-40B4-BE49-F238E27FC236}">
                    <a16:creationId xmlns:a16="http://schemas.microsoft.com/office/drawing/2014/main" id="{9E60BBDB-16EA-0969-29F3-1164F2547943}"/>
                  </a:ext>
                </a:extLst>
              </p:cNvPr>
              <p:cNvSpPr txBox="1">
                <a:spLocks noRot="1" noChangeAspect="1" noMove="1" noResize="1" noEditPoints="1" noAdjustHandles="1" noChangeArrowheads="1" noChangeShapeType="1" noTextEdit="1"/>
              </p:cNvSpPr>
              <p:nvPr/>
            </p:nvSpPr>
            <p:spPr>
              <a:xfrm>
                <a:off x="1722098" y="6462774"/>
                <a:ext cx="6024406" cy="338554"/>
              </a:xfrm>
              <a:prstGeom prst="rect">
                <a:avLst/>
              </a:prstGeom>
              <a:blipFill>
                <a:blip r:embed="rId3"/>
                <a:stretch>
                  <a:fillRect l="-506" t="-5357" b="-21429"/>
                </a:stretch>
              </a:blipFill>
            </p:spPr>
            <p:txBody>
              <a:bodyPr/>
              <a:lstStyle/>
              <a:p>
                <a:r>
                  <a:rPr lang="en-GB">
                    <a:noFill/>
                  </a:rPr>
                  <a:t> </a:t>
                </a:r>
              </a:p>
            </p:txBody>
          </p:sp>
        </mc:Fallback>
      </mc:AlternateContent>
      <p:sp>
        <p:nvSpPr>
          <p:cNvPr id="35" name="TextBox 34">
            <a:extLst>
              <a:ext uri="{FF2B5EF4-FFF2-40B4-BE49-F238E27FC236}">
                <a16:creationId xmlns:a16="http://schemas.microsoft.com/office/drawing/2014/main" id="{54183464-46CE-BBD0-13DE-4693273F2529}"/>
              </a:ext>
            </a:extLst>
          </p:cNvPr>
          <p:cNvSpPr txBox="1"/>
          <p:nvPr/>
        </p:nvSpPr>
        <p:spPr>
          <a:xfrm>
            <a:off x="2817934" y="3444765"/>
            <a:ext cx="845103"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Red</a:t>
            </a:r>
          </a:p>
        </p:txBody>
      </p:sp>
      <p:sp>
        <p:nvSpPr>
          <p:cNvPr id="36" name="TextBox 35">
            <a:extLst>
              <a:ext uri="{FF2B5EF4-FFF2-40B4-BE49-F238E27FC236}">
                <a16:creationId xmlns:a16="http://schemas.microsoft.com/office/drawing/2014/main" id="{BECD2C3B-47D5-94F5-481C-661D2CE732C6}"/>
              </a:ext>
            </a:extLst>
          </p:cNvPr>
          <p:cNvSpPr txBox="1"/>
          <p:nvPr/>
        </p:nvSpPr>
        <p:spPr>
          <a:xfrm>
            <a:off x="6300531" y="3509766"/>
            <a:ext cx="845103"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Red</a:t>
            </a:r>
          </a:p>
        </p:txBody>
      </p:sp>
      <p:sp>
        <p:nvSpPr>
          <p:cNvPr id="37" name="TextBox 36">
            <a:extLst>
              <a:ext uri="{FF2B5EF4-FFF2-40B4-BE49-F238E27FC236}">
                <a16:creationId xmlns:a16="http://schemas.microsoft.com/office/drawing/2014/main" id="{6F73D2DE-4BBB-D134-C86D-048FABF88F5B}"/>
              </a:ext>
            </a:extLst>
          </p:cNvPr>
          <p:cNvSpPr txBox="1"/>
          <p:nvPr/>
        </p:nvSpPr>
        <p:spPr>
          <a:xfrm>
            <a:off x="5367127" y="4753055"/>
            <a:ext cx="845103"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Red</a:t>
            </a:r>
          </a:p>
        </p:txBody>
      </p:sp>
      <p:sp>
        <p:nvSpPr>
          <p:cNvPr id="38" name="TextBox 37">
            <a:extLst>
              <a:ext uri="{FF2B5EF4-FFF2-40B4-BE49-F238E27FC236}">
                <a16:creationId xmlns:a16="http://schemas.microsoft.com/office/drawing/2014/main" id="{F5D4808C-417B-3488-ED2B-9807DB0A0018}"/>
              </a:ext>
            </a:extLst>
          </p:cNvPr>
          <p:cNvSpPr txBox="1"/>
          <p:nvPr/>
        </p:nvSpPr>
        <p:spPr>
          <a:xfrm>
            <a:off x="3727303" y="4693934"/>
            <a:ext cx="845103"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Red</a:t>
            </a:r>
          </a:p>
        </p:txBody>
      </p:sp>
      <p:sp>
        <p:nvSpPr>
          <p:cNvPr id="39" name="TextBox 38">
            <a:extLst>
              <a:ext uri="{FF2B5EF4-FFF2-40B4-BE49-F238E27FC236}">
                <a16:creationId xmlns:a16="http://schemas.microsoft.com/office/drawing/2014/main" id="{BF4BC769-E2D2-082F-0A7A-66D779D49644}"/>
              </a:ext>
            </a:extLst>
          </p:cNvPr>
          <p:cNvSpPr txBox="1"/>
          <p:nvPr/>
        </p:nvSpPr>
        <p:spPr>
          <a:xfrm>
            <a:off x="3727303" y="5955444"/>
            <a:ext cx="845103"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Red</a:t>
            </a:r>
          </a:p>
        </p:txBody>
      </p:sp>
      <p:sp>
        <p:nvSpPr>
          <p:cNvPr id="40" name="TextBox 39">
            <a:extLst>
              <a:ext uri="{FF2B5EF4-FFF2-40B4-BE49-F238E27FC236}">
                <a16:creationId xmlns:a16="http://schemas.microsoft.com/office/drawing/2014/main" id="{5B6AE7D2-446F-C2E5-4432-1DF8E2BDD3D7}"/>
              </a:ext>
            </a:extLst>
          </p:cNvPr>
          <p:cNvSpPr txBox="1"/>
          <p:nvPr/>
        </p:nvSpPr>
        <p:spPr>
          <a:xfrm>
            <a:off x="6311701" y="5931388"/>
            <a:ext cx="845103" cy="523220"/>
          </a:xfrm>
          <a:prstGeom prst="rect">
            <a:avLst/>
          </a:prstGeom>
          <a:noFill/>
        </p:spPr>
        <p:txBody>
          <a:bodyPr wrap="none" rtlCol="0">
            <a:spAutoFit/>
          </a:bodyPr>
          <a:lstStyle/>
          <a:p>
            <a:pPr algn="l"/>
            <a:r>
              <a:rPr lang="en-GB" sz="2800" dirty="0">
                <a:latin typeface="Arial" panose="020B0604020202020204" pitchFamily="34" charset="0"/>
                <a:cs typeface="Arial" panose="020B0604020202020204" pitchFamily="34" charset="0"/>
              </a:rPr>
              <a:t>Red</a:t>
            </a:r>
          </a:p>
        </p:txBody>
      </p:sp>
      <p:sp>
        <p:nvSpPr>
          <p:cNvPr id="93" name="Rectangle 92">
            <a:extLst>
              <a:ext uri="{FF2B5EF4-FFF2-40B4-BE49-F238E27FC236}">
                <a16:creationId xmlns:a16="http://schemas.microsoft.com/office/drawing/2014/main" id="{238A9D20-0380-6067-3C2C-F231CB337B25}"/>
              </a:ext>
            </a:extLst>
          </p:cNvPr>
          <p:cNvSpPr/>
          <p:nvPr/>
        </p:nvSpPr>
        <p:spPr>
          <a:xfrm flipH="1">
            <a:off x="5641090" y="3147021"/>
            <a:ext cx="1104307" cy="377279"/>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4" name="Rectangle 93">
            <a:extLst>
              <a:ext uri="{FF2B5EF4-FFF2-40B4-BE49-F238E27FC236}">
                <a16:creationId xmlns:a16="http://schemas.microsoft.com/office/drawing/2014/main" id="{52FA0C98-E206-2C92-AEBA-531B4403F434}"/>
              </a:ext>
            </a:extLst>
          </p:cNvPr>
          <p:cNvSpPr/>
          <p:nvPr/>
        </p:nvSpPr>
        <p:spPr>
          <a:xfrm>
            <a:off x="3262903" y="3135331"/>
            <a:ext cx="1090518" cy="377279"/>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Rectangle 100">
            <a:extLst>
              <a:ext uri="{FF2B5EF4-FFF2-40B4-BE49-F238E27FC236}">
                <a16:creationId xmlns:a16="http://schemas.microsoft.com/office/drawing/2014/main" id="{A8A3B64A-A03A-F31C-C348-AD9D91C65A7B}"/>
              </a:ext>
            </a:extLst>
          </p:cNvPr>
          <p:cNvSpPr/>
          <p:nvPr/>
        </p:nvSpPr>
        <p:spPr>
          <a:xfrm flipH="1">
            <a:off x="3240484" y="4383695"/>
            <a:ext cx="1104307" cy="310239"/>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8" name="Rectangle 107">
            <a:extLst>
              <a:ext uri="{FF2B5EF4-FFF2-40B4-BE49-F238E27FC236}">
                <a16:creationId xmlns:a16="http://schemas.microsoft.com/office/drawing/2014/main" id="{AED351D2-3E22-9EC3-61AB-1BD66FE5E977}"/>
              </a:ext>
            </a:extLst>
          </p:cNvPr>
          <p:cNvSpPr/>
          <p:nvPr/>
        </p:nvSpPr>
        <p:spPr>
          <a:xfrm>
            <a:off x="5664356" y="4380223"/>
            <a:ext cx="1090518" cy="313711"/>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Rectangle 114">
            <a:extLst>
              <a:ext uri="{FF2B5EF4-FFF2-40B4-BE49-F238E27FC236}">
                <a16:creationId xmlns:a16="http://schemas.microsoft.com/office/drawing/2014/main" id="{EE43AC68-0082-91E6-A21B-6171A6CA083C}"/>
              </a:ext>
            </a:extLst>
          </p:cNvPr>
          <p:cNvSpPr/>
          <p:nvPr/>
        </p:nvSpPr>
        <p:spPr>
          <a:xfrm flipH="1">
            <a:off x="3213473" y="5617892"/>
            <a:ext cx="1104307" cy="320255"/>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6" name="Rectangle 115">
            <a:extLst>
              <a:ext uri="{FF2B5EF4-FFF2-40B4-BE49-F238E27FC236}">
                <a16:creationId xmlns:a16="http://schemas.microsoft.com/office/drawing/2014/main" id="{4E408DC1-CD60-0393-2DF4-67C4464DD5BF}"/>
              </a:ext>
            </a:extLst>
          </p:cNvPr>
          <p:cNvSpPr/>
          <p:nvPr/>
        </p:nvSpPr>
        <p:spPr>
          <a:xfrm flipH="1">
            <a:off x="5664356" y="5630720"/>
            <a:ext cx="1104307" cy="321116"/>
          </a:xfrm>
          <a:prstGeom prst="rect">
            <a:avLst/>
          </a:prstGeom>
          <a:gradFill>
            <a:gsLst>
              <a:gs pos="100000">
                <a:srgbClr val="000060"/>
              </a:gs>
              <a:gs pos="6000">
                <a:srgbClr val="FF2701"/>
              </a:gs>
              <a:gs pos="0">
                <a:srgbClr val="D00000"/>
              </a:gs>
              <a:gs pos="32000">
                <a:srgbClr val="FE9202"/>
              </a:gs>
              <a:gs pos="40000">
                <a:srgbClr val="FFFF00"/>
              </a:gs>
              <a:gs pos="55000">
                <a:srgbClr val="00FF00"/>
              </a:gs>
              <a:gs pos="66000">
                <a:srgbClr val="00FFFF"/>
              </a:gs>
              <a:gs pos="8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628495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D675AE-9738-ED43-9976-A8C273E1A6D6}"/>
            </a:ext>
          </a:extLst>
        </p:cNvPr>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861F0231-FDA4-4225-494E-B33674A7A56F}"/>
                  </a:ext>
                </a:extLst>
              </p:cNvPr>
              <p:cNvSpPr txBox="1"/>
              <p:nvPr/>
            </p:nvSpPr>
            <p:spPr>
              <a:xfrm>
                <a:off x="342899" y="1507678"/>
                <a:ext cx="4643453" cy="584775"/>
              </a:xfrm>
              <a:prstGeom prst="rect">
                <a:avLst/>
              </a:prstGeom>
              <a:solidFill>
                <a:schemeClr val="accent2">
                  <a:lumMod val="20000"/>
                  <a:lumOff val="80000"/>
                </a:schemeClr>
              </a:solidFill>
            </p:spPr>
            <p:txBody>
              <a:bodyPr wrap="square" rtlCol="0">
                <a:spAutoFit/>
              </a:bodyPr>
              <a:lstStyle/>
              <a:p>
                <a:pPr algn="l"/>
                <a:r>
                  <a:rPr lang="en-GB" sz="3200"/>
                  <a:t>How does </a:t>
                </a:r>
                <a14:m>
                  <m:oMath xmlns:m="http://schemas.openxmlformats.org/officeDocument/2006/math">
                    <m:r>
                      <a:rPr lang="en-GB" sz="3200" b="0" i="1" smtClean="0">
                        <a:latin typeface="Cambria Math" panose="02040503050406030204" pitchFamily="18" charset="0"/>
                      </a:rPr>
                      <m:t>𝜃</m:t>
                    </m:r>
                  </m:oMath>
                </a14:m>
                <a:r>
                  <a:rPr lang="en-GB" sz="3200"/>
                  <a:t> change if…</a:t>
                </a:r>
              </a:p>
            </p:txBody>
          </p:sp>
        </mc:Choice>
        <mc:Fallback xmlns="">
          <p:sp>
            <p:nvSpPr>
              <p:cNvPr id="5" name="TextBox 4">
                <a:extLst>
                  <a:ext uri="{FF2B5EF4-FFF2-40B4-BE49-F238E27FC236}">
                    <a16:creationId xmlns:a16="http://schemas.microsoft.com/office/drawing/2014/main" id="{861F0231-FDA4-4225-494E-B33674A7A56F}"/>
                  </a:ext>
                </a:extLst>
              </p:cNvPr>
              <p:cNvSpPr txBox="1">
                <a:spLocks noRot="1" noChangeAspect="1" noMove="1" noResize="1" noEditPoints="1" noAdjustHandles="1" noChangeArrowheads="1" noChangeShapeType="1" noTextEdit="1"/>
              </p:cNvSpPr>
              <p:nvPr/>
            </p:nvSpPr>
            <p:spPr>
              <a:xfrm>
                <a:off x="342899" y="1507678"/>
                <a:ext cx="4643453" cy="584775"/>
              </a:xfrm>
              <a:prstGeom prst="rect">
                <a:avLst/>
              </a:prstGeom>
              <a:blipFill>
                <a:blip r:embed="rId2"/>
                <a:stretch>
                  <a:fillRect l="-3281" t="-13542" r="-525" b="-33333"/>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7539AECC-647B-56D8-AC11-C195C688F1DA}"/>
                  </a:ext>
                </a:extLst>
              </p:cNvPr>
              <p:cNvSpPr txBox="1"/>
              <p:nvPr/>
            </p:nvSpPr>
            <p:spPr>
              <a:xfrm>
                <a:off x="880110" y="2340869"/>
                <a:ext cx="3131820" cy="523220"/>
              </a:xfrm>
              <a:prstGeom prst="rect">
                <a:avLst/>
              </a:prstGeom>
              <a:noFill/>
            </p:spPr>
            <p:txBody>
              <a:bodyPr wrap="square" rtlCol="0">
                <a:spAutoFit/>
              </a:bodyPr>
              <a:lstStyle/>
              <a:p>
                <a:pPr algn="l"/>
                <a:r>
                  <a:rPr lang="en-GB" sz="2800" b="0" dirty="0"/>
                  <a:t>a) </a:t>
                </a:r>
                <a14:m>
                  <m:oMath xmlns:m="http://schemas.openxmlformats.org/officeDocument/2006/math">
                    <m:r>
                      <a:rPr lang="en-GB" sz="2800" b="0" i="1" smtClean="0">
                        <a:latin typeface="Cambria Math" panose="02040503050406030204" pitchFamily="18" charset="0"/>
                      </a:rPr>
                      <m:t>𝜆</m:t>
                    </m:r>
                    <m:r>
                      <a:rPr lang="en-GB" sz="2800" b="0" i="1" smtClean="0">
                        <a:latin typeface="Cambria Math" panose="02040503050406030204" pitchFamily="18" charset="0"/>
                      </a:rPr>
                      <m:t> </m:t>
                    </m:r>
                  </m:oMath>
                </a14:m>
                <a:r>
                  <a:rPr lang="en-GB" sz="2800" b="0" i="0" dirty="0">
                    <a:latin typeface="+mj-lt"/>
                  </a:rPr>
                  <a:t>increases?</a:t>
                </a:r>
                <a:endParaRPr lang="en-GB" sz="2800" dirty="0"/>
              </a:p>
            </p:txBody>
          </p:sp>
        </mc:Choice>
        <mc:Fallback xmlns="">
          <p:sp>
            <p:nvSpPr>
              <p:cNvPr id="6" name="TextBox 5">
                <a:extLst>
                  <a:ext uri="{FF2B5EF4-FFF2-40B4-BE49-F238E27FC236}">
                    <a16:creationId xmlns:a16="http://schemas.microsoft.com/office/drawing/2014/main" id="{7539AECC-647B-56D8-AC11-C195C688F1DA}"/>
                  </a:ext>
                </a:extLst>
              </p:cNvPr>
              <p:cNvSpPr txBox="1">
                <a:spLocks noRot="1" noChangeAspect="1" noMove="1" noResize="1" noEditPoints="1" noAdjustHandles="1" noChangeArrowheads="1" noChangeShapeType="1" noTextEdit="1"/>
              </p:cNvSpPr>
              <p:nvPr/>
            </p:nvSpPr>
            <p:spPr>
              <a:xfrm>
                <a:off x="880110" y="2340869"/>
                <a:ext cx="3131820" cy="523220"/>
              </a:xfrm>
              <a:prstGeom prst="rect">
                <a:avLst/>
              </a:prstGeom>
              <a:blipFill>
                <a:blip r:embed="rId3"/>
                <a:stretch>
                  <a:fillRect l="-3891" t="-11628" b="-3139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6867EBC-3F62-8E65-F387-4DC18DC69247}"/>
                  </a:ext>
                </a:extLst>
              </p:cNvPr>
              <p:cNvSpPr txBox="1"/>
              <p:nvPr/>
            </p:nvSpPr>
            <p:spPr>
              <a:xfrm>
                <a:off x="880110" y="3371138"/>
                <a:ext cx="3131820" cy="523220"/>
              </a:xfrm>
              <a:prstGeom prst="rect">
                <a:avLst/>
              </a:prstGeom>
              <a:noFill/>
            </p:spPr>
            <p:txBody>
              <a:bodyPr wrap="square" rtlCol="0">
                <a:spAutoFit/>
              </a:bodyPr>
              <a:lstStyle/>
              <a:p>
                <a:pPr algn="l"/>
                <a:r>
                  <a:rPr lang="en-GB" sz="2800" b="0"/>
                  <a:t>b) </a:t>
                </a:r>
                <a14:m>
                  <m:oMath xmlns:m="http://schemas.openxmlformats.org/officeDocument/2006/math">
                    <m:r>
                      <a:rPr lang="en-GB" sz="2800" b="0" i="1" smtClean="0">
                        <a:latin typeface="Cambria Math" panose="02040503050406030204" pitchFamily="18" charset="0"/>
                      </a:rPr>
                      <m:t>𝑑</m:t>
                    </m:r>
                    <m:r>
                      <a:rPr lang="en-GB" sz="2800" b="0" i="1" smtClean="0">
                        <a:latin typeface="Cambria Math" panose="02040503050406030204" pitchFamily="18" charset="0"/>
                      </a:rPr>
                      <m:t> </m:t>
                    </m:r>
                  </m:oMath>
                </a14:m>
                <a:r>
                  <a:rPr lang="en-GB" sz="2800" b="0" i="0">
                    <a:latin typeface="+mj-lt"/>
                  </a:rPr>
                  <a:t>increases?</a:t>
                </a:r>
                <a:endParaRPr lang="en-GB" sz="2800"/>
              </a:p>
            </p:txBody>
          </p:sp>
        </mc:Choice>
        <mc:Fallback xmlns="">
          <p:sp>
            <p:nvSpPr>
              <p:cNvPr id="7" name="TextBox 6">
                <a:extLst>
                  <a:ext uri="{FF2B5EF4-FFF2-40B4-BE49-F238E27FC236}">
                    <a16:creationId xmlns:a16="http://schemas.microsoft.com/office/drawing/2014/main" id="{F6867EBC-3F62-8E65-F387-4DC18DC69247}"/>
                  </a:ext>
                </a:extLst>
              </p:cNvPr>
              <p:cNvSpPr txBox="1">
                <a:spLocks noRot="1" noChangeAspect="1" noMove="1" noResize="1" noEditPoints="1" noAdjustHandles="1" noChangeArrowheads="1" noChangeShapeType="1" noTextEdit="1"/>
              </p:cNvSpPr>
              <p:nvPr/>
            </p:nvSpPr>
            <p:spPr>
              <a:xfrm>
                <a:off x="880110" y="3371138"/>
                <a:ext cx="3131820" cy="523220"/>
              </a:xfrm>
              <a:prstGeom prst="rect">
                <a:avLst/>
              </a:prstGeom>
              <a:blipFill>
                <a:blip r:embed="rId4"/>
                <a:stretch>
                  <a:fillRect l="-3891" t="-11628" b="-31395"/>
                </a:stretch>
              </a:blipFill>
            </p:spPr>
            <p:txBody>
              <a:bodyPr/>
              <a:lstStyle/>
              <a:p>
                <a:r>
                  <a:rPr lang="en-GB">
                    <a:noFill/>
                  </a:rPr>
                  <a:t> </a:t>
                </a:r>
              </a:p>
            </p:txBody>
          </p:sp>
        </mc:Fallback>
      </mc:AlternateContent>
      <p:sp>
        <p:nvSpPr>
          <p:cNvPr id="11" name="TextBox 10">
            <a:extLst>
              <a:ext uri="{FF2B5EF4-FFF2-40B4-BE49-F238E27FC236}">
                <a16:creationId xmlns:a16="http://schemas.microsoft.com/office/drawing/2014/main" id="{F14DDFC9-8CA2-6BD0-E157-77B1602E2E15}"/>
              </a:ext>
            </a:extLst>
          </p:cNvPr>
          <p:cNvSpPr txBox="1"/>
          <p:nvPr/>
        </p:nvSpPr>
        <p:spPr>
          <a:xfrm>
            <a:off x="880110" y="4374111"/>
            <a:ext cx="6092190" cy="523220"/>
          </a:xfrm>
          <a:prstGeom prst="rect">
            <a:avLst/>
          </a:prstGeom>
          <a:noFill/>
        </p:spPr>
        <p:txBody>
          <a:bodyPr wrap="square" rtlCol="0">
            <a:spAutoFit/>
          </a:bodyPr>
          <a:lstStyle/>
          <a:p>
            <a:pPr algn="l"/>
            <a:r>
              <a:rPr lang="en-GB" sz="2800"/>
              <a:t>c) you use red light instead of green?</a:t>
            </a:r>
          </a:p>
        </p:txBody>
      </p:sp>
      <p:sp>
        <p:nvSpPr>
          <p:cNvPr id="13" name="TextBox 12">
            <a:extLst>
              <a:ext uri="{FF2B5EF4-FFF2-40B4-BE49-F238E27FC236}">
                <a16:creationId xmlns:a16="http://schemas.microsoft.com/office/drawing/2014/main" id="{9D9F4BD8-4E12-9E80-CB50-9F9497D4EBEE}"/>
              </a:ext>
            </a:extLst>
          </p:cNvPr>
          <p:cNvSpPr txBox="1"/>
          <p:nvPr/>
        </p:nvSpPr>
        <p:spPr>
          <a:xfrm>
            <a:off x="880110" y="5347188"/>
            <a:ext cx="7532370" cy="523220"/>
          </a:xfrm>
          <a:prstGeom prst="rect">
            <a:avLst/>
          </a:prstGeom>
          <a:noFill/>
        </p:spPr>
        <p:txBody>
          <a:bodyPr wrap="square" rtlCol="0">
            <a:spAutoFit/>
          </a:bodyPr>
          <a:lstStyle/>
          <a:p>
            <a:pPr algn="l"/>
            <a:r>
              <a:rPr lang="en-GB" sz="2800"/>
              <a:t>d) you use a grating with more lines per mm?</a:t>
            </a:r>
          </a:p>
        </p:txBody>
      </p: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77C9BBB6-AC07-1BC7-3C40-1E6F015A5EA1}"/>
                  </a:ext>
                </a:extLst>
              </p:cNvPr>
              <p:cNvSpPr txBox="1"/>
              <p:nvPr/>
            </p:nvSpPr>
            <p:spPr>
              <a:xfrm>
                <a:off x="2075981" y="2779645"/>
                <a:ext cx="2114550" cy="523220"/>
              </a:xfrm>
              <a:prstGeom prst="rect">
                <a:avLst/>
              </a:prstGeom>
              <a:noFill/>
            </p:spPr>
            <p:txBody>
              <a:bodyPr wrap="square" rtlCol="0">
                <a:spAutoFit/>
              </a:bodyPr>
              <a:lstStyle/>
              <a:p>
                <a:pPr algn="l"/>
                <a14:m>
                  <m:oMath xmlns:m="http://schemas.openxmlformats.org/officeDocument/2006/math">
                    <m:r>
                      <a:rPr lang="en-GB" sz="2800" b="0" i="1" smtClean="0">
                        <a:solidFill>
                          <a:srgbClr val="0070C0"/>
                        </a:solidFill>
                        <a:latin typeface="Cambria Math" panose="02040503050406030204" pitchFamily="18" charset="0"/>
                      </a:rPr>
                      <m:t>𝜃</m:t>
                    </m:r>
                    <m:r>
                      <a:rPr lang="en-GB" sz="2800" b="0" i="1" smtClean="0">
                        <a:solidFill>
                          <a:srgbClr val="0070C0"/>
                        </a:solidFill>
                        <a:latin typeface="Cambria Math" panose="02040503050406030204" pitchFamily="18" charset="0"/>
                      </a:rPr>
                      <m:t> </m:t>
                    </m:r>
                  </m:oMath>
                </a14:m>
                <a:r>
                  <a:rPr lang="en-GB" sz="2800" dirty="0">
                    <a:solidFill>
                      <a:srgbClr val="0070C0"/>
                    </a:solidFill>
                  </a:rPr>
                  <a:t>increases</a:t>
                </a:r>
              </a:p>
            </p:txBody>
          </p:sp>
        </mc:Choice>
        <mc:Fallback xmlns="">
          <p:sp>
            <p:nvSpPr>
              <p:cNvPr id="14" name="TextBox 13">
                <a:extLst>
                  <a:ext uri="{FF2B5EF4-FFF2-40B4-BE49-F238E27FC236}">
                    <a16:creationId xmlns:a16="http://schemas.microsoft.com/office/drawing/2014/main" id="{77C9BBB6-AC07-1BC7-3C40-1E6F015A5EA1}"/>
                  </a:ext>
                </a:extLst>
              </p:cNvPr>
              <p:cNvSpPr txBox="1">
                <a:spLocks noRot="1" noChangeAspect="1" noMove="1" noResize="1" noEditPoints="1" noAdjustHandles="1" noChangeArrowheads="1" noChangeShapeType="1" noTextEdit="1"/>
              </p:cNvSpPr>
              <p:nvPr/>
            </p:nvSpPr>
            <p:spPr>
              <a:xfrm>
                <a:off x="2075981" y="2779645"/>
                <a:ext cx="2114550" cy="523220"/>
              </a:xfrm>
              <a:prstGeom prst="rect">
                <a:avLst/>
              </a:prstGeom>
              <a:blipFill>
                <a:blip r:embed="rId5"/>
                <a:stretch>
                  <a:fillRect t="-12791" b="-3139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7BF3032C-27FA-5D3E-63AC-20BE25CA4E1D}"/>
                  </a:ext>
                </a:extLst>
              </p:cNvPr>
              <p:cNvSpPr txBox="1"/>
              <p:nvPr/>
            </p:nvSpPr>
            <p:spPr>
              <a:xfrm>
                <a:off x="2075981" y="4812887"/>
                <a:ext cx="2114550" cy="523220"/>
              </a:xfrm>
              <a:prstGeom prst="rect">
                <a:avLst/>
              </a:prstGeom>
              <a:noFill/>
            </p:spPr>
            <p:txBody>
              <a:bodyPr wrap="square" rtlCol="0">
                <a:spAutoFit/>
              </a:bodyPr>
              <a:lstStyle/>
              <a:p>
                <a:pPr algn="l"/>
                <a14:m>
                  <m:oMath xmlns:m="http://schemas.openxmlformats.org/officeDocument/2006/math">
                    <m:r>
                      <a:rPr lang="en-GB" sz="2800" b="0" i="1" smtClean="0">
                        <a:solidFill>
                          <a:srgbClr val="0070C0"/>
                        </a:solidFill>
                        <a:latin typeface="Cambria Math" panose="02040503050406030204" pitchFamily="18" charset="0"/>
                      </a:rPr>
                      <m:t>𝜃</m:t>
                    </m:r>
                    <m:r>
                      <a:rPr lang="en-GB" sz="2800" b="0" i="1" smtClean="0">
                        <a:solidFill>
                          <a:srgbClr val="0070C0"/>
                        </a:solidFill>
                        <a:latin typeface="Cambria Math" panose="02040503050406030204" pitchFamily="18" charset="0"/>
                      </a:rPr>
                      <m:t> </m:t>
                    </m:r>
                  </m:oMath>
                </a14:m>
                <a:r>
                  <a:rPr lang="en-GB" sz="2800" dirty="0">
                    <a:solidFill>
                      <a:srgbClr val="0070C0"/>
                    </a:solidFill>
                  </a:rPr>
                  <a:t>increases</a:t>
                </a:r>
              </a:p>
            </p:txBody>
          </p:sp>
        </mc:Choice>
        <mc:Fallback xmlns="">
          <p:sp>
            <p:nvSpPr>
              <p:cNvPr id="17" name="TextBox 16">
                <a:extLst>
                  <a:ext uri="{FF2B5EF4-FFF2-40B4-BE49-F238E27FC236}">
                    <a16:creationId xmlns:a16="http://schemas.microsoft.com/office/drawing/2014/main" id="{7BF3032C-27FA-5D3E-63AC-20BE25CA4E1D}"/>
                  </a:ext>
                </a:extLst>
              </p:cNvPr>
              <p:cNvSpPr txBox="1">
                <a:spLocks noRot="1" noChangeAspect="1" noMove="1" noResize="1" noEditPoints="1" noAdjustHandles="1" noChangeArrowheads="1" noChangeShapeType="1" noTextEdit="1"/>
              </p:cNvSpPr>
              <p:nvPr/>
            </p:nvSpPr>
            <p:spPr>
              <a:xfrm>
                <a:off x="2075981" y="4812887"/>
                <a:ext cx="2114550" cy="523220"/>
              </a:xfrm>
              <a:prstGeom prst="rect">
                <a:avLst/>
              </a:prstGeom>
              <a:blipFill>
                <a:blip r:embed="rId6"/>
                <a:stretch>
                  <a:fillRect t="-12941" b="-3294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288B374E-E4AF-8A7B-8E85-B4E4477D9AFF}"/>
                  </a:ext>
                </a:extLst>
              </p:cNvPr>
              <p:cNvSpPr txBox="1"/>
              <p:nvPr/>
            </p:nvSpPr>
            <p:spPr>
              <a:xfrm>
                <a:off x="2075980" y="5829511"/>
                <a:ext cx="6525776" cy="954107"/>
              </a:xfrm>
              <a:prstGeom prst="rect">
                <a:avLst/>
              </a:prstGeom>
              <a:noFill/>
            </p:spPr>
            <p:txBody>
              <a:bodyPr wrap="square" rtlCol="0">
                <a:spAutoFit/>
              </a:bodyPr>
              <a:lstStyle/>
              <a:p>
                <a:pPr algn="l"/>
                <a14:m>
                  <m:oMath xmlns:m="http://schemas.openxmlformats.org/officeDocument/2006/math">
                    <m:r>
                      <a:rPr lang="en-GB" sz="2800" b="0" i="1" smtClean="0">
                        <a:solidFill>
                          <a:srgbClr val="0070C0"/>
                        </a:solidFill>
                        <a:latin typeface="Cambria Math" panose="02040503050406030204" pitchFamily="18" charset="0"/>
                      </a:rPr>
                      <m:t>𝜃</m:t>
                    </m:r>
                    <m:r>
                      <a:rPr lang="en-GB" sz="2800" b="0" i="1" smtClean="0">
                        <a:solidFill>
                          <a:srgbClr val="0070C0"/>
                        </a:solidFill>
                        <a:latin typeface="Cambria Math" panose="02040503050406030204" pitchFamily="18" charset="0"/>
                      </a:rPr>
                      <m:t> </m:t>
                    </m:r>
                  </m:oMath>
                </a14:m>
                <a:r>
                  <a:rPr lang="en-GB" sz="2800" dirty="0">
                    <a:solidFill>
                      <a:srgbClr val="0070C0"/>
                    </a:solidFill>
                  </a:rPr>
                  <a:t>increases (more lines means </a:t>
                </a:r>
                <a14:m>
                  <m:oMath xmlns:m="http://schemas.openxmlformats.org/officeDocument/2006/math">
                    <m:r>
                      <a:rPr lang="en-GB" sz="2800" b="0" i="1" smtClean="0">
                        <a:solidFill>
                          <a:srgbClr val="0070C0"/>
                        </a:solidFill>
                        <a:latin typeface="Cambria Math" panose="02040503050406030204" pitchFamily="18" charset="0"/>
                      </a:rPr>
                      <m:t>𝑑</m:t>
                    </m:r>
                  </m:oMath>
                </a14:m>
                <a:r>
                  <a:rPr lang="en-GB" sz="2800" dirty="0">
                    <a:solidFill>
                      <a:srgbClr val="0070C0"/>
                    </a:solidFill>
                  </a:rPr>
                  <a:t> is smaller)</a:t>
                </a:r>
              </a:p>
            </p:txBody>
          </p:sp>
        </mc:Choice>
        <mc:Fallback xmlns="">
          <p:sp>
            <p:nvSpPr>
              <p:cNvPr id="23" name="TextBox 22">
                <a:extLst>
                  <a:ext uri="{FF2B5EF4-FFF2-40B4-BE49-F238E27FC236}">
                    <a16:creationId xmlns:a16="http://schemas.microsoft.com/office/drawing/2014/main" id="{288B374E-E4AF-8A7B-8E85-B4E4477D9AFF}"/>
                  </a:ext>
                </a:extLst>
              </p:cNvPr>
              <p:cNvSpPr txBox="1">
                <a:spLocks noRot="1" noChangeAspect="1" noMove="1" noResize="1" noEditPoints="1" noAdjustHandles="1" noChangeArrowheads="1" noChangeShapeType="1" noTextEdit="1"/>
              </p:cNvSpPr>
              <p:nvPr/>
            </p:nvSpPr>
            <p:spPr>
              <a:xfrm>
                <a:off x="2075980" y="5829511"/>
                <a:ext cx="6525776" cy="954107"/>
              </a:xfrm>
              <a:prstGeom prst="rect">
                <a:avLst/>
              </a:prstGeom>
              <a:blipFill>
                <a:blip r:embed="rId7"/>
                <a:stretch>
                  <a:fillRect l="-1963" t="-6369" b="-1656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6" name="TextBox 25">
                <a:extLst>
                  <a:ext uri="{FF2B5EF4-FFF2-40B4-BE49-F238E27FC236}">
                    <a16:creationId xmlns:a16="http://schemas.microsoft.com/office/drawing/2014/main" id="{36F7CBE5-1705-42D5-E9A5-AE20AC2474D8}"/>
                  </a:ext>
                </a:extLst>
              </p:cNvPr>
              <p:cNvSpPr txBox="1"/>
              <p:nvPr/>
            </p:nvSpPr>
            <p:spPr>
              <a:xfrm>
                <a:off x="2075980" y="3809914"/>
                <a:ext cx="2496019" cy="523220"/>
              </a:xfrm>
              <a:prstGeom prst="rect">
                <a:avLst/>
              </a:prstGeom>
              <a:noFill/>
            </p:spPr>
            <p:txBody>
              <a:bodyPr wrap="square" rtlCol="0">
                <a:spAutoFit/>
              </a:bodyPr>
              <a:lstStyle/>
              <a:p>
                <a:pPr algn="l"/>
                <a14:m>
                  <m:oMath xmlns:m="http://schemas.openxmlformats.org/officeDocument/2006/math">
                    <m:r>
                      <a:rPr lang="en-GB" sz="2800" b="0" i="1" smtClean="0">
                        <a:solidFill>
                          <a:srgbClr val="0070C0"/>
                        </a:solidFill>
                        <a:latin typeface="Cambria Math" panose="02040503050406030204" pitchFamily="18" charset="0"/>
                      </a:rPr>
                      <m:t>𝜃</m:t>
                    </m:r>
                    <m:r>
                      <a:rPr lang="en-GB" sz="2800" b="0" i="1" smtClean="0">
                        <a:solidFill>
                          <a:srgbClr val="0070C0"/>
                        </a:solidFill>
                        <a:latin typeface="Cambria Math" panose="02040503050406030204" pitchFamily="18" charset="0"/>
                      </a:rPr>
                      <m:t> </m:t>
                    </m:r>
                  </m:oMath>
                </a14:m>
                <a:r>
                  <a:rPr lang="en-GB" sz="2800" dirty="0">
                    <a:solidFill>
                      <a:srgbClr val="0070C0"/>
                    </a:solidFill>
                  </a:rPr>
                  <a:t>decreases</a:t>
                </a:r>
              </a:p>
            </p:txBody>
          </p:sp>
        </mc:Choice>
        <mc:Fallback xmlns="">
          <p:sp>
            <p:nvSpPr>
              <p:cNvPr id="26" name="TextBox 25">
                <a:extLst>
                  <a:ext uri="{FF2B5EF4-FFF2-40B4-BE49-F238E27FC236}">
                    <a16:creationId xmlns:a16="http://schemas.microsoft.com/office/drawing/2014/main" id="{36F7CBE5-1705-42D5-E9A5-AE20AC2474D8}"/>
                  </a:ext>
                </a:extLst>
              </p:cNvPr>
              <p:cNvSpPr txBox="1">
                <a:spLocks noRot="1" noChangeAspect="1" noMove="1" noResize="1" noEditPoints="1" noAdjustHandles="1" noChangeArrowheads="1" noChangeShapeType="1" noTextEdit="1"/>
              </p:cNvSpPr>
              <p:nvPr/>
            </p:nvSpPr>
            <p:spPr>
              <a:xfrm>
                <a:off x="2075980" y="3809914"/>
                <a:ext cx="2496019" cy="523220"/>
              </a:xfrm>
              <a:prstGeom prst="rect">
                <a:avLst/>
              </a:prstGeom>
              <a:blipFill>
                <a:blip r:embed="rId8"/>
                <a:stretch>
                  <a:fillRect t="-12791" b="-31395"/>
                </a:stretch>
              </a:blipFill>
            </p:spPr>
            <p:txBody>
              <a:bodyPr/>
              <a:lstStyle/>
              <a:p>
                <a:r>
                  <a:rPr lang="en-GB">
                    <a:noFill/>
                  </a:rPr>
                  <a:t> </a:t>
                </a:r>
              </a:p>
            </p:txBody>
          </p:sp>
        </mc:Fallback>
      </mc:AlternateContent>
      <p:grpSp>
        <p:nvGrpSpPr>
          <p:cNvPr id="37" name="Group 36">
            <a:extLst>
              <a:ext uri="{FF2B5EF4-FFF2-40B4-BE49-F238E27FC236}">
                <a16:creationId xmlns:a16="http://schemas.microsoft.com/office/drawing/2014/main" id="{29D2CE33-912D-AB38-E5E3-50240CDB5B67}"/>
              </a:ext>
            </a:extLst>
          </p:cNvPr>
          <p:cNvGrpSpPr/>
          <p:nvPr/>
        </p:nvGrpSpPr>
        <p:grpSpPr>
          <a:xfrm>
            <a:off x="5177790" y="1183640"/>
            <a:ext cx="3851910" cy="2731770"/>
            <a:chOff x="5177790" y="320040"/>
            <a:chExt cx="3851910" cy="2731770"/>
          </a:xfrm>
        </p:grpSpPr>
        <p:sp>
          <p:nvSpPr>
            <p:cNvPr id="3" name="Rectangle 2">
              <a:extLst>
                <a:ext uri="{FF2B5EF4-FFF2-40B4-BE49-F238E27FC236}">
                  <a16:creationId xmlns:a16="http://schemas.microsoft.com/office/drawing/2014/main" id="{1FF52D56-5BA7-4FA2-B1EA-8006078EC2D7}"/>
                </a:ext>
              </a:extLst>
            </p:cNvPr>
            <p:cNvSpPr/>
            <p:nvPr/>
          </p:nvSpPr>
          <p:spPr>
            <a:xfrm>
              <a:off x="5177790" y="320040"/>
              <a:ext cx="3851910" cy="2731770"/>
            </a:xfrm>
            <a:prstGeom prst="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6" name="Group 35">
              <a:extLst>
                <a:ext uri="{FF2B5EF4-FFF2-40B4-BE49-F238E27FC236}">
                  <a16:creationId xmlns:a16="http://schemas.microsoft.com/office/drawing/2014/main" id="{47629240-DE9B-7EE5-1552-B68D86973C13}"/>
                </a:ext>
              </a:extLst>
            </p:cNvPr>
            <p:cNvGrpSpPr/>
            <p:nvPr/>
          </p:nvGrpSpPr>
          <p:grpSpPr>
            <a:xfrm>
              <a:off x="5428342" y="450225"/>
              <a:ext cx="3279354" cy="2423495"/>
              <a:chOff x="86146" y="1429247"/>
              <a:chExt cx="5538042" cy="3856375"/>
            </a:xfrm>
          </p:grpSpPr>
          <p:sp>
            <p:nvSpPr>
              <p:cNvPr id="4" name="Rectangle: Rounded Corners 3">
                <a:extLst>
                  <a:ext uri="{FF2B5EF4-FFF2-40B4-BE49-F238E27FC236}">
                    <a16:creationId xmlns:a16="http://schemas.microsoft.com/office/drawing/2014/main" id="{F0830EAB-BE31-5895-0014-9E62B36A1198}"/>
                  </a:ext>
                </a:extLst>
              </p:cNvPr>
              <p:cNvSpPr/>
              <p:nvPr/>
            </p:nvSpPr>
            <p:spPr>
              <a:xfrm>
                <a:off x="86146" y="3373108"/>
                <a:ext cx="1460310" cy="365078"/>
              </a:xfrm>
              <a:prstGeom prst="roundRect">
                <a:avLst/>
              </a:prstGeom>
              <a:solidFill>
                <a:schemeClr val="bg1">
                  <a:lumMod val="7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100"/>
              </a:p>
            </p:txBody>
          </p:sp>
          <p:cxnSp>
            <p:nvCxnSpPr>
              <p:cNvPr id="8" name="Straight Connector 7">
                <a:extLst>
                  <a:ext uri="{FF2B5EF4-FFF2-40B4-BE49-F238E27FC236}">
                    <a16:creationId xmlns:a16="http://schemas.microsoft.com/office/drawing/2014/main" id="{BD52BC69-AEE7-D55B-55AC-53ECC4CC43D5}"/>
                  </a:ext>
                </a:extLst>
              </p:cNvPr>
              <p:cNvCxnSpPr>
                <a:cxnSpLocks/>
                <a:stCxn id="4" idx="3"/>
              </p:cNvCxnSpPr>
              <p:nvPr/>
            </p:nvCxnSpPr>
            <p:spPr>
              <a:xfrm>
                <a:off x="1546456" y="3555647"/>
                <a:ext cx="95534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7BA723B0-86FD-0688-5B9E-9AAF265F18C6}"/>
                  </a:ext>
                </a:extLst>
              </p:cNvPr>
              <p:cNvSpPr/>
              <p:nvPr/>
            </p:nvSpPr>
            <p:spPr>
              <a:xfrm>
                <a:off x="2488152" y="3292929"/>
                <a:ext cx="45719" cy="499849"/>
              </a:xfrm>
              <a:prstGeom prst="rect">
                <a:avLst/>
              </a:prstGeom>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100"/>
              </a:p>
            </p:txBody>
          </p:sp>
          <p:cxnSp>
            <p:nvCxnSpPr>
              <p:cNvPr id="10" name="Straight Connector 9">
                <a:extLst>
                  <a:ext uri="{FF2B5EF4-FFF2-40B4-BE49-F238E27FC236}">
                    <a16:creationId xmlns:a16="http://schemas.microsoft.com/office/drawing/2014/main" id="{6EE50ACD-9720-2605-1FDF-E0058A8D9415}"/>
                  </a:ext>
                </a:extLst>
              </p:cNvPr>
              <p:cNvCxnSpPr>
                <a:cxnSpLocks/>
                <a:stCxn id="9" idx="3"/>
              </p:cNvCxnSpPr>
              <p:nvPr/>
            </p:nvCxnSpPr>
            <p:spPr>
              <a:xfrm flipV="1">
                <a:off x="2533871" y="1998990"/>
                <a:ext cx="2888550" cy="154386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8B13D22-B13E-C25E-C446-CD01377E6C37}"/>
                  </a:ext>
                </a:extLst>
              </p:cNvPr>
              <p:cNvCxnSpPr>
                <a:cxnSpLocks/>
              </p:cNvCxnSpPr>
              <p:nvPr/>
            </p:nvCxnSpPr>
            <p:spPr>
              <a:xfrm>
                <a:off x="2533871" y="3542853"/>
                <a:ext cx="2823511" cy="159161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4568E2B-FED2-A063-1D1E-31CEA4927A63}"/>
                  </a:ext>
                </a:extLst>
              </p:cNvPr>
              <p:cNvCxnSpPr>
                <a:cxnSpLocks/>
                <a:stCxn id="9" idx="1"/>
              </p:cNvCxnSpPr>
              <p:nvPr/>
            </p:nvCxnSpPr>
            <p:spPr>
              <a:xfrm flipV="1">
                <a:off x="2488152" y="2836438"/>
                <a:ext cx="2934269" cy="70641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BB588F0-0622-D348-9023-D77B7550988F}"/>
                  </a:ext>
                </a:extLst>
              </p:cNvPr>
              <p:cNvCxnSpPr>
                <a:cxnSpLocks/>
              </p:cNvCxnSpPr>
              <p:nvPr/>
            </p:nvCxnSpPr>
            <p:spPr>
              <a:xfrm>
                <a:off x="2511011" y="3542852"/>
                <a:ext cx="2934269" cy="70641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A8ADC84-5BF9-F6F4-445E-4DE0E290AAC7}"/>
                  </a:ext>
                </a:extLst>
              </p:cNvPr>
              <p:cNvCxnSpPr>
                <a:cxnSpLocks/>
                <a:stCxn id="9" idx="3"/>
              </p:cNvCxnSpPr>
              <p:nvPr/>
            </p:nvCxnSpPr>
            <p:spPr>
              <a:xfrm flipV="1">
                <a:off x="2533871" y="3502052"/>
                <a:ext cx="2888550" cy="40802"/>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3431B56B-D6AF-784E-D522-3D233D9DD1D3}"/>
                  </a:ext>
                </a:extLst>
              </p:cNvPr>
              <p:cNvSpPr/>
              <p:nvPr/>
            </p:nvSpPr>
            <p:spPr>
              <a:xfrm>
                <a:off x="5422422" y="1562595"/>
                <a:ext cx="201766" cy="3723027"/>
              </a:xfrm>
              <a:prstGeom prst="rect">
                <a:avLst/>
              </a:prstGeom>
              <a:solidFill>
                <a:schemeClr val="bg1">
                  <a:lumMod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100"/>
              </a:p>
            </p:txBody>
          </p:sp>
          <p:sp>
            <p:nvSpPr>
              <p:cNvPr id="20" name="TextBox 19">
                <a:extLst>
                  <a:ext uri="{FF2B5EF4-FFF2-40B4-BE49-F238E27FC236}">
                    <a16:creationId xmlns:a16="http://schemas.microsoft.com/office/drawing/2014/main" id="{75F088A8-824C-3053-222E-29DA2EC18882}"/>
                  </a:ext>
                </a:extLst>
              </p:cNvPr>
              <p:cNvSpPr txBox="1"/>
              <p:nvPr/>
            </p:nvSpPr>
            <p:spPr>
              <a:xfrm>
                <a:off x="181681" y="2836438"/>
                <a:ext cx="1178125" cy="538722"/>
              </a:xfrm>
              <a:prstGeom prst="rect">
                <a:avLst/>
              </a:prstGeom>
              <a:noFill/>
            </p:spPr>
            <p:txBody>
              <a:bodyPr wrap="none" rtlCol="0">
                <a:spAutoFit/>
              </a:bodyPr>
              <a:lstStyle/>
              <a:p>
                <a:pPr algn="l"/>
                <a:r>
                  <a:rPr lang="en-GB" sz="1600"/>
                  <a:t>Laser</a:t>
                </a:r>
              </a:p>
            </p:txBody>
          </p:sp>
          <p:sp>
            <p:nvSpPr>
              <p:cNvPr id="21" name="TextBox 20">
                <a:extLst>
                  <a:ext uri="{FF2B5EF4-FFF2-40B4-BE49-F238E27FC236}">
                    <a16:creationId xmlns:a16="http://schemas.microsoft.com/office/drawing/2014/main" id="{A9BBD8FD-7B5E-072A-F5BD-4E4A463F7617}"/>
                  </a:ext>
                </a:extLst>
              </p:cNvPr>
              <p:cNvSpPr txBox="1"/>
              <p:nvPr/>
            </p:nvSpPr>
            <p:spPr>
              <a:xfrm>
                <a:off x="1171531" y="1429247"/>
                <a:ext cx="2229710" cy="930520"/>
              </a:xfrm>
              <a:prstGeom prst="rect">
                <a:avLst/>
              </a:prstGeom>
              <a:noFill/>
            </p:spPr>
            <p:txBody>
              <a:bodyPr wrap="square" rtlCol="0">
                <a:spAutoFit/>
              </a:bodyPr>
              <a:lstStyle/>
              <a:p>
                <a:pPr algn="l"/>
                <a:r>
                  <a:rPr lang="en-GB" sz="1600"/>
                  <a:t>Diffraction grating</a:t>
                </a:r>
              </a:p>
            </p:txBody>
          </p:sp>
          <p:cxnSp>
            <p:nvCxnSpPr>
              <p:cNvPr id="22" name="Straight Arrow Connector 21">
                <a:extLst>
                  <a:ext uri="{FF2B5EF4-FFF2-40B4-BE49-F238E27FC236}">
                    <a16:creationId xmlns:a16="http://schemas.microsoft.com/office/drawing/2014/main" id="{4D3E3133-0936-2880-BC7F-CB80DCE19554}"/>
                  </a:ext>
                </a:extLst>
              </p:cNvPr>
              <p:cNvCxnSpPr>
                <a:cxnSpLocks/>
              </p:cNvCxnSpPr>
              <p:nvPr/>
            </p:nvCxnSpPr>
            <p:spPr>
              <a:xfrm>
                <a:off x="2286386" y="2519736"/>
                <a:ext cx="229687" cy="59919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4" name="Freeform: Shape 23">
                <a:extLst>
                  <a:ext uri="{FF2B5EF4-FFF2-40B4-BE49-F238E27FC236}">
                    <a16:creationId xmlns:a16="http://schemas.microsoft.com/office/drawing/2014/main" id="{34E879E1-F82F-0C82-0E29-12976C766D06}"/>
                  </a:ext>
                </a:extLst>
              </p:cNvPr>
              <p:cNvSpPr/>
              <p:nvPr/>
            </p:nvSpPr>
            <p:spPr bwMode="auto">
              <a:xfrm rot="6983644">
                <a:off x="4265451" y="440997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100" b="1" i="0" u="none" strike="noStrike" cap="none" normalizeH="0" baseline="0">
                  <a:ln>
                    <a:noFill/>
                  </a:ln>
                  <a:solidFill>
                    <a:schemeClr val="tx1"/>
                  </a:solidFill>
                  <a:effectLst/>
                  <a:latin typeface="Arial" charset="0"/>
                </a:endParaRPr>
              </a:p>
            </p:txBody>
          </p:sp>
          <p:sp>
            <p:nvSpPr>
              <p:cNvPr id="25" name="Freeform: Shape 24">
                <a:extLst>
                  <a:ext uri="{FF2B5EF4-FFF2-40B4-BE49-F238E27FC236}">
                    <a16:creationId xmlns:a16="http://schemas.microsoft.com/office/drawing/2014/main" id="{1233AE68-60B1-73C6-6ED1-9D31B20FA06A}"/>
                  </a:ext>
                </a:extLst>
              </p:cNvPr>
              <p:cNvSpPr/>
              <p:nvPr/>
            </p:nvSpPr>
            <p:spPr bwMode="auto">
              <a:xfrm rot="14302332" flipV="1">
                <a:off x="4243168" y="245284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100" b="1" i="0" u="none" strike="noStrike" cap="none" normalizeH="0" baseline="0">
                  <a:ln>
                    <a:noFill/>
                  </a:ln>
                  <a:solidFill>
                    <a:schemeClr val="tx1"/>
                  </a:solidFill>
                  <a:effectLst/>
                  <a:latin typeface="Arial" charset="0"/>
                </a:endParaRPr>
              </a:p>
            </p:txBody>
          </p:sp>
          <p:sp>
            <p:nvSpPr>
              <p:cNvPr id="27" name="Freeform: Shape 26">
                <a:extLst>
                  <a:ext uri="{FF2B5EF4-FFF2-40B4-BE49-F238E27FC236}">
                    <a16:creationId xmlns:a16="http://schemas.microsoft.com/office/drawing/2014/main" id="{C3B8DDD6-0665-063E-646E-8178C0D1E64A}"/>
                  </a:ext>
                </a:extLst>
              </p:cNvPr>
              <p:cNvSpPr/>
              <p:nvPr/>
            </p:nvSpPr>
            <p:spPr bwMode="auto">
              <a:xfrm rot="15438100" flipV="1">
                <a:off x="4500093" y="290135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100" b="1" i="0" u="none" strike="noStrike" cap="none" normalizeH="0" baseline="0">
                  <a:ln>
                    <a:noFill/>
                  </a:ln>
                  <a:solidFill>
                    <a:schemeClr val="tx1"/>
                  </a:solidFill>
                  <a:effectLst/>
                  <a:latin typeface="Arial" charset="0"/>
                </a:endParaRPr>
              </a:p>
            </p:txBody>
          </p:sp>
          <p:sp>
            <p:nvSpPr>
              <p:cNvPr id="28" name="Freeform: Shape 27">
                <a:extLst>
                  <a:ext uri="{FF2B5EF4-FFF2-40B4-BE49-F238E27FC236}">
                    <a16:creationId xmlns:a16="http://schemas.microsoft.com/office/drawing/2014/main" id="{60754618-2072-5064-82B1-11B8D27F973A}"/>
                  </a:ext>
                </a:extLst>
              </p:cNvPr>
              <p:cNvSpPr/>
              <p:nvPr/>
            </p:nvSpPr>
            <p:spPr bwMode="auto">
              <a:xfrm rot="6161900">
                <a:off x="4450508" y="3873179"/>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100" b="1" i="0" u="none" strike="noStrike" cap="none" normalizeH="0" baseline="0">
                  <a:ln>
                    <a:noFill/>
                  </a:ln>
                  <a:solidFill>
                    <a:schemeClr val="tx1"/>
                  </a:solidFill>
                  <a:effectLst/>
                  <a:latin typeface="Arial" charset="0"/>
                </a:endParaRPr>
              </a:p>
            </p:txBody>
          </p:sp>
          <p:sp>
            <p:nvSpPr>
              <p:cNvPr id="29" name="Freeform: Shape 28">
                <a:extLst>
                  <a:ext uri="{FF2B5EF4-FFF2-40B4-BE49-F238E27FC236}">
                    <a16:creationId xmlns:a16="http://schemas.microsoft.com/office/drawing/2014/main" id="{3BE894D4-664B-647E-C332-FFF935CC8CAE}"/>
                  </a:ext>
                </a:extLst>
              </p:cNvPr>
              <p:cNvSpPr/>
              <p:nvPr/>
            </p:nvSpPr>
            <p:spPr bwMode="auto">
              <a:xfrm rot="5400000">
                <a:off x="4526890" y="3367457"/>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100" b="1" i="0" u="none" strike="noStrike" cap="none" normalizeH="0" baseline="0">
                  <a:ln>
                    <a:noFill/>
                  </a:ln>
                  <a:solidFill>
                    <a:schemeClr val="tx1"/>
                  </a:solidFill>
                  <a:effectLst/>
                  <a:latin typeface="Arial" charset="0"/>
                </a:endParaRPr>
              </a:p>
            </p:txBody>
          </p:sp>
          <p:sp>
            <p:nvSpPr>
              <p:cNvPr id="30" name="Freeform: Shape 29">
                <a:extLst>
                  <a:ext uri="{FF2B5EF4-FFF2-40B4-BE49-F238E27FC236}">
                    <a16:creationId xmlns:a16="http://schemas.microsoft.com/office/drawing/2014/main" id="{BA898854-968A-8F2F-EEB3-9D8E1F01BDB9}"/>
                  </a:ext>
                </a:extLst>
              </p:cNvPr>
              <p:cNvSpPr/>
              <p:nvPr/>
            </p:nvSpPr>
            <p:spPr bwMode="auto">
              <a:xfrm rot="5400000">
                <a:off x="1819974" y="3397435"/>
                <a:ext cx="179177" cy="288032"/>
              </a:xfrm>
              <a:custGeom>
                <a:avLst/>
                <a:gdLst>
                  <a:gd name="connsiteX0" fmla="*/ 0 w 903768"/>
                  <a:gd name="connsiteY0" fmla="*/ 712382 h 712382"/>
                  <a:gd name="connsiteX1" fmla="*/ 478465 w 903768"/>
                  <a:gd name="connsiteY1" fmla="*/ 0 h 712382"/>
                  <a:gd name="connsiteX2" fmla="*/ 903768 w 903768"/>
                  <a:gd name="connsiteY2" fmla="*/ 680484 h 712382"/>
                  <a:gd name="connsiteX3" fmla="*/ 457200 w 903768"/>
                  <a:gd name="connsiteY3" fmla="*/ 542261 h 712382"/>
                  <a:gd name="connsiteX4" fmla="*/ 0 w 903768"/>
                  <a:gd name="connsiteY4" fmla="*/ 712382 h 712382"/>
                  <a:gd name="connsiteX0" fmla="*/ 0 w 903768"/>
                  <a:gd name="connsiteY0" fmla="*/ 712382 h 723014"/>
                  <a:gd name="connsiteX1" fmla="*/ 478465 w 903768"/>
                  <a:gd name="connsiteY1" fmla="*/ 0 h 723014"/>
                  <a:gd name="connsiteX2" fmla="*/ 903768 w 903768"/>
                  <a:gd name="connsiteY2" fmla="*/ 723014 h 723014"/>
                  <a:gd name="connsiteX3" fmla="*/ 457200 w 903768"/>
                  <a:gd name="connsiteY3" fmla="*/ 542261 h 723014"/>
                  <a:gd name="connsiteX4" fmla="*/ 0 w 903768"/>
                  <a:gd name="connsiteY4" fmla="*/ 712382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768" h="723014">
                    <a:moveTo>
                      <a:pt x="0" y="712382"/>
                    </a:moveTo>
                    <a:lnTo>
                      <a:pt x="478465" y="0"/>
                    </a:lnTo>
                    <a:lnTo>
                      <a:pt x="903768" y="723014"/>
                    </a:lnTo>
                    <a:lnTo>
                      <a:pt x="457200" y="542261"/>
                    </a:lnTo>
                    <a:lnTo>
                      <a:pt x="0" y="712382"/>
                    </a:lnTo>
                    <a:close/>
                  </a:path>
                </a:pathLst>
              </a:custGeom>
              <a:solidFill>
                <a:srgbClr val="FF00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1100" b="1" i="0" u="none" strike="noStrike" cap="none" normalizeH="0" baseline="0">
                  <a:ln>
                    <a:noFill/>
                  </a:ln>
                  <a:solidFill>
                    <a:schemeClr val="tx1"/>
                  </a:solidFill>
                  <a:effectLst/>
                  <a:latin typeface="Arial" charset="0"/>
                </a:endParaRPr>
              </a:p>
            </p:txBody>
          </p:sp>
          <p:sp>
            <p:nvSpPr>
              <p:cNvPr id="31" name="Star: 6 Points 30">
                <a:extLst>
                  <a:ext uri="{FF2B5EF4-FFF2-40B4-BE49-F238E27FC236}">
                    <a16:creationId xmlns:a16="http://schemas.microsoft.com/office/drawing/2014/main" id="{3997BFEB-4B3C-A9EC-F63E-CCC06F4F5D57}"/>
                  </a:ext>
                </a:extLst>
              </p:cNvPr>
              <p:cNvSpPr/>
              <p:nvPr/>
            </p:nvSpPr>
            <p:spPr>
              <a:xfrm>
                <a:off x="5363359" y="4137275"/>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100"/>
              </a:p>
            </p:txBody>
          </p:sp>
          <p:sp>
            <p:nvSpPr>
              <p:cNvPr id="32" name="Star: 6 Points 31">
                <a:extLst>
                  <a:ext uri="{FF2B5EF4-FFF2-40B4-BE49-F238E27FC236}">
                    <a16:creationId xmlns:a16="http://schemas.microsoft.com/office/drawing/2014/main" id="{D4745512-08BF-F7A2-6630-5B1FD133D952}"/>
                  </a:ext>
                </a:extLst>
              </p:cNvPr>
              <p:cNvSpPr/>
              <p:nvPr/>
            </p:nvSpPr>
            <p:spPr>
              <a:xfrm>
                <a:off x="5386878" y="3410461"/>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100"/>
              </a:p>
            </p:txBody>
          </p:sp>
          <p:sp>
            <p:nvSpPr>
              <p:cNvPr id="33" name="Star: 6 Points 32">
                <a:extLst>
                  <a:ext uri="{FF2B5EF4-FFF2-40B4-BE49-F238E27FC236}">
                    <a16:creationId xmlns:a16="http://schemas.microsoft.com/office/drawing/2014/main" id="{9B6A2CEF-197E-3979-26D6-BCF6D2C119E6}"/>
                  </a:ext>
                </a:extLst>
              </p:cNvPr>
              <p:cNvSpPr/>
              <p:nvPr/>
            </p:nvSpPr>
            <p:spPr>
              <a:xfrm>
                <a:off x="5363359" y="2789214"/>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100"/>
              </a:p>
            </p:txBody>
          </p:sp>
          <p:sp>
            <p:nvSpPr>
              <p:cNvPr id="34" name="Star: 6 Points 33">
                <a:extLst>
                  <a:ext uri="{FF2B5EF4-FFF2-40B4-BE49-F238E27FC236}">
                    <a16:creationId xmlns:a16="http://schemas.microsoft.com/office/drawing/2014/main" id="{D648BC2F-B480-FF4B-3052-887FF24A775E}"/>
                  </a:ext>
                </a:extLst>
              </p:cNvPr>
              <p:cNvSpPr/>
              <p:nvPr/>
            </p:nvSpPr>
            <p:spPr>
              <a:xfrm>
                <a:off x="5330437" y="1951238"/>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100"/>
              </a:p>
            </p:txBody>
          </p:sp>
          <p:sp>
            <p:nvSpPr>
              <p:cNvPr id="35" name="Star: 6 Points 34">
                <a:extLst>
                  <a:ext uri="{FF2B5EF4-FFF2-40B4-BE49-F238E27FC236}">
                    <a16:creationId xmlns:a16="http://schemas.microsoft.com/office/drawing/2014/main" id="{63D6E9D8-2C19-BB6C-6EED-82E29FA2654A}"/>
                  </a:ext>
                </a:extLst>
              </p:cNvPr>
              <p:cNvSpPr/>
              <p:nvPr/>
            </p:nvSpPr>
            <p:spPr>
              <a:xfrm>
                <a:off x="5340244" y="5097567"/>
                <a:ext cx="152400" cy="152793"/>
              </a:xfrm>
              <a:prstGeom prst="star6">
                <a:avLst/>
              </a:prstGeom>
              <a:solidFill>
                <a:schemeClr val="bg1"/>
              </a:solidFill>
              <a:ln w="28575">
                <a:solidFill>
                  <a:srgbClr val="FFFF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sz="1100"/>
              </a:p>
            </p:txBody>
          </p:sp>
        </p:grpSp>
      </p:grpSp>
      <p:sp>
        <p:nvSpPr>
          <p:cNvPr id="38" name="Title 37">
            <a:extLst>
              <a:ext uri="{FF2B5EF4-FFF2-40B4-BE49-F238E27FC236}">
                <a16:creationId xmlns:a16="http://schemas.microsoft.com/office/drawing/2014/main" id="{49ED2154-B4BB-5571-E492-9F7DF004C558}"/>
              </a:ext>
            </a:extLst>
          </p:cNvPr>
          <p:cNvSpPr>
            <a:spLocks noGrp="1"/>
          </p:cNvSpPr>
          <p:nvPr>
            <p:ph type="title"/>
          </p:nvPr>
        </p:nvSpPr>
        <p:spPr>
          <a:xfrm>
            <a:off x="241300" y="155246"/>
            <a:ext cx="8724900" cy="590931"/>
          </a:xfrm>
        </p:spPr>
        <p:txBody>
          <a:bodyPr/>
          <a:lstStyle/>
          <a:p>
            <a:r>
              <a:rPr lang="en-GB"/>
              <a:t>Predictions using 𝒏𝝀=𝒅 𝐬𝐢𝐧⁡𝜽 </a:t>
            </a:r>
          </a:p>
        </p:txBody>
      </p:sp>
    </p:spTree>
    <p:extLst>
      <p:ext uri="{BB962C8B-B14F-4D97-AF65-F5344CB8AC3E}">
        <p14:creationId xmlns:p14="http://schemas.microsoft.com/office/powerpoint/2010/main" val="2200325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23" grpId="0"/>
      <p:bldP spid="26"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F7F53C-D01B-1043-31E8-A75F79968B1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9DE3904-EBE1-899B-BE1D-EF0439936139}"/>
              </a:ext>
            </a:extLst>
          </p:cNvPr>
          <p:cNvSpPr>
            <a:spLocks noGrp="1"/>
          </p:cNvSpPr>
          <p:nvPr>
            <p:ph type="title"/>
          </p:nvPr>
        </p:nvSpPr>
        <p:spPr/>
        <p:txBody>
          <a:bodyPr/>
          <a:lstStyle/>
          <a:p>
            <a:r>
              <a:rPr lang="en-GB"/>
              <a:t>Revision Summary</a:t>
            </a: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0C8EA70A-B455-F2AE-1FEB-B50D1FBEA271}"/>
                  </a:ext>
                </a:extLst>
              </p:cNvPr>
              <p:cNvSpPr txBox="1"/>
              <p:nvPr/>
            </p:nvSpPr>
            <p:spPr>
              <a:xfrm>
                <a:off x="417095" y="760016"/>
                <a:ext cx="8460205" cy="6062557"/>
              </a:xfrm>
              <a:prstGeom prst="rect">
                <a:avLst/>
              </a:prstGeom>
              <a:noFill/>
            </p:spPr>
            <p:txBody>
              <a:bodyPr wrap="square" rtlCol="0">
                <a:spAutoFit/>
              </a:bodyPr>
              <a:lstStyle/>
              <a:p>
                <a:pPr algn="l">
                  <a:spcAft>
                    <a:spcPts val="1200"/>
                  </a:spcAft>
                </a:pPr>
                <a:r>
                  <a:rPr lang="en-GB" sz="2800" dirty="0">
                    <a:latin typeface="Arial" panose="020B0604020202020204" pitchFamily="34" charset="0"/>
                    <a:cs typeface="Arial" panose="020B0604020202020204" pitchFamily="34" charset="0"/>
                  </a:rPr>
                  <a:t>Key Definitions: superposition, interference, stationary wave, standing wave, fundamental frequency, node, antinode, harmonic, coherent waves, Young’s slits, diffraction grating, interference pattern.</a:t>
                </a:r>
              </a:p>
              <a:p>
                <a:pPr>
                  <a:spcAft>
                    <a:spcPts val="1200"/>
                  </a:spcAft>
                </a:pPr>
                <a:r>
                  <a:rPr lang="en-GB" sz="2800" dirty="0">
                    <a:latin typeface="Arial" panose="020B0604020202020204" pitchFamily="34" charset="0"/>
                    <a:cs typeface="Arial" panose="020B0604020202020204" pitchFamily="34" charset="0"/>
                  </a:rPr>
                  <a:t>Use:</a:t>
                </a:r>
                <a:r>
                  <a:rPr lang="en-GB" sz="2800" dirty="0"/>
                  <a:t> </a:t>
                </a:r>
                <a14:m>
                  <m:oMath xmlns:m="http://schemas.openxmlformats.org/officeDocument/2006/math">
                    <m:r>
                      <a:rPr lang="en-GB" sz="2800" i="1">
                        <a:latin typeface="Cambria Math" panose="02040503050406030204" pitchFamily="18" charset="0"/>
                      </a:rPr>
                      <m:t>𝑓</m:t>
                    </m:r>
                    <m:r>
                      <a:rPr lang="en-GB" sz="2800" i="1">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r>
                          <a:rPr lang="en-GB" sz="2800" i="1">
                            <a:latin typeface="Cambria Math" panose="02040503050406030204" pitchFamily="18" charset="0"/>
                          </a:rPr>
                          <m:t>𝑙</m:t>
                        </m:r>
                      </m:den>
                    </m:f>
                    <m:rad>
                      <m:radPr>
                        <m:degHide m:val="on"/>
                        <m:ctrlPr>
                          <a:rPr lang="en-GB" sz="2800" i="1">
                            <a:latin typeface="Cambria Math" panose="02040503050406030204" pitchFamily="18" charset="0"/>
                          </a:rPr>
                        </m:ctrlPr>
                      </m:radPr>
                      <m:deg/>
                      <m:e>
                        <m:f>
                          <m:fPr>
                            <m:ctrlPr>
                              <a:rPr lang="en-GB" sz="2800" i="1">
                                <a:latin typeface="Cambria Math" panose="02040503050406030204" pitchFamily="18" charset="0"/>
                              </a:rPr>
                            </m:ctrlPr>
                          </m:fPr>
                          <m:num>
                            <m:r>
                              <a:rPr lang="en-GB" sz="2800" i="1">
                                <a:latin typeface="Cambria Math" panose="02040503050406030204" pitchFamily="18" charset="0"/>
                              </a:rPr>
                              <m:t>𝑇</m:t>
                            </m:r>
                          </m:num>
                          <m:den>
                            <m:r>
                              <a:rPr lang="en-GB" sz="2800" i="1">
                                <a:latin typeface="Cambria Math" panose="02040503050406030204" pitchFamily="18" charset="0"/>
                              </a:rPr>
                              <m:t>𝜇</m:t>
                            </m:r>
                          </m:den>
                        </m:f>
                      </m:e>
                    </m:rad>
                  </m:oMath>
                </a14:m>
                <a:r>
                  <a:rPr lang="en-GB" sz="2800" dirty="0">
                    <a:latin typeface="Arial" panose="020B0604020202020204" pitchFamily="34" charset="0"/>
                    <a:cs typeface="Arial" panose="020B0604020202020204" pitchFamily="34" charset="0"/>
                  </a:rPr>
                  <a:t> ,      </a:t>
                </a:r>
                <a14:m>
                  <m:oMath xmlns:m="http://schemas.openxmlformats.org/officeDocument/2006/math">
                    <m:r>
                      <a:rPr lang="en-GB" sz="2800" i="1" dirty="0">
                        <a:latin typeface="Cambria Math" panose="02040503050406030204" pitchFamily="18" charset="0"/>
                        <a:cs typeface="Arial" panose="020B0604020202020204" pitchFamily="34" charset="0"/>
                      </a:rPr>
                      <m:t>𝑛</m:t>
                    </m:r>
                    <m:r>
                      <a:rPr lang="en-GB" sz="2800" i="1" dirty="0">
                        <a:latin typeface="Cambria Math" panose="02040503050406030204" pitchFamily="18" charset="0"/>
                        <a:cs typeface="Arial" panose="020B0604020202020204" pitchFamily="34" charset="0"/>
                      </a:rPr>
                      <m:t>𝜆</m:t>
                    </m:r>
                    <m:r>
                      <a:rPr lang="en-GB" sz="2800" i="1" dirty="0">
                        <a:latin typeface="Cambria Math" panose="02040503050406030204" pitchFamily="18" charset="0"/>
                        <a:cs typeface="Arial" panose="020B0604020202020204" pitchFamily="34" charset="0"/>
                      </a:rPr>
                      <m:t>=</m:t>
                    </m:r>
                    <m:r>
                      <a:rPr lang="en-GB" sz="2800" i="1" dirty="0">
                        <a:latin typeface="Cambria Math" panose="02040503050406030204" pitchFamily="18" charset="0"/>
                        <a:cs typeface="Arial" panose="020B0604020202020204" pitchFamily="34" charset="0"/>
                      </a:rPr>
                      <m:t>𝑑</m:t>
                    </m:r>
                    <m:func>
                      <m:funcPr>
                        <m:ctrlPr>
                          <a:rPr lang="en-GB" sz="2800" dirty="0">
                            <a:latin typeface="Cambria Math" panose="02040503050406030204" pitchFamily="18" charset="0"/>
                            <a:cs typeface="Arial" panose="020B0604020202020204" pitchFamily="34" charset="0"/>
                          </a:rPr>
                        </m:ctrlPr>
                      </m:funcPr>
                      <m:fName>
                        <m:r>
                          <m:rPr>
                            <m:sty m:val="p"/>
                          </m:rPr>
                          <a:rPr lang="en-GB" sz="2800" dirty="0">
                            <a:latin typeface="Cambria Math" panose="02040503050406030204" pitchFamily="18" charset="0"/>
                            <a:cs typeface="Arial" panose="020B0604020202020204" pitchFamily="34" charset="0"/>
                          </a:rPr>
                          <m:t>sin</m:t>
                        </m:r>
                      </m:fName>
                      <m:e>
                        <m:r>
                          <a:rPr lang="en-GB" sz="2800" i="1" dirty="0">
                            <a:latin typeface="Cambria Math" panose="02040503050406030204" pitchFamily="18" charset="0"/>
                            <a:cs typeface="Arial" panose="020B0604020202020204" pitchFamily="34" charset="0"/>
                          </a:rPr>
                          <m:t>𝜃</m:t>
                        </m:r>
                      </m:e>
                    </m:func>
                  </m:oMath>
                </a14:m>
                <a:endParaRPr lang="en-GB" sz="2800" dirty="0">
                  <a:latin typeface="Arial" panose="020B0604020202020204" pitchFamily="34" charset="0"/>
                  <a:cs typeface="Arial" panose="020B0604020202020204" pitchFamily="34" charset="0"/>
                </a:endParaRPr>
              </a:p>
              <a:p>
                <a:pPr>
                  <a:spcAft>
                    <a:spcPts val="1200"/>
                  </a:spcAft>
                </a:pPr>
                <a:r>
                  <a:rPr lang="en-GB" sz="2800" dirty="0">
                    <a:latin typeface="Arial" panose="020B0604020202020204" pitchFamily="34" charset="0"/>
                    <a:cs typeface="Arial" panose="020B0604020202020204" pitchFamily="34" charset="0"/>
                  </a:rPr>
                  <a:t>Experiments:</a:t>
                </a:r>
              </a:p>
              <a:p>
                <a:pPr>
                  <a:spcAft>
                    <a:spcPts val="1200"/>
                  </a:spcAft>
                </a:pPr>
                <a:r>
                  <a:rPr lang="en-GB" sz="2800" dirty="0">
                    <a:latin typeface="Arial" panose="020B0604020202020204" pitchFamily="34" charset="0"/>
                    <a:cs typeface="Arial" panose="020B0604020202020204" pitchFamily="34" charset="0"/>
                  </a:rPr>
                  <a:t>Verify</a:t>
                </a:r>
                <a:r>
                  <a:rPr lang="en-GB" sz="2800" dirty="0"/>
                  <a:t> </a:t>
                </a:r>
                <a14:m>
                  <m:oMath xmlns:m="http://schemas.openxmlformats.org/officeDocument/2006/math">
                    <m:r>
                      <a:rPr lang="en-GB" sz="2800" i="1">
                        <a:latin typeface="Cambria Math" panose="02040503050406030204" pitchFamily="18" charset="0"/>
                      </a:rPr>
                      <m:t>𝑓</m:t>
                    </m:r>
                    <m:r>
                      <a:rPr lang="en-GB" sz="2800" i="1">
                        <a:latin typeface="Cambria Math" panose="02040503050406030204" pitchFamily="18" charset="0"/>
                      </a:rPr>
                      <m:t>=</m:t>
                    </m:r>
                    <m:f>
                      <m:fPr>
                        <m:ctrlPr>
                          <a:rPr lang="en-GB" sz="2800" i="1">
                            <a:latin typeface="Cambria Math" panose="02040503050406030204" pitchFamily="18" charset="0"/>
                          </a:rPr>
                        </m:ctrlPr>
                      </m:fPr>
                      <m:num>
                        <m:r>
                          <a:rPr lang="en-GB" sz="2800" i="1">
                            <a:latin typeface="Cambria Math" panose="02040503050406030204" pitchFamily="18" charset="0"/>
                          </a:rPr>
                          <m:t>1</m:t>
                        </m:r>
                      </m:num>
                      <m:den>
                        <m:r>
                          <a:rPr lang="en-GB" sz="2800" i="1">
                            <a:latin typeface="Cambria Math" panose="02040503050406030204" pitchFamily="18" charset="0"/>
                          </a:rPr>
                          <m:t>2</m:t>
                        </m:r>
                        <m:r>
                          <a:rPr lang="en-GB" sz="2800" i="1">
                            <a:latin typeface="Cambria Math" panose="02040503050406030204" pitchFamily="18" charset="0"/>
                          </a:rPr>
                          <m:t>𝑙</m:t>
                        </m:r>
                      </m:den>
                    </m:f>
                    <m:rad>
                      <m:radPr>
                        <m:degHide m:val="on"/>
                        <m:ctrlPr>
                          <a:rPr lang="en-GB" sz="2800" i="1">
                            <a:latin typeface="Cambria Math" panose="02040503050406030204" pitchFamily="18" charset="0"/>
                          </a:rPr>
                        </m:ctrlPr>
                      </m:radPr>
                      <m:deg/>
                      <m:e>
                        <m:f>
                          <m:fPr>
                            <m:ctrlPr>
                              <a:rPr lang="en-GB" sz="2800" i="1">
                                <a:latin typeface="Cambria Math" panose="02040503050406030204" pitchFamily="18" charset="0"/>
                              </a:rPr>
                            </m:ctrlPr>
                          </m:fPr>
                          <m:num>
                            <m:r>
                              <a:rPr lang="en-GB" sz="2800" i="1">
                                <a:latin typeface="Cambria Math" panose="02040503050406030204" pitchFamily="18" charset="0"/>
                              </a:rPr>
                              <m:t>𝑇</m:t>
                            </m:r>
                          </m:num>
                          <m:den>
                            <m:r>
                              <a:rPr lang="en-GB" sz="2800" i="1">
                                <a:latin typeface="Cambria Math" panose="02040503050406030204" pitchFamily="18" charset="0"/>
                              </a:rPr>
                              <m:t>𝜇</m:t>
                            </m:r>
                          </m:den>
                        </m:f>
                      </m:e>
                    </m:rad>
                  </m:oMath>
                </a14:m>
                <a:r>
                  <a:rPr lang="en-GB" sz="2800" dirty="0">
                    <a:latin typeface="Arial" panose="020B0604020202020204" pitchFamily="34" charset="0"/>
                    <a:cs typeface="Arial" panose="020B0604020202020204" pitchFamily="34" charset="0"/>
                  </a:rPr>
                  <a:t>     verify </a:t>
                </a:r>
                <a14:m>
                  <m:oMath xmlns:m="http://schemas.openxmlformats.org/officeDocument/2006/math">
                    <m:r>
                      <a:rPr lang="en-GB" sz="2800" b="0" i="1" smtClean="0">
                        <a:latin typeface="Cambria Math" panose="02040503050406030204" pitchFamily="18" charset="0"/>
                        <a:cs typeface="Arial" panose="020B0604020202020204" pitchFamily="34" charset="0"/>
                      </a:rPr>
                      <m:t>𝑓</m:t>
                    </m:r>
                    <m:r>
                      <a:rPr lang="en-GB" sz="2800" b="0" i="1" smtClean="0">
                        <a:latin typeface="Cambria Math" panose="02040503050406030204" pitchFamily="18" charset="0"/>
                        <a:cs typeface="Arial" panose="020B0604020202020204" pitchFamily="34" charset="0"/>
                      </a:rPr>
                      <m:t>∝</m:t>
                    </m:r>
                    <m:f>
                      <m:fPr>
                        <m:ctrlPr>
                          <a:rPr lang="en-GB" sz="2800" b="0" i="1" smtClean="0">
                            <a:latin typeface="Cambria Math" panose="02040503050406030204" pitchFamily="18" charset="0"/>
                            <a:cs typeface="Arial" panose="020B0604020202020204" pitchFamily="34" charset="0"/>
                          </a:rPr>
                        </m:ctrlPr>
                      </m:fPr>
                      <m:num>
                        <m:r>
                          <a:rPr lang="en-GB" sz="2800" b="0" i="1" smtClean="0">
                            <a:latin typeface="Cambria Math" panose="02040503050406030204" pitchFamily="18" charset="0"/>
                            <a:cs typeface="Arial" panose="020B0604020202020204" pitchFamily="34" charset="0"/>
                          </a:rPr>
                          <m:t>1</m:t>
                        </m:r>
                      </m:num>
                      <m:den>
                        <m:r>
                          <a:rPr lang="en-GB" sz="2800" b="0" i="1" smtClean="0">
                            <a:latin typeface="Cambria Math" panose="02040503050406030204" pitchFamily="18" charset="0"/>
                            <a:cs typeface="Arial" panose="020B0604020202020204" pitchFamily="34" charset="0"/>
                          </a:rPr>
                          <m:t>𝑙</m:t>
                        </m:r>
                      </m:den>
                    </m:f>
                  </m:oMath>
                </a14:m>
                <a:endParaRPr lang="en-GB" sz="2800" dirty="0">
                  <a:latin typeface="Arial" panose="020B0604020202020204" pitchFamily="34" charset="0"/>
                  <a:cs typeface="Arial" panose="020B0604020202020204" pitchFamily="34" charset="0"/>
                </a:endParaRPr>
              </a:p>
              <a:p>
                <a:pPr algn="l">
                  <a:spcAft>
                    <a:spcPts val="1200"/>
                  </a:spcAft>
                </a:pPr>
                <a:r>
                  <a:rPr lang="en-GB" sz="2800" dirty="0">
                    <a:latin typeface="Arial" panose="020B0604020202020204" pitchFamily="34" charset="0"/>
                    <a:cs typeface="Arial" panose="020B0604020202020204" pitchFamily="34" charset="0"/>
                  </a:rPr>
                  <a:t>Investigate the wave nature of light. </a:t>
                </a:r>
              </a:p>
              <a:p>
                <a:pPr>
                  <a:spcAft>
                    <a:spcPts val="1200"/>
                  </a:spcAft>
                </a:pPr>
                <a:r>
                  <a:rPr lang="en-GB" sz="2800" dirty="0">
                    <a:latin typeface="Arial" panose="020B0604020202020204" pitchFamily="34" charset="0"/>
                    <a:cs typeface="Arial" panose="020B0604020202020204" pitchFamily="34" charset="0"/>
                  </a:rPr>
                  <a:t>Measure wavelength of light</a:t>
                </a:r>
              </a:p>
            </p:txBody>
          </p:sp>
        </mc:Choice>
        <mc:Fallback xmlns="">
          <p:sp>
            <p:nvSpPr>
              <p:cNvPr id="3" name="TextBox 2">
                <a:extLst>
                  <a:ext uri="{FF2B5EF4-FFF2-40B4-BE49-F238E27FC236}">
                    <a16:creationId xmlns:a16="http://schemas.microsoft.com/office/drawing/2014/main" id="{0C8EA70A-B455-F2AE-1FEB-B50D1FBEA271}"/>
                  </a:ext>
                </a:extLst>
              </p:cNvPr>
              <p:cNvSpPr txBox="1">
                <a:spLocks noRot="1" noChangeAspect="1" noMove="1" noResize="1" noEditPoints="1" noAdjustHandles="1" noChangeArrowheads="1" noChangeShapeType="1" noTextEdit="1"/>
              </p:cNvSpPr>
              <p:nvPr/>
            </p:nvSpPr>
            <p:spPr>
              <a:xfrm>
                <a:off x="417095" y="760016"/>
                <a:ext cx="8460205" cy="6062557"/>
              </a:xfrm>
              <a:prstGeom prst="rect">
                <a:avLst/>
              </a:prstGeom>
              <a:blipFill>
                <a:blip r:embed="rId2"/>
                <a:stretch>
                  <a:fillRect l="-1441" t="-1107" r="-1297" b="-1911"/>
                </a:stretch>
              </a:blipFill>
            </p:spPr>
            <p:txBody>
              <a:bodyPr/>
              <a:lstStyle/>
              <a:p>
                <a:r>
                  <a:rPr lang="en-GB">
                    <a:noFill/>
                  </a:rPr>
                  <a:t> </a:t>
                </a:r>
              </a:p>
            </p:txBody>
          </p:sp>
        </mc:Fallback>
      </mc:AlternateContent>
    </p:spTree>
    <p:extLst>
      <p:ext uri="{BB962C8B-B14F-4D97-AF65-F5344CB8AC3E}">
        <p14:creationId xmlns:p14="http://schemas.microsoft.com/office/powerpoint/2010/main" val="3459706242"/>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1FE9D0-68F5-4A26-D6A8-3D9650BF11C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9A23047-EE70-346C-3A4F-7069B1BFB6B4}"/>
              </a:ext>
            </a:extLst>
          </p:cNvPr>
          <p:cNvSpPr>
            <a:spLocks noGrp="1"/>
          </p:cNvSpPr>
          <p:nvPr>
            <p:ph type="title"/>
          </p:nvPr>
        </p:nvSpPr>
        <p:spPr/>
        <p:txBody>
          <a:bodyPr/>
          <a:lstStyle/>
          <a:p>
            <a:r>
              <a:rPr lang="en-GB"/>
              <a:t>Please give feedback…</a:t>
            </a:r>
            <a:endParaRPr lang="en-US"/>
          </a:p>
        </p:txBody>
      </p:sp>
      <p:sp>
        <p:nvSpPr>
          <p:cNvPr id="3" name="TextBox 2">
            <a:extLst>
              <a:ext uri="{FF2B5EF4-FFF2-40B4-BE49-F238E27FC236}">
                <a16:creationId xmlns:a16="http://schemas.microsoft.com/office/drawing/2014/main" id="{19FDEAEE-B75C-6438-0B5A-6A91A0E54FED}"/>
              </a:ext>
            </a:extLst>
          </p:cNvPr>
          <p:cNvSpPr txBox="1"/>
          <p:nvPr/>
        </p:nvSpPr>
        <p:spPr>
          <a:xfrm>
            <a:off x="727140" y="1418216"/>
            <a:ext cx="7722248" cy="3108543"/>
          </a:xfrm>
          <a:prstGeom prst="rect">
            <a:avLst/>
          </a:prstGeom>
          <a:noFill/>
        </p:spPr>
        <p:txBody>
          <a:bodyPr wrap="square" rtlCol="0">
            <a:spAutoFit/>
          </a:bodyPr>
          <a:lstStyle/>
          <a:p>
            <a:pPr algn="l"/>
            <a:r>
              <a:rPr lang="en-GB" sz="2800">
                <a:latin typeface="Arial" panose="020B0604020202020204" pitchFamily="34" charset="0"/>
                <a:cs typeface="Arial" panose="020B0604020202020204" pitchFamily="34" charset="0"/>
              </a:rPr>
              <a:t>Teachers: if anything was unclear, incorrect or missing, send me a WhatsApp or email with feedback. </a:t>
            </a:r>
          </a:p>
          <a:p>
            <a:pPr algn="l"/>
            <a:endParaRPr lang="en-GB" sz="2800">
              <a:latin typeface="Arial" panose="020B0604020202020204" pitchFamily="34" charset="0"/>
              <a:cs typeface="Arial" panose="020B0604020202020204" pitchFamily="34" charset="0"/>
            </a:endParaRPr>
          </a:p>
          <a:p>
            <a:pPr algn="l"/>
            <a:r>
              <a:rPr lang="en-GB" sz="2800">
                <a:latin typeface="Arial" panose="020B0604020202020204" pitchFamily="34" charset="0"/>
                <a:cs typeface="Arial" panose="020B0604020202020204" pitchFamily="34" charset="0"/>
              </a:rPr>
              <a:t>Students: give feedback via your teacher.</a:t>
            </a:r>
          </a:p>
          <a:p>
            <a:pPr algn="l"/>
            <a:endParaRPr lang="en-GB" sz="2800">
              <a:latin typeface="Arial" panose="020B0604020202020204" pitchFamily="34" charset="0"/>
              <a:cs typeface="Arial" panose="020B0604020202020204" pitchFamily="34" charset="0"/>
            </a:endParaRPr>
          </a:p>
          <a:p>
            <a:pPr algn="l"/>
            <a:r>
              <a:rPr lang="en-GB" sz="2800">
                <a:latin typeface="Arial" panose="020B0604020202020204" pitchFamily="34" charset="0"/>
                <a:cs typeface="Arial" panose="020B0604020202020204" pitchFamily="34" charset="0"/>
              </a:rPr>
              <a:t>There is always room for improvement. </a:t>
            </a:r>
          </a:p>
        </p:txBody>
      </p:sp>
    </p:spTree>
    <p:extLst>
      <p:ext uri="{BB962C8B-B14F-4D97-AF65-F5344CB8AC3E}">
        <p14:creationId xmlns:p14="http://schemas.microsoft.com/office/powerpoint/2010/main" val="280236164"/>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1B1D63-21B6-EBBA-0231-BE08F02C737B}"/>
              </a:ext>
            </a:extLst>
          </p:cNvPr>
          <p:cNvSpPr>
            <a:spLocks noGrp="1"/>
          </p:cNvSpPr>
          <p:nvPr>
            <p:ph type="title"/>
          </p:nvPr>
        </p:nvSpPr>
        <p:spPr>
          <a:xfrm>
            <a:off x="628650" y="1779254"/>
            <a:ext cx="7886700" cy="2529923"/>
          </a:xfrm>
        </p:spPr>
        <p:txBody>
          <a:bodyPr/>
          <a:lstStyle/>
          <a:p>
            <a:r>
              <a:rPr lang="en-GB"/>
              <a:t>Additional slides</a:t>
            </a:r>
          </a:p>
        </p:txBody>
      </p:sp>
    </p:spTree>
    <p:extLst>
      <p:ext uri="{BB962C8B-B14F-4D97-AF65-F5344CB8AC3E}">
        <p14:creationId xmlns:p14="http://schemas.microsoft.com/office/powerpoint/2010/main" val="1846219953"/>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39A346-484E-0C2C-A9A8-654B83D58FF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5BAAC6E-1341-3373-F096-AA873A7D9B5A}"/>
              </a:ext>
            </a:extLst>
          </p:cNvPr>
          <p:cNvSpPr>
            <a:spLocks noGrp="1"/>
          </p:cNvSpPr>
          <p:nvPr>
            <p:ph type="title"/>
          </p:nvPr>
        </p:nvSpPr>
        <p:spPr/>
        <p:txBody>
          <a:bodyPr/>
          <a:lstStyle/>
          <a:p>
            <a:r>
              <a:rPr lang="en-GB" dirty="0"/>
              <a:t>Resources</a:t>
            </a:r>
          </a:p>
        </p:txBody>
      </p:sp>
      <p:sp>
        <p:nvSpPr>
          <p:cNvPr id="4" name="Freeform: Shape 3">
            <a:extLst>
              <a:ext uri="{FF2B5EF4-FFF2-40B4-BE49-F238E27FC236}">
                <a16:creationId xmlns:a16="http://schemas.microsoft.com/office/drawing/2014/main" id="{0CD0B78B-2499-22D7-4D70-78CA64563DE8}"/>
              </a:ext>
            </a:extLst>
          </p:cNvPr>
          <p:cNvSpPr/>
          <p:nvPr/>
        </p:nvSpPr>
        <p:spPr>
          <a:xfrm>
            <a:off x="666943" y="2137629"/>
            <a:ext cx="1330786" cy="521489"/>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 name="csX0" fmla="*/ 5753731 w 5753731"/>
              <a:gd name="csY0" fmla="*/ 786287 h 1568478"/>
              <a:gd name="csX1" fmla="*/ 5393316 w 5753731"/>
              <a:gd name="csY1" fmla="*/ 1338707 h 1568478"/>
              <a:gd name="csX2" fmla="*/ 5214403 w 5753731"/>
              <a:gd name="csY2" fmla="*/ 1507191 h 1568478"/>
              <a:gd name="csX3" fmla="*/ 5033213 w 5753731"/>
              <a:gd name="csY3" fmla="*/ 1568477 h 1568478"/>
              <a:gd name="csX4" fmla="*/ 4854336 w 5753731"/>
              <a:gd name="csY4" fmla="*/ 1507230 h 1568478"/>
              <a:gd name="csX5" fmla="*/ 4666207 w 5753731"/>
              <a:gd name="csY5" fmla="*/ 1329449 h 1568478"/>
              <a:gd name="csX6" fmla="*/ 4493022 w 5753731"/>
              <a:gd name="csY6" fmla="*/ 1085349 h 1568478"/>
              <a:gd name="csX7" fmla="*/ 4314714 w 5753731"/>
              <a:gd name="csY7" fmla="*/ 783640 h 1568478"/>
              <a:gd name="csX8" fmla="*/ 4134022 w 5753731"/>
              <a:gd name="csY8" fmla="*/ 482628 h 1568478"/>
              <a:gd name="csX9" fmla="*/ 3954503 w 5753731"/>
              <a:gd name="csY9" fmla="*/ 229120 h 1568478"/>
              <a:gd name="csX10" fmla="*/ 3774524 w 5753731"/>
              <a:gd name="csY10" fmla="*/ 60708 h 1568478"/>
              <a:gd name="csX11" fmla="*/ 3593903 w 5753731"/>
              <a:gd name="csY11" fmla="*/ 2 h 1568478"/>
              <a:gd name="csX12" fmla="*/ 3414457 w 5753731"/>
              <a:gd name="csY12" fmla="*/ 61946 h 1568478"/>
              <a:gd name="csX13" fmla="*/ 3237405 w 5753731"/>
              <a:gd name="csY13" fmla="*/ 227390 h 1568478"/>
              <a:gd name="csX14" fmla="*/ 3054471 w 5753731"/>
              <a:gd name="csY14" fmla="*/ 484860 h 1568478"/>
              <a:gd name="csX15" fmla="*/ 2877610 w 5753731"/>
              <a:gd name="csY15" fmla="*/ 784917 h 1568478"/>
              <a:gd name="csX16" fmla="*/ 2877597 w 5753731"/>
              <a:gd name="csY16" fmla="*/ 782753 h 1568478"/>
              <a:gd name="csX17" fmla="*/ 2876122 w 5753731"/>
              <a:gd name="csY17" fmla="*/ 786288 h 1568478"/>
              <a:gd name="csX18" fmla="*/ 2697604 w 5753731"/>
              <a:gd name="csY18" fmla="*/ 1080368 h 1568478"/>
              <a:gd name="csX19" fmla="*/ 2515707 w 5753731"/>
              <a:gd name="csY19" fmla="*/ 1338708 h 1568478"/>
              <a:gd name="csX20" fmla="*/ 2336794 w 5753731"/>
              <a:gd name="csY20" fmla="*/ 1507192 h 1568478"/>
              <a:gd name="csX21" fmla="*/ 2155604 w 5753731"/>
              <a:gd name="csY21" fmla="*/ 1568478 h 1568478"/>
              <a:gd name="csX22" fmla="*/ 1976727 w 5753731"/>
              <a:gd name="csY22" fmla="*/ 1507231 h 1568478"/>
              <a:gd name="csX23" fmla="*/ 1788598 w 5753731"/>
              <a:gd name="csY23" fmla="*/ 1329450 h 1568478"/>
              <a:gd name="csX24" fmla="*/ 1615413 w 5753731"/>
              <a:gd name="csY24" fmla="*/ 1085350 h 1568478"/>
              <a:gd name="csX25" fmla="*/ 1437105 w 5753731"/>
              <a:gd name="csY25" fmla="*/ 783641 h 1568478"/>
              <a:gd name="csX26" fmla="*/ 1256413 w 5753731"/>
              <a:gd name="csY26" fmla="*/ 482629 h 1568478"/>
              <a:gd name="csX27" fmla="*/ 1076894 w 5753731"/>
              <a:gd name="csY27" fmla="*/ 229121 h 1568478"/>
              <a:gd name="csX28" fmla="*/ 896915 w 5753731"/>
              <a:gd name="csY28" fmla="*/ 60709 h 1568478"/>
              <a:gd name="csX29" fmla="*/ 716294 w 5753731"/>
              <a:gd name="csY29" fmla="*/ 3 h 1568478"/>
              <a:gd name="csX30" fmla="*/ 536848 w 5753731"/>
              <a:gd name="csY30" fmla="*/ 61947 h 1568478"/>
              <a:gd name="csX31" fmla="*/ 359796 w 5753731"/>
              <a:gd name="csY31" fmla="*/ 227391 h 1568478"/>
              <a:gd name="csX32" fmla="*/ 176862 w 5753731"/>
              <a:gd name="csY32" fmla="*/ 484861 h 1568478"/>
              <a:gd name="csX33" fmla="*/ 0 w 5753731"/>
              <a:gd name="csY33" fmla="*/ 784918 h 1568478"/>
              <a:gd name="csX0" fmla="*/ 5393316 w 5393315"/>
              <a:gd name="csY0" fmla="*/ 1338707 h 1568478"/>
              <a:gd name="csX1" fmla="*/ 5214403 w 5393315"/>
              <a:gd name="csY1" fmla="*/ 1507191 h 1568478"/>
              <a:gd name="csX2" fmla="*/ 5033213 w 5393315"/>
              <a:gd name="csY2" fmla="*/ 1568477 h 1568478"/>
              <a:gd name="csX3" fmla="*/ 4854336 w 5393315"/>
              <a:gd name="csY3" fmla="*/ 1507230 h 1568478"/>
              <a:gd name="csX4" fmla="*/ 4666207 w 5393315"/>
              <a:gd name="csY4" fmla="*/ 1329449 h 1568478"/>
              <a:gd name="csX5" fmla="*/ 4493022 w 5393315"/>
              <a:gd name="csY5" fmla="*/ 1085349 h 1568478"/>
              <a:gd name="csX6" fmla="*/ 4314714 w 5393315"/>
              <a:gd name="csY6" fmla="*/ 783640 h 1568478"/>
              <a:gd name="csX7" fmla="*/ 4134022 w 5393315"/>
              <a:gd name="csY7" fmla="*/ 482628 h 1568478"/>
              <a:gd name="csX8" fmla="*/ 3954503 w 5393315"/>
              <a:gd name="csY8" fmla="*/ 229120 h 1568478"/>
              <a:gd name="csX9" fmla="*/ 3774524 w 5393315"/>
              <a:gd name="csY9" fmla="*/ 60708 h 1568478"/>
              <a:gd name="csX10" fmla="*/ 3593903 w 5393315"/>
              <a:gd name="csY10" fmla="*/ 2 h 1568478"/>
              <a:gd name="csX11" fmla="*/ 3414457 w 5393315"/>
              <a:gd name="csY11" fmla="*/ 61946 h 1568478"/>
              <a:gd name="csX12" fmla="*/ 3237405 w 5393315"/>
              <a:gd name="csY12" fmla="*/ 227390 h 1568478"/>
              <a:gd name="csX13" fmla="*/ 3054471 w 5393315"/>
              <a:gd name="csY13" fmla="*/ 484860 h 1568478"/>
              <a:gd name="csX14" fmla="*/ 2877610 w 5393315"/>
              <a:gd name="csY14" fmla="*/ 784917 h 1568478"/>
              <a:gd name="csX15" fmla="*/ 2877597 w 5393315"/>
              <a:gd name="csY15" fmla="*/ 782753 h 1568478"/>
              <a:gd name="csX16" fmla="*/ 2876122 w 5393315"/>
              <a:gd name="csY16" fmla="*/ 786288 h 1568478"/>
              <a:gd name="csX17" fmla="*/ 2697604 w 5393315"/>
              <a:gd name="csY17" fmla="*/ 1080368 h 1568478"/>
              <a:gd name="csX18" fmla="*/ 2515707 w 5393315"/>
              <a:gd name="csY18" fmla="*/ 1338708 h 1568478"/>
              <a:gd name="csX19" fmla="*/ 2336794 w 5393315"/>
              <a:gd name="csY19" fmla="*/ 1507192 h 1568478"/>
              <a:gd name="csX20" fmla="*/ 2155604 w 5393315"/>
              <a:gd name="csY20" fmla="*/ 1568478 h 1568478"/>
              <a:gd name="csX21" fmla="*/ 1976727 w 5393315"/>
              <a:gd name="csY21" fmla="*/ 1507231 h 1568478"/>
              <a:gd name="csX22" fmla="*/ 1788598 w 5393315"/>
              <a:gd name="csY22" fmla="*/ 1329450 h 1568478"/>
              <a:gd name="csX23" fmla="*/ 1615413 w 5393315"/>
              <a:gd name="csY23" fmla="*/ 1085350 h 1568478"/>
              <a:gd name="csX24" fmla="*/ 1437105 w 5393315"/>
              <a:gd name="csY24" fmla="*/ 783641 h 1568478"/>
              <a:gd name="csX25" fmla="*/ 1256413 w 5393315"/>
              <a:gd name="csY25" fmla="*/ 482629 h 1568478"/>
              <a:gd name="csX26" fmla="*/ 1076894 w 5393315"/>
              <a:gd name="csY26" fmla="*/ 229121 h 1568478"/>
              <a:gd name="csX27" fmla="*/ 896915 w 5393315"/>
              <a:gd name="csY27" fmla="*/ 60709 h 1568478"/>
              <a:gd name="csX28" fmla="*/ 716294 w 5393315"/>
              <a:gd name="csY28" fmla="*/ 3 h 1568478"/>
              <a:gd name="csX29" fmla="*/ 536848 w 5393315"/>
              <a:gd name="csY29" fmla="*/ 61947 h 1568478"/>
              <a:gd name="csX30" fmla="*/ 359796 w 5393315"/>
              <a:gd name="csY30" fmla="*/ 227391 h 1568478"/>
              <a:gd name="csX31" fmla="*/ 176862 w 5393315"/>
              <a:gd name="csY31" fmla="*/ 484861 h 1568478"/>
              <a:gd name="csX32" fmla="*/ 0 w 5393315"/>
              <a:gd name="csY32" fmla="*/ 784918 h 1568478"/>
              <a:gd name="csX0" fmla="*/ 5393316 w 5393315"/>
              <a:gd name="csY0" fmla="*/ 1338707 h 1576719"/>
              <a:gd name="csX1" fmla="*/ 5033213 w 5393315"/>
              <a:gd name="csY1" fmla="*/ 1568477 h 1576719"/>
              <a:gd name="csX2" fmla="*/ 4854336 w 5393315"/>
              <a:gd name="csY2" fmla="*/ 1507230 h 1576719"/>
              <a:gd name="csX3" fmla="*/ 4666207 w 5393315"/>
              <a:gd name="csY3" fmla="*/ 1329449 h 1576719"/>
              <a:gd name="csX4" fmla="*/ 4493022 w 5393315"/>
              <a:gd name="csY4" fmla="*/ 1085349 h 1576719"/>
              <a:gd name="csX5" fmla="*/ 4314714 w 5393315"/>
              <a:gd name="csY5" fmla="*/ 783640 h 1576719"/>
              <a:gd name="csX6" fmla="*/ 4134022 w 5393315"/>
              <a:gd name="csY6" fmla="*/ 482628 h 1576719"/>
              <a:gd name="csX7" fmla="*/ 3954503 w 5393315"/>
              <a:gd name="csY7" fmla="*/ 229120 h 1576719"/>
              <a:gd name="csX8" fmla="*/ 3774524 w 5393315"/>
              <a:gd name="csY8" fmla="*/ 60708 h 1576719"/>
              <a:gd name="csX9" fmla="*/ 3593903 w 5393315"/>
              <a:gd name="csY9" fmla="*/ 2 h 1576719"/>
              <a:gd name="csX10" fmla="*/ 3414457 w 5393315"/>
              <a:gd name="csY10" fmla="*/ 61946 h 1576719"/>
              <a:gd name="csX11" fmla="*/ 3237405 w 5393315"/>
              <a:gd name="csY11" fmla="*/ 227390 h 1576719"/>
              <a:gd name="csX12" fmla="*/ 3054471 w 5393315"/>
              <a:gd name="csY12" fmla="*/ 484860 h 1576719"/>
              <a:gd name="csX13" fmla="*/ 2877610 w 5393315"/>
              <a:gd name="csY13" fmla="*/ 784917 h 1576719"/>
              <a:gd name="csX14" fmla="*/ 2877597 w 5393315"/>
              <a:gd name="csY14" fmla="*/ 782753 h 1576719"/>
              <a:gd name="csX15" fmla="*/ 2876122 w 5393315"/>
              <a:gd name="csY15" fmla="*/ 786288 h 1576719"/>
              <a:gd name="csX16" fmla="*/ 2697604 w 5393315"/>
              <a:gd name="csY16" fmla="*/ 1080368 h 1576719"/>
              <a:gd name="csX17" fmla="*/ 2515707 w 5393315"/>
              <a:gd name="csY17" fmla="*/ 1338708 h 1576719"/>
              <a:gd name="csX18" fmla="*/ 2336794 w 5393315"/>
              <a:gd name="csY18" fmla="*/ 1507192 h 1576719"/>
              <a:gd name="csX19" fmla="*/ 2155604 w 5393315"/>
              <a:gd name="csY19" fmla="*/ 1568478 h 1576719"/>
              <a:gd name="csX20" fmla="*/ 1976727 w 5393315"/>
              <a:gd name="csY20" fmla="*/ 1507231 h 1576719"/>
              <a:gd name="csX21" fmla="*/ 1788598 w 5393315"/>
              <a:gd name="csY21" fmla="*/ 1329450 h 1576719"/>
              <a:gd name="csX22" fmla="*/ 1615413 w 5393315"/>
              <a:gd name="csY22" fmla="*/ 1085350 h 1576719"/>
              <a:gd name="csX23" fmla="*/ 1437105 w 5393315"/>
              <a:gd name="csY23" fmla="*/ 783641 h 1576719"/>
              <a:gd name="csX24" fmla="*/ 1256413 w 5393315"/>
              <a:gd name="csY24" fmla="*/ 482629 h 1576719"/>
              <a:gd name="csX25" fmla="*/ 1076894 w 5393315"/>
              <a:gd name="csY25" fmla="*/ 229121 h 1576719"/>
              <a:gd name="csX26" fmla="*/ 896915 w 5393315"/>
              <a:gd name="csY26" fmla="*/ 60709 h 1576719"/>
              <a:gd name="csX27" fmla="*/ 716294 w 5393315"/>
              <a:gd name="csY27" fmla="*/ 3 h 1576719"/>
              <a:gd name="csX28" fmla="*/ 536848 w 5393315"/>
              <a:gd name="csY28" fmla="*/ 61947 h 1576719"/>
              <a:gd name="csX29" fmla="*/ 359796 w 5393315"/>
              <a:gd name="csY29" fmla="*/ 227391 h 1576719"/>
              <a:gd name="csX30" fmla="*/ 176862 w 5393315"/>
              <a:gd name="csY30" fmla="*/ 484861 h 1576719"/>
              <a:gd name="csX31" fmla="*/ 0 w 5393315"/>
              <a:gd name="csY31" fmla="*/ 784918 h 1576719"/>
              <a:gd name="csX0" fmla="*/ 5033213 w 5033214"/>
              <a:gd name="csY0" fmla="*/ 1568477 h 1576719"/>
              <a:gd name="csX1" fmla="*/ 4854336 w 5033214"/>
              <a:gd name="csY1" fmla="*/ 1507230 h 1576719"/>
              <a:gd name="csX2" fmla="*/ 4666207 w 5033214"/>
              <a:gd name="csY2" fmla="*/ 1329449 h 1576719"/>
              <a:gd name="csX3" fmla="*/ 4493022 w 5033214"/>
              <a:gd name="csY3" fmla="*/ 1085349 h 1576719"/>
              <a:gd name="csX4" fmla="*/ 4314714 w 5033214"/>
              <a:gd name="csY4" fmla="*/ 783640 h 1576719"/>
              <a:gd name="csX5" fmla="*/ 4134022 w 5033214"/>
              <a:gd name="csY5" fmla="*/ 482628 h 1576719"/>
              <a:gd name="csX6" fmla="*/ 3954503 w 5033214"/>
              <a:gd name="csY6" fmla="*/ 229120 h 1576719"/>
              <a:gd name="csX7" fmla="*/ 3774524 w 5033214"/>
              <a:gd name="csY7" fmla="*/ 60708 h 1576719"/>
              <a:gd name="csX8" fmla="*/ 3593903 w 5033214"/>
              <a:gd name="csY8" fmla="*/ 2 h 1576719"/>
              <a:gd name="csX9" fmla="*/ 3414457 w 5033214"/>
              <a:gd name="csY9" fmla="*/ 61946 h 1576719"/>
              <a:gd name="csX10" fmla="*/ 3237405 w 5033214"/>
              <a:gd name="csY10" fmla="*/ 227390 h 1576719"/>
              <a:gd name="csX11" fmla="*/ 3054471 w 5033214"/>
              <a:gd name="csY11" fmla="*/ 484860 h 1576719"/>
              <a:gd name="csX12" fmla="*/ 2877610 w 5033214"/>
              <a:gd name="csY12" fmla="*/ 784917 h 1576719"/>
              <a:gd name="csX13" fmla="*/ 2877597 w 5033214"/>
              <a:gd name="csY13" fmla="*/ 782753 h 1576719"/>
              <a:gd name="csX14" fmla="*/ 2876122 w 5033214"/>
              <a:gd name="csY14" fmla="*/ 786288 h 1576719"/>
              <a:gd name="csX15" fmla="*/ 2697604 w 5033214"/>
              <a:gd name="csY15" fmla="*/ 1080368 h 1576719"/>
              <a:gd name="csX16" fmla="*/ 2515707 w 5033214"/>
              <a:gd name="csY16" fmla="*/ 1338708 h 1576719"/>
              <a:gd name="csX17" fmla="*/ 2336794 w 5033214"/>
              <a:gd name="csY17" fmla="*/ 1507192 h 1576719"/>
              <a:gd name="csX18" fmla="*/ 2155604 w 5033214"/>
              <a:gd name="csY18" fmla="*/ 1568478 h 1576719"/>
              <a:gd name="csX19" fmla="*/ 1976727 w 5033214"/>
              <a:gd name="csY19" fmla="*/ 1507231 h 1576719"/>
              <a:gd name="csX20" fmla="*/ 1788598 w 5033214"/>
              <a:gd name="csY20" fmla="*/ 1329450 h 1576719"/>
              <a:gd name="csX21" fmla="*/ 1615413 w 5033214"/>
              <a:gd name="csY21" fmla="*/ 1085350 h 1576719"/>
              <a:gd name="csX22" fmla="*/ 1437105 w 5033214"/>
              <a:gd name="csY22" fmla="*/ 783641 h 1576719"/>
              <a:gd name="csX23" fmla="*/ 1256413 w 5033214"/>
              <a:gd name="csY23" fmla="*/ 482629 h 1576719"/>
              <a:gd name="csX24" fmla="*/ 1076894 w 5033214"/>
              <a:gd name="csY24" fmla="*/ 229121 h 1576719"/>
              <a:gd name="csX25" fmla="*/ 896915 w 5033214"/>
              <a:gd name="csY25" fmla="*/ 60709 h 1576719"/>
              <a:gd name="csX26" fmla="*/ 716294 w 5033214"/>
              <a:gd name="csY26" fmla="*/ 3 h 1576719"/>
              <a:gd name="csX27" fmla="*/ 536848 w 5033214"/>
              <a:gd name="csY27" fmla="*/ 61947 h 1576719"/>
              <a:gd name="csX28" fmla="*/ 359796 w 5033214"/>
              <a:gd name="csY28" fmla="*/ 227391 h 1576719"/>
              <a:gd name="csX29" fmla="*/ 176862 w 5033214"/>
              <a:gd name="csY29" fmla="*/ 484861 h 1576719"/>
              <a:gd name="csX30" fmla="*/ 0 w 5033214"/>
              <a:gd name="csY30" fmla="*/ 784918 h 1576719"/>
              <a:gd name="csX0" fmla="*/ 4854336 w 4854337"/>
              <a:gd name="csY0" fmla="*/ 1507230 h 1568478"/>
              <a:gd name="csX1" fmla="*/ 4666207 w 4854337"/>
              <a:gd name="csY1" fmla="*/ 1329449 h 1568478"/>
              <a:gd name="csX2" fmla="*/ 4493022 w 4854337"/>
              <a:gd name="csY2" fmla="*/ 1085349 h 1568478"/>
              <a:gd name="csX3" fmla="*/ 4314714 w 4854337"/>
              <a:gd name="csY3" fmla="*/ 783640 h 1568478"/>
              <a:gd name="csX4" fmla="*/ 4134022 w 4854337"/>
              <a:gd name="csY4" fmla="*/ 482628 h 1568478"/>
              <a:gd name="csX5" fmla="*/ 3954503 w 4854337"/>
              <a:gd name="csY5" fmla="*/ 229120 h 1568478"/>
              <a:gd name="csX6" fmla="*/ 3774524 w 4854337"/>
              <a:gd name="csY6" fmla="*/ 60708 h 1568478"/>
              <a:gd name="csX7" fmla="*/ 3593903 w 4854337"/>
              <a:gd name="csY7" fmla="*/ 2 h 1568478"/>
              <a:gd name="csX8" fmla="*/ 3414457 w 4854337"/>
              <a:gd name="csY8" fmla="*/ 61946 h 1568478"/>
              <a:gd name="csX9" fmla="*/ 3237405 w 4854337"/>
              <a:gd name="csY9" fmla="*/ 227390 h 1568478"/>
              <a:gd name="csX10" fmla="*/ 3054471 w 4854337"/>
              <a:gd name="csY10" fmla="*/ 484860 h 1568478"/>
              <a:gd name="csX11" fmla="*/ 2877610 w 4854337"/>
              <a:gd name="csY11" fmla="*/ 784917 h 1568478"/>
              <a:gd name="csX12" fmla="*/ 2877597 w 4854337"/>
              <a:gd name="csY12" fmla="*/ 782753 h 1568478"/>
              <a:gd name="csX13" fmla="*/ 2876122 w 4854337"/>
              <a:gd name="csY13" fmla="*/ 786288 h 1568478"/>
              <a:gd name="csX14" fmla="*/ 2697604 w 4854337"/>
              <a:gd name="csY14" fmla="*/ 1080368 h 1568478"/>
              <a:gd name="csX15" fmla="*/ 2515707 w 4854337"/>
              <a:gd name="csY15" fmla="*/ 1338708 h 1568478"/>
              <a:gd name="csX16" fmla="*/ 2336794 w 4854337"/>
              <a:gd name="csY16" fmla="*/ 1507192 h 1568478"/>
              <a:gd name="csX17" fmla="*/ 2155604 w 4854337"/>
              <a:gd name="csY17" fmla="*/ 1568478 h 1568478"/>
              <a:gd name="csX18" fmla="*/ 1976727 w 4854337"/>
              <a:gd name="csY18" fmla="*/ 1507231 h 1568478"/>
              <a:gd name="csX19" fmla="*/ 1788598 w 4854337"/>
              <a:gd name="csY19" fmla="*/ 1329450 h 1568478"/>
              <a:gd name="csX20" fmla="*/ 1615413 w 4854337"/>
              <a:gd name="csY20" fmla="*/ 1085350 h 1568478"/>
              <a:gd name="csX21" fmla="*/ 1437105 w 4854337"/>
              <a:gd name="csY21" fmla="*/ 783641 h 1568478"/>
              <a:gd name="csX22" fmla="*/ 1256413 w 4854337"/>
              <a:gd name="csY22" fmla="*/ 482629 h 1568478"/>
              <a:gd name="csX23" fmla="*/ 1076894 w 4854337"/>
              <a:gd name="csY23" fmla="*/ 229121 h 1568478"/>
              <a:gd name="csX24" fmla="*/ 896915 w 4854337"/>
              <a:gd name="csY24" fmla="*/ 60709 h 1568478"/>
              <a:gd name="csX25" fmla="*/ 716294 w 4854337"/>
              <a:gd name="csY25" fmla="*/ 3 h 1568478"/>
              <a:gd name="csX26" fmla="*/ 536848 w 4854337"/>
              <a:gd name="csY26" fmla="*/ 61947 h 1568478"/>
              <a:gd name="csX27" fmla="*/ 359796 w 4854337"/>
              <a:gd name="csY27" fmla="*/ 227391 h 1568478"/>
              <a:gd name="csX28" fmla="*/ 176862 w 4854337"/>
              <a:gd name="csY28" fmla="*/ 484861 h 1568478"/>
              <a:gd name="csX29" fmla="*/ 0 w 4854337"/>
              <a:gd name="csY29" fmla="*/ 784918 h 1568478"/>
              <a:gd name="csX0" fmla="*/ 4854336 w 4854337"/>
              <a:gd name="csY0" fmla="*/ 1507230 h 1568478"/>
              <a:gd name="csX1" fmla="*/ 4493022 w 4854337"/>
              <a:gd name="csY1" fmla="*/ 1085349 h 1568478"/>
              <a:gd name="csX2" fmla="*/ 4314714 w 4854337"/>
              <a:gd name="csY2" fmla="*/ 783640 h 1568478"/>
              <a:gd name="csX3" fmla="*/ 4134022 w 4854337"/>
              <a:gd name="csY3" fmla="*/ 482628 h 1568478"/>
              <a:gd name="csX4" fmla="*/ 3954503 w 4854337"/>
              <a:gd name="csY4" fmla="*/ 229120 h 1568478"/>
              <a:gd name="csX5" fmla="*/ 3774524 w 4854337"/>
              <a:gd name="csY5" fmla="*/ 60708 h 1568478"/>
              <a:gd name="csX6" fmla="*/ 3593903 w 4854337"/>
              <a:gd name="csY6" fmla="*/ 2 h 1568478"/>
              <a:gd name="csX7" fmla="*/ 3414457 w 4854337"/>
              <a:gd name="csY7" fmla="*/ 61946 h 1568478"/>
              <a:gd name="csX8" fmla="*/ 3237405 w 4854337"/>
              <a:gd name="csY8" fmla="*/ 227390 h 1568478"/>
              <a:gd name="csX9" fmla="*/ 3054471 w 4854337"/>
              <a:gd name="csY9" fmla="*/ 484860 h 1568478"/>
              <a:gd name="csX10" fmla="*/ 2877610 w 4854337"/>
              <a:gd name="csY10" fmla="*/ 784917 h 1568478"/>
              <a:gd name="csX11" fmla="*/ 2877597 w 4854337"/>
              <a:gd name="csY11" fmla="*/ 782753 h 1568478"/>
              <a:gd name="csX12" fmla="*/ 2876122 w 4854337"/>
              <a:gd name="csY12" fmla="*/ 786288 h 1568478"/>
              <a:gd name="csX13" fmla="*/ 2697604 w 4854337"/>
              <a:gd name="csY13" fmla="*/ 1080368 h 1568478"/>
              <a:gd name="csX14" fmla="*/ 2515707 w 4854337"/>
              <a:gd name="csY14" fmla="*/ 1338708 h 1568478"/>
              <a:gd name="csX15" fmla="*/ 2336794 w 4854337"/>
              <a:gd name="csY15" fmla="*/ 1507192 h 1568478"/>
              <a:gd name="csX16" fmla="*/ 2155604 w 4854337"/>
              <a:gd name="csY16" fmla="*/ 1568478 h 1568478"/>
              <a:gd name="csX17" fmla="*/ 1976727 w 4854337"/>
              <a:gd name="csY17" fmla="*/ 1507231 h 1568478"/>
              <a:gd name="csX18" fmla="*/ 1788598 w 4854337"/>
              <a:gd name="csY18" fmla="*/ 1329450 h 1568478"/>
              <a:gd name="csX19" fmla="*/ 1615413 w 4854337"/>
              <a:gd name="csY19" fmla="*/ 1085350 h 1568478"/>
              <a:gd name="csX20" fmla="*/ 1437105 w 4854337"/>
              <a:gd name="csY20" fmla="*/ 783641 h 1568478"/>
              <a:gd name="csX21" fmla="*/ 1256413 w 4854337"/>
              <a:gd name="csY21" fmla="*/ 482629 h 1568478"/>
              <a:gd name="csX22" fmla="*/ 1076894 w 4854337"/>
              <a:gd name="csY22" fmla="*/ 229121 h 1568478"/>
              <a:gd name="csX23" fmla="*/ 896915 w 4854337"/>
              <a:gd name="csY23" fmla="*/ 60709 h 1568478"/>
              <a:gd name="csX24" fmla="*/ 716294 w 4854337"/>
              <a:gd name="csY24" fmla="*/ 3 h 1568478"/>
              <a:gd name="csX25" fmla="*/ 536848 w 4854337"/>
              <a:gd name="csY25" fmla="*/ 61947 h 1568478"/>
              <a:gd name="csX26" fmla="*/ 359796 w 4854337"/>
              <a:gd name="csY26" fmla="*/ 227391 h 1568478"/>
              <a:gd name="csX27" fmla="*/ 176862 w 4854337"/>
              <a:gd name="csY27" fmla="*/ 484861 h 1568478"/>
              <a:gd name="csX28" fmla="*/ 0 w 4854337"/>
              <a:gd name="csY28" fmla="*/ 784918 h 1568478"/>
              <a:gd name="csX0" fmla="*/ 4493022 w 4493023"/>
              <a:gd name="csY0" fmla="*/ 1085349 h 1568478"/>
              <a:gd name="csX1" fmla="*/ 4314714 w 4493023"/>
              <a:gd name="csY1" fmla="*/ 783640 h 1568478"/>
              <a:gd name="csX2" fmla="*/ 4134022 w 4493023"/>
              <a:gd name="csY2" fmla="*/ 482628 h 1568478"/>
              <a:gd name="csX3" fmla="*/ 3954503 w 4493023"/>
              <a:gd name="csY3" fmla="*/ 229120 h 1568478"/>
              <a:gd name="csX4" fmla="*/ 3774524 w 4493023"/>
              <a:gd name="csY4" fmla="*/ 60708 h 1568478"/>
              <a:gd name="csX5" fmla="*/ 3593903 w 4493023"/>
              <a:gd name="csY5" fmla="*/ 2 h 1568478"/>
              <a:gd name="csX6" fmla="*/ 3414457 w 4493023"/>
              <a:gd name="csY6" fmla="*/ 61946 h 1568478"/>
              <a:gd name="csX7" fmla="*/ 3237405 w 4493023"/>
              <a:gd name="csY7" fmla="*/ 227390 h 1568478"/>
              <a:gd name="csX8" fmla="*/ 3054471 w 4493023"/>
              <a:gd name="csY8" fmla="*/ 484860 h 1568478"/>
              <a:gd name="csX9" fmla="*/ 2877610 w 4493023"/>
              <a:gd name="csY9" fmla="*/ 784917 h 1568478"/>
              <a:gd name="csX10" fmla="*/ 2877597 w 4493023"/>
              <a:gd name="csY10" fmla="*/ 782753 h 1568478"/>
              <a:gd name="csX11" fmla="*/ 2876122 w 4493023"/>
              <a:gd name="csY11" fmla="*/ 786288 h 1568478"/>
              <a:gd name="csX12" fmla="*/ 2697604 w 4493023"/>
              <a:gd name="csY12" fmla="*/ 1080368 h 1568478"/>
              <a:gd name="csX13" fmla="*/ 2515707 w 4493023"/>
              <a:gd name="csY13" fmla="*/ 1338708 h 1568478"/>
              <a:gd name="csX14" fmla="*/ 2336794 w 4493023"/>
              <a:gd name="csY14" fmla="*/ 1507192 h 1568478"/>
              <a:gd name="csX15" fmla="*/ 2155604 w 4493023"/>
              <a:gd name="csY15" fmla="*/ 1568478 h 1568478"/>
              <a:gd name="csX16" fmla="*/ 1976727 w 4493023"/>
              <a:gd name="csY16" fmla="*/ 1507231 h 1568478"/>
              <a:gd name="csX17" fmla="*/ 1788598 w 4493023"/>
              <a:gd name="csY17" fmla="*/ 1329450 h 1568478"/>
              <a:gd name="csX18" fmla="*/ 1615413 w 4493023"/>
              <a:gd name="csY18" fmla="*/ 1085350 h 1568478"/>
              <a:gd name="csX19" fmla="*/ 1437105 w 4493023"/>
              <a:gd name="csY19" fmla="*/ 783641 h 1568478"/>
              <a:gd name="csX20" fmla="*/ 1256413 w 4493023"/>
              <a:gd name="csY20" fmla="*/ 482629 h 1568478"/>
              <a:gd name="csX21" fmla="*/ 1076894 w 4493023"/>
              <a:gd name="csY21" fmla="*/ 229121 h 1568478"/>
              <a:gd name="csX22" fmla="*/ 896915 w 4493023"/>
              <a:gd name="csY22" fmla="*/ 60709 h 1568478"/>
              <a:gd name="csX23" fmla="*/ 716294 w 4493023"/>
              <a:gd name="csY23" fmla="*/ 3 h 1568478"/>
              <a:gd name="csX24" fmla="*/ 536848 w 4493023"/>
              <a:gd name="csY24" fmla="*/ 61947 h 1568478"/>
              <a:gd name="csX25" fmla="*/ 359796 w 4493023"/>
              <a:gd name="csY25" fmla="*/ 227391 h 1568478"/>
              <a:gd name="csX26" fmla="*/ 176862 w 4493023"/>
              <a:gd name="csY26" fmla="*/ 484861 h 1568478"/>
              <a:gd name="csX27" fmla="*/ 0 w 4493023"/>
              <a:gd name="csY27" fmla="*/ 784918 h 1568478"/>
              <a:gd name="csX0" fmla="*/ 4314714 w 4314713"/>
              <a:gd name="csY0" fmla="*/ 783640 h 1568478"/>
              <a:gd name="csX1" fmla="*/ 4134022 w 4314713"/>
              <a:gd name="csY1" fmla="*/ 482628 h 1568478"/>
              <a:gd name="csX2" fmla="*/ 3954503 w 4314713"/>
              <a:gd name="csY2" fmla="*/ 229120 h 1568478"/>
              <a:gd name="csX3" fmla="*/ 3774524 w 4314713"/>
              <a:gd name="csY3" fmla="*/ 60708 h 1568478"/>
              <a:gd name="csX4" fmla="*/ 3593903 w 4314713"/>
              <a:gd name="csY4" fmla="*/ 2 h 1568478"/>
              <a:gd name="csX5" fmla="*/ 3414457 w 4314713"/>
              <a:gd name="csY5" fmla="*/ 61946 h 1568478"/>
              <a:gd name="csX6" fmla="*/ 3237405 w 4314713"/>
              <a:gd name="csY6" fmla="*/ 227390 h 1568478"/>
              <a:gd name="csX7" fmla="*/ 3054471 w 4314713"/>
              <a:gd name="csY7" fmla="*/ 484860 h 1568478"/>
              <a:gd name="csX8" fmla="*/ 2877610 w 4314713"/>
              <a:gd name="csY8" fmla="*/ 784917 h 1568478"/>
              <a:gd name="csX9" fmla="*/ 2877597 w 4314713"/>
              <a:gd name="csY9" fmla="*/ 782753 h 1568478"/>
              <a:gd name="csX10" fmla="*/ 2876122 w 4314713"/>
              <a:gd name="csY10" fmla="*/ 786288 h 1568478"/>
              <a:gd name="csX11" fmla="*/ 2697604 w 4314713"/>
              <a:gd name="csY11" fmla="*/ 1080368 h 1568478"/>
              <a:gd name="csX12" fmla="*/ 2515707 w 4314713"/>
              <a:gd name="csY12" fmla="*/ 1338708 h 1568478"/>
              <a:gd name="csX13" fmla="*/ 2336794 w 4314713"/>
              <a:gd name="csY13" fmla="*/ 1507192 h 1568478"/>
              <a:gd name="csX14" fmla="*/ 2155604 w 4314713"/>
              <a:gd name="csY14" fmla="*/ 1568478 h 1568478"/>
              <a:gd name="csX15" fmla="*/ 1976727 w 4314713"/>
              <a:gd name="csY15" fmla="*/ 1507231 h 1568478"/>
              <a:gd name="csX16" fmla="*/ 1788598 w 4314713"/>
              <a:gd name="csY16" fmla="*/ 1329450 h 1568478"/>
              <a:gd name="csX17" fmla="*/ 1615413 w 4314713"/>
              <a:gd name="csY17" fmla="*/ 1085350 h 1568478"/>
              <a:gd name="csX18" fmla="*/ 1437105 w 4314713"/>
              <a:gd name="csY18" fmla="*/ 783641 h 1568478"/>
              <a:gd name="csX19" fmla="*/ 1256413 w 4314713"/>
              <a:gd name="csY19" fmla="*/ 482629 h 1568478"/>
              <a:gd name="csX20" fmla="*/ 1076894 w 4314713"/>
              <a:gd name="csY20" fmla="*/ 229121 h 1568478"/>
              <a:gd name="csX21" fmla="*/ 896915 w 4314713"/>
              <a:gd name="csY21" fmla="*/ 60709 h 1568478"/>
              <a:gd name="csX22" fmla="*/ 716294 w 4314713"/>
              <a:gd name="csY22" fmla="*/ 3 h 1568478"/>
              <a:gd name="csX23" fmla="*/ 536848 w 4314713"/>
              <a:gd name="csY23" fmla="*/ 61947 h 1568478"/>
              <a:gd name="csX24" fmla="*/ 359796 w 4314713"/>
              <a:gd name="csY24" fmla="*/ 227391 h 1568478"/>
              <a:gd name="csX25" fmla="*/ 176862 w 4314713"/>
              <a:gd name="csY25" fmla="*/ 484861 h 1568478"/>
              <a:gd name="csX26" fmla="*/ 0 w 4314713"/>
              <a:gd name="csY26"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Lst>
            <a:rect l="l" t="t" r="r" b="b"/>
            <a:pathLst>
              <a:path w="4314713" h="1568478">
                <a:moveTo>
                  <a:pt x="4314714" y="783640"/>
                </a:move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7" name="Freeform: Shape 6">
            <a:extLst>
              <a:ext uri="{FF2B5EF4-FFF2-40B4-BE49-F238E27FC236}">
                <a16:creationId xmlns:a16="http://schemas.microsoft.com/office/drawing/2014/main" id="{D6237153-C370-E13F-2C99-98633D1BB477}"/>
              </a:ext>
            </a:extLst>
          </p:cNvPr>
          <p:cNvSpPr/>
          <p:nvPr/>
        </p:nvSpPr>
        <p:spPr>
          <a:xfrm>
            <a:off x="680319" y="4392926"/>
            <a:ext cx="3530337" cy="521489"/>
          </a:xfrm>
          <a:custGeom>
            <a:avLst/>
            <a:gdLst>
              <a:gd name="csX0" fmla="*/ 169332 w 7700428"/>
              <a:gd name="csY0" fmla="*/ 0 h 1735667"/>
              <a:gd name="csX1" fmla="*/ 3433232 w 7700428"/>
              <a:gd name="csY1" fmla="*/ 33338 h 1735667"/>
              <a:gd name="csX2" fmla="*/ 3536684 w 7700428"/>
              <a:gd name="csY2" fmla="*/ 35625 h 1735667"/>
              <a:gd name="csX3" fmla="*/ 3574112 w 7700428"/>
              <a:gd name="csY3" fmla="*/ 11747 h 1735667"/>
              <a:gd name="csX4" fmla="*/ 3644894 w 7700428"/>
              <a:gd name="csY4" fmla="*/ 0 h 1735667"/>
              <a:gd name="csX5" fmla="*/ 7700428 w 7700428"/>
              <a:gd name="csY5" fmla="*/ 101601 h 1735667"/>
              <a:gd name="csX6" fmla="*/ 7387160 w 7700428"/>
              <a:gd name="csY6" fmla="*/ 1223703 h 1735667"/>
              <a:gd name="csX7" fmla="*/ 7279365 w 7700428"/>
              <a:gd name="csY7" fmla="*/ 1416186 h 1735667"/>
              <a:gd name="csX8" fmla="*/ 7169529 w 7700428"/>
              <a:gd name="csY8" fmla="*/ 1585276 h 1735667"/>
              <a:gd name="csX9" fmla="*/ 7061494 w 7700428"/>
              <a:gd name="csY9" fmla="*/ 1695553 h 1735667"/>
              <a:gd name="csX10" fmla="*/ 6952085 w 7700428"/>
              <a:gd name="csY10" fmla="*/ 1735667 h 1735667"/>
              <a:gd name="csX11" fmla="*/ 6844073 w 7700428"/>
              <a:gd name="csY11" fmla="*/ 1695579 h 1735667"/>
              <a:gd name="csX12" fmla="*/ 6730474 w 7700428"/>
              <a:gd name="csY12" fmla="*/ 1579216 h 1735667"/>
              <a:gd name="csX13" fmla="*/ 6625898 w 7700428"/>
              <a:gd name="csY13" fmla="*/ 1419447 h 1735667"/>
              <a:gd name="csX14" fmla="*/ 6518230 w 7700428"/>
              <a:gd name="csY14" fmla="*/ 1221970 h 1735667"/>
              <a:gd name="csX15" fmla="*/ 6409121 w 7700428"/>
              <a:gd name="csY15" fmla="*/ 1024950 h 1735667"/>
              <a:gd name="csX16" fmla="*/ 6300721 w 7700428"/>
              <a:gd name="csY16" fmla="*/ 859022 h 1735667"/>
              <a:gd name="csX17" fmla="*/ 6192043 w 7700428"/>
              <a:gd name="csY17" fmla="*/ 748792 h 1735667"/>
              <a:gd name="csX18" fmla="*/ 6082978 w 7700428"/>
              <a:gd name="csY18" fmla="*/ 709058 h 1735667"/>
              <a:gd name="csX19" fmla="*/ 5974622 w 7700428"/>
              <a:gd name="csY19" fmla="*/ 749602 h 1735667"/>
              <a:gd name="csX20" fmla="*/ 5867711 w 7700428"/>
              <a:gd name="csY20" fmla="*/ 857890 h 1735667"/>
              <a:gd name="csX21" fmla="*/ 5757249 w 7700428"/>
              <a:gd name="csY21" fmla="*/ 1026411 h 1735667"/>
              <a:gd name="csX22" fmla="*/ 5650454 w 7700428"/>
              <a:gd name="csY22" fmla="*/ 1222806 h 1735667"/>
              <a:gd name="csX23" fmla="*/ 5650446 w 7700428"/>
              <a:gd name="csY23" fmla="*/ 1221389 h 1735667"/>
              <a:gd name="csX24" fmla="*/ 5649556 w 7700428"/>
              <a:gd name="csY24" fmla="*/ 1223703 h 1735667"/>
              <a:gd name="csX25" fmla="*/ 5541760 w 7700428"/>
              <a:gd name="csY25" fmla="*/ 1416186 h 1735667"/>
              <a:gd name="csX26" fmla="*/ 5431924 w 7700428"/>
              <a:gd name="csY26" fmla="*/ 1585277 h 1735667"/>
              <a:gd name="csX27" fmla="*/ 5323890 w 7700428"/>
              <a:gd name="csY27" fmla="*/ 1695554 h 1735667"/>
              <a:gd name="csX28" fmla="*/ 5214481 w 7700428"/>
              <a:gd name="csY28" fmla="*/ 1735667 h 1735667"/>
              <a:gd name="csX29" fmla="*/ 5106468 w 7700428"/>
              <a:gd name="csY29" fmla="*/ 1695579 h 1735667"/>
              <a:gd name="csX30" fmla="*/ 4992869 w 7700428"/>
              <a:gd name="csY30" fmla="*/ 1579217 h 1735667"/>
              <a:gd name="csX31" fmla="*/ 4888294 w 7700428"/>
              <a:gd name="csY31" fmla="*/ 1419447 h 1735667"/>
              <a:gd name="csX32" fmla="*/ 4780625 w 7700428"/>
              <a:gd name="csY32" fmla="*/ 1221971 h 1735667"/>
              <a:gd name="csX33" fmla="*/ 4671517 w 7700428"/>
              <a:gd name="csY33" fmla="*/ 1024950 h 1735667"/>
              <a:gd name="csX34" fmla="*/ 4563117 w 7700428"/>
              <a:gd name="csY34" fmla="*/ 859023 h 1735667"/>
              <a:gd name="csX35" fmla="*/ 4454439 w 7700428"/>
              <a:gd name="csY35" fmla="*/ 748793 h 1735667"/>
              <a:gd name="csX36" fmla="*/ 4345373 w 7700428"/>
              <a:gd name="csY36" fmla="*/ 709059 h 1735667"/>
              <a:gd name="csX37" fmla="*/ 4237017 w 7700428"/>
              <a:gd name="csY37" fmla="*/ 749603 h 1735667"/>
              <a:gd name="csX38" fmla="*/ 4130107 w 7700428"/>
              <a:gd name="csY38" fmla="*/ 857890 h 1735667"/>
              <a:gd name="csX39" fmla="*/ 4019645 w 7700428"/>
              <a:gd name="csY39" fmla="*/ 1026411 h 1735667"/>
              <a:gd name="csX40" fmla="*/ 3912849 w 7700428"/>
              <a:gd name="csY40" fmla="*/ 1222807 h 1735667"/>
              <a:gd name="csX41" fmla="*/ 3912131 w 7700428"/>
              <a:gd name="csY41" fmla="*/ 1221794 h 1735667"/>
              <a:gd name="csX42" fmla="*/ 3911598 w 7700428"/>
              <a:gd name="csY42" fmla="*/ 1223703 h 1735667"/>
              <a:gd name="csX43" fmla="*/ 3803803 w 7700428"/>
              <a:gd name="csY43" fmla="*/ 1416186 h 1735667"/>
              <a:gd name="csX44" fmla="*/ 3693967 w 7700428"/>
              <a:gd name="csY44" fmla="*/ 1585276 h 1735667"/>
              <a:gd name="csX45" fmla="*/ 3585933 w 7700428"/>
              <a:gd name="csY45" fmla="*/ 1695553 h 1735667"/>
              <a:gd name="csX46" fmla="*/ 3476524 w 7700428"/>
              <a:gd name="csY46" fmla="*/ 1735667 h 1735667"/>
              <a:gd name="csX47" fmla="*/ 3368511 w 7700428"/>
              <a:gd name="csY47" fmla="*/ 1695579 h 1735667"/>
              <a:gd name="csX48" fmla="*/ 3254912 w 7700428"/>
              <a:gd name="csY48" fmla="*/ 1579216 h 1735667"/>
              <a:gd name="csX49" fmla="*/ 3150336 w 7700428"/>
              <a:gd name="csY49" fmla="*/ 1419447 h 1735667"/>
              <a:gd name="csX50" fmla="*/ 3042668 w 7700428"/>
              <a:gd name="csY50" fmla="*/ 1221970 h 1735667"/>
              <a:gd name="csX51" fmla="*/ 2933559 w 7700428"/>
              <a:gd name="csY51" fmla="*/ 1024950 h 1735667"/>
              <a:gd name="csX52" fmla="*/ 2825159 w 7700428"/>
              <a:gd name="csY52" fmla="*/ 859022 h 1735667"/>
              <a:gd name="csX53" fmla="*/ 2716482 w 7700428"/>
              <a:gd name="csY53" fmla="*/ 748792 h 1735667"/>
              <a:gd name="csX54" fmla="*/ 2607416 w 7700428"/>
              <a:gd name="csY54" fmla="*/ 709058 h 1735667"/>
              <a:gd name="csX55" fmla="*/ 2499060 w 7700428"/>
              <a:gd name="csY55" fmla="*/ 749602 h 1735667"/>
              <a:gd name="csX56" fmla="*/ 2392150 w 7700428"/>
              <a:gd name="csY56" fmla="*/ 857890 h 1735667"/>
              <a:gd name="csX57" fmla="*/ 2281687 w 7700428"/>
              <a:gd name="csY57" fmla="*/ 1026411 h 1735667"/>
              <a:gd name="csX58" fmla="*/ 2174892 w 7700428"/>
              <a:gd name="csY58" fmla="*/ 1222806 h 1735667"/>
              <a:gd name="csX59" fmla="*/ 2174884 w 7700428"/>
              <a:gd name="csY59" fmla="*/ 1221389 h 1735667"/>
              <a:gd name="csX60" fmla="*/ 2173994 w 7700428"/>
              <a:gd name="csY60" fmla="*/ 1223703 h 1735667"/>
              <a:gd name="csX61" fmla="*/ 2066198 w 7700428"/>
              <a:gd name="csY61" fmla="*/ 1416186 h 1735667"/>
              <a:gd name="csX62" fmla="*/ 1956362 w 7700428"/>
              <a:gd name="csY62" fmla="*/ 1585277 h 1735667"/>
              <a:gd name="csX63" fmla="*/ 1848328 w 7700428"/>
              <a:gd name="csY63" fmla="*/ 1695554 h 1735667"/>
              <a:gd name="csX64" fmla="*/ 1738919 w 7700428"/>
              <a:gd name="csY64" fmla="*/ 1735667 h 1735667"/>
              <a:gd name="csX65" fmla="*/ 1630906 w 7700428"/>
              <a:gd name="csY65" fmla="*/ 1695579 h 1735667"/>
              <a:gd name="csX66" fmla="*/ 1517307 w 7700428"/>
              <a:gd name="csY66" fmla="*/ 1579217 h 1735667"/>
              <a:gd name="csX67" fmla="*/ 1412732 w 7700428"/>
              <a:gd name="csY67" fmla="*/ 1419447 h 1735667"/>
              <a:gd name="csX68" fmla="*/ 1305063 w 7700428"/>
              <a:gd name="csY68" fmla="*/ 1221971 h 1735667"/>
              <a:gd name="csX69" fmla="*/ 1195955 w 7700428"/>
              <a:gd name="csY69" fmla="*/ 1024950 h 1735667"/>
              <a:gd name="csX70" fmla="*/ 1087555 w 7700428"/>
              <a:gd name="csY70" fmla="*/ 859023 h 1735667"/>
              <a:gd name="csX71" fmla="*/ 978877 w 7700428"/>
              <a:gd name="csY71" fmla="*/ 748793 h 1735667"/>
              <a:gd name="csX72" fmla="*/ 869811 w 7700428"/>
              <a:gd name="csY72" fmla="*/ 709059 h 1735667"/>
              <a:gd name="csX73" fmla="*/ 761455 w 7700428"/>
              <a:gd name="csY73" fmla="*/ 749603 h 1735667"/>
              <a:gd name="csX74" fmla="*/ 654545 w 7700428"/>
              <a:gd name="csY74" fmla="*/ 857890 h 1735667"/>
              <a:gd name="csX75" fmla="*/ 544083 w 7700428"/>
              <a:gd name="csY75" fmla="*/ 1026411 h 1735667"/>
              <a:gd name="csX76" fmla="*/ 437287 w 7700428"/>
              <a:gd name="csY76" fmla="*/ 1222807 h 1735667"/>
              <a:gd name="csX77" fmla="*/ 169332 w 7700428"/>
              <a:gd name="csY77" fmla="*/ 0 h 1735667"/>
              <a:gd name="csX0" fmla="*/ 111902 w 7642998"/>
              <a:gd name="csY0" fmla="*/ 0 h 1735667"/>
              <a:gd name="csX1" fmla="*/ 3375802 w 7642998"/>
              <a:gd name="csY1" fmla="*/ 33338 h 1735667"/>
              <a:gd name="csX2" fmla="*/ 3479254 w 7642998"/>
              <a:gd name="csY2" fmla="*/ 35625 h 1735667"/>
              <a:gd name="csX3" fmla="*/ 3516682 w 7642998"/>
              <a:gd name="csY3" fmla="*/ 11747 h 1735667"/>
              <a:gd name="csX4" fmla="*/ 3587464 w 7642998"/>
              <a:gd name="csY4" fmla="*/ 0 h 1735667"/>
              <a:gd name="csX5" fmla="*/ 7642998 w 7642998"/>
              <a:gd name="csY5" fmla="*/ 101601 h 1735667"/>
              <a:gd name="csX6" fmla="*/ 7329730 w 7642998"/>
              <a:gd name="csY6" fmla="*/ 1223703 h 1735667"/>
              <a:gd name="csX7" fmla="*/ 7221935 w 7642998"/>
              <a:gd name="csY7" fmla="*/ 1416186 h 1735667"/>
              <a:gd name="csX8" fmla="*/ 7112099 w 7642998"/>
              <a:gd name="csY8" fmla="*/ 1585276 h 1735667"/>
              <a:gd name="csX9" fmla="*/ 7004064 w 7642998"/>
              <a:gd name="csY9" fmla="*/ 1695553 h 1735667"/>
              <a:gd name="csX10" fmla="*/ 6894655 w 7642998"/>
              <a:gd name="csY10" fmla="*/ 1735667 h 1735667"/>
              <a:gd name="csX11" fmla="*/ 6786643 w 7642998"/>
              <a:gd name="csY11" fmla="*/ 1695579 h 1735667"/>
              <a:gd name="csX12" fmla="*/ 6673044 w 7642998"/>
              <a:gd name="csY12" fmla="*/ 1579216 h 1735667"/>
              <a:gd name="csX13" fmla="*/ 6568468 w 7642998"/>
              <a:gd name="csY13" fmla="*/ 1419447 h 1735667"/>
              <a:gd name="csX14" fmla="*/ 6460800 w 7642998"/>
              <a:gd name="csY14" fmla="*/ 1221970 h 1735667"/>
              <a:gd name="csX15" fmla="*/ 6351691 w 7642998"/>
              <a:gd name="csY15" fmla="*/ 1024950 h 1735667"/>
              <a:gd name="csX16" fmla="*/ 6243291 w 7642998"/>
              <a:gd name="csY16" fmla="*/ 859022 h 1735667"/>
              <a:gd name="csX17" fmla="*/ 6134613 w 7642998"/>
              <a:gd name="csY17" fmla="*/ 748792 h 1735667"/>
              <a:gd name="csX18" fmla="*/ 6025548 w 7642998"/>
              <a:gd name="csY18" fmla="*/ 709058 h 1735667"/>
              <a:gd name="csX19" fmla="*/ 5917192 w 7642998"/>
              <a:gd name="csY19" fmla="*/ 749602 h 1735667"/>
              <a:gd name="csX20" fmla="*/ 5810281 w 7642998"/>
              <a:gd name="csY20" fmla="*/ 857890 h 1735667"/>
              <a:gd name="csX21" fmla="*/ 5699819 w 7642998"/>
              <a:gd name="csY21" fmla="*/ 1026411 h 1735667"/>
              <a:gd name="csX22" fmla="*/ 5593024 w 7642998"/>
              <a:gd name="csY22" fmla="*/ 1222806 h 1735667"/>
              <a:gd name="csX23" fmla="*/ 5593016 w 7642998"/>
              <a:gd name="csY23" fmla="*/ 1221389 h 1735667"/>
              <a:gd name="csX24" fmla="*/ 5592126 w 7642998"/>
              <a:gd name="csY24" fmla="*/ 1223703 h 1735667"/>
              <a:gd name="csX25" fmla="*/ 5484330 w 7642998"/>
              <a:gd name="csY25" fmla="*/ 1416186 h 1735667"/>
              <a:gd name="csX26" fmla="*/ 5374494 w 7642998"/>
              <a:gd name="csY26" fmla="*/ 1585277 h 1735667"/>
              <a:gd name="csX27" fmla="*/ 5266460 w 7642998"/>
              <a:gd name="csY27" fmla="*/ 1695554 h 1735667"/>
              <a:gd name="csX28" fmla="*/ 5157051 w 7642998"/>
              <a:gd name="csY28" fmla="*/ 1735667 h 1735667"/>
              <a:gd name="csX29" fmla="*/ 5049038 w 7642998"/>
              <a:gd name="csY29" fmla="*/ 1695579 h 1735667"/>
              <a:gd name="csX30" fmla="*/ 4935439 w 7642998"/>
              <a:gd name="csY30" fmla="*/ 1579217 h 1735667"/>
              <a:gd name="csX31" fmla="*/ 4830864 w 7642998"/>
              <a:gd name="csY31" fmla="*/ 1419447 h 1735667"/>
              <a:gd name="csX32" fmla="*/ 4723195 w 7642998"/>
              <a:gd name="csY32" fmla="*/ 1221971 h 1735667"/>
              <a:gd name="csX33" fmla="*/ 4614087 w 7642998"/>
              <a:gd name="csY33" fmla="*/ 1024950 h 1735667"/>
              <a:gd name="csX34" fmla="*/ 4505687 w 7642998"/>
              <a:gd name="csY34" fmla="*/ 859023 h 1735667"/>
              <a:gd name="csX35" fmla="*/ 4397009 w 7642998"/>
              <a:gd name="csY35" fmla="*/ 748793 h 1735667"/>
              <a:gd name="csX36" fmla="*/ 4287943 w 7642998"/>
              <a:gd name="csY36" fmla="*/ 709059 h 1735667"/>
              <a:gd name="csX37" fmla="*/ 4179587 w 7642998"/>
              <a:gd name="csY37" fmla="*/ 749603 h 1735667"/>
              <a:gd name="csX38" fmla="*/ 4072677 w 7642998"/>
              <a:gd name="csY38" fmla="*/ 857890 h 1735667"/>
              <a:gd name="csX39" fmla="*/ 3962215 w 7642998"/>
              <a:gd name="csY39" fmla="*/ 1026411 h 1735667"/>
              <a:gd name="csX40" fmla="*/ 3855419 w 7642998"/>
              <a:gd name="csY40" fmla="*/ 1222807 h 1735667"/>
              <a:gd name="csX41" fmla="*/ 3854701 w 7642998"/>
              <a:gd name="csY41" fmla="*/ 1221794 h 1735667"/>
              <a:gd name="csX42" fmla="*/ 3854168 w 7642998"/>
              <a:gd name="csY42" fmla="*/ 1223703 h 1735667"/>
              <a:gd name="csX43" fmla="*/ 3746373 w 7642998"/>
              <a:gd name="csY43" fmla="*/ 1416186 h 1735667"/>
              <a:gd name="csX44" fmla="*/ 3636537 w 7642998"/>
              <a:gd name="csY44" fmla="*/ 1585276 h 1735667"/>
              <a:gd name="csX45" fmla="*/ 3528503 w 7642998"/>
              <a:gd name="csY45" fmla="*/ 1695553 h 1735667"/>
              <a:gd name="csX46" fmla="*/ 3419094 w 7642998"/>
              <a:gd name="csY46" fmla="*/ 1735667 h 1735667"/>
              <a:gd name="csX47" fmla="*/ 3311081 w 7642998"/>
              <a:gd name="csY47" fmla="*/ 1695579 h 1735667"/>
              <a:gd name="csX48" fmla="*/ 3197482 w 7642998"/>
              <a:gd name="csY48" fmla="*/ 1579216 h 1735667"/>
              <a:gd name="csX49" fmla="*/ 3092906 w 7642998"/>
              <a:gd name="csY49" fmla="*/ 1419447 h 1735667"/>
              <a:gd name="csX50" fmla="*/ 2985238 w 7642998"/>
              <a:gd name="csY50" fmla="*/ 1221970 h 1735667"/>
              <a:gd name="csX51" fmla="*/ 2876129 w 7642998"/>
              <a:gd name="csY51" fmla="*/ 1024950 h 1735667"/>
              <a:gd name="csX52" fmla="*/ 2767729 w 7642998"/>
              <a:gd name="csY52" fmla="*/ 859022 h 1735667"/>
              <a:gd name="csX53" fmla="*/ 2659052 w 7642998"/>
              <a:gd name="csY53" fmla="*/ 748792 h 1735667"/>
              <a:gd name="csX54" fmla="*/ 2549986 w 7642998"/>
              <a:gd name="csY54" fmla="*/ 709058 h 1735667"/>
              <a:gd name="csX55" fmla="*/ 2441630 w 7642998"/>
              <a:gd name="csY55" fmla="*/ 749602 h 1735667"/>
              <a:gd name="csX56" fmla="*/ 2334720 w 7642998"/>
              <a:gd name="csY56" fmla="*/ 857890 h 1735667"/>
              <a:gd name="csX57" fmla="*/ 2224257 w 7642998"/>
              <a:gd name="csY57" fmla="*/ 1026411 h 1735667"/>
              <a:gd name="csX58" fmla="*/ 2117462 w 7642998"/>
              <a:gd name="csY58" fmla="*/ 1222806 h 1735667"/>
              <a:gd name="csX59" fmla="*/ 2117454 w 7642998"/>
              <a:gd name="csY59" fmla="*/ 1221389 h 1735667"/>
              <a:gd name="csX60" fmla="*/ 2116564 w 7642998"/>
              <a:gd name="csY60" fmla="*/ 1223703 h 1735667"/>
              <a:gd name="csX61" fmla="*/ 2008768 w 7642998"/>
              <a:gd name="csY61" fmla="*/ 1416186 h 1735667"/>
              <a:gd name="csX62" fmla="*/ 1898932 w 7642998"/>
              <a:gd name="csY62" fmla="*/ 1585277 h 1735667"/>
              <a:gd name="csX63" fmla="*/ 1790898 w 7642998"/>
              <a:gd name="csY63" fmla="*/ 1695554 h 1735667"/>
              <a:gd name="csX64" fmla="*/ 1681489 w 7642998"/>
              <a:gd name="csY64" fmla="*/ 1735667 h 1735667"/>
              <a:gd name="csX65" fmla="*/ 1573476 w 7642998"/>
              <a:gd name="csY65" fmla="*/ 1695579 h 1735667"/>
              <a:gd name="csX66" fmla="*/ 1459877 w 7642998"/>
              <a:gd name="csY66" fmla="*/ 1579217 h 1735667"/>
              <a:gd name="csX67" fmla="*/ 1355302 w 7642998"/>
              <a:gd name="csY67" fmla="*/ 1419447 h 1735667"/>
              <a:gd name="csX68" fmla="*/ 1247633 w 7642998"/>
              <a:gd name="csY68" fmla="*/ 1221971 h 1735667"/>
              <a:gd name="csX69" fmla="*/ 1138525 w 7642998"/>
              <a:gd name="csY69" fmla="*/ 1024950 h 1735667"/>
              <a:gd name="csX70" fmla="*/ 1030125 w 7642998"/>
              <a:gd name="csY70" fmla="*/ 859023 h 1735667"/>
              <a:gd name="csX71" fmla="*/ 921447 w 7642998"/>
              <a:gd name="csY71" fmla="*/ 748793 h 1735667"/>
              <a:gd name="csX72" fmla="*/ 812381 w 7642998"/>
              <a:gd name="csY72" fmla="*/ 709059 h 1735667"/>
              <a:gd name="csX73" fmla="*/ 704025 w 7642998"/>
              <a:gd name="csY73" fmla="*/ 749603 h 1735667"/>
              <a:gd name="csX74" fmla="*/ 597115 w 7642998"/>
              <a:gd name="csY74" fmla="*/ 857890 h 1735667"/>
              <a:gd name="csX75" fmla="*/ 486653 w 7642998"/>
              <a:gd name="csY75" fmla="*/ 1026411 h 1735667"/>
              <a:gd name="csX76" fmla="*/ 379857 w 7642998"/>
              <a:gd name="csY76" fmla="*/ 1222807 h 1735667"/>
              <a:gd name="csX77" fmla="*/ 291912 w 7642998"/>
              <a:gd name="csY77" fmla="*/ 180010 h 1735667"/>
              <a:gd name="csX0" fmla="*/ 0 w 7531096"/>
              <a:gd name="csY0" fmla="*/ 0 h 1735667"/>
              <a:gd name="csX1" fmla="*/ 3263900 w 7531096"/>
              <a:gd name="csY1" fmla="*/ 33338 h 1735667"/>
              <a:gd name="csX2" fmla="*/ 3367352 w 7531096"/>
              <a:gd name="csY2" fmla="*/ 35625 h 1735667"/>
              <a:gd name="csX3" fmla="*/ 3404780 w 7531096"/>
              <a:gd name="csY3" fmla="*/ 11747 h 1735667"/>
              <a:gd name="csX4" fmla="*/ 3475562 w 7531096"/>
              <a:gd name="csY4" fmla="*/ 0 h 1735667"/>
              <a:gd name="csX5" fmla="*/ 7531096 w 7531096"/>
              <a:gd name="csY5" fmla="*/ 101601 h 1735667"/>
              <a:gd name="csX6" fmla="*/ 7217828 w 7531096"/>
              <a:gd name="csY6" fmla="*/ 1223703 h 1735667"/>
              <a:gd name="csX7" fmla="*/ 7110033 w 7531096"/>
              <a:gd name="csY7" fmla="*/ 1416186 h 1735667"/>
              <a:gd name="csX8" fmla="*/ 7000197 w 7531096"/>
              <a:gd name="csY8" fmla="*/ 1585276 h 1735667"/>
              <a:gd name="csX9" fmla="*/ 6892162 w 7531096"/>
              <a:gd name="csY9" fmla="*/ 1695553 h 1735667"/>
              <a:gd name="csX10" fmla="*/ 6782753 w 7531096"/>
              <a:gd name="csY10" fmla="*/ 1735667 h 1735667"/>
              <a:gd name="csX11" fmla="*/ 6674741 w 7531096"/>
              <a:gd name="csY11" fmla="*/ 1695579 h 1735667"/>
              <a:gd name="csX12" fmla="*/ 6561142 w 7531096"/>
              <a:gd name="csY12" fmla="*/ 1579216 h 1735667"/>
              <a:gd name="csX13" fmla="*/ 6456566 w 7531096"/>
              <a:gd name="csY13" fmla="*/ 1419447 h 1735667"/>
              <a:gd name="csX14" fmla="*/ 6348898 w 7531096"/>
              <a:gd name="csY14" fmla="*/ 1221970 h 1735667"/>
              <a:gd name="csX15" fmla="*/ 6239789 w 7531096"/>
              <a:gd name="csY15" fmla="*/ 1024950 h 1735667"/>
              <a:gd name="csX16" fmla="*/ 6131389 w 7531096"/>
              <a:gd name="csY16" fmla="*/ 859022 h 1735667"/>
              <a:gd name="csX17" fmla="*/ 6022711 w 7531096"/>
              <a:gd name="csY17" fmla="*/ 748792 h 1735667"/>
              <a:gd name="csX18" fmla="*/ 5913646 w 7531096"/>
              <a:gd name="csY18" fmla="*/ 709058 h 1735667"/>
              <a:gd name="csX19" fmla="*/ 5805290 w 7531096"/>
              <a:gd name="csY19" fmla="*/ 749602 h 1735667"/>
              <a:gd name="csX20" fmla="*/ 5698379 w 7531096"/>
              <a:gd name="csY20" fmla="*/ 857890 h 1735667"/>
              <a:gd name="csX21" fmla="*/ 5587917 w 7531096"/>
              <a:gd name="csY21" fmla="*/ 1026411 h 1735667"/>
              <a:gd name="csX22" fmla="*/ 5481122 w 7531096"/>
              <a:gd name="csY22" fmla="*/ 1222806 h 1735667"/>
              <a:gd name="csX23" fmla="*/ 5481114 w 7531096"/>
              <a:gd name="csY23" fmla="*/ 1221389 h 1735667"/>
              <a:gd name="csX24" fmla="*/ 5480224 w 7531096"/>
              <a:gd name="csY24" fmla="*/ 1223703 h 1735667"/>
              <a:gd name="csX25" fmla="*/ 5372428 w 7531096"/>
              <a:gd name="csY25" fmla="*/ 1416186 h 1735667"/>
              <a:gd name="csX26" fmla="*/ 5262592 w 7531096"/>
              <a:gd name="csY26" fmla="*/ 1585277 h 1735667"/>
              <a:gd name="csX27" fmla="*/ 5154558 w 7531096"/>
              <a:gd name="csY27" fmla="*/ 1695554 h 1735667"/>
              <a:gd name="csX28" fmla="*/ 5045149 w 7531096"/>
              <a:gd name="csY28" fmla="*/ 1735667 h 1735667"/>
              <a:gd name="csX29" fmla="*/ 4937136 w 7531096"/>
              <a:gd name="csY29" fmla="*/ 1695579 h 1735667"/>
              <a:gd name="csX30" fmla="*/ 4823537 w 7531096"/>
              <a:gd name="csY30" fmla="*/ 1579217 h 1735667"/>
              <a:gd name="csX31" fmla="*/ 4718962 w 7531096"/>
              <a:gd name="csY31" fmla="*/ 1419447 h 1735667"/>
              <a:gd name="csX32" fmla="*/ 4611293 w 7531096"/>
              <a:gd name="csY32" fmla="*/ 1221971 h 1735667"/>
              <a:gd name="csX33" fmla="*/ 4502185 w 7531096"/>
              <a:gd name="csY33" fmla="*/ 1024950 h 1735667"/>
              <a:gd name="csX34" fmla="*/ 4393785 w 7531096"/>
              <a:gd name="csY34" fmla="*/ 859023 h 1735667"/>
              <a:gd name="csX35" fmla="*/ 4285107 w 7531096"/>
              <a:gd name="csY35" fmla="*/ 748793 h 1735667"/>
              <a:gd name="csX36" fmla="*/ 4176041 w 7531096"/>
              <a:gd name="csY36" fmla="*/ 709059 h 1735667"/>
              <a:gd name="csX37" fmla="*/ 4067685 w 7531096"/>
              <a:gd name="csY37" fmla="*/ 749603 h 1735667"/>
              <a:gd name="csX38" fmla="*/ 3960775 w 7531096"/>
              <a:gd name="csY38" fmla="*/ 857890 h 1735667"/>
              <a:gd name="csX39" fmla="*/ 3850313 w 7531096"/>
              <a:gd name="csY39" fmla="*/ 1026411 h 1735667"/>
              <a:gd name="csX40" fmla="*/ 3743517 w 7531096"/>
              <a:gd name="csY40" fmla="*/ 1222807 h 1735667"/>
              <a:gd name="csX41" fmla="*/ 3742799 w 7531096"/>
              <a:gd name="csY41" fmla="*/ 1221794 h 1735667"/>
              <a:gd name="csX42" fmla="*/ 3742266 w 7531096"/>
              <a:gd name="csY42" fmla="*/ 1223703 h 1735667"/>
              <a:gd name="csX43" fmla="*/ 3634471 w 7531096"/>
              <a:gd name="csY43" fmla="*/ 1416186 h 1735667"/>
              <a:gd name="csX44" fmla="*/ 3524635 w 7531096"/>
              <a:gd name="csY44" fmla="*/ 1585276 h 1735667"/>
              <a:gd name="csX45" fmla="*/ 3416601 w 7531096"/>
              <a:gd name="csY45" fmla="*/ 1695553 h 1735667"/>
              <a:gd name="csX46" fmla="*/ 3307192 w 7531096"/>
              <a:gd name="csY46" fmla="*/ 1735667 h 1735667"/>
              <a:gd name="csX47" fmla="*/ 3199179 w 7531096"/>
              <a:gd name="csY47" fmla="*/ 1695579 h 1735667"/>
              <a:gd name="csX48" fmla="*/ 3085580 w 7531096"/>
              <a:gd name="csY48" fmla="*/ 1579216 h 1735667"/>
              <a:gd name="csX49" fmla="*/ 2981004 w 7531096"/>
              <a:gd name="csY49" fmla="*/ 1419447 h 1735667"/>
              <a:gd name="csX50" fmla="*/ 2873336 w 7531096"/>
              <a:gd name="csY50" fmla="*/ 1221970 h 1735667"/>
              <a:gd name="csX51" fmla="*/ 2764227 w 7531096"/>
              <a:gd name="csY51" fmla="*/ 1024950 h 1735667"/>
              <a:gd name="csX52" fmla="*/ 2655827 w 7531096"/>
              <a:gd name="csY52" fmla="*/ 859022 h 1735667"/>
              <a:gd name="csX53" fmla="*/ 2547150 w 7531096"/>
              <a:gd name="csY53" fmla="*/ 748792 h 1735667"/>
              <a:gd name="csX54" fmla="*/ 2438084 w 7531096"/>
              <a:gd name="csY54" fmla="*/ 709058 h 1735667"/>
              <a:gd name="csX55" fmla="*/ 2329728 w 7531096"/>
              <a:gd name="csY55" fmla="*/ 749602 h 1735667"/>
              <a:gd name="csX56" fmla="*/ 2222818 w 7531096"/>
              <a:gd name="csY56" fmla="*/ 857890 h 1735667"/>
              <a:gd name="csX57" fmla="*/ 2112355 w 7531096"/>
              <a:gd name="csY57" fmla="*/ 1026411 h 1735667"/>
              <a:gd name="csX58" fmla="*/ 2005560 w 7531096"/>
              <a:gd name="csY58" fmla="*/ 1222806 h 1735667"/>
              <a:gd name="csX59" fmla="*/ 2005552 w 7531096"/>
              <a:gd name="csY59" fmla="*/ 1221389 h 1735667"/>
              <a:gd name="csX60" fmla="*/ 2004662 w 7531096"/>
              <a:gd name="csY60" fmla="*/ 1223703 h 1735667"/>
              <a:gd name="csX61" fmla="*/ 1896866 w 7531096"/>
              <a:gd name="csY61" fmla="*/ 1416186 h 1735667"/>
              <a:gd name="csX62" fmla="*/ 1787030 w 7531096"/>
              <a:gd name="csY62" fmla="*/ 1585277 h 1735667"/>
              <a:gd name="csX63" fmla="*/ 1678996 w 7531096"/>
              <a:gd name="csY63" fmla="*/ 1695554 h 1735667"/>
              <a:gd name="csX64" fmla="*/ 1569587 w 7531096"/>
              <a:gd name="csY64" fmla="*/ 1735667 h 1735667"/>
              <a:gd name="csX65" fmla="*/ 1461574 w 7531096"/>
              <a:gd name="csY65" fmla="*/ 1695579 h 1735667"/>
              <a:gd name="csX66" fmla="*/ 1347975 w 7531096"/>
              <a:gd name="csY66" fmla="*/ 1579217 h 1735667"/>
              <a:gd name="csX67" fmla="*/ 1243400 w 7531096"/>
              <a:gd name="csY67" fmla="*/ 1419447 h 1735667"/>
              <a:gd name="csX68" fmla="*/ 1135731 w 7531096"/>
              <a:gd name="csY68" fmla="*/ 1221971 h 1735667"/>
              <a:gd name="csX69" fmla="*/ 1026623 w 7531096"/>
              <a:gd name="csY69" fmla="*/ 1024950 h 1735667"/>
              <a:gd name="csX70" fmla="*/ 918223 w 7531096"/>
              <a:gd name="csY70" fmla="*/ 859023 h 1735667"/>
              <a:gd name="csX71" fmla="*/ 809545 w 7531096"/>
              <a:gd name="csY71" fmla="*/ 748793 h 1735667"/>
              <a:gd name="csX72" fmla="*/ 700479 w 7531096"/>
              <a:gd name="csY72" fmla="*/ 709059 h 1735667"/>
              <a:gd name="csX73" fmla="*/ 592123 w 7531096"/>
              <a:gd name="csY73" fmla="*/ 749603 h 1735667"/>
              <a:gd name="csX74" fmla="*/ 485213 w 7531096"/>
              <a:gd name="csY74" fmla="*/ 857890 h 1735667"/>
              <a:gd name="csX75" fmla="*/ 374751 w 7531096"/>
              <a:gd name="csY75" fmla="*/ 1026411 h 1735667"/>
              <a:gd name="csX76" fmla="*/ 267955 w 7531096"/>
              <a:gd name="csY76" fmla="*/ 1222807 h 1735667"/>
              <a:gd name="csX0" fmla="*/ 2995946 w 7263142"/>
              <a:gd name="csY0" fmla="*/ 33338 h 1735667"/>
              <a:gd name="csX1" fmla="*/ 3099398 w 7263142"/>
              <a:gd name="csY1" fmla="*/ 35625 h 1735667"/>
              <a:gd name="csX2" fmla="*/ 3136826 w 7263142"/>
              <a:gd name="csY2" fmla="*/ 11747 h 1735667"/>
              <a:gd name="csX3" fmla="*/ 3207608 w 7263142"/>
              <a:gd name="csY3" fmla="*/ 0 h 1735667"/>
              <a:gd name="csX4" fmla="*/ 7263142 w 7263142"/>
              <a:gd name="csY4" fmla="*/ 101601 h 1735667"/>
              <a:gd name="csX5" fmla="*/ 6949874 w 7263142"/>
              <a:gd name="csY5" fmla="*/ 1223703 h 1735667"/>
              <a:gd name="csX6" fmla="*/ 6842079 w 7263142"/>
              <a:gd name="csY6" fmla="*/ 1416186 h 1735667"/>
              <a:gd name="csX7" fmla="*/ 6732243 w 7263142"/>
              <a:gd name="csY7" fmla="*/ 1585276 h 1735667"/>
              <a:gd name="csX8" fmla="*/ 6624208 w 7263142"/>
              <a:gd name="csY8" fmla="*/ 1695553 h 1735667"/>
              <a:gd name="csX9" fmla="*/ 6514799 w 7263142"/>
              <a:gd name="csY9" fmla="*/ 1735667 h 1735667"/>
              <a:gd name="csX10" fmla="*/ 6406787 w 7263142"/>
              <a:gd name="csY10" fmla="*/ 1695579 h 1735667"/>
              <a:gd name="csX11" fmla="*/ 6293188 w 7263142"/>
              <a:gd name="csY11" fmla="*/ 1579216 h 1735667"/>
              <a:gd name="csX12" fmla="*/ 6188612 w 7263142"/>
              <a:gd name="csY12" fmla="*/ 1419447 h 1735667"/>
              <a:gd name="csX13" fmla="*/ 6080944 w 7263142"/>
              <a:gd name="csY13" fmla="*/ 1221970 h 1735667"/>
              <a:gd name="csX14" fmla="*/ 5971835 w 7263142"/>
              <a:gd name="csY14" fmla="*/ 1024950 h 1735667"/>
              <a:gd name="csX15" fmla="*/ 5863435 w 7263142"/>
              <a:gd name="csY15" fmla="*/ 859022 h 1735667"/>
              <a:gd name="csX16" fmla="*/ 5754757 w 7263142"/>
              <a:gd name="csY16" fmla="*/ 748792 h 1735667"/>
              <a:gd name="csX17" fmla="*/ 5645692 w 7263142"/>
              <a:gd name="csY17" fmla="*/ 709058 h 1735667"/>
              <a:gd name="csX18" fmla="*/ 5537336 w 7263142"/>
              <a:gd name="csY18" fmla="*/ 749602 h 1735667"/>
              <a:gd name="csX19" fmla="*/ 5430425 w 7263142"/>
              <a:gd name="csY19" fmla="*/ 857890 h 1735667"/>
              <a:gd name="csX20" fmla="*/ 5319963 w 7263142"/>
              <a:gd name="csY20" fmla="*/ 1026411 h 1735667"/>
              <a:gd name="csX21" fmla="*/ 5213168 w 7263142"/>
              <a:gd name="csY21" fmla="*/ 1222806 h 1735667"/>
              <a:gd name="csX22" fmla="*/ 5213160 w 7263142"/>
              <a:gd name="csY22" fmla="*/ 1221389 h 1735667"/>
              <a:gd name="csX23" fmla="*/ 5212270 w 7263142"/>
              <a:gd name="csY23" fmla="*/ 1223703 h 1735667"/>
              <a:gd name="csX24" fmla="*/ 5104474 w 7263142"/>
              <a:gd name="csY24" fmla="*/ 1416186 h 1735667"/>
              <a:gd name="csX25" fmla="*/ 4994638 w 7263142"/>
              <a:gd name="csY25" fmla="*/ 1585277 h 1735667"/>
              <a:gd name="csX26" fmla="*/ 4886604 w 7263142"/>
              <a:gd name="csY26" fmla="*/ 1695554 h 1735667"/>
              <a:gd name="csX27" fmla="*/ 4777195 w 7263142"/>
              <a:gd name="csY27" fmla="*/ 1735667 h 1735667"/>
              <a:gd name="csX28" fmla="*/ 4669182 w 7263142"/>
              <a:gd name="csY28" fmla="*/ 1695579 h 1735667"/>
              <a:gd name="csX29" fmla="*/ 4555583 w 7263142"/>
              <a:gd name="csY29" fmla="*/ 1579217 h 1735667"/>
              <a:gd name="csX30" fmla="*/ 4451008 w 7263142"/>
              <a:gd name="csY30" fmla="*/ 1419447 h 1735667"/>
              <a:gd name="csX31" fmla="*/ 4343339 w 7263142"/>
              <a:gd name="csY31" fmla="*/ 1221971 h 1735667"/>
              <a:gd name="csX32" fmla="*/ 4234231 w 7263142"/>
              <a:gd name="csY32" fmla="*/ 1024950 h 1735667"/>
              <a:gd name="csX33" fmla="*/ 4125831 w 7263142"/>
              <a:gd name="csY33" fmla="*/ 859023 h 1735667"/>
              <a:gd name="csX34" fmla="*/ 4017153 w 7263142"/>
              <a:gd name="csY34" fmla="*/ 748793 h 1735667"/>
              <a:gd name="csX35" fmla="*/ 3908087 w 7263142"/>
              <a:gd name="csY35" fmla="*/ 709059 h 1735667"/>
              <a:gd name="csX36" fmla="*/ 3799731 w 7263142"/>
              <a:gd name="csY36" fmla="*/ 749603 h 1735667"/>
              <a:gd name="csX37" fmla="*/ 3692821 w 7263142"/>
              <a:gd name="csY37" fmla="*/ 857890 h 1735667"/>
              <a:gd name="csX38" fmla="*/ 3582359 w 7263142"/>
              <a:gd name="csY38" fmla="*/ 1026411 h 1735667"/>
              <a:gd name="csX39" fmla="*/ 3475563 w 7263142"/>
              <a:gd name="csY39" fmla="*/ 1222807 h 1735667"/>
              <a:gd name="csX40" fmla="*/ 3474845 w 7263142"/>
              <a:gd name="csY40" fmla="*/ 1221794 h 1735667"/>
              <a:gd name="csX41" fmla="*/ 3474312 w 7263142"/>
              <a:gd name="csY41" fmla="*/ 1223703 h 1735667"/>
              <a:gd name="csX42" fmla="*/ 3366517 w 7263142"/>
              <a:gd name="csY42" fmla="*/ 1416186 h 1735667"/>
              <a:gd name="csX43" fmla="*/ 3256681 w 7263142"/>
              <a:gd name="csY43" fmla="*/ 1585276 h 1735667"/>
              <a:gd name="csX44" fmla="*/ 3148647 w 7263142"/>
              <a:gd name="csY44" fmla="*/ 1695553 h 1735667"/>
              <a:gd name="csX45" fmla="*/ 3039238 w 7263142"/>
              <a:gd name="csY45" fmla="*/ 1735667 h 1735667"/>
              <a:gd name="csX46" fmla="*/ 2931225 w 7263142"/>
              <a:gd name="csY46" fmla="*/ 1695579 h 1735667"/>
              <a:gd name="csX47" fmla="*/ 2817626 w 7263142"/>
              <a:gd name="csY47" fmla="*/ 1579216 h 1735667"/>
              <a:gd name="csX48" fmla="*/ 2713050 w 7263142"/>
              <a:gd name="csY48" fmla="*/ 1419447 h 1735667"/>
              <a:gd name="csX49" fmla="*/ 2605382 w 7263142"/>
              <a:gd name="csY49" fmla="*/ 1221970 h 1735667"/>
              <a:gd name="csX50" fmla="*/ 2496273 w 7263142"/>
              <a:gd name="csY50" fmla="*/ 1024950 h 1735667"/>
              <a:gd name="csX51" fmla="*/ 2387873 w 7263142"/>
              <a:gd name="csY51" fmla="*/ 859022 h 1735667"/>
              <a:gd name="csX52" fmla="*/ 2279196 w 7263142"/>
              <a:gd name="csY52" fmla="*/ 748792 h 1735667"/>
              <a:gd name="csX53" fmla="*/ 2170130 w 7263142"/>
              <a:gd name="csY53" fmla="*/ 709058 h 1735667"/>
              <a:gd name="csX54" fmla="*/ 2061774 w 7263142"/>
              <a:gd name="csY54" fmla="*/ 749602 h 1735667"/>
              <a:gd name="csX55" fmla="*/ 1954864 w 7263142"/>
              <a:gd name="csY55" fmla="*/ 857890 h 1735667"/>
              <a:gd name="csX56" fmla="*/ 1844401 w 7263142"/>
              <a:gd name="csY56" fmla="*/ 1026411 h 1735667"/>
              <a:gd name="csX57" fmla="*/ 1737606 w 7263142"/>
              <a:gd name="csY57" fmla="*/ 1222806 h 1735667"/>
              <a:gd name="csX58" fmla="*/ 1737598 w 7263142"/>
              <a:gd name="csY58" fmla="*/ 1221389 h 1735667"/>
              <a:gd name="csX59" fmla="*/ 1736708 w 7263142"/>
              <a:gd name="csY59" fmla="*/ 1223703 h 1735667"/>
              <a:gd name="csX60" fmla="*/ 1628912 w 7263142"/>
              <a:gd name="csY60" fmla="*/ 1416186 h 1735667"/>
              <a:gd name="csX61" fmla="*/ 1519076 w 7263142"/>
              <a:gd name="csY61" fmla="*/ 1585277 h 1735667"/>
              <a:gd name="csX62" fmla="*/ 1411042 w 7263142"/>
              <a:gd name="csY62" fmla="*/ 1695554 h 1735667"/>
              <a:gd name="csX63" fmla="*/ 1301633 w 7263142"/>
              <a:gd name="csY63" fmla="*/ 1735667 h 1735667"/>
              <a:gd name="csX64" fmla="*/ 1193620 w 7263142"/>
              <a:gd name="csY64" fmla="*/ 1695579 h 1735667"/>
              <a:gd name="csX65" fmla="*/ 1080021 w 7263142"/>
              <a:gd name="csY65" fmla="*/ 1579217 h 1735667"/>
              <a:gd name="csX66" fmla="*/ 975446 w 7263142"/>
              <a:gd name="csY66" fmla="*/ 1419447 h 1735667"/>
              <a:gd name="csX67" fmla="*/ 867777 w 7263142"/>
              <a:gd name="csY67" fmla="*/ 1221971 h 1735667"/>
              <a:gd name="csX68" fmla="*/ 758669 w 7263142"/>
              <a:gd name="csY68" fmla="*/ 1024950 h 1735667"/>
              <a:gd name="csX69" fmla="*/ 650269 w 7263142"/>
              <a:gd name="csY69" fmla="*/ 859023 h 1735667"/>
              <a:gd name="csX70" fmla="*/ 541591 w 7263142"/>
              <a:gd name="csY70" fmla="*/ 748793 h 1735667"/>
              <a:gd name="csX71" fmla="*/ 432525 w 7263142"/>
              <a:gd name="csY71" fmla="*/ 709059 h 1735667"/>
              <a:gd name="csX72" fmla="*/ 324169 w 7263142"/>
              <a:gd name="csY72" fmla="*/ 749603 h 1735667"/>
              <a:gd name="csX73" fmla="*/ 217259 w 7263142"/>
              <a:gd name="csY73" fmla="*/ 857890 h 1735667"/>
              <a:gd name="csX74" fmla="*/ 106797 w 7263142"/>
              <a:gd name="csY74" fmla="*/ 1026411 h 1735667"/>
              <a:gd name="csX75" fmla="*/ 1 w 7263142"/>
              <a:gd name="csY75" fmla="*/ 1222807 h 1735667"/>
              <a:gd name="csX0" fmla="*/ 2995944 w 7263140"/>
              <a:gd name="csY0" fmla="*/ 33338 h 1735667"/>
              <a:gd name="csX1" fmla="*/ 3099396 w 7263140"/>
              <a:gd name="csY1" fmla="*/ 35625 h 1735667"/>
              <a:gd name="csX2" fmla="*/ 3207606 w 7263140"/>
              <a:gd name="csY2" fmla="*/ 0 h 1735667"/>
              <a:gd name="csX3" fmla="*/ 7263140 w 7263140"/>
              <a:gd name="csY3" fmla="*/ 101601 h 1735667"/>
              <a:gd name="csX4" fmla="*/ 6949872 w 7263140"/>
              <a:gd name="csY4" fmla="*/ 1223703 h 1735667"/>
              <a:gd name="csX5" fmla="*/ 6842077 w 7263140"/>
              <a:gd name="csY5" fmla="*/ 1416186 h 1735667"/>
              <a:gd name="csX6" fmla="*/ 6732241 w 7263140"/>
              <a:gd name="csY6" fmla="*/ 1585276 h 1735667"/>
              <a:gd name="csX7" fmla="*/ 6624206 w 7263140"/>
              <a:gd name="csY7" fmla="*/ 1695553 h 1735667"/>
              <a:gd name="csX8" fmla="*/ 6514797 w 7263140"/>
              <a:gd name="csY8" fmla="*/ 1735667 h 1735667"/>
              <a:gd name="csX9" fmla="*/ 6406785 w 7263140"/>
              <a:gd name="csY9" fmla="*/ 1695579 h 1735667"/>
              <a:gd name="csX10" fmla="*/ 6293186 w 7263140"/>
              <a:gd name="csY10" fmla="*/ 1579216 h 1735667"/>
              <a:gd name="csX11" fmla="*/ 6188610 w 7263140"/>
              <a:gd name="csY11" fmla="*/ 1419447 h 1735667"/>
              <a:gd name="csX12" fmla="*/ 6080942 w 7263140"/>
              <a:gd name="csY12" fmla="*/ 1221970 h 1735667"/>
              <a:gd name="csX13" fmla="*/ 5971833 w 7263140"/>
              <a:gd name="csY13" fmla="*/ 1024950 h 1735667"/>
              <a:gd name="csX14" fmla="*/ 5863433 w 7263140"/>
              <a:gd name="csY14" fmla="*/ 859022 h 1735667"/>
              <a:gd name="csX15" fmla="*/ 5754755 w 7263140"/>
              <a:gd name="csY15" fmla="*/ 748792 h 1735667"/>
              <a:gd name="csX16" fmla="*/ 5645690 w 7263140"/>
              <a:gd name="csY16" fmla="*/ 709058 h 1735667"/>
              <a:gd name="csX17" fmla="*/ 5537334 w 7263140"/>
              <a:gd name="csY17" fmla="*/ 749602 h 1735667"/>
              <a:gd name="csX18" fmla="*/ 5430423 w 7263140"/>
              <a:gd name="csY18" fmla="*/ 857890 h 1735667"/>
              <a:gd name="csX19" fmla="*/ 5319961 w 7263140"/>
              <a:gd name="csY19" fmla="*/ 1026411 h 1735667"/>
              <a:gd name="csX20" fmla="*/ 5213166 w 7263140"/>
              <a:gd name="csY20" fmla="*/ 1222806 h 1735667"/>
              <a:gd name="csX21" fmla="*/ 5213158 w 7263140"/>
              <a:gd name="csY21" fmla="*/ 1221389 h 1735667"/>
              <a:gd name="csX22" fmla="*/ 5212268 w 7263140"/>
              <a:gd name="csY22" fmla="*/ 1223703 h 1735667"/>
              <a:gd name="csX23" fmla="*/ 5104472 w 7263140"/>
              <a:gd name="csY23" fmla="*/ 1416186 h 1735667"/>
              <a:gd name="csX24" fmla="*/ 4994636 w 7263140"/>
              <a:gd name="csY24" fmla="*/ 1585277 h 1735667"/>
              <a:gd name="csX25" fmla="*/ 4886602 w 7263140"/>
              <a:gd name="csY25" fmla="*/ 1695554 h 1735667"/>
              <a:gd name="csX26" fmla="*/ 4777193 w 7263140"/>
              <a:gd name="csY26" fmla="*/ 1735667 h 1735667"/>
              <a:gd name="csX27" fmla="*/ 4669180 w 7263140"/>
              <a:gd name="csY27" fmla="*/ 1695579 h 1735667"/>
              <a:gd name="csX28" fmla="*/ 4555581 w 7263140"/>
              <a:gd name="csY28" fmla="*/ 1579217 h 1735667"/>
              <a:gd name="csX29" fmla="*/ 4451006 w 7263140"/>
              <a:gd name="csY29" fmla="*/ 1419447 h 1735667"/>
              <a:gd name="csX30" fmla="*/ 4343337 w 7263140"/>
              <a:gd name="csY30" fmla="*/ 1221971 h 1735667"/>
              <a:gd name="csX31" fmla="*/ 4234229 w 7263140"/>
              <a:gd name="csY31" fmla="*/ 1024950 h 1735667"/>
              <a:gd name="csX32" fmla="*/ 4125829 w 7263140"/>
              <a:gd name="csY32" fmla="*/ 859023 h 1735667"/>
              <a:gd name="csX33" fmla="*/ 4017151 w 7263140"/>
              <a:gd name="csY33" fmla="*/ 748793 h 1735667"/>
              <a:gd name="csX34" fmla="*/ 3908085 w 7263140"/>
              <a:gd name="csY34" fmla="*/ 709059 h 1735667"/>
              <a:gd name="csX35" fmla="*/ 3799729 w 7263140"/>
              <a:gd name="csY35" fmla="*/ 749603 h 1735667"/>
              <a:gd name="csX36" fmla="*/ 3692819 w 7263140"/>
              <a:gd name="csY36" fmla="*/ 857890 h 1735667"/>
              <a:gd name="csX37" fmla="*/ 3582357 w 7263140"/>
              <a:gd name="csY37" fmla="*/ 1026411 h 1735667"/>
              <a:gd name="csX38" fmla="*/ 3475561 w 7263140"/>
              <a:gd name="csY38" fmla="*/ 1222807 h 1735667"/>
              <a:gd name="csX39" fmla="*/ 3474843 w 7263140"/>
              <a:gd name="csY39" fmla="*/ 1221794 h 1735667"/>
              <a:gd name="csX40" fmla="*/ 3474310 w 7263140"/>
              <a:gd name="csY40" fmla="*/ 1223703 h 1735667"/>
              <a:gd name="csX41" fmla="*/ 3366515 w 7263140"/>
              <a:gd name="csY41" fmla="*/ 1416186 h 1735667"/>
              <a:gd name="csX42" fmla="*/ 3256679 w 7263140"/>
              <a:gd name="csY42" fmla="*/ 1585276 h 1735667"/>
              <a:gd name="csX43" fmla="*/ 3148645 w 7263140"/>
              <a:gd name="csY43" fmla="*/ 1695553 h 1735667"/>
              <a:gd name="csX44" fmla="*/ 3039236 w 7263140"/>
              <a:gd name="csY44" fmla="*/ 1735667 h 1735667"/>
              <a:gd name="csX45" fmla="*/ 2931223 w 7263140"/>
              <a:gd name="csY45" fmla="*/ 1695579 h 1735667"/>
              <a:gd name="csX46" fmla="*/ 2817624 w 7263140"/>
              <a:gd name="csY46" fmla="*/ 1579216 h 1735667"/>
              <a:gd name="csX47" fmla="*/ 2713048 w 7263140"/>
              <a:gd name="csY47" fmla="*/ 1419447 h 1735667"/>
              <a:gd name="csX48" fmla="*/ 2605380 w 7263140"/>
              <a:gd name="csY48" fmla="*/ 1221970 h 1735667"/>
              <a:gd name="csX49" fmla="*/ 2496271 w 7263140"/>
              <a:gd name="csY49" fmla="*/ 1024950 h 1735667"/>
              <a:gd name="csX50" fmla="*/ 2387871 w 7263140"/>
              <a:gd name="csY50" fmla="*/ 859022 h 1735667"/>
              <a:gd name="csX51" fmla="*/ 2279194 w 7263140"/>
              <a:gd name="csY51" fmla="*/ 748792 h 1735667"/>
              <a:gd name="csX52" fmla="*/ 2170128 w 7263140"/>
              <a:gd name="csY52" fmla="*/ 709058 h 1735667"/>
              <a:gd name="csX53" fmla="*/ 2061772 w 7263140"/>
              <a:gd name="csY53" fmla="*/ 749602 h 1735667"/>
              <a:gd name="csX54" fmla="*/ 1954862 w 7263140"/>
              <a:gd name="csY54" fmla="*/ 857890 h 1735667"/>
              <a:gd name="csX55" fmla="*/ 1844399 w 7263140"/>
              <a:gd name="csY55" fmla="*/ 1026411 h 1735667"/>
              <a:gd name="csX56" fmla="*/ 1737604 w 7263140"/>
              <a:gd name="csY56" fmla="*/ 1222806 h 1735667"/>
              <a:gd name="csX57" fmla="*/ 1737596 w 7263140"/>
              <a:gd name="csY57" fmla="*/ 1221389 h 1735667"/>
              <a:gd name="csX58" fmla="*/ 1736706 w 7263140"/>
              <a:gd name="csY58" fmla="*/ 1223703 h 1735667"/>
              <a:gd name="csX59" fmla="*/ 1628910 w 7263140"/>
              <a:gd name="csY59" fmla="*/ 1416186 h 1735667"/>
              <a:gd name="csX60" fmla="*/ 1519074 w 7263140"/>
              <a:gd name="csY60" fmla="*/ 1585277 h 1735667"/>
              <a:gd name="csX61" fmla="*/ 1411040 w 7263140"/>
              <a:gd name="csY61" fmla="*/ 1695554 h 1735667"/>
              <a:gd name="csX62" fmla="*/ 1301631 w 7263140"/>
              <a:gd name="csY62" fmla="*/ 1735667 h 1735667"/>
              <a:gd name="csX63" fmla="*/ 1193618 w 7263140"/>
              <a:gd name="csY63" fmla="*/ 1695579 h 1735667"/>
              <a:gd name="csX64" fmla="*/ 1080019 w 7263140"/>
              <a:gd name="csY64" fmla="*/ 1579217 h 1735667"/>
              <a:gd name="csX65" fmla="*/ 975444 w 7263140"/>
              <a:gd name="csY65" fmla="*/ 1419447 h 1735667"/>
              <a:gd name="csX66" fmla="*/ 867775 w 7263140"/>
              <a:gd name="csY66" fmla="*/ 1221971 h 1735667"/>
              <a:gd name="csX67" fmla="*/ 758667 w 7263140"/>
              <a:gd name="csY67" fmla="*/ 1024950 h 1735667"/>
              <a:gd name="csX68" fmla="*/ 650267 w 7263140"/>
              <a:gd name="csY68" fmla="*/ 859023 h 1735667"/>
              <a:gd name="csX69" fmla="*/ 541589 w 7263140"/>
              <a:gd name="csY69" fmla="*/ 748793 h 1735667"/>
              <a:gd name="csX70" fmla="*/ 432523 w 7263140"/>
              <a:gd name="csY70" fmla="*/ 709059 h 1735667"/>
              <a:gd name="csX71" fmla="*/ 324167 w 7263140"/>
              <a:gd name="csY71" fmla="*/ 749603 h 1735667"/>
              <a:gd name="csX72" fmla="*/ 217257 w 7263140"/>
              <a:gd name="csY72" fmla="*/ 857890 h 1735667"/>
              <a:gd name="csX73" fmla="*/ 106795 w 7263140"/>
              <a:gd name="csY73" fmla="*/ 1026411 h 1735667"/>
              <a:gd name="csX74" fmla="*/ -1 w 7263140"/>
              <a:gd name="csY74" fmla="*/ 1222807 h 1735667"/>
              <a:gd name="csX0" fmla="*/ 2995946 w 7263142"/>
              <a:gd name="csY0" fmla="*/ 33338 h 1735667"/>
              <a:gd name="csX1" fmla="*/ 3207608 w 7263142"/>
              <a:gd name="csY1" fmla="*/ 0 h 1735667"/>
              <a:gd name="csX2" fmla="*/ 7263142 w 7263142"/>
              <a:gd name="csY2" fmla="*/ 101601 h 1735667"/>
              <a:gd name="csX3" fmla="*/ 6949874 w 7263142"/>
              <a:gd name="csY3" fmla="*/ 1223703 h 1735667"/>
              <a:gd name="csX4" fmla="*/ 6842079 w 7263142"/>
              <a:gd name="csY4" fmla="*/ 1416186 h 1735667"/>
              <a:gd name="csX5" fmla="*/ 6732243 w 7263142"/>
              <a:gd name="csY5" fmla="*/ 1585276 h 1735667"/>
              <a:gd name="csX6" fmla="*/ 6624208 w 7263142"/>
              <a:gd name="csY6" fmla="*/ 1695553 h 1735667"/>
              <a:gd name="csX7" fmla="*/ 6514799 w 7263142"/>
              <a:gd name="csY7" fmla="*/ 1735667 h 1735667"/>
              <a:gd name="csX8" fmla="*/ 6406787 w 7263142"/>
              <a:gd name="csY8" fmla="*/ 1695579 h 1735667"/>
              <a:gd name="csX9" fmla="*/ 6293188 w 7263142"/>
              <a:gd name="csY9" fmla="*/ 1579216 h 1735667"/>
              <a:gd name="csX10" fmla="*/ 6188612 w 7263142"/>
              <a:gd name="csY10" fmla="*/ 1419447 h 1735667"/>
              <a:gd name="csX11" fmla="*/ 6080944 w 7263142"/>
              <a:gd name="csY11" fmla="*/ 1221970 h 1735667"/>
              <a:gd name="csX12" fmla="*/ 5971835 w 7263142"/>
              <a:gd name="csY12" fmla="*/ 1024950 h 1735667"/>
              <a:gd name="csX13" fmla="*/ 5863435 w 7263142"/>
              <a:gd name="csY13" fmla="*/ 859022 h 1735667"/>
              <a:gd name="csX14" fmla="*/ 5754757 w 7263142"/>
              <a:gd name="csY14" fmla="*/ 748792 h 1735667"/>
              <a:gd name="csX15" fmla="*/ 5645692 w 7263142"/>
              <a:gd name="csY15" fmla="*/ 709058 h 1735667"/>
              <a:gd name="csX16" fmla="*/ 5537336 w 7263142"/>
              <a:gd name="csY16" fmla="*/ 749602 h 1735667"/>
              <a:gd name="csX17" fmla="*/ 5430425 w 7263142"/>
              <a:gd name="csY17" fmla="*/ 857890 h 1735667"/>
              <a:gd name="csX18" fmla="*/ 5319963 w 7263142"/>
              <a:gd name="csY18" fmla="*/ 1026411 h 1735667"/>
              <a:gd name="csX19" fmla="*/ 5213168 w 7263142"/>
              <a:gd name="csY19" fmla="*/ 1222806 h 1735667"/>
              <a:gd name="csX20" fmla="*/ 5213160 w 7263142"/>
              <a:gd name="csY20" fmla="*/ 1221389 h 1735667"/>
              <a:gd name="csX21" fmla="*/ 5212270 w 7263142"/>
              <a:gd name="csY21" fmla="*/ 1223703 h 1735667"/>
              <a:gd name="csX22" fmla="*/ 5104474 w 7263142"/>
              <a:gd name="csY22" fmla="*/ 1416186 h 1735667"/>
              <a:gd name="csX23" fmla="*/ 4994638 w 7263142"/>
              <a:gd name="csY23" fmla="*/ 1585277 h 1735667"/>
              <a:gd name="csX24" fmla="*/ 4886604 w 7263142"/>
              <a:gd name="csY24" fmla="*/ 1695554 h 1735667"/>
              <a:gd name="csX25" fmla="*/ 4777195 w 7263142"/>
              <a:gd name="csY25" fmla="*/ 1735667 h 1735667"/>
              <a:gd name="csX26" fmla="*/ 4669182 w 7263142"/>
              <a:gd name="csY26" fmla="*/ 1695579 h 1735667"/>
              <a:gd name="csX27" fmla="*/ 4555583 w 7263142"/>
              <a:gd name="csY27" fmla="*/ 1579217 h 1735667"/>
              <a:gd name="csX28" fmla="*/ 4451008 w 7263142"/>
              <a:gd name="csY28" fmla="*/ 1419447 h 1735667"/>
              <a:gd name="csX29" fmla="*/ 4343339 w 7263142"/>
              <a:gd name="csY29" fmla="*/ 1221971 h 1735667"/>
              <a:gd name="csX30" fmla="*/ 4234231 w 7263142"/>
              <a:gd name="csY30" fmla="*/ 1024950 h 1735667"/>
              <a:gd name="csX31" fmla="*/ 4125831 w 7263142"/>
              <a:gd name="csY31" fmla="*/ 859023 h 1735667"/>
              <a:gd name="csX32" fmla="*/ 4017153 w 7263142"/>
              <a:gd name="csY32" fmla="*/ 748793 h 1735667"/>
              <a:gd name="csX33" fmla="*/ 3908087 w 7263142"/>
              <a:gd name="csY33" fmla="*/ 709059 h 1735667"/>
              <a:gd name="csX34" fmla="*/ 3799731 w 7263142"/>
              <a:gd name="csY34" fmla="*/ 749603 h 1735667"/>
              <a:gd name="csX35" fmla="*/ 3692821 w 7263142"/>
              <a:gd name="csY35" fmla="*/ 857890 h 1735667"/>
              <a:gd name="csX36" fmla="*/ 3582359 w 7263142"/>
              <a:gd name="csY36" fmla="*/ 1026411 h 1735667"/>
              <a:gd name="csX37" fmla="*/ 3475563 w 7263142"/>
              <a:gd name="csY37" fmla="*/ 1222807 h 1735667"/>
              <a:gd name="csX38" fmla="*/ 3474845 w 7263142"/>
              <a:gd name="csY38" fmla="*/ 1221794 h 1735667"/>
              <a:gd name="csX39" fmla="*/ 3474312 w 7263142"/>
              <a:gd name="csY39" fmla="*/ 1223703 h 1735667"/>
              <a:gd name="csX40" fmla="*/ 3366517 w 7263142"/>
              <a:gd name="csY40" fmla="*/ 1416186 h 1735667"/>
              <a:gd name="csX41" fmla="*/ 3256681 w 7263142"/>
              <a:gd name="csY41" fmla="*/ 1585276 h 1735667"/>
              <a:gd name="csX42" fmla="*/ 3148647 w 7263142"/>
              <a:gd name="csY42" fmla="*/ 1695553 h 1735667"/>
              <a:gd name="csX43" fmla="*/ 3039238 w 7263142"/>
              <a:gd name="csY43" fmla="*/ 1735667 h 1735667"/>
              <a:gd name="csX44" fmla="*/ 2931225 w 7263142"/>
              <a:gd name="csY44" fmla="*/ 1695579 h 1735667"/>
              <a:gd name="csX45" fmla="*/ 2817626 w 7263142"/>
              <a:gd name="csY45" fmla="*/ 1579216 h 1735667"/>
              <a:gd name="csX46" fmla="*/ 2713050 w 7263142"/>
              <a:gd name="csY46" fmla="*/ 1419447 h 1735667"/>
              <a:gd name="csX47" fmla="*/ 2605382 w 7263142"/>
              <a:gd name="csY47" fmla="*/ 1221970 h 1735667"/>
              <a:gd name="csX48" fmla="*/ 2496273 w 7263142"/>
              <a:gd name="csY48" fmla="*/ 1024950 h 1735667"/>
              <a:gd name="csX49" fmla="*/ 2387873 w 7263142"/>
              <a:gd name="csY49" fmla="*/ 859022 h 1735667"/>
              <a:gd name="csX50" fmla="*/ 2279196 w 7263142"/>
              <a:gd name="csY50" fmla="*/ 748792 h 1735667"/>
              <a:gd name="csX51" fmla="*/ 2170130 w 7263142"/>
              <a:gd name="csY51" fmla="*/ 709058 h 1735667"/>
              <a:gd name="csX52" fmla="*/ 2061774 w 7263142"/>
              <a:gd name="csY52" fmla="*/ 749602 h 1735667"/>
              <a:gd name="csX53" fmla="*/ 1954864 w 7263142"/>
              <a:gd name="csY53" fmla="*/ 857890 h 1735667"/>
              <a:gd name="csX54" fmla="*/ 1844401 w 7263142"/>
              <a:gd name="csY54" fmla="*/ 1026411 h 1735667"/>
              <a:gd name="csX55" fmla="*/ 1737606 w 7263142"/>
              <a:gd name="csY55" fmla="*/ 1222806 h 1735667"/>
              <a:gd name="csX56" fmla="*/ 1737598 w 7263142"/>
              <a:gd name="csY56" fmla="*/ 1221389 h 1735667"/>
              <a:gd name="csX57" fmla="*/ 1736708 w 7263142"/>
              <a:gd name="csY57" fmla="*/ 1223703 h 1735667"/>
              <a:gd name="csX58" fmla="*/ 1628912 w 7263142"/>
              <a:gd name="csY58" fmla="*/ 1416186 h 1735667"/>
              <a:gd name="csX59" fmla="*/ 1519076 w 7263142"/>
              <a:gd name="csY59" fmla="*/ 1585277 h 1735667"/>
              <a:gd name="csX60" fmla="*/ 1411042 w 7263142"/>
              <a:gd name="csY60" fmla="*/ 1695554 h 1735667"/>
              <a:gd name="csX61" fmla="*/ 1301633 w 7263142"/>
              <a:gd name="csY61" fmla="*/ 1735667 h 1735667"/>
              <a:gd name="csX62" fmla="*/ 1193620 w 7263142"/>
              <a:gd name="csY62" fmla="*/ 1695579 h 1735667"/>
              <a:gd name="csX63" fmla="*/ 1080021 w 7263142"/>
              <a:gd name="csY63" fmla="*/ 1579217 h 1735667"/>
              <a:gd name="csX64" fmla="*/ 975446 w 7263142"/>
              <a:gd name="csY64" fmla="*/ 1419447 h 1735667"/>
              <a:gd name="csX65" fmla="*/ 867777 w 7263142"/>
              <a:gd name="csY65" fmla="*/ 1221971 h 1735667"/>
              <a:gd name="csX66" fmla="*/ 758669 w 7263142"/>
              <a:gd name="csY66" fmla="*/ 1024950 h 1735667"/>
              <a:gd name="csX67" fmla="*/ 650269 w 7263142"/>
              <a:gd name="csY67" fmla="*/ 859023 h 1735667"/>
              <a:gd name="csX68" fmla="*/ 541591 w 7263142"/>
              <a:gd name="csY68" fmla="*/ 748793 h 1735667"/>
              <a:gd name="csX69" fmla="*/ 432525 w 7263142"/>
              <a:gd name="csY69" fmla="*/ 709059 h 1735667"/>
              <a:gd name="csX70" fmla="*/ 324169 w 7263142"/>
              <a:gd name="csY70" fmla="*/ 749603 h 1735667"/>
              <a:gd name="csX71" fmla="*/ 217259 w 7263142"/>
              <a:gd name="csY71" fmla="*/ 857890 h 1735667"/>
              <a:gd name="csX72" fmla="*/ 106797 w 7263142"/>
              <a:gd name="csY72" fmla="*/ 1026411 h 1735667"/>
              <a:gd name="csX73" fmla="*/ 1 w 7263142"/>
              <a:gd name="csY73" fmla="*/ 1222807 h 1735667"/>
              <a:gd name="csX0" fmla="*/ 3207606 w 7263140"/>
              <a:gd name="csY0" fmla="*/ 0 h 1735667"/>
              <a:gd name="csX1" fmla="*/ 7263140 w 7263140"/>
              <a:gd name="csY1" fmla="*/ 101601 h 1735667"/>
              <a:gd name="csX2" fmla="*/ 6949872 w 7263140"/>
              <a:gd name="csY2" fmla="*/ 1223703 h 1735667"/>
              <a:gd name="csX3" fmla="*/ 6842077 w 7263140"/>
              <a:gd name="csY3" fmla="*/ 1416186 h 1735667"/>
              <a:gd name="csX4" fmla="*/ 6732241 w 7263140"/>
              <a:gd name="csY4" fmla="*/ 1585276 h 1735667"/>
              <a:gd name="csX5" fmla="*/ 6624206 w 7263140"/>
              <a:gd name="csY5" fmla="*/ 1695553 h 1735667"/>
              <a:gd name="csX6" fmla="*/ 6514797 w 7263140"/>
              <a:gd name="csY6" fmla="*/ 1735667 h 1735667"/>
              <a:gd name="csX7" fmla="*/ 6406785 w 7263140"/>
              <a:gd name="csY7" fmla="*/ 1695579 h 1735667"/>
              <a:gd name="csX8" fmla="*/ 6293186 w 7263140"/>
              <a:gd name="csY8" fmla="*/ 1579216 h 1735667"/>
              <a:gd name="csX9" fmla="*/ 6188610 w 7263140"/>
              <a:gd name="csY9" fmla="*/ 1419447 h 1735667"/>
              <a:gd name="csX10" fmla="*/ 6080942 w 7263140"/>
              <a:gd name="csY10" fmla="*/ 1221970 h 1735667"/>
              <a:gd name="csX11" fmla="*/ 5971833 w 7263140"/>
              <a:gd name="csY11" fmla="*/ 1024950 h 1735667"/>
              <a:gd name="csX12" fmla="*/ 5863433 w 7263140"/>
              <a:gd name="csY12" fmla="*/ 859022 h 1735667"/>
              <a:gd name="csX13" fmla="*/ 5754755 w 7263140"/>
              <a:gd name="csY13" fmla="*/ 748792 h 1735667"/>
              <a:gd name="csX14" fmla="*/ 5645690 w 7263140"/>
              <a:gd name="csY14" fmla="*/ 709058 h 1735667"/>
              <a:gd name="csX15" fmla="*/ 5537334 w 7263140"/>
              <a:gd name="csY15" fmla="*/ 749602 h 1735667"/>
              <a:gd name="csX16" fmla="*/ 5430423 w 7263140"/>
              <a:gd name="csY16" fmla="*/ 857890 h 1735667"/>
              <a:gd name="csX17" fmla="*/ 5319961 w 7263140"/>
              <a:gd name="csY17" fmla="*/ 1026411 h 1735667"/>
              <a:gd name="csX18" fmla="*/ 5213166 w 7263140"/>
              <a:gd name="csY18" fmla="*/ 1222806 h 1735667"/>
              <a:gd name="csX19" fmla="*/ 5213158 w 7263140"/>
              <a:gd name="csY19" fmla="*/ 1221389 h 1735667"/>
              <a:gd name="csX20" fmla="*/ 5212268 w 7263140"/>
              <a:gd name="csY20" fmla="*/ 1223703 h 1735667"/>
              <a:gd name="csX21" fmla="*/ 5104472 w 7263140"/>
              <a:gd name="csY21" fmla="*/ 1416186 h 1735667"/>
              <a:gd name="csX22" fmla="*/ 4994636 w 7263140"/>
              <a:gd name="csY22" fmla="*/ 1585277 h 1735667"/>
              <a:gd name="csX23" fmla="*/ 4886602 w 7263140"/>
              <a:gd name="csY23" fmla="*/ 1695554 h 1735667"/>
              <a:gd name="csX24" fmla="*/ 4777193 w 7263140"/>
              <a:gd name="csY24" fmla="*/ 1735667 h 1735667"/>
              <a:gd name="csX25" fmla="*/ 4669180 w 7263140"/>
              <a:gd name="csY25" fmla="*/ 1695579 h 1735667"/>
              <a:gd name="csX26" fmla="*/ 4555581 w 7263140"/>
              <a:gd name="csY26" fmla="*/ 1579217 h 1735667"/>
              <a:gd name="csX27" fmla="*/ 4451006 w 7263140"/>
              <a:gd name="csY27" fmla="*/ 1419447 h 1735667"/>
              <a:gd name="csX28" fmla="*/ 4343337 w 7263140"/>
              <a:gd name="csY28" fmla="*/ 1221971 h 1735667"/>
              <a:gd name="csX29" fmla="*/ 4234229 w 7263140"/>
              <a:gd name="csY29" fmla="*/ 1024950 h 1735667"/>
              <a:gd name="csX30" fmla="*/ 4125829 w 7263140"/>
              <a:gd name="csY30" fmla="*/ 859023 h 1735667"/>
              <a:gd name="csX31" fmla="*/ 4017151 w 7263140"/>
              <a:gd name="csY31" fmla="*/ 748793 h 1735667"/>
              <a:gd name="csX32" fmla="*/ 3908085 w 7263140"/>
              <a:gd name="csY32" fmla="*/ 709059 h 1735667"/>
              <a:gd name="csX33" fmla="*/ 3799729 w 7263140"/>
              <a:gd name="csY33" fmla="*/ 749603 h 1735667"/>
              <a:gd name="csX34" fmla="*/ 3692819 w 7263140"/>
              <a:gd name="csY34" fmla="*/ 857890 h 1735667"/>
              <a:gd name="csX35" fmla="*/ 3582357 w 7263140"/>
              <a:gd name="csY35" fmla="*/ 1026411 h 1735667"/>
              <a:gd name="csX36" fmla="*/ 3475561 w 7263140"/>
              <a:gd name="csY36" fmla="*/ 1222807 h 1735667"/>
              <a:gd name="csX37" fmla="*/ 3474843 w 7263140"/>
              <a:gd name="csY37" fmla="*/ 1221794 h 1735667"/>
              <a:gd name="csX38" fmla="*/ 3474310 w 7263140"/>
              <a:gd name="csY38" fmla="*/ 1223703 h 1735667"/>
              <a:gd name="csX39" fmla="*/ 3366515 w 7263140"/>
              <a:gd name="csY39" fmla="*/ 1416186 h 1735667"/>
              <a:gd name="csX40" fmla="*/ 3256679 w 7263140"/>
              <a:gd name="csY40" fmla="*/ 1585276 h 1735667"/>
              <a:gd name="csX41" fmla="*/ 3148645 w 7263140"/>
              <a:gd name="csY41" fmla="*/ 1695553 h 1735667"/>
              <a:gd name="csX42" fmla="*/ 3039236 w 7263140"/>
              <a:gd name="csY42" fmla="*/ 1735667 h 1735667"/>
              <a:gd name="csX43" fmla="*/ 2931223 w 7263140"/>
              <a:gd name="csY43" fmla="*/ 1695579 h 1735667"/>
              <a:gd name="csX44" fmla="*/ 2817624 w 7263140"/>
              <a:gd name="csY44" fmla="*/ 1579216 h 1735667"/>
              <a:gd name="csX45" fmla="*/ 2713048 w 7263140"/>
              <a:gd name="csY45" fmla="*/ 1419447 h 1735667"/>
              <a:gd name="csX46" fmla="*/ 2605380 w 7263140"/>
              <a:gd name="csY46" fmla="*/ 1221970 h 1735667"/>
              <a:gd name="csX47" fmla="*/ 2496271 w 7263140"/>
              <a:gd name="csY47" fmla="*/ 1024950 h 1735667"/>
              <a:gd name="csX48" fmla="*/ 2387871 w 7263140"/>
              <a:gd name="csY48" fmla="*/ 859022 h 1735667"/>
              <a:gd name="csX49" fmla="*/ 2279194 w 7263140"/>
              <a:gd name="csY49" fmla="*/ 748792 h 1735667"/>
              <a:gd name="csX50" fmla="*/ 2170128 w 7263140"/>
              <a:gd name="csY50" fmla="*/ 709058 h 1735667"/>
              <a:gd name="csX51" fmla="*/ 2061772 w 7263140"/>
              <a:gd name="csY51" fmla="*/ 749602 h 1735667"/>
              <a:gd name="csX52" fmla="*/ 1954862 w 7263140"/>
              <a:gd name="csY52" fmla="*/ 857890 h 1735667"/>
              <a:gd name="csX53" fmla="*/ 1844399 w 7263140"/>
              <a:gd name="csY53" fmla="*/ 1026411 h 1735667"/>
              <a:gd name="csX54" fmla="*/ 1737604 w 7263140"/>
              <a:gd name="csY54" fmla="*/ 1222806 h 1735667"/>
              <a:gd name="csX55" fmla="*/ 1737596 w 7263140"/>
              <a:gd name="csY55" fmla="*/ 1221389 h 1735667"/>
              <a:gd name="csX56" fmla="*/ 1736706 w 7263140"/>
              <a:gd name="csY56" fmla="*/ 1223703 h 1735667"/>
              <a:gd name="csX57" fmla="*/ 1628910 w 7263140"/>
              <a:gd name="csY57" fmla="*/ 1416186 h 1735667"/>
              <a:gd name="csX58" fmla="*/ 1519074 w 7263140"/>
              <a:gd name="csY58" fmla="*/ 1585277 h 1735667"/>
              <a:gd name="csX59" fmla="*/ 1411040 w 7263140"/>
              <a:gd name="csY59" fmla="*/ 1695554 h 1735667"/>
              <a:gd name="csX60" fmla="*/ 1301631 w 7263140"/>
              <a:gd name="csY60" fmla="*/ 1735667 h 1735667"/>
              <a:gd name="csX61" fmla="*/ 1193618 w 7263140"/>
              <a:gd name="csY61" fmla="*/ 1695579 h 1735667"/>
              <a:gd name="csX62" fmla="*/ 1080019 w 7263140"/>
              <a:gd name="csY62" fmla="*/ 1579217 h 1735667"/>
              <a:gd name="csX63" fmla="*/ 975444 w 7263140"/>
              <a:gd name="csY63" fmla="*/ 1419447 h 1735667"/>
              <a:gd name="csX64" fmla="*/ 867775 w 7263140"/>
              <a:gd name="csY64" fmla="*/ 1221971 h 1735667"/>
              <a:gd name="csX65" fmla="*/ 758667 w 7263140"/>
              <a:gd name="csY65" fmla="*/ 1024950 h 1735667"/>
              <a:gd name="csX66" fmla="*/ 650267 w 7263140"/>
              <a:gd name="csY66" fmla="*/ 859023 h 1735667"/>
              <a:gd name="csX67" fmla="*/ 541589 w 7263140"/>
              <a:gd name="csY67" fmla="*/ 748793 h 1735667"/>
              <a:gd name="csX68" fmla="*/ 432523 w 7263140"/>
              <a:gd name="csY68" fmla="*/ 709059 h 1735667"/>
              <a:gd name="csX69" fmla="*/ 324167 w 7263140"/>
              <a:gd name="csY69" fmla="*/ 749603 h 1735667"/>
              <a:gd name="csX70" fmla="*/ 217257 w 7263140"/>
              <a:gd name="csY70" fmla="*/ 857890 h 1735667"/>
              <a:gd name="csX71" fmla="*/ 106795 w 7263140"/>
              <a:gd name="csY71" fmla="*/ 1026411 h 1735667"/>
              <a:gd name="csX72" fmla="*/ -1 w 7263140"/>
              <a:gd name="csY72" fmla="*/ 1222807 h 1735667"/>
              <a:gd name="csX0" fmla="*/ 7263142 w 7263142"/>
              <a:gd name="csY0" fmla="*/ 1 h 1634067"/>
              <a:gd name="csX1" fmla="*/ 6949874 w 7263142"/>
              <a:gd name="csY1" fmla="*/ 1122103 h 1634067"/>
              <a:gd name="csX2" fmla="*/ 6842079 w 7263142"/>
              <a:gd name="csY2" fmla="*/ 1314586 h 1634067"/>
              <a:gd name="csX3" fmla="*/ 6732243 w 7263142"/>
              <a:gd name="csY3" fmla="*/ 1483676 h 1634067"/>
              <a:gd name="csX4" fmla="*/ 6624208 w 7263142"/>
              <a:gd name="csY4" fmla="*/ 1593953 h 1634067"/>
              <a:gd name="csX5" fmla="*/ 6514799 w 7263142"/>
              <a:gd name="csY5" fmla="*/ 1634067 h 1634067"/>
              <a:gd name="csX6" fmla="*/ 6406787 w 7263142"/>
              <a:gd name="csY6" fmla="*/ 1593979 h 1634067"/>
              <a:gd name="csX7" fmla="*/ 6293188 w 7263142"/>
              <a:gd name="csY7" fmla="*/ 1477616 h 1634067"/>
              <a:gd name="csX8" fmla="*/ 6188612 w 7263142"/>
              <a:gd name="csY8" fmla="*/ 1317847 h 1634067"/>
              <a:gd name="csX9" fmla="*/ 6080944 w 7263142"/>
              <a:gd name="csY9" fmla="*/ 1120370 h 1634067"/>
              <a:gd name="csX10" fmla="*/ 5971835 w 7263142"/>
              <a:gd name="csY10" fmla="*/ 923350 h 1634067"/>
              <a:gd name="csX11" fmla="*/ 5863435 w 7263142"/>
              <a:gd name="csY11" fmla="*/ 757422 h 1634067"/>
              <a:gd name="csX12" fmla="*/ 5754757 w 7263142"/>
              <a:gd name="csY12" fmla="*/ 647192 h 1634067"/>
              <a:gd name="csX13" fmla="*/ 5645692 w 7263142"/>
              <a:gd name="csY13" fmla="*/ 607458 h 1634067"/>
              <a:gd name="csX14" fmla="*/ 5537336 w 7263142"/>
              <a:gd name="csY14" fmla="*/ 648002 h 1634067"/>
              <a:gd name="csX15" fmla="*/ 5430425 w 7263142"/>
              <a:gd name="csY15" fmla="*/ 756290 h 1634067"/>
              <a:gd name="csX16" fmla="*/ 5319963 w 7263142"/>
              <a:gd name="csY16" fmla="*/ 924811 h 1634067"/>
              <a:gd name="csX17" fmla="*/ 5213168 w 7263142"/>
              <a:gd name="csY17" fmla="*/ 1121206 h 1634067"/>
              <a:gd name="csX18" fmla="*/ 5213160 w 7263142"/>
              <a:gd name="csY18" fmla="*/ 1119789 h 1634067"/>
              <a:gd name="csX19" fmla="*/ 5212270 w 7263142"/>
              <a:gd name="csY19" fmla="*/ 1122103 h 1634067"/>
              <a:gd name="csX20" fmla="*/ 5104474 w 7263142"/>
              <a:gd name="csY20" fmla="*/ 1314586 h 1634067"/>
              <a:gd name="csX21" fmla="*/ 4994638 w 7263142"/>
              <a:gd name="csY21" fmla="*/ 1483677 h 1634067"/>
              <a:gd name="csX22" fmla="*/ 4886604 w 7263142"/>
              <a:gd name="csY22" fmla="*/ 1593954 h 1634067"/>
              <a:gd name="csX23" fmla="*/ 4777195 w 7263142"/>
              <a:gd name="csY23" fmla="*/ 1634067 h 1634067"/>
              <a:gd name="csX24" fmla="*/ 4669182 w 7263142"/>
              <a:gd name="csY24" fmla="*/ 1593979 h 1634067"/>
              <a:gd name="csX25" fmla="*/ 4555583 w 7263142"/>
              <a:gd name="csY25" fmla="*/ 1477617 h 1634067"/>
              <a:gd name="csX26" fmla="*/ 4451008 w 7263142"/>
              <a:gd name="csY26" fmla="*/ 1317847 h 1634067"/>
              <a:gd name="csX27" fmla="*/ 4343339 w 7263142"/>
              <a:gd name="csY27" fmla="*/ 1120371 h 1634067"/>
              <a:gd name="csX28" fmla="*/ 4234231 w 7263142"/>
              <a:gd name="csY28" fmla="*/ 923350 h 1634067"/>
              <a:gd name="csX29" fmla="*/ 4125831 w 7263142"/>
              <a:gd name="csY29" fmla="*/ 757423 h 1634067"/>
              <a:gd name="csX30" fmla="*/ 4017153 w 7263142"/>
              <a:gd name="csY30" fmla="*/ 647193 h 1634067"/>
              <a:gd name="csX31" fmla="*/ 3908087 w 7263142"/>
              <a:gd name="csY31" fmla="*/ 607459 h 1634067"/>
              <a:gd name="csX32" fmla="*/ 3799731 w 7263142"/>
              <a:gd name="csY32" fmla="*/ 648003 h 1634067"/>
              <a:gd name="csX33" fmla="*/ 3692821 w 7263142"/>
              <a:gd name="csY33" fmla="*/ 756290 h 1634067"/>
              <a:gd name="csX34" fmla="*/ 3582359 w 7263142"/>
              <a:gd name="csY34" fmla="*/ 924811 h 1634067"/>
              <a:gd name="csX35" fmla="*/ 3475563 w 7263142"/>
              <a:gd name="csY35" fmla="*/ 1121207 h 1634067"/>
              <a:gd name="csX36" fmla="*/ 3474845 w 7263142"/>
              <a:gd name="csY36" fmla="*/ 1120194 h 1634067"/>
              <a:gd name="csX37" fmla="*/ 3474312 w 7263142"/>
              <a:gd name="csY37" fmla="*/ 1122103 h 1634067"/>
              <a:gd name="csX38" fmla="*/ 3366517 w 7263142"/>
              <a:gd name="csY38" fmla="*/ 1314586 h 1634067"/>
              <a:gd name="csX39" fmla="*/ 3256681 w 7263142"/>
              <a:gd name="csY39" fmla="*/ 1483676 h 1634067"/>
              <a:gd name="csX40" fmla="*/ 3148647 w 7263142"/>
              <a:gd name="csY40" fmla="*/ 1593953 h 1634067"/>
              <a:gd name="csX41" fmla="*/ 3039238 w 7263142"/>
              <a:gd name="csY41" fmla="*/ 1634067 h 1634067"/>
              <a:gd name="csX42" fmla="*/ 2931225 w 7263142"/>
              <a:gd name="csY42" fmla="*/ 1593979 h 1634067"/>
              <a:gd name="csX43" fmla="*/ 2817626 w 7263142"/>
              <a:gd name="csY43" fmla="*/ 1477616 h 1634067"/>
              <a:gd name="csX44" fmla="*/ 2713050 w 7263142"/>
              <a:gd name="csY44" fmla="*/ 1317847 h 1634067"/>
              <a:gd name="csX45" fmla="*/ 2605382 w 7263142"/>
              <a:gd name="csY45" fmla="*/ 1120370 h 1634067"/>
              <a:gd name="csX46" fmla="*/ 2496273 w 7263142"/>
              <a:gd name="csY46" fmla="*/ 923350 h 1634067"/>
              <a:gd name="csX47" fmla="*/ 2387873 w 7263142"/>
              <a:gd name="csY47" fmla="*/ 757422 h 1634067"/>
              <a:gd name="csX48" fmla="*/ 2279196 w 7263142"/>
              <a:gd name="csY48" fmla="*/ 647192 h 1634067"/>
              <a:gd name="csX49" fmla="*/ 2170130 w 7263142"/>
              <a:gd name="csY49" fmla="*/ 607458 h 1634067"/>
              <a:gd name="csX50" fmla="*/ 2061774 w 7263142"/>
              <a:gd name="csY50" fmla="*/ 648002 h 1634067"/>
              <a:gd name="csX51" fmla="*/ 1954864 w 7263142"/>
              <a:gd name="csY51" fmla="*/ 756290 h 1634067"/>
              <a:gd name="csX52" fmla="*/ 1844401 w 7263142"/>
              <a:gd name="csY52" fmla="*/ 924811 h 1634067"/>
              <a:gd name="csX53" fmla="*/ 1737606 w 7263142"/>
              <a:gd name="csY53" fmla="*/ 1121206 h 1634067"/>
              <a:gd name="csX54" fmla="*/ 1737598 w 7263142"/>
              <a:gd name="csY54" fmla="*/ 1119789 h 1634067"/>
              <a:gd name="csX55" fmla="*/ 1736708 w 7263142"/>
              <a:gd name="csY55" fmla="*/ 1122103 h 1634067"/>
              <a:gd name="csX56" fmla="*/ 1628912 w 7263142"/>
              <a:gd name="csY56" fmla="*/ 1314586 h 1634067"/>
              <a:gd name="csX57" fmla="*/ 1519076 w 7263142"/>
              <a:gd name="csY57" fmla="*/ 1483677 h 1634067"/>
              <a:gd name="csX58" fmla="*/ 1411042 w 7263142"/>
              <a:gd name="csY58" fmla="*/ 1593954 h 1634067"/>
              <a:gd name="csX59" fmla="*/ 1301633 w 7263142"/>
              <a:gd name="csY59" fmla="*/ 1634067 h 1634067"/>
              <a:gd name="csX60" fmla="*/ 1193620 w 7263142"/>
              <a:gd name="csY60" fmla="*/ 1593979 h 1634067"/>
              <a:gd name="csX61" fmla="*/ 1080021 w 7263142"/>
              <a:gd name="csY61" fmla="*/ 1477617 h 1634067"/>
              <a:gd name="csX62" fmla="*/ 975446 w 7263142"/>
              <a:gd name="csY62" fmla="*/ 1317847 h 1634067"/>
              <a:gd name="csX63" fmla="*/ 867777 w 7263142"/>
              <a:gd name="csY63" fmla="*/ 1120371 h 1634067"/>
              <a:gd name="csX64" fmla="*/ 758669 w 7263142"/>
              <a:gd name="csY64" fmla="*/ 923350 h 1634067"/>
              <a:gd name="csX65" fmla="*/ 650269 w 7263142"/>
              <a:gd name="csY65" fmla="*/ 757423 h 1634067"/>
              <a:gd name="csX66" fmla="*/ 541591 w 7263142"/>
              <a:gd name="csY66" fmla="*/ 647193 h 1634067"/>
              <a:gd name="csX67" fmla="*/ 432525 w 7263142"/>
              <a:gd name="csY67" fmla="*/ 607459 h 1634067"/>
              <a:gd name="csX68" fmla="*/ 324169 w 7263142"/>
              <a:gd name="csY68" fmla="*/ 648003 h 1634067"/>
              <a:gd name="csX69" fmla="*/ 217259 w 7263142"/>
              <a:gd name="csY69" fmla="*/ 756290 h 1634067"/>
              <a:gd name="csX70" fmla="*/ 106797 w 7263142"/>
              <a:gd name="csY70" fmla="*/ 924811 h 1634067"/>
              <a:gd name="csX71" fmla="*/ 1 w 7263142"/>
              <a:gd name="csY71" fmla="*/ 1121207 h 1634067"/>
              <a:gd name="csX0" fmla="*/ 6949872 w 6949872"/>
              <a:gd name="csY0" fmla="*/ 514647 h 1026611"/>
              <a:gd name="csX1" fmla="*/ 6842077 w 6949872"/>
              <a:gd name="csY1" fmla="*/ 707130 h 1026611"/>
              <a:gd name="csX2" fmla="*/ 6732241 w 6949872"/>
              <a:gd name="csY2" fmla="*/ 876220 h 1026611"/>
              <a:gd name="csX3" fmla="*/ 6624206 w 6949872"/>
              <a:gd name="csY3" fmla="*/ 986497 h 1026611"/>
              <a:gd name="csX4" fmla="*/ 6514797 w 6949872"/>
              <a:gd name="csY4" fmla="*/ 1026611 h 1026611"/>
              <a:gd name="csX5" fmla="*/ 6406785 w 6949872"/>
              <a:gd name="csY5" fmla="*/ 986523 h 1026611"/>
              <a:gd name="csX6" fmla="*/ 6293186 w 6949872"/>
              <a:gd name="csY6" fmla="*/ 870160 h 1026611"/>
              <a:gd name="csX7" fmla="*/ 6188610 w 6949872"/>
              <a:gd name="csY7" fmla="*/ 710391 h 1026611"/>
              <a:gd name="csX8" fmla="*/ 6080942 w 6949872"/>
              <a:gd name="csY8" fmla="*/ 512914 h 1026611"/>
              <a:gd name="csX9" fmla="*/ 5971833 w 6949872"/>
              <a:gd name="csY9" fmla="*/ 315894 h 1026611"/>
              <a:gd name="csX10" fmla="*/ 5863433 w 6949872"/>
              <a:gd name="csY10" fmla="*/ 149966 h 1026611"/>
              <a:gd name="csX11" fmla="*/ 5754755 w 6949872"/>
              <a:gd name="csY11" fmla="*/ 39736 h 1026611"/>
              <a:gd name="csX12" fmla="*/ 5645690 w 6949872"/>
              <a:gd name="csY12" fmla="*/ 2 h 1026611"/>
              <a:gd name="csX13" fmla="*/ 5537334 w 6949872"/>
              <a:gd name="csY13" fmla="*/ 40546 h 1026611"/>
              <a:gd name="csX14" fmla="*/ 5430423 w 6949872"/>
              <a:gd name="csY14" fmla="*/ 148834 h 1026611"/>
              <a:gd name="csX15" fmla="*/ 5319961 w 6949872"/>
              <a:gd name="csY15" fmla="*/ 317355 h 1026611"/>
              <a:gd name="csX16" fmla="*/ 5213166 w 6949872"/>
              <a:gd name="csY16" fmla="*/ 513750 h 1026611"/>
              <a:gd name="csX17" fmla="*/ 5213158 w 6949872"/>
              <a:gd name="csY17" fmla="*/ 512333 h 1026611"/>
              <a:gd name="csX18" fmla="*/ 5212268 w 6949872"/>
              <a:gd name="csY18" fmla="*/ 514647 h 1026611"/>
              <a:gd name="csX19" fmla="*/ 5104472 w 6949872"/>
              <a:gd name="csY19" fmla="*/ 707130 h 1026611"/>
              <a:gd name="csX20" fmla="*/ 4994636 w 6949872"/>
              <a:gd name="csY20" fmla="*/ 876221 h 1026611"/>
              <a:gd name="csX21" fmla="*/ 4886602 w 6949872"/>
              <a:gd name="csY21" fmla="*/ 986498 h 1026611"/>
              <a:gd name="csX22" fmla="*/ 4777193 w 6949872"/>
              <a:gd name="csY22" fmla="*/ 1026611 h 1026611"/>
              <a:gd name="csX23" fmla="*/ 4669180 w 6949872"/>
              <a:gd name="csY23" fmla="*/ 986523 h 1026611"/>
              <a:gd name="csX24" fmla="*/ 4555581 w 6949872"/>
              <a:gd name="csY24" fmla="*/ 870161 h 1026611"/>
              <a:gd name="csX25" fmla="*/ 4451006 w 6949872"/>
              <a:gd name="csY25" fmla="*/ 710391 h 1026611"/>
              <a:gd name="csX26" fmla="*/ 4343337 w 6949872"/>
              <a:gd name="csY26" fmla="*/ 512915 h 1026611"/>
              <a:gd name="csX27" fmla="*/ 4234229 w 6949872"/>
              <a:gd name="csY27" fmla="*/ 315894 h 1026611"/>
              <a:gd name="csX28" fmla="*/ 4125829 w 6949872"/>
              <a:gd name="csY28" fmla="*/ 149967 h 1026611"/>
              <a:gd name="csX29" fmla="*/ 4017151 w 6949872"/>
              <a:gd name="csY29" fmla="*/ 39737 h 1026611"/>
              <a:gd name="csX30" fmla="*/ 3908085 w 6949872"/>
              <a:gd name="csY30" fmla="*/ 3 h 1026611"/>
              <a:gd name="csX31" fmla="*/ 3799729 w 6949872"/>
              <a:gd name="csY31" fmla="*/ 40547 h 1026611"/>
              <a:gd name="csX32" fmla="*/ 3692819 w 6949872"/>
              <a:gd name="csY32" fmla="*/ 148834 h 1026611"/>
              <a:gd name="csX33" fmla="*/ 3582357 w 6949872"/>
              <a:gd name="csY33" fmla="*/ 317355 h 1026611"/>
              <a:gd name="csX34" fmla="*/ 3475561 w 6949872"/>
              <a:gd name="csY34" fmla="*/ 513751 h 1026611"/>
              <a:gd name="csX35" fmla="*/ 3474843 w 6949872"/>
              <a:gd name="csY35" fmla="*/ 512738 h 1026611"/>
              <a:gd name="csX36" fmla="*/ 3474310 w 6949872"/>
              <a:gd name="csY36" fmla="*/ 514647 h 1026611"/>
              <a:gd name="csX37" fmla="*/ 3366515 w 6949872"/>
              <a:gd name="csY37" fmla="*/ 707130 h 1026611"/>
              <a:gd name="csX38" fmla="*/ 3256679 w 6949872"/>
              <a:gd name="csY38" fmla="*/ 876220 h 1026611"/>
              <a:gd name="csX39" fmla="*/ 3148645 w 6949872"/>
              <a:gd name="csY39" fmla="*/ 986497 h 1026611"/>
              <a:gd name="csX40" fmla="*/ 3039236 w 6949872"/>
              <a:gd name="csY40" fmla="*/ 1026611 h 1026611"/>
              <a:gd name="csX41" fmla="*/ 2931223 w 6949872"/>
              <a:gd name="csY41" fmla="*/ 986523 h 1026611"/>
              <a:gd name="csX42" fmla="*/ 2817624 w 6949872"/>
              <a:gd name="csY42" fmla="*/ 870160 h 1026611"/>
              <a:gd name="csX43" fmla="*/ 2713048 w 6949872"/>
              <a:gd name="csY43" fmla="*/ 710391 h 1026611"/>
              <a:gd name="csX44" fmla="*/ 2605380 w 6949872"/>
              <a:gd name="csY44" fmla="*/ 512914 h 1026611"/>
              <a:gd name="csX45" fmla="*/ 2496271 w 6949872"/>
              <a:gd name="csY45" fmla="*/ 315894 h 1026611"/>
              <a:gd name="csX46" fmla="*/ 2387871 w 6949872"/>
              <a:gd name="csY46" fmla="*/ 149966 h 1026611"/>
              <a:gd name="csX47" fmla="*/ 2279194 w 6949872"/>
              <a:gd name="csY47" fmla="*/ 39736 h 1026611"/>
              <a:gd name="csX48" fmla="*/ 2170128 w 6949872"/>
              <a:gd name="csY48" fmla="*/ 2 h 1026611"/>
              <a:gd name="csX49" fmla="*/ 2061772 w 6949872"/>
              <a:gd name="csY49" fmla="*/ 40546 h 1026611"/>
              <a:gd name="csX50" fmla="*/ 1954862 w 6949872"/>
              <a:gd name="csY50" fmla="*/ 148834 h 1026611"/>
              <a:gd name="csX51" fmla="*/ 1844399 w 6949872"/>
              <a:gd name="csY51" fmla="*/ 317355 h 1026611"/>
              <a:gd name="csX52" fmla="*/ 1737604 w 6949872"/>
              <a:gd name="csY52" fmla="*/ 513750 h 1026611"/>
              <a:gd name="csX53" fmla="*/ 1737596 w 6949872"/>
              <a:gd name="csY53" fmla="*/ 512333 h 1026611"/>
              <a:gd name="csX54" fmla="*/ 1736706 w 6949872"/>
              <a:gd name="csY54" fmla="*/ 514647 h 1026611"/>
              <a:gd name="csX55" fmla="*/ 1628910 w 6949872"/>
              <a:gd name="csY55" fmla="*/ 707130 h 1026611"/>
              <a:gd name="csX56" fmla="*/ 1519074 w 6949872"/>
              <a:gd name="csY56" fmla="*/ 876221 h 1026611"/>
              <a:gd name="csX57" fmla="*/ 1411040 w 6949872"/>
              <a:gd name="csY57" fmla="*/ 986498 h 1026611"/>
              <a:gd name="csX58" fmla="*/ 1301631 w 6949872"/>
              <a:gd name="csY58" fmla="*/ 1026611 h 1026611"/>
              <a:gd name="csX59" fmla="*/ 1193618 w 6949872"/>
              <a:gd name="csY59" fmla="*/ 986523 h 1026611"/>
              <a:gd name="csX60" fmla="*/ 1080019 w 6949872"/>
              <a:gd name="csY60" fmla="*/ 870161 h 1026611"/>
              <a:gd name="csX61" fmla="*/ 975444 w 6949872"/>
              <a:gd name="csY61" fmla="*/ 710391 h 1026611"/>
              <a:gd name="csX62" fmla="*/ 867775 w 6949872"/>
              <a:gd name="csY62" fmla="*/ 512915 h 1026611"/>
              <a:gd name="csX63" fmla="*/ 758667 w 6949872"/>
              <a:gd name="csY63" fmla="*/ 315894 h 1026611"/>
              <a:gd name="csX64" fmla="*/ 650267 w 6949872"/>
              <a:gd name="csY64" fmla="*/ 149967 h 1026611"/>
              <a:gd name="csX65" fmla="*/ 541589 w 6949872"/>
              <a:gd name="csY65" fmla="*/ 39737 h 1026611"/>
              <a:gd name="csX66" fmla="*/ 432523 w 6949872"/>
              <a:gd name="csY66" fmla="*/ 3 h 1026611"/>
              <a:gd name="csX67" fmla="*/ 324167 w 6949872"/>
              <a:gd name="csY67" fmla="*/ 40547 h 1026611"/>
              <a:gd name="csX68" fmla="*/ 217257 w 6949872"/>
              <a:gd name="csY68" fmla="*/ 148834 h 1026611"/>
              <a:gd name="csX69" fmla="*/ 106795 w 6949872"/>
              <a:gd name="csY69" fmla="*/ 317355 h 1026611"/>
              <a:gd name="csX70" fmla="*/ -1 w 6949872"/>
              <a:gd name="csY70" fmla="*/ 513751 h 1026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Lst>
            <a:rect l="l" t="t" r="r" b="b"/>
            <a:pathLst>
              <a:path w="6949872" h="1026611">
                <a:moveTo>
                  <a:pt x="6949872" y="514647"/>
                </a:moveTo>
                <a:lnTo>
                  <a:pt x="6842077" y="707130"/>
                </a:lnTo>
                <a:cubicBezTo>
                  <a:pt x="6805805" y="767392"/>
                  <a:pt x="6766907" y="831969"/>
                  <a:pt x="6732241" y="876220"/>
                </a:cubicBezTo>
                <a:cubicBezTo>
                  <a:pt x="6702002" y="914819"/>
                  <a:pt x="6666471" y="949738"/>
                  <a:pt x="6624206" y="986497"/>
                </a:cubicBezTo>
                <a:cubicBezTo>
                  <a:pt x="6590394" y="1015906"/>
                  <a:pt x="6551034" y="1026607"/>
                  <a:pt x="6514797" y="1026611"/>
                </a:cubicBezTo>
                <a:cubicBezTo>
                  <a:pt x="6478561" y="1026615"/>
                  <a:pt x="6443720" y="1012598"/>
                  <a:pt x="6406785" y="986523"/>
                </a:cubicBezTo>
                <a:cubicBezTo>
                  <a:pt x="6369850" y="960448"/>
                  <a:pt x="6329548" y="916183"/>
                  <a:pt x="6293186" y="870160"/>
                </a:cubicBezTo>
                <a:lnTo>
                  <a:pt x="6188610" y="710391"/>
                </a:lnTo>
                <a:lnTo>
                  <a:pt x="6080942" y="512914"/>
                </a:lnTo>
                <a:lnTo>
                  <a:pt x="5971833" y="315894"/>
                </a:lnTo>
                <a:cubicBezTo>
                  <a:pt x="5935582" y="255402"/>
                  <a:pt x="5897529" y="195806"/>
                  <a:pt x="5863433" y="149966"/>
                </a:cubicBezTo>
                <a:cubicBezTo>
                  <a:pt x="5831925" y="107604"/>
                  <a:pt x="5797398" y="73236"/>
                  <a:pt x="5754755" y="39736"/>
                </a:cubicBezTo>
                <a:cubicBezTo>
                  <a:pt x="5719779" y="12258"/>
                  <a:pt x="5681927" y="-133"/>
                  <a:pt x="5645690" y="2"/>
                </a:cubicBezTo>
                <a:cubicBezTo>
                  <a:pt x="5609453" y="137"/>
                  <a:pt x="5573211" y="15741"/>
                  <a:pt x="5537334" y="40546"/>
                </a:cubicBezTo>
                <a:cubicBezTo>
                  <a:pt x="5501456" y="65352"/>
                  <a:pt x="5466652" y="102700"/>
                  <a:pt x="5430423" y="148834"/>
                </a:cubicBezTo>
                <a:lnTo>
                  <a:pt x="5319961" y="317355"/>
                </a:lnTo>
                <a:lnTo>
                  <a:pt x="5213166" y="513750"/>
                </a:lnTo>
                <a:cubicBezTo>
                  <a:pt x="5213164" y="513278"/>
                  <a:pt x="5213161" y="512805"/>
                  <a:pt x="5213158" y="512333"/>
                </a:cubicBezTo>
                <a:lnTo>
                  <a:pt x="5212268" y="514647"/>
                </a:lnTo>
                <a:lnTo>
                  <a:pt x="5104472" y="707130"/>
                </a:lnTo>
                <a:cubicBezTo>
                  <a:pt x="5068200" y="767393"/>
                  <a:pt x="5029302" y="831970"/>
                  <a:pt x="4994636" y="876221"/>
                </a:cubicBezTo>
                <a:cubicBezTo>
                  <a:pt x="4964398" y="914819"/>
                  <a:pt x="4928866" y="949739"/>
                  <a:pt x="4886602" y="986498"/>
                </a:cubicBezTo>
                <a:cubicBezTo>
                  <a:pt x="4852789" y="1015906"/>
                  <a:pt x="4813430" y="1026607"/>
                  <a:pt x="4777193" y="1026611"/>
                </a:cubicBezTo>
                <a:cubicBezTo>
                  <a:pt x="4740955" y="1026616"/>
                  <a:pt x="4706115" y="1012598"/>
                  <a:pt x="4669180" y="986523"/>
                </a:cubicBezTo>
                <a:cubicBezTo>
                  <a:pt x="4632245" y="960448"/>
                  <a:pt x="4591944" y="916183"/>
                  <a:pt x="4555581" y="870161"/>
                </a:cubicBezTo>
                <a:lnTo>
                  <a:pt x="4451006" y="710391"/>
                </a:lnTo>
                <a:lnTo>
                  <a:pt x="4343337" y="512915"/>
                </a:lnTo>
                <a:lnTo>
                  <a:pt x="4234229" y="315894"/>
                </a:lnTo>
                <a:cubicBezTo>
                  <a:pt x="4197977" y="255403"/>
                  <a:pt x="4159924" y="195807"/>
                  <a:pt x="4125829" y="149967"/>
                </a:cubicBezTo>
                <a:cubicBezTo>
                  <a:pt x="4094320" y="107605"/>
                  <a:pt x="4059793" y="73237"/>
                  <a:pt x="4017151" y="39737"/>
                </a:cubicBezTo>
                <a:cubicBezTo>
                  <a:pt x="3982175" y="12259"/>
                  <a:pt x="3944322" y="-132"/>
                  <a:pt x="3908085" y="3"/>
                </a:cubicBezTo>
                <a:cubicBezTo>
                  <a:pt x="3871848" y="138"/>
                  <a:pt x="3835607" y="15742"/>
                  <a:pt x="3799729" y="40547"/>
                </a:cubicBezTo>
                <a:cubicBezTo>
                  <a:pt x="3763852" y="65353"/>
                  <a:pt x="3729048" y="102700"/>
                  <a:pt x="3692819" y="148834"/>
                </a:cubicBezTo>
                <a:lnTo>
                  <a:pt x="3582357" y="317355"/>
                </a:lnTo>
                <a:lnTo>
                  <a:pt x="3475561" y="513751"/>
                </a:lnTo>
                <a:lnTo>
                  <a:pt x="3474843" y="512738"/>
                </a:lnTo>
                <a:lnTo>
                  <a:pt x="3474310" y="514647"/>
                </a:lnTo>
                <a:lnTo>
                  <a:pt x="3366515" y="707130"/>
                </a:lnTo>
                <a:cubicBezTo>
                  <a:pt x="3330243" y="767392"/>
                  <a:pt x="3291345" y="831969"/>
                  <a:pt x="3256679" y="876220"/>
                </a:cubicBezTo>
                <a:cubicBezTo>
                  <a:pt x="3226440" y="914819"/>
                  <a:pt x="3190909" y="949738"/>
                  <a:pt x="3148645" y="986497"/>
                </a:cubicBezTo>
                <a:cubicBezTo>
                  <a:pt x="3114832" y="1015906"/>
                  <a:pt x="3075472" y="1026607"/>
                  <a:pt x="3039236" y="1026611"/>
                </a:cubicBezTo>
                <a:cubicBezTo>
                  <a:pt x="3002999" y="1026615"/>
                  <a:pt x="2968158" y="1012598"/>
                  <a:pt x="2931223" y="986523"/>
                </a:cubicBezTo>
                <a:cubicBezTo>
                  <a:pt x="2894288" y="960448"/>
                  <a:pt x="2853986" y="916183"/>
                  <a:pt x="2817624" y="870160"/>
                </a:cubicBezTo>
                <a:lnTo>
                  <a:pt x="2713048" y="710391"/>
                </a:lnTo>
                <a:lnTo>
                  <a:pt x="2605380" y="512914"/>
                </a:lnTo>
                <a:lnTo>
                  <a:pt x="2496271" y="315894"/>
                </a:lnTo>
                <a:cubicBezTo>
                  <a:pt x="2460020" y="255402"/>
                  <a:pt x="2421967" y="195806"/>
                  <a:pt x="2387871" y="149966"/>
                </a:cubicBezTo>
                <a:cubicBezTo>
                  <a:pt x="2356363" y="107604"/>
                  <a:pt x="2321836" y="73236"/>
                  <a:pt x="2279194" y="39736"/>
                </a:cubicBezTo>
                <a:cubicBezTo>
                  <a:pt x="2244217" y="12258"/>
                  <a:pt x="2206365" y="-133"/>
                  <a:pt x="2170128" y="2"/>
                </a:cubicBezTo>
                <a:cubicBezTo>
                  <a:pt x="2133891" y="137"/>
                  <a:pt x="2097649" y="15741"/>
                  <a:pt x="2061772" y="40546"/>
                </a:cubicBezTo>
                <a:cubicBezTo>
                  <a:pt x="2025895" y="65352"/>
                  <a:pt x="1991091" y="102700"/>
                  <a:pt x="1954862" y="148834"/>
                </a:cubicBezTo>
                <a:lnTo>
                  <a:pt x="1844399" y="317355"/>
                </a:lnTo>
                <a:lnTo>
                  <a:pt x="1737604" y="513750"/>
                </a:lnTo>
                <a:cubicBezTo>
                  <a:pt x="1737602" y="513278"/>
                  <a:pt x="1737599" y="512805"/>
                  <a:pt x="1737596" y="512333"/>
                </a:cubicBezTo>
                <a:lnTo>
                  <a:pt x="1736706" y="514647"/>
                </a:lnTo>
                <a:lnTo>
                  <a:pt x="1628910" y="707130"/>
                </a:lnTo>
                <a:cubicBezTo>
                  <a:pt x="1592638" y="767393"/>
                  <a:pt x="1553740" y="831970"/>
                  <a:pt x="1519074" y="876221"/>
                </a:cubicBezTo>
                <a:cubicBezTo>
                  <a:pt x="1488836" y="914819"/>
                  <a:pt x="1453304" y="949739"/>
                  <a:pt x="1411040" y="986498"/>
                </a:cubicBezTo>
                <a:cubicBezTo>
                  <a:pt x="1377228" y="1015906"/>
                  <a:pt x="1337868" y="1026607"/>
                  <a:pt x="1301631" y="1026611"/>
                </a:cubicBezTo>
                <a:cubicBezTo>
                  <a:pt x="1265393" y="1026616"/>
                  <a:pt x="1230553" y="1012598"/>
                  <a:pt x="1193618" y="986523"/>
                </a:cubicBezTo>
                <a:cubicBezTo>
                  <a:pt x="1156683" y="960448"/>
                  <a:pt x="1116382" y="916183"/>
                  <a:pt x="1080019" y="870161"/>
                </a:cubicBezTo>
                <a:lnTo>
                  <a:pt x="975444" y="710391"/>
                </a:lnTo>
                <a:lnTo>
                  <a:pt x="867775" y="512915"/>
                </a:lnTo>
                <a:lnTo>
                  <a:pt x="758667" y="315894"/>
                </a:lnTo>
                <a:cubicBezTo>
                  <a:pt x="722415" y="255403"/>
                  <a:pt x="684362" y="195807"/>
                  <a:pt x="650267" y="149967"/>
                </a:cubicBezTo>
                <a:cubicBezTo>
                  <a:pt x="618758" y="107605"/>
                  <a:pt x="584231" y="73237"/>
                  <a:pt x="541589" y="39737"/>
                </a:cubicBezTo>
                <a:cubicBezTo>
                  <a:pt x="506613" y="12259"/>
                  <a:pt x="468760" y="-132"/>
                  <a:pt x="432523" y="3"/>
                </a:cubicBezTo>
                <a:cubicBezTo>
                  <a:pt x="396286" y="138"/>
                  <a:pt x="360045" y="15742"/>
                  <a:pt x="324167" y="40547"/>
                </a:cubicBezTo>
                <a:cubicBezTo>
                  <a:pt x="288290" y="65353"/>
                  <a:pt x="253486" y="102700"/>
                  <a:pt x="217257" y="148834"/>
                </a:cubicBezTo>
                <a:lnTo>
                  <a:pt x="106795" y="317355"/>
                </a:lnTo>
                <a:lnTo>
                  <a:pt x="-1" y="513751"/>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0" name="Freeform: Shape 9">
            <a:extLst>
              <a:ext uri="{FF2B5EF4-FFF2-40B4-BE49-F238E27FC236}">
                <a16:creationId xmlns:a16="http://schemas.microsoft.com/office/drawing/2014/main" id="{646AFD6A-2860-BBDB-66D5-2CB474B28D8D}"/>
              </a:ext>
            </a:extLst>
          </p:cNvPr>
          <p:cNvSpPr/>
          <p:nvPr/>
        </p:nvSpPr>
        <p:spPr>
          <a:xfrm>
            <a:off x="670866" y="5256853"/>
            <a:ext cx="7062810" cy="521489"/>
          </a:xfrm>
          <a:custGeom>
            <a:avLst/>
            <a:gdLst>
              <a:gd name="csX0" fmla="*/ 86015 w 7444069"/>
              <a:gd name="csY0" fmla="*/ 0 h 881669"/>
              <a:gd name="csX1" fmla="*/ 1743983 w 7444069"/>
              <a:gd name="csY1" fmla="*/ 16935 h 881669"/>
              <a:gd name="csX2" fmla="*/ 1796534 w 7444069"/>
              <a:gd name="csY2" fmla="*/ 18097 h 881669"/>
              <a:gd name="csX3" fmla="*/ 1815546 w 7444069"/>
              <a:gd name="csY3" fmla="*/ 5967 h 881669"/>
              <a:gd name="csX4" fmla="*/ 1851501 w 7444069"/>
              <a:gd name="csY4" fmla="*/ 0 h 881669"/>
              <a:gd name="csX5" fmla="*/ 3509469 w 7444069"/>
              <a:gd name="csY5" fmla="*/ 16935 h 881669"/>
              <a:gd name="csX6" fmla="*/ 3562224 w 7444069"/>
              <a:gd name="csY6" fmla="*/ 18923 h 881669"/>
              <a:gd name="csX7" fmla="*/ 3582532 w 7444069"/>
              <a:gd name="csY7" fmla="*/ 5967 h 881669"/>
              <a:gd name="csX8" fmla="*/ 3618487 w 7444069"/>
              <a:gd name="csY8" fmla="*/ 0 h 881669"/>
              <a:gd name="csX9" fmla="*/ 5276455 w 7444069"/>
              <a:gd name="csY9" fmla="*/ 16935 h 881669"/>
              <a:gd name="csX10" fmla="*/ 5329006 w 7444069"/>
              <a:gd name="csY10" fmla="*/ 18097 h 881669"/>
              <a:gd name="csX11" fmla="*/ 5348018 w 7444069"/>
              <a:gd name="csY11" fmla="*/ 5967 h 881669"/>
              <a:gd name="csX12" fmla="*/ 5383973 w 7444069"/>
              <a:gd name="csY12" fmla="*/ 0 h 881669"/>
              <a:gd name="csX13" fmla="*/ 7444069 w 7444069"/>
              <a:gd name="csY13" fmla="*/ 51611 h 881669"/>
              <a:gd name="csX14" fmla="*/ 7284938 w 7444069"/>
              <a:gd name="csY14" fmla="*/ 621606 h 881669"/>
              <a:gd name="csX15" fmla="*/ 7230181 w 7444069"/>
              <a:gd name="csY15" fmla="*/ 719382 h 881669"/>
              <a:gd name="csX16" fmla="*/ 7174388 w 7444069"/>
              <a:gd name="csY16" fmla="*/ 805275 h 881669"/>
              <a:gd name="csX17" fmla="*/ 7119509 w 7444069"/>
              <a:gd name="csY17" fmla="*/ 861292 h 881669"/>
              <a:gd name="csX18" fmla="*/ 7063932 w 7444069"/>
              <a:gd name="csY18" fmla="*/ 881669 h 881669"/>
              <a:gd name="csX19" fmla="*/ 7009065 w 7444069"/>
              <a:gd name="csY19" fmla="*/ 861306 h 881669"/>
              <a:gd name="csX20" fmla="*/ 6951360 w 7444069"/>
              <a:gd name="csY20" fmla="*/ 802197 h 881669"/>
              <a:gd name="csX21" fmla="*/ 6898239 w 7444069"/>
              <a:gd name="csY21" fmla="*/ 721039 h 881669"/>
              <a:gd name="csX22" fmla="*/ 6843546 w 7444069"/>
              <a:gd name="csY22" fmla="*/ 620726 h 881669"/>
              <a:gd name="csX23" fmla="*/ 6788122 w 7444069"/>
              <a:gd name="csY23" fmla="*/ 520645 h 881669"/>
              <a:gd name="csX24" fmla="*/ 6733058 w 7444069"/>
              <a:gd name="csY24" fmla="*/ 436359 h 881669"/>
              <a:gd name="csX25" fmla="*/ 6677853 w 7444069"/>
              <a:gd name="csY25" fmla="*/ 380365 h 881669"/>
              <a:gd name="csX26" fmla="*/ 6622451 w 7444069"/>
              <a:gd name="csY26" fmla="*/ 360181 h 881669"/>
              <a:gd name="csX27" fmla="*/ 6567409 w 7444069"/>
              <a:gd name="csY27" fmla="*/ 380777 h 881669"/>
              <a:gd name="csX28" fmla="*/ 6513101 w 7444069"/>
              <a:gd name="csY28" fmla="*/ 435784 h 881669"/>
              <a:gd name="csX29" fmla="*/ 6456990 w 7444069"/>
              <a:gd name="csY29" fmla="*/ 521388 h 881669"/>
              <a:gd name="csX30" fmla="*/ 6402741 w 7444069"/>
              <a:gd name="csY30" fmla="*/ 621151 h 881669"/>
              <a:gd name="csX31" fmla="*/ 6402737 w 7444069"/>
              <a:gd name="csY31" fmla="*/ 620431 h 881669"/>
              <a:gd name="csX32" fmla="*/ 6402285 w 7444069"/>
              <a:gd name="csY32" fmla="*/ 621606 h 881669"/>
              <a:gd name="csX33" fmla="*/ 6347527 w 7444069"/>
              <a:gd name="csY33" fmla="*/ 719382 h 881669"/>
              <a:gd name="csX34" fmla="*/ 6291734 w 7444069"/>
              <a:gd name="csY34" fmla="*/ 805275 h 881669"/>
              <a:gd name="csX35" fmla="*/ 6236856 w 7444069"/>
              <a:gd name="csY35" fmla="*/ 861293 h 881669"/>
              <a:gd name="csX36" fmla="*/ 6181279 w 7444069"/>
              <a:gd name="csY36" fmla="*/ 881669 h 881669"/>
              <a:gd name="csX37" fmla="*/ 6126411 w 7444069"/>
              <a:gd name="csY37" fmla="*/ 861306 h 881669"/>
              <a:gd name="csX38" fmla="*/ 6068706 w 7444069"/>
              <a:gd name="csY38" fmla="*/ 802197 h 881669"/>
              <a:gd name="csX39" fmla="*/ 6015585 w 7444069"/>
              <a:gd name="csY39" fmla="*/ 721039 h 881669"/>
              <a:gd name="csX40" fmla="*/ 5960892 w 7444069"/>
              <a:gd name="csY40" fmla="*/ 620726 h 881669"/>
              <a:gd name="csX41" fmla="*/ 5905469 w 7444069"/>
              <a:gd name="csY41" fmla="*/ 520645 h 881669"/>
              <a:gd name="csX42" fmla="*/ 5850405 w 7444069"/>
              <a:gd name="csY42" fmla="*/ 436359 h 881669"/>
              <a:gd name="csX43" fmla="*/ 5795199 w 7444069"/>
              <a:gd name="csY43" fmla="*/ 380366 h 881669"/>
              <a:gd name="csX44" fmla="*/ 5739797 w 7444069"/>
              <a:gd name="csY44" fmla="*/ 360182 h 881669"/>
              <a:gd name="csX45" fmla="*/ 5684755 w 7444069"/>
              <a:gd name="csY45" fmla="*/ 380777 h 881669"/>
              <a:gd name="csX46" fmla="*/ 5630448 w 7444069"/>
              <a:gd name="csY46" fmla="*/ 435784 h 881669"/>
              <a:gd name="csX47" fmla="*/ 5574336 w 7444069"/>
              <a:gd name="csY47" fmla="*/ 521388 h 881669"/>
              <a:gd name="csX48" fmla="*/ 5520087 w 7444069"/>
              <a:gd name="csY48" fmla="*/ 621151 h 881669"/>
              <a:gd name="csX49" fmla="*/ 5519722 w 7444069"/>
              <a:gd name="csY49" fmla="*/ 620636 h 881669"/>
              <a:gd name="csX50" fmla="*/ 5519452 w 7444069"/>
              <a:gd name="csY50" fmla="*/ 621606 h 881669"/>
              <a:gd name="csX51" fmla="*/ 5464695 w 7444069"/>
              <a:gd name="csY51" fmla="*/ 719382 h 881669"/>
              <a:gd name="csX52" fmla="*/ 5408901 w 7444069"/>
              <a:gd name="csY52" fmla="*/ 805275 h 881669"/>
              <a:gd name="csX53" fmla="*/ 5354023 w 7444069"/>
              <a:gd name="csY53" fmla="*/ 861292 h 881669"/>
              <a:gd name="csX54" fmla="*/ 5298446 w 7444069"/>
              <a:gd name="csY54" fmla="*/ 881669 h 881669"/>
              <a:gd name="csX55" fmla="*/ 5243579 w 7444069"/>
              <a:gd name="csY55" fmla="*/ 861306 h 881669"/>
              <a:gd name="csX56" fmla="*/ 5185874 w 7444069"/>
              <a:gd name="csY56" fmla="*/ 802197 h 881669"/>
              <a:gd name="csX57" fmla="*/ 5132752 w 7444069"/>
              <a:gd name="csY57" fmla="*/ 721039 h 881669"/>
              <a:gd name="csX58" fmla="*/ 5078060 w 7444069"/>
              <a:gd name="csY58" fmla="*/ 620726 h 881669"/>
              <a:gd name="csX59" fmla="*/ 5022636 w 7444069"/>
              <a:gd name="csY59" fmla="*/ 520645 h 881669"/>
              <a:gd name="csX60" fmla="*/ 4967571 w 7444069"/>
              <a:gd name="csY60" fmla="*/ 436359 h 881669"/>
              <a:gd name="csX61" fmla="*/ 4912367 w 7444069"/>
              <a:gd name="csY61" fmla="*/ 380365 h 881669"/>
              <a:gd name="csX62" fmla="*/ 4856964 w 7444069"/>
              <a:gd name="csY62" fmla="*/ 360181 h 881669"/>
              <a:gd name="csX63" fmla="*/ 4801922 w 7444069"/>
              <a:gd name="csY63" fmla="*/ 380777 h 881669"/>
              <a:gd name="csX64" fmla="*/ 4747615 w 7444069"/>
              <a:gd name="csY64" fmla="*/ 435784 h 881669"/>
              <a:gd name="csX65" fmla="*/ 4691503 w 7444069"/>
              <a:gd name="csY65" fmla="*/ 521388 h 881669"/>
              <a:gd name="csX66" fmla="*/ 4637254 w 7444069"/>
              <a:gd name="csY66" fmla="*/ 621151 h 881669"/>
              <a:gd name="csX67" fmla="*/ 4637250 w 7444069"/>
              <a:gd name="csY67" fmla="*/ 620431 h 881669"/>
              <a:gd name="csX68" fmla="*/ 4636798 w 7444069"/>
              <a:gd name="csY68" fmla="*/ 621606 h 881669"/>
              <a:gd name="csX69" fmla="*/ 4582041 w 7444069"/>
              <a:gd name="csY69" fmla="*/ 719382 h 881669"/>
              <a:gd name="csX70" fmla="*/ 4526247 w 7444069"/>
              <a:gd name="csY70" fmla="*/ 805275 h 881669"/>
              <a:gd name="csX71" fmla="*/ 4471369 w 7444069"/>
              <a:gd name="csY71" fmla="*/ 861293 h 881669"/>
              <a:gd name="csX72" fmla="*/ 4415793 w 7444069"/>
              <a:gd name="csY72" fmla="*/ 881669 h 881669"/>
              <a:gd name="csX73" fmla="*/ 4360925 w 7444069"/>
              <a:gd name="csY73" fmla="*/ 861306 h 881669"/>
              <a:gd name="csX74" fmla="*/ 4303220 w 7444069"/>
              <a:gd name="csY74" fmla="*/ 802197 h 881669"/>
              <a:gd name="csX75" fmla="*/ 4250099 w 7444069"/>
              <a:gd name="csY75" fmla="*/ 721039 h 881669"/>
              <a:gd name="csX76" fmla="*/ 4195406 w 7444069"/>
              <a:gd name="csY76" fmla="*/ 620726 h 881669"/>
              <a:gd name="csX77" fmla="*/ 4139982 w 7444069"/>
              <a:gd name="csY77" fmla="*/ 520645 h 881669"/>
              <a:gd name="csX78" fmla="*/ 4084918 w 7444069"/>
              <a:gd name="csY78" fmla="*/ 436359 h 881669"/>
              <a:gd name="csX79" fmla="*/ 4029713 w 7444069"/>
              <a:gd name="csY79" fmla="*/ 380366 h 881669"/>
              <a:gd name="csX80" fmla="*/ 3974310 w 7444069"/>
              <a:gd name="csY80" fmla="*/ 360182 h 881669"/>
              <a:gd name="csX81" fmla="*/ 3919269 w 7444069"/>
              <a:gd name="csY81" fmla="*/ 380777 h 881669"/>
              <a:gd name="csX82" fmla="*/ 3864961 w 7444069"/>
              <a:gd name="csY82" fmla="*/ 435784 h 881669"/>
              <a:gd name="csX83" fmla="*/ 3808850 w 7444069"/>
              <a:gd name="csY83" fmla="*/ 521388 h 881669"/>
              <a:gd name="csX84" fmla="*/ 3754601 w 7444069"/>
              <a:gd name="csY84" fmla="*/ 621151 h 881669"/>
              <a:gd name="csX85" fmla="*/ 3753161 w 7444069"/>
              <a:gd name="csY85" fmla="*/ 619119 h 881669"/>
              <a:gd name="csX86" fmla="*/ 3752466 w 7444069"/>
              <a:gd name="csY86" fmla="*/ 621606 h 881669"/>
              <a:gd name="csX87" fmla="*/ 3697709 w 7444069"/>
              <a:gd name="csY87" fmla="*/ 719382 h 881669"/>
              <a:gd name="csX88" fmla="*/ 3641916 w 7444069"/>
              <a:gd name="csY88" fmla="*/ 805275 h 881669"/>
              <a:gd name="csX89" fmla="*/ 3587037 w 7444069"/>
              <a:gd name="csY89" fmla="*/ 861292 h 881669"/>
              <a:gd name="csX90" fmla="*/ 3531460 w 7444069"/>
              <a:gd name="csY90" fmla="*/ 881669 h 881669"/>
              <a:gd name="csX91" fmla="*/ 3476593 w 7444069"/>
              <a:gd name="csY91" fmla="*/ 861306 h 881669"/>
              <a:gd name="csX92" fmla="*/ 3418888 w 7444069"/>
              <a:gd name="csY92" fmla="*/ 802197 h 881669"/>
              <a:gd name="csX93" fmla="*/ 3365766 w 7444069"/>
              <a:gd name="csY93" fmla="*/ 721039 h 881669"/>
              <a:gd name="csX94" fmla="*/ 3311074 w 7444069"/>
              <a:gd name="csY94" fmla="*/ 620726 h 881669"/>
              <a:gd name="csX95" fmla="*/ 3255650 w 7444069"/>
              <a:gd name="csY95" fmla="*/ 520645 h 881669"/>
              <a:gd name="csX96" fmla="*/ 3200586 w 7444069"/>
              <a:gd name="csY96" fmla="*/ 436359 h 881669"/>
              <a:gd name="csX97" fmla="*/ 3145381 w 7444069"/>
              <a:gd name="csY97" fmla="*/ 380365 h 881669"/>
              <a:gd name="csX98" fmla="*/ 3089978 w 7444069"/>
              <a:gd name="csY98" fmla="*/ 360181 h 881669"/>
              <a:gd name="csX99" fmla="*/ 3034937 w 7444069"/>
              <a:gd name="csY99" fmla="*/ 380777 h 881669"/>
              <a:gd name="csX100" fmla="*/ 2980629 w 7444069"/>
              <a:gd name="csY100" fmla="*/ 435784 h 881669"/>
              <a:gd name="csX101" fmla="*/ 2924518 w 7444069"/>
              <a:gd name="csY101" fmla="*/ 521388 h 881669"/>
              <a:gd name="csX102" fmla="*/ 2870269 w 7444069"/>
              <a:gd name="csY102" fmla="*/ 621151 h 881669"/>
              <a:gd name="csX103" fmla="*/ 2870265 w 7444069"/>
              <a:gd name="csY103" fmla="*/ 620431 h 881669"/>
              <a:gd name="csX104" fmla="*/ 2869812 w 7444069"/>
              <a:gd name="csY104" fmla="*/ 621606 h 881669"/>
              <a:gd name="csX105" fmla="*/ 2815055 w 7444069"/>
              <a:gd name="csY105" fmla="*/ 719382 h 881669"/>
              <a:gd name="csX106" fmla="*/ 2759261 w 7444069"/>
              <a:gd name="csY106" fmla="*/ 805275 h 881669"/>
              <a:gd name="csX107" fmla="*/ 2704384 w 7444069"/>
              <a:gd name="csY107" fmla="*/ 861293 h 881669"/>
              <a:gd name="csX108" fmla="*/ 2648807 w 7444069"/>
              <a:gd name="csY108" fmla="*/ 881669 h 881669"/>
              <a:gd name="csX109" fmla="*/ 2593939 w 7444069"/>
              <a:gd name="csY109" fmla="*/ 861306 h 881669"/>
              <a:gd name="csX110" fmla="*/ 2536234 w 7444069"/>
              <a:gd name="csY110" fmla="*/ 802197 h 881669"/>
              <a:gd name="csX111" fmla="*/ 2483113 w 7444069"/>
              <a:gd name="csY111" fmla="*/ 721039 h 881669"/>
              <a:gd name="csX112" fmla="*/ 2428420 w 7444069"/>
              <a:gd name="csY112" fmla="*/ 620726 h 881669"/>
              <a:gd name="csX113" fmla="*/ 2372997 w 7444069"/>
              <a:gd name="csY113" fmla="*/ 520645 h 881669"/>
              <a:gd name="csX114" fmla="*/ 2317932 w 7444069"/>
              <a:gd name="csY114" fmla="*/ 436359 h 881669"/>
              <a:gd name="csX115" fmla="*/ 2262727 w 7444069"/>
              <a:gd name="csY115" fmla="*/ 380366 h 881669"/>
              <a:gd name="csX116" fmla="*/ 2207325 w 7444069"/>
              <a:gd name="csY116" fmla="*/ 360182 h 881669"/>
              <a:gd name="csX117" fmla="*/ 2152283 w 7444069"/>
              <a:gd name="csY117" fmla="*/ 380777 h 881669"/>
              <a:gd name="csX118" fmla="*/ 2097976 w 7444069"/>
              <a:gd name="csY118" fmla="*/ 435784 h 881669"/>
              <a:gd name="csX119" fmla="*/ 2041864 w 7444069"/>
              <a:gd name="csY119" fmla="*/ 521388 h 881669"/>
              <a:gd name="csX120" fmla="*/ 1987615 w 7444069"/>
              <a:gd name="csY120" fmla="*/ 621151 h 881669"/>
              <a:gd name="csX121" fmla="*/ 1987250 w 7444069"/>
              <a:gd name="csY121" fmla="*/ 620636 h 881669"/>
              <a:gd name="csX122" fmla="*/ 1986980 w 7444069"/>
              <a:gd name="csY122" fmla="*/ 621606 h 881669"/>
              <a:gd name="csX123" fmla="*/ 1932222 w 7444069"/>
              <a:gd name="csY123" fmla="*/ 719382 h 881669"/>
              <a:gd name="csX124" fmla="*/ 1876429 w 7444069"/>
              <a:gd name="csY124" fmla="*/ 805275 h 881669"/>
              <a:gd name="csX125" fmla="*/ 1821551 w 7444069"/>
              <a:gd name="csY125" fmla="*/ 861292 h 881669"/>
              <a:gd name="csX126" fmla="*/ 1765974 w 7444069"/>
              <a:gd name="csY126" fmla="*/ 881669 h 881669"/>
              <a:gd name="csX127" fmla="*/ 1711106 w 7444069"/>
              <a:gd name="csY127" fmla="*/ 861306 h 881669"/>
              <a:gd name="csX128" fmla="*/ 1653401 w 7444069"/>
              <a:gd name="csY128" fmla="*/ 802197 h 881669"/>
              <a:gd name="csX129" fmla="*/ 1600280 w 7444069"/>
              <a:gd name="csY129" fmla="*/ 721039 h 881669"/>
              <a:gd name="csX130" fmla="*/ 1545588 w 7444069"/>
              <a:gd name="csY130" fmla="*/ 620726 h 881669"/>
              <a:gd name="csX131" fmla="*/ 1490163 w 7444069"/>
              <a:gd name="csY131" fmla="*/ 520645 h 881669"/>
              <a:gd name="csX132" fmla="*/ 1435099 w 7444069"/>
              <a:gd name="csY132" fmla="*/ 436359 h 881669"/>
              <a:gd name="csX133" fmla="*/ 1379895 w 7444069"/>
              <a:gd name="csY133" fmla="*/ 380365 h 881669"/>
              <a:gd name="csX134" fmla="*/ 1324492 w 7444069"/>
              <a:gd name="csY134" fmla="*/ 360181 h 881669"/>
              <a:gd name="csX135" fmla="*/ 1269450 w 7444069"/>
              <a:gd name="csY135" fmla="*/ 380777 h 881669"/>
              <a:gd name="csX136" fmla="*/ 1215143 w 7444069"/>
              <a:gd name="csY136" fmla="*/ 435784 h 881669"/>
              <a:gd name="csX137" fmla="*/ 1159031 w 7444069"/>
              <a:gd name="csY137" fmla="*/ 521388 h 881669"/>
              <a:gd name="csX138" fmla="*/ 1104782 w 7444069"/>
              <a:gd name="csY138" fmla="*/ 621151 h 881669"/>
              <a:gd name="csX139" fmla="*/ 1104778 w 7444069"/>
              <a:gd name="csY139" fmla="*/ 620431 h 881669"/>
              <a:gd name="csX140" fmla="*/ 1104326 w 7444069"/>
              <a:gd name="csY140" fmla="*/ 621606 h 881669"/>
              <a:gd name="csX141" fmla="*/ 1049569 w 7444069"/>
              <a:gd name="csY141" fmla="*/ 719382 h 881669"/>
              <a:gd name="csX142" fmla="*/ 993775 w 7444069"/>
              <a:gd name="csY142" fmla="*/ 805275 h 881669"/>
              <a:gd name="csX143" fmla="*/ 938897 w 7444069"/>
              <a:gd name="csY143" fmla="*/ 861293 h 881669"/>
              <a:gd name="csX144" fmla="*/ 883320 w 7444069"/>
              <a:gd name="csY144" fmla="*/ 881669 h 881669"/>
              <a:gd name="csX145" fmla="*/ 828453 w 7444069"/>
              <a:gd name="csY145" fmla="*/ 861306 h 881669"/>
              <a:gd name="csX146" fmla="*/ 770748 w 7444069"/>
              <a:gd name="csY146" fmla="*/ 802197 h 881669"/>
              <a:gd name="csX147" fmla="*/ 717627 w 7444069"/>
              <a:gd name="csY147" fmla="*/ 721039 h 881669"/>
              <a:gd name="csX148" fmla="*/ 662934 w 7444069"/>
              <a:gd name="csY148" fmla="*/ 620726 h 881669"/>
              <a:gd name="csX149" fmla="*/ 607510 w 7444069"/>
              <a:gd name="csY149" fmla="*/ 520645 h 881669"/>
              <a:gd name="csX150" fmla="*/ 552446 w 7444069"/>
              <a:gd name="csY150" fmla="*/ 436359 h 881669"/>
              <a:gd name="csX151" fmla="*/ 497241 w 7444069"/>
              <a:gd name="csY151" fmla="*/ 380366 h 881669"/>
              <a:gd name="csX152" fmla="*/ 441838 w 7444069"/>
              <a:gd name="csY152" fmla="*/ 360182 h 881669"/>
              <a:gd name="csX153" fmla="*/ 386796 w 7444069"/>
              <a:gd name="csY153" fmla="*/ 380777 h 881669"/>
              <a:gd name="csX154" fmla="*/ 332489 w 7444069"/>
              <a:gd name="csY154" fmla="*/ 435784 h 881669"/>
              <a:gd name="csX155" fmla="*/ 276378 w 7444069"/>
              <a:gd name="csY155" fmla="*/ 521388 h 881669"/>
              <a:gd name="csX156" fmla="*/ 222128 w 7444069"/>
              <a:gd name="csY156" fmla="*/ 621151 h 881669"/>
              <a:gd name="csX157" fmla="*/ 86015 w 7444069"/>
              <a:gd name="csY157" fmla="*/ 0 h 881669"/>
              <a:gd name="csX0" fmla="*/ 56843 w 7414897"/>
              <a:gd name="csY0" fmla="*/ 0 h 881669"/>
              <a:gd name="csX1" fmla="*/ 1714811 w 7414897"/>
              <a:gd name="csY1" fmla="*/ 16935 h 881669"/>
              <a:gd name="csX2" fmla="*/ 1767362 w 7414897"/>
              <a:gd name="csY2" fmla="*/ 18097 h 881669"/>
              <a:gd name="csX3" fmla="*/ 1786374 w 7414897"/>
              <a:gd name="csY3" fmla="*/ 5967 h 881669"/>
              <a:gd name="csX4" fmla="*/ 1822329 w 7414897"/>
              <a:gd name="csY4" fmla="*/ 0 h 881669"/>
              <a:gd name="csX5" fmla="*/ 3480297 w 7414897"/>
              <a:gd name="csY5" fmla="*/ 16935 h 881669"/>
              <a:gd name="csX6" fmla="*/ 3533052 w 7414897"/>
              <a:gd name="csY6" fmla="*/ 18923 h 881669"/>
              <a:gd name="csX7" fmla="*/ 3553360 w 7414897"/>
              <a:gd name="csY7" fmla="*/ 5967 h 881669"/>
              <a:gd name="csX8" fmla="*/ 3589315 w 7414897"/>
              <a:gd name="csY8" fmla="*/ 0 h 881669"/>
              <a:gd name="csX9" fmla="*/ 5247283 w 7414897"/>
              <a:gd name="csY9" fmla="*/ 16935 h 881669"/>
              <a:gd name="csX10" fmla="*/ 5299834 w 7414897"/>
              <a:gd name="csY10" fmla="*/ 18097 h 881669"/>
              <a:gd name="csX11" fmla="*/ 5318846 w 7414897"/>
              <a:gd name="csY11" fmla="*/ 5967 h 881669"/>
              <a:gd name="csX12" fmla="*/ 5354801 w 7414897"/>
              <a:gd name="csY12" fmla="*/ 0 h 881669"/>
              <a:gd name="csX13" fmla="*/ 7414897 w 7414897"/>
              <a:gd name="csY13" fmla="*/ 51611 h 881669"/>
              <a:gd name="csX14" fmla="*/ 7255766 w 7414897"/>
              <a:gd name="csY14" fmla="*/ 621606 h 881669"/>
              <a:gd name="csX15" fmla="*/ 7201009 w 7414897"/>
              <a:gd name="csY15" fmla="*/ 719382 h 881669"/>
              <a:gd name="csX16" fmla="*/ 7145216 w 7414897"/>
              <a:gd name="csY16" fmla="*/ 805275 h 881669"/>
              <a:gd name="csX17" fmla="*/ 7090337 w 7414897"/>
              <a:gd name="csY17" fmla="*/ 861292 h 881669"/>
              <a:gd name="csX18" fmla="*/ 7034760 w 7414897"/>
              <a:gd name="csY18" fmla="*/ 881669 h 881669"/>
              <a:gd name="csX19" fmla="*/ 6979893 w 7414897"/>
              <a:gd name="csY19" fmla="*/ 861306 h 881669"/>
              <a:gd name="csX20" fmla="*/ 6922188 w 7414897"/>
              <a:gd name="csY20" fmla="*/ 802197 h 881669"/>
              <a:gd name="csX21" fmla="*/ 6869067 w 7414897"/>
              <a:gd name="csY21" fmla="*/ 721039 h 881669"/>
              <a:gd name="csX22" fmla="*/ 6814374 w 7414897"/>
              <a:gd name="csY22" fmla="*/ 620726 h 881669"/>
              <a:gd name="csX23" fmla="*/ 6758950 w 7414897"/>
              <a:gd name="csY23" fmla="*/ 520645 h 881669"/>
              <a:gd name="csX24" fmla="*/ 6703886 w 7414897"/>
              <a:gd name="csY24" fmla="*/ 436359 h 881669"/>
              <a:gd name="csX25" fmla="*/ 6648681 w 7414897"/>
              <a:gd name="csY25" fmla="*/ 380365 h 881669"/>
              <a:gd name="csX26" fmla="*/ 6593279 w 7414897"/>
              <a:gd name="csY26" fmla="*/ 360181 h 881669"/>
              <a:gd name="csX27" fmla="*/ 6538237 w 7414897"/>
              <a:gd name="csY27" fmla="*/ 380777 h 881669"/>
              <a:gd name="csX28" fmla="*/ 6483929 w 7414897"/>
              <a:gd name="csY28" fmla="*/ 435784 h 881669"/>
              <a:gd name="csX29" fmla="*/ 6427818 w 7414897"/>
              <a:gd name="csY29" fmla="*/ 521388 h 881669"/>
              <a:gd name="csX30" fmla="*/ 6373569 w 7414897"/>
              <a:gd name="csY30" fmla="*/ 621151 h 881669"/>
              <a:gd name="csX31" fmla="*/ 6373565 w 7414897"/>
              <a:gd name="csY31" fmla="*/ 620431 h 881669"/>
              <a:gd name="csX32" fmla="*/ 6373113 w 7414897"/>
              <a:gd name="csY32" fmla="*/ 621606 h 881669"/>
              <a:gd name="csX33" fmla="*/ 6318355 w 7414897"/>
              <a:gd name="csY33" fmla="*/ 719382 h 881669"/>
              <a:gd name="csX34" fmla="*/ 6262562 w 7414897"/>
              <a:gd name="csY34" fmla="*/ 805275 h 881669"/>
              <a:gd name="csX35" fmla="*/ 6207684 w 7414897"/>
              <a:gd name="csY35" fmla="*/ 861293 h 881669"/>
              <a:gd name="csX36" fmla="*/ 6152107 w 7414897"/>
              <a:gd name="csY36" fmla="*/ 881669 h 881669"/>
              <a:gd name="csX37" fmla="*/ 6097239 w 7414897"/>
              <a:gd name="csY37" fmla="*/ 861306 h 881669"/>
              <a:gd name="csX38" fmla="*/ 6039534 w 7414897"/>
              <a:gd name="csY38" fmla="*/ 802197 h 881669"/>
              <a:gd name="csX39" fmla="*/ 5986413 w 7414897"/>
              <a:gd name="csY39" fmla="*/ 721039 h 881669"/>
              <a:gd name="csX40" fmla="*/ 5931720 w 7414897"/>
              <a:gd name="csY40" fmla="*/ 620726 h 881669"/>
              <a:gd name="csX41" fmla="*/ 5876297 w 7414897"/>
              <a:gd name="csY41" fmla="*/ 520645 h 881669"/>
              <a:gd name="csX42" fmla="*/ 5821233 w 7414897"/>
              <a:gd name="csY42" fmla="*/ 436359 h 881669"/>
              <a:gd name="csX43" fmla="*/ 5766027 w 7414897"/>
              <a:gd name="csY43" fmla="*/ 380366 h 881669"/>
              <a:gd name="csX44" fmla="*/ 5710625 w 7414897"/>
              <a:gd name="csY44" fmla="*/ 360182 h 881669"/>
              <a:gd name="csX45" fmla="*/ 5655583 w 7414897"/>
              <a:gd name="csY45" fmla="*/ 380777 h 881669"/>
              <a:gd name="csX46" fmla="*/ 5601276 w 7414897"/>
              <a:gd name="csY46" fmla="*/ 435784 h 881669"/>
              <a:gd name="csX47" fmla="*/ 5545164 w 7414897"/>
              <a:gd name="csY47" fmla="*/ 521388 h 881669"/>
              <a:gd name="csX48" fmla="*/ 5490915 w 7414897"/>
              <a:gd name="csY48" fmla="*/ 621151 h 881669"/>
              <a:gd name="csX49" fmla="*/ 5490550 w 7414897"/>
              <a:gd name="csY49" fmla="*/ 620636 h 881669"/>
              <a:gd name="csX50" fmla="*/ 5490280 w 7414897"/>
              <a:gd name="csY50" fmla="*/ 621606 h 881669"/>
              <a:gd name="csX51" fmla="*/ 5435523 w 7414897"/>
              <a:gd name="csY51" fmla="*/ 719382 h 881669"/>
              <a:gd name="csX52" fmla="*/ 5379729 w 7414897"/>
              <a:gd name="csY52" fmla="*/ 805275 h 881669"/>
              <a:gd name="csX53" fmla="*/ 5324851 w 7414897"/>
              <a:gd name="csY53" fmla="*/ 861292 h 881669"/>
              <a:gd name="csX54" fmla="*/ 5269274 w 7414897"/>
              <a:gd name="csY54" fmla="*/ 881669 h 881669"/>
              <a:gd name="csX55" fmla="*/ 5214407 w 7414897"/>
              <a:gd name="csY55" fmla="*/ 861306 h 881669"/>
              <a:gd name="csX56" fmla="*/ 5156702 w 7414897"/>
              <a:gd name="csY56" fmla="*/ 802197 h 881669"/>
              <a:gd name="csX57" fmla="*/ 5103580 w 7414897"/>
              <a:gd name="csY57" fmla="*/ 721039 h 881669"/>
              <a:gd name="csX58" fmla="*/ 5048888 w 7414897"/>
              <a:gd name="csY58" fmla="*/ 620726 h 881669"/>
              <a:gd name="csX59" fmla="*/ 4993464 w 7414897"/>
              <a:gd name="csY59" fmla="*/ 520645 h 881669"/>
              <a:gd name="csX60" fmla="*/ 4938399 w 7414897"/>
              <a:gd name="csY60" fmla="*/ 436359 h 881669"/>
              <a:gd name="csX61" fmla="*/ 4883195 w 7414897"/>
              <a:gd name="csY61" fmla="*/ 380365 h 881669"/>
              <a:gd name="csX62" fmla="*/ 4827792 w 7414897"/>
              <a:gd name="csY62" fmla="*/ 360181 h 881669"/>
              <a:gd name="csX63" fmla="*/ 4772750 w 7414897"/>
              <a:gd name="csY63" fmla="*/ 380777 h 881669"/>
              <a:gd name="csX64" fmla="*/ 4718443 w 7414897"/>
              <a:gd name="csY64" fmla="*/ 435784 h 881669"/>
              <a:gd name="csX65" fmla="*/ 4662331 w 7414897"/>
              <a:gd name="csY65" fmla="*/ 521388 h 881669"/>
              <a:gd name="csX66" fmla="*/ 4608082 w 7414897"/>
              <a:gd name="csY66" fmla="*/ 621151 h 881669"/>
              <a:gd name="csX67" fmla="*/ 4608078 w 7414897"/>
              <a:gd name="csY67" fmla="*/ 620431 h 881669"/>
              <a:gd name="csX68" fmla="*/ 4607626 w 7414897"/>
              <a:gd name="csY68" fmla="*/ 621606 h 881669"/>
              <a:gd name="csX69" fmla="*/ 4552869 w 7414897"/>
              <a:gd name="csY69" fmla="*/ 719382 h 881669"/>
              <a:gd name="csX70" fmla="*/ 4497075 w 7414897"/>
              <a:gd name="csY70" fmla="*/ 805275 h 881669"/>
              <a:gd name="csX71" fmla="*/ 4442197 w 7414897"/>
              <a:gd name="csY71" fmla="*/ 861293 h 881669"/>
              <a:gd name="csX72" fmla="*/ 4386621 w 7414897"/>
              <a:gd name="csY72" fmla="*/ 881669 h 881669"/>
              <a:gd name="csX73" fmla="*/ 4331753 w 7414897"/>
              <a:gd name="csY73" fmla="*/ 861306 h 881669"/>
              <a:gd name="csX74" fmla="*/ 4274048 w 7414897"/>
              <a:gd name="csY74" fmla="*/ 802197 h 881669"/>
              <a:gd name="csX75" fmla="*/ 4220927 w 7414897"/>
              <a:gd name="csY75" fmla="*/ 721039 h 881669"/>
              <a:gd name="csX76" fmla="*/ 4166234 w 7414897"/>
              <a:gd name="csY76" fmla="*/ 620726 h 881669"/>
              <a:gd name="csX77" fmla="*/ 4110810 w 7414897"/>
              <a:gd name="csY77" fmla="*/ 520645 h 881669"/>
              <a:gd name="csX78" fmla="*/ 4055746 w 7414897"/>
              <a:gd name="csY78" fmla="*/ 436359 h 881669"/>
              <a:gd name="csX79" fmla="*/ 4000541 w 7414897"/>
              <a:gd name="csY79" fmla="*/ 380366 h 881669"/>
              <a:gd name="csX80" fmla="*/ 3945138 w 7414897"/>
              <a:gd name="csY80" fmla="*/ 360182 h 881669"/>
              <a:gd name="csX81" fmla="*/ 3890097 w 7414897"/>
              <a:gd name="csY81" fmla="*/ 380777 h 881669"/>
              <a:gd name="csX82" fmla="*/ 3835789 w 7414897"/>
              <a:gd name="csY82" fmla="*/ 435784 h 881669"/>
              <a:gd name="csX83" fmla="*/ 3779678 w 7414897"/>
              <a:gd name="csY83" fmla="*/ 521388 h 881669"/>
              <a:gd name="csX84" fmla="*/ 3725429 w 7414897"/>
              <a:gd name="csY84" fmla="*/ 621151 h 881669"/>
              <a:gd name="csX85" fmla="*/ 3723989 w 7414897"/>
              <a:gd name="csY85" fmla="*/ 619119 h 881669"/>
              <a:gd name="csX86" fmla="*/ 3723294 w 7414897"/>
              <a:gd name="csY86" fmla="*/ 621606 h 881669"/>
              <a:gd name="csX87" fmla="*/ 3668537 w 7414897"/>
              <a:gd name="csY87" fmla="*/ 719382 h 881669"/>
              <a:gd name="csX88" fmla="*/ 3612744 w 7414897"/>
              <a:gd name="csY88" fmla="*/ 805275 h 881669"/>
              <a:gd name="csX89" fmla="*/ 3557865 w 7414897"/>
              <a:gd name="csY89" fmla="*/ 861292 h 881669"/>
              <a:gd name="csX90" fmla="*/ 3502288 w 7414897"/>
              <a:gd name="csY90" fmla="*/ 881669 h 881669"/>
              <a:gd name="csX91" fmla="*/ 3447421 w 7414897"/>
              <a:gd name="csY91" fmla="*/ 861306 h 881669"/>
              <a:gd name="csX92" fmla="*/ 3389716 w 7414897"/>
              <a:gd name="csY92" fmla="*/ 802197 h 881669"/>
              <a:gd name="csX93" fmla="*/ 3336594 w 7414897"/>
              <a:gd name="csY93" fmla="*/ 721039 h 881669"/>
              <a:gd name="csX94" fmla="*/ 3281902 w 7414897"/>
              <a:gd name="csY94" fmla="*/ 620726 h 881669"/>
              <a:gd name="csX95" fmla="*/ 3226478 w 7414897"/>
              <a:gd name="csY95" fmla="*/ 520645 h 881669"/>
              <a:gd name="csX96" fmla="*/ 3171414 w 7414897"/>
              <a:gd name="csY96" fmla="*/ 436359 h 881669"/>
              <a:gd name="csX97" fmla="*/ 3116209 w 7414897"/>
              <a:gd name="csY97" fmla="*/ 380365 h 881669"/>
              <a:gd name="csX98" fmla="*/ 3060806 w 7414897"/>
              <a:gd name="csY98" fmla="*/ 360181 h 881669"/>
              <a:gd name="csX99" fmla="*/ 3005765 w 7414897"/>
              <a:gd name="csY99" fmla="*/ 380777 h 881669"/>
              <a:gd name="csX100" fmla="*/ 2951457 w 7414897"/>
              <a:gd name="csY100" fmla="*/ 435784 h 881669"/>
              <a:gd name="csX101" fmla="*/ 2895346 w 7414897"/>
              <a:gd name="csY101" fmla="*/ 521388 h 881669"/>
              <a:gd name="csX102" fmla="*/ 2841097 w 7414897"/>
              <a:gd name="csY102" fmla="*/ 621151 h 881669"/>
              <a:gd name="csX103" fmla="*/ 2841093 w 7414897"/>
              <a:gd name="csY103" fmla="*/ 620431 h 881669"/>
              <a:gd name="csX104" fmla="*/ 2840640 w 7414897"/>
              <a:gd name="csY104" fmla="*/ 621606 h 881669"/>
              <a:gd name="csX105" fmla="*/ 2785883 w 7414897"/>
              <a:gd name="csY105" fmla="*/ 719382 h 881669"/>
              <a:gd name="csX106" fmla="*/ 2730089 w 7414897"/>
              <a:gd name="csY106" fmla="*/ 805275 h 881669"/>
              <a:gd name="csX107" fmla="*/ 2675212 w 7414897"/>
              <a:gd name="csY107" fmla="*/ 861293 h 881669"/>
              <a:gd name="csX108" fmla="*/ 2619635 w 7414897"/>
              <a:gd name="csY108" fmla="*/ 881669 h 881669"/>
              <a:gd name="csX109" fmla="*/ 2564767 w 7414897"/>
              <a:gd name="csY109" fmla="*/ 861306 h 881669"/>
              <a:gd name="csX110" fmla="*/ 2507062 w 7414897"/>
              <a:gd name="csY110" fmla="*/ 802197 h 881669"/>
              <a:gd name="csX111" fmla="*/ 2453941 w 7414897"/>
              <a:gd name="csY111" fmla="*/ 721039 h 881669"/>
              <a:gd name="csX112" fmla="*/ 2399248 w 7414897"/>
              <a:gd name="csY112" fmla="*/ 620726 h 881669"/>
              <a:gd name="csX113" fmla="*/ 2343825 w 7414897"/>
              <a:gd name="csY113" fmla="*/ 520645 h 881669"/>
              <a:gd name="csX114" fmla="*/ 2288760 w 7414897"/>
              <a:gd name="csY114" fmla="*/ 436359 h 881669"/>
              <a:gd name="csX115" fmla="*/ 2233555 w 7414897"/>
              <a:gd name="csY115" fmla="*/ 380366 h 881669"/>
              <a:gd name="csX116" fmla="*/ 2178153 w 7414897"/>
              <a:gd name="csY116" fmla="*/ 360182 h 881669"/>
              <a:gd name="csX117" fmla="*/ 2123111 w 7414897"/>
              <a:gd name="csY117" fmla="*/ 380777 h 881669"/>
              <a:gd name="csX118" fmla="*/ 2068804 w 7414897"/>
              <a:gd name="csY118" fmla="*/ 435784 h 881669"/>
              <a:gd name="csX119" fmla="*/ 2012692 w 7414897"/>
              <a:gd name="csY119" fmla="*/ 521388 h 881669"/>
              <a:gd name="csX120" fmla="*/ 1958443 w 7414897"/>
              <a:gd name="csY120" fmla="*/ 621151 h 881669"/>
              <a:gd name="csX121" fmla="*/ 1958078 w 7414897"/>
              <a:gd name="csY121" fmla="*/ 620636 h 881669"/>
              <a:gd name="csX122" fmla="*/ 1957808 w 7414897"/>
              <a:gd name="csY122" fmla="*/ 621606 h 881669"/>
              <a:gd name="csX123" fmla="*/ 1903050 w 7414897"/>
              <a:gd name="csY123" fmla="*/ 719382 h 881669"/>
              <a:gd name="csX124" fmla="*/ 1847257 w 7414897"/>
              <a:gd name="csY124" fmla="*/ 805275 h 881669"/>
              <a:gd name="csX125" fmla="*/ 1792379 w 7414897"/>
              <a:gd name="csY125" fmla="*/ 861292 h 881669"/>
              <a:gd name="csX126" fmla="*/ 1736802 w 7414897"/>
              <a:gd name="csY126" fmla="*/ 881669 h 881669"/>
              <a:gd name="csX127" fmla="*/ 1681934 w 7414897"/>
              <a:gd name="csY127" fmla="*/ 861306 h 881669"/>
              <a:gd name="csX128" fmla="*/ 1624229 w 7414897"/>
              <a:gd name="csY128" fmla="*/ 802197 h 881669"/>
              <a:gd name="csX129" fmla="*/ 1571108 w 7414897"/>
              <a:gd name="csY129" fmla="*/ 721039 h 881669"/>
              <a:gd name="csX130" fmla="*/ 1516416 w 7414897"/>
              <a:gd name="csY130" fmla="*/ 620726 h 881669"/>
              <a:gd name="csX131" fmla="*/ 1460991 w 7414897"/>
              <a:gd name="csY131" fmla="*/ 520645 h 881669"/>
              <a:gd name="csX132" fmla="*/ 1405927 w 7414897"/>
              <a:gd name="csY132" fmla="*/ 436359 h 881669"/>
              <a:gd name="csX133" fmla="*/ 1350723 w 7414897"/>
              <a:gd name="csY133" fmla="*/ 380365 h 881669"/>
              <a:gd name="csX134" fmla="*/ 1295320 w 7414897"/>
              <a:gd name="csY134" fmla="*/ 360181 h 881669"/>
              <a:gd name="csX135" fmla="*/ 1240278 w 7414897"/>
              <a:gd name="csY135" fmla="*/ 380777 h 881669"/>
              <a:gd name="csX136" fmla="*/ 1185971 w 7414897"/>
              <a:gd name="csY136" fmla="*/ 435784 h 881669"/>
              <a:gd name="csX137" fmla="*/ 1129859 w 7414897"/>
              <a:gd name="csY137" fmla="*/ 521388 h 881669"/>
              <a:gd name="csX138" fmla="*/ 1075610 w 7414897"/>
              <a:gd name="csY138" fmla="*/ 621151 h 881669"/>
              <a:gd name="csX139" fmla="*/ 1075606 w 7414897"/>
              <a:gd name="csY139" fmla="*/ 620431 h 881669"/>
              <a:gd name="csX140" fmla="*/ 1075154 w 7414897"/>
              <a:gd name="csY140" fmla="*/ 621606 h 881669"/>
              <a:gd name="csX141" fmla="*/ 1020397 w 7414897"/>
              <a:gd name="csY141" fmla="*/ 719382 h 881669"/>
              <a:gd name="csX142" fmla="*/ 964603 w 7414897"/>
              <a:gd name="csY142" fmla="*/ 805275 h 881669"/>
              <a:gd name="csX143" fmla="*/ 909725 w 7414897"/>
              <a:gd name="csY143" fmla="*/ 861293 h 881669"/>
              <a:gd name="csX144" fmla="*/ 854148 w 7414897"/>
              <a:gd name="csY144" fmla="*/ 881669 h 881669"/>
              <a:gd name="csX145" fmla="*/ 799281 w 7414897"/>
              <a:gd name="csY145" fmla="*/ 861306 h 881669"/>
              <a:gd name="csX146" fmla="*/ 741576 w 7414897"/>
              <a:gd name="csY146" fmla="*/ 802197 h 881669"/>
              <a:gd name="csX147" fmla="*/ 688455 w 7414897"/>
              <a:gd name="csY147" fmla="*/ 721039 h 881669"/>
              <a:gd name="csX148" fmla="*/ 633762 w 7414897"/>
              <a:gd name="csY148" fmla="*/ 620726 h 881669"/>
              <a:gd name="csX149" fmla="*/ 578338 w 7414897"/>
              <a:gd name="csY149" fmla="*/ 520645 h 881669"/>
              <a:gd name="csX150" fmla="*/ 523274 w 7414897"/>
              <a:gd name="csY150" fmla="*/ 436359 h 881669"/>
              <a:gd name="csX151" fmla="*/ 468069 w 7414897"/>
              <a:gd name="csY151" fmla="*/ 380366 h 881669"/>
              <a:gd name="csX152" fmla="*/ 412666 w 7414897"/>
              <a:gd name="csY152" fmla="*/ 360182 h 881669"/>
              <a:gd name="csX153" fmla="*/ 357624 w 7414897"/>
              <a:gd name="csY153" fmla="*/ 380777 h 881669"/>
              <a:gd name="csX154" fmla="*/ 303317 w 7414897"/>
              <a:gd name="csY154" fmla="*/ 435784 h 881669"/>
              <a:gd name="csX155" fmla="*/ 247206 w 7414897"/>
              <a:gd name="csY155" fmla="*/ 521388 h 881669"/>
              <a:gd name="csX156" fmla="*/ 192956 w 7414897"/>
              <a:gd name="csY156" fmla="*/ 621151 h 881669"/>
              <a:gd name="csX157" fmla="*/ 148283 w 7414897"/>
              <a:gd name="csY157" fmla="*/ 91440 h 881669"/>
              <a:gd name="csX0" fmla="*/ 0 w 7358054"/>
              <a:gd name="csY0" fmla="*/ 0 h 881669"/>
              <a:gd name="csX1" fmla="*/ 1657968 w 7358054"/>
              <a:gd name="csY1" fmla="*/ 16935 h 881669"/>
              <a:gd name="csX2" fmla="*/ 1710519 w 7358054"/>
              <a:gd name="csY2" fmla="*/ 18097 h 881669"/>
              <a:gd name="csX3" fmla="*/ 1729531 w 7358054"/>
              <a:gd name="csY3" fmla="*/ 5967 h 881669"/>
              <a:gd name="csX4" fmla="*/ 1765486 w 7358054"/>
              <a:gd name="csY4" fmla="*/ 0 h 881669"/>
              <a:gd name="csX5" fmla="*/ 3423454 w 7358054"/>
              <a:gd name="csY5" fmla="*/ 16935 h 881669"/>
              <a:gd name="csX6" fmla="*/ 3476209 w 7358054"/>
              <a:gd name="csY6" fmla="*/ 18923 h 881669"/>
              <a:gd name="csX7" fmla="*/ 3496517 w 7358054"/>
              <a:gd name="csY7" fmla="*/ 5967 h 881669"/>
              <a:gd name="csX8" fmla="*/ 3532472 w 7358054"/>
              <a:gd name="csY8" fmla="*/ 0 h 881669"/>
              <a:gd name="csX9" fmla="*/ 5190440 w 7358054"/>
              <a:gd name="csY9" fmla="*/ 16935 h 881669"/>
              <a:gd name="csX10" fmla="*/ 5242991 w 7358054"/>
              <a:gd name="csY10" fmla="*/ 18097 h 881669"/>
              <a:gd name="csX11" fmla="*/ 5262003 w 7358054"/>
              <a:gd name="csY11" fmla="*/ 5967 h 881669"/>
              <a:gd name="csX12" fmla="*/ 5297958 w 7358054"/>
              <a:gd name="csY12" fmla="*/ 0 h 881669"/>
              <a:gd name="csX13" fmla="*/ 7358054 w 7358054"/>
              <a:gd name="csY13" fmla="*/ 51611 h 881669"/>
              <a:gd name="csX14" fmla="*/ 7198923 w 7358054"/>
              <a:gd name="csY14" fmla="*/ 621606 h 881669"/>
              <a:gd name="csX15" fmla="*/ 7144166 w 7358054"/>
              <a:gd name="csY15" fmla="*/ 719382 h 881669"/>
              <a:gd name="csX16" fmla="*/ 7088373 w 7358054"/>
              <a:gd name="csY16" fmla="*/ 805275 h 881669"/>
              <a:gd name="csX17" fmla="*/ 7033494 w 7358054"/>
              <a:gd name="csY17" fmla="*/ 861292 h 881669"/>
              <a:gd name="csX18" fmla="*/ 6977917 w 7358054"/>
              <a:gd name="csY18" fmla="*/ 881669 h 881669"/>
              <a:gd name="csX19" fmla="*/ 6923050 w 7358054"/>
              <a:gd name="csY19" fmla="*/ 861306 h 881669"/>
              <a:gd name="csX20" fmla="*/ 6865345 w 7358054"/>
              <a:gd name="csY20" fmla="*/ 802197 h 881669"/>
              <a:gd name="csX21" fmla="*/ 6812224 w 7358054"/>
              <a:gd name="csY21" fmla="*/ 721039 h 881669"/>
              <a:gd name="csX22" fmla="*/ 6757531 w 7358054"/>
              <a:gd name="csY22" fmla="*/ 620726 h 881669"/>
              <a:gd name="csX23" fmla="*/ 6702107 w 7358054"/>
              <a:gd name="csY23" fmla="*/ 520645 h 881669"/>
              <a:gd name="csX24" fmla="*/ 6647043 w 7358054"/>
              <a:gd name="csY24" fmla="*/ 436359 h 881669"/>
              <a:gd name="csX25" fmla="*/ 6591838 w 7358054"/>
              <a:gd name="csY25" fmla="*/ 380365 h 881669"/>
              <a:gd name="csX26" fmla="*/ 6536436 w 7358054"/>
              <a:gd name="csY26" fmla="*/ 360181 h 881669"/>
              <a:gd name="csX27" fmla="*/ 6481394 w 7358054"/>
              <a:gd name="csY27" fmla="*/ 380777 h 881669"/>
              <a:gd name="csX28" fmla="*/ 6427086 w 7358054"/>
              <a:gd name="csY28" fmla="*/ 435784 h 881669"/>
              <a:gd name="csX29" fmla="*/ 6370975 w 7358054"/>
              <a:gd name="csY29" fmla="*/ 521388 h 881669"/>
              <a:gd name="csX30" fmla="*/ 6316726 w 7358054"/>
              <a:gd name="csY30" fmla="*/ 621151 h 881669"/>
              <a:gd name="csX31" fmla="*/ 6316722 w 7358054"/>
              <a:gd name="csY31" fmla="*/ 620431 h 881669"/>
              <a:gd name="csX32" fmla="*/ 6316270 w 7358054"/>
              <a:gd name="csY32" fmla="*/ 621606 h 881669"/>
              <a:gd name="csX33" fmla="*/ 6261512 w 7358054"/>
              <a:gd name="csY33" fmla="*/ 719382 h 881669"/>
              <a:gd name="csX34" fmla="*/ 6205719 w 7358054"/>
              <a:gd name="csY34" fmla="*/ 805275 h 881669"/>
              <a:gd name="csX35" fmla="*/ 6150841 w 7358054"/>
              <a:gd name="csY35" fmla="*/ 861293 h 881669"/>
              <a:gd name="csX36" fmla="*/ 6095264 w 7358054"/>
              <a:gd name="csY36" fmla="*/ 881669 h 881669"/>
              <a:gd name="csX37" fmla="*/ 6040396 w 7358054"/>
              <a:gd name="csY37" fmla="*/ 861306 h 881669"/>
              <a:gd name="csX38" fmla="*/ 5982691 w 7358054"/>
              <a:gd name="csY38" fmla="*/ 802197 h 881669"/>
              <a:gd name="csX39" fmla="*/ 5929570 w 7358054"/>
              <a:gd name="csY39" fmla="*/ 721039 h 881669"/>
              <a:gd name="csX40" fmla="*/ 5874877 w 7358054"/>
              <a:gd name="csY40" fmla="*/ 620726 h 881669"/>
              <a:gd name="csX41" fmla="*/ 5819454 w 7358054"/>
              <a:gd name="csY41" fmla="*/ 520645 h 881669"/>
              <a:gd name="csX42" fmla="*/ 5764390 w 7358054"/>
              <a:gd name="csY42" fmla="*/ 436359 h 881669"/>
              <a:gd name="csX43" fmla="*/ 5709184 w 7358054"/>
              <a:gd name="csY43" fmla="*/ 380366 h 881669"/>
              <a:gd name="csX44" fmla="*/ 5653782 w 7358054"/>
              <a:gd name="csY44" fmla="*/ 360182 h 881669"/>
              <a:gd name="csX45" fmla="*/ 5598740 w 7358054"/>
              <a:gd name="csY45" fmla="*/ 380777 h 881669"/>
              <a:gd name="csX46" fmla="*/ 5544433 w 7358054"/>
              <a:gd name="csY46" fmla="*/ 435784 h 881669"/>
              <a:gd name="csX47" fmla="*/ 5488321 w 7358054"/>
              <a:gd name="csY47" fmla="*/ 521388 h 881669"/>
              <a:gd name="csX48" fmla="*/ 5434072 w 7358054"/>
              <a:gd name="csY48" fmla="*/ 621151 h 881669"/>
              <a:gd name="csX49" fmla="*/ 5433707 w 7358054"/>
              <a:gd name="csY49" fmla="*/ 620636 h 881669"/>
              <a:gd name="csX50" fmla="*/ 5433437 w 7358054"/>
              <a:gd name="csY50" fmla="*/ 621606 h 881669"/>
              <a:gd name="csX51" fmla="*/ 5378680 w 7358054"/>
              <a:gd name="csY51" fmla="*/ 719382 h 881669"/>
              <a:gd name="csX52" fmla="*/ 5322886 w 7358054"/>
              <a:gd name="csY52" fmla="*/ 805275 h 881669"/>
              <a:gd name="csX53" fmla="*/ 5268008 w 7358054"/>
              <a:gd name="csY53" fmla="*/ 861292 h 881669"/>
              <a:gd name="csX54" fmla="*/ 5212431 w 7358054"/>
              <a:gd name="csY54" fmla="*/ 881669 h 881669"/>
              <a:gd name="csX55" fmla="*/ 5157564 w 7358054"/>
              <a:gd name="csY55" fmla="*/ 861306 h 881669"/>
              <a:gd name="csX56" fmla="*/ 5099859 w 7358054"/>
              <a:gd name="csY56" fmla="*/ 802197 h 881669"/>
              <a:gd name="csX57" fmla="*/ 5046737 w 7358054"/>
              <a:gd name="csY57" fmla="*/ 721039 h 881669"/>
              <a:gd name="csX58" fmla="*/ 4992045 w 7358054"/>
              <a:gd name="csY58" fmla="*/ 620726 h 881669"/>
              <a:gd name="csX59" fmla="*/ 4936621 w 7358054"/>
              <a:gd name="csY59" fmla="*/ 520645 h 881669"/>
              <a:gd name="csX60" fmla="*/ 4881556 w 7358054"/>
              <a:gd name="csY60" fmla="*/ 436359 h 881669"/>
              <a:gd name="csX61" fmla="*/ 4826352 w 7358054"/>
              <a:gd name="csY61" fmla="*/ 380365 h 881669"/>
              <a:gd name="csX62" fmla="*/ 4770949 w 7358054"/>
              <a:gd name="csY62" fmla="*/ 360181 h 881669"/>
              <a:gd name="csX63" fmla="*/ 4715907 w 7358054"/>
              <a:gd name="csY63" fmla="*/ 380777 h 881669"/>
              <a:gd name="csX64" fmla="*/ 4661600 w 7358054"/>
              <a:gd name="csY64" fmla="*/ 435784 h 881669"/>
              <a:gd name="csX65" fmla="*/ 4605488 w 7358054"/>
              <a:gd name="csY65" fmla="*/ 521388 h 881669"/>
              <a:gd name="csX66" fmla="*/ 4551239 w 7358054"/>
              <a:gd name="csY66" fmla="*/ 621151 h 881669"/>
              <a:gd name="csX67" fmla="*/ 4551235 w 7358054"/>
              <a:gd name="csY67" fmla="*/ 620431 h 881669"/>
              <a:gd name="csX68" fmla="*/ 4550783 w 7358054"/>
              <a:gd name="csY68" fmla="*/ 621606 h 881669"/>
              <a:gd name="csX69" fmla="*/ 4496026 w 7358054"/>
              <a:gd name="csY69" fmla="*/ 719382 h 881669"/>
              <a:gd name="csX70" fmla="*/ 4440232 w 7358054"/>
              <a:gd name="csY70" fmla="*/ 805275 h 881669"/>
              <a:gd name="csX71" fmla="*/ 4385354 w 7358054"/>
              <a:gd name="csY71" fmla="*/ 861293 h 881669"/>
              <a:gd name="csX72" fmla="*/ 4329778 w 7358054"/>
              <a:gd name="csY72" fmla="*/ 881669 h 881669"/>
              <a:gd name="csX73" fmla="*/ 4274910 w 7358054"/>
              <a:gd name="csY73" fmla="*/ 861306 h 881669"/>
              <a:gd name="csX74" fmla="*/ 4217205 w 7358054"/>
              <a:gd name="csY74" fmla="*/ 802197 h 881669"/>
              <a:gd name="csX75" fmla="*/ 4164084 w 7358054"/>
              <a:gd name="csY75" fmla="*/ 721039 h 881669"/>
              <a:gd name="csX76" fmla="*/ 4109391 w 7358054"/>
              <a:gd name="csY76" fmla="*/ 620726 h 881669"/>
              <a:gd name="csX77" fmla="*/ 4053967 w 7358054"/>
              <a:gd name="csY77" fmla="*/ 520645 h 881669"/>
              <a:gd name="csX78" fmla="*/ 3998903 w 7358054"/>
              <a:gd name="csY78" fmla="*/ 436359 h 881669"/>
              <a:gd name="csX79" fmla="*/ 3943698 w 7358054"/>
              <a:gd name="csY79" fmla="*/ 380366 h 881669"/>
              <a:gd name="csX80" fmla="*/ 3888295 w 7358054"/>
              <a:gd name="csY80" fmla="*/ 360182 h 881669"/>
              <a:gd name="csX81" fmla="*/ 3833254 w 7358054"/>
              <a:gd name="csY81" fmla="*/ 380777 h 881669"/>
              <a:gd name="csX82" fmla="*/ 3778946 w 7358054"/>
              <a:gd name="csY82" fmla="*/ 435784 h 881669"/>
              <a:gd name="csX83" fmla="*/ 3722835 w 7358054"/>
              <a:gd name="csY83" fmla="*/ 521388 h 881669"/>
              <a:gd name="csX84" fmla="*/ 3668586 w 7358054"/>
              <a:gd name="csY84" fmla="*/ 621151 h 881669"/>
              <a:gd name="csX85" fmla="*/ 3667146 w 7358054"/>
              <a:gd name="csY85" fmla="*/ 619119 h 881669"/>
              <a:gd name="csX86" fmla="*/ 3666451 w 7358054"/>
              <a:gd name="csY86" fmla="*/ 621606 h 881669"/>
              <a:gd name="csX87" fmla="*/ 3611694 w 7358054"/>
              <a:gd name="csY87" fmla="*/ 719382 h 881669"/>
              <a:gd name="csX88" fmla="*/ 3555901 w 7358054"/>
              <a:gd name="csY88" fmla="*/ 805275 h 881669"/>
              <a:gd name="csX89" fmla="*/ 3501022 w 7358054"/>
              <a:gd name="csY89" fmla="*/ 861292 h 881669"/>
              <a:gd name="csX90" fmla="*/ 3445445 w 7358054"/>
              <a:gd name="csY90" fmla="*/ 881669 h 881669"/>
              <a:gd name="csX91" fmla="*/ 3390578 w 7358054"/>
              <a:gd name="csY91" fmla="*/ 861306 h 881669"/>
              <a:gd name="csX92" fmla="*/ 3332873 w 7358054"/>
              <a:gd name="csY92" fmla="*/ 802197 h 881669"/>
              <a:gd name="csX93" fmla="*/ 3279751 w 7358054"/>
              <a:gd name="csY93" fmla="*/ 721039 h 881669"/>
              <a:gd name="csX94" fmla="*/ 3225059 w 7358054"/>
              <a:gd name="csY94" fmla="*/ 620726 h 881669"/>
              <a:gd name="csX95" fmla="*/ 3169635 w 7358054"/>
              <a:gd name="csY95" fmla="*/ 520645 h 881669"/>
              <a:gd name="csX96" fmla="*/ 3114571 w 7358054"/>
              <a:gd name="csY96" fmla="*/ 436359 h 881669"/>
              <a:gd name="csX97" fmla="*/ 3059366 w 7358054"/>
              <a:gd name="csY97" fmla="*/ 380365 h 881669"/>
              <a:gd name="csX98" fmla="*/ 3003963 w 7358054"/>
              <a:gd name="csY98" fmla="*/ 360181 h 881669"/>
              <a:gd name="csX99" fmla="*/ 2948922 w 7358054"/>
              <a:gd name="csY99" fmla="*/ 380777 h 881669"/>
              <a:gd name="csX100" fmla="*/ 2894614 w 7358054"/>
              <a:gd name="csY100" fmla="*/ 435784 h 881669"/>
              <a:gd name="csX101" fmla="*/ 2838503 w 7358054"/>
              <a:gd name="csY101" fmla="*/ 521388 h 881669"/>
              <a:gd name="csX102" fmla="*/ 2784254 w 7358054"/>
              <a:gd name="csY102" fmla="*/ 621151 h 881669"/>
              <a:gd name="csX103" fmla="*/ 2784250 w 7358054"/>
              <a:gd name="csY103" fmla="*/ 620431 h 881669"/>
              <a:gd name="csX104" fmla="*/ 2783797 w 7358054"/>
              <a:gd name="csY104" fmla="*/ 621606 h 881669"/>
              <a:gd name="csX105" fmla="*/ 2729040 w 7358054"/>
              <a:gd name="csY105" fmla="*/ 719382 h 881669"/>
              <a:gd name="csX106" fmla="*/ 2673246 w 7358054"/>
              <a:gd name="csY106" fmla="*/ 805275 h 881669"/>
              <a:gd name="csX107" fmla="*/ 2618369 w 7358054"/>
              <a:gd name="csY107" fmla="*/ 861293 h 881669"/>
              <a:gd name="csX108" fmla="*/ 2562792 w 7358054"/>
              <a:gd name="csY108" fmla="*/ 881669 h 881669"/>
              <a:gd name="csX109" fmla="*/ 2507924 w 7358054"/>
              <a:gd name="csY109" fmla="*/ 861306 h 881669"/>
              <a:gd name="csX110" fmla="*/ 2450219 w 7358054"/>
              <a:gd name="csY110" fmla="*/ 802197 h 881669"/>
              <a:gd name="csX111" fmla="*/ 2397098 w 7358054"/>
              <a:gd name="csY111" fmla="*/ 721039 h 881669"/>
              <a:gd name="csX112" fmla="*/ 2342405 w 7358054"/>
              <a:gd name="csY112" fmla="*/ 620726 h 881669"/>
              <a:gd name="csX113" fmla="*/ 2286982 w 7358054"/>
              <a:gd name="csY113" fmla="*/ 520645 h 881669"/>
              <a:gd name="csX114" fmla="*/ 2231917 w 7358054"/>
              <a:gd name="csY114" fmla="*/ 436359 h 881669"/>
              <a:gd name="csX115" fmla="*/ 2176712 w 7358054"/>
              <a:gd name="csY115" fmla="*/ 380366 h 881669"/>
              <a:gd name="csX116" fmla="*/ 2121310 w 7358054"/>
              <a:gd name="csY116" fmla="*/ 360182 h 881669"/>
              <a:gd name="csX117" fmla="*/ 2066268 w 7358054"/>
              <a:gd name="csY117" fmla="*/ 380777 h 881669"/>
              <a:gd name="csX118" fmla="*/ 2011961 w 7358054"/>
              <a:gd name="csY118" fmla="*/ 435784 h 881669"/>
              <a:gd name="csX119" fmla="*/ 1955849 w 7358054"/>
              <a:gd name="csY119" fmla="*/ 521388 h 881669"/>
              <a:gd name="csX120" fmla="*/ 1901600 w 7358054"/>
              <a:gd name="csY120" fmla="*/ 621151 h 881669"/>
              <a:gd name="csX121" fmla="*/ 1901235 w 7358054"/>
              <a:gd name="csY121" fmla="*/ 620636 h 881669"/>
              <a:gd name="csX122" fmla="*/ 1900965 w 7358054"/>
              <a:gd name="csY122" fmla="*/ 621606 h 881669"/>
              <a:gd name="csX123" fmla="*/ 1846207 w 7358054"/>
              <a:gd name="csY123" fmla="*/ 719382 h 881669"/>
              <a:gd name="csX124" fmla="*/ 1790414 w 7358054"/>
              <a:gd name="csY124" fmla="*/ 805275 h 881669"/>
              <a:gd name="csX125" fmla="*/ 1735536 w 7358054"/>
              <a:gd name="csY125" fmla="*/ 861292 h 881669"/>
              <a:gd name="csX126" fmla="*/ 1679959 w 7358054"/>
              <a:gd name="csY126" fmla="*/ 881669 h 881669"/>
              <a:gd name="csX127" fmla="*/ 1625091 w 7358054"/>
              <a:gd name="csY127" fmla="*/ 861306 h 881669"/>
              <a:gd name="csX128" fmla="*/ 1567386 w 7358054"/>
              <a:gd name="csY128" fmla="*/ 802197 h 881669"/>
              <a:gd name="csX129" fmla="*/ 1514265 w 7358054"/>
              <a:gd name="csY129" fmla="*/ 721039 h 881669"/>
              <a:gd name="csX130" fmla="*/ 1459573 w 7358054"/>
              <a:gd name="csY130" fmla="*/ 620726 h 881669"/>
              <a:gd name="csX131" fmla="*/ 1404148 w 7358054"/>
              <a:gd name="csY131" fmla="*/ 520645 h 881669"/>
              <a:gd name="csX132" fmla="*/ 1349084 w 7358054"/>
              <a:gd name="csY132" fmla="*/ 436359 h 881669"/>
              <a:gd name="csX133" fmla="*/ 1293880 w 7358054"/>
              <a:gd name="csY133" fmla="*/ 380365 h 881669"/>
              <a:gd name="csX134" fmla="*/ 1238477 w 7358054"/>
              <a:gd name="csY134" fmla="*/ 360181 h 881669"/>
              <a:gd name="csX135" fmla="*/ 1183435 w 7358054"/>
              <a:gd name="csY135" fmla="*/ 380777 h 881669"/>
              <a:gd name="csX136" fmla="*/ 1129128 w 7358054"/>
              <a:gd name="csY136" fmla="*/ 435784 h 881669"/>
              <a:gd name="csX137" fmla="*/ 1073016 w 7358054"/>
              <a:gd name="csY137" fmla="*/ 521388 h 881669"/>
              <a:gd name="csX138" fmla="*/ 1018767 w 7358054"/>
              <a:gd name="csY138" fmla="*/ 621151 h 881669"/>
              <a:gd name="csX139" fmla="*/ 1018763 w 7358054"/>
              <a:gd name="csY139" fmla="*/ 620431 h 881669"/>
              <a:gd name="csX140" fmla="*/ 1018311 w 7358054"/>
              <a:gd name="csY140" fmla="*/ 621606 h 881669"/>
              <a:gd name="csX141" fmla="*/ 963554 w 7358054"/>
              <a:gd name="csY141" fmla="*/ 719382 h 881669"/>
              <a:gd name="csX142" fmla="*/ 907760 w 7358054"/>
              <a:gd name="csY142" fmla="*/ 805275 h 881669"/>
              <a:gd name="csX143" fmla="*/ 852882 w 7358054"/>
              <a:gd name="csY143" fmla="*/ 861293 h 881669"/>
              <a:gd name="csX144" fmla="*/ 797305 w 7358054"/>
              <a:gd name="csY144" fmla="*/ 881669 h 881669"/>
              <a:gd name="csX145" fmla="*/ 742438 w 7358054"/>
              <a:gd name="csY145" fmla="*/ 861306 h 881669"/>
              <a:gd name="csX146" fmla="*/ 684733 w 7358054"/>
              <a:gd name="csY146" fmla="*/ 802197 h 881669"/>
              <a:gd name="csX147" fmla="*/ 631612 w 7358054"/>
              <a:gd name="csY147" fmla="*/ 721039 h 881669"/>
              <a:gd name="csX148" fmla="*/ 576919 w 7358054"/>
              <a:gd name="csY148" fmla="*/ 620726 h 881669"/>
              <a:gd name="csX149" fmla="*/ 521495 w 7358054"/>
              <a:gd name="csY149" fmla="*/ 520645 h 881669"/>
              <a:gd name="csX150" fmla="*/ 466431 w 7358054"/>
              <a:gd name="csY150" fmla="*/ 436359 h 881669"/>
              <a:gd name="csX151" fmla="*/ 411226 w 7358054"/>
              <a:gd name="csY151" fmla="*/ 380366 h 881669"/>
              <a:gd name="csX152" fmla="*/ 355823 w 7358054"/>
              <a:gd name="csY152" fmla="*/ 360182 h 881669"/>
              <a:gd name="csX153" fmla="*/ 300781 w 7358054"/>
              <a:gd name="csY153" fmla="*/ 380777 h 881669"/>
              <a:gd name="csX154" fmla="*/ 246474 w 7358054"/>
              <a:gd name="csY154" fmla="*/ 435784 h 881669"/>
              <a:gd name="csX155" fmla="*/ 190363 w 7358054"/>
              <a:gd name="csY155" fmla="*/ 521388 h 881669"/>
              <a:gd name="csX156" fmla="*/ 136113 w 7358054"/>
              <a:gd name="csY156" fmla="*/ 621151 h 881669"/>
              <a:gd name="csX0" fmla="*/ 1521855 w 7221941"/>
              <a:gd name="csY0" fmla="*/ 16935 h 881669"/>
              <a:gd name="csX1" fmla="*/ 1574406 w 7221941"/>
              <a:gd name="csY1" fmla="*/ 18097 h 881669"/>
              <a:gd name="csX2" fmla="*/ 1593418 w 7221941"/>
              <a:gd name="csY2" fmla="*/ 5967 h 881669"/>
              <a:gd name="csX3" fmla="*/ 1629373 w 7221941"/>
              <a:gd name="csY3" fmla="*/ 0 h 881669"/>
              <a:gd name="csX4" fmla="*/ 3287341 w 7221941"/>
              <a:gd name="csY4" fmla="*/ 16935 h 881669"/>
              <a:gd name="csX5" fmla="*/ 3340096 w 7221941"/>
              <a:gd name="csY5" fmla="*/ 18923 h 881669"/>
              <a:gd name="csX6" fmla="*/ 3360404 w 7221941"/>
              <a:gd name="csY6" fmla="*/ 5967 h 881669"/>
              <a:gd name="csX7" fmla="*/ 3396359 w 7221941"/>
              <a:gd name="csY7" fmla="*/ 0 h 881669"/>
              <a:gd name="csX8" fmla="*/ 5054327 w 7221941"/>
              <a:gd name="csY8" fmla="*/ 16935 h 881669"/>
              <a:gd name="csX9" fmla="*/ 5106878 w 7221941"/>
              <a:gd name="csY9" fmla="*/ 18097 h 881669"/>
              <a:gd name="csX10" fmla="*/ 5125890 w 7221941"/>
              <a:gd name="csY10" fmla="*/ 5967 h 881669"/>
              <a:gd name="csX11" fmla="*/ 5161845 w 7221941"/>
              <a:gd name="csY11" fmla="*/ 0 h 881669"/>
              <a:gd name="csX12" fmla="*/ 7221941 w 7221941"/>
              <a:gd name="csY12" fmla="*/ 51611 h 881669"/>
              <a:gd name="csX13" fmla="*/ 7062810 w 7221941"/>
              <a:gd name="csY13" fmla="*/ 621606 h 881669"/>
              <a:gd name="csX14" fmla="*/ 7008053 w 7221941"/>
              <a:gd name="csY14" fmla="*/ 719382 h 881669"/>
              <a:gd name="csX15" fmla="*/ 6952260 w 7221941"/>
              <a:gd name="csY15" fmla="*/ 805275 h 881669"/>
              <a:gd name="csX16" fmla="*/ 6897381 w 7221941"/>
              <a:gd name="csY16" fmla="*/ 861292 h 881669"/>
              <a:gd name="csX17" fmla="*/ 6841804 w 7221941"/>
              <a:gd name="csY17" fmla="*/ 881669 h 881669"/>
              <a:gd name="csX18" fmla="*/ 6786937 w 7221941"/>
              <a:gd name="csY18" fmla="*/ 861306 h 881669"/>
              <a:gd name="csX19" fmla="*/ 6729232 w 7221941"/>
              <a:gd name="csY19" fmla="*/ 802197 h 881669"/>
              <a:gd name="csX20" fmla="*/ 6676111 w 7221941"/>
              <a:gd name="csY20" fmla="*/ 721039 h 881669"/>
              <a:gd name="csX21" fmla="*/ 6621418 w 7221941"/>
              <a:gd name="csY21" fmla="*/ 620726 h 881669"/>
              <a:gd name="csX22" fmla="*/ 6565994 w 7221941"/>
              <a:gd name="csY22" fmla="*/ 520645 h 881669"/>
              <a:gd name="csX23" fmla="*/ 6510930 w 7221941"/>
              <a:gd name="csY23" fmla="*/ 436359 h 881669"/>
              <a:gd name="csX24" fmla="*/ 6455725 w 7221941"/>
              <a:gd name="csY24" fmla="*/ 380365 h 881669"/>
              <a:gd name="csX25" fmla="*/ 6400323 w 7221941"/>
              <a:gd name="csY25" fmla="*/ 360181 h 881669"/>
              <a:gd name="csX26" fmla="*/ 6345281 w 7221941"/>
              <a:gd name="csY26" fmla="*/ 380777 h 881669"/>
              <a:gd name="csX27" fmla="*/ 6290973 w 7221941"/>
              <a:gd name="csY27" fmla="*/ 435784 h 881669"/>
              <a:gd name="csX28" fmla="*/ 6234862 w 7221941"/>
              <a:gd name="csY28" fmla="*/ 521388 h 881669"/>
              <a:gd name="csX29" fmla="*/ 6180613 w 7221941"/>
              <a:gd name="csY29" fmla="*/ 621151 h 881669"/>
              <a:gd name="csX30" fmla="*/ 6180609 w 7221941"/>
              <a:gd name="csY30" fmla="*/ 620431 h 881669"/>
              <a:gd name="csX31" fmla="*/ 6180157 w 7221941"/>
              <a:gd name="csY31" fmla="*/ 621606 h 881669"/>
              <a:gd name="csX32" fmla="*/ 6125399 w 7221941"/>
              <a:gd name="csY32" fmla="*/ 719382 h 881669"/>
              <a:gd name="csX33" fmla="*/ 6069606 w 7221941"/>
              <a:gd name="csY33" fmla="*/ 805275 h 881669"/>
              <a:gd name="csX34" fmla="*/ 6014728 w 7221941"/>
              <a:gd name="csY34" fmla="*/ 861293 h 881669"/>
              <a:gd name="csX35" fmla="*/ 5959151 w 7221941"/>
              <a:gd name="csY35" fmla="*/ 881669 h 881669"/>
              <a:gd name="csX36" fmla="*/ 5904283 w 7221941"/>
              <a:gd name="csY36" fmla="*/ 861306 h 881669"/>
              <a:gd name="csX37" fmla="*/ 5846578 w 7221941"/>
              <a:gd name="csY37" fmla="*/ 802197 h 881669"/>
              <a:gd name="csX38" fmla="*/ 5793457 w 7221941"/>
              <a:gd name="csY38" fmla="*/ 721039 h 881669"/>
              <a:gd name="csX39" fmla="*/ 5738764 w 7221941"/>
              <a:gd name="csY39" fmla="*/ 620726 h 881669"/>
              <a:gd name="csX40" fmla="*/ 5683341 w 7221941"/>
              <a:gd name="csY40" fmla="*/ 520645 h 881669"/>
              <a:gd name="csX41" fmla="*/ 5628277 w 7221941"/>
              <a:gd name="csY41" fmla="*/ 436359 h 881669"/>
              <a:gd name="csX42" fmla="*/ 5573071 w 7221941"/>
              <a:gd name="csY42" fmla="*/ 380366 h 881669"/>
              <a:gd name="csX43" fmla="*/ 5517669 w 7221941"/>
              <a:gd name="csY43" fmla="*/ 360182 h 881669"/>
              <a:gd name="csX44" fmla="*/ 5462627 w 7221941"/>
              <a:gd name="csY44" fmla="*/ 380777 h 881669"/>
              <a:gd name="csX45" fmla="*/ 5408320 w 7221941"/>
              <a:gd name="csY45" fmla="*/ 435784 h 881669"/>
              <a:gd name="csX46" fmla="*/ 5352208 w 7221941"/>
              <a:gd name="csY46" fmla="*/ 521388 h 881669"/>
              <a:gd name="csX47" fmla="*/ 5297959 w 7221941"/>
              <a:gd name="csY47" fmla="*/ 621151 h 881669"/>
              <a:gd name="csX48" fmla="*/ 5297594 w 7221941"/>
              <a:gd name="csY48" fmla="*/ 620636 h 881669"/>
              <a:gd name="csX49" fmla="*/ 5297324 w 7221941"/>
              <a:gd name="csY49" fmla="*/ 621606 h 881669"/>
              <a:gd name="csX50" fmla="*/ 5242567 w 7221941"/>
              <a:gd name="csY50" fmla="*/ 719382 h 881669"/>
              <a:gd name="csX51" fmla="*/ 5186773 w 7221941"/>
              <a:gd name="csY51" fmla="*/ 805275 h 881669"/>
              <a:gd name="csX52" fmla="*/ 5131895 w 7221941"/>
              <a:gd name="csY52" fmla="*/ 861292 h 881669"/>
              <a:gd name="csX53" fmla="*/ 5076318 w 7221941"/>
              <a:gd name="csY53" fmla="*/ 881669 h 881669"/>
              <a:gd name="csX54" fmla="*/ 5021451 w 7221941"/>
              <a:gd name="csY54" fmla="*/ 861306 h 881669"/>
              <a:gd name="csX55" fmla="*/ 4963746 w 7221941"/>
              <a:gd name="csY55" fmla="*/ 802197 h 881669"/>
              <a:gd name="csX56" fmla="*/ 4910624 w 7221941"/>
              <a:gd name="csY56" fmla="*/ 721039 h 881669"/>
              <a:gd name="csX57" fmla="*/ 4855932 w 7221941"/>
              <a:gd name="csY57" fmla="*/ 620726 h 881669"/>
              <a:gd name="csX58" fmla="*/ 4800508 w 7221941"/>
              <a:gd name="csY58" fmla="*/ 520645 h 881669"/>
              <a:gd name="csX59" fmla="*/ 4745443 w 7221941"/>
              <a:gd name="csY59" fmla="*/ 436359 h 881669"/>
              <a:gd name="csX60" fmla="*/ 4690239 w 7221941"/>
              <a:gd name="csY60" fmla="*/ 380365 h 881669"/>
              <a:gd name="csX61" fmla="*/ 4634836 w 7221941"/>
              <a:gd name="csY61" fmla="*/ 360181 h 881669"/>
              <a:gd name="csX62" fmla="*/ 4579794 w 7221941"/>
              <a:gd name="csY62" fmla="*/ 380777 h 881669"/>
              <a:gd name="csX63" fmla="*/ 4525487 w 7221941"/>
              <a:gd name="csY63" fmla="*/ 435784 h 881669"/>
              <a:gd name="csX64" fmla="*/ 4469375 w 7221941"/>
              <a:gd name="csY64" fmla="*/ 521388 h 881669"/>
              <a:gd name="csX65" fmla="*/ 4415126 w 7221941"/>
              <a:gd name="csY65" fmla="*/ 621151 h 881669"/>
              <a:gd name="csX66" fmla="*/ 4415122 w 7221941"/>
              <a:gd name="csY66" fmla="*/ 620431 h 881669"/>
              <a:gd name="csX67" fmla="*/ 4414670 w 7221941"/>
              <a:gd name="csY67" fmla="*/ 621606 h 881669"/>
              <a:gd name="csX68" fmla="*/ 4359913 w 7221941"/>
              <a:gd name="csY68" fmla="*/ 719382 h 881669"/>
              <a:gd name="csX69" fmla="*/ 4304119 w 7221941"/>
              <a:gd name="csY69" fmla="*/ 805275 h 881669"/>
              <a:gd name="csX70" fmla="*/ 4249241 w 7221941"/>
              <a:gd name="csY70" fmla="*/ 861293 h 881669"/>
              <a:gd name="csX71" fmla="*/ 4193665 w 7221941"/>
              <a:gd name="csY71" fmla="*/ 881669 h 881669"/>
              <a:gd name="csX72" fmla="*/ 4138797 w 7221941"/>
              <a:gd name="csY72" fmla="*/ 861306 h 881669"/>
              <a:gd name="csX73" fmla="*/ 4081092 w 7221941"/>
              <a:gd name="csY73" fmla="*/ 802197 h 881669"/>
              <a:gd name="csX74" fmla="*/ 4027971 w 7221941"/>
              <a:gd name="csY74" fmla="*/ 721039 h 881669"/>
              <a:gd name="csX75" fmla="*/ 3973278 w 7221941"/>
              <a:gd name="csY75" fmla="*/ 620726 h 881669"/>
              <a:gd name="csX76" fmla="*/ 3917854 w 7221941"/>
              <a:gd name="csY76" fmla="*/ 520645 h 881669"/>
              <a:gd name="csX77" fmla="*/ 3862790 w 7221941"/>
              <a:gd name="csY77" fmla="*/ 436359 h 881669"/>
              <a:gd name="csX78" fmla="*/ 3807585 w 7221941"/>
              <a:gd name="csY78" fmla="*/ 380366 h 881669"/>
              <a:gd name="csX79" fmla="*/ 3752182 w 7221941"/>
              <a:gd name="csY79" fmla="*/ 360182 h 881669"/>
              <a:gd name="csX80" fmla="*/ 3697141 w 7221941"/>
              <a:gd name="csY80" fmla="*/ 380777 h 881669"/>
              <a:gd name="csX81" fmla="*/ 3642833 w 7221941"/>
              <a:gd name="csY81" fmla="*/ 435784 h 881669"/>
              <a:gd name="csX82" fmla="*/ 3586722 w 7221941"/>
              <a:gd name="csY82" fmla="*/ 521388 h 881669"/>
              <a:gd name="csX83" fmla="*/ 3532473 w 7221941"/>
              <a:gd name="csY83" fmla="*/ 621151 h 881669"/>
              <a:gd name="csX84" fmla="*/ 3531033 w 7221941"/>
              <a:gd name="csY84" fmla="*/ 619119 h 881669"/>
              <a:gd name="csX85" fmla="*/ 3530338 w 7221941"/>
              <a:gd name="csY85" fmla="*/ 621606 h 881669"/>
              <a:gd name="csX86" fmla="*/ 3475581 w 7221941"/>
              <a:gd name="csY86" fmla="*/ 719382 h 881669"/>
              <a:gd name="csX87" fmla="*/ 3419788 w 7221941"/>
              <a:gd name="csY87" fmla="*/ 805275 h 881669"/>
              <a:gd name="csX88" fmla="*/ 3364909 w 7221941"/>
              <a:gd name="csY88" fmla="*/ 861292 h 881669"/>
              <a:gd name="csX89" fmla="*/ 3309332 w 7221941"/>
              <a:gd name="csY89" fmla="*/ 881669 h 881669"/>
              <a:gd name="csX90" fmla="*/ 3254465 w 7221941"/>
              <a:gd name="csY90" fmla="*/ 861306 h 881669"/>
              <a:gd name="csX91" fmla="*/ 3196760 w 7221941"/>
              <a:gd name="csY91" fmla="*/ 802197 h 881669"/>
              <a:gd name="csX92" fmla="*/ 3143638 w 7221941"/>
              <a:gd name="csY92" fmla="*/ 721039 h 881669"/>
              <a:gd name="csX93" fmla="*/ 3088946 w 7221941"/>
              <a:gd name="csY93" fmla="*/ 620726 h 881669"/>
              <a:gd name="csX94" fmla="*/ 3033522 w 7221941"/>
              <a:gd name="csY94" fmla="*/ 520645 h 881669"/>
              <a:gd name="csX95" fmla="*/ 2978458 w 7221941"/>
              <a:gd name="csY95" fmla="*/ 436359 h 881669"/>
              <a:gd name="csX96" fmla="*/ 2923253 w 7221941"/>
              <a:gd name="csY96" fmla="*/ 380365 h 881669"/>
              <a:gd name="csX97" fmla="*/ 2867850 w 7221941"/>
              <a:gd name="csY97" fmla="*/ 360181 h 881669"/>
              <a:gd name="csX98" fmla="*/ 2812809 w 7221941"/>
              <a:gd name="csY98" fmla="*/ 380777 h 881669"/>
              <a:gd name="csX99" fmla="*/ 2758501 w 7221941"/>
              <a:gd name="csY99" fmla="*/ 435784 h 881669"/>
              <a:gd name="csX100" fmla="*/ 2702390 w 7221941"/>
              <a:gd name="csY100" fmla="*/ 521388 h 881669"/>
              <a:gd name="csX101" fmla="*/ 2648141 w 7221941"/>
              <a:gd name="csY101" fmla="*/ 621151 h 881669"/>
              <a:gd name="csX102" fmla="*/ 2648137 w 7221941"/>
              <a:gd name="csY102" fmla="*/ 620431 h 881669"/>
              <a:gd name="csX103" fmla="*/ 2647684 w 7221941"/>
              <a:gd name="csY103" fmla="*/ 621606 h 881669"/>
              <a:gd name="csX104" fmla="*/ 2592927 w 7221941"/>
              <a:gd name="csY104" fmla="*/ 719382 h 881669"/>
              <a:gd name="csX105" fmla="*/ 2537133 w 7221941"/>
              <a:gd name="csY105" fmla="*/ 805275 h 881669"/>
              <a:gd name="csX106" fmla="*/ 2482256 w 7221941"/>
              <a:gd name="csY106" fmla="*/ 861293 h 881669"/>
              <a:gd name="csX107" fmla="*/ 2426679 w 7221941"/>
              <a:gd name="csY107" fmla="*/ 881669 h 881669"/>
              <a:gd name="csX108" fmla="*/ 2371811 w 7221941"/>
              <a:gd name="csY108" fmla="*/ 861306 h 881669"/>
              <a:gd name="csX109" fmla="*/ 2314106 w 7221941"/>
              <a:gd name="csY109" fmla="*/ 802197 h 881669"/>
              <a:gd name="csX110" fmla="*/ 2260985 w 7221941"/>
              <a:gd name="csY110" fmla="*/ 721039 h 881669"/>
              <a:gd name="csX111" fmla="*/ 2206292 w 7221941"/>
              <a:gd name="csY111" fmla="*/ 620726 h 881669"/>
              <a:gd name="csX112" fmla="*/ 2150869 w 7221941"/>
              <a:gd name="csY112" fmla="*/ 520645 h 881669"/>
              <a:gd name="csX113" fmla="*/ 2095804 w 7221941"/>
              <a:gd name="csY113" fmla="*/ 436359 h 881669"/>
              <a:gd name="csX114" fmla="*/ 2040599 w 7221941"/>
              <a:gd name="csY114" fmla="*/ 380366 h 881669"/>
              <a:gd name="csX115" fmla="*/ 1985197 w 7221941"/>
              <a:gd name="csY115" fmla="*/ 360182 h 881669"/>
              <a:gd name="csX116" fmla="*/ 1930155 w 7221941"/>
              <a:gd name="csY116" fmla="*/ 380777 h 881669"/>
              <a:gd name="csX117" fmla="*/ 1875848 w 7221941"/>
              <a:gd name="csY117" fmla="*/ 435784 h 881669"/>
              <a:gd name="csX118" fmla="*/ 1819736 w 7221941"/>
              <a:gd name="csY118" fmla="*/ 521388 h 881669"/>
              <a:gd name="csX119" fmla="*/ 1765487 w 7221941"/>
              <a:gd name="csY119" fmla="*/ 621151 h 881669"/>
              <a:gd name="csX120" fmla="*/ 1765122 w 7221941"/>
              <a:gd name="csY120" fmla="*/ 620636 h 881669"/>
              <a:gd name="csX121" fmla="*/ 1764852 w 7221941"/>
              <a:gd name="csY121" fmla="*/ 621606 h 881669"/>
              <a:gd name="csX122" fmla="*/ 1710094 w 7221941"/>
              <a:gd name="csY122" fmla="*/ 719382 h 881669"/>
              <a:gd name="csX123" fmla="*/ 1654301 w 7221941"/>
              <a:gd name="csY123" fmla="*/ 805275 h 881669"/>
              <a:gd name="csX124" fmla="*/ 1599423 w 7221941"/>
              <a:gd name="csY124" fmla="*/ 861292 h 881669"/>
              <a:gd name="csX125" fmla="*/ 1543846 w 7221941"/>
              <a:gd name="csY125" fmla="*/ 881669 h 881669"/>
              <a:gd name="csX126" fmla="*/ 1488978 w 7221941"/>
              <a:gd name="csY126" fmla="*/ 861306 h 881669"/>
              <a:gd name="csX127" fmla="*/ 1431273 w 7221941"/>
              <a:gd name="csY127" fmla="*/ 802197 h 881669"/>
              <a:gd name="csX128" fmla="*/ 1378152 w 7221941"/>
              <a:gd name="csY128" fmla="*/ 721039 h 881669"/>
              <a:gd name="csX129" fmla="*/ 1323460 w 7221941"/>
              <a:gd name="csY129" fmla="*/ 620726 h 881669"/>
              <a:gd name="csX130" fmla="*/ 1268035 w 7221941"/>
              <a:gd name="csY130" fmla="*/ 520645 h 881669"/>
              <a:gd name="csX131" fmla="*/ 1212971 w 7221941"/>
              <a:gd name="csY131" fmla="*/ 436359 h 881669"/>
              <a:gd name="csX132" fmla="*/ 1157767 w 7221941"/>
              <a:gd name="csY132" fmla="*/ 380365 h 881669"/>
              <a:gd name="csX133" fmla="*/ 1102364 w 7221941"/>
              <a:gd name="csY133" fmla="*/ 360181 h 881669"/>
              <a:gd name="csX134" fmla="*/ 1047322 w 7221941"/>
              <a:gd name="csY134" fmla="*/ 380777 h 881669"/>
              <a:gd name="csX135" fmla="*/ 993015 w 7221941"/>
              <a:gd name="csY135" fmla="*/ 435784 h 881669"/>
              <a:gd name="csX136" fmla="*/ 936903 w 7221941"/>
              <a:gd name="csY136" fmla="*/ 521388 h 881669"/>
              <a:gd name="csX137" fmla="*/ 882654 w 7221941"/>
              <a:gd name="csY137" fmla="*/ 621151 h 881669"/>
              <a:gd name="csX138" fmla="*/ 882650 w 7221941"/>
              <a:gd name="csY138" fmla="*/ 620431 h 881669"/>
              <a:gd name="csX139" fmla="*/ 882198 w 7221941"/>
              <a:gd name="csY139" fmla="*/ 621606 h 881669"/>
              <a:gd name="csX140" fmla="*/ 827441 w 7221941"/>
              <a:gd name="csY140" fmla="*/ 719382 h 881669"/>
              <a:gd name="csX141" fmla="*/ 771647 w 7221941"/>
              <a:gd name="csY141" fmla="*/ 805275 h 881669"/>
              <a:gd name="csX142" fmla="*/ 716769 w 7221941"/>
              <a:gd name="csY142" fmla="*/ 861293 h 881669"/>
              <a:gd name="csX143" fmla="*/ 661192 w 7221941"/>
              <a:gd name="csY143" fmla="*/ 881669 h 881669"/>
              <a:gd name="csX144" fmla="*/ 606325 w 7221941"/>
              <a:gd name="csY144" fmla="*/ 861306 h 881669"/>
              <a:gd name="csX145" fmla="*/ 548620 w 7221941"/>
              <a:gd name="csY145" fmla="*/ 802197 h 881669"/>
              <a:gd name="csX146" fmla="*/ 495499 w 7221941"/>
              <a:gd name="csY146" fmla="*/ 721039 h 881669"/>
              <a:gd name="csX147" fmla="*/ 440806 w 7221941"/>
              <a:gd name="csY147" fmla="*/ 620726 h 881669"/>
              <a:gd name="csX148" fmla="*/ 385382 w 7221941"/>
              <a:gd name="csY148" fmla="*/ 520645 h 881669"/>
              <a:gd name="csX149" fmla="*/ 330318 w 7221941"/>
              <a:gd name="csY149" fmla="*/ 436359 h 881669"/>
              <a:gd name="csX150" fmla="*/ 275113 w 7221941"/>
              <a:gd name="csY150" fmla="*/ 380366 h 881669"/>
              <a:gd name="csX151" fmla="*/ 219710 w 7221941"/>
              <a:gd name="csY151" fmla="*/ 360182 h 881669"/>
              <a:gd name="csX152" fmla="*/ 164668 w 7221941"/>
              <a:gd name="csY152" fmla="*/ 380777 h 881669"/>
              <a:gd name="csX153" fmla="*/ 110361 w 7221941"/>
              <a:gd name="csY153" fmla="*/ 435784 h 881669"/>
              <a:gd name="csX154" fmla="*/ 54250 w 7221941"/>
              <a:gd name="csY154" fmla="*/ 521388 h 881669"/>
              <a:gd name="csX155" fmla="*/ 0 w 7221941"/>
              <a:gd name="csY155" fmla="*/ 621151 h 881669"/>
              <a:gd name="csX0" fmla="*/ 1521855 w 7221941"/>
              <a:gd name="csY0" fmla="*/ 16935 h 881669"/>
              <a:gd name="csX1" fmla="*/ 1593418 w 7221941"/>
              <a:gd name="csY1" fmla="*/ 5967 h 881669"/>
              <a:gd name="csX2" fmla="*/ 1629373 w 7221941"/>
              <a:gd name="csY2" fmla="*/ 0 h 881669"/>
              <a:gd name="csX3" fmla="*/ 3287341 w 7221941"/>
              <a:gd name="csY3" fmla="*/ 16935 h 881669"/>
              <a:gd name="csX4" fmla="*/ 3340096 w 7221941"/>
              <a:gd name="csY4" fmla="*/ 18923 h 881669"/>
              <a:gd name="csX5" fmla="*/ 3360404 w 7221941"/>
              <a:gd name="csY5" fmla="*/ 5967 h 881669"/>
              <a:gd name="csX6" fmla="*/ 3396359 w 7221941"/>
              <a:gd name="csY6" fmla="*/ 0 h 881669"/>
              <a:gd name="csX7" fmla="*/ 5054327 w 7221941"/>
              <a:gd name="csY7" fmla="*/ 16935 h 881669"/>
              <a:gd name="csX8" fmla="*/ 5106878 w 7221941"/>
              <a:gd name="csY8" fmla="*/ 18097 h 881669"/>
              <a:gd name="csX9" fmla="*/ 5125890 w 7221941"/>
              <a:gd name="csY9" fmla="*/ 5967 h 881669"/>
              <a:gd name="csX10" fmla="*/ 5161845 w 7221941"/>
              <a:gd name="csY10" fmla="*/ 0 h 881669"/>
              <a:gd name="csX11" fmla="*/ 7221941 w 7221941"/>
              <a:gd name="csY11" fmla="*/ 51611 h 881669"/>
              <a:gd name="csX12" fmla="*/ 7062810 w 7221941"/>
              <a:gd name="csY12" fmla="*/ 621606 h 881669"/>
              <a:gd name="csX13" fmla="*/ 7008053 w 7221941"/>
              <a:gd name="csY13" fmla="*/ 719382 h 881669"/>
              <a:gd name="csX14" fmla="*/ 6952260 w 7221941"/>
              <a:gd name="csY14" fmla="*/ 805275 h 881669"/>
              <a:gd name="csX15" fmla="*/ 6897381 w 7221941"/>
              <a:gd name="csY15" fmla="*/ 861292 h 881669"/>
              <a:gd name="csX16" fmla="*/ 6841804 w 7221941"/>
              <a:gd name="csY16" fmla="*/ 881669 h 881669"/>
              <a:gd name="csX17" fmla="*/ 6786937 w 7221941"/>
              <a:gd name="csY17" fmla="*/ 861306 h 881669"/>
              <a:gd name="csX18" fmla="*/ 6729232 w 7221941"/>
              <a:gd name="csY18" fmla="*/ 802197 h 881669"/>
              <a:gd name="csX19" fmla="*/ 6676111 w 7221941"/>
              <a:gd name="csY19" fmla="*/ 721039 h 881669"/>
              <a:gd name="csX20" fmla="*/ 6621418 w 7221941"/>
              <a:gd name="csY20" fmla="*/ 620726 h 881669"/>
              <a:gd name="csX21" fmla="*/ 6565994 w 7221941"/>
              <a:gd name="csY21" fmla="*/ 520645 h 881669"/>
              <a:gd name="csX22" fmla="*/ 6510930 w 7221941"/>
              <a:gd name="csY22" fmla="*/ 436359 h 881669"/>
              <a:gd name="csX23" fmla="*/ 6455725 w 7221941"/>
              <a:gd name="csY23" fmla="*/ 380365 h 881669"/>
              <a:gd name="csX24" fmla="*/ 6400323 w 7221941"/>
              <a:gd name="csY24" fmla="*/ 360181 h 881669"/>
              <a:gd name="csX25" fmla="*/ 6345281 w 7221941"/>
              <a:gd name="csY25" fmla="*/ 380777 h 881669"/>
              <a:gd name="csX26" fmla="*/ 6290973 w 7221941"/>
              <a:gd name="csY26" fmla="*/ 435784 h 881669"/>
              <a:gd name="csX27" fmla="*/ 6234862 w 7221941"/>
              <a:gd name="csY27" fmla="*/ 521388 h 881669"/>
              <a:gd name="csX28" fmla="*/ 6180613 w 7221941"/>
              <a:gd name="csY28" fmla="*/ 621151 h 881669"/>
              <a:gd name="csX29" fmla="*/ 6180609 w 7221941"/>
              <a:gd name="csY29" fmla="*/ 620431 h 881669"/>
              <a:gd name="csX30" fmla="*/ 6180157 w 7221941"/>
              <a:gd name="csY30" fmla="*/ 621606 h 881669"/>
              <a:gd name="csX31" fmla="*/ 6125399 w 7221941"/>
              <a:gd name="csY31" fmla="*/ 719382 h 881669"/>
              <a:gd name="csX32" fmla="*/ 6069606 w 7221941"/>
              <a:gd name="csY32" fmla="*/ 805275 h 881669"/>
              <a:gd name="csX33" fmla="*/ 6014728 w 7221941"/>
              <a:gd name="csY33" fmla="*/ 861293 h 881669"/>
              <a:gd name="csX34" fmla="*/ 5959151 w 7221941"/>
              <a:gd name="csY34" fmla="*/ 881669 h 881669"/>
              <a:gd name="csX35" fmla="*/ 5904283 w 7221941"/>
              <a:gd name="csY35" fmla="*/ 861306 h 881669"/>
              <a:gd name="csX36" fmla="*/ 5846578 w 7221941"/>
              <a:gd name="csY36" fmla="*/ 802197 h 881669"/>
              <a:gd name="csX37" fmla="*/ 5793457 w 7221941"/>
              <a:gd name="csY37" fmla="*/ 721039 h 881669"/>
              <a:gd name="csX38" fmla="*/ 5738764 w 7221941"/>
              <a:gd name="csY38" fmla="*/ 620726 h 881669"/>
              <a:gd name="csX39" fmla="*/ 5683341 w 7221941"/>
              <a:gd name="csY39" fmla="*/ 520645 h 881669"/>
              <a:gd name="csX40" fmla="*/ 5628277 w 7221941"/>
              <a:gd name="csY40" fmla="*/ 436359 h 881669"/>
              <a:gd name="csX41" fmla="*/ 5573071 w 7221941"/>
              <a:gd name="csY41" fmla="*/ 380366 h 881669"/>
              <a:gd name="csX42" fmla="*/ 5517669 w 7221941"/>
              <a:gd name="csY42" fmla="*/ 360182 h 881669"/>
              <a:gd name="csX43" fmla="*/ 5462627 w 7221941"/>
              <a:gd name="csY43" fmla="*/ 380777 h 881669"/>
              <a:gd name="csX44" fmla="*/ 5408320 w 7221941"/>
              <a:gd name="csY44" fmla="*/ 435784 h 881669"/>
              <a:gd name="csX45" fmla="*/ 5352208 w 7221941"/>
              <a:gd name="csY45" fmla="*/ 521388 h 881669"/>
              <a:gd name="csX46" fmla="*/ 5297959 w 7221941"/>
              <a:gd name="csY46" fmla="*/ 621151 h 881669"/>
              <a:gd name="csX47" fmla="*/ 5297594 w 7221941"/>
              <a:gd name="csY47" fmla="*/ 620636 h 881669"/>
              <a:gd name="csX48" fmla="*/ 5297324 w 7221941"/>
              <a:gd name="csY48" fmla="*/ 621606 h 881669"/>
              <a:gd name="csX49" fmla="*/ 5242567 w 7221941"/>
              <a:gd name="csY49" fmla="*/ 719382 h 881669"/>
              <a:gd name="csX50" fmla="*/ 5186773 w 7221941"/>
              <a:gd name="csY50" fmla="*/ 805275 h 881669"/>
              <a:gd name="csX51" fmla="*/ 5131895 w 7221941"/>
              <a:gd name="csY51" fmla="*/ 861292 h 881669"/>
              <a:gd name="csX52" fmla="*/ 5076318 w 7221941"/>
              <a:gd name="csY52" fmla="*/ 881669 h 881669"/>
              <a:gd name="csX53" fmla="*/ 5021451 w 7221941"/>
              <a:gd name="csY53" fmla="*/ 861306 h 881669"/>
              <a:gd name="csX54" fmla="*/ 4963746 w 7221941"/>
              <a:gd name="csY54" fmla="*/ 802197 h 881669"/>
              <a:gd name="csX55" fmla="*/ 4910624 w 7221941"/>
              <a:gd name="csY55" fmla="*/ 721039 h 881669"/>
              <a:gd name="csX56" fmla="*/ 4855932 w 7221941"/>
              <a:gd name="csY56" fmla="*/ 620726 h 881669"/>
              <a:gd name="csX57" fmla="*/ 4800508 w 7221941"/>
              <a:gd name="csY57" fmla="*/ 520645 h 881669"/>
              <a:gd name="csX58" fmla="*/ 4745443 w 7221941"/>
              <a:gd name="csY58" fmla="*/ 436359 h 881669"/>
              <a:gd name="csX59" fmla="*/ 4690239 w 7221941"/>
              <a:gd name="csY59" fmla="*/ 380365 h 881669"/>
              <a:gd name="csX60" fmla="*/ 4634836 w 7221941"/>
              <a:gd name="csY60" fmla="*/ 360181 h 881669"/>
              <a:gd name="csX61" fmla="*/ 4579794 w 7221941"/>
              <a:gd name="csY61" fmla="*/ 380777 h 881669"/>
              <a:gd name="csX62" fmla="*/ 4525487 w 7221941"/>
              <a:gd name="csY62" fmla="*/ 435784 h 881669"/>
              <a:gd name="csX63" fmla="*/ 4469375 w 7221941"/>
              <a:gd name="csY63" fmla="*/ 521388 h 881669"/>
              <a:gd name="csX64" fmla="*/ 4415126 w 7221941"/>
              <a:gd name="csY64" fmla="*/ 621151 h 881669"/>
              <a:gd name="csX65" fmla="*/ 4415122 w 7221941"/>
              <a:gd name="csY65" fmla="*/ 620431 h 881669"/>
              <a:gd name="csX66" fmla="*/ 4414670 w 7221941"/>
              <a:gd name="csY66" fmla="*/ 621606 h 881669"/>
              <a:gd name="csX67" fmla="*/ 4359913 w 7221941"/>
              <a:gd name="csY67" fmla="*/ 719382 h 881669"/>
              <a:gd name="csX68" fmla="*/ 4304119 w 7221941"/>
              <a:gd name="csY68" fmla="*/ 805275 h 881669"/>
              <a:gd name="csX69" fmla="*/ 4249241 w 7221941"/>
              <a:gd name="csY69" fmla="*/ 861293 h 881669"/>
              <a:gd name="csX70" fmla="*/ 4193665 w 7221941"/>
              <a:gd name="csY70" fmla="*/ 881669 h 881669"/>
              <a:gd name="csX71" fmla="*/ 4138797 w 7221941"/>
              <a:gd name="csY71" fmla="*/ 861306 h 881669"/>
              <a:gd name="csX72" fmla="*/ 4081092 w 7221941"/>
              <a:gd name="csY72" fmla="*/ 802197 h 881669"/>
              <a:gd name="csX73" fmla="*/ 4027971 w 7221941"/>
              <a:gd name="csY73" fmla="*/ 721039 h 881669"/>
              <a:gd name="csX74" fmla="*/ 3973278 w 7221941"/>
              <a:gd name="csY74" fmla="*/ 620726 h 881669"/>
              <a:gd name="csX75" fmla="*/ 3917854 w 7221941"/>
              <a:gd name="csY75" fmla="*/ 520645 h 881669"/>
              <a:gd name="csX76" fmla="*/ 3862790 w 7221941"/>
              <a:gd name="csY76" fmla="*/ 436359 h 881669"/>
              <a:gd name="csX77" fmla="*/ 3807585 w 7221941"/>
              <a:gd name="csY77" fmla="*/ 380366 h 881669"/>
              <a:gd name="csX78" fmla="*/ 3752182 w 7221941"/>
              <a:gd name="csY78" fmla="*/ 360182 h 881669"/>
              <a:gd name="csX79" fmla="*/ 3697141 w 7221941"/>
              <a:gd name="csY79" fmla="*/ 380777 h 881669"/>
              <a:gd name="csX80" fmla="*/ 3642833 w 7221941"/>
              <a:gd name="csY80" fmla="*/ 435784 h 881669"/>
              <a:gd name="csX81" fmla="*/ 3586722 w 7221941"/>
              <a:gd name="csY81" fmla="*/ 521388 h 881669"/>
              <a:gd name="csX82" fmla="*/ 3532473 w 7221941"/>
              <a:gd name="csY82" fmla="*/ 621151 h 881669"/>
              <a:gd name="csX83" fmla="*/ 3531033 w 7221941"/>
              <a:gd name="csY83" fmla="*/ 619119 h 881669"/>
              <a:gd name="csX84" fmla="*/ 3530338 w 7221941"/>
              <a:gd name="csY84" fmla="*/ 621606 h 881669"/>
              <a:gd name="csX85" fmla="*/ 3475581 w 7221941"/>
              <a:gd name="csY85" fmla="*/ 719382 h 881669"/>
              <a:gd name="csX86" fmla="*/ 3419788 w 7221941"/>
              <a:gd name="csY86" fmla="*/ 805275 h 881669"/>
              <a:gd name="csX87" fmla="*/ 3364909 w 7221941"/>
              <a:gd name="csY87" fmla="*/ 861292 h 881669"/>
              <a:gd name="csX88" fmla="*/ 3309332 w 7221941"/>
              <a:gd name="csY88" fmla="*/ 881669 h 881669"/>
              <a:gd name="csX89" fmla="*/ 3254465 w 7221941"/>
              <a:gd name="csY89" fmla="*/ 861306 h 881669"/>
              <a:gd name="csX90" fmla="*/ 3196760 w 7221941"/>
              <a:gd name="csY90" fmla="*/ 802197 h 881669"/>
              <a:gd name="csX91" fmla="*/ 3143638 w 7221941"/>
              <a:gd name="csY91" fmla="*/ 721039 h 881669"/>
              <a:gd name="csX92" fmla="*/ 3088946 w 7221941"/>
              <a:gd name="csY92" fmla="*/ 620726 h 881669"/>
              <a:gd name="csX93" fmla="*/ 3033522 w 7221941"/>
              <a:gd name="csY93" fmla="*/ 520645 h 881669"/>
              <a:gd name="csX94" fmla="*/ 2978458 w 7221941"/>
              <a:gd name="csY94" fmla="*/ 436359 h 881669"/>
              <a:gd name="csX95" fmla="*/ 2923253 w 7221941"/>
              <a:gd name="csY95" fmla="*/ 380365 h 881669"/>
              <a:gd name="csX96" fmla="*/ 2867850 w 7221941"/>
              <a:gd name="csY96" fmla="*/ 360181 h 881669"/>
              <a:gd name="csX97" fmla="*/ 2812809 w 7221941"/>
              <a:gd name="csY97" fmla="*/ 380777 h 881669"/>
              <a:gd name="csX98" fmla="*/ 2758501 w 7221941"/>
              <a:gd name="csY98" fmla="*/ 435784 h 881669"/>
              <a:gd name="csX99" fmla="*/ 2702390 w 7221941"/>
              <a:gd name="csY99" fmla="*/ 521388 h 881669"/>
              <a:gd name="csX100" fmla="*/ 2648141 w 7221941"/>
              <a:gd name="csY100" fmla="*/ 621151 h 881669"/>
              <a:gd name="csX101" fmla="*/ 2648137 w 7221941"/>
              <a:gd name="csY101" fmla="*/ 620431 h 881669"/>
              <a:gd name="csX102" fmla="*/ 2647684 w 7221941"/>
              <a:gd name="csY102" fmla="*/ 621606 h 881669"/>
              <a:gd name="csX103" fmla="*/ 2592927 w 7221941"/>
              <a:gd name="csY103" fmla="*/ 719382 h 881669"/>
              <a:gd name="csX104" fmla="*/ 2537133 w 7221941"/>
              <a:gd name="csY104" fmla="*/ 805275 h 881669"/>
              <a:gd name="csX105" fmla="*/ 2482256 w 7221941"/>
              <a:gd name="csY105" fmla="*/ 861293 h 881669"/>
              <a:gd name="csX106" fmla="*/ 2426679 w 7221941"/>
              <a:gd name="csY106" fmla="*/ 881669 h 881669"/>
              <a:gd name="csX107" fmla="*/ 2371811 w 7221941"/>
              <a:gd name="csY107" fmla="*/ 861306 h 881669"/>
              <a:gd name="csX108" fmla="*/ 2314106 w 7221941"/>
              <a:gd name="csY108" fmla="*/ 802197 h 881669"/>
              <a:gd name="csX109" fmla="*/ 2260985 w 7221941"/>
              <a:gd name="csY109" fmla="*/ 721039 h 881669"/>
              <a:gd name="csX110" fmla="*/ 2206292 w 7221941"/>
              <a:gd name="csY110" fmla="*/ 620726 h 881669"/>
              <a:gd name="csX111" fmla="*/ 2150869 w 7221941"/>
              <a:gd name="csY111" fmla="*/ 520645 h 881669"/>
              <a:gd name="csX112" fmla="*/ 2095804 w 7221941"/>
              <a:gd name="csY112" fmla="*/ 436359 h 881669"/>
              <a:gd name="csX113" fmla="*/ 2040599 w 7221941"/>
              <a:gd name="csY113" fmla="*/ 380366 h 881669"/>
              <a:gd name="csX114" fmla="*/ 1985197 w 7221941"/>
              <a:gd name="csY114" fmla="*/ 360182 h 881669"/>
              <a:gd name="csX115" fmla="*/ 1930155 w 7221941"/>
              <a:gd name="csY115" fmla="*/ 380777 h 881669"/>
              <a:gd name="csX116" fmla="*/ 1875848 w 7221941"/>
              <a:gd name="csY116" fmla="*/ 435784 h 881669"/>
              <a:gd name="csX117" fmla="*/ 1819736 w 7221941"/>
              <a:gd name="csY117" fmla="*/ 521388 h 881669"/>
              <a:gd name="csX118" fmla="*/ 1765487 w 7221941"/>
              <a:gd name="csY118" fmla="*/ 621151 h 881669"/>
              <a:gd name="csX119" fmla="*/ 1765122 w 7221941"/>
              <a:gd name="csY119" fmla="*/ 620636 h 881669"/>
              <a:gd name="csX120" fmla="*/ 1764852 w 7221941"/>
              <a:gd name="csY120" fmla="*/ 621606 h 881669"/>
              <a:gd name="csX121" fmla="*/ 1710094 w 7221941"/>
              <a:gd name="csY121" fmla="*/ 719382 h 881669"/>
              <a:gd name="csX122" fmla="*/ 1654301 w 7221941"/>
              <a:gd name="csY122" fmla="*/ 805275 h 881669"/>
              <a:gd name="csX123" fmla="*/ 1599423 w 7221941"/>
              <a:gd name="csY123" fmla="*/ 861292 h 881669"/>
              <a:gd name="csX124" fmla="*/ 1543846 w 7221941"/>
              <a:gd name="csY124" fmla="*/ 881669 h 881669"/>
              <a:gd name="csX125" fmla="*/ 1488978 w 7221941"/>
              <a:gd name="csY125" fmla="*/ 861306 h 881669"/>
              <a:gd name="csX126" fmla="*/ 1431273 w 7221941"/>
              <a:gd name="csY126" fmla="*/ 802197 h 881669"/>
              <a:gd name="csX127" fmla="*/ 1378152 w 7221941"/>
              <a:gd name="csY127" fmla="*/ 721039 h 881669"/>
              <a:gd name="csX128" fmla="*/ 1323460 w 7221941"/>
              <a:gd name="csY128" fmla="*/ 620726 h 881669"/>
              <a:gd name="csX129" fmla="*/ 1268035 w 7221941"/>
              <a:gd name="csY129" fmla="*/ 520645 h 881669"/>
              <a:gd name="csX130" fmla="*/ 1212971 w 7221941"/>
              <a:gd name="csY130" fmla="*/ 436359 h 881669"/>
              <a:gd name="csX131" fmla="*/ 1157767 w 7221941"/>
              <a:gd name="csY131" fmla="*/ 380365 h 881669"/>
              <a:gd name="csX132" fmla="*/ 1102364 w 7221941"/>
              <a:gd name="csY132" fmla="*/ 360181 h 881669"/>
              <a:gd name="csX133" fmla="*/ 1047322 w 7221941"/>
              <a:gd name="csY133" fmla="*/ 380777 h 881669"/>
              <a:gd name="csX134" fmla="*/ 993015 w 7221941"/>
              <a:gd name="csY134" fmla="*/ 435784 h 881669"/>
              <a:gd name="csX135" fmla="*/ 936903 w 7221941"/>
              <a:gd name="csY135" fmla="*/ 521388 h 881669"/>
              <a:gd name="csX136" fmla="*/ 882654 w 7221941"/>
              <a:gd name="csY136" fmla="*/ 621151 h 881669"/>
              <a:gd name="csX137" fmla="*/ 882650 w 7221941"/>
              <a:gd name="csY137" fmla="*/ 620431 h 881669"/>
              <a:gd name="csX138" fmla="*/ 882198 w 7221941"/>
              <a:gd name="csY138" fmla="*/ 621606 h 881669"/>
              <a:gd name="csX139" fmla="*/ 827441 w 7221941"/>
              <a:gd name="csY139" fmla="*/ 719382 h 881669"/>
              <a:gd name="csX140" fmla="*/ 771647 w 7221941"/>
              <a:gd name="csY140" fmla="*/ 805275 h 881669"/>
              <a:gd name="csX141" fmla="*/ 716769 w 7221941"/>
              <a:gd name="csY141" fmla="*/ 861293 h 881669"/>
              <a:gd name="csX142" fmla="*/ 661192 w 7221941"/>
              <a:gd name="csY142" fmla="*/ 881669 h 881669"/>
              <a:gd name="csX143" fmla="*/ 606325 w 7221941"/>
              <a:gd name="csY143" fmla="*/ 861306 h 881669"/>
              <a:gd name="csX144" fmla="*/ 548620 w 7221941"/>
              <a:gd name="csY144" fmla="*/ 802197 h 881669"/>
              <a:gd name="csX145" fmla="*/ 495499 w 7221941"/>
              <a:gd name="csY145" fmla="*/ 721039 h 881669"/>
              <a:gd name="csX146" fmla="*/ 440806 w 7221941"/>
              <a:gd name="csY146" fmla="*/ 620726 h 881669"/>
              <a:gd name="csX147" fmla="*/ 385382 w 7221941"/>
              <a:gd name="csY147" fmla="*/ 520645 h 881669"/>
              <a:gd name="csX148" fmla="*/ 330318 w 7221941"/>
              <a:gd name="csY148" fmla="*/ 436359 h 881669"/>
              <a:gd name="csX149" fmla="*/ 275113 w 7221941"/>
              <a:gd name="csY149" fmla="*/ 380366 h 881669"/>
              <a:gd name="csX150" fmla="*/ 219710 w 7221941"/>
              <a:gd name="csY150" fmla="*/ 360182 h 881669"/>
              <a:gd name="csX151" fmla="*/ 164668 w 7221941"/>
              <a:gd name="csY151" fmla="*/ 380777 h 881669"/>
              <a:gd name="csX152" fmla="*/ 110361 w 7221941"/>
              <a:gd name="csY152" fmla="*/ 435784 h 881669"/>
              <a:gd name="csX153" fmla="*/ 54250 w 7221941"/>
              <a:gd name="csY153" fmla="*/ 521388 h 881669"/>
              <a:gd name="csX154" fmla="*/ 0 w 7221941"/>
              <a:gd name="csY154" fmla="*/ 621151 h 881669"/>
              <a:gd name="csX0" fmla="*/ 1593418 w 7221941"/>
              <a:gd name="csY0" fmla="*/ 5967 h 881669"/>
              <a:gd name="csX1" fmla="*/ 1629373 w 7221941"/>
              <a:gd name="csY1" fmla="*/ 0 h 881669"/>
              <a:gd name="csX2" fmla="*/ 3287341 w 7221941"/>
              <a:gd name="csY2" fmla="*/ 16935 h 881669"/>
              <a:gd name="csX3" fmla="*/ 3340096 w 7221941"/>
              <a:gd name="csY3" fmla="*/ 18923 h 881669"/>
              <a:gd name="csX4" fmla="*/ 3360404 w 7221941"/>
              <a:gd name="csY4" fmla="*/ 5967 h 881669"/>
              <a:gd name="csX5" fmla="*/ 3396359 w 7221941"/>
              <a:gd name="csY5" fmla="*/ 0 h 881669"/>
              <a:gd name="csX6" fmla="*/ 5054327 w 7221941"/>
              <a:gd name="csY6" fmla="*/ 16935 h 881669"/>
              <a:gd name="csX7" fmla="*/ 5106878 w 7221941"/>
              <a:gd name="csY7" fmla="*/ 18097 h 881669"/>
              <a:gd name="csX8" fmla="*/ 5125890 w 7221941"/>
              <a:gd name="csY8" fmla="*/ 5967 h 881669"/>
              <a:gd name="csX9" fmla="*/ 5161845 w 7221941"/>
              <a:gd name="csY9" fmla="*/ 0 h 881669"/>
              <a:gd name="csX10" fmla="*/ 7221941 w 7221941"/>
              <a:gd name="csY10" fmla="*/ 51611 h 881669"/>
              <a:gd name="csX11" fmla="*/ 7062810 w 7221941"/>
              <a:gd name="csY11" fmla="*/ 621606 h 881669"/>
              <a:gd name="csX12" fmla="*/ 7008053 w 7221941"/>
              <a:gd name="csY12" fmla="*/ 719382 h 881669"/>
              <a:gd name="csX13" fmla="*/ 6952260 w 7221941"/>
              <a:gd name="csY13" fmla="*/ 805275 h 881669"/>
              <a:gd name="csX14" fmla="*/ 6897381 w 7221941"/>
              <a:gd name="csY14" fmla="*/ 861292 h 881669"/>
              <a:gd name="csX15" fmla="*/ 6841804 w 7221941"/>
              <a:gd name="csY15" fmla="*/ 881669 h 881669"/>
              <a:gd name="csX16" fmla="*/ 6786937 w 7221941"/>
              <a:gd name="csY16" fmla="*/ 861306 h 881669"/>
              <a:gd name="csX17" fmla="*/ 6729232 w 7221941"/>
              <a:gd name="csY17" fmla="*/ 802197 h 881669"/>
              <a:gd name="csX18" fmla="*/ 6676111 w 7221941"/>
              <a:gd name="csY18" fmla="*/ 721039 h 881669"/>
              <a:gd name="csX19" fmla="*/ 6621418 w 7221941"/>
              <a:gd name="csY19" fmla="*/ 620726 h 881669"/>
              <a:gd name="csX20" fmla="*/ 6565994 w 7221941"/>
              <a:gd name="csY20" fmla="*/ 520645 h 881669"/>
              <a:gd name="csX21" fmla="*/ 6510930 w 7221941"/>
              <a:gd name="csY21" fmla="*/ 436359 h 881669"/>
              <a:gd name="csX22" fmla="*/ 6455725 w 7221941"/>
              <a:gd name="csY22" fmla="*/ 380365 h 881669"/>
              <a:gd name="csX23" fmla="*/ 6400323 w 7221941"/>
              <a:gd name="csY23" fmla="*/ 360181 h 881669"/>
              <a:gd name="csX24" fmla="*/ 6345281 w 7221941"/>
              <a:gd name="csY24" fmla="*/ 380777 h 881669"/>
              <a:gd name="csX25" fmla="*/ 6290973 w 7221941"/>
              <a:gd name="csY25" fmla="*/ 435784 h 881669"/>
              <a:gd name="csX26" fmla="*/ 6234862 w 7221941"/>
              <a:gd name="csY26" fmla="*/ 521388 h 881669"/>
              <a:gd name="csX27" fmla="*/ 6180613 w 7221941"/>
              <a:gd name="csY27" fmla="*/ 621151 h 881669"/>
              <a:gd name="csX28" fmla="*/ 6180609 w 7221941"/>
              <a:gd name="csY28" fmla="*/ 620431 h 881669"/>
              <a:gd name="csX29" fmla="*/ 6180157 w 7221941"/>
              <a:gd name="csY29" fmla="*/ 621606 h 881669"/>
              <a:gd name="csX30" fmla="*/ 6125399 w 7221941"/>
              <a:gd name="csY30" fmla="*/ 719382 h 881669"/>
              <a:gd name="csX31" fmla="*/ 6069606 w 7221941"/>
              <a:gd name="csY31" fmla="*/ 805275 h 881669"/>
              <a:gd name="csX32" fmla="*/ 6014728 w 7221941"/>
              <a:gd name="csY32" fmla="*/ 861293 h 881669"/>
              <a:gd name="csX33" fmla="*/ 5959151 w 7221941"/>
              <a:gd name="csY33" fmla="*/ 881669 h 881669"/>
              <a:gd name="csX34" fmla="*/ 5904283 w 7221941"/>
              <a:gd name="csY34" fmla="*/ 861306 h 881669"/>
              <a:gd name="csX35" fmla="*/ 5846578 w 7221941"/>
              <a:gd name="csY35" fmla="*/ 802197 h 881669"/>
              <a:gd name="csX36" fmla="*/ 5793457 w 7221941"/>
              <a:gd name="csY36" fmla="*/ 721039 h 881669"/>
              <a:gd name="csX37" fmla="*/ 5738764 w 7221941"/>
              <a:gd name="csY37" fmla="*/ 620726 h 881669"/>
              <a:gd name="csX38" fmla="*/ 5683341 w 7221941"/>
              <a:gd name="csY38" fmla="*/ 520645 h 881669"/>
              <a:gd name="csX39" fmla="*/ 5628277 w 7221941"/>
              <a:gd name="csY39" fmla="*/ 436359 h 881669"/>
              <a:gd name="csX40" fmla="*/ 5573071 w 7221941"/>
              <a:gd name="csY40" fmla="*/ 380366 h 881669"/>
              <a:gd name="csX41" fmla="*/ 5517669 w 7221941"/>
              <a:gd name="csY41" fmla="*/ 360182 h 881669"/>
              <a:gd name="csX42" fmla="*/ 5462627 w 7221941"/>
              <a:gd name="csY42" fmla="*/ 380777 h 881669"/>
              <a:gd name="csX43" fmla="*/ 5408320 w 7221941"/>
              <a:gd name="csY43" fmla="*/ 435784 h 881669"/>
              <a:gd name="csX44" fmla="*/ 5352208 w 7221941"/>
              <a:gd name="csY44" fmla="*/ 521388 h 881669"/>
              <a:gd name="csX45" fmla="*/ 5297959 w 7221941"/>
              <a:gd name="csY45" fmla="*/ 621151 h 881669"/>
              <a:gd name="csX46" fmla="*/ 5297594 w 7221941"/>
              <a:gd name="csY46" fmla="*/ 620636 h 881669"/>
              <a:gd name="csX47" fmla="*/ 5297324 w 7221941"/>
              <a:gd name="csY47" fmla="*/ 621606 h 881669"/>
              <a:gd name="csX48" fmla="*/ 5242567 w 7221941"/>
              <a:gd name="csY48" fmla="*/ 719382 h 881669"/>
              <a:gd name="csX49" fmla="*/ 5186773 w 7221941"/>
              <a:gd name="csY49" fmla="*/ 805275 h 881669"/>
              <a:gd name="csX50" fmla="*/ 5131895 w 7221941"/>
              <a:gd name="csY50" fmla="*/ 861292 h 881669"/>
              <a:gd name="csX51" fmla="*/ 5076318 w 7221941"/>
              <a:gd name="csY51" fmla="*/ 881669 h 881669"/>
              <a:gd name="csX52" fmla="*/ 5021451 w 7221941"/>
              <a:gd name="csY52" fmla="*/ 861306 h 881669"/>
              <a:gd name="csX53" fmla="*/ 4963746 w 7221941"/>
              <a:gd name="csY53" fmla="*/ 802197 h 881669"/>
              <a:gd name="csX54" fmla="*/ 4910624 w 7221941"/>
              <a:gd name="csY54" fmla="*/ 721039 h 881669"/>
              <a:gd name="csX55" fmla="*/ 4855932 w 7221941"/>
              <a:gd name="csY55" fmla="*/ 620726 h 881669"/>
              <a:gd name="csX56" fmla="*/ 4800508 w 7221941"/>
              <a:gd name="csY56" fmla="*/ 520645 h 881669"/>
              <a:gd name="csX57" fmla="*/ 4745443 w 7221941"/>
              <a:gd name="csY57" fmla="*/ 436359 h 881669"/>
              <a:gd name="csX58" fmla="*/ 4690239 w 7221941"/>
              <a:gd name="csY58" fmla="*/ 380365 h 881669"/>
              <a:gd name="csX59" fmla="*/ 4634836 w 7221941"/>
              <a:gd name="csY59" fmla="*/ 360181 h 881669"/>
              <a:gd name="csX60" fmla="*/ 4579794 w 7221941"/>
              <a:gd name="csY60" fmla="*/ 380777 h 881669"/>
              <a:gd name="csX61" fmla="*/ 4525487 w 7221941"/>
              <a:gd name="csY61" fmla="*/ 435784 h 881669"/>
              <a:gd name="csX62" fmla="*/ 4469375 w 7221941"/>
              <a:gd name="csY62" fmla="*/ 521388 h 881669"/>
              <a:gd name="csX63" fmla="*/ 4415126 w 7221941"/>
              <a:gd name="csY63" fmla="*/ 621151 h 881669"/>
              <a:gd name="csX64" fmla="*/ 4415122 w 7221941"/>
              <a:gd name="csY64" fmla="*/ 620431 h 881669"/>
              <a:gd name="csX65" fmla="*/ 4414670 w 7221941"/>
              <a:gd name="csY65" fmla="*/ 621606 h 881669"/>
              <a:gd name="csX66" fmla="*/ 4359913 w 7221941"/>
              <a:gd name="csY66" fmla="*/ 719382 h 881669"/>
              <a:gd name="csX67" fmla="*/ 4304119 w 7221941"/>
              <a:gd name="csY67" fmla="*/ 805275 h 881669"/>
              <a:gd name="csX68" fmla="*/ 4249241 w 7221941"/>
              <a:gd name="csY68" fmla="*/ 861293 h 881669"/>
              <a:gd name="csX69" fmla="*/ 4193665 w 7221941"/>
              <a:gd name="csY69" fmla="*/ 881669 h 881669"/>
              <a:gd name="csX70" fmla="*/ 4138797 w 7221941"/>
              <a:gd name="csY70" fmla="*/ 861306 h 881669"/>
              <a:gd name="csX71" fmla="*/ 4081092 w 7221941"/>
              <a:gd name="csY71" fmla="*/ 802197 h 881669"/>
              <a:gd name="csX72" fmla="*/ 4027971 w 7221941"/>
              <a:gd name="csY72" fmla="*/ 721039 h 881669"/>
              <a:gd name="csX73" fmla="*/ 3973278 w 7221941"/>
              <a:gd name="csY73" fmla="*/ 620726 h 881669"/>
              <a:gd name="csX74" fmla="*/ 3917854 w 7221941"/>
              <a:gd name="csY74" fmla="*/ 520645 h 881669"/>
              <a:gd name="csX75" fmla="*/ 3862790 w 7221941"/>
              <a:gd name="csY75" fmla="*/ 436359 h 881669"/>
              <a:gd name="csX76" fmla="*/ 3807585 w 7221941"/>
              <a:gd name="csY76" fmla="*/ 380366 h 881669"/>
              <a:gd name="csX77" fmla="*/ 3752182 w 7221941"/>
              <a:gd name="csY77" fmla="*/ 360182 h 881669"/>
              <a:gd name="csX78" fmla="*/ 3697141 w 7221941"/>
              <a:gd name="csY78" fmla="*/ 380777 h 881669"/>
              <a:gd name="csX79" fmla="*/ 3642833 w 7221941"/>
              <a:gd name="csY79" fmla="*/ 435784 h 881669"/>
              <a:gd name="csX80" fmla="*/ 3586722 w 7221941"/>
              <a:gd name="csY80" fmla="*/ 521388 h 881669"/>
              <a:gd name="csX81" fmla="*/ 3532473 w 7221941"/>
              <a:gd name="csY81" fmla="*/ 621151 h 881669"/>
              <a:gd name="csX82" fmla="*/ 3531033 w 7221941"/>
              <a:gd name="csY82" fmla="*/ 619119 h 881669"/>
              <a:gd name="csX83" fmla="*/ 3530338 w 7221941"/>
              <a:gd name="csY83" fmla="*/ 621606 h 881669"/>
              <a:gd name="csX84" fmla="*/ 3475581 w 7221941"/>
              <a:gd name="csY84" fmla="*/ 719382 h 881669"/>
              <a:gd name="csX85" fmla="*/ 3419788 w 7221941"/>
              <a:gd name="csY85" fmla="*/ 805275 h 881669"/>
              <a:gd name="csX86" fmla="*/ 3364909 w 7221941"/>
              <a:gd name="csY86" fmla="*/ 861292 h 881669"/>
              <a:gd name="csX87" fmla="*/ 3309332 w 7221941"/>
              <a:gd name="csY87" fmla="*/ 881669 h 881669"/>
              <a:gd name="csX88" fmla="*/ 3254465 w 7221941"/>
              <a:gd name="csY88" fmla="*/ 861306 h 881669"/>
              <a:gd name="csX89" fmla="*/ 3196760 w 7221941"/>
              <a:gd name="csY89" fmla="*/ 802197 h 881669"/>
              <a:gd name="csX90" fmla="*/ 3143638 w 7221941"/>
              <a:gd name="csY90" fmla="*/ 721039 h 881669"/>
              <a:gd name="csX91" fmla="*/ 3088946 w 7221941"/>
              <a:gd name="csY91" fmla="*/ 620726 h 881669"/>
              <a:gd name="csX92" fmla="*/ 3033522 w 7221941"/>
              <a:gd name="csY92" fmla="*/ 520645 h 881669"/>
              <a:gd name="csX93" fmla="*/ 2978458 w 7221941"/>
              <a:gd name="csY93" fmla="*/ 436359 h 881669"/>
              <a:gd name="csX94" fmla="*/ 2923253 w 7221941"/>
              <a:gd name="csY94" fmla="*/ 380365 h 881669"/>
              <a:gd name="csX95" fmla="*/ 2867850 w 7221941"/>
              <a:gd name="csY95" fmla="*/ 360181 h 881669"/>
              <a:gd name="csX96" fmla="*/ 2812809 w 7221941"/>
              <a:gd name="csY96" fmla="*/ 380777 h 881669"/>
              <a:gd name="csX97" fmla="*/ 2758501 w 7221941"/>
              <a:gd name="csY97" fmla="*/ 435784 h 881669"/>
              <a:gd name="csX98" fmla="*/ 2702390 w 7221941"/>
              <a:gd name="csY98" fmla="*/ 521388 h 881669"/>
              <a:gd name="csX99" fmla="*/ 2648141 w 7221941"/>
              <a:gd name="csY99" fmla="*/ 621151 h 881669"/>
              <a:gd name="csX100" fmla="*/ 2648137 w 7221941"/>
              <a:gd name="csY100" fmla="*/ 620431 h 881669"/>
              <a:gd name="csX101" fmla="*/ 2647684 w 7221941"/>
              <a:gd name="csY101" fmla="*/ 621606 h 881669"/>
              <a:gd name="csX102" fmla="*/ 2592927 w 7221941"/>
              <a:gd name="csY102" fmla="*/ 719382 h 881669"/>
              <a:gd name="csX103" fmla="*/ 2537133 w 7221941"/>
              <a:gd name="csY103" fmla="*/ 805275 h 881669"/>
              <a:gd name="csX104" fmla="*/ 2482256 w 7221941"/>
              <a:gd name="csY104" fmla="*/ 861293 h 881669"/>
              <a:gd name="csX105" fmla="*/ 2426679 w 7221941"/>
              <a:gd name="csY105" fmla="*/ 881669 h 881669"/>
              <a:gd name="csX106" fmla="*/ 2371811 w 7221941"/>
              <a:gd name="csY106" fmla="*/ 861306 h 881669"/>
              <a:gd name="csX107" fmla="*/ 2314106 w 7221941"/>
              <a:gd name="csY107" fmla="*/ 802197 h 881669"/>
              <a:gd name="csX108" fmla="*/ 2260985 w 7221941"/>
              <a:gd name="csY108" fmla="*/ 721039 h 881669"/>
              <a:gd name="csX109" fmla="*/ 2206292 w 7221941"/>
              <a:gd name="csY109" fmla="*/ 620726 h 881669"/>
              <a:gd name="csX110" fmla="*/ 2150869 w 7221941"/>
              <a:gd name="csY110" fmla="*/ 520645 h 881669"/>
              <a:gd name="csX111" fmla="*/ 2095804 w 7221941"/>
              <a:gd name="csY111" fmla="*/ 436359 h 881669"/>
              <a:gd name="csX112" fmla="*/ 2040599 w 7221941"/>
              <a:gd name="csY112" fmla="*/ 380366 h 881669"/>
              <a:gd name="csX113" fmla="*/ 1985197 w 7221941"/>
              <a:gd name="csY113" fmla="*/ 360182 h 881669"/>
              <a:gd name="csX114" fmla="*/ 1930155 w 7221941"/>
              <a:gd name="csY114" fmla="*/ 380777 h 881669"/>
              <a:gd name="csX115" fmla="*/ 1875848 w 7221941"/>
              <a:gd name="csY115" fmla="*/ 435784 h 881669"/>
              <a:gd name="csX116" fmla="*/ 1819736 w 7221941"/>
              <a:gd name="csY116" fmla="*/ 521388 h 881669"/>
              <a:gd name="csX117" fmla="*/ 1765487 w 7221941"/>
              <a:gd name="csY117" fmla="*/ 621151 h 881669"/>
              <a:gd name="csX118" fmla="*/ 1765122 w 7221941"/>
              <a:gd name="csY118" fmla="*/ 620636 h 881669"/>
              <a:gd name="csX119" fmla="*/ 1764852 w 7221941"/>
              <a:gd name="csY119" fmla="*/ 621606 h 881669"/>
              <a:gd name="csX120" fmla="*/ 1710094 w 7221941"/>
              <a:gd name="csY120" fmla="*/ 719382 h 881669"/>
              <a:gd name="csX121" fmla="*/ 1654301 w 7221941"/>
              <a:gd name="csY121" fmla="*/ 805275 h 881669"/>
              <a:gd name="csX122" fmla="*/ 1599423 w 7221941"/>
              <a:gd name="csY122" fmla="*/ 861292 h 881669"/>
              <a:gd name="csX123" fmla="*/ 1543846 w 7221941"/>
              <a:gd name="csY123" fmla="*/ 881669 h 881669"/>
              <a:gd name="csX124" fmla="*/ 1488978 w 7221941"/>
              <a:gd name="csY124" fmla="*/ 861306 h 881669"/>
              <a:gd name="csX125" fmla="*/ 1431273 w 7221941"/>
              <a:gd name="csY125" fmla="*/ 802197 h 881669"/>
              <a:gd name="csX126" fmla="*/ 1378152 w 7221941"/>
              <a:gd name="csY126" fmla="*/ 721039 h 881669"/>
              <a:gd name="csX127" fmla="*/ 1323460 w 7221941"/>
              <a:gd name="csY127" fmla="*/ 620726 h 881669"/>
              <a:gd name="csX128" fmla="*/ 1268035 w 7221941"/>
              <a:gd name="csY128" fmla="*/ 520645 h 881669"/>
              <a:gd name="csX129" fmla="*/ 1212971 w 7221941"/>
              <a:gd name="csY129" fmla="*/ 436359 h 881669"/>
              <a:gd name="csX130" fmla="*/ 1157767 w 7221941"/>
              <a:gd name="csY130" fmla="*/ 380365 h 881669"/>
              <a:gd name="csX131" fmla="*/ 1102364 w 7221941"/>
              <a:gd name="csY131" fmla="*/ 360181 h 881669"/>
              <a:gd name="csX132" fmla="*/ 1047322 w 7221941"/>
              <a:gd name="csY132" fmla="*/ 380777 h 881669"/>
              <a:gd name="csX133" fmla="*/ 993015 w 7221941"/>
              <a:gd name="csY133" fmla="*/ 435784 h 881669"/>
              <a:gd name="csX134" fmla="*/ 936903 w 7221941"/>
              <a:gd name="csY134" fmla="*/ 521388 h 881669"/>
              <a:gd name="csX135" fmla="*/ 882654 w 7221941"/>
              <a:gd name="csY135" fmla="*/ 621151 h 881669"/>
              <a:gd name="csX136" fmla="*/ 882650 w 7221941"/>
              <a:gd name="csY136" fmla="*/ 620431 h 881669"/>
              <a:gd name="csX137" fmla="*/ 882198 w 7221941"/>
              <a:gd name="csY137" fmla="*/ 621606 h 881669"/>
              <a:gd name="csX138" fmla="*/ 827441 w 7221941"/>
              <a:gd name="csY138" fmla="*/ 719382 h 881669"/>
              <a:gd name="csX139" fmla="*/ 771647 w 7221941"/>
              <a:gd name="csY139" fmla="*/ 805275 h 881669"/>
              <a:gd name="csX140" fmla="*/ 716769 w 7221941"/>
              <a:gd name="csY140" fmla="*/ 861293 h 881669"/>
              <a:gd name="csX141" fmla="*/ 661192 w 7221941"/>
              <a:gd name="csY141" fmla="*/ 881669 h 881669"/>
              <a:gd name="csX142" fmla="*/ 606325 w 7221941"/>
              <a:gd name="csY142" fmla="*/ 861306 h 881669"/>
              <a:gd name="csX143" fmla="*/ 548620 w 7221941"/>
              <a:gd name="csY143" fmla="*/ 802197 h 881669"/>
              <a:gd name="csX144" fmla="*/ 495499 w 7221941"/>
              <a:gd name="csY144" fmla="*/ 721039 h 881669"/>
              <a:gd name="csX145" fmla="*/ 440806 w 7221941"/>
              <a:gd name="csY145" fmla="*/ 620726 h 881669"/>
              <a:gd name="csX146" fmla="*/ 385382 w 7221941"/>
              <a:gd name="csY146" fmla="*/ 520645 h 881669"/>
              <a:gd name="csX147" fmla="*/ 330318 w 7221941"/>
              <a:gd name="csY147" fmla="*/ 436359 h 881669"/>
              <a:gd name="csX148" fmla="*/ 275113 w 7221941"/>
              <a:gd name="csY148" fmla="*/ 380366 h 881669"/>
              <a:gd name="csX149" fmla="*/ 219710 w 7221941"/>
              <a:gd name="csY149" fmla="*/ 360182 h 881669"/>
              <a:gd name="csX150" fmla="*/ 164668 w 7221941"/>
              <a:gd name="csY150" fmla="*/ 380777 h 881669"/>
              <a:gd name="csX151" fmla="*/ 110361 w 7221941"/>
              <a:gd name="csY151" fmla="*/ 435784 h 881669"/>
              <a:gd name="csX152" fmla="*/ 54250 w 7221941"/>
              <a:gd name="csY152" fmla="*/ 521388 h 881669"/>
              <a:gd name="csX153" fmla="*/ 0 w 7221941"/>
              <a:gd name="csY153" fmla="*/ 621151 h 881669"/>
              <a:gd name="csX0" fmla="*/ 1593418 w 7221941"/>
              <a:gd name="csY0" fmla="*/ 5967 h 881669"/>
              <a:gd name="csX1" fmla="*/ 3287341 w 7221941"/>
              <a:gd name="csY1" fmla="*/ 16935 h 881669"/>
              <a:gd name="csX2" fmla="*/ 3340096 w 7221941"/>
              <a:gd name="csY2" fmla="*/ 18923 h 881669"/>
              <a:gd name="csX3" fmla="*/ 3360404 w 7221941"/>
              <a:gd name="csY3" fmla="*/ 5967 h 881669"/>
              <a:gd name="csX4" fmla="*/ 3396359 w 7221941"/>
              <a:gd name="csY4" fmla="*/ 0 h 881669"/>
              <a:gd name="csX5" fmla="*/ 5054327 w 7221941"/>
              <a:gd name="csY5" fmla="*/ 16935 h 881669"/>
              <a:gd name="csX6" fmla="*/ 5106878 w 7221941"/>
              <a:gd name="csY6" fmla="*/ 18097 h 881669"/>
              <a:gd name="csX7" fmla="*/ 5125890 w 7221941"/>
              <a:gd name="csY7" fmla="*/ 5967 h 881669"/>
              <a:gd name="csX8" fmla="*/ 5161845 w 7221941"/>
              <a:gd name="csY8" fmla="*/ 0 h 881669"/>
              <a:gd name="csX9" fmla="*/ 7221941 w 7221941"/>
              <a:gd name="csY9" fmla="*/ 51611 h 881669"/>
              <a:gd name="csX10" fmla="*/ 7062810 w 7221941"/>
              <a:gd name="csY10" fmla="*/ 621606 h 881669"/>
              <a:gd name="csX11" fmla="*/ 7008053 w 7221941"/>
              <a:gd name="csY11" fmla="*/ 719382 h 881669"/>
              <a:gd name="csX12" fmla="*/ 6952260 w 7221941"/>
              <a:gd name="csY12" fmla="*/ 805275 h 881669"/>
              <a:gd name="csX13" fmla="*/ 6897381 w 7221941"/>
              <a:gd name="csY13" fmla="*/ 861292 h 881669"/>
              <a:gd name="csX14" fmla="*/ 6841804 w 7221941"/>
              <a:gd name="csY14" fmla="*/ 881669 h 881669"/>
              <a:gd name="csX15" fmla="*/ 6786937 w 7221941"/>
              <a:gd name="csY15" fmla="*/ 861306 h 881669"/>
              <a:gd name="csX16" fmla="*/ 6729232 w 7221941"/>
              <a:gd name="csY16" fmla="*/ 802197 h 881669"/>
              <a:gd name="csX17" fmla="*/ 6676111 w 7221941"/>
              <a:gd name="csY17" fmla="*/ 721039 h 881669"/>
              <a:gd name="csX18" fmla="*/ 6621418 w 7221941"/>
              <a:gd name="csY18" fmla="*/ 620726 h 881669"/>
              <a:gd name="csX19" fmla="*/ 6565994 w 7221941"/>
              <a:gd name="csY19" fmla="*/ 520645 h 881669"/>
              <a:gd name="csX20" fmla="*/ 6510930 w 7221941"/>
              <a:gd name="csY20" fmla="*/ 436359 h 881669"/>
              <a:gd name="csX21" fmla="*/ 6455725 w 7221941"/>
              <a:gd name="csY21" fmla="*/ 380365 h 881669"/>
              <a:gd name="csX22" fmla="*/ 6400323 w 7221941"/>
              <a:gd name="csY22" fmla="*/ 360181 h 881669"/>
              <a:gd name="csX23" fmla="*/ 6345281 w 7221941"/>
              <a:gd name="csY23" fmla="*/ 380777 h 881669"/>
              <a:gd name="csX24" fmla="*/ 6290973 w 7221941"/>
              <a:gd name="csY24" fmla="*/ 435784 h 881669"/>
              <a:gd name="csX25" fmla="*/ 6234862 w 7221941"/>
              <a:gd name="csY25" fmla="*/ 521388 h 881669"/>
              <a:gd name="csX26" fmla="*/ 6180613 w 7221941"/>
              <a:gd name="csY26" fmla="*/ 621151 h 881669"/>
              <a:gd name="csX27" fmla="*/ 6180609 w 7221941"/>
              <a:gd name="csY27" fmla="*/ 620431 h 881669"/>
              <a:gd name="csX28" fmla="*/ 6180157 w 7221941"/>
              <a:gd name="csY28" fmla="*/ 621606 h 881669"/>
              <a:gd name="csX29" fmla="*/ 6125399 w 7221941"/>
              <a:gd name="csY29" fmla="*/ 719382 h 881669"/>
              <a:gd name="csX30" fmla="*/ 6069606 w 7221941"/>
              <a:gd name="csY30" fmla="*/ 805275 h 881669"/>
              <a:gd name="csX31" fmla="*/ 6014728 w 7221941"/>
              <a:gd name="csY31" fmla="*/ 861293 h 881669"/>
              <a:gd name="csX32" fmla="*/ 5959151 w 7221941"/>
              <a:gd name="csY32" fmla="*/ 881669 h 881669"/>
              <a:gd name="csX33" fmla="*/ 5904283 w 7221941"/>
              <a:gd name="csY33" fmla="*/ 861306 h 881669"/>
              <a:gd name="csX34" fmla="*/ 5846578 w 7221941"/>
              <a:gd name="csY34" fmla="*/ 802197 h 881669"/>
              <a:gd name="csX35" fmla="*/ 5793457 w 7221941"/>
              <a:gd name="csY35" fmla="*/ 721039 h 881669"/>
              <a:gd name="csX36" fmla="*/ 5738764 w 7221941"/>
              <a:gd name="csY36" fmla="*/ 620726 h 881669"/>
              <a:gd name="csX37" fmla="*/ 5683341 w 7221941"/>
              <a:gd name="csY37" fmla="*/ 520645 h 881669"/>
              <a:gd name="csX38" fmla="*/ 5628277 w 7221941"/>
              <a:gd name="csY38" fmla="*/ 436359 h 881669"/>
              <a:gd name="csX39" fmla="*/ 5573071 w 7221941"/>
              <a:gd name="csY39" fmla="*/ 380366 h 881669"/>
              <a:gd name="csX40" fmla="*/ 5517669 w 7221941"/>
              <a:gd name="csY40" fmla="*/ 360182 h 881669"/>
              <a:gd name="csX41" fmla="*/ 5462627 w 7221941"/>
              <a:gd name="csY41" fmla="*/ 380777 h 881669"/>
              <a:gd name="csX42" fmla="*/ 5408320 w 7221941"/>
              <a:gd name="csY42" fmla="*/ 435784 h 881669"/>
              <a:gd name="csX43" fmla="*/ 5352208 w 7221941"/>
              <a:gd name="csY43" fmla="*/ 521388 h 881669"/>
              <a:gd name="csX44" fmla="*/ 5297959 w 7221941"/>
              <a:gd name="csY44" fmla="*/ 621151 h 881669"/>
              <a:gd name="csX45" fmla="*/ 5297594 w 7221941"/>
              <a:gd name="csY45" fmla="*/ 620636 h 881669"/>
              <a:gd name="csX46" fmla="*/ 5297324 w 7221941"/>
              <a:gd name="csY46" fmla="*/ 621606 h 881669"/>
              <a:gd name="csX47" fmla="*/ 5242567 w 7221941"/>
              <a:gd name="csY47" fmla="*/ 719382 h 881669"/>
              <a:gd name="csX48" fmla="*/ 5186773 w 7221941"/>
              <a:gd name="csY48" fmla="*/ 805275 h 881669"/>
              <a:gd name="csX49" fmla="*/ 5131895 w 7221941"/>
              <a:gd name="csY49" fmla="*/ 861292 h 881669"/>
              <a:gd name="csX50" fmla="*/ 5076318 w 7221941"/>
              <a:gd name="csY50" fmla="*/ 881669 h 881669"/>
              <a:gd name="csX51" fmla="*/ 5021451 w 7221941"/>
              <a:gd name="csY51" fmla="*/ 861306 h 881669"/>
              <a:gd name="csX52" fmla="*/ 4963746 w 7221941"/>
              <a:gd name="csY52" fmla="*/ 802197 h 881669"/>
              <a:gd name="csX53" fmla="*/ 4910624 w 7221941"/>
              <a:gd name="csY53" fmla="*/ 721039 h 881669"/>
              <a:gd name="csX54" fmla="*/ 4855932 w 7221941"/>
              <a:gd name="csY54" fmla="*/ 620726 h 881669"/>
              <a:gd name="csX55" fmla="*/ 4800508 w 7221941"/>
              <a:gd name="csY55" fmla="*/ 520645 h 881669"/>
              <a:gd name="csX56" fmla="*/ 4745443 w 7221941"/>
              <a:gd name="csY56" fmla="*/ 436359 h 881669"/>
              <a:gd name="csX57" fmla="*/ 4690239 w 7221941"/>
              <a:gd name="csY57" fmla="*/ 380365 h 881669"/>
              <a:gd name="csX58" fmla="*/ 4634836 w 7221941"/>
              <a:gd name="csY58" fmla="*/ 360181 h 881669"/>
              <a:gd name="csX59" fmla="*/ 4579794 w 7221941"/>
              <a:gd name="csY59" fmla="*/ 380777 h 881669"/>
              <a:gd name="csX60" fmla="*/ 4525487 w 7221941"/>
              <a:gd name="csY60" fmla="*/ 435784 h 881669"/>
              <a:gd name="csX61" fmla="*/ 4469375 w 7221941"/>
              <a:gd name="csY61" fmla="*/ 521388 h 881669"/>
              <a:gd name="csX62" fmla="*/ 4415126 w 7221941"/>
              <a:gd name="csY62" fmla="*/ 621151 h 881669"/>
              <a:gd name="csX63" fmla="*/ 4415122 w 7221941"/>
              <a:gd name="csY63" fmla="*/ 620431 h 881669"/>
              <a:gd name="csX64" fmla="*/ 4414670 w 7221941"/>
              <a:gd name="csY64" fmla="*/ 621606 h 881669"/>
              <a:gd name="csX65" fmla="*/ 4359913 w 7221941"/>
              <a:gd name="csY65" fmla="*/ 719382 h 881669"/>
              <a:gd name="csX66" fmla="*/ 4304119 w 7221941"/>
              <a:gd name="csY66" fmla="*/ 805275 h 881669"/>
              <a:gd name="csX67" fmla="*/ 4249241 w 7221941"/>
              <a:gd name="csY67" fmla="*/ 861293 h 881669"/>
              <a:gd name="csX68" fmla="*/ 4193665 w 7221941"/>
              <a:gd name="csY68" fmla="*/ 881669 h 881669"/>
              <a:gd name="csX69" fmla="*/ 4138797 w 7221941"/>
              <a:gd name="csY69" fmla="*/ 861306 h 881669"/>
              <a:gd name="csX70" fmla="*/ 4081092 w 7221941"/>
              <a:gd name="csY70" fmla="*/ 802197 h 881669"/>
              <a:gd name="csX71" fmla="*/ 4027971 w 7221941"/>
              <a:gd name="csY71" fmla="*/ 721039 h 881669"/>
              <a:gd name="csX72" fmla="*/ 3973278 w 7221941"/>
              <a:gd name="csY72" fmla="*/ 620726 h 881669"/>
              <a:gd name="csX73" fmla="*/ 3917854 w 7221941"/>
              <a:gd name="csY73" fmla="*/ 520645 h 881669"/>
              <a:gd name="csX74" fmla="*/ 3862790 w 7221941"/>
              <a:gd name="csY74" fmla="*/ 436359 h 881669"/>
              <a:gd name="csX75" fmla="*/ 3807585 w 7221941"/>
              <a:gd name="csY75" fmla="*/ 380366 h 881669"/>
              <a:gd name="csX76" fmla="*/ 3752182 w 7221941"/>
              <a:gd name="csY76" fmla="*/ 360182 h 881669"/>
              <a:gd name="csX77" fmla="*/ 3697141 w 7221941"/>
              <a:gd name="csY77" fmla="*/ 380777 h 881669"/>
              <a:gd name="csX78" fmla="*/ 3642833 w 7221941"/>
              <a:gd name="csY78" fmla="*/ 435784 h 881669"/>
              <a:gd name="csX79" fmla="*/ 3586722 w 7221941"/>
              <a:gd name="csY79" fmla="*/ 521388 h 881669"/>
              <a:gd name="csX80" fmla="*/ 3532473 w 7221941"/>
              <a:gd name="csY80" fmla="*/ 621151 h 881669"/>
              <a:gd name="csX81" fmla="*/ 3531033 w 7221941"/>
              <a:gd name="csY81" fmla="*/ 619119 h 881669"/>
              <a:gd name="csX82" fmla="*/ 3530338 w 7221941"/>
              <a:gd name="csY82" fmla="*/ 621606 h 881669"/>
              <a:gd name="csX83" fmla="*/ 3475581 w 7221941"/>
              <a:gd name="csY83" fmla="*/ 719382 h 881669"/>
              <a:gd name="csX84" fmla="*/ 3419788 w 7221941"/>
              <a:gd name="csY84" fmla="*/ 805275 h 881669"/>
              <a:gd name="csX85" fmla="*/ 3364909 w 7221941"/>
              <a:gd name="csY85" fmla="*/ 861292 h 881669"/>
              <a:gd name="csX86" fmla="*/ 3309332 w 7221941"/>
              <a:gd name="csY86" fmla="*/ 881669 h 881669"/>
              <a:gd name="csX87" fmla="*/ 3254465 w 7221941"/>
              <a:gd name="csY87" fmla="*/ 861306 h 881669"/>
              <a:gd name="csX88" fmla="*/ 3196760 w 7221941"/>
              <a:gd name="csY88" fmla="*/ 802197 h 881669"/>
              <a:gd name="csX89" fmla="*/ 3143638 w 7221941"/>
              <a:gd name="csY89" fmla="*/ 721039 h 881669"/>
              <a:gd name="csX90" fmla="*/ 3088946 w 7221941"/>
              <a:gd name="csY90" fmla="*/ 620726 h 881669"/>
              <a:gd name="csX91" fmla="*/ 3033522 w 7221941"/>
              <a:gd name="csY91" fmla="*/ 520645 h 881669"/>
              <a:gd name="csX92" fmla="*/ 2978458 w 7221941"/>
              <a:gd name="csY92" fmla="*/ 436359 h 881669"/>
              <a:gd name="csX93" fmla="*/ 2923253 w 7221941"/>
              <a:gd name="csY93" fmla="*/ 380365 h 881669"/>
              <a:gd name="csX94" fmla="*/ 2867850 w 7221941"/>
              <a:gd name="csY94" fmla="*/ 360181 h 881669"/>
              <a:gd name="csX95" fmla="*/ 2812809 w 7221941"/>
              <a:gd name="csY95" fmla="*/ 380777 h 881669"/>
              <a:gd name="csX96" fmla="*/ 2758501 w 7221941"/>
              <a:gd name="csY96" fmla="*/ 435784 h 881669"/>
              <a:gd name="csX97" fmla="*/ 2702390 w 7221941"/>
              <a:gd name="csY97" fmla="*/ 521388 h 881669"/>
              <a:gd name="csX98" fmla="*/ 2648141 w 7221941"/>
              <a:gd name="csY98" fmla="*/ 621151 h 881669"/>
              <a:gd name="csX99" fmla="*/ 2648137 w 7221941"/>
              <a:gd name="csY99" fmla="*/ 620431 h 881669"/>
              <a:gd name="csX100" fmla="*/ 2647684 w 7221941"/>
              <a:gd name="csY100" fmla="*/ 621606 h 881669"/>
              <a:gd name="csX101" fmla="*/ 2592927 w 7221941"/>
              <a:gd name="csY101" fmla="*/ 719382 h 881669"/>
              <a:gd name="csX102" fmla="*/ 2537133 w 7221941"/>
              <a:gd name="csY102" fmla="*/ 805275 h 881669"/>
              <a:gd name="csX103" fmla="*/ 2482256 w 7221941"/>
              <a:gd name="csY103" fmla="*/ 861293 h 881669"/>
              <a:gd name="csX104" fmla="*/ 2426679 w 7221941"/>
              <a:gd name="csY104" fmla="*/ 881669 h 881669"/>
              <a:gd name="csX105" fmla="*/ 2371811 w 7221941"/>
              <a:gd name="csY105" fmla="*/ 861306 h 881669"/>
              <a:gd name="csX106" fmla="*/ 2314106 w 7221941"/>
              <a:gd name="csY106" fmla="*/ 802197 h 881669"/>
              <a:gd name="csX107" fmla="*/ 2260985 w 7221941"/>
              <a:gd name="csY107" fmla="*/ 721039 h 881669"/>
              <a:gd name="csX108" fmla="*/ 2206292 w 7221941"/>
              <a:gd name="csY108" fmla="*/ 620726 h 881669"/>
              <a:gd name="csX109" fmla="*/ 2150869 w 7221941"/>
              <a:gd name="csY109" fmla="*/ 520645 h 881669"/>
              <a:gd name="csX110" fmla="*/ 2095804 w 7221941"/>
              <a:gd name="csY110" fmla="*/ 436359 h 881669"/>
              <a:gd name="csX111" fmla="*/ 2040599 w 7221941"/>
              <a:gd name="csY111" fmla="*/ 380366 h 881669"/>
              <a:gd name="csX112" fmla="*/ 1985197 w 7221941"/>
              <a:gd name="csY112" fmla="*/ 360182 h 881669"/>
              <a:gd name="csX113" fmla="*/ 1930155 w 7221941"/>
              <a:gd name="csY113" fmla="*/ 380777 h 881669"/>
              <a:gd name="csX114" fmla="*/ 1875848 w 7221941"/>
              <a:gd name="csY114" fmla="*/ 435784 h 881669"/>
              <a:gd name="csX115" fmla="*/ 1819736 w 7221941"/>
              <a:gd name="csY115" fmla="*/ 521388 h 881669"/>
              <a:gd name="csX116" fmla="*/ 1765487 w 7221941"/>
              <a:gd name="csY116" fmla="*/ 621151 h 881669"/>
              <a:gd name="csX117" fmla="*/ 1765122 w 7221941"/>
              <a:gd name="csY117" fmla="*/ 620636 h 881669"/>
              <a:gd name="csX118" fmla="*/ 1764852 w 7221941"/>
              <a:gd name="csY118" fmla="*/ 621606 h 881669"/>
              <a:gd name="csX119" fmla="*/ 1710094 w 7221941"/>
              <a:gd name="csY119" fmla="*/ 719382 h 881669"/>
              <a:gd name="csX120" fmla="*/ 1654301 w 7221941"/>
              <a:gd name="csY120" fmla="*/ 805275 h 881669"/>
              <a:gd name="csX121" fmla="*/ 1599423 w 7221941"/>
              <a:gd name="csY121" fmla="*/ 861292 h 881669"/>
              <a:gd name="csX122" fmla="*/ 1543846 w 7221941"/>
              <a:gd name="csY122" fmla="*/ 881669 h 881669"/>
              <a:gd name="csX123" fmla="*/ 1488978 w 7221941"/>
              <a:gd name="csY123" fmla="*/ 861306 h 881669"/>
              <a:gd name="csX124" fmla="*/ 1431273 w 7221941"/>
              <a:gd name="csY124" fmla="*/ 802197 h 881669"/>
              <a:gd name="csX125" fmla="*/ 1378152 w 7221941"/>
              <a:gd name="csY125" fmla="*/ 721039 h 881669"/>
              <a:gd name="csX126" fmla="*/ 1323460 w 7221941"/>
              <a:gd name="csY126" fmla="*/ 620726 h 881669"/>
              <a:gd name="csX127" fmla="*/ 1268035 w 7221941"/>
              <a:gd name="csY127" fmla="*/ 520645 h 881669"/>
              <a:gd name="csX128" fmla="*/ 1212971 w 7221941"/>
              <a:gd name="csY128" fmla="*/ 436359 h 881669"/>
              <a:gd name="csX129" fmla="*/ 1157767 w 7221941"/>
              <a:gd name="csY129" fmla="*/ 380365 h 881669"/>
              <a:gd name="csX130" fmla="*/ 1102364 w 7221941"/>
              <a:gd name="csY130" fmla="*/ 360181 h 881669"/>
              <a:gd name="csX131" fmla="*/ 1047322 w 7221941"/>
              <a:gd name="csY131" fmla="*/ 380777 h 881669"/>
              <a:gd name="csX132" fmla="*/ 993015 w 7221941"/>
              <a:gd name="csY132" fmla="*/ 435784 h 881669"/>
              <a:gd name="csX133" fmla="*/ 936903 w 7221941"/>
              <a:gd name="csY133" fmla="*/ 521388 h 881669"/>
              <a:gd name="csX134" fmla="*/ 882654 w 7221941"/>
              <a:gd name="csY134" fmla="*/ 621151 h 881669"/>
              <a:gd name="csX135" fmla="*/ 882650 w 7221941"/>
              <a:gd name="csY135" fmla="*/ 620431 h 881669"/>
              <a:gd name="csX136" fmla="*/ 882198 w 7221941"/>
              <a:gd name="csY136" fmla="*/ 621606 h 881669"/>
              <a:gd name="csX137" fmla="*/ 827441 w 7221941"/>
              <a:gd name="csY137" fmla="*/ 719382 h 881669"/>
              <a:gd name="csX138" fmla="*/ 771647 w 7221941"/>
              <a:gd name="csY138" fmla="*/ 805275 h 881669"/>
              <a:gd name="csX139" fmla="*/ 716769 w 7221941"/>
              <a:gd name="csY139" fmla="*/ 861293 h 881669"/>
              <a:gd name="csX140" fmla="*/ 661192 w 7221941"/>
              <a:gd name="csY140" fmla="*/ 881669 h 881669"/>
              <a:gd name="csX141" fmla="*/ 606325 w 7221941"/>
              <a:gd name="csY141" fmla="*/ 861306 h 881669"/>
              <a:gd name="csX142" fmla="*/ 548620 w 7221941"/>
              <a:gd name="csY142" fmla="*/ 802197 h 881669"/>
              <a:gd name="csX143" fmla="*/ 495499 w 7221941"/>
              <a:gd name="csY143" fmla="*/ 721039 h 881669"/>
              <a:gd name="csX144" fmla="*/ 440806 w 7221941"/>
              <a:gd name="csY144" fmla="*/ 620726 h 881669"/>
              <a:gd name="csX145" fmla="*/ 385382 w 7221941"/>
              <a:gd name="csY145" fmla="*/ 520645 h 881669"/>
              <a:gd name="csX146" fmla="*/ 330318 w 7221941"/>
              <a:gd name="csY146" fmla="*/ 436359 h 881669"/>
              <a:gd name="csX147" fmla="*/ 275113 w 7221941"/>
              <a:gd name="csY147" fmla="*/ 380366 h 881669"/>
              <a:gd name="csX148" fmla="*/ 219710 w 7221941"/>
              <a:gd name="csY148" fmla="*/ 360182 h 881669"/>
              <a:gd name="csX149" fmla="*/ 164668 w 7221941"/>
              <a:gd name="csY149" fmla="*/ 380777 h 881669"/>
              <a:gd name="csX150" fmla="*/ 110361 w 7221941"/>
              <a:gd name="csY150" fmla="*/ 435784 h 881669"/>
              <a:gd name="csX151" fmla="*/ 54250 w 7221941"/>
              <a:gd name="csY151" fmla="*/ 521388 h 881669"/>
              <a:gd name="csX152" fmla="*/ 0 w 7221941"/>
              <a:gd name="csY152" fmla="*/ 621151 h 881669"/>
              <a:gd name="csX0" fmla="*/ 3287341 w 7221941"/>
              <a:gd name="csY0" fmla="*/ 16935 h 881669"/>
              <a:gd name="csX1" fmla="*/ 3340096 w 7221941"/>
              <a:gd name="csY1" fmla="*/ 18923 h 881669"/>
              <a:gd name="csX2" fmla="*/ 3360404 w 7221941"/>
              <a:gd name="csY2" fmla="*/ 5967 h 881669"/>
              <a:gd name="csX3" fmla="*/ 3396359 w 7221941"/>
              <a:gd name="csY3" fmla="*/ 0 h 881669"/>
              <a:gd name="csX4" fmla="*/ 5054327 w 7221941"/>
              <a:gd name="csY4" fmla="*/ 16935 h 881669"/>
              <a:gd name="csX5" fmla="*/ 5106878 w 7221941"/>
              <a:gd name="csY5" fmla="*/ 18097 h 881669"/>
              <a:gd name="csX6" fmla="*/ 5125890 w 7221941"/>
              <a:gd name="csY6" fmla="*/ 5967 h 881669"/>
              <a:gd name="csX7" fmla="*/ 5161845 w 7221941"/>
              <a:gd name="csY7" fmla="*/ 0 h 881669"/>
              <a:gd name="csX8" fmla="*/ 7221941 w 7221941"/>
              <a:gd name="csY8" fmla="*/ 51611 h 881669"/>
              <a:gd name="csX9" fmla="*/ 7062810 w 7221941"/>
              <a:gd name="csY9" fmla="*/ 621606 h 881669"/>
              <a:gd name="csX10" fmla="*/ 7008053 w 7221941"/>
              <a:gd name="csY10" fmla="*/ 719382 h 881669"/>
              <a:gd name="csX11" fmla="*/ 6952260 w 7221941"/>
              <a:gd name="csY11" fmla="*/ 805275 h 881669"/>
              <a:gd name="csX12" fmla="*/ 6897381 w 7221941"/>
              <a:gd name="csY12" fmla="*/ 861292 h 881669"/>
              <a:gd name="csX13" fmla="*/ 6841804 w 7221941"/>
              <a:gd name="csY13" fmla="*/ 881669 h 881669"/>
              <a:gd name="csX14" fmla="*/ 6786937 w 7221941"/>
              <a:gd name="csY14" fmla="*/ 861306 h 881669"/>
              <a:gd name="csX15" fmla="*/ 6729232 w 7221941"/>
              <a:gd name="csY15" fmla="*/ 802197 h 881669"/>
              <a:gd name="csX16" fmla="*/ 6676111 w 7221941"/>
              <a:gd name="csY16" fmla="*/ 721039 h 881669"/>
              <a:gd name="csX17" fmla="*/ 6621418 w 7221941"/>
              <a:gd name="csY17" fmla="*/ 620726 h 881669"/>
              <a:gd name="csX18" fmla="*/ 6565994 w 7221941"/>
              <a:gd name="csY18" fmla="*/ 520645 h 881669"/>
              <a:gd name="csX19" fmla="*/ 6510930 w 7221941"/>
              <a:gd name="csY19" fmla="*/ 436359 h 881669"/>
              <a:gd name="csX20" fmla="*/ 6455725 w 7221941"/>
              <a:gd name="csY20" fmla="*/ 380365 h 881669"/>
              <a:gd name="csX21" fmla="*/ 6400323 w 7221941"/>
              <a:gd name="csY21" fmla="*/ 360181 h 881669"/>
              <a:gd name="csX22" fmla="*/ 6345281 w 7221941"/>
              <a:gd name="csY22" fmla="*/ 380777 h 881669"/>
              <a:gd name="csX23" fmla="*/ 6290973 w 7221941"/>
              <a:gd name="csY23" fmla="*/ 435784 h 881669"/>
              <a:gd name="csX24" fmla="*/ 6234862 w 7221941"/>
              <a:gd name="csY24" fmla="*/ 521388 h 881669"/>
              <a:gd name="csX25" fmla="*/ 6180613 w 7221941"/>
              <a:gd name="csY25" fmla="*/ 621151 h 881669"/>
              <a:gd name="csX26" fmla="*/ 6180609 w 7221941"/>
              <a:gd name="csY26" fmla="*/ 620431 h 881669"/>
              <a:gd name="csX27" fmla="*/ 6180157 w 7221941"/>
              <a:gd name="csY27" fmla="*/ 621606 h 881669"/>
              <a:gd name="csX28" fmla="*/ 6125399 w 7221941"/>
              <a:gd name="csY28" fmla="*/ 719382 h 881669"/>
              <a:gd name="csX29" fmla="*/ 6069606 w 7221941"/>
              <a:gd name="csY29" fmla="*/ 805275 h 881669"/>
              <a:gd name="csX30" fmla="*/ 6014728 w 7221941"/>
              <a:gd name="csY30" fmla="*/ 861293 h 881669"/>
              <a:gd name="csX31" fmla="*/ 5959151 w 7221941"/>
              <a:gd name="csY31" fmla="*/ 881669 h 881669"/>
              <a:gd name="csX32" fmla="*/ 5904283 w 7221941"/>
              <a:gd name="csY32" fmla="*/ 861306 h 881669"/>
              <a:gd name="csX33" fmla="*/ 5846578 w 7221941"/>
              <a:gd name="csY33" fmla="*/ 802197 h 881669"/>
              <a:gd name="csX34" fmla="*/ 5793457 w 7221941"/>
              <a:gd name="csY34" fmla="*/ 721039 h 881669"/>
              <a:gd name="csX35" fmla="*/ 5738764 w 7221941"/>
              <a:gd name="csY35" fmla="*/ 620726 h 881669"/>
              <a:gd name="csX36" fmla="*/ 5683341 w 7221941"/>
              <a:gd name="csY36" fmla="*/ 520645 h 881669"/>
              <a:gd name="csX37" fmla="*/ 5628277 w 7221941"/>
              <a:gd name="csY37" fmla="*/ 436359 h 881669"/>
              <a:gd name="csX38" fmla="*/ 5573071 w 7221941"/>
              <a:gd name="csY38" fmla="*/ 380366 h 881669"/>
              <a:gd name="csX39" fmla="*/ 5517669 w 7221941"/>
              <a:gd name="csY39" fmla="*/ 360182 h 881669"/>
              <a:gd name="csX40" fmla="*/ 5462627 w 7221941"/>
              <a:gd name="csY40" fmla="*/ 380777 h 881669"/>
              <a:gd name="csX41" fmla="*/ 5408320 w 7221941"/>
              <a:gd name="csY41" fmla="*/ 435784 h 881669"/>
              <a:gd name="csX42" fmla="*/ 5352208 w 7221941"/>
              <a:gd name="csY42" fmla="*/ 521388 h 881669"/>
              <a:gd name="csX43" fmla="*/ 5297959 w 7221941"/>
              <a:gd name="csY43" fmla="*/ 621151 h 881669"/>
              <a:gd name="csX44" fmla="*/ 5297594 w 7221941"/>
              <a:gd name="csY44" fmla="*/ 620636 h 881669"/>
              <a:gd name="csX45" fmla="*/ 5297324 w 7221941"/>
              <a:gd name="csY45" fmla="*/ 621606 h 881669"/>
              <a:gd name="csX46" fmla="*/ 5242567 w 7221941"/>
              <a:gd name="csY46" fmla="*/ 719382 h 881669"/>
              <a:gd name="csX47" fmla="*/ 5186773 w 7221941"/>
              <a:gd name="csY47" fmla="*/ 805275 h 881669"/>
              <a:gd name="csX48" fmla="*/ 5131895 w 7221941"/>
              <a:gd name="csY48" fmla="*/ 861292 h 881669"/>
              <a:gd name="csX49" fmla="*/ 5076318 w 7221941"/>
              <a:gd name="csY49" fmla="*/ 881669 h 881669"/>
              <a:gd name="csX50" fmla="*/ 5021451 w 7221941"/>
              <a:gd name="csY50" fmla="*/ 861306 h 881669"/>
              <a:gd name="csX51" fmla="*/ 4963746 w 7221941"/>
              <a:gd name="csY51" fmla="*/ 802197 h 881669"/>
              <a:gd name="csX52" fmla="*/ 4910624 w 7221941"/>
              <a:gd name="csY52" fmla="*/ 721039 h 881669"/>
              <a:gd name="csX53" fmla="*/ 4855932 w 7221941"/>
              <a:gd name="csY53" fmla="*/ 620726 h 881669"/>
              <a:gd name="csX54" fmla="*/ 4800508 w 7221941"/>
              <a:gd name="csY54" fmla="*/ 520645 h 881669"/>
              <a:gd name="csX55" fmla="*/ 4745443 w 7221941"/>
              <a:gd name="csY55" fmla="*/ 436359 h 881669"/>
              <a:gd name="csX56" fmla="*/ 4690239 w 7221941"/>
              <a:gd name="csY56" fmla="*/ 380365 h 881669"/>
              <a:gd name="csX57" fmla="*/ 4634836 w 7221941"/>
              <a:gd name="csY57" fmla="*/ 360181 h 881669"/>
              <a:gd name="csX58" fmla="*/ 4579794 w 7221941"/>
              <a:gd name="csY58" fmla="*/ 380777 h 881669"/>
              <a:gd name="csX59" fmla="*/ 4525487 w 7221941"/>
              <a:gd name="csY59" fmla="*/ 435784 h 881669"/>
              <a:gd name="csX60" fmla="*/ 4469375 w 7221941"/>
              <a:gd name="csY60" fmla="*/ 521388 h 881669"/>
              <a:gd name="csX61" fmla="*/ 4415126 w 7221941"/>
              <a:gd name="csY61" fmla="*/ 621151 h 881669"/>
              <a:gd name="csX62" fmla="*/ 4415122 w 7221941"/>
              <a:gd name="csY62" fmla="*/ 620431 h 881669"/>
              <a:gd name="csX63" fmla="*/ 4414670 w 7221941"/>
              <a:gd name="csY63" fmla="*/ 621606 h 881669"/>
              <a:gd name="csX64" fmla="*/ 4359913 w 7221941"/>
              <a:gd name="csY64" fmla="*/ 719382 h 881669"/>
              <a:gd name="csX65" fmla="*/ 4304119 w 7221941"/>
              <a:gd name="csY65" fmla="*/ 805275 h 881669"/>
              <a:gd name="csX66" fmla="*/ 4249241 w 7221941"/>
              <a:gd name="csY66" fmla="*/ 861293 h 881669"/>
              <a:gd name="csX67" fmla="*/ 4193665 w 7221941"/>
              <a:gd name="csY67" fmla="*/ 881669 h 881669"/>
              <a:gd name="csX68" fmla="*/ 4138797 w 7221941"/>
              <a:gd name="csY68" fmla="*/ 861306 h 881669"/>
              <a:gd name="csX69" fmla="*/ 4081092 w 7221941"/>
              <a:gd name="csY69" fmla="*/ 802197 h 881669"/>
              <a:gd name="csX70" fmla="*/ 4027971 w 7221941"/>
              <a:gd name="csY70" fmla="*/ 721039 h 881669"/>
              <a:gd name="csX71" fmla="*/ 3973278 w 7221941"/>
              <a:gd name="csY71" fmla="*/ 620726 h 881669"/>
              <a:gd name="csX72" fmla="*/ 3917854 w 7221941"/>
              <a:gd name="csY72" fmla="*/ 520645 h 881669"/>
              <a:gd name="csX73" fmla="*/ 3862790 w 7221941"/>
              <a:gd name="csY73" fmla="*/ 436359 h 881669"/>
              <a:gd name="csX74" fmla="*/ 3807585 w 7221941"/>
              <a:gd name="csY74" fmla="*/ 380366 h 881669"/>
              <a:gd name="csX75" fmla="*/ 3752182 w 7221941"/>
              <a:gd name="csY75" fmla="*/ 360182 h 881669"/>
              <a:gd name="csX76" fmla="*/ 3697141 w 7221941"/>
              <a:gd name="csY76" fmla="*/ 380777 h 881669"/>
              <a:gd name="csX77" fmla="*/ 3642833 w 7221941"/>
              <a:gd name="csY77" fmla="*/ 435784 h 881669"/>
              <a:gd name="csX78" fmla="*/ 3586722 w 7221941"/>
              <a:gd name="csY78" fmla="*/ 521388 h 881669"/>
              <a:gd name="csX79" fmla="*/ 3532473 w 7221941"/>
              <a:gd name="csY79" fmla="*/ 621151 h 881669"/>
              <a:gd name="csX80" fmla="*/ 3531033 w 7221941"/>
              <a:gd name="csY80" fmla="*/ 619119 h 881669"/>
              <a:gd name="csX81" fmla="*/ 3530338 w 7221941"/>
              <a:gd name="csY81" fmla="*/ 621606 h 881669"/>
              <a:gd name="csX82" fmla="*/ 3475581 w 7221941"/>
              <a:gd name="csY82" fmla="*/ 719382 h 881669"/>
              <a:gd name="csX83" fmla="*/ 3419788 w 7221941"/>
              <a:gd name="csY83" fmla="*/ 805275 h 881669"/>
              <a:gd name="csX84" fmla="*/ 3364909 w 7221941"/>
              <a:gd name="csY84" fmla="*/ 861292 h 881669"/>
              <a:gd name="csX85" fmla="*/ 3309332 w 7221941"/>
              <a:gd name="csY85" fmla="*/ 881669 h 881669"/>
              <a:gd name="csX86" fmla="*/ 3254465 w 7221941"/>
              <a:gd name="csY86" fmla="*/ 861306 h 881669"/>
              <a:gd name="csX87" fmla="*/ 3196760 w 7221941"/>
              <a:gd name="csY87" fmla="*/ 802197 h 881669"/>
              <a:gd name="csX88" fmla="*/ 3143638 w 7221941"/>
              <a:gd name="csY88" fmla="*/ 721039 h 881669"/>
              <a:gd name="csX89" fmla="*/ 3088946 w 7221941"/>
              <a:gd name="csY89" fmla="*/ 620726 h 881669"/>
              <a:gd name="csX90" fmla="*/ 3033522 w 7221941"/>
              <a:gd name="csY90" fmla="*/ 520645 h 881669"/>
              <a:gd name="csX91" fmla="*/ 2978458 w 7221941"/>
              <a:gd name="csY91" fmla="*/ 436359 h 881669"/>
              <a:gd name="csX92" fmla="*/ 2923253 w 7221941"/>
              <a:gd name="csY92" fmla="*/ 380365 h 881669"/>
              <a:gd name="csX93" fmla="*/ 2867850 w 7221941"/>
              <a:gd name="csY93" fmla="*/ 360181 h 881669"/>
              <a:gd name="csX94" fmla="*/ 2812809 w 7221941"/>
              <a:gd name="csY94" fmla="*/ 380777 h 881669"/>
              <a:gd name="csX95" fmla="*/ 2758501 w 7221941"/>
              <a:gd name="csY95" fmla="*/ 435784 h 881669"/>
              <a:gd name="csX96" fmla="*/ 2702390 w 7221941"/>
              <a:gd name="csY96" fmla="*/ 521388 h 881669"/>
              <a:gd name="csX97" fmla="*/ 2648141 w 7221941"/>
              <a:gd name="csY97" fmla="*/ 621151 h 881669"/>
              <a:gd name="csX98" fmla="*/ 2648137 w 7221941"/>
              <a:gd name="csY98" fmla="*/ 620431 h 881669"/>
              <a:gd name="csX99" fmla="*/ 2647684 w 7221941"/>
              <a:gd name="csY99" fmla="*/ 621606 h 881669"/>
              <a:gd name="csX100" fmla="*/ 2592927 w 7221941"/>
              <a:gd name="csY100" fmla="*/ 719382 h 881669"/>
              <a:gd name="csX101" fmla="*/ 2537133 w 7221941"/>
              <a:gd name="csY101" fmla="*/ 805275 h 881669"/>
              <a:gd name="csX102" fmla="*/ 2482256 w 7221941"/>
              <a:gd name="csY102" fmla="*/ 861293 h 881669"/>
              <a:gd name="csX103" fmla="*/ 2426679 w 7221941"/>
              <a:gd name="csY103" fmla="*/ 881669 h 881669"/>
              <a:gd name="csX104" fmla="*/ 2371811 w 7221941"/>
              <a:gd name="csY104" fmla="*/ 861306 h 881669"/>
              <a:gd name="csX105" fmla="*/ 2314106 w 7221941"/>
              <a:gd name="csY105" fmla="*/ 802197 h 881669"/>
              <a:gd name="csX106" fmla="*/ 2260985 w 7221941"/>
              <a:gd name="csY106" fmla="*/ 721039 h 881669"/>
              <a:gd name="csX107" fmla="*/ 2206292 w 7221941"/>
              <a:gd name="csY107" fmla="*/ 620726 h 881669"/>
              <a:gd name="csX108" fmla="*/ 2150869 w 7221941"/>
              <a:gd name="csY108" fmla="*/ 520645 h 881669"/>
              <a:gd name="csX109" fmla="*/ 2095804 w 7221941"/>
              <a:gd name="csY109" fmla="*/ 436359 h 881669"/>
              <a:gd name="csX110" fmla="*/ 2040599 w 7221941"/>
              <a:gd name="csY110" fmla="*/ 380366 h 881669"/>
              <a:gd name="csX111" fmla="*/ 1985197 w 7221941"/>
              <a:gd name="csY111" fmla="*/ 360182 h 881669"/>
              <a:gd name="csX112" fmla="*/ 1930155 w 7221941"/>
              <a:gd name="csY112" fmla="*/ 380777 h 881669"/>
              <a:gd name="csX113" fmla="*/ 1875848 w 7221941"/>
              <a:gd name="csY113" fmla="*/ 435784 h 881669"/>
              <a:gd name="csX114" fmla="*/ 1819736 w 7221941"/>
              <a:gd name="csY114" fmla="*/ 521388 h 881669"/>
              <a:gd name="csX115" fmla="*/ 1765487 w 7221941"/>
              <a:gd name="csY115" fmla="*/ 621151 h 881669"/>
              <a:gd name="csX116" fmla="*/ 1765122 w 7221941"/>
              <a:gd name="csY116" fmla="*/ 620636 h 881669"/>
              <a:gd name="csX117" fmla="*/ 1764852 w 7221941"/>
              <a:gd name="csY117" fmla="*/ 621606 h 881669"/>
              <a:gd name="csX118" fmla="*/ 1710094 w 7221941"/>
              <a:gd name="csY118" fmla="*/ 719382 h 881669"/>
              <a:gd name="csX119" fmla="*/ 1654301 w 7221941"/>
              <a:gd name="csY119" fmla="*/ 805275 h 881669"/>
              <a:gd name="csX120" fmla="*/ 1599423 w 7221941"/>
              <a:gd name="csY120" fmla="*/ 861292 h 881669"/>
              <a:gd name="csX121" fmla="*/ 1543846 w 7221941"/>
              <a:gd name="csY121" fmla="*/ 881669 h 881669"/>
              <a:gd name="csX122" fmla="*/ 1488978 w 7221941"/>
              <a:gd name="csY122" fmla="*/ 861306 h 881669"/>
              <a:gd name="csX123" fmla="*/ 1431273 w 7221941"/>
              <a:gd name="csY123" fmla="*/ 802197 h 881669"/>
              <a:gd name="csX124" fmla="*/ 1378152 w 7221941"/>
              <a:gd name="csY124" fmla="*/ 721039 h 881669"/>
              <a:gd name="csX125" fmla="*/ 1323460 w 7221941"/>
              <a:gd name="csY125" fmla="*/ 620726 h 881669"/>
              <a:gd name="csX126" fmla="*/ 1268035 w 7221941"/>
              <a:gd name="csY126" fmla="*/ 520645 h 881669"/>
              <a:gd name="csX127" fmla="*/ 1212971 w 7221941"/>
              <a:gd name="csY127" fmla="*/ 436359 h 881669"/>
              <a:gd name="csX128" fmla="*/ 1157767 w 7221941"/>
              <a:gd name="csY128" fmla="*/ 380365 h 881669"/>
              <a:gd name="csX129" fmla="*/ 1102364 w 7221941"/>
              <a:gd name="csY129" fmla="*/ 360181 h 881669"/>
              <a:gd name="csX130" fmla="*/ 1047322 w 7221941"/>
              <a:gd name="csY130" fmla="*/ 380777 h 881669"/>
              <a:gd name="csX131" fmla="*/ 993015 w 7221941"/>
              <a:gd name="csY131" fmla="*/ 435784 h 881669"/>
              <a:gd name="csX132" fmla="*/ 936903 w 7221941"/>
              <a:gd name="csY132" fmla="*/ 521388 h 881669"/>
              <a:gd name="csX133" fmla="*/ 882654 w 7221941"/>
              <a:gd name="csY133" fmla="*/ 621151 h 881669"/>
              <a:gd name="csX134" fmla="*/ 882650 w 7221941"/>
              <a:gd name="csY134" fmla="*/ 620431 h 881669"/>
              <a:gd name="csX135" fmla="*/ 882198 w 7221941"/>
              <a:gd name="csY135" fmla="*/ 621606 h 881669"/>
              <a:gd name="csX136" fmla="*/ 827441 w 7221941"/>
              <a:gd name="csY136" fmla="*/ 719382 h 881669"/>
              <a:gd name="csX137" fmla="*/ 771647 w 7221941"/>
              <a:gd name="csY137" fmla="*/ 805275 h 881669"/>
              <a:gd name="csX138" fmla="*/ 716769 w 7221941"/>
              <a:gd name="csY138" fmla="*/ 861293 h 881669"/>
              <a:gd name="csX139" fmla="*/ 661192 w 7221941"/>
              <a:gd name="csY139" fmla="*/ 881669 h 881669"/>
              <a:gd name="csX140" fmla="*/ 606325 w 7221941"/>
              <a:gd name="csY140" fmla="*/ 861306 h 881669"/>
              <a:gd name="csX141" fmla="*/ 548620 w 7221941"/>
              <a:gd name="csY141" fmla="*/ 802197 h 881669"/>
              <a:gd name="csX142" fmla="*/ 495499 w 7221941"/>
              <a:gd name="csY142" fmla="*/ 721039 h 881669"/>
              <a:gd name="csX143" fmla="*/ 440806 w 7221941"/>
              <a:gd name="csY143" fmla="*/ 620726 h 881669"/>
              <a:gd name="csX144" fmla="*/ 385382 w 7221941"/>
              <a:gd name="csY144" fmla="*/ 520645 h 881669"/>
              <a:gd name="csX145" fmla="*/ 330318 w 7221941"/>
              <a:gd name="csY145" fmla="*/ 436359 h 881669"/>
              <a:gd name="csX146" fmla="*/ 275113 w 7221941"/>
              <a:gd name="csY146" fmla="*/ 380366 h 881669"/>
              <a:gd name="csX147" fmla="*/ 219710 w 7221941"/>
              <a:gd name="csY147" fmla="*/ 360182 h 881669"/>
              <a:gd name="csX148" fmla="*/ 164668 w 7221941"/>
              <a:gd name="csY148" fmla="*/ 380777 h 881669"/>
              <a:gd name="csX149" fmla="*/ 110361 w 7221941"/>
              <a:gd name="csY149" fmla="*/ 435784 h 881669"/>
              <a:gd name="csX150" fmla="*/ 54250 w 7221941"/>
              <a:gd name="csY150" fmla="*/ 521388 h 881669"/>
              <a:gd name="csX151" fmla="*/ 0 w 7221941"/>
              <a:gd name="csY151" fmla="*/ 621151 h 881669"/>
              <a:gd name="csX0" fmla="*/ 3287341 w 7221941"/>
              <a:gd name="csY0" fmla="*/ 16935 h 881669"/>
              <a:gd name="csX1" fmla="*/ 3340096 w 7221941"/>
              <a:gd name="csY1" fmla="*/ 18923 h 881669"/>
              <a:gd name="csX2" fmla="*/ 3360404 w 7221941"/>
              <a:gd name="csY2" fmla="*/ 5967 h 881669"/>
              <a:gd name="csX3" fmla="*/ 5054327 w 7221941"/>
              <a:gd name="csY3" fmla="*/ 16935 h 881669"/>
              <a:gd name="csX4" fmla="*/ 5106878 w 7221941"/>
              <a:gd name="csY4" fmla="*/ 18097 h 881669"/>
              <a:gd name="csX5" fmla="*/ 5125890 w 7221941"/>
              <a:gd name="csY5" fmla="*/ 5967 h 881669"/>
              <a:gd name="csX6" fmla="*/ 5161845 w 7221941"/>
              <a:gd name="csY6" fmla="*/ 0 h 881669"/>
              <a:gd name="csX7" fmla="*/ 7221941 w 7221941"/>
              <a:gd name="csY7" fmla="*/ 51611 h 881669"/>
              <a:gd name="csX8" fmla="*/ 7062810 w 7221941"/>
              <a:gd name="csY8" fmla="*/ 621606 h 881669"/>
              <a:gd name="csX9" fmla="*/ 7008053 w 7221941"/>
              <a:gd name="csY9" fmla="*/ 719382 h 881669"/>
              <a:gd name="csX10" fmla="*/ 6952260 w 7221941"/>
              <a:gd name="csY10" fmla="*/ 805275 h 881669"/>
              <a:gd name="csX11" fmla="*/ 6897381 w 7221941"/>
              <a:gd name="csY11" fmla="*/ 861292 h 881669"/>
              <a:gd name="csX12" fmla="*/ 6841804 w 7221941"/>
              <a:gd name="csY12" fmla="*/ 881669 h 881669"/>
              <a:gd name="csX13" fmla="*/ 6786937 w 7221941"/>
              <a:gd name="csY13" fmla="*/ 861306 h 881669"/>
              <a:gd name="csX14" fmla="*/ 6729232 w 7221941"/>
              <a:gd name="csY14" fmla="*/ 802197 h 881669"/>
              <a:gd name="csX15" fmla="*/ 6676111 w 7221941"/>
              <a:gd name="csY15" fmla="*/ 721039 h 881669"/>
              <a:gd name="csX16" fmla="*/ 6621418 w 7221941"/>
              <a:gd name="csY16" fmla="*/ 620726 h 881669"/>
              <a:gd name="csX17" fmla="*/ 6565994 w 7221941"/>
              <a:gd name="csY17" fmla="*/ 520645 h 881669"/>
              <a:gd name="csX18" fmla="*/ 6510930 w 7221941"/>
              <a:gd name="csY18" fmla="*/ 436359 h 881669"/>
              <a:gd name="csX19" fmla="*/ 6455725 w 7221941"/>
              <a:gd name="csY19" fmla="*/ 380365 h 881669"/>
              <a:gd name="csX20" fmla="*/ 6400323 w 7221941"/>
              <a:gd name="csY20" fmla="*/ 360181 h 881669"/>
              <a:gd name="csX21" fmla="*/ 6345281 w 7221941"/>
              <a:gd name="csY21" fmla="*/ 380777 h 881669"/>
              <a:gd name="csX22" fmla="*/ 6290973 w 7221941"/>
              <a:gd name="csY22" fmla="*/ 435784 h 881669"/>
              <a:gd name="csX23" fmla="*/ 6234862 w 7221941"/>
              <a:gd name="csY23" fmla="*/ 521388 h 881669"/>
              <a:gd name="csX24" fmla="*/ 6180613 w 7221941"/>
              <a:gd name="csY24" fmla="*/ 621151 h 881669"/>
              <a:gd name="csX25" fmla="*/ 6180609 w 7221941"/>
              <a:gd name="csY25" fmla="*/ 620431 h 881669"/>
              <a:gd name="csX26" fmla="*/ 6180157 w 7221941"/>
              <a:gd name="csY26" fmla="*/ 621606 h 881669"/>
              <a:gd name="csX27" fmla="*/ 6125399 w 7221941"/>
              <a:gd name="csY27" fmla="*/ 719382 h 881669"/>
              <a:gd name="csX28" fmla="*/ 6069606 w 7221941"/>
              <a:gd name="csY28" fmla="*/ 805275 h 881669"/>
              <a:gd name="csX29" fmla="*/ 6014728 w 7221941"/>
              <a:gd name="csY29" fmla="*/ 861293 h 881669"/>
              <a:gd name="csX30" fmla="*/ 5959151 w 7221941"/>
              <a:gd name="csY30" fmla="*/ 881669 h 881669"/>
              <a:gd name="csX31" fmla="*/ 5904283 w 7221941"/>
              <a:gd name="csY31" fmla="*/ 861306 h 881669"/>
              <a:gd name="csX32" fmla="*/ 5846578 w 7221941"/>
              <a:gd name="csY32" fmla="*/ 802197 h 881669"/>
              <a:gd name="csX33" fmla="*/ 5793457 w 7221941"/>
              <a:gd name="csY33" fmla="*/ 721039 h 881669"/>
              <a:gd name="csX34" fmla="*/ 5738764 w 7221941"/>
              <a:gd name="csY34" fmla="*/ 620726 h 881669"/>
              <a:gd name="csX35" fmla="*/ 5683341 w 7221941"/>
              <a:gd name="csY35" fmla="*/ 520645 h 881669"/>
              <a:gd name="csX36" fmla="*/ 5628277 w 7221941"/>
              <a:gd name="csY36" fmla="*/ 436359 h 881669"/>
              <a:gd name="csX37" fmla="*/ 5573071 w 7221941"/>
              <a:gd name="csY37" fmla="*/ 380366 h 881669"/>
              <a:gd name="csX38" fmla="*/ 5517669 w 7221941"/>
              <a:gd name="csY38" fmla="*/ 360182 h 881669"/>
              <a:gd name="csX39" fmla="*/ 5462627 w 7221941"/>
              <a:gd name="csY39" fmla="*/ 380777 h 881669"/>
              <a:gd name="csX40" fmla="*/ 5408320 w 7221941"/>
              <a:gd name="csY40" fmla="*/ 435784 h 881669"/>
              <a:gd name="csX41" fmla="*/ 5352208 w 7221941"/>
              <a:gd name="csY41" fmla="*/ 521388 h 881669"/>
              <a:gd name="csX42" fmla="*/ 5297959 w 7221941"/>
              <a:gd name="csY42" fmla="*/ 621151 h 881669"/>
              <a:gd name="csX43" fmla="*/ 5297594 w 7221941"/>
              <a:gd name="csY43" fmla="*/ 620636 h 881669"/>
              <a:gd name="csX44" fmla="*/ 5297324 w 7221941"/>
              <a:gd name="csY44" fmla="*/ 621606 h 881669"/>
              <a:gd name="csX45" fmla="*/ 5242567 w 7221941"/>
              <a:gd name="csY45" fmla="*/ 719382 h 881669"/>
              <a:gd name="csX46" fmla="*/ 5186773 w 7221941"/>
              <a:gd name="csY46" fmla="*/ 805275 h 881669"/>
              <a:gd name="csX47" fmla="*/ 5131895 w 7221941"/>
              <a:gd name="csY47" fmla="*/ 861292 h 881669"/>
              <a:gd name="csX48" fmla="*/ 5076318 w 7221941"/>
              <a:gd name="csY48" fmla="*/ 881669 h 881669"/>
              <a:gd name="csX49" fmla="*/ 5021451 w 7221941"/>
              <a:gd name="csY49" fmla="*/ 861306 h 881669"/>
              <a:gd name="csX50" fmla="*/ 4963746 w 7221941"/>
              <a:gd name="csY50" fmla="*/ 802197 h 881669"/>
              <a:gd name="csX51" fmla="*/ 4910624 w 7221941"/>
              <a:gd name="csY51" fmla="*/ 721039 h 881669"/>
              <a:gd name="csX52" fmla="*/ 4855932 w 7221941"/>
              <a:gd name="csY52" fmla="*/ 620726 h 881669"/>
              <a:gd name="csX53" fmla="*/ 4800508 w 7221941"/>
              <a:gd name="csY53" fmla="*/ 520645 h 881669"/>
              <a:gd name="csX54" fmla="*/ 4745443 w 7221941"/>
              <a:gd name="csY54" fmla="*/ 436359 h 881669"/>
              <a:gd name="csX55" fmla="*/ 4690239 w 7221941"/>
              <a:gd name="csY55" fmla="*/ 380365 h 881669"/>
              <a:gd name="csX56" fmla="*/ 4634836 w 7221941"/>
              <a:gd name="csY56" fmla="*/ 360181 h 881669"/>
              <a:gd name="csX57" fmla="*/ 4579794 w 7221941"/>
              <a:gd name="csY57" fmla="*/ 380777 h 881669"/>
              <a:gd name="csX58" fmla="*/ 4525487 w 7221941"/>
              <a:gd name="csY58" fmla="*/ 435784 h 881669"/>
              <a:gd name="csX59" fmla="*/ 4469375 w 7221941"/>
              <a:gd name="csY59" fmla="*/ 521388 h 881669"/>
              <a:gd name="csX60" fmla="*/ 4415126 w 7221941"/>
              <a:gd name="csY60" fmla="*/ 621151 h 881669"/>
              <a:gd name="csX61" fmla="*/ 4415122 w 7221941"/>
              <a:gd name="csY61" fmla="*/ 620431 h 881669"/>
              <a:gd name="csX62" fmla="*/ 4414670 w 7221941"/>
              <a:gd name="csY62" fmla="*/ 621606 h 881669"/>
              <a:gd name="csX63" fmla="*/ 4359913 w 7221941"/>
              <a:gd name="csY63" fmla="*/ 719382 h 881669"/>
              <a:gd name="csX64" fmla="*/ 4304119 w 7221941"/>
              <a:gd name="csY64" fmla="*/ 805275 h 881669"/>
              <a:gd name="csX65" fmla="*/ 4249241 w 7221941"/>
              <a:gd name="csY65" fmla="*/ 861293 h 881669"/>
              <a:gd name="csX66" fmla="*/ 4193665 w 7221941"/>
              <a:gd name="csY66" fmla="*/ 881669 h 881669"/>
              <a:gd name="csX67" fmla="*/ 4138797 w 7221941"/>
              <a:gd name="csY67" fmla="*/ 861306 h 881669"/>
              <a:gd name="csX68" fmla="*/ 4081092 w 7221941"/>
              <a:gd name="csY68" fmla="*/ 802197 h 881669"/>
              <a:gd name="csX69" fmla="*/ 4027971 w 7221941"/>
              <a:gd name="csY69" fmla="*/ 721039 h 881669"/>
              <a:gd name="csX70" fmla="*/ 3973278 w 7221941"/>
              <a:gd name="csY70" fmla="*/ 620726 h 881669"/>
              <a:gd name="csX71" fmla="*/ 3917854 w 7221941"/>
              <a:gd name="csY71" fmla="*/ 520645 h 881669"/>
              <a:gd name="csX72" fmla="*/ 3862790 w 7221941"/>
              <a:gd name="csY72" fmla="*/ 436359 h 881669"/>
              <a:gd name="csX73" fmla="*/ 3807585 w 7221941"/>
              <a:gd name="csY73" fmla="*/ 380366 h 881669"/>
              <a:gd name="csX74" fmla="*/ 3752182 w 7221941"/>
              <a:gd name="csY74" fmla="*/ 360182 h 881669"/>
              <a:gd name="csX75" fmla="*/ 3697141 w 7221941"/>
              <a:gd name="csY75" fmla="*/ 380777 h 881669"/>
              <a:gd name="csX76" fmla="*/ 3642833 w 7221941"/>
              <a:gd name="csY76" fmla="*/ 435784 h 881669"/>
              <a:gd name="csX77" fmla="*/ 3586722 w 7221941"/>
              <a:gd name="csY77" fmla="*/ 521388 h 881669"/>
              <a:gd name="csX78" fmla="*/ 3532473 w 7221941"/>
              <a:gd name="csY78" fmla="*/ 621151 h 881669"/>
              <a:gd name="csX79" fmla="*/ 3531033 w 7221941"/>
              <a:gd name="csY79" fmla="*/ 619119 h 881669"/>
              <a:gd name="csX80" fmla="*/ 3530338 w 7221941"/>
              <a:gd name="csY80" fmla="*/ 621606 h 881669"/>
              <a:gd name="csX81" fmla="*/ 3475581 w 7221941"/>
              <a:gd name="csY81" fmla="*/ 719382 h 881669"/>
              <a:gd name="csX82" fmla="*/ 3419788 w 7221941"/>
              <a:gd name="csY82" fmla="*/ 805275 h 881669"/>
              <a:gd name="csX83" fmla="*/ 3364909 w 7221941"/>
              <a:gd name="csY83" fmla="*/ 861292 h 881669"/>
              <a:gd name="csX84" fmla="*/ 3309332 w 7221941"/>
              <a:gd name="csY84" fmla="*/ 881669 h 881669"/>
              <a:gd name="csX85" fmla="*/ 3254465 w 7221941"/>
              <a:gd name="csY85" fmla="*/ 861306 h 881669"/>
              <a:gd name="csX86" fmla="*/ 3196760 w 7221941"/>
              <a:gd name="csY86" fmla="*/ 802197 h 881669"/>
              <a:gd name="csX87" fmla="*/ 3143638 w 7221941"/>
              <a:gd name="csY87" fmla="*/ 721039 h 881669"/>
              <a:gd name="csX88" fmla="*/ 3088946 w 7221941"/>
              <a:gd name="csY88" fmla="*/ 620726 h 881669"/>
              <a:gd name="csX89" fmla="*/ 3033522 w 7221941"/>
              <a:gd name="csY89" fmla="*/ 520645 h 881669"/>
              <a:gd name="csX90" fmla="*/ 2978458 w 7221941"/>
              <a:gd name="csY90" fmla="*/ 436359 h 881669"/>
              <a:gd name="csX91" fmla="*/ 2923253 w 7221941"/>
              <a:gd name="csY91" fmla="*/ 380365 h 881669"/>
              <a:gd name="csX92" fmla="*/ 2867850 w 7221941"/>
              <a:gd name="csY92" fmla="*/ 360181 h 881669"/>
              <a:gd name="csX93" fmla="*/ 2812809 w 7221941"/>
              <a:gd name="csY93" fmla="*/ 380777 h 881669"/>
              <a:gd name="csX94" fmla="*/ 2758501 w 7221941"/>
              <a:gd name="csY94" fmla="*/ 435784 h 881669"/>
              <a:gd name="csX95" fmla="*/ 2702390 w 7221941"/>
              <a:gd name="csY95" fmla="*/ 521388 h 881669"/>
              <a:gd name="csX96" fmla="*/ 2648141 w 7221941"/>
              <a:gd name="csY96" fmla="*/ 621151 h 881669"/>
              <a:gd name="csX97" fmla="*/ 2648137 w 7221941"/>
              <a:gd name="csY97" fmla="*/ 620431 h 881669"/>
              <a:gd name="csX98" fmla="*/ 2647684 w 7221941"/>
              <a:gd name="csY98" fmla="*/ 621606 h 881669"/>
              <a:gd name="csX99" fmla="*/ 2592927 w 7221941"/>
              <a:gd name="csY99" fmla="*/ 719382 h 881669"/>
              <a:gd name="csX100" fmla="*/ 2537133 w 7221941"/>
              <a:gd name="csY100" fmla="*/ 805275 h 881669"/>
              <a:gd name="csX101" fmla="*/ 2482256 w 7221941"/>
              <a:gd name="csY101" fmla="*/ 861293 h 881669"/>
              <a:gd name="csX102" fmla="*/ 2426679 w 7221941"/>
              <a:gd name="csY102" fmla="*/ 881669 h 881669"/>
              <a:gd name="csX103" fmla="*/ 2371811 w 7221941"/>
              <a:gd name="csY103" fmla="*/ 861306 h 881669"/>
              <a:gd name="csX104" fmla="*/ 2314106 w 7221941"/>
              <a:gd name="csY104" fmla="*/ 802197 h 881669"/>
              <a:gd name="csX105" fmla="*/ 2260985 w 7221941"/>
              <a:gd name="csY105" fmla="*/ 721039 h 881669"/>
              <a:gd name="csX106" fmla="*/ 2206292 w 7221941"/>
              <a:gd name="csY106" fmla="*/ 620726 h 881669"/>
              <a:gd name="csX107" fmla="*/ 2150869 w 7221941"/>
              <a:gd name="csY107" fmla="*/ 520645 h 881669"/>
              <a:gd name="csX108" fmla="*/ 2095804 w 7221941"/>
              <a:gd name="csY108" fmla="*/ 436359 h 881669"/>
              <a:gd name="csX109" fmla="*/ 2040599 w 7221941"/>
              <a:gd name="csY109" fmla="*/ 380366 h 881669"/>
              <a:gd name="csX110" fmla="*/ 1985197 w 7221941"/>
              <a:gd name="csY110" fmla="*/ 360182 h 881669"/>
              <a:gd name="csX111" fmla="*/ 1930155 w 7221941"/>
              <a:gd name="csY111" fmla="*/ 380777 h 881669"/>
              <a:gd name="csX112" fmla="*/ 1875848 w 7221941"/>
              <a:gd name="csY112" fmla="*/ 435784 h 881669"/>
              <a:gd name="csX113" fmla="*/ 1819736 w 7221941"/>
              <a:gd name="csY113" fmla="*/ 521388 h 881669"/>
              <a:gd name="csX114" fmla="*/ 1765487 w 7221941"/>
              <a:gd name="csY114" fmla="*/ 621151 h 881669"/>
              <a:gd name="csX115" fmla="*/ 1765122 w 7221941"/>
              <a:gd name="csY115" fmla="*/ 620636 h 881669"/>
              <a:gd name="csX116" fmla="*/ 1764852 w 7221941"/>
              <a:gd name="csY116" fmla="*/ 621606 h 881669"/>
              <a:gd name="csX117" fmla="*/ 1710094 w 7221941"/>
              <a:gd name="csY117" fmla="*/ 719382 h 881669"/>
              <a:gd name="csX118" fmla="*/ 1654301 w 7221941"/>
              <a:gd name="csY118" fmla="*/ 805275 h 881669"/>
              <a:gd name="csX119" fmla="*/ 1599423 w 7221941"/>
              <a:gd name="csY119" fmla="*/ 861292 h 881669"/>
              <a:gd name="csX120" fmla="*/ 1543846 w 7221941"/>
              <a:gd name="csY120" fmla="*/ 881669 h 881669"/>
              <a:gd name="csX121" fmla="*/ 1488978 w 7221941"/>
              <a:gd name="csY121" fmla="*/ 861306 h 881669"/>
              <a:gd name="csX122" fmla="*/ 1431273 w 7221941"/>
              <a:gd name="csY122" fmla="*/ 802197 h 881669"/>
              <a:gd name="csX123" fmla="*/ 1378152 w 7221941"/>
              <a:gd name="csY123" fmla="*/ 721039 h 881669"/>
              <a:gd name="csX124" fmla="*/ 1323460 w 7221941"/>
              <a:gd name="csY124" fmla="*/ 620726 h 881669"/>
              <a:gd name="csX125" fmla="*/ 1268035 w 7221941"/>
              <a:gd name="csY125" fmla="*/ 520645 h 881669"/>
              <a:gd name="csX126" fmla="*/ 1212971 w 7221941"/>
              <a:gd name="csY126" fmla="*/ 436359 h 881669"/>
              <a:gd name="csX127" fmla="*/ 1157767 w 7221941"/>
              <a:gd name="csY127" fmla="*/ 380365 h 881669"/>
              <a:gd name="csX128" fmla="*/ 1102364 w 7221941"/>
              <a:gd name="csY128" fmla="*/ 360181 h 881669"/>
              <a:gd name="csX129" fmla="*/ 1047322 w 7221941"/>
              <a:gd name="csY129" fmla="*/ 380777 h 881669"/>
              <a:gd name="csX130" fmla="*/ 993015 w 7221941"/>
              <a:gd name="csY130" fmla="*/ 435784 h 881669"/>
              <a:gd name="csX131" fmla="*/ 936903 w 7221941"/>
              <a:gd name="csY131" fmla="*/ 521388 h 881669"/>
              <a:gd name="csX132" fmla="*/ 882654 w 7221941"/>
              <a:gd name="csY132" fmla="*/ 621151 h 881669"/>
              <a:gd name="csX133" fmla="*/ 882650 w 7221941"/>
              <a:gd name="csY133" fmla="*/ 620431 h 881669"/>
              <a:gd name="csX134" fmla="*/ 882198 w 7221941"/>
              <a:gd name="csY134" fmla="*/ 621606 h 881669"/>
              <a:gd name="csX135" fmla="*/ 827441 w 7221941"/>
              <a:gd name="csY135" fmla="*/ 719382 h 881669"/>
              <a:gd name="csX136" fmla="*/ 771647 w 7221941"/>
              <a:gd name="csY136" fmla="*/ 805275 h 881669"/>
              <a:gd name="csX137" fmla="*/ 716769 w 7221941"/>
              <a:gd name="csY137" fmla="*/ 861293 h 881669"/>
              <a:gd name="csX138" fmla="*/ 661192 w 7221941"/>
              <a:gd name="csY138" fmla="*/ 881669 h 881669"/>
              <a:gd name="csX139" fmla="*/ 606325 w 7221941"/>
              <a:gd name="csY139" fmla="*/ 861306 h 881669"/>
              <a:gd name="csX140" fmla="*/ 548620 w 7221941"/>
              <a:gd name="csY140" fmla="*/ 802197 h 881669"/>
              <a:gd name="csX141" fmla="*/ 495499 w 7221941"/>
              <a:gd name="csY141" fmla="*/ 721039 h 881669"/>
              <a:gd name="csX142" fmla="*/ 440806 w 7221941"/>
              <a:gd name="csY142" fmla="*/ 620726 h 881669"/>
              <a:gd name="csX143" fmla="*/ 385382 w 7221941"/>
              <a:gd name="csY143" fmla="*/ 520645 h 881669"/>
              <a:gd name="csX144" fmla="*/ 330318 w 7221941"/>
              <a:gd name="csY144" fmla="*/ 436359 h 881669"/>
              <a:gd name="csX145" fmla="*/ 275113 w 7221941"/>
              <a:gd name="csY145" fmla="*/ 380366 h 881669"/>
              <a:gd name="csX146" fmla="*/ 219710 w 7221941"/>
              <a:gd name="csY146" fmla="*/ 360182 h 881669"/>
              <a:gd name="csX147" fmla="*/ 164668 w 7221941"/>
              <a:gd name="csY147" fmla="*/ 380777 h 881669"/>
              <a:gd name="csX148" fmla="*/ 110361 w 7221941"/>
              <a:gd name="csY148" fmla="*/ 435784 h 881669"/>
              <a:gd name="csX149" fmla="*/ 54250 w 7221941"/>
              <a:gd name="csY149" fmla="*/ 521388 h 881669"/>
              <a:gd name="csX150" fmla="*/ 0 w 7221941"/>
              <a:gd name="csY150" fmla="*/ 621151 h 881669"/>
              <a:gd name="csX0" fmla="*/ 3287341 w 7221941"/>
              <a:gd name="csY0" fmla="*/ 16935 h 881669"/>
              <a:gd name="csX1" fmla="*/ 3340096 w 7221941"/>
              <a:gd name="csY1" fmla="*/ 18923 h 881669"/>
              <a:gd name="csX2" fmla="*/ 5054327 w 7221941"/>
              <a:gd name="csY2" fmla="*/ 16935 h 881669"/>
              <a:gd name="csX3" fmla="*/ 5106878 w 7221941"/>
              <a:gd name="csY3" fmla="*/ 18097 h 881669"/>
              <a:gd name="csX4" fmla="*/ 5125890 w 7221941"/>
              <a:gd name="csY4" fmla="*/ 5967 h 881669"/>
              <a:gd name="csX5" fmla="*/ 5161845 w 7221941"/>
              <a:gd name="csY5" fmla="*/ 0 h 881669"/>
              <a:gd name="csX6" fmla="*/ 7221941 w 7221941"/>
              <a:gd name="csY6" fmla="*/ 51611 h 881669"/>
              <a:gd name="csX7" fmla="*/ 7062810 w 7221941"/>
              <a:gd name="csY7" fmla="*/ 621606 h 881669"/>
              <a:gd name="csX8" fmla="*/ 7008053 w 7221941"/>
              <a:gd name="csY8" fmla="*/ 719382 h 881669"/>
              <a:gd name="csX9" fmla="*/ 6952260 w 7221941"/>
              <a:gd name="csY9" fmla="*/ 805275 h 881669"/>
              <a:gd name="csX10" fmla="*/ 6897381 w 7221941"/>
              <a:gd name="csY10" fmla="*/ 861292 h 881669"/>
              <a:gd name="csX11" fmla="*/ 6841804 w 7221941"/>
              <a:gd name="csY11" fmla="*/ 881669 h 881669"/>
              <a:gd name="csX12" fmla="*/ 6786937 w 7221941"/>
              <a:gd name="csY12" fmla="*/ 861306 h 881669"/>
              <a:gd name="csX13" fmla="*/ 6729232 w 7221941"/>
              <a:gd name="csY13" fmla="*/ 802197 h 881669"/>
              <a:gd name="csX14" fmla="*/ 6676111 w 7221941"/>
              <a:gd name="csY14" fmla="*/ 721039 h 881669"/>
              <a:gd name="csX15" fmla="*/ 6621418 w 7221941"/>
              <a:gd name="csY15" fmla="*/ 620726 h 881669"/>
              <a:gd name="csX16" fmla="*/ 6565994 w 7221941"/>
              <a:gd name="csY16" fmla="*/ 520645 h 881669"/>
              <a:gd name="csX17" fmla="*/ 6510930 w 7221941"/>
              <a:gd name="csY17" fmla="*/ 436359 h 881669"/>
              <a:gd name="csX18" fmla="*/ 6455725 w 7221941"/>
              <a:gd name="csY18" fmla="*/ 380365 h 881669"/>
              <a:gd name="csX19" fmla="*/ 6400323 w 7221941"/>
              <a:gd name="csY19" fmla="*/ 360181 h 881669"/>
              <a:gd name="csX20" fmla="*/ 6345281 w 7221941"/>
              <a:gd name="csY20" fmla="*/ 380777 h 881669"/>
              <a:gd name="csX21" fmla="*/ 6290973 w 7221941"/>
              <a:gd name="csY21" fmla="*/ 435784 h 881669"/>
              <a:gd name="csX22" fmla="*/ 6234862 w 7221941"/>
              <a:gd name="csY22" fmla="*/ 521388 h 881669"/>
              <a:gd name="csX23" fmla="*/ 6180613 w 7221941"/>
              <a:gd name="csY23" fmla="*/ 621151 h 881669"/>
              <a:gd name="csX24" fmla="*/ 6180609 w 7221941"/>
              <a:gd name="csY24" fmla="*/ 620431 h 881669"/>
              <a:gd name="csX25" fmla="*/ 6180157 w 7221941"/>
              <a:gd name="csY25" fmla="*/ 621606 h 881669"/>
              <a:gd name="csX26" fmla="*/ 6125399 w 7221941"/>
              <a:gd name="csY26" fmla="*/ 719382 h 881669"/>
              <a:gd name="csX27" fmla="*/ 6069606 w 7221941"/>
              <a:gd name="csY27" fmla="*/ 805275 h 881669"/>
              <a:gd name="csX28" fmla="*/ 6014728 w 7221941"/>
              <a:gd name="csY28" fmla="*/ 861293 h 881669"/>
              <a:gd name="csX29" fmla="*/ 5959151 w 7221941"/>
              <a:gd name="csY29" fmla="*/ 881669 h 881669"/>
              <a:gd name="csX30" fmla="*/ 5904283 w 7221941"/>
              <a:gd name="csY30" fmla="*/ 861306 h 881669"/>
              <a:gd name="csX31" fmla="*/ 5846578 w 7221941"/>
              <a:gd name="csY31" fmla="*/ 802197 h 881669"/>
              <a:gd name="csX32" fmla="*/ 5793457 w 7221941"/>
              <a:gd name="csY32" fmla="*/ 721039 h 881669"/>
              <a:gd name="csX33" fmla="*/ 5738764 w 7221941"/>
              <a:gd name="csY33" fmla="*/ 620726 h 881669"/>
              <a:gd name="csX34" fmla="*/ 5683341 w 7221941"/>
              <a:gd name="csY34" fmla="*/ 520645 h 881669"/>
              <a:gd name="csX35" fmla="*/ 5628277 w 7221941"/>
              <a:gd name="csY35" fmla="*/ 436359 h 881669"/>
              <a:gd name="csX36" fmla="*/ 5573071 w 7221941"/>
              <a:gd name="csY36" fmla="*/ 380366 h 881669"/>
              <a:gd name="csX37" fmla="*/ 5517669 w 7221941"/>
              <a:gd name="csY37" fmla="*/ 360182 h 881669"/>
              <a:gd name="csX38" fmla="*/ 5462627 w 7221941"/>
              <a:gd name="csY38" fmla="*/ 380777 h 881669"/>
              <a:gd name="csX39" fmla="*/ 5408320 w 7221941"/>
              <a:gd name="csY39" fmla="*/ 435784 h 881669"/>
              <a:gd name="csX40" fmla="*/ 5352208 w 7221941"/>
              <a:gd name="csY40" fmla="*/ 521388 h 881669"/>
              <a:gd name="csX41" fmla="*/ 5297959 w 7221941"/>
              <a:gd name="csY41" fmla="*/ 621151 h 881669"/>
              <a:gd name="csX42" fmla="*/ 5297594 w 7221941"/>
              <a:gd name="csY42" fmla="*/ 620636 h 881669"/>
              <a:gd name="csX43" fmla="*/ 5297324 w 7221941"/>
              <a:gd name="csY43" fmla="*/ 621606 h 881669"/>
              <a:gd name="csX44" fmla="*/ 5242567 w 7221941"/>
              <a:gd name="csY44" fmla="*/ 719382 h 881669"/>
              <a:gd name="csX45" fmla="*/ 5186773 w 7221941"/>
              <a:gd name="csY45" fmla="*/ 805275 h 881669"/>
              <a:gd name="csX46" fmla="*/ 5131895 w 7221941"/>
              <a:gd name="csY46" fmla="*/ 861292 h 881669"/>
              <a:gd name="csX47" fmla="*/ 5076318 w 7221941"/>
              <a:gd name="csY47" fmla="*/ 881669 h 881669"/>
              <a:gd name="csX48" fmla="*/ 5021451 w 7221941"/>
              <a:gd name="csY48" fmla="*/ 861306 h 881669"/>
              <a:gd name="csX49" fmla="*/ 4963746 w 7221941"/>
              <a:gd name="csY49" fmla="*/ 802197 h 881669"/>
              <a:gd name="csX50" fmla="*/ 4910624 w 7221941"/>
              <a:gd name="csY50" fmla="*/ 721039 h 881669"/>
              <a:gd name="csX51" fmla="*/ 4855932 w 7221941"/>
              <a:gd name="csY51" fmla="*/ 620726 h 881669"/>
              <a:gd name="csX52" fmla="*/ 4800508 w 7221941"/>
              <a:gd name="csY52" fmla="*/ 520645 h 881669"/>
              <a:gd name="csX53" fmla="*/ 4745443 w 7221941"/>
              <a:gd name="csY53" fmla="*/ 436359 h 881669"/>
              <a:gd name="csX54" fmla="*/ 4690239 w 7221941"/>
              <a:gd name="csY54" fmla="*/ 380365 h 881669"/>
              <a:gd name="csX55" fmla="*/ 4634836 w 7221941"/>
              <a:gd name="csY55" fmla="*/ 360181 h 881669"/>
              <a:gd name="csX56" fmla="*/ 4579794 w 7221941"/>
              <a:gd name="csY56" fmla="*/ 380777 h 881669"/>
              <a:gd name="csX57" fmla="*/ 4525487 w 7221941"/>
              <a:gd name="csY57" fmla="*/ 435784 h 881669"/>
              <a:gd name="csX58" fmla="*/ 4469375 w 7221941"/>
              <a:gd name="csY58" fmla="*/ 521388 h 881669"/>
              <a:gd name="csX59" fmla="*/ 4415126 w 7221941"/>
              <a:gd name="csY59" fmla="*/ 621151 h 881669"/>
              <a:gd name="csX60" fmla="*/ 4415122 w 7221941"/>
              <a:gd name="csY60" fmla="*/ 620431 h 881669"/>
              <a:gd name="csX61" fmla="*/ 4414670 w 7221941"/>
              <a:gd name="csY61" fmla="*/ 621606 h 881669"/>
              <a:gd name="csX62" fmla="*/ 4359913 w 7221941"/>
              <a:gd name="csY62" fmla="*/ 719382 h 881669"/>
              <a:gd name="csX63" fmla="*/ 4304119 w 7221941"/>
              <a:gd name="csY63" fmla="*/ 805275 h 881669"/>
              <a:gd name="csX64" fmla="*/ 4249241 w 7221941"/>
              <a:gd name="csY64" fmla="*/ 861293 h 881669"/>
              <a:gd name="csX65" fmla="*/ 4193665 w 7221941"/>
              <a:gd name="csY65" fmla="*/ 881669 h 881669"/>
              <a:gd name="csX66" fmla="*/ 4138797 w 7221941"/>
              <a:gd name="csY66" fmla="*/ 861306 h 881669"/>
              <a:gd name="csX67" fmla="*/ 4081092 w 7221941"/>
              <a:gd name="csY67" fmla="*/ 802197 h 881669"/>
              <a:gd name="csX68" fmla="*/ 4027971 w 7221941"/>
              <a:gd name="csY68" fmla="*/ 721039 h 881669"/>
              <a:gd name="csX69" fmla="*/ 3973278 w 7221941"/>
              <a:gd name="csY69" fmla="*/ 620726 h 881669"/>
              <a:gd name="csX70" fmla="*/ 3917854 w 7221941"/>
              <a:gd name="csY70" fmla="*/ 520645 h 881669"/>
              <a:gd name="csX71" fmla="*/ 3862790 w 7221941"/>
              <a:gd name="csY71" fmla="*/ 436359 h 881669"/>
              <a:gd name="csX72" fmla="*/ 3807585 w 7221941"/>
              <a:gd name="csY72" fmla="*/ 380366 h 881669"/>
              <a:gd name="csX73" fmla="*/ 3752182 w 7221941"/>
              <a:gd name="csY73" fmla="*/ 360182 h 881669"/>
              <a:gd name="csX74" fmla="*/ 3697141 w 7221941"/>
              <a:gd name="csY74" fmla="*/ 380777 h 881669"/>
              <a:gd name="csX75" fmla="*/ 3642833 w 7221941"/>
              <a:gd name="csY75" fmla="*/ 435784 h 881669"/>
              <a:gd name="csX76" fmla="*/ 3586722 w 7221941"/>
              <a:gd name="csY76" fmla="*/ 521388 h 881669"/>
              <a:gd name="csX77" fmla="*/ 3532473 w 7221941"/>
              <a:gd name="csY77" fmla="*/ 621151 h 881669"/>
              <a:gd name="csX78" fmla="*/ 3531033 w 7221941"/>
              <a:gd name="csY78" fmla="*/ 619119 h 881669"/>
              <a:gd name="csX79" fmla="*/ 3530338 w 7221941"/>
              <a:gd name="csY79" fmla="*/ 621606 h 881669"/>
              <a:gd name="csX80" fmla="*/ 3475581 w 7221941"/>
              <a:gd name="csY80" fmla="*/ 719382 h 881669"/>
              <a:gd name="csX81" fmla="*/ 3419788 w 7221941"/>
              <a:gd name="csY81" fmla="*/ 805275 h 881669"/>
              <a:gd name="csX82" fmla="*/ 3364909 w 7221941"/>
              <a:gd name="csY82" fmla="*/ 861292 h 881669"/>
              <a:gd name="csX83" fmla="*/ 3309332 w 7221941"/>
              <a:gd name="csY83" fmla="*/ 881669 h 881669"/>
              <a:gd name="csX84" fmla="*/ 3254465 w 7221941"/>
              <a:gd name="csY84" fmla="*/ 861306 h 881669"/>
              <a:gd name="csX85" fmla="*/ 3196760 w 7221941"/>
              <a:gd name="csY85" fmla="*/ 802197 h 881669"/>
              <a:gd name="csX86" fmla="*/ 3143638 w 7221941"/>
              <a:gd name="csY86" fmla="*/ 721039 h 881669"/>
              <a:gd name="csX87" fmla="*/ 3088946 w 7221941"/>
              <a:gd name="csY87" fmla="*/ 620726 h 881669"/>
              <a:gd name="csX88" fmla="*/ 3033522 w 7221941"/>
              <a:gd name="csY88" fmla="*/ 520645 h 881669"/>
              <a:gd name="csX89" fmla="*/ 2978458 w 7221941"/>
              <a:gd name="csY89" fmla="*/ 436359 h 881669"/>
              <a:gd name="csX90" fmla="*/ 2923253 w 7221941"/>
              <a:gd name="csY90" fmla="*/ 380365 h 881669"/>
              <a:gd name="csX91" fmla="*/ 2867850 w 7221941"/>
              <a:gd name="csY91" fmla="*/ 360181 h 881669"/>
              <a:gd name="csX92" fmla="*/ 2812809 w 7221941"/>
              <a:gd name="csY92" fmla="*/ 380777 h 881669"/>
              <a:gd name="csX93" fmla="*/ 2758501 w 7221941"/>
              <a:gd name="csY93" fmla="*/ 435784 h 881669"/>
              <a:gd name="csX94" fmla="*/ 2702390 w 7221941"/>
              <a:gd name="csY94" fmla="*/ 521388 h 881669"/>
              <a:gd name="csX95" fmla="*/ 2648141 w 7221941"/>
              <a:gd name="csY95" fmla="*/ 621151 h 881669"/>
              <a:gd name="csX96" fmla="*/ 2648137 w 7221941"/>
              <a:gd name="csY96" fmla="*/ 620431 h 881669"/>
              <a:gd name="csX97" fmla="*/ 2647684 w 7221941"/>
              <a:gd name="csY97" fmla="*/ 621606 h 881669"/>
              <a:gd name="csX98" fmla="*/ 2592927 w 7221941"/>
              <a:gd name="csY98" fmla="*/ 719382 h 881669"/>
              <a:gd name="csX99" fmla="*/ 2537133 w 7221941"/>
              <a:gd name="csY99" fmla="*/ 805275 h 881669"/>
              <a:gd name="csX100" fmla="*/ 2482256 w 7221941"/>
              <a:gd name="csY100" fmla="*/ 861293 h 881669"/>
              <a:gd name="csX101" fmla="*/ 2426679 w 7221941"/>
              <a:gd name="csY101" fmla="*/ 881669 h 881669"/>
              <a:gd name="csX102" fmla="*/ 2371811 w 7221941"/>
              <a:gd name="csY102" fmla="*/ 861306 h 881669"/>
              <a:gd name="csX103" fmla="*/ 2314106 w 7221941"/>
              <a:gd name="csY103" fmla="*/ 802197 h 881669"/>
              <a:gd name="csX104" fmla="*/ 2260985 w 7221941"/>
              <a:gd name="csY104" fmla="*/ 721039 h 881669"/>
              <a:gd name="csX105" fmla="*/ 2206292 w 7221941"/>
              <a:gd name="csY105" fmla="*/ 620726 h 881669"/>
              <a:gd name="csX106" fmla="*/ 2150869 w 7221941"/>
              <a:gd name="csY106" fmla="*/ 520645 h 881669"/>
              <a:gd name="csX107" fmla="*/ 2095804 w 7221941"/>
              <a:gd name="csY107" fmla="*/ 436359 h 881669"/>
              <a:gd name="csX108" fmla="*/ 2040599 w 7221941"/>
              <a:gd name="csY108" fmla="*/ 380366 h 881669"/>
              <a:gd name="csX109" fmla="*/ 1985197 w 7221941"/>
              <a:gd name="csY109" fmla="*/ 360182 h 881669"/>
              <a:gd name="csX110" fmla="*/ 1930155 w 7221941"/>
              <a:gd name="csY110" fmla="*/ 380777 h 881669"/>
              <a:gd name="csX111" fmla="*/ 1875848 w 7221941"/>
              <a:gd name="csY111" fmla="*/ 435784 h 881669"/>
              <a:gd name="csX112" fmla="*/ 1819736 w 7221941"/>
              <a:gd name="csY112" fmla="*/ 521388 h 881669"/>
              <a:gd name="csX113" fmla="*/ 1765487 w 7221941"/>
              <a:gd name="csY113" fmla="*/ 621151 h 881669"/>
              <a:gd name="csX114" fmla="*/ 1765122 w 7221941"/>
              <a:gd name="csY114" fmla="*/ 620636 h 881669"/>
              <a:gd name="csX115" fmla="*/ 1764852 w 7221941"/>
              <a:gd name="csY115" fmla="*/ 621606 h 881669"/>
              <a:gd name="csX116" fmla="*/ 1710094 w 7221941"/>
              <a:gd name="csY116" fmla="*/ 719382 h 881669"/>
              <a:gd name="csX117" fmla="*/ 1654301 w 7221941"/>
              <a:gd name="csY117" fmla="*/ 805275 h 881669"/>
              <a:gd name="csX118" fmla="*/ 1599423 w 7221941"/>
              <a:gd name="csY118" fmla="*/ 861292 h 881669"/>
              <a:gd name="csX119" fmla="*/ 1543846 w 7221941"/>
              <a:gd name="csY119" fmla="*/ 881669 h 881669"/>
              <a:gd name="csX120" fmla="*/ 1488978 w 7221941"/>
              <a:gd name="csY120" fmla="*/ 861306 h 881669"/>
              <a:gd name="csX121" fmla="*/ 1431273 w 7221941"/>
              <a:gd name="csY121" fmla="*/ 802197 h 881669"/>
              <a:gd name="csX122" fmla="*/ 1378152 w 7221941"/>
              <a:gd name="csY122" fmla="*/ 721039 h 881669"/>
              <a:gd name="csX123" fmla="*/ 1323460 w 7221941"/>
              <a:gd name="csY123" fmla="*/ 620726 h 881669"/>
              <a:gd name="csX124" fmla="*/ 1268035 w 7221941"/>
              <a:gd name="csY124" fmla="*/ 520645 h 881669"/>
              <a:gd name="csX125" fmla="*/ 1212971 w 7221941"/>
              <a:gd name="csY125" fmla="*/ 436359 h 881669"/>
              <a:gd name="csX126" fmla="*/ 1157767 w 7221941"/>
              <a:gd name="csY126" fmla="*/ 380365 h 881669"/>
              <a:gd name="csX127" fmla="*/ 1102364 w 7221941"/>
              <a:gd name="csY127" fmla="*/ 360181 h 881669"/>
              <a:gd name="csX128" fmla="*/ 1047322 w 7221941"/>
              <a:gd name="csY128" fmla="*/ 380777 h 881669"/>
              <a:gd name="csX129" fmla="*/ 993015 w 7221941"/>
              <a:gd name="csY129" fmla="*/ 435784 h 881669"/>
              <a:gd name="csX130" fmla="*/ 936903 w 7221941"/>
              <a:gd name="csY130" fmla="*/ 521388 h 881669"/>
              <a:gd name="csX131" fmla="*/ 882654 w 7221941"/>
              <a:gd name="csY131" fmla="*/ 621151 h 881669"/>
              <a:gd name="csX132" fmla="*/ 882650 w 7221941"/>
              <a:gd name="csY132" fmla="*/ 620431 h 881669"/>
              <a:gd name="csX133" fmla="*/ 882198 w 7221941"/>
              <a:gd name="csY133" fmla="*/ 621606 h 881669"/>
              <a:gd name="csX134" fmla="*/ 827441 w 7221941"/>
              <a:gd name="csY134" fmla="*/ 719382 h 881669"/>
              <a:gd name="csX135" fmla="*/ 771647 w 7221941"/>
              <a:gd name="csY135" fmla="*/ 805275 h 881669"/>
              <a:gd name="csX136" fmla="*/ 716769 w 7221941"/>
              <a:gd name="csY136" fmla="*/ 861293 h 881669"/>
              <a:gd name="csX137" fmla="*/ 661192 w 7221941"/>
              <a:gd name="csY137" fmla="*/ 881669 h 881669"/>
              <a:gd name="csX138" fmla="*/ 606325 w 7221941"/>
              <a:gd name="csY138" fmla="*/ 861306 h 881669"/>
              <a:gd name="csX139" fmla="*/ 548620 w 7221941"/>
              <a:gd name="csY139" fmla="*/ 802197 h 881669"/>
              <a:gd name="csX140" fmla="*/ 495499 w 7221941"/>
              <a:gd name="csY140" fmla="*/ 721039 h 881669"/>
              <a:gd name="csX141" fmla="*/ 440806 w 7221941"/>
              <a:gd name="csY141" fmla="*/ 620726 h 881669"/>
              <a:gd name="csX142" fmla="*/ 385382 w 7221941"/>
              <a:gd name="csY142" fmla="*/ 520645 h 881669"/>
              <a:gd name="csX143" fmla="*/ 330318 w 7221941"/>
              <a:gd name="csY143" fmla="*/ 436359 h 881669"/>
              <a:gd name="csX144" fmla="*/ 275113 w 7221941"/>
              <a:gd name="csY144" fmla="*/ 380366 h 881669"/>
              <a:gd name="csX145" fmla="*/ 219710 w 7221941"/>
              <a:gd name="csY145" fmla="*/ 360182 h 881669"/>
              <a:gd name="csX146" fmla="*/ 164668 w 7221941"/>
              <a:gd name="csY146" fmla="*/ 380777 h 881669"/>
              <a:gd name="csX147" fmla="*/ 110361 w 7221941"/>
              <a:gd name="csY147" fmla="*/ 435784 h 881669"/>
              <a:gd name="csX148" fmla="*/ 54250 w 7221941"/>
              <a:gd name="csY148" fmla="*/ 521388 h 881669"/>
              <a:gd name="csX149" fmla="*/ 0 w 7221941"/>
              <a:gd name="csY149" fmla="*/ 621151 h 881669"/>
              <a:gd name="csX0" fmla="*/ 3287341 w 7221941"/>
              <a:gd name="csY0" fmla="*/ 16935 h 881669"/>
              <a:gd name="csX1" fmla="*/ 5054327 w 7221941"/>
              <a:gd name="csY1" fmla="*/ 16935 h 881669"/>
              <a:gd name="csX2" fmla="*/ 5106878 w 7221941"/>
              <a:gd name="csY2" fmla="*/ 18097 h 881669"/>
              <a:gd name="csX3" fmla="*/ 5125890 w 7221941"/>
              <a:gd name="csY3" fmla="*/ 5967 h 881669"/>
              <a:gd name="csX4" fmla="*/ 5161845 w 7221941"/>
              <a:gd name="csY4" fmla="*/ 0 h 881669"/>
              <a:gd name="csX5" fmla="*/ 7221941 w 7221941"/>
              <a:gd name="csY5" fmla="*/ 51611 h 881669"/>
              <a:gd name="csX6" fmla="*/ 7062810 w 7221941"/>
              <a:gd name="csY6" fmla="*/ 621606 h 881669"/>
              <a:gd name="csX7" fmla="*/ 7008053 w 7221941"/>
              <a:gd name="csY7" fmla="*/ 719382 h 881669"/>
              <a:gd name="csX8" fmla="*/ 6952260 w 7221941"/>
              <a:gd name="csY8" fmla="*/ 805275 h 881669"/>
              <a:gd name="csX9" fmla="*/ 6897381 w 7221941"/>
              <a:gd name="csY9" fmla="*/ 861292 h 881669"/>
              <a:gd name="csX10" fmla="*/ 6841804 w 7221941"/>
              <a:gd name="csY10" fmla="*/ 881669 h 881669"/>
              <a:gd name="csX11" fmla="*/ 6786937 w 7221941"/>
              <a:gd name="csY11" fmla="*/ 861306 h 881669"/>
              <a:gd name="csX12" fmla="*/ 6729232 w 7221941"/>
              <a:gd name="csY12" fmla="*/ 802197 h 881669"/>
              <a:gd name="csX13" fmla="*/ 6676111 w 7221941"/>
              <a:gd name="csY13" fmla="*/ 721039 h 881669"/>
              <a:gd name="csX14" fmla="*/ 6621418 w 7221941"/>
              <a:gd name="csY14" fmla="*/ 620726 h 881669"/>
              <a:gd name="csX15" fmla="*/ 6565994 w 7221941"/>
              <a:gd name="csY15" fmla="*/ 520645 h 881669"/>
              <a:gd name="csX16" fmla="*/ 6510930 w 7221941"/>
              <a:gd name="csY16" fmla="*/ 436359 h 881669"/>
              <a:gd name="csX17" fmla="*/ 6455725 w 7221941"/>
              <a:gd name="csY17" fmla="*/ 380365 h 881669"/>
              <a:gd name="csX18" fmla="*/ 6400323 w 7221941"/>
              <a:gd name="csY18" fmla="*/ 360181 h 881669"/>
              <a:gd name="csX19" fmla="*/ 6345281 w 7221941"/>
              <a:gd name="csY19" fmla="*/ 380777 h 881669"/>
              <a:gd name="csX20" fmla="*/ 6290973 w 7221941"/>
              <a:gd name="csY20" fmla="*/ 435784 h 881669"/>
              <a:gd name="csX21" fmla="*/ 6234862 w 7221941"/>
              <a:gd name="csY21" fmla="*/ 521388 h 881669"/>
              <a:gd name="csX22" fmla="*/ 6180613 w 7221941"/>
              <a:gd name="csY22" fmla="*/ 621151 h 881669"/>
              <a:gd name="csX23" fmla="*/ 6180609 w 7221941"/>
              <a:gd name="csY23" fmla="*/ 620431 h 881669"/>
              <a:gd name="csX24" fmla="*/ 6180157 w 7221941"/>
              <a:gd name="csY24" fmla="*/ 621606 h 881669"/>
              <a:gd name="csX25" fmla="*/ 6125399 w 7221941"/>
              <a:gd name="csY25" fmla="*/ 719382 h 881669"/>
              <a:gd name="csX26" fmla="*/ 6069606 w 7221941"/>
              <a:gd name="csY26" fmla="*/ 805275 h 881669"/>
              <a:gd name="csX27" fmla="*/ 6014728 w 7221941"/>
              <a:gd name="csY27" fmla="*/ 861293 h 881669"/>
              <a:gd name="csX28" fmla="*/ 5959151 w 7221941"/>
              <a:gd name="csY28" fmla="*/ 881669 h 881669"/>
              <a:gd name="csX29" fmla="*/ 5904283 w 7221941"/>
              <a:gd name="csY29" fmla="*/ 861306 h 881669"/>
              <a:gd name="csX30" fmla="*/ 5846578 w 7221941"/>
              <a:gd name="csY30" fmla="*/ 802197 h 881669"/>
              <a:gd name="csX31" fmla="*/ 5793457 w 7221941"/>
              <a:gd name="csY31" fmla="*/ 721039 h 881669"/>
              <a:gd name="csX32" fmla="*/ 5738764 w 7221941"/>
              <a:gd name="csY32" fmla="*/ 620726 h 881669"/>
              <a:gd name="csX33" fmla="*/ 5683341 w 7221941"/>
              <a:gd name="csY33" fmla="*/ 520645 h 881669"/>
              <a:gd name="csX34" fmla="*/ 5628277 w 7221941"/>
              <a:gd name="csY34" fmla="*/ 436359 h 881669"/>
              <a:gd name="csX35" fmla="*/ 5573071 w 7221941"/>
              <a:gd name="csY35" fmla="*/ 380366 h 881669"/>
              <a:gd name="csX36" fmla="*/ 5517669 w 7221941"/>
              <a:gd name="csY36" fmla="*/ 360182 h 881669"/>
              <a:gd name="csX37" fmla="*/ 5462627 w 7221941"/>
              <a:gd name="csY37" fmla="*/ 380777 h 881669"/>
              <a:gd name="csX38" fmla="*/ 5408320 w 7221941"/>
              <a:gd name="csY38" fmla="*/ 435784 h 881669"/>
              <a:gd name="csX39" fmla="*/ 5352208 w 7221941"/>
              <a:gd name="csY39" fmla="*/ 521388 h 881669"/>
              <a:gd name="csX40" fmla="*/ 5297959 w 7221941"/>
              <a:gd name="csY40" fmla="*/ 621151 h 881669"/>
              <a:gd name="csX41" fmla="*/ 5297594 w 7221941"/>
              <a:gd name="csY41" fmla="*/ 620636 h 881669"/>
              <a:gd name="csX42" fmla="*/ 5297324 w 7221941"/>
              <a:gd name="csY42" fmla="*/ 621606 h 881669"/>
              <a:gd name="csX43" fmla="*/ 5242567 w 7221941"/>
              <a:gd name="csY43" fmla="*/ 719382 h 881669"/>
              <a:gd name="csX44" fmla="*/ 5186773 w 7221941"/>
              <a:gd name="csY44" fmla="*/ 805275 h 881669"/>
              <a:gd name="csX45" fmla="*/ 5131895 w 7221941"/>
              <a:gd name="csY45" fmla="*/ 861292 h 881669"/>
              <a:gd name="csX46" fmla="*/ 5076318 w 7221941"/>
              <a:gd name="csY46" fmla="*/ 881669 h 881669"/>
              <a:gd name="csX47" fmla="*/ 5021451 w 7221941"/>
              <a:gd name="csY47" fmla="*/ 861306 h 881669"/>
              <a:gd name="csX48" fmla="*/ 4963746 w 7221941"/>
              <a:gd name="csY48" fmla="*/ 802197 h 881669"/>
              <a:gd name="csX49" fmla="*/ 4910624 w 7221941"/>
              <a:gd name="csY49" fmla="*/ 721039 h 881669"/>
              <a:gd name="csX50" fmla="*/ 4855932 w 7221941"/>
              <a:gd name="csY50" fmla="*/ 620726 h 881669"/>
              <a:gd name="csX51" fmla="*/ 4800508 w 7221941"/>
              <a:gd name="csY51" fmla="*/ 520645 h 881669"/>
              <a:gd name="csX52" fmla="*/ 4745443 w 7221941"/>
              <a:gd name="csY52" fmla="*/ 436359 h 881669"/>
              <a:gd name="csX53" fmla="*/ 4690239 w 7221941"/>
              <a:gd name="csY53" fmla="*/ 380365 h 881669"/>
              <a:gd name="csX54" fmla="*/ 4634836 w 7221941"/>
              <a:gd name="csY54" fmla="*/ 360181 h 881669"/>
              <a:gd name="csX55" fmla="*/ 4579794 w 7221941"/>
              <a:gd name="csY55" fmla="*/ 380777 h 881669"/>
              <a:gd name="csX56" fmla="*/ 4525487 w 7221941"/>
              <a:gd name="csY56" fmla="*/ 435784 h 881669"/>
              <a:gd name="csX57" fmla="*/ 4469375 w 7221941"/>
              <a:gd name="csY57" fmla="*/ 521388 h 881669"/>
              <a:gd name="csX58" fmla="*/ 4415126 w 7221941"/>
              <a:gd name="csY58" fmla="*/ 621151 h 881669"/>
              <a:gd name="csX59" fmla="*/ 4415122 w 7221941"/>
              <a:gd name="csY59" fmla="*/ 620431 h 881669"/>
              <a:gd name="csX60" fmla="*/ 4414670 w 7221941"/>
              <a:gd name="csY60" fmla="*/ 621606 h 881669"/>
              <a:gd name="csX61" fmla="*/ 4359913 w 7221941"/>
              <a:gd name="csY61" fmla="*/ 719382 h 881669"/>
              <a:gd name="csX62" fmla="*/ 4304119 w 7221941"/>
              <a:gd name="csY62" fmla="*/ 805275 h 881669"/>
              <a:gd name="csX63" fmla="*/ 4249241 w 7221941"/>
              <a:gd name="csY63" fmla="*/ 861293 h 881669"/>
              <a:gd name="csX64" fmla="*/ 4193665 w 7221941"/>
              <a:gd name="csY64" fmla="*/ 881669 h 881669"/>
              <a:gd name="csX65" fmla="*/ 4138797 w 7221941"/>
              <a:gd name="csY65" fmla="*/ 861306 h 881669"/>
              <a:gd name="csX66" fmla="*/ 4081092 w 7221941"/>
              <a:gd name="csY66" fmla="*/ 802197 h 881669"/>
              <a:gd name="csX67" fmla="*/ 4027971 w 7221941"/>
              <a:gd name="csY67" fmla="*/ 721039 h 881669"/>
              <a:gd name="csX68" fmla="*/ 3973278 w 7221941"/>
              <a:gd name="csY68" fmla="*/ 620726 h 881669"/>
              <a:gd name="csX69" fmla="*/ 3917854 w 7221941"/>
              <a:gd name="csY69" fmla="*/ 520645 h 881669"/>
              <a:gd name="csX70" fmla="*/ 3862790 w 7221941"/>
              <a:gd name="csY70" fmla="*/ 436359 h 881669"/>
              <a:gd name="csX71" fmla="*/ 3807585 w 7221941"/>
              <a:gd name="csY71" fmla="*/ 380366 h 881669"/>
              <a:gd name="csX72" fmla="*/ 3752182 w 7221941"/>
              <a:gd name="csY72" fmla="*/ 360182 h 881669"/>
              <a:gd name="csX73" fmla="*/ 3697141 w 7221941"/>
              <a:gd name="csY73" fmla="*/ 380777 h 881669"/>
              <a:gd name="csX74" fmla="*/ 3642833 w 7221941"/>
              <a:gd name="csY74" fmla="*/ 435784 h 881669"/>
              <a:gd name="csX75" fmla="*/ 3586722 w 7221941"/>
              <a:gd name="csY75" fmla="*/ 521388 h 881669"/>
              <a:gd name="csX76" fmla="*/ 3532473 w 7221941"/>
              <a:gd name="csY76" fmla="*/ 621151 h 881669"/>
              <a:gd name="csX77" fmla="*/ 3531033 w 7221941"/>
              <a:gd name="csY77" fmla="*/ 619119 h 881669"/>
              <a:gd name="csX78" fmla="*/ 3530338 w 7221941"/>
              <a:gd name="csY78" fmla="*/ 621606 h 881669"/>
              <a:gd name="csX79" fmla="*/ 3475581 w 7221941"/>
              <a:gd name="csY79" fmla="*/ 719382 h 881669"/>
              <a:gd name="csX80" fmla="*/ 3419788 w 7221941"/>
              <a:gd name="csY80" fmla="*/ 805275 h 881669"/>
              <a:gd name="csX81" fmla="*/ 3364909 w 7221941"/>
              <a:gd name="csY81" fmla="*/ 861292 h 881669"/>
              <a:gd name="csX82" fmla="*/ 3309332 w 7221941"/>
              <a:gd name="csY82" fmla="*/ 881669 h 881669"/>
              <a:gd name="csX83" fmla="*/ 3254465 w 7221941"/>
              <a:gd name="csY83" fmla="*/ 861306 h 881669"/>
              <a:gd name="csX84" fmla="*/ 3196760 w 7221941"/>
              <a:gd name="csY84" fmla="*/ 802197 h 881669"/>
              <a:gd name="csX85" fmla="*/ 3143638 w 7221941"/>
              <a:gd name="csY85" fmla="*/ 721039 h 881669"/>
              <a:gd name="csX86" fmla="*/ 3088946 w 7221941"/>
              <a:gd name="csY86" fmla="*/ 620726 h 881669"/>
              <a:gd name="csX87" fmla="*/ 3033522 w 7221941"/>
              <a:gd name="csY87" fmla="*/ 520645 h 881669"/>
              <a:gd name="csX88" fmla="*/ 2978458 w 7221941"/>
              <a:gd name="csY88" fmla="*/ 436359 h 881669"/>
              <a:gd name="csX89" fmla="*/ 2923253 w 7221941"/>
              <a:gd name="csY89" fmla="*/ 380365 h 881669"/>
              <a:gd name="csX90" fmla="*/ 2867850 w 7221941"/>
              <a:gd name="csY90" fmla="*/ 360181 h 881669"/>
              <a:gd name="csX91" fmla="*/ 2812809 w 7221941"/>
              <a:gd name="csY91" fmla="*/ 380777 h 881669"/>
              <a:gd name="csX92" fmla="*/ 2758501 w 7221941"/>
              <a:gd name="csY92" fmla="*/ 435784 h 881669"/>
              <a:gd name="csX93" fmla="*/ 2702390 w 7221941"/>
              <a:gd name="csY93" fmla="*/ 521388 h 881669"/>
              <a:gd name="csX94" fmla="*/ 2648141 w 7221941"/>
              <a:gd name="csY94" fmla="*/ 621151 h 881669"/>
              <a:gd name="csX95" fmla="*/ 2648137 w 7221941"/>
              <a:gd name="csY95" fmla="*/ 620431 h 881669"/>
              <a:gd name="csX96" fmla="*/ 2647684 w 7221941"/>
              <a:gd name="csY96" fmla="*/ 621606 h 881669"/>
              <a:gd name="csX97" fmla="*/ 2592927 w 7221941"/>
              <a:gd name="csY97" fmla="*/ 719382 h 881669"/>
              <a:gd name="csX98" fmla="*/ 2537133 w 7221941"/>
              <a:gd name="csY98" fmla="*/ 805275 h 881669"/>
              <a:gd name="csX99" fmla="*/ 2482256 w 7221941"/>
              <a:gd name="csY99" fmla="*/ 861293 h 881669"/>
              <a:gd name="csX100" fmla="*/ 2426679 w 7221941"/>
              <a:gd name="csY100" fmla="*/ 881669 h 881669"/>
              <a:gd name="csX101" fmla="*/ 2371811 w 7221941"/>
              <a:gd name="csY101" fmla="*/ 861306 h 881669"/>
              <a:gd name="csX102" fmla="*/ 2314106 w 7221941"/>
              <a:gd name="csY102" fmla="*/ 802197 h 881669"/>
              <a:gd name="csX103" fmla="*/ 2260985 w 7221941"/>
              <a:gd name="csY103" fmla="*/ 721039 h 881669"/>
              <a:gd name="csX104" fmla="*/ 2206292 w 7221941"/>
              <a:gd name="csY104" fmla="*/ 620726 h 881669"/>
              <a:gd name="csX105" fmla="*/ 2150869 w 7221941"/>
              <a:gd name="csY105" fmla="*/ 520645 h 881669"/>
              <a:gd name="csX106" fmla="*/ 2095804 w 7221941"/>
              <a:gd name="csY106" fmla="*/ 436359 h 881669"/>
              <a:gd name="csX107" fmla="*/ 2040599 w 7221941"/>
              <a:gd name="csY107" fmla="*/ 380366 h 881669"/>
              <a:gd name="csX108" fmla="*/ 1985197 w 7221941"/>
              <a:gd name="csY108" fmla="*/ 360182 h 881669"/>
              <a:gd name="csX109" fmla="*/ 1930155 w 7221941"/>
              <a:gd name="csY109" fmla="*/ 380777 h 881669"/>
              <a:gd name="csX110" fmla="*/ 1875848 w 7221941"/>
              <a:gd name="csY110" fmla="*/ 435784 h 881669"/>
              <a:gd name="csX111" fmla="*/ 1819736 w 7221941"/>
              <a:gd name="csY111" fmla="*/ 521388 h 881669"/>
              <a:gd name="csX112" fmla="*/ 1765487 w 7221941"/>
              <a:gd name="csY112" fmla="*/ 621151 h 881669"/>
              <a:gd name="csX113" fmla="*/ 1765122 w 7221941"/>
              <a:gd name="csY113" fmla="*/ 620636 h 881669"/>
              <a:gd name="csX114" fmla="*/ 1764852 w 7221941"/>
              <a:gd name="csY114" fmla="*/ 621606 h 881669"/>
              <a:gd name="csX115" fmla="*/ 1710094 w 7221941"/>
              <a:gd name="csY115" fmla="*/ 719382 h 881669"/>
              <a:gd name="csX116" fmla="*/ 1654301 w 7221941"/>
              <a:gd name="csY116" fmla="*/ 805275 h 881669"/>
              <a:gd name="csX117" fmla="*/ 1599423 w 7221941"/>
              <a:gd name="csY117" fmla="*/ 861292 h 881669"/>
              <a:gd name="csX118" fmla="*/ 1543846 w 7221941"/>
              <a:gd name="csY118" fmla="*/ 881669 h 881669"/>
              <a:gd name="csX119" fmla="*/ 1488978 w 7221941"/>
              <a:gd name="csY119" fmla="*/ 861306 h 881669"/>
              <a:gd name="csX120" fmla="*/ 1431273 w 7221941"/>
              <a:gd name="csY120" fmla="*/ 802197 h 881669"/>
              <a:gd name="csX121" fmla="*/ 1378152 w 7221941"/>
              <a:gd name="csY121" fmla="*/ 721039 h 881669"/>
              <a:gd name="csX122" fmla="*/ 1323460 w 7221941"/>
              <a:gd name="csY122" fmla="*/ 620726 h 881669"/>
              <a:gd name="csX123" fmla="*/ 1268035 w 7221941"/>
              <a:gd name="csY123" fmla="*/ 520645 h 881669"/>
              <a:gd name="csX124" fmla="*/ 1212971 w 7221941"/>
              <a:gd name="csY124" fmla="*/ 436359 h 881669"/>
              <a:gd name="csX125" fmla="*/ 1157767 w 7221941"/>
              <a:gd name="csY125" fmla="*/ 380365 h 881669"/>
              <a:gd name="csX126" fmla="*/ 1102364 w 7221941"/>
              <a:gd name="csY126" fmla="*/ 360181 h 881669"/>
              <a:gd name="csX127" fmla="*/ 1047322 w 7221941"/>
              <a:gd name="csY127" fmla="*/ 380777 h 881669"/>
              <a:gd name="csX128" fmla="*/ 993015 w 7221941"/>
              <a:gd name="csY128" fmla="*/ 435784 h 881669"/>
              <a:gd name="csX129" fmla="*/ 936903 w 7221941"/>
              <a:gd name="csY129" fmla="*/ 521388 h 881669"/>
              <a:gd name="csX130" fmla="*/ 882654 w 7221941"/>
              <a:gd name="csY130" fmla="*/ 621151 h 881669"/>
              <a:gd name="csX131" fmla="*/ 882650 w 7221941"/>
              <a:gd name="csY131" fmla="*/ 620431 h 881669"/>
              <a:gd name="csX132" fmla="*/ 882198 w 7221941"/>
              <a:gd name="csY132" fmla="*/ 621606 h 881669"/>
              <a:gd name="csX133" fmla="*/ 827441 w 7221941"/>
              <a:gd name="csY133" fmla="*/ 719382 h 881669"/>
              <a:gd name="csX134" fmla="*/ 771647 w 7221941"/>
              <a:gd name="csY134" fmla="*/ 805275 h 881669"/>
              <a:gd name="csX135" fmla="*/ 716769 w 7221941"/>
              <a:gd name="csY135" fmla="*/ 861293 h 881669"/>
              <a:gd name="csX136" fmla="*/ 661192 w 7221941"/>
              <a:gd name="csY136" fmla="*/ 881669 h 881669"/>
              <a:gd name="csX137" fmla="*/ 606325 w 7221941"/>
              <a:gd name="csY137" fmla="*/ 861306 h 881669"/>
              <a:gd name="csX138" fmla="*/ 548620 w 7221941"/>
              <a:gd name="csY138" fmla="*/ 802197 h 881669"/>
              <a:gd name="csX139" fmla="*/ 495499 w 7221941"/>
              <a:gd name="csY139" fmla="*/ 721039 h 881669"/>
              <a:gd name="csX140" fmla="*/ 440806 w 7221941"/>
              <a:gd name="csY140" fmla="*/ 620726 h 881669"/>
              <a:gd name="csX141" fmla="*/ 385382 w 7221941"/>
              <a:gd name="csY141" fmla="*/ 520645 h 881669"/>
              <a:gd name="csX142" fmla="*/ 330318 w 7221941"/>
              <a:gd name="csY142" fmla="*/ 436359 h 881669"/>
              <a:gd name="csX143" fmla="*/ 275113 w 7221941"/>
              <a:gd name="csY143" fmla="*/ 380366 h 881669"/>
              <a:gd name="csX144" fmla="*/ 219710 w 7221941"/>
              <a:gd name="csY144" fmla="*/ 360182 h 881669"/>
              <a:gd name="csX145" fmla="*/ 164668 w 7221941"/>
              <a:gd name="csY145" fmla="*/ 380777 h 881669"/>
              <a:gd name="csX146" fmla="*/ 110361 w 7221941"/>
              <a:gd name="csY146" fmla="*/ 435784 h 881669"/>
              <a:gd name="csX147" fmla="*/ 54250 w 7221941"/>
              <a:gd name="csY147" fmla="*/ 521388 h 881669"/>
              <a:gd name="csX148" fmla="*/ 0 w 7221941"/>
              <a:gd name="csY148" fmla="*/ 621151 h 881669"/>
              <a:gd name="csX0" fmla="*/ 5054327 w 7221941"/>
              <a:gd name="csY0" fmla="*/ 16935 h 881669"/>
              <a:gd name="csX1" fmla="*/ 5106878 w 7221941"/>
              <a:gd name="csY1" fmla="*/ 18097 h 881669"/>
              <a:gd name="csX2" fmla="*/ 5125890 w 7221941"/>
              <a:gd name="csY2" fmla="*/ 5967 h 881669"/>
              <a:gd name="csX3" fmla="*/ 5161845 w 7221941"/>
              <a:gd name="csY3" fmla="*/ 0 h 881669"/>
              <a:gd name="csX4" fmla="*/ 7221941 w 7221941"/>
              <a:gd name="csY4" fmla="*/ 51611 h 881669"/>
              <a:gd name="csX5" fmla="*/ 7062810 w 7221941"/>
              <a:gd name="csY5" fmla="*/ 621606 h 881669"/>
              <a:gd name="csX6" fmla="*/ 7008053 w 7221941"/>
              <a:gd name="csY6" fmla="*/ 719382 h 881669"/>
              <a:gd name="csX7" fmla="*/ 6952260 w 7221941"/>
              <a:gd name="csY7" fmla="*/ 805275 h 881669"/>
              <a:gd name="csX8" fmla="*/ 6897381 w 7221941"/>
              <a:gd name="csY8" fmla="*/ 861292 h 881669"/>
              <a:gd name="csX9" fmla="*/ 6841804 w 7221941"/>
              <a:gd name="csY9" fmla="*/ 881669 h 881669"/>
              <a:gd name="csX10" fmla="*/ 6786937 w 7221941"/>
              <a:gd name="csY10" fmla="*/ 861306 h 881669"/>
              <a:gd name="csX11" fmla="*/ 6729232 w 7221941"/>
              <a:gd name="csY11" fmla="*/ 802197 h 881669"/>
              <a:gd name="csX12" fmla="*/ 6676111 w 7221941"/>
              <a:gd name="csY12" fmla="*/ 721039 h 881669"/>
              <a:gd name="csX13" fmla="*/ 6621418 w 7221941"/>
              <a:gd name="csY13" fmla="*/ 620726 h 881669"/>
              <a:gd name="csX14" fmla="*/ 6565994 w 7221941"/>
              <a:gd name="csY14" fmla="*/ 520645 h 881669"/>
              <a:gd name="csX15" fmla="*/ 6510930 w 7221941"/>
              <a:gd name="csY15" fmla="*/ 436359 h 881669"/>
              <a:gd name="csX16" fmla="*/ 6455725 w 7221941"/>
              <a:gd name="csY16" fmla="*/ 380365 h 881669"/>
              <a:gd name="csX17" fmla="*/ 6400323 w 7221941"/>
              <a:gd name="csY17" fmla="*/ 360181 h 881669"/>
              <a:gd name="csX18" fmla="*/ 6345281 w 7221941"/>
              <a:gd name="csY18" fmla="*/ 380777 h 881669"/>
              <a:gd name="csX19" fmla="*/ 6290973 w 7221941"/>
              <a:gd name="csY19" fmla="*/ 435784 h 881669"/>
              <a:gd name="csX20" fmla="*/ 6234862 w 7221941"/>
              <a:gd name="csY20" fmla="*/ 521388 h 881669"/>
              <a:gd name="csX21" fmla="*/ 6180613 w 7221941"/>
              <a:gd name="csY21" fmla="*/ 621151 h 881669"/>
              <a:gd name="csX22" fmla="*/ 6180609 w 7221941"/>
              <a:gd name="csY22" fmla="*/ 620431 h 881669"/>
              <a:gd name="csX23" fmla="*/ 6180157 w 7221941"/>
              <a:gd name="csY23" fmla="*/ 621606 h 881669"/>
              <a:gd name="csX24" fmla="*/ 6125399 w 7221941"/>
              <a:gd name="csY24" fmla="*/ 719382 h 881669"/>
              <a:gd name="csX25" fmla="*/ 6069606 w 7221941"/>
              <a:gd name="csY25" fmla="*/ 805275 h 881669"/>
              <a:gd name="csX26" fmla="*/ 6014728 w 7221941"/>
              <a:gd name="csY26" fmla="*/ 861293 h 881669"/>
              <a:gd name="csX27" fmla="*/ 5959151 w 7221941"/>
              <a:gd name="csY27" fmla="*/ 881669 h 881669"/>
              <a:gd name="csX28" fmla="*/ 5904283 w 7221941"/>
              <a:gd name="csY28" fmla="*/ 861306 h 881669"/>
              <a:gd name="csX29" fmla="*/ 5846578 w 7221941"/>
              <a:gd name="csY29" fmla="*/ 802197 h 881669"/>
              <a:gd name="csX30" fmla="*/ 5793457 w 7221941"/>
              <a:gd name="csY30" fmla="*/ 721039 h 881669"/>
              <a:gd name="csX31" fmla="*/ 5738764 w 7221941"/>
              <a:gd name="csY31" fmla="*/ 620726 h 881669"/>
              <a:gd name="csX32" fmla="*/ 5683341 w 7221941"/>
              <a:gd name="csY32" fmla="*/ 520645 h 881669"/>
              <a:gd name="csX33" fmla="*/ 5628277 w 7221941"/>
              <a:gd name="csY33" fmla="*/ 436359 h 881669"/>
              <a:gd name="csX34" fmla="*/ 5573071 w 7221941"/>
              <a:gd name="csY34" fmla="*/ 380366 h 881669"/>
              <a:gd name="csX35" fmla="*/ 5517669 w 7221941"/>
              <a:gd name="csY35" fmla="*/ 360182 h 881669"/>
              <a:gd name="csX36" fmla="*/ 5462627 w 7221941"/>
              <a:gd name="csY36" fmla="*/ 380777 h 881669"/>
              <a:gd name="csX37" fmla="*/ 5408320 w 7221941"/>
              <a:gd name="csY37" fmla="*/ 435784 h 881669"/>
              <a:gd name="csX38" fmla="*/ 5352208 w 7221941"/>
              <a:gd name="csY38" fmla="*/ 521388 h 881669"/>
              <a:gd name="csX39" fmla="*/ 5297959 w 7221941"/>
              <a:gd name="csY39" fmla="*/ 621151 h 881669"/>
              <a:gd name="csX40" fmla="*/ 5297594 w 7221941"/>
              <a:gd name="csY40" fmla="*/ 620636 h 881669"/>
              <a:gd name="csX41" fmla="*/ 5297324 w 7221941"/>
              <a:gd name="csY41" fmla="*/ 621606 h 881669"/>
              <a:gd name="csX42" fmla="*/ 5242567 w 7221941"/>
              <a:gd name="csY42" fmla="*/ 719382 h 881669"/>
              <a:gd name="csX43" fmla="*/ 5186773 w 7221941"/>
              <a:gd name="csY43" fmla="*/ 805275 h 881669"/>
              <a:gd name="csX44" fmla="*/ 5131895 w 7221941"/>
              <a:gd name="csY44" fmla="*/ 861292 h 881669"/>
              <a:gd name="csX45" fmla="*/ 5076318 w 7221941"/>
              <a:gd name="csY45" fmla="*/ 881669 h 881669"/>
              <a:gd name="csX46" fmla="*/ 5021451 w 7221941"/>
              <a:gd name="csY46" fmla="*/ 861306 h 881669"/>
              <a:gd name="csX47" fmla="*/ 4963746 w 7221941"/>
              <a:gd name="csY47" fmla="*/ 802197 h 881669"/>
              <a:gd name="csX48" fmla="*/ 4910624 w 7221941"/>
              <a:gd name="csY48" fmla="*/ 721039 h 881669"/>
              <a:gd name="csX49" fmla="*/ 4855932 w 7221941"/>
              <a:gd name="csY49" fmla="*/ 620726 h 881669"/>
              <a:gd name="csX50" fmla="*/ 4800508 w 7221941"/>
              <a:gd name="csY50" fmla="*/ 520645 h 881669"/>
              <a:gd name="csX51" fmla="*/ 4745443 w 7221941"/>
              <a:gd name="csY51" fmla="*/ 436359 h 881669"/>
              <a:gd name="csX52" fmla="*/ 4690239 w 7221941"/>
              <a:gd name="csY52" fmla="*/ 380365 h 881669"/>
              <a:gd name="csX53" fmla="*/ 4634836 w 7221941"/>
              <a:gd name="csY53" fmla="*/ 360181 h 881669"/>
              <a:gd name="csX54" fmla="*/ 4579794 w 7221941"/>
              <a:gd name="csY54" fmla="*/ 380777 h 881669"/>
              <a:gd name="csX55" fmla="*/ 4525487 w 7221941"/>
              <a:gd name="csY55" fmla="*/ 435784 h 881669"/>
              <a:gd name="csX56" fmla="*/ 4469375 w 7221941"/>
              <a:gd name="csY56" fmla="*/ 521388 h 881669"/>
              <a:gd name="csX57" fmla="*/ 4415126 w 7221941"/>
              <a:gd name="csY57" fmla="*/ 621151 h 881669"/>
              <a:gd name="csX58" fmla="*/ 4415122 w 7221941"/>
              <a:gd name="csY58" fmla="*/ 620431 h 881669"/>
              <a:gd name="csX59" fmla="*/ 4414670 w 7221941"/>
              <a:gd name="csY59" fmla="*/ 621606 h 881669"/>
              <a:gd name="csX60" fmla="*/ 4359913 w 7221941"/>
              <a:gd name="csY60" fmla="*/ 719382 h 881669"/>
              <a:gd name="csX61" fmla="*/ 4304119 w 7221941"/>
              <a:gd name="csY61" fmla="*/ 805275 h 881669"/>
              <a:gd name="csX62" fmla="*/ 4249241 w 7221941"/>
              <a:gd name="csY62" fmla="*/ 861293 h 881669"/>
              <a:gd name="csX63" fmla="*/ 4193665 w 7221941"/>
              <a:gd name="csY63" fmla="*/ 881669 h 881669"/>
              <a:gd name="csX64" fmla="*/ 4138797 w 7221941"/>
              <a:gd name="csY64" fmla="*/ 861306 h 881669"/>
              <a:gd name="csX65" fmla="*/ 4081092 w 7221941"/>
              <a:gd name="csY65" fmla="*/ 802197 h 881669"/>
              <a:gd name="csX66" fmla="*/ 4027971 w 7221941"/>
              <a:gd name="csY66" fmla="*/ 721039 h 881669"/>
              <a:gd name="csX67" fmla="*/ 3973278 w 7221941"/>
              <a:gd name="csY67" fmla="*/ 620726 h 881669"/>
              <a:gd name="csX68" fmla="*/ 3917854 w 7221941"/>
              <a:gd name="csY68" fmla="*/ 520645 h 881669"/>
              <a:gd name="csX69" fmla="*/ 3862790 w 7221941"/>
              <a:gd name="csY69" fmla="*/ 436359 h 881669"/>
              <a:gd name="csX70" fmla="*/ 3807585 w 7221941"/>
              <a:gd name="csY70" fmla="*/ 380366 h 881669"/>
              <a:gd name="csX71" fmla="*/ 3752182 w 7221941"/>
              <a:gd name="csY71" fmla="*/ 360182 h 881669"/>
              <a:gd name="csX72" fmla="*/ 3697141 w 7221941"/>
              <a:gd name="csY72" fmla="*/ 380777 h 881669"/>
              <a:gd name="csX73" fmla="*/ 3642833 w 7221941"/>
              <a:gd name="csY73" fmla="*/ 435784 h 881669"/>
              <a:gd name="csX74" fmla="*/ 3586722 w 7221941"/>
              <a:gd name="csY74" fmla="*/ 521388 h 881669"/>
              <a:gd name="csX75" fmla="*/ 3532473 w 7221941"/>
              <a:gd name="csY75" fmla="*/ 621151 h 881669"/>
              <a:gd name="csX76" fmla="*/ 3531033 w 7221941"/>
              <a:gd name="csY76" fmla="*/ 619119 h 881669"/>
              <a:gd name="csX77" fmla="*/ 3530338 w 7221941"/>
              <a:gd name="csY77" fmla="*/ 621606 h 881669"/>
              <a:gd name="csX78" fmla="*/ 3475581 w 7221941"/>
              <a:gd name="csY78" fmla="*/ 719382 h 881669"/>
              <a:gd name="csX79" fmla="*/ 3419788 w 7221941"/>
              <a:gd name="csY79" fmla="*/ 805275 h 881669"/>
              <a:gd name="csX80" fmla="*/ 3364909 w 7221941"/>
              <a:gd name="csY80" fmla="*/ 861292 h 881669"/>
              <a:gd name="csX81" fmla="*/ 3309332 w 7221941"/>
              <a:gd name="csY81" fmla="*/ 881669 h 881669"/>
              <a:gd name="csX82" fmla="*/ 3254465 w 7221941"/>
              <a:gd name="csY82" fmla="*/ 861306 h 881669"/>
              <a:gd name="csX83" fmla="*/ 3196760 w 7221941"/>
              <a:gd name="csY83" fmla="*/ 802197 h 881669"/>
              <a:gd name="csX84" fmla="*/ 3143638 w 7221941"/>
              <a:gd name="csY84" fmla="*/ 721039 h 881669"/>
              <a:gd name="csX85" fmla="*/ 3088946 w 7221941"/>
              <a:gd name="csY85" fmla="*/ 620726 h 881669"/>
              <a:gd name="csX86" fmla="*/ 3033522 w 7221941"/>
              <a:gd name="csY86" fmla="*/ 520645 h 881669"/>
              <a:gd name="csX87" fmla="*/ 2978458 w 7221941"/>
              <a:gd name="csY87" fmla="*/ 436359 h 881669"/>
              <a:gd name="csX88" fmla="*/ 2923253 w 7221941"/>
              <a:gd name="csY88" fmla="*/ 380365 h 881669"/>
              <a:gd name="csX89" fmla="*/ 2867850 w 7221941"/>
              <a:gd name="csY89" fmla="*/ 360181 h 881669"/>
              <a:gd name="csX90" fmla="*/ 2812809 w 7221941"/>
              <a:gd name="csY90" fmla="*/ 380777 h 881669"/>
              <a:gd name="csX91" fmla="*/ 2758501 w 7221941"/>
              <a:gd name="csY91" fmla="*/ 435784 h 881669"/>
              <a:gd name="csX92" fmla="*/ 2702390 w 7221941"/>
              <a:gd name="csY92" fmla="*/ 521388 h 881669"/>
              <a:gd name="csX93" fmla="*/ 2648141 w 7221941"/>
              <a:gd name="csY93" fmla="*/ 621151 h 881669"/>
              <a:gd name="csX94" fmla="*/ 2648137 w 7221941"/>
              <a:gd name="csY94" fmla="*/ 620431 h 881669"/>
              <a:gd name="csX95" fmla="*/ 2647684 w 7221941"/>
              <a:gd name="csY95" fmla="*/ 621606 h 881669"/>
              <a:gd name="csX96" fmla="*/ 2592927 w 7221941"/>
              <a:gd name="csY96" fmla="*/ 719382 h 881669"/>
              <a:gd name="csX97" fmla="*/ 2537133 w 7221941"/>
              <a:gd name="csY97" fmla="*/ 805275 h 881669"/>
              <a:gd name="csX98" fmla="*/ 2482256 w 7221941"/>
              <a:gd name="csY98" fmla="*/ 861293 h 881669"/>
              <a:gd name="csX99" fmla="*/ 2426679 w 7221941"/>
              <a:gd name="csY99" fmla="*/ 881669 h 881669"/>
              <a:gd name="csX100" fmla="*/ 2371811 w 7221941"/>
              <a:gd name="csY100" fmla="*/ 861306 h 881669"/>
              <a:gd name="csX101" fmla="*/ 2314106 w 7221941"/>
              <a:gd name="csY101" fmla="*/ 802197 h 881669"/>
              <a:gd name="csX102" fmla="*/ 2260985 w 7221941"/>
              <a:gd name="csY102" fmla="*/ 721039 h 881669"/>
              <a:gd name="csX103" fmla="*/ 2206292 w 7221941"/>
              <a:gd name="csY103" fmla="*/ 620726 h 881669"/>
              <a:gd name="csX104" fmla="*/ 2150869 w 7221941"/>
              <a:gd name="csY104" fmla="*/ 520645 h 881669"/>
              <a:gd name="csX105" fmla="*/ 2095804 w 7221941"/>
              <a:gd name="csY105" fmla="*/ 436359 h 881669"/>
              <a:gd name="csX106" fmla="*/ 2040599 w 7221941"/>
              <a:gd name="csY106" fmla="*/ 380366 h 881669"/>
              <a:gd name="csX107" fmla="*/ 1985197 w 7221941"/>
              <a:gd name="csY107" fmla="*/ 360182 h 881669"/>
              <a:gd name="csX108" fmla="*/ 1930155 w 7221941"/>
              <a:gd name="csY108" fmla="*/ 380777 h 881669"/>
              <a:gd name="csX109" fmla="*/ 1875848 w 7221941"/>
              <a:gd name="csY109" fmla="*/ 435784 h 881669"/>
              <a:gd name="csX110" fmla="*/ 1819736 w 7221941"/>
              <a:gd name="csY110" fmla="*/ 521388 h 881669"/>
              <a:gd name="csX111" fmla="*/ 1765487 w 7221941"/>
              <a:gd name="csY111" fmla="*/ 621151 h 881669"/>
              <a:gd name="csX112" fmla="*/ 1765122 w 7221941"/>
              <a:gd name="csY112" fmla="*/ 620636 h 881669"/>
              <a:gd name="csX113" fmla="*/ 1764852 w 7221941"/>
              <a:gd name="csY113" fmla="*/ 621606 h 881669"/>
              <a:gd name="csX114" fmla="*/ 1710094 w 7221941"/>
              <a:gd name="csY114" fmla="*/ 719382 h 881669"/>
              <a:gd name="csX115" fmla="*/ 1654301 w 7221941"/>
              <a:gd name="csY115" fmla="*/ 805275 h 881669"/>
              <a:gd name="csX116" fmla="*/ 1599423 w 7221941"/>
              <a:gd name="csY116" fmla="*/ 861292 h 881669"/>
              <a:gd name="csX117" fmla="*/ 1543846 w 7221941"/>
              <a:gd name="csY117" fmla="*/ 881669 h 881669"/>
              <a:gd name="csX118" fmla="*/ 1488978 w 7221941"/>
              <a:gd name="csY118" fmla="*/ 861306 h 881669"/>
              <a:gd name="csX119" fmla="*/ 1431273 w 7221941"/>
              <a:gd name="csY119" fmla="*/ 802197 h 881669"/>
              <a:gd name="csX120" fmla="*/ 1378152 w 7221941"/>
              <a:gd name="csY120" fmla="*/ 721039 h 881669"/>
              <a:gd name="csX121" fmla="*/ 1323460 w 7221941"/>
              <a:gd name="csY121" fmla="*/ 620726 h 881669"/>
              <a:gd name="csX122" fmla="*/ 1268035 w 7221941"/>
              <a:gd name="csY122" fmla="*/ 520645 h 881669"/>
              <a:gd name="csX123" fmla="*/ 1212971 w 7221941"/>
              <a:gd name="csY123" fmla="*/ 436359 h 881669"/>
              <a:gd name="csX124" fmla="*/ 1157767 w 7221941"/>
              <a:gd name="csY124" fmla="*/ 380365 h 881669"/>
              <a:gd name="csX125" fmla="*/ 1102364 w 7221941"/>
              <a:gd name="csY125" fmla="*/ 360181 h 881669"/>
              <a:gd name="csX126" fmla="*/ 1047322 w 7221941"/>
              <a:gd name="csY126" fmla="*/ 380777 h 881669"/>
              <a:gd name="csX127" fmla="*/ 993015 w 7221941"/>
              <a:gd name="csY127" fmla="*/ 435784 h 881669"/>
              <a:gd name="csX128" fmla="*/ 936903 w 7221941"/>
              <a:gd name="csY128" fmla="*/ 521388 h 881669"/>
              <a:gd name="csX129" fmla="*/ 882654 w 7221941"/>
              <a:gd name="csY129" fmla="*/ 621151 h 881669"/>
              <a:gd name="csX130" fmla="*/ 882650 w 7221941"/>
              <a:gd name="csY130" fmla="*/ 620431 h 881669"/>
              <a:gd name="csX131" fmla="*/ 882198 w 7221941"/>
              <a:gd name="csY131" fmla="*/ 621606 h 881669"/>
              <a:gd name="csX132" fmla="*/ 827441 w 7221941"/>
              <a:gd name="csY132" fmla="*/ 719382 h 881669"/>
              <a:gd name="csX133" fmla="*/ 771647 w 7221941"/>
              <a:gd name="csY133" fmla="*/ 805275 h 881669"/>
              <a:gd name="csX134" fmla="*/ 716769 w 7221941"/>
              <a:gd name="csY134" fmla="*/ 861293 h 881669"/>
              <a:gd name="csX135" fmla="*/ 661192 w 7221941"/>
              <a:gd name="csY135" fmla="*/ 881669 h 881669"/>
              <a:gd name="csX136" fmla="*/ 606325 w 7221941"/>
              <a:gd name="csY136" fmla="*/ 861306 h 881669"/>
              <a:gd name="csX137" fmla="*/ 548620 w 7221941"/>
              <a:gd name="csY137" fmla="*/ 802197 h 881669"/>
              <a:gd name="csX138" fmla="*/ 495499 w 7221941"/>
              <a:gd name="csY138" fmla="*/ 721039 h 881669"/>
              <a:gd name="csX139" fmla="*/ 440806 w 7221941"/>
              <a:gd name="csY139" fmla="*/ 620726 h 881669"/>
              <a:gd name="csX140" fmla="*/ 385382 w 7221941"/>
              <a:gd name="csY140" fmla="*/ 520645 h 881669"/>
              <a:gd name="csX141" fmla="*/ 330318 w 7221941"/>
              <a:gd name="csY141" fmla="*/ 436359 h 881669"/>
              <a:gd name="csX142" fmla="*/ 275113 w 7221941"/>
              <a:gd name="csY142" fmla="*/ 380366 h 881669"/>
              <a:gd name="csX143" fmla="*/ 219710 w 7221941"/>
              <a:gd name="csY143" fmla="*/ 360182 h 881669"/>
              <a:gd name="csX144" fmla="*/ 164668 w 7221941"/>
              <a:gd name="csY144" fmla="*/ 380777 h 881669"/>
              <a:gd name="csX145" fmla="*/ 110361 w 7221941"/>
              <a:gd name="csY145" fmla="*/ 435784 h 881669"/>
              <a:gd name="csX146" fmla="*/ 54250 w 7221941"/>
              <a:gd name="csY146" fmla="*/ 521388 h 881669"/>
              <a:gd name="csX147" fmla="*/ 0 w 7221941"/>
              <a:gd name="csY147" fmla="*/ 621151 h 881669"/>
              <a:gd name="csX0" fmla="*/ 5054327 w 7221941"/>
              <a:gd name="csY0" fmla="*/ 24788 h 889522"/>
              <a:gd name="csX1" fmla="*/ 5106878 w 7221941"/>
              <a:gd name="csY1" fmla="*/ 25950 h 889522"/>
              <a:gd name="csX2" fmla="*/ 5125890 w 7221941"/>
              <a:gd name="csY2" fmla="*/ 13820 h 889522"/>
              <a:gd name="csX3" fmla="*/ 7221941 w 7221941"/>
              <a:gd name="csY3" fmla="*/ 59464 h 889522"/>
              <a:gd name="csX4" fmla="*/ 7062810 w 7221941"/>
              <a:gd name="csY4" fmla="*/ 629459 h 889522"/>
              <a:gd name="csX5" fmla="*/ 7008053 w 7221941"/>
              <a:gd name="csY5" fmla="*/ 727235 h 889522"/>
              <a:gd name="csX6" fmla="*/ 6952260 w 7221941"/>
              <a:gd name="csY6" fmla="*/ 813128 h 889522"/>
              <a:gd name="csX7" fmla="*/ 6897381 w 7221941"/>
              <a:gd name="csY7" fmla="*/ 869145 h 889522"/>
              <a:gd name="csX8" fmla="*/ 6841804 w 7221941"/>
              <a:gd name="csY8" fmla="*/ 889522 h 889522"/>
              <a:gd name="csX9" fmla="*/ 6786937 w 7221941"/>
              <a:gd name="csY9" fmla="*/ 869159 h 889522"/>
              <a:gd name="csX10" fmla="*/ 6729232 w 7221941"/>
              <a:gd name="csY10" fmla="*/ 810050 h 889522"/>
              <a:gd name="csX11" fmla="*/ 6676111 w 7221941"/>
              <a:gd name="csY11" fmla="*/ 728892 h 889522"/>
              <a:gd name="csX12" fmla="*/ 6621418 w 7221941"/>
              <a:gd name="csY12" fmla="*/ 628579 h 889522"/>
              <a:gd name="csX13" fmla="*/ 6565994 w 7221941"/>
              <a:gd name="csY13" fmla="*/ 528498 h 889522"/>
              <a:gd name="csX14" fmla="*/ 6510930 w 7221941"/>
              <a:gd name="csY14" fmla="*/ 444212 h 889522"/>
              <a:gd name="csX15" fmla="*/ 6455725 w 7221941"/>
              <a:gd name="csY15" fmla="*/ 388218 h 889522"/>
              <a:gd name="csX16" fmla="*/ 6400323 w 7221941"/>
              <a:gd name="csY16" fmla="*/ 368034 h 889522"/>
              <a:gd name="csX17" fmla="*/ 6345281 w 7221941"/>
              <a:gd name="csY17" fmla="*/ 388630 h 889522"/>
              <a:gd name="csX18" fmla="*/ 6290973 w 7221941"/>
              <a:gd name="csY18" fmla="*/ 443637 h 889522"/>
              <a:gd name="csX19" fmla="*/ 6234862 w 7221941"/>
              <a:gd name="csY19" fmla="*/ 529241 h 889522"/>
              <a:gd name="csX20" fmla="*/ 6180613 w 7221941"/>
              <a:gd name="csY20" fmla="*/ 629004 h 889522"/>
              <a:gd name="csX21" fmla="*/ 6180609 w 7221941"/>
              <a:gd name="csY21" fmla="*/ 628284 h 889522"/>
              <a:gd name="csX22" fmla="*/ 6180157 w 7221941"/>
              <a:gd name="csY22" fmla="*/ 629459 h 889522"/>
              <a:gd name="csX23" fmla="*/ 6125399 w 7221941"/>
              <a:gd name="csY23" fmla="*/ 727235 h 889522"/>
              <a:gd name="csX24" fmla="*/ 6069606 w 7221941"/>
              <a:gd name="csY24" fmla="*/ 813128 h 889522"/>
              <a:gd name="csX25" fmla="*/ 6014728 w 7221941"/>
              <a:gd name="csY25" fmla="*/ 869146 h 889522"/>
              <a:gd name="csX26" fmla="*/ 5959151 w 7221941"/>
              <a:gd name="csY26" fmla="*/ 889522 h 889522"/>
              <a:gd name="csX27" fmla="*/ 5904283 w 7221941"/>
              <a:gd name="csY27" fmla="*/ 869159 h 889522"/>
              <a:gd name="csX28" fmla="*/ 5846578 w 7221941"/>
              <a:gd name="csY28" fmla="*/ 810050 h 889522"/>
              <a:gd name="csX29" fmla="*/ 5793457 w 7221941"/>
              <a:gd name="csY29" fmla="*/ 728892 h 889522"/>
              <a:gd name="csX30" fmla="*/ 5738764 w 7221941"/>
              <a:gd name="csY30" fmla="*/ 628579 h 889522"/>
              <a:gd name="csX31" fmla="*/ 5683341 w 7221941"/>
              <a:gd name="csY31" fmla="*/ 528498 h 889522"/>
              <a:gd name="csX32" fmla="*/ 5628277 w 7221941"/>
              <a:gd name="csY32" fmla="*/ 444212 h 889522"/>
              <a:gd name="csX33" fmla="*/ 5573071 w 7221941"/>
              <a:gd name="csY33" fmla="*/ 388219 h 889522"/>
              <a:gd name="csX34" fmla="*/ 5517669 w 7221941"/>
              <a:gd name="csY34" fmla="*/ 368035 h 889522"/>
              <a:gd name="csX35" fmla="*/ 5462627 w 7221941"/>
              <a:gd name="csY35" fmla="*/ 388630 h 889522"/>
              <a:gd name="csX36" fmla="*/ 5408320 w 7221941"/>
              <a:gd name="csY36" fmla="*/ 443637 h 889522"/>
              <a:gd name="csX37" fmla="*/ 5352208 w 7221941"/>
              <a:gd name="csY37" fmla="*/ 529241 h 889522"/>
              <a:gd name="csX38" fmla="*/ 5297959 w 7221941"/>
              <a:gd name="csY38" fmla="*/ 629004 h 889522"/>
              <a:gd name="csX39" fmla="*/ 5297594 w 7221941"/>
              <a:gd name="csY39" fmla="*/ 628489 h 889522"/>
              <a:gd name="csX40" fmla="*/ 5297324 w 7221941"/>
              <a:gd name="csY40" fmla="*/ 629459 h 889522"/>
              <a:gd name="csX41" fmla="*/ 5242567 w 7221941"/>
              <a:gd name="csY41" fmla="*/ 727235 h 889522"/>
              <a:gd name="csX42" fmla="*/ 5186773 w 7221941"/>
              <a:gd name="csY42" fmla="*/ 813128 h 889522"/>
              <a:gd name="csX43" fmla="*/ 5131895 w 7221941"/>
              <a:gd name="csY43" fmla="*/ 869145 h 889522"/>
              <a:gd name="csX44" fmla="*/ 5076318 w 7221941"/>
              <a:gd name="csY44" fmla="*/ 889522 h 889522"/>
              <a:gd name="csX45" fmla="*/ 5021451 w 7221941"/>
              <a:gd name="csY45" fmla="*/ 869159 h 889522"/>
              <a:gd name="csX46" fmla="*/ 4963746 w 7221941"/>
              <a:gd name="csY46" fmla="*/ 810050 h 889522"/>
              <a:gd name="csX47" fmla="*/ 4910624 w 7221941"/>
              <a:gd name="csY47" fmla="*/ 728892 h 889522"/>
              <a:gd name="csX48" fmla="*/ 4855932 w 7221941"/>
              <a:gd name="csY48" fmla="*/ 628579 h 889522"/>
              <a:gd name="csX49" fmla="*/ 4800508 w 7221941"/>
              <a:gd name="csY49" fmla="*/ 528498 h 889522"/>
              <a:gd name="csX50" fmla="*/ 4745443 w 7221941"/>
              <a:gd name="csY50" fmla="*/ 444212 h 889522"/>
              <a:gd name="csX51" fmla="*/ 4690239 w 7221941"/>
              <a:gd name="csY51" fmla="*/ 388218 h 889522"/>
              <a:gd name="csX52" fmla="*/ 4634836 w 7221941"/>
              <a:gd name="csY52" fmla="*/ 368034 h 889522"/>
              <a:gd name="csX53" fmla="*/ 4579794 w 7221941"/>
              <a:gd name="csY53" fmla="*/ 388630 h 889522"/>
              <a:gd name="csX54" fmla="*/ 4525487 w 7221941"/>
              <a:gd name="csY54" fmla="*/ 443637 h 889522"/>
              <a:gd name="csX55" fmla="*/ 4469375 w 7221941"/>
              <a:gd name="csY55" fmla="*/ 529241 h 889522"/>
              <a:gd name="csX56" fmla="*/ 4415126 w 7221941"/>
              <a:gd name="csY56" fmla="*/ 629004 h 889522"/>
              <a:gd name="csX57" fmla="*/ 4415122 w 7221941"/>
              <a:gd name="csY57" fmla="*/ 628284 h 889522"/>
              <a:gd name="csX58" fmla="*/ 4414670 w 7221941"/>
              <a:gd name="csY58" fmla="*/ 629459 h 889522"/>
              <a:gd name="csX59" fmla="*/ 4359913 w 7221941"/>
              <a:gd name="csY59" fmla="*/ 727235 h 889522"/>
              <a:gd name="csX60" fmla="*/ 4304119 w 7221941"/>
              <a:gd name="csY60" fmla="*/ 813128 h 889522"/>
              <a:gd name="csX61" fmla="*/ 4249241 w 7221941"/>
              <a:gd name="csY61" fmla="*/ 869146 h 889522"/>
              <a:gd name="csX62" fmla="*/ 4193665 w 7221941"/>
              <a:gd name="csY62" fmla="*/ 889522 h 889522"/>
              <a:gd name="csX63" fmla="*/ 4138797 w 7221941"/>
              <a:gd name="csY63" fmla="*/ 869159 h 889522"/>
              <a:gd name="csX64" fmla="*/ 4081092 w 7221941"/>
              <a:gd name="csY64" fmla="*/ 810050 h 889522"/>
              <a:gd name="csX65" fmla="*/ 4027971 w 7221941"/>
              <a:gd name="csY65" fmla="*/ 728892 h 889522"/>
              <a:gd name="csX66" fmla="*/ 3973278 w 7221941"/>
              <a:gd name="csY66" fmla="*/ 628579 h 889522"/>
              <a:gd name="csX67" fmla="*/ 3917854 w 7221941"/>
              <a:gd name="csY67" fmla="*/ 528498 h 889522"/>
              <a:gd name="csX68" fmla="*/ 3862790 w 7221941"/>
              <a:gd name="csY68" fmla="*/ 444212 h 889522"/>
              <a:gd name="csX69" fmla="*/ 3807585 w 7221941"/>
              <a:gd name="csY69" fmla="*/ 388219 h 889522"/>
              <a:gd name="csX70" fmla="*/ 3752182 w 7221941"/>
              <a:gd name="csY70" fmla="*/ 368035 h 889522"/>
              <a:gd name="csX71" fmla="*/ 3697141 w 7221941"/>
              <a:gd name="csY71" fmla="*/ 388630 h 889522"/>
              <a:gd name="csX72" fmla="*/ 3642833 w 7221941"/>
              <a:gd name="csY72" fmla="*/ 443637 h 889522"/>
              <a:gd name="csX73" fmla="*/ 3586722 w 7221941"/>
              <a:gd name="csY73" fmla="*/ 529241 h 889522"/>
              <a:gd name="csX74" fmla="*/ 3532473 w 7221941"/>
              <a:gd name="csY74" fmla="*/ 629004 h 889522"/>
              <a:gd name="csX75" fmla="*/ 3531033 w 7221941"/>
              <a:gd name="csY75" fmla="*/ 626972 h 889522"/>
              <a:gd name="csX76" fmla="*/ 3530338 w 7221941"/>
              <a:gd name="csY76" fmla="*/ 629459 h 889522"/>
              <a:gd name="csX77" fmla="*/ 3475581 w 7221941"/>
              <a:gd name="csY77" fmla="*/ 727235 h 889522"/>
              <a:gd name="csX78" fmla="*/ 3419788 w 7221941"/>
              <a:gd name="csY78" fmla="*/ 813128 h 889522"/>
              <a:gd name="csX79" fmla="*/ 3364909 w 7221941"/>
              <a:gd name="csY79" fmla="*/ 869145 h 889522"/>
              <a:gd name="csX80" fmla="*/ 3309332 w 7221941"/>
              <a:gd name="csY80" fmla="*/ 889522 h 889522"/>
              <a:gd name="csX81" fmla="*/ 3254465 w 7221941"/>
              <a:gd name="csY81" fmla="*/ 869159 h 889522"/>
              <a:gd name="csX82" fmla="*/ 3196760 w 7221941"/>
              <a:gd name="csY82" fmla="*/ 810050 h 889522"/>
              <a:gd name="csX83" fmla="*/ 3143638 w 7221941"/>
              <a:gd name="csY83" fmla="*/ 728892 h 889522"/>
              <a:gd name="csX84" fmla="*/ 3088946 w 7221941"/>
              <a:gd name="csY84" fmla="*/ 628579 h 889522"/>
              <a:gd name="csX85" fmla="*/ 3033522 w 7221941"/>
              <a:gd name="csY85" fmla="*/ 528498 h 889522"/>
              <a:gd name="csX86" fmla="*/ 2978458 w 7221941"/>
              <a:gd name="csY86" fmla="*/ 444212 h 889522"/>
              <a:gd name="csX87" fmla="*/ 2923253 w 7221941"/>
              <a:gd name="csY87" fmla="*/ 388218 h 889522"/>
              <a:gd name="csX88" fmla="*/ 2867850 w 7221941"/>
              <a:gd name="csY88" fmla="*/ 368034 h 889522"/>
              <a:gd name="csX89" fmla="*/ 2812809 w 7221941"/>
              <a:gd name="csY89" fmla="*/ 388630 h 889522"/>
              <a:gd name="csX90" fmla="*/ 2758501 w 7221941"/>
              <a:gd name="csY90" fmla="*/ 443637 h 889522"/>
              <a:gd name="csX91" fmla="*/ 2702390 w 7221941"/>
              <a:gd name="csY91" fmla="*/ 529241 h 889522"/>
              <a:gd name="csX92" fmla="*/ 2648141 w 7221941"/>
              <a:gd name="csY92" fmla="*/ 629004 h 889522"/>
              <a:gd name="csX93" fmla="*/ 2648137 w 7221941"/>
              <a:gd name="csY93" fmla="*/ 628284 h 889522"/>
              <a:gd name="csX94" fmla="*/ 2647684 w 7221941"/>
              <a:gd name="csY94" fmla="*/ 629459 h 889522"/>
              <a:gd name="csX95" fmla="*/ 2592927 w 7221941"/>
              <a:gd name="csY95" fmla="*/ 727235 h 889522"/>
              <a:gd name="csX96" fmla="*/ 2537133 w 7221941"/>
              <a:gd name="csY96" fmla="*/ 813128 h 889522"/>
              <a:gd name="csX97" fmla="*/ 2482256 w 7221941"/>
              <a:gd name="csY97" fmla="*/ 869146 h 889522"/>
              <a:gd name="csX98" fmla="*/ 2426679 w 7221941"/>
              <a:gd name="csY98" fmla="*/ 889522 h 889522"/>
              <a:gd name="csX99" fmla="*/ 2371811 w 7221941"/>
              <a:gd name="csY99" fmla="*/ 869159 h 889522"/>
              <a:gd name="csX100" fmla="*/ 2314106 w 7221941"/>
              <a:gd name="csY100" fmla="*/ 810050 h 889522"/>
              <a:gd name="csX101" fmla="*/ 2260985 w 7221941"/>
              <a:gd name="csY101" fmla="*/ 728892 h 889522"/>
              <a:gd name="csX102" fmla="*/ 2206292 w 7221941"/>
              <a:gd name="csY102" fmla="*/ 628579 h 889522"/>
              <a:gd name="csX103" fmla="*/ 2150869 w 7221941"/>
              <a:gd name="csY103" fmla="*/ 528498 h 889522"/>
              <a:gd name="csX104" fmla="*/ 2095804 w 7221941"/>
              <a:gd name="csY104" fmla="*/ 444212 h 889522"/>
              <a:gd name="csX105" fmla="*/ 2040599 w 7221941"/>
              <a:gd name="csY105" fmla="*/ 388219 h 889522"/>
              <a:gd name="csX106" fmla="*/ 1985197 w 7221941"/>
              <a:gd name="csY106" fmla="*/ 368035 h 889522"/>
              <a:gd name="csX107" fmla="*/ 1930155 w 7221941"/>
              <a:gd name="csY107" fmla="*/ 388630 h 889522"/>
              <a:gd name="csX108" fmla="*/ 1875848 w 7221941"/>
              <a:gd name="csY108" fmla="*/ 443637 h 889522"/>
              <a:gd name="csX109" fmla="*/ 1819736 w 7221941"/>
              <a:gd name="csY109" fmla="*/ 529241 h 889522"/>
              <a:gd name="csX110" fmla="*/ 1765487 w 7221941"/>
              <a:gd name="csY110" fmla="*/ 629004 h 889522"/>
              <a:gd name="csX111" fmla="*/ 1765122 w 7221941"/>
              <a:gd name="csY111" fmla="*/ 628489 h 889522"/>
              <a:gd name="csX112" fmla="*/ 1764852 w 7221941"/>
              <a:gd name="csY112" fmla="*/ 629459 h 889522"/>
              <a:gd name="csX113" fmla="*/ 1710094 w 7221941"/>
              <a:gd name="csY113" fmla="*/ 727235 h 889522"/>
              <a:gd name="csX114" fmla="*/ 1654301 w 7221941"/>
              <a:gd name="csY114" fmla="*/ 813128 h 889522"/>
              <a:gd name="csX115" fmla="*/ 1599423 w 7221941"/>
              <a:gd name="csY115" fmla="*/ 869145 h 889522"/>
              <a:gd name="csX116" fmla="*/ 1543846 w 7221941"/>
              <a:gd name="csY116" fmla="*/ 889522 h 889522"/>
              <a:gd name="csX117" fmla="*/ 1488978 w 7221941"/>
              <a:gd name="csY117" fmla="*/ 869159 h 889522"/>
              <a:gd name="csX118" fmla="*/ 1431273 w 7221941"/>
              <a:gd name="csY118" fmla="*/ 810050 h 889522"/>
              <a:gd name="csX119" fmla="*/ 1378152 w 7221941"/>
              <a:gd name="csY119" fmla="*/ 728892 h 889522"/>
              <a:gd name="csX120" fmla="*/ 1323460 w 7221941"/>
              <a:gd name="csY120" fmla="*/ 628579 h 889522"/>
              <a:gd name="csX121" fmla="*/ 1268035 w 7221941"/>
              <a:gd name="csY121" fmla="*/ 528498 h 889522"/>
              <a:gd name="csX122" fmla="*/ 1212971 w 7221941"/>
              <a:gd name="csY122" fmla="*/ 444212 h 889522"/>
              <a:gd name="csX123" fmla="*/ 1157767 w 7221941"/>
              <a:gd name="csY123" fmla="*/ 388218 h 889522"/>
              <a:gd name="csX124" fmla="*/ 1102364 w 7221941"/>
              <a:gd name="csY124" fmla="*/ 368034 h 889522"/>
              <a:gd name="csX125" fmla="*/ 1047322 w 7221941"/>
              <a:gd name="csY125" fmla="*/ 388630 h 889522"/>
              <a:gd name="csX126" fmla="*/ 993015 w 7221941"/>
              <a:gd name="csY126" fmla="*/ 443637 h 889522"/>
              <a:gd name="csX127" fmla="*/ 936903 w 7221941"/>
              <a:gd name="csY127" fmla="*/ 529241 h 889522"/>
              <a:gd name="csX128" fmla="*/ 882654 w 7221941"/>
              <a:gd name="csY128" fmla="*/ 629004 h 889522"/>
              <a:gd name="csX129" fmla="*/ 882650 w 7221941"/>
              <a:gd name="csY129" fmla="*/ 628284 h 889522"/>
              <a:gd name="csX130" fmla="*/ 882198 w 7221941"/>
              <a:gd name="csY130" fmla="*/ 629459 h 889522"/>
              <a:gd name="csX131" fmla="*/ 827441 w 7221941"/>
              <a:gd name="csY131" fmla="*/ 727235 h 889522"/>
              <a:gd name="csX132" fmla="*/ 771647 w 7221941"/>
              <a:gd name="csY132" fmla="*/ 813128 h 889522"/>
              <a:gd name="csX133" fmla="*/ 716769 w 7221941"/>
              <a:gd name="csY133" fmla="*/ 869146 h 889522"/>
              <a:gd name="csX134" fmla="*/ 661192 w 7221941"/>
              <a:gd name="csY134" fmla="*/ 889522 h 889522"/>
              <a:gd name="csX135" fmla="*/ 606325 w 7221941"/>
              <a:gd name="csY135" fmla="*/ 869159 h 889522"/>
              <a:gd name="csX136" fmla="*/ 548620 w 7221941"/>
              <a:gd name="csY136" fmla="*/ 810050 h 889522"/>
              <a:gd name="csX137" fmla="*/ 495499 w 7221941"/>
              <a:gd name="csY137" fmla="*/ 728892 h 889522"/>
              <a:gd name="csX138" fmla="*/ 440806 w 7221941"/>
              <a:gd name="csY138" fmla="*/ 628579 h 889522"/>
              <a:gd name="csX139" fmla="*/ 385382 w 7221941"/>
              <a:gd name="csY139" fmla="*/ 528498 h 889522"/>
              <a:gd name="csX140" fmla="*/ 330318 w 7221941"/>
              <a:gd name="csY140" fmla="*/ 444212 h 889522"/>
              <a:gd name="csX141" fmla="*/ 275113 w 7221941"/>
              <a:gd name="csY141" fmla="*/ 388219 h 889522"/>
              <a:gd name="csX142" fmla="*/ 219710 w 7221941"/>
              <a:gd name="csY142" fmla="*/ 368035 h 889522"/>
              <a:gd name="csX143" fmla="*/ 164668 w 7221941"/>
              <a:gd name="csY143" fmla="*/ 388630 h 889522"/>
              <a:gd name="csX144" fmla="*/ 110361 w 7221941"/>
              <a:gd name="csY144" fmla="*/ 443637 h 889522"/>
              <a:gd name="csX145" fmla="*/ 54250 w 7221941"/>
              <a:gd name="csY145" fmla="*/ 529241 h 889522"/>
              <a:gd name="csX146" fmla="*/ 0 w 7221941"/>
              <a:gd name="csY146" fmla="*/ 629004 h 889522"/>
              <a:gd name="csX0" fmla="*/ 5054327 w 7221941"/>
              <a:gd name="csY0" fmla="*/ 0 h 864734"/>
              <a:gd name="csX1" fmla="*/ 5106878 w 7221941"/>
              <a:gd name="csY1" fmla="*/ 1162 h 864734"/>
              <a:gd name="csX2" fmla="*/ 7221941 w 7221941"/>
              <a:gd name="csY2" fmla="*/ 34676 h 864734"/>
              <a:gd name="csX3" fmla="*/ 7062810 w 7221941"/>
              <a:gd name="csY3" fmla="*/ 604671 h 864734"/>
              <a:gd name="csX4" fmla="*/ 7008053 w 7221941"/>
              <a:gd name="csY4" fmla="*/ 702447 h 864734"/>
              <a:gd name="csX5" fmla="*/ 6952260 w 7221941"/>
              <a:gd name="csY5" fmla="*/ 788340 h 864734"/>
              <a:gd name="csX6" fmla="*/ 6897381 w 7221941"/>
              <a:gd name="csY6" fmla="*/ 844357 h 864734"/>
              <a:gd name="csX7" fmla="*/ 6841804 w 7221941"/>
              <a:gd name="csY7" fmla="*/ 864734 h 864734"/>
              <a:gd name="csX8" fmla="*/ 6786937 w 7221941"/>
              <a:gd name="csY8" fmla="*/ 844371 h 864734"/>
              <a:gd name="csX9" fmla="*/ 6729232 w 7221941"/>
              <a:gd name="csY9" fmla="*/ 785262 h 864734"/>
              <a:gd name="csX10" fmla="*/ 6676111 w 7221941"/>
              <a:gd name="csY10" fmla="*/ 704104 h 864734"/>
              <a:gd name="csX11" fmla="*/ 6621418 w 7221941"/>
              <a:gd name="csY11" fmla="*/ 603791 h 864734"/>
              <a:gd name="csX12" fmla="*/ 6565994 w 7221941"/>
              <a:gd name="csY12" fmla="*/ 503710 h 864734"/>
              <a:gd name="csX13" fmla="*/ 6510930 w 7221941"/>
              <a:gd name="csY13" fmla="*/ 419424 h 864734"/>
              <a:gd name="csX14" fmla="*/ 6455725 w 7221941"/>
              <a:gd name="csY14" fmla="*/ 363430 h 864734"/>
              <a:gd name="csX15" fmla="*/ 6400323 w 7221941"/>
              <a:gd name="csY15" fmla="*/ 343246 h 864734"/>
              <a:gd name="csX16" fmla="*/ 6345281 w 7221941"/>
              <a:gd name="csY16" fmla="*/ 363842 h 864734"/>
              <a:gd name="csX17" fmla="*/ 6290973 w 7221941"/>
              <a:gd name="csY17" fmla="*/ 418849 h 864734"/>
              <a:gd name="csX18" fmla="*/ 6234862 w 7221941"/>
              <a:gd name="csY18" fmla="*/ 504453 h 864734"/>
              <a:gd name="csX19" fmla="*/ 6180613 w 7221941"/>
              <a:gd name="csY19" fmla="*/ 604216 h 864734"/>
              <a:gd name="csX20" fmla="*/ 6180609 w 7221941"/>
              <a:gd name="csY20" fmla="*/ 603496 h 864734"/>
              <a:gd name="csX21" fmla="*/ 6180157 w 7221941"/>
              <a:gd name="csY21" fmla="*/ 604671 h 864734"/>
              <a:gd name="csX22" fmla="*/ 6125399 w 7221941"/>
              <a:gd name="csY22" fmla="*/ 702447 h 864734"/>
              <a:gd name="csX23" fmla="*/ 6069606 w 7221941"/>
              <a:gd name="csY23" fmla="*/ 788340 h 864734"/>
              <a:gd name="csX24" fmla="*/ 6014728 w 7221941"/>
              <a:gd name="csY24" fmla="*/ 844358 h 864734"/>
              <a:gd name="csX25" fmla="*/ 5959151 w 7221941"/>
              <a:gd name="csY25" fmla="*/ 864734 h 864734"/>
              <a:gd name="csX26" fmla="*/ 5904283 w 7221941"/>
              <a:gd name="csY26" fmla="*/ 844371 h 864734"/>
              <a:gd name="csX27" fmla="*/ 5846578 w 7221941"/>
              <a:gd name="csY27" fmla="*/ 785262 h 864734"/>
              <a:gd name="csX28" fmla="*/ 5793457 w 7221941"/>
              <a:gd name="csY28" fmla="*/ 704104 h 864734"/>
              <a:gd name="csX29" fmla="*/ 5738764 w 7221941"/>
              <a:gd name="csY29" fmla="*/ 603791 h 864734"/>
              <a:gd name="csX30" fmla="*/ 5683341 w 7221941"/>
              <a:gd name="csY30" fmla="*/ 503710 h 864734"/>
              <a:gd name="csX31" fmla="*/ 5628277 w 7221941"/>
              <a:gd name="csY31" fmla="*/ 419424 h 864734"/>
              <a:gd name="csX32" fmla="*/ 5573071 w 7221941"/>
              <a:gd name="csY32" fmla="*/ 363431 h 864734"/>
              <a:gd name="csX33" fmla="*/ 5517669 w 7221941"/>
              <a:gd name="csY33" fmla="*/ 343247 h 864734"/>
              <a:gd name="csX34" fmla="*/ 5462627 w 7221941"/>
              <a:gd name="csY34" fmla="*/ 363842 h 864734"/>
              <a:gd name="csX35" fmla="*/ 5408320 w 7221941"/>
              <a:gd name="csY35" fmla="*/ 418849 h 864734"/>
              <a:gd name="csX36" fmla="*/ 5352208 w 7221941"/>
              <a:gd name="csY36" fmla="*/ 504453 h 864734"/>
              <a:gd name="csX37" fmla="*/ 5297959 w 7221941"/>
              <a:gd name="csY37" fmla="*/ 604216 h 864734"/>
              <a:gd name="csX38" fmla="*/ 5297594 w 7221941"/>
              <a:gd name="csY38" fmla="*/ 603701 h 864734"/>
              <a:gd name="csX39" fmla="*/ 5297324 w 7221941"/>
              <a:gd name="csY39" fmla="*/ 604671 h 864734"/>
              <a:gd name="csX40" fmla="*/ 5242567 w 7221941"/>
              <a:gd name="csY40" fmla="*/ 702447 h 864734"/>
              <a:gd name="csX41" fmla="*/ 5186773 w 7221941"/>
              <a:gd name="csY41" fmla="*/ 788340 h 864734"/>
              <a:gd name="csX42" fmla="*/ 5131895 w 7221941"/>
              <a:gd name="csY42" fmla="*/ 844357 h 864734"/>
              <a:gd name="csX43" fmla="*/ 5076318 w 7221941"/>
              <a:gd name="csY43" fmla="*/ 864734 h 864734"/>
              <a:gd name="csX44" fmla="*/ 5021451 w 7221941"/>
              <a:gd name="csY44" fmla="*/ 844371 h 864734"/>
              <a:gd name="csX45" fmla="*/ 4963746 w 7221941"/>
              <a:gd name="csY45" fmla="*/ 785262 h 864734"/>
              <a:gd name="csX46" fmla="*/ 4910624 w 7221941"/>
              <a:gd name="csY46" fmla="*/ 704104 h 864734"/>
              <a:gd name="csX47" fmla="*/ 4855932 w 7221941"/>
              <a:gd name="csY47" fmla="*/ 603791 h 864734"/>
              <a:gd name="csX48" fmla="*/ 4800508 w 7221941"/>
              <a:gd name="csY48" fmla="*/ 503710 h 864734"/>
              <a:gd name="csX49" fmla="*/ 4745443 w 7221941"/>
              <a:gd name="csY49" fmla="*/ 419424 h 864734"/>
              <a:gd name="csX50" fmla="*/ 4690239 w 7221941"/>
              <a:gd name="csY50" fmla="*/ 363430 h 864734"/>
              <a:gd name="csX51" fmla="*/ 4634836 w 7221941"/>
              <a:gd name="csY51" fmla="*/ 343246 h 864734"/>
              <a:gd name="csX52" fmla="*/ 4579794 w 7221941"/>
              <a:gd name="csY52" fmla="*/ 363842 h 864734"/>
              <a:gd name="csX53" fmla="*/ 4525487 w 7221941"/>
              <a:gd name="csY53" fmla="*/ 418849 h 864734"/>
              <a:gd name="csX54" fmla="*/ 4469375 w 7221941"/>
              <a:gd name="csY54" fmla="*/ 504453 h 864734"/>
              <a:gd name="csX55" fmla="*/ 4415126 w 7221941"/>
              <a:gd name="csY55" fmla="*/ 604216 h 864734"/>
              <a:gd name="csX56" fmla="*/ 4415122 w 7221941"/>
              <a:gd name="csY56" fmla="*/ 603496 h 864734"/>
              <a:gd name="csX57" fmla="*/ 4414670 w 7221941"/>
              <a:gd name="csY57" fmla="*/ 604671 h 864734"/>
              <a:gd name="csX58" fmla="*/ 4359913 w 7221941"/>
              <a:gd name="csY58" fmla="*/ 702447 h 864734"/>
              <a:gd name="csX59" fmla="*/ 4304119 w 7221941"/>
              <a:gd name="csY59" fmla="*/ 788340 h 864734"/>
              <a:gd name="csX60" fmla="*/ 4249241 w 7221941"/>
              <a:gd name="csY60" fmla="*/ 844358 h 864734"/>
              <a:gd name="csX61" fmla="*/ 4193665 w 7221941"/>
              <a:gd name="csY61" fmla="*/ 864734 h 864734"/>
              <a:gd name="csX62" fmla="*/ 4138797 w 7221941"/>
              <a:gd name="csY62" fmla="*/ 844371 h 864734"/>
              <a:gd name="csX63" fmla="*/ 4081092 w 7221941"/>
              <a:gd name="csY63" fmla="*/ 785262 h 864734"/>
              <a:gd name="csX64" fmla="*/ 4027971 w 7221941"/>
              <a:gd name="csY64" fmla="*/ 704104 h 864734"/>
              <a:gd name="csX65" fmla="*/ 3973278 w 7221941"/>
              <a:gd name="csY65" fmla="*/ 603791 h 864734"/>
              <a:gd name="csX66" fmla="*/ 3917854 w 7221941"/>
              <a:gd name="csY66" fmla="*/ 503710 h 864734"/>
              <a:gd name="csX67" fmla="*/ 3862790 w 7221941"/>
              <a:gd name="csY67" fmla="*/ 419424 h 864734"/>
              <a:gd name="csX68" fmla="*/ 3807585 w 7221941"/>
              <a:gd name="csY68" fmla="*/ 363431 h 864734"/>
              <a:gd name="csX69" fmla="*/ 3752182 w 7221941"/>
              <a:gd name="csY69" fmla="*/ 343247 h 864734"/>
              <a:gd name="csX70" fmla="*/ 3697141 w 7221941"/>
              <a:gd name="csY70" fmla="*/ 363842 h 864734"/>
              <a:gd name="csX71" fmla="*/ 3642833 w 7221941"/>
              <a:gd name="csY71" fmla="*/ 418849 h 864734"/>
              <a:gd name="csX72" fmla="*/ 3586722 w 7221941"/>
              <a:gd name="csY72" fmla="*/ 504453 h 864734"/>
              <a:gd name="csX73" fmla="*/ 3532473 w 7221941"/>
              <a:gd name="csY73" fmla="*/ 604216 h 864734"/>
              <a:gd name="csX74" fmla="*/ 3531033 w 7221941"/>
              <a:gd name="csY74" fmla="*/ 602184 h 864734"/>
              <a:gd name="csX75" fmla="*/ 3530338 w 7221941"/>
              <a:gd name="csY75" fmla="*/ 604671 h 864734"/>
              <a:gd name="csX76" fmla="*/ 3475581 w 7221941"/>
              <a:gd name="csY76" fmla="*/ 702447 h 864734"/>
              <a:gd name="csX77" fmla="*/ 3419788 w 7221941"/>
              <a:gd name="csY77" fmla="*/ 788340 h 864734"/>
              <a:gd name="csX78" fmla="*/ 3364909 w 7221941"/>
              <a:gd name="csY78" fmla="*/ 844357 h 864734"/>
              <a:gd name="csX79" fmla="*/ 3309332 w 7221941"/>
              <a:gd name="csY79" fmla="*/ 864734 h 864734"/>
              <a:gd name="csX80" fmla="*/ 3254465 w 7221941"/>
              <a:gd name="csY80" fmla="*/ 844371 h 864734"/>
              <a:gd name="csX81" fmla="*/ 3196760 w 7221941"/>
              <a:gd name="csY81" fmla="*/ 785262 h 864734"/>
              <a:gd name="csX82" fmla="*/ 3143638 w 7221941"/>
              <a:gd name="csY82" fmla="*/ 704104 h 864734"/>
              <a:gd name="csX83" fmla="*/ 3088946 w 7221941"/>
              <a:gd name="csY83" fmla="*/ 603791 h 864734"/>
              <a:gd name="csX84" fmla="*/ 3033522 w 7221941"/>
              <a:gd name="csY84" fmla="*/ 503710 h 864734"/>
              <a:gd name="csX85" fmla="*/ 2978458 w 7221941"/>
              <a:gd name="csY85" fmla="*/ 419424 h 864734"/>
              <a:gd name="csX86" fmla="*/ 2923253 w 7221941"/>
              <a:gd name="csY86" fmla="*/ 363430 h 864734"/>
              <a:gd name="csX87" fmla="*/ 2867850 w 7221941"/>
              <a:gd name="csY87" fmla="*/ 343246 h 864734"/>
              <a:gd name="csX88" fmla="*/ 2812809 w 7221941"/>
              <a:gd name="csY88" fmla="*/ 363842 h 864734"/>
              <a:gd name="csX89" fmla="*/ 2758501 w 7221941"/>
              <a:gd name="csY89" fmla="*/ 418849 h 864734"/>
              <a:gd name="csX90" fmla="*/ 2702390 w 7221941"/>
              <a:gd name="csY90" fmla="*/ 504453 h 864734"/>
              <a:gd name="csX91" fmla="*/ 2648141 w 7221941"/>
              <a:gd name="csY91" fmla="*/ 604216 h 864734"/>
              <a:gd name="csX92" fmla="*/ 2648137 w 7221941"/>
              <a:gd name="csY92" fmla="*/ 603496 h 864734"/>
              <a:gd name="csX93" fmla="*/ 2647684 w 7221941"/>
              <a:gd name="csY93" fmla="*/ 604671 h 864734"/>
              <a:gd name="csX94" fmla="*/ 2592927 w 7221941"/>
              <a:gd name="csY94" fmla="*/ 702447 h 864734"/>
              <a:gd name="csX95" fmla="*/ 2537133 w 7221941"/>
              <a:gd name="csY95" fmla="*/ 788340 h 864734"/>
              <a:gd name="csX96" fmla="*/ 2482256 w 7221941"/>
              <a:gd name="csY96" fmla="*/ 844358 h 864734"/>
              <a:gd name="csX97" fmla="*/ 2426679 w 7221941"/>
              <a:gd name="csY97" fmla="*/ 864734 h 864734"/>
              <a:gd name="csX98" fmla="*/ 2371811 w 7221941"/>
              <a:gd name="csY98" fmla="*/ 844371 h 864734"/>
              <a:gd name="csX99" fmla="*/ 2314106 w 7221941"/>
              <a:gd name="csY99" fmla="*/ 785262 h 864734"/>
              <a:gd name="csX100" fmla="*/ 2260985 w 7221941"/>
              <a:gd name="csY100" fmla="*/ 704104 h 864734"/>
              <a:gd name="csX101" fmla="*/ 2206292 w 7221941"/>
              <a:gd name="csY101" fmla="*/ 603791 h 864734"/>
              <a:gd name="csX102" fmla="*/ 2150869 w 7221941"/>
              <a:gd name="csY102" fmla="*/ 503710 h 864734"/>
              <a:gd name="csX103" fmla="*/ 2095804 w 7221941"/>
              <a:gd name="csY103" fmla="*/ 419424 h 864734"/>
              <a:gd name="csX104" fmla="*/ 2040599 w 7221941"/>
              <a:gd name="csY104" fmla="*/ 363431 h 864734"/>
              <a:gd name="csX105" fmla="*/ 1985197 w 7221941"/>
              <a:gd name="csY105" fmla="*/ 343247 h 864734"/>
              <a:gd name="csX106" fmla="*/ 1930155 w 7221941"/>
              <a:gd name="csY106" fmla="*/ 363842 h 864734"/>
              <a:gd name="csX107" fmla="*/ 1875848 w 7221941"/>
              <a:gd name="csY107" fmla="*/ 418849 h 864734"/>
              <a:gd name="csX108" fmla="*/ 1819736 w 7221941"/>
              <a:gd name="csY108" fmla="*/ 504453 h 864734"/>
              <a:gd name="csX109" fmla="*/ 1765487 w 7221941"/>
              <a:gd name="csY109" fmla="*/ 604216 h 864734"/>
              <a:gd name="csX110" fmla="*/ 1765122 w 7221941"/>
              <a:gd name="csY110" fmla="*/ 603701 h 864734"/>
              <a:gd name="csX111" fmla="*/ 1764852 w 7221941"/>
              <a:gd name="csY111" fmla="*/ 604671 h 864734"/>
              <a:gd name="csX112" fmla="*/ 1710094 w 7221941"/>
              <a:gd name="csY112" fmla="*/ 702447 h 864734"/>
              <a:gd name="csX113" fmla="*/ 1654301 w 7221941"/>
              <a:gd name="csY113" fmla="*/ 788340 h 864734"/>
              <a:gd name="csX114" fmla="*/ 1599423 w 7221941"/>
              <a:gd name="csY114" fmla="*/ 844357 h 864734"/>
              <a:gd name="csX115" fmla="*/ 1543846 w 7221941"/>
              <a:gd name="csY115" fmla="*/ 864734 h 864734"/>
              <a:gd name="csX116" fmla="*/ 1488978 w 7221941"/>
              <a:gd name="csY116" fmla="*/ 844371 h 864734"/>
              <a:gd name="csX117" fmla="*/ 1431273 w 7221941"/>
              <a:gd name="csY117" fmla="*/ 785262 h 864734"/>
              <a:gd name="csX118" fmla="*/ 1378152 w 7221941"/>
              <a:gd name="csY118" fmla="*/ 704104 h 864734"/>
              <a:gd name="csX119" fmla="*/ 1323460 w 7221941"/>
              <a:gd name="csY119" fmla="*/ 603791 h 864734"/>
              <a:gd name="csX120" fmla="*/ 1268035 w 7221941"/>
              <a:gd name="csY120" fmla="*/ 503710 h 864734"/>
              <a:gd name="csX121" fmla="*/ 1212971 w 7221941"/>
              <a:gd name="csY121" fmla="*/ 419424 h 864734"/>
              <a:gd name="csX122" fmla="*/ 1157767 w 7221941"/>
              <a:gd name="csY122" fmla="*/ 363430 h 864734"/>
              <a:gd name="csX123" fmla="*/ 1102364 w 7221941"/>
              <a:gd name="csY123" fmla="*/ 343246 h 864734"/>
              <a:gd name="csX124" fmla="*/ 1047322 w 7221941"/>
              <a:gd name="csY124" fmla="*/ 363842 h 864734"/>
              <a:gd name="csX125" fmla="*/ 993015 w 7221941"/>
              <a:gd name="csY125" fmla="*/ 418849 h 864734"/>
              <a:gd name="csX126" fmla="*/ 936903 w 7221941"/>
              <a:gd name="csY126" fmla="*/ 504453 h 864734"/>
              <a:gd name="csX127" fmla="*/ 882654 w 7221941"/>
              <a:gd name="csY127" fmla="*/ 604216 h 864734"/>
              <a:gd name="csX128" fmla="*/ 882650 w 7221941"/>
              <a:gd name="csY128" fmla="*/ 603496 h 864734"/>
              <a:gd name="csX129" fmla="*/ 882198 w 7221941"/>
              <a:gd name="csY129" fmla="*/ 604671 h 864734"/>
              <a:gd name="csX130" fmla="*/ 827441 w 7221941"/>
              <a:gd name="csY130" fmla="*/ 702447 h 864734"/>
              <a:gd name="csX131" fmla="*/ 771647 w 7221941"/>
              <a:gd name="csY131" fmla="*/ 788340 h 864734"/>
              <a:gd name="csX132" fmla="*/ 716769 w 7221941"/>
              <a:gd name="csY132" fmla="*/ 844358 h 864734"/>
              <a:gd name="csX133" fmla="*/ 661192 w 7221941"/>
              <a:gd name="csY133" fmla="*/ 864734 h 864734"/>
              <a:gd name="csX134" fmla="*/ 606325 w 7221941"/>
              <a:gd name="csY134" fmla="*/ 844371 h 864734"/>
              <a:gd name="csX135" fmla="*/ 548620 w 7221941"/>
              <a:gd name="csY135" fmla="*/ 785262 h 864734"/>
              <a:gd name="csX136" fmla="*/ 495499 w 7221941"/>
              <a:gd name="csY136" fmla="*/ 704104 h 864734"/>
              <a:gd name="csX137" fmla="*/ 440806 w 7221941"/>
              <a:gd name="csY137" fmla="*/ 603791 h 864734"/>
              <a:gd name="csX138" fmla="*/ 385382 w 7221941"/>
              <a:gd name="csY138" fmla="*/ 503710 h 864734"/>
              <a:gd name="csX139" fmla="*/ 330318 w 7221941"/>
              <a:gd name="csY139" fmla="*/ 419424 h 864734"/>
              <a:gd name="csX140" fmla="*/ 275113 w 7221941"/>
              <a:gd name="csY140" fmla="*/ 363431 h 864734"/>
              <a:gd name="csX141" fmla="*/ 219710 w 7221941"/>
              <a:gd name="csY141" fmla="*/ 343247 h 864734"/>
              <a:gd name="csX142" fmla="*/ 164668 w 7221941"/>
              <a:gd name="csY142" fmla="*/ 363842 h 864734"/>
              <a:gd name="csX143" fmla="*/ 110361 w 7221941"/>
              <a:gd name="csY143" fmla="*/ 418849 h 864734"/>
              <a:gd name="csX144" fmla="*/ 54250 w 7221941"/>
              <a:gd name="csY144" fmla="*/ 504453 h 864734"/>
              <a:gd name="csX145" fmla="*/ 0 w 7221941"/>
              <a:gd name="csY145" fmla="*/ 604216 h 864734"/>
              <a:gd name="csX0" fmla="*/ 5054327 w 7221941"/>
              <a:gd name="csY0" fmla="*/ 0 h 864734"/>
              <a:gd name="csX1" fmla="*/ 7221941 w 7221941"/>
              <a:gd name="csY1" fmla="*/ 34676 h 864734"/>
              <a:gd name="csX2" fmla="*/ 7062810 w 7221941"/>
              <a:gd name="csY2" fmla="*/ 604671 h 864734"/>
              <a:gd name="csX3" fmla="*/ 7008053 w 7221941"/>
              <a:gd name="csY3" fmla="*/ 702447 h 864734"/>
              <a:gd name="csX4" fmla="*/ 6952260 w 7221941"/>
              <a:gd name="csY4" fmla="*/ 788340 h 864734"/>
              <a:gd name="csX5" fmla="*/ 6897381 w 7221941"/>
              <a:gd name="csY5" fmla="*/ 844357 h 864734"/>
              <a:gd name="csX6" fmla="*/ 6841804 w 7221941"/>
              <a:gd name="csY6" fmla="*/ 864734 h 864734"/>
              <a:gd name="csX7" fmla="*/ 6786937 w 7221941"/>
              <a:gd name="csY7" fmla="*/ 844371 h 864734"/>
              <a:gd name="csX8" fmla="*/ 6729232 w 7221941"/>
              <a:gd name="csY8" fmla="*/ 785262 h 864734"/>
              <a:gd name="csX9" fmla="*/ 6676111 w 7221941"/>
              <a:gd name="csY9" fmla="*/ 704104 h 864734"/>
              <a:gd name="csX10" fmla="*/ 6621418 w 7221941"/>
              <a:gd name="csY10" fmla="*/ 603791 h 864734"/>
              <a:gd name="csX11" fmla="*/ 6565994 w 7221941"/>
              <a:gd name="csY11" fmla="*/ 503710 h 864734"/>
              <a:gd name="csX12" fmla="*/ 6510930 w 7221941"/>
              <a:gd name="csY12" fmla="*/ 419424 h 864734"/>
              <a:gd name="csX13" fmla="*/ 6455725 w 7221941"/>
              <a:gd name="csY13" fmla="*/ 363430 h 864734"/>
              <a:gd name="csX14" fmla="*/ 6400323 w 7221941"/>
              <a:gd name="csY14" fmla="*/ 343246 h 864734"/>
              <a:gd name="csX15" fmla="*/ 6345281 w 7221941"/>
              <a:gd name="csY15" fmla="*/ 363842 h 864734"/>
              <a:gd name="csX16" fmla="*/ 6290973 w 7221941"/>
              <a:gd name="csY16" fmla="*/ 418849 h 864734"/>
              <a:gd name="csX17" fmla="*/ 6234862 w 7221941"/>
              <a:gd name="csY17" fmla="*/ 504453 h 864734"/>
              <a:gd name="csX18" fmla="*/ 6180613 w 7221941"/>
              <a:gd name="csY18" fmla="*/ 604216 h 864734"/>
              <a:gd name="csX19" fmla="*/ 6180609 w 7221941"/>
              <a:gd name="csY19" fmla="*/ 603496 h 864734"/>
              <a:gd name="csX20" fmla="*/ 6180157 w 7221941"/>
              <a:gd name="csY20" fmla="*/ 604671 h 864734"/>
              <a:gd name="csX21" fmla="*/ 6125399 w 7221941"/>
              <a:gd name="csY21" fmla="*/ 702447 h 864734"/>
              <a:gd name="csX22" fmla="*/ 6069606 w 7221941"/>
              <a:gd name="csY22" fmla="*/ 788340 h 864734"/>
              <a:gd name="csX23" fmla="*/ 6014728 w 7221941"/>
              <a:gd name="csY23" fmla="*/ 844358 h 864734"/>
              <a:gd name="csX24" fmla="*/ 5959151 w 7221941"/>
              <a:gd name="csY24" fmla="*/ 864734 h 864734"/>
              <a:gd name="csX25" fmla="*/ 5904283 w 7221941"/>
              <a:gd name="csY25" fmla="*/ 844371 h 864734"/>
              <a:gd name="csX26" fmla="*/ 5846578 w 7221941"/>
              <a:gd name="csY26" fmla="*/ 785262 h 864734"/>
              <a:gd name="csX27" fmla="*/ 5793457 w 7221941"/>
              <a:gd name="csY27" fmla="*/ 704104 h 864734"/>
              <a:gd name="csX28" fmla="*/ 5738764 w 7221941"/>
              <a:gd name="csY28" fmla="*/ 603791 h 864734"/>
              <a:gd name="csX29" fmla="*/ 5683341 w 7221941"/>
              <a:gd name="csY29" fmla="*/ 503710 h 864734"/>
              <a:gd name="csX30" fmla="*/ 5628277 w 7221941"/>
              <a:gd name="csY30" fmla="*/ 419424 h 864734"/>
              <a:gd name="csX31" fmla="*/ 5573071 w 7221941"/>
              <a:gd name="csY31" fmla="*/ 363431 h 864734"/>
              <a:gd name="csX32" fmla="*/ 5517669 w 7221941"/>
              <a:gd name="csY32" fmla="*/ 343247 h 864734"/>
              <a:gd name="csX33" fmla="*/ 5462627 w 7221941"/>
              <a:gd name="csY33" fmla="*/ 363842 h 864734"/>
              <a:gd name="csX34" fmla="*/ 5408320 w 7221941"/>
              <a:gd name="csY34" fmla="*/ 418849 h 864734"/>
              <a:gd name="csX35" fmla="*/ 5352208 w 7221941"/>
              <a:gd name="csY35" fmla="*/ 504453 h 864734"/>
              <a:gd name="csX36" fmla="*/ 5297959 w 7221941"/>
              <a:gd name="csY36" fmla="*/ 604216 h 864734"/>
              <a:gd name="csX37" fmla="*/ 5297594 w 7221941"/>
              <a:gd name="csY37" fmla="*/ 603701 h 864734"/>
              <a:gd name="csX38" fmla="*/ 5297324 w 7221941"/>
              <a:gd name="csY38" fmla="*/ 604671 h 864734"/>
              <a:gd name="csX39" fmla="*/ 5242567 w 7221941"/>
              <a:gd name="csY39" fmla="*/ 702447 h 864734"/>
              <a:gd name="csX40" fmla="*/ 5186773 w 7221941"/>
              <a:gd name="csY40" fmla="*/ 788340 h 864734"/>
              <a:gd name="csX41" fmla="*/ 5131895 w 7221941"/>
              <a:gd name="csY41" fmla="*/ 844357 h 864734"/>
              <a:gd name="csX42" fmla="*/ 5076318 w 7221941"/>
              <a:gd name="csY42" fmla="*/ 864734 h 864734"/>
              <a:gd name="csX43" fmla="*/ 5021451 w 7221941"/>
              <a:gd name="csY43" fmla="*/ 844371 h 864734"/>
              <a:gd name="csX44" fmla="*/ 4963746 w 7221941"/>
              <a:gd name="csY44" fmla="*/ 785262 h 864734"/>
              <a:gd name="csX45" fmla="*/ 4910624 w 7221941"/>
              <a:gd name="csY45" fmla="*/ 704104 h 864734"/>
              <a:gd name="csX46" fmla="*/ 4855932 w 7221941"/>
              <a:gd name="csY46" fmla="*/ 603791 h 864734"/>
              <a:gd name="csX47" fmla="*/ 4800508 w 7221941"/>
              <a:gd name="csY47" fmla="*/ 503710 h 864734"/>
              <a:gd name="csX48" fmla="*/ 4745443 w 7221941"/>
              <a:gd name="csY48" fmla="*/ 419424 h 864734"/>
              <a:gd name="csX49" fmla="*/ 4690239 w 7221941"/>
              <a:gd name="csY49" fmla="*/ 363430 h 864734"/>
              <a:gd name="csX50" fmla="*/ 4634836 w 7221941"/>
              <a:gd name="csY50" fmla="*/ 343246 h 864734"/>
              <a:gd name="csX51" fmla="*/ 4579794 w 7221941"/>
              <a:gd name="csY51" fmla="*/ 363842 h 864734"/>
              <a:gd name="csX52" fmla="*/ 4525487 w 7221941"/>
              <a:gd name="csY52" fmla="*/ 418849 h 864734"/>
              <a:gd name="csX53" fmla="*/ 4469375 w 7221941"/>
              <a:gd name="csY53" fmla="*/ 504453 h 864734"/>
              <a:gd name="csX54" fmla="*/ 4415126 w 7221941"/>
              <a:gd name="csY54" fmla="*/ 604216 h 864734"/>
              <a:gd name="csX55" fmla="*/ 4415122 w 7221941"/>
              <a:gd name="csY55" fmla="*/ 603496 h 864734"/>
              <a:gd name="csX56" fmla="*/ 4414670 w 7221941"/>
              <a:gd name="csY56" fmla="*/ 604671 h 864734"/>
              <a:gd name="csX57" fmla="*/ 4359913 w 7221941"/>
              <a:gd name="csY57" fmla="*/ 702447 h 864734"/>
              <a:gd name="csX58" fmla="*/ 4304119 w 7221941"/>
              <a:gd name="csY58" fmla="*/ 788340 h 864734"/>
              <a:gd name="csX59" fmla="*/ 4249241 w 7221941"/>
              <a:gd name="csY59" fmla="*/ 844358 h 864734"/>
              <a:gd name="csX60" fmla="*/ 4193665 w 7221941"/>
              <a:gd name="csY60" fmla="*/ 864734 h 864734"/>
              <a:gd name="csX61" fmla="*/ 4138797 w 7221941"/>
              <a:gd name="csY61" fmla="*/ 844371 h 864734"/>
              <a:gd name="csX62" fmla="*/ 4081092 w 7221941"/>
              <a:gd name="csY62" fmla="*/ 785262 h 864734"/>
              <a:gd name="csX63" fmla="*/ 4027971 w 7221941"/>
              <a:gd name="csY63" fmla="*/ 704104 h 864734"/>
              <a:gd name="csX64" fmla="*/ 3973278 w 7221941"/>
              <a:gd name="csY64" fmla="*/ 603791 h 864734"/>
              <a:gd name="csX65" fmla="*/ 3917854 w 7221941"/>
              <a:gd name="csY65" fmla="*/ 503710 h 864734"/>
              <a:gd name="csX66" fmla="*/ 3862790 w 7221941"/>
              <a:gd name="csY66" fmla="*/ 419424 h 864734"/>
              <a:gd name="csX67" fmla="*/ 3807585 w 7221941"/>
              <a:gd name="csY67" fmla="*/ 363431 h 864734"/>
              <a:gd name="csX68" fmla="*/ 3752182 w 7221941"/>
              <a:gd name="csY68" fmla="*/ 343247 h 864734"/>
              <a:gd name="csX69" fmla="*/ 3697141 w 7221941"/>
              <a:gd name="csY69" fmla="*/ 363842 h 864734"/>
              <a:gd name="csX70" fmla="*/ 3642833 w 7221941"/>
              <a:gd name="csY70" fmla="*/ 418849 h 864734"/>
              <a:gd name="csX71" fmla="*/ 3586722 w 7221941"/>
              <a:gd name="csY71" fmla="*/ 504453 h 864734"/>
              <a:gd name="csX72" fmla="*/ 3532473 w 7221941"/>
              <a:gd name="csY72" fmla="*/ 604216 h 864734"/>
              <a:gd name="csX73" fmla="*/ 3531033 w 7221941"/>
              <a:gd name="csY73" fmla="*/ 602184 h 864734"/>
              <a:gd name="csX74" fmla="*/ 3530338 w 7221941"/>
              <a:gd name="csY74" fmla="*/ 604671 h 864734"/>
              <a:gd name="csX75" fmla="*/ 3475581 w 7221941"/>
              <a:gd name="csY75" fmla="*/ 702447 h 864734"/>
              <a:gd name="csX76" fmla="*/ 3419788 w 7221941"/>
              <a:gd name="csY76" fmla="*/ 788340 h 864734"/>
              <a:gd name="csX77" fmla="*/ 3364909 w 7221941"/>
              <a:gd name="csY77" fmla="*/ 844357 h 864734"/>
              <a:gd name="csX78" fmla="*/ 3309332 w 7221941"/>
              <a:gd name="csY78" fmla="*/ 864734 h 864734"/>
              <a:gd name="csX79" fmla="*/ 3254465 w 7221941"/>
              <a:gd name="csY79" fmla="*/ 844371 h 864734"/>
              <a:gd name="csX80" fmla="*/ 3196760 w 7221941"/>
              <a:gd name="csY80" fmla="*/ 785262 h 864734"/>
              <a:gd name="csX81" fmla="*/ 3143638 w 7221941"/>
              <a:gd name="csY81" fmla="*/ 704104 h 864734"/>
              <a:gd name="csX82" fmla="*/ 3088946 w 7221941"/>
              <a:gd name="csY82" fmla="*/ 603791 h 864734"/>
              <a:gd name="csX83" fmla="*/ 3033522 w 7221941"/>
              <a:gd name="csY83" fmla="*/ 503710 h 864734"/>
              <a:gd name="csX84" fmla="*/ 2978458 w 7221941"/>
              <a:gd name="csY84" fmla="*/ 419424 h 864734"/>
              <a:gd name="csX85" fmla="*/ 2923253 w 7221941"/>
              <a:gd name="csY85" fmla="*/ 363430 h 864734"/>
              <a:gd name="csX86" fmla="*/ 2867850 w 7221941"/>
              <a:gd name="csY86" fmla="*/ 343246 h 864734"/>
              <a:gd name="csX87" fmla="*/ 2812809 w 7221941"/>
              <a:gd name="csY87" fmla="*/ 363842 h 864734"/>
              <a:gd name="csX88" fmla="*/ 2758501 w 7221941"/>
              <a:gd name="csY88" fmla="*/ 418849 h 864734"/>
              <a:gd name="csX89" fmla="*/ 2702390 w 7221941"/>
              <a:gd name="csY89" fmla="*/ 504453 h 864734"/>
              <a:gd name="csX90" fmla="*/ 2648141 w 7221941"/>
              <a:gd name="csY90" fmla="*/ 604216 h 864734"/>
              <a:gd name="csX91" fmla="*/ 2648137 w 7221941"/>
              <a:gd name="csY91" fmla="*/ 603496 h 864734"/>
              <a:gd name="csX92" fmla="*/ 2647684 w 7221941"/>
              <a:gd name="csY92" fmla="*/ 604671 h 864734"/>
              <a:gd name="csX93" fmla="*/ 2592927 w 7221941"/>
              <a:gd name="csY93" fmla="*/ 702447 h 864734"/>
              <a:gd name="csX94" fmla="*/ 2537133 w 7221941"/>
              <a:gd name="csY94" fmla="*/ 788340 h 864734"/>
              <a:gd name="csX95" fmla="*/ 2482256 w 7221941"/>
              <a:gd name="csY95" fmla="*/ 844358 h 864734"/>
              <a:gd name="csX96" fmla="*/ 2426679 w 7221941"/>
              <a:gd name="csY96" fmla="*/ 864734 h 864734"/>
              <a:gd name="csX97" fmla="*/ 2371811 w 7221941"/>
              <a:gd name="csY97" fmla="*/ 844371 h 864734"/>
              <a:gd name="csX98" fmla="*/ 2314106 w 7221941"/>
              <a:gd name="csY98" fmla="*/ 785262 h 864734"/>
              <a:gd name="csX99" fmla="*/ 2260985 w 7221941"/>
              <a:gd name="csY99" fmla="*/ 704104 h 864734"/>
              <a:gd name="csX100" fmla="*/ 2206292 w 7221941"/>
              <a:gd name="csY100" fmla="*/ 603791 h 864734"/>
              <a:gd name="csX101" fmla="*/ 2150869 w 7221941"/>
              <a:gd name="csY101" fmla="*/ 503710 h 864734"/>
              <a:gd name="csX102" fmla="*/ 2095804 w 7221941"/>
              <a:gd name="csY102" fmla="*/ 419424 h 864734"/>
              <a:gd name="csX103" fmla="*/ 2040599 w 7221941"/>
              <a:gd name="csY103" fmla="*/ 363431 h 864734"/>
              <a:gd name="csX104" fmla="*/ 1985197 w 7221941"/>
              <a:gd name="csY104" fmla="*/ 343247 h 864734"/>
              <a:gd name="csX105" fmla="*/ 1930155 w 7221941"/>
              <a:gd name="csY105" fmla="*/ 363842 h 864734"/>
              <a:gd name="csX106" fmla="*/ 1875848 w 7221941"/>
              <a:gd name="csY106" fmla="*/ 418849 h 864734"/>
              <a:gd name="csX107" fmla="*/ 1819736 w 7221941"/>
              <a:gd name="csY107" fmla="*/ 504453 h 864734"/>
              <a:gd name="csX108" fmla="*/ 1765487 w 7221941"/>
              <a:gd name="csY108" fmla="*/ 604216 h 864734"/>
              <a:gd name="csX109" fmla="*/ 1765122 w 7221941"/>
              <a:gd name="csY109" fmla="*/ 603701 h 864734"/>
              <a:gd name="csX110" fmla="*/ 1764852 w 7221941"/>
              <a:gd name="csY110" fmla="*/ 604671 h 864734"/>
              <a:gd name="csX111" fmla="*/ 1710094 w 7221941"/>
              <a:gd name="csY111" fmla="*/ 702447 h 864734"/>
              <a:gd name="csX112" fmla="*/ 1654301 w 7221941"/>
              <a:gd name="csY112" fmla="*/ 788340 h 864734"/>
              <a:gd name="csX113" fmla="*/ 1599423 w 7221941"/>
              <a:gd name="csY113" fmla="*/ 844357 h 864734"/>
              <a:gd name="csX114" fmla="*/ 1543846 w 7221941"/>
              <a:gd name="csY114" fmla="*/ 864734 h 864734"/>
              <a:gd name="csX115" fmla="*/ 1488978 w 7221941"/>
              <a:gd name="csY115" fmla="*/ 844371 h 864734"/>
              <a:gd name="csX116" fmla="*/ 1431273 w 7221941"/>
              <a:gd name="csY116" fmla="*/ 785262 h 864734"/>
              <a:gd name="csX117" fmla="*/ 1378152 w 7221941"/>
              <a:gd name="csY117" fmla="*/ 704104 h 864734"/>
              <a:gd name="csX118" fmla="*/ 1323460 w 7221941"/>
              <a:gd name="csY118" fmla="*/ 603791 h 864734"/>
              <a:gd name="csX119" fmla="*/ 1268035 w 7221941"/>
              <a:gd name="csY119" fmla="*/ 503710 h 864734"/>
              <a:gd name="csX120" fmla="*/ 1212971 w 7221941"/>
              <a:gd name="csY120" fmla="*/ 419424 h 864734"/>
              <a:gd name="csX121" fmla="*/ 1157767 w 7221941"/>
              <a:gd name="csY121" fmla="*/ 363430 h 864734"/>
              <a:gd name="csX122" fmla="*/ 1102364 w 7221941"/>
              <a:gd name="csY122" fmla="*/ 343246 h 864734"/>
              <a:gd name="csX123" fmla="*/ 1047322 w 7221941"/>
              <a:gd name="csY123" fmla="*/ 363842 h 864734"/>
              <a:gd name="csX124" fmla="*/ 993015 w 7221941"/>
              <a:gd name="csY124" fmla="*/ 418849 h 864734"/>
              <a:gd name="csX125" fmla="*/ 936903 w 7221941"/>
              <a:gd name="csY125" fmla="*/ 504453 h 864734"/>
              <a:gd name="csX126" fmla="*/ 882654 w 7221941"/>
              <a:gd name="csY126" fmla="*/ 604216 h 864734"/>
              <a:gd name="csX127" fmla="*/ 882650 w 7221941"/>
              <a:gd name="csY127" fmla="*/ 603496 h 864734"/>
              <a:gd name="csX128" fmla="*/ 882198 w 7221941"/>
              <a:gd name="csY128" fmla="*/ 604671 h 864734"/>
              <a:gd name="csX129" fmla="*/ 827441 w 7221941"/>
              <a:gd name="csY129" fmla="*/ 702447 h 864734"/>
              <a:gd name="csX130" fmla="*/ 771647 w 7221941"/>
              <a:gd name="csY130" fmla="*/ 788340 h 864734"/>
              <a:gd name="csX131" fmla="*/ 716769 w 7221941"/>
              <a:gd name="csY131" fmla="*/ 844358 h 864734"/>
              <a:gd name="csX132" fmla="*/ 661192 w 7221941"/>
              <a:gd name="csY132" fmla="*/ 864734 h 864734"/>
              <a:gd name="csX133" fmla="*/ 606325 w 7221941"/>
              <a:gd name="csY133" fmla="*/ 844371 h 864734"/>
              <a:gd name="csX134" fmla="*/ 548620 w 7221941"/>
              <a:gd name="csY134" fmla="*/ 785262 h 864734"/>
              <a:gd name="csX135" fmla="*/ 495499 w 7221941"/>
              <a:gd name="csY135" fmla="*/ 704104 h 864734"/>
              <a:gd name="csX136" fmla="*/ 440806 w 7221941"/>
              <a:gd name="csY136" fmla="*/ 603791 h 864734"/>
              <a:gd name="csX137" fmla="*/ 385382 w 7221941"/>
              <a:gd name="csY137" fmla="*/ 503710 h 864734"/>
              <a:gd name="csX138" fmla="*/ 330318 w 7221941"/>
              <a:gd name="csY138" fmla="*/ 419424 h 864734"/>
              <a:gd name="csX139" fmla="*/ 275113 w 7221941"/>
              <a:gd name="csY139" fmla="*/ 363431 h 864734"/>
              <a:gd name="csX140" fmla="*/ 219710 w 7221941"/>
              <a:gd name="csY140" fmla="*/ 343247 h 864734"/>
              <a:gd name="csX141" fmla="*/ 164668 w 7221941"/>
              <a:gd name="csY141" fmla="*/ 363842 h 864734"/>
              <a:gd name="csX142" fmla="*/ 110361 w 7221941"/>
              <a:gd name="csY142" fmla="*/ 418849 h 864734"/>
              <a:gd name="csX143" fmla="*/ 54250 w 7221941"/>
              <a:gd name="csY143" fmla="*/ 504453 h 864734"/>
              <a:gd name="csX144" fmla="*/ 0 w 7221941"/>
              <a:gd name="csY144" fmla="*/ 604216 h 864734"/>
              <a:gd name="csX0" fmla="*/ 7221941 w 7221941"/>
              <a:gd name="csY0" fmla="*/ 0 h 830058"/>
              <a:gd name="csX1" fmla="*/ 7062810 w 7221941"/>
              <a:gd name="csY1" fmla="*/ 569995 h 830058"/>
              <a:gd name="csX2" fmla="*/ 7008053 w 7221941"/>
              <a:gd name="csY2" fmla="*/ 667771 h 830058"/>
              <a:gd name="csX3" fmla="*/ 6952260 w 7221941"/>
              <a:gd name="csY3" fmla="*/ 753664 h 830058"/>
              <a:gd name="csX4" fmla="*/ 6897381 w 7221941"/>
              <a:gd name="csY4" fmla="*/ 809681 h 830058"/>
              <a:gd name="csX5" fmla="*/ 6841804 w 7221941"/>
              <a:gd name="csY5" fmla="*/ 830058 h 830058"/>
              <a:gd name="csX6" fmla="*/ 6786937 w 7221941"/>
              <a:gd name="csY6" fmla="*/ 809695 h 830058"/>
              <a:gd name="csX7" fmla="*/ 6729232 w 7221941"/>
              <a:gd name="csY7" fmla="*/ 750586 h 830058"/>
              <a:gd name="csX8" fmla="*/ 6676111 w 7221941"/>
              <a:gd name="csY8" fmla="*/ 669428 h 830058"/>
              <a:gd name="csX9" fmla="*/ 6621418 w 7221941"/>
              <a:gd name="csY9" fmla="*/ 569115 h 830058"/>
              <a:gd name="csX10" fmla="*/ 6565994 w 7221941"/>
              <a:gd name="csY10" fmla="*/ 469034 h 830058"/>
              <a:gd name="csX11" fmla="*/ 6510930 w 7221941"/>
              <a:gd name="csY11" fmla="*/ 384748 h 830058"/>
              <a:gd name="csX12" fmla="*/ 6455725 w 7221941"/>
              <a:gd name="csY12" fmla="*/ 328754 h 830058"/>
              <a:gd name="csX13" fmla="*/ 6400323 w 7221941"/>
              <a:gd name="csY13" fmla="*/ 308570 h 830058"/>
              <a:gd name="csX14" fmla="*/ 6345281 w 7221941"/>
              <a:gd name="csY14" fmla="*/ 329166 h 830058"/>
              <a:gd name="csX15" fmla="*/ 6290973 w 7221941"/>
              <a:gd name="csY15" fmla="*/ 384173 h 830058"/>
              <a:gd name="csX16" fmla="*/ 6234862 w 7221941"/>
              <a:gd name="csY16" fmla="*/ 469777 h 830058"/>
              <a:gd name="csX17" fmla="*/ 6180613 w 7221941"/>
              <a:gd name="csY17" fmla="*/ 569540 h 830058"/>
              <a:gd name="csX18" fmla="*/ 6180609 w 7221941"/>
              <a:gd name="csY18" fmla="*/ 568820 h 830058"/>
              <a:gd name="csX19" fmla="*/ 6180157 w 7221941"/>
              <a:gd name="csY19" fmla="*/ 569995 h 830058"/>
              <a:gd name="csX20" fmla="*/ 6125399 w 7221941"/>
              <a:gd name="csY20" fmla="*/ 667771 h 830058"/>
              <a:gd name="csX21" fmla="*/ 6069606 w 7221941"/>
              <a:gd name="csY21" fmla="*/ 753664 h 830058"/>
              <a:gd name="csX22" fmla="*/ 6014728 w 7221941"/>
              <a:gd name="csY22" fmla="*/ 809682 h 830058"/>
              <a:gd name="csX23" fmla="*/ 5959151 w 7221941"/>
              <a:gd name="csY23" fmla="*/ 830058 h 830058"/>
              <a:gd name="csX24" fmla="*/ 5904283 w 7221941"/>
              <a:gd name="csY24" fmla="*/ 809695 h 830058"/>
              <a:gd name="csX25" fmla="*/ 5846578 w 7221941"/>
              <a:gd name="csY25" fmla="*/ 750586 h 830058"/>
              <a:gd name="csX26" fmla="*/ 5793457 w 7221941"/>
              <a:gd name="csY26" fmla="*/ 669428 h 830058"/>
              <a:gd name="csX27" fmla="*/ 5738764 w 7221941"/>
              <a:gd name="csY27" fmla="*/ 569115 h 830058"/>
              <a:gd name="csX28" fmla="*/ 5683341 w 7221941"/>
              <a:gd name="csY28" fmla="*/ 469034 h 830058"/>
              <a:gd name="csX29" fmla="*/ 5628277 w 7221941"/>
              <a:gd name="csY29" fmla="*/ 384748 h 830058"/>
              <a:gd name="csX30" fmla="*/ 5573071 w 7221941"/>
              <a:gd name="csY30" fmla="*/ 328755 h 830058"/>
              <a:gd name="csX31" fmla="*/ 5517669 w 7221941"/>
              <a:gd name="csY31" fmla="*/ 308571 h 830058"/>
              <a:gd name="csX32" fmla="*/ 5462627 w 7221941"/>
              <a:gd name="csY32" fmla="*/ 329166 h 830058"/>
              <a:gd name="csX33" fmla="*/ 5408320 w 7221941"/>
              <a:gd name="csY33" fmla="*/ 384173 h 830058"/>
              <a:gd name="csX34" fmla="*/ 5352208 w 7221941"/>
              <a:gd name="csY34" fmla="*/ 469777 h 830058"/>
              <a:gd name="csX35" fmla="*/ 5297959 w 7221941"/>
              <a:gd name="csY35" fmla="*/ 569540 h 830058"/>
              <a:gd name="csX36" fmla="*/ 5297594 w 7221941"/>
              <a:gd name="csY36" fmla="*/ 569025 h 830058"/>
              <a:gd name="csX37" fmla="*/ 5297324 w 7221941"/>
              <a:gd name="csY37" fmla="*/ 569995 h 830058"/>
              <a:gd name="csX38" fmla="*/ 5242567 w 7221941"/>
              <a:gd name="csY38" fmla="*/ 667771 h 830058"/>
              <a:gd name="csX39" fmla="*/ 5186773 w 7221941"/>
              <a:gd name="csY39" fmla="*/ 753664 h 830058"/>
              <a:gd name="csX40" fmla="*/ 5131895 w 7221941"/>
              <a:gd name="csY40" fmla="*/ 809681 h 830058"/>
              <a:gd name="csX41" fmla="*/ 5076318 w 7221941"/>
              <a:gd name="csY41" fmla="*/ 830058 h 830058"/>
              <a:gd name="csX42" fmla="*/ 5021451 w 7221941"/>
              <a:gd name="csY42" fmla="*/ 809695 h 830058"/>
              <a:gd name="csX43" fmla="*/ 4963746 w 7221941"/>
              <a:gd name="csY43" fmla="*/ 750586 h 830058"/>
              <a:gd name="csX44" fmla="*/ 4910624 w 7221941"/>
              <a:gd name="csY44" fmla="*/ 669428 h 830058"/>
              <a:gd name="csX45" fmla="*/ 4855932 w 7221941"/>
              <a:gd name="csY45" fmla="*/ 569115 h 830058"/>
              <a:gd name="csX46" fmla="*/ 4800508 w 7221941"/>
              <a:gd name="csY46" fmla="*/ 469034 h 830058"/>
              <a:gd name="csX47" fmla="*/ 4745443 w 7221941"/>
              <a:gd name="csY47" fmla="*/ 384748 h 830058"/>
              <a:gd name="csX48" fmla="*/ 4690239 w 7221941"/>
              <a:gd name="csY48" fmla="*/ 328754 h 830058"/>
              <a:gd name="csX49" fmla="*/ 4634836 w 7221941"/>
              <a:gd name="csY49" fmla="*/ 308570 h 830058"/>
              <a:gd name="csX50" fmla="*/ 4579794 w 7221941"/>
              <a:gd name="csY50" fmla="*/ 329166 h 830058"/>
              <a:gd name="csX51" fmla="*/ 4525487 w 7221941"/>
              <a:gd name="csY51" fmla="*/ 384173 h 830058"/>
              <a:gd name="csX52" fmla="*/ 4469375 w 7221941"/>
              <a:gd name="csY52" fmla="*/ 469777 h 830058"/>
              <a:gd name="csX53" fmla="*/ 4415126 w 7221941"/>
              <a:gd name="csY53" fmla="*/ 569540 h 830058"/>
              <a:gd name="csX54" fmla="*/ 4415122 w 7221941"/>
              <a:gd name="csY54" fmla="*/ 568820 h 830058"/>
              <a:gd name="csX55" fmla="*/ 4414670 w 7221941"/>
              <a:gd name="csY55" fmla="*/ 569995 h 830058"/>
              <a:gd name="csX56" fmla="*/ 4359913 w 7221941"/>
              <a:gd name="csY56" fmla="*/ 667771 h 830058"/>
              <a:gd name="csX57" fmla="*/ 4304119 w 7221941"/>
              <a:gd name="csY57" fmla="*/ 753664 h 830058"/>
              <a:gd name="csX58" fmla="*/ 4249241 w 7221941"/>
              <a:gd name="csY58" fmla="*/ 809682 h 830058"/>
              <a:gd name="csX59" fmla="*/ 4193665 w 7221941"/>
              <a:gd name="csY59" fmla="*/ 830058 h 830058"/>
              <a:gd name="csX60" fmla="*/ 4138797 w 7221941"/>
              <a:gd name="csY60" fmla="*/ 809695 h 830058"/>
              <a:gd name="csX61" fmla="*/ 4081092 w 7221941"/>
              <a:gd name="csY61" fmla="*/ 750586 h 830058"/>
              <a:gd name="csX62" fmla="*/ 4027971 w 7221941"/>
              <a:gd name="csY62" fmla="*/ 669428 h 830058"/>
              <a:gd name="csX63" fmla="*/ 3973278 w 7221941"/>
              <a:gd name="csY63" fmla="*/ 569115 h 830058"/>
              <a:gd name="csX64" fmla="*/ 3917854 w 7221941"/>
              <a:gd name="csY64" fmla="*/ 469034 h 830058"/>
              <a:gd name="csX65" fmla="*/ 3862790 w 7221941"/>
              <a:gd name="csY65" fmla="*/ 384748 h 830058"/>
              <a:gd name="csX66" fmla="*/ 3807585 w 7221941"/>
              <a:gd name="csY66" fmla="*/ 328755 h 830058"/>
              <a:gd name="csX67" fmla="*/ 3752182 w 7221941"/>
              <a:gd name="csY67" fmla="*/ 308571 h 830058"/>
              <a:gd name="csX68" fmla="*/ 3697141 w 7221941"/>
              <a:gd name="csY68" fmla="*/ 329166 h 830058"/>
              <a:gd name="csX69" fmla="*/ 3642833 w 7221941"/>
              <a:gd name="csY69" fmla="*/ 384173 h 830058"/>
              <a:gd name="csX70" fmla="*/ 3586722 w 7221941"/>
              <a:gd name="csY70" fmla="*/ 469777 h 830058"/>
              <a:gd name="csX71" fmla="*/ 3532473 w 7221941"/>
              <a:gd name="csY71" fmla="*/ 569540 h 830058"/>
              <a:gd name="csX72" fmla="*/ 3531033 w 7221941"/>
              <a:gd name="csY72" fmla="*/ 567508 h 830058"/>
              <a:gd name="csX73" fmla="*/ 3530338 w 7221941"/>
              <a:gd name="csY73" fmla="*/ 569995 h 830058"/>
              <a:gd name="csX74" fmla="*/ 3475581 w 7221941"/>
              <a:gd name="csY74" fmla="*/ 667771 h 830058"/>
              <a:gd name="csX75" fmla="*/ 3419788 w 7221941"/>
              <a:gd name="csY75" fmla="*/ 753664 h 830058"/>
              <a:gd name="csX76" fmla="*/ 3364909 w 7221941"/>
              <a:gd name="csY76" fmla="*/ 809681 h 830058"/>
              <a:gd name="csX77" fmla="*/ 3309332 w 7221941"/>
              <a:gd name="csY77" fmla="*/ 830058 h 830058"/>
              <a:gd name="csX78" fmla="*/ 3254465 w 7221941"/>
              <a:gd name="csY78" fmla="*/ 809695 h 830058"/>
              <a:gd name="csX79" fmla="*/ 3196760 w 7221941"/>
              <a:gd name="csY79" fmla="*/ 750586 h 830058"/>
              <a:gd name="csX80" fmla="*/ 3143638 w 7221941"/>
              <a:gd name="csY80" fmla="*/ 669428 h 830058"/>
              <a:gd name="csX81" fmla="*/ 3088946 w 7221941"/>
              <a:gd name="csY81" fmla="*/ 569115 h 830058"/>
              <a:gd name="csX82" fmla="*/ 3033522 w 7221941"/>
              <a:gd name="csY82" fmla="*/ 469034 h 830058"/>
              <a:gd name="csX83" fmla="*/ 2978458 w 7221941"/>
              <a:gd name="csY83" fmla="*/ 384748 h 830058"/>
              <a:gd name="csX84" fmla="*/ 2923253 w 7221941"/>
              <a:gd name="csY84" fmla="*/ 328754 h 830058"/>
              <a:gd name="csX85" fmla="*/ 2867850 w 7221941"/>
              <a:gd name="csY85" fmla="*/ 308570 h 830058"/>
              <a:gd name="csX86" fmla="*/ 2812809 w 7221941"/>
              <a:gd name="csY86" fmla="*/ 329166 h 830058"/>
              <a:gd name="csX87" fmla="*/ 2758501 w 7221941"/>
              <a:gd name="csY87" fmla="*/ 384173 h 830058"/>
              <a:gd name="csX88" fmla="*/ 2702390 w 7221941"/>
              <a:gd name="csY88" fmla="*/ 469777 h 830058"/>
              <a:gd name="csX89" fmla="*/ 2648141 w 7221941"/>
              <a:gd name="csY89" fmla="*/ 569540 h 830058"/>
              <a:gd name="csX90" fmla="*/ 2648137 w 7221941"/>
              <a:gd name="csY90" fmla="*/ 568820 h 830058"/>
              <a:gd name="csX91" fmla="*/ 2647684 w 7221941"/>
              <a:gd name="csY91" fmla="*/ 569995 h 830058"/>
              <a:gd name="csX92" fmla="*/ 2592927 w 7221941"/>
              <a:gd name="csY92" fmla="*/ 667771 h 830058"/>
              <a:gd name="csX93" fmla="*/ 2537133 w 7221941"/>
              <a:gd name="csY93" fmla="*/ 753664 h 830058"/>
              <a:gd name="csX94" fmla="*/ 2482256 w 7221941"/>
              <a:gd name="csY94" fmla="*/ 809682 h 830058"/>
              <a:gd name="csX95" fmla="*/ 2426679 w 7221941"/>
              <a:gd name="csY95" fmla="*/ 830058 h 830058"/>
              <a:gd name="csX96" fmla="*/ 2371811 w 7221941"/>
              <a:gd name="csY96" fmla="*/ 809695 h 830058"/>
              <a:gd name="csX97" fmla="*/ 2314106 w 7221941"/>
              <a:gd name="csY97" fmla="*/ 750586 h 830058"/>
              <a:gd name="csX98" fmla="*/ 2260985 w 7221941"/>
              <a:gd name="csY98" fmla="*/ 669428 h 830058"/>
              <a:gd name="csX99" fmla="*/ 2206292 w 7221941"/>
              <a:gd name="csY99" fmla="*/ 569115 h 830058"/>
              <a:gd name="csX100" fmla="*/ 2150869 w 7221941"/>
              <a:gd name="csY100" fmla="*/ 469034 h 830058"/>
              <a:gd name="csX101" fmla="*/ 2095804 w 7221941"/>
              <a:gd name="csY101" fmla="*/ 384748 h 830058"/>
              <a:gd name="csX102" fmla="*/ 2040599 w 7221941"/>
              <a:gd name="csY102" fmla="*/ 328755 h 830058"/>
              <a:gd name="csX103" fmla="*/ 1985197 w 7221941"/>
              <a:gd name="csY103" fmla="*/ 308571 h 830058"/>
              <a:gd name="csX104" fmla="*/ 1930155 w 7221941"/>
              <a:gd name="csY104" fmla="*/ 329166 h 830058"/>
              <a:gd name="csX105" fmla="*/ 1875848 w 7221941"/>
              <a:gd name="csY105" fmla="*/ 384173 h 830058"/>
              <a:gd name="csX106" fmla="*/ 1819736 w 7221941"/>
              <a:gd name="csY106" fmla="*/ 469777 h 830058"/>
              <a:gd name="csX107" fmla="*/ 1765487 w 7221941"/>
              <a:gd name="csY107" fmla="*/ 569540 h 830058"/>
              <a:gd name="csX108" fmla="*/ 1765122 w 7221941"/>
              <a:gd name="csY108" fmla="*/ 569025 h 830058"/>
              <a:gd name="csX109" fmla="*/ 1764852 w 7221941"/>
              <a:gd name="csY109" fmla="*/ 569995 h 830058"/>
              <a:gd name="csX110" fmla="*/ 1710094 w 7221941"/>
              <a:gd name="csY110" fmla="*/ 667771 h 830058"/>
              <a:gd name="csX111" fmla="*/ 1654301 w 7221941"/>
              <a:gd name="csY111" fmla="*/ 753664 h 830058"/>
              <a:gd name="csX112" fmla="*/ 1599423 w 7221941"/>
              <a:gd name="csY112" fmla="*/ 809681 h 830058"/>
              <a:gd name="csX113" fmla="*/ 1543846 w 7221941"/>
              <a:gd name="csY113" fmla="*/ 830058 h 830058"/>
              <a:gd name="csX114" fmla="*/ 1488978 w 7221941"/>
              <a:gd name="csY114" fmla="*/ 809695 h 830058"/>
              <a:gd name="csX115" fmla="*/ 1431273 w 7221941"/>
              <a:gd name="csY115" fmla="*/ 750586 h 830058"/>
              <a:gd name="csX116" fmla="*/ 1378152 w 7221941"/>
              <a:gd name="csY116" fmla="*/ 669428 h 830058"/>
              <a:gd name="csX117" fmla="*/ 1323460 w 7221941"/>
              <a:gd name="csY117" fmla="*/ 569115 h 830058"/>
              <a:gd name="csX118" fmla="*/ 1268035 w 7221941"/>
              <a:gd name="csY118" fmla="*/ 469034 h 830058"/>
              <a:gd name="csX119" fmla="*/ 1212971 w 7221941"/>
              <a:gd name="csY119" fmla="*/ 384748 h 830058"/>
              <a:gd name="csX120" fmla="*/ 1157767 w 7221941"/>
              <a:gd name="csY120" fmla="*/ 328754 h 830058"/>
              <a:gd name="csX121" fmla="*/ 1102364 w 7221941"/>
              <a:gd name="csY121" fmla="*/ 308570 h 830058"/>
              <a:gd name="csX122" fmla="*/ 1047322 w 7221941"/>
              <a:gd name="csY122" fmla="*/ 329166 h 830058"/>
              <a:gd name="csX123" fmla="*/ 993015 w 7221941"/>
              <a:gd name="csY123" fmla="*/ 384173 h 830058"/>
              <a:gd name="csX124" fmla="*/ 936903 w 7221941"/>
              <a:gd name="csY124" fmla="*/ 469777 h 830058"/>
              <a:gd name="csX125" fmla="*/ 882654 w 7221941"/>
              <a:gd name="csY125" fmla="*/ 569540 h 830058"/>
              <a:gd name="csX126" fmla="*/ 882650 w 7221941"/>
              <a:gd name="csY126" fmla="*/ 568820 h 830058"/>
              <a:gd name="csX127" fmla="*/ 882198 w 7221941"/>
              <a:gd name="csY127" fmla="*/ 569995 h 830058"/>
              <a:gd name="csX128" fmla="*/ 827441 w 7221941"/>
              <a:gd name="csY128" fmla="*/ 667771 h 830058"/>
              <a:gd name="csX129" fmla="*/ 771647 w 7221941"/>
              <a:gd name="csY129" fmla="*/ 753664 h 830058"/>
              <a:gd name="csX130" fmla="*/ 716769 w 7221941"/>
              <a:gd name="csY130" fmla="*/ 809682 h 830058"/>
              <a:gd name="csX131" fmla="*/ 661192 w 7221941"/>
              <a:gd name="csY131" fmla="*/ 830058 h 830058"/>
              <a:gd name="csX132" fmla="*/ 606325 w 7221941"/>
              <a:gd name="csY132" fmla="*/ 809695 h 830058"/>
              <a:gd name="csX133" fmla="*/ 548620 w 7221941"/>
              <a:gd name="csY133" fmla="*/ 750586 h 830058"/>
              <a:gd name="csX134" fmla="*/ 495499 w 7221941"/>
              <a:gd name="csY134" fmla="*/ 669428 h 830058"/>
              <a:gd name="csX135" fmla="*/ 440806 w 7221941"/>
              <a:gd name="csY135" fmla="*/ 569115 h 830058"/>
              <a:gd name="csX136" fmla="*/ 385382 w 7221941"/>
              <a:gd name="csY136" fmla="*/ 469034 h 830058"/>
              <a:gd name="csX137" fmla="*/ 330318 w 7221941"/>
              <a:gd name="csY137" fmla="*/ 384748 h 830058"/>
              <a:gd name="csX138" fmla="*/ 275113 w 7221941"/>
              <a:gd name="csY138" fmla="*/ 328755 h 830058"/>
              <a:gd name="csX139" fmla="*/ 219710 w 7221941"/>
              <a:gd name="csY139" fmla="*/ 308571 h 830058"/>
              <a:gd name="csX140" fmla="*/ 164668 w 7221941"/>
              <a:gd name="csY140" fmla="*/ 329166 h 830058"/>
              <a:gd name="csX141" fmla="*/ 110361 w 7221941"/>
              <a:gd name="csY141" fmla="*/ 384173 h 830058"/>
              <a:gd name="csX142" fmla="*/ 54250 w 7221941"/>
              <a:gd name="csY142" fmla="*/ 469777 h 830058"/>
              <a:gd name="csX143" fmla="*/ 0 w 7221941"/>
              <a:gd name="csY143" fmla="*/ 569540 h 830058"/>
              <a:gd name="csX0" fmla="*/ 7062810 w 7062810"/>
              <a:gd name="csY0" fmla="*/ 261426 h 521489"/>
              <a:gd name="csX1" fmla="*/ 7008053 w 7062810"/>
              <a:gd name="csY1" fmla="*/ 359202 h 521489"/>
              <a:gd name="csX2" fmla="*/ 6952260 w 7062810"/>
              <a:gd name="csY2" fmla="*/ 445095 h 521489"/>
              <a:gd name="csX3" fmla="*/ 6897381 w 7062810"/>
              <a:gd name="csY3" fmla="*/ 501112 h 521489"/>
              <a:gd name="csX4" fmla="*/ 6841804 w 7062810"/>
              <a:gd name="csY4" fmla="*/ 521489 h 521489"/>
              <a:gd name="csX5" fmla="*/ 6786937 w 7062810"/>
              <a:gd name="csY5" fmla="*/ 501126 h 521489"/>
              <a:gd name="csX6" fmla="*/ 6729232 w 7062810"/>
              <a:gd name="csY6" fmla="*/ 442017 h 521489"/>
              <a:gd name="csX7" fmla="*/ 6676111 w 7062810"/>
              <a:gd name="csY7" fmla="*/ 360859 h 521489"/>
              <a:gd name="csX8" fmla="*/ 6621418 w 7062810"/>
              <a:gd name="csY8" fmla="*/ 260546 h 521489"/>
              <a:gd name="csX9" fmla="*/ 6565994 w 7062810"/>
              <a:gd name="csY9" fmla="*/ 160465 h 521489"/>
              <a:gd name="csX10" fmla="*/ 6510930 w 7062810"/>
              <a:gd name="csY10" fmla="*/ 76179 h 521489"/>
              <a:gd name="csX11" fmla="*/ 6455725 w 7062810"/>
              <a:gd name="csY11" fmla="*/ 20185 h 521489"/>
              <a:gd name="csX12" fmla="*/ 6400323 w 7062810"/>
              <a:gd name="csY12" fmla="*/ 1 h 521489"/>
              <a:gd name="csX13" fmla="*/ 6345281 w 7062810"/>
              <a:gd name="csY13" fmla="*/ 20597 h 521489"/>
              <a:gd name="csX14" fmla="*/ 6290973 w 7062810"/>
              <a:gd name="csY14" fmla="*/ 75604 h 521489"/>
              <a:gd name="csX15" fmla="*/ 6234862 w 7062810"/>
              <a:gd name="csY15" fmla="*/ 161208 h 521489"/>
              <a:gd name="csX16" fmla="*/ 6180613 w 7062810"/>
              <a:gd name="csY16" fmla="*/ 260971 h 521489"/>
              <a:gd name="csX17" fmla="*/ 6180609 w 7062810"/>
              <a:gd name="csY17" fmla="*/ 260251 h 521489"/>
              <a:gd name="csX18" fmla="*/ 6180157 w 7062810"/>
              <a:gd name="csY18" fmla="*/ 261426 h 521489"/>
              <a:gd name="csX19" fmla="*/ 6125399 w 7062810"/>
              <a:gd name="csY19" fmla="*/ 359202 h 521489"/>
              <a:gd name="csX20" fmla="*/ 6069606 w 7062810"/>
              <a:gd name="csY20" fmla="*/ 445095 h 521489"/>
              <a:gd name="csX21" fmla="*/ 6014728 w 7062810"/>
              <a:gd name="csY21" fmla="*/ 501113 h 521489"/>
              <a:gd name="csX22" fmla="*/ 5959151 w 7062810"/>
              <a:gd name="csY22" fmla="*/ 521489 h 521489"/>
              <a:gd name="csX23" fmla="*/ 5904283 w 7062810"/>
              <a:gd name="csY23" fmla="*/ 501126 h 521489"/>
              <a:gd name="csX24" fmla="*/ 5846578 w 7062810"/>
              <a:gd name="csY24" fmla="*/ 442017 h 521489"/>
              <a:gd name="csX25" fmla="*/ 5793457 w 7062810"/>
              <a:gd name="csY25" fmla="*/ 360859 h 521489"/>
              <a:gd name="csX26" fmla="*/ 5738764 w 7062810"/>
              <a:gd name="csY26" fmla="*/ 260546 h 521489"/>
              <a:gd name="csX27" fmla="*/ 5683341 w 7062810"/>
              <a:gd name="csY27" fmla="*/ 160465 h 521489"/>
              <a:gd name="csX28" fmla="*/ 5628277 w 7062810"/>
              <a:gd name="csY28" fmla="*/ 76179 h 521489"/>
              <a:gd name="csX29" fmla="*/ 5573071 w 7062810"/>
              <a:gd name="csY29" fmla="*/ 20186 h 521489"/>
              <a:gd name="csX30" fmla="*/ 5517669 w 7062810"/>
              <a:gd name="csY30" fmla="*/ 2 h 521489"/>
              <a:gd name="csX31" fmla="*/ 5462627 w 7062810"/>
              <a:gd name="csY31" fmla="*/ 20597 h 521489"/>
              <a:gd name="csX32" fmla="*/ 5408320 w 7062810"/>
              <a:gd name="csY32" fmla="*/ 75604 h 521489"/>
              <a:gd name="csX33" fmla="*/ 5352208 w 7062810"/>
              <a:gd name="csY33" fmla="*/ 161208 h 521489"/>
              <a:gd name="csX34" fmla="*/ 5297959 w 7062810"/>
              <a:gd name="csY34" fmla="*/ 260971 h 521489"/>
              <a:gd name="csX35" fmla="*/ 5297594 w 7062810"/>
              <a:gd name="csY35" fmla="*/ 260456 h 521489"/>
              <a:gd name="csX36" fmla="*/ 5297324 w 7062810"/>
              <a:gd name="csY36" fmla="*/ 261426 h 521489"/>
              <a:gd name="csX37" fmla="*/ 5242567 w 7062810"/>
              <a:gd name="csY37" fmla="*/ 359202 h 521489"/>
              <a:gd name="csX38" fmla="*/ 5186773 w 7062810"/>
              <a:gd name="csY38" fmla="*/ 445095 h 521489"/>
              <a:gd name="csX39" fmla="*/ 5131895 w 7062810"/>
              <a:gd name="csY39" fmla="*/ 501112 h 521489"/>
              <a:gd name="csX40" fmla="*/ 5076318 w 7062810"/>
              <a:gd name="csY40" fmla="*/ 521489 h 521489"/>
              <a:gd name="csX41" fmla="*/ 5021451 w 7062810"/>
              <a:gd name="csY41" fmla="*/ 501126 h 521489"/>
              <a:gd name="csX42" fmla="*/ 4963746 w 7062810"/>
              <a:gd name="csY42" fmla="*/ 442017 h 521489"/>
              <a:gd name="csX43" fmla="*/ 4910624 w 7062810"/>
              <a:gd name="csY43" fmla="*/ 360859 h 521489"/>
              <a:gd name="csX44" fmla="*/ 4855932 w 7062810"/>
              <a:gd name="csY44" fmla="*/ 260546 h 521489"/>
              <a:gd name="csX45" fmla="*/ 4800508 w 7062810"/>
              <a:gd name="csY45" fmla="*/ 160465 h 521489"/>
              <a:gd name="csX46" fmla="*/ 4745443 w 7062810"/>
              <a:gd name="csY46" fmla="*/ 76179 h 521489"/>
              <a:gd name="csX47" fmla="*/ 4690239 w 7062810"/>
              <a:gd name="csY47" fmla="*/ 20185 h 521489"/>
              <a:gd name="csX48" fmla="*/ 4634836 w 7062810"/>
              <a:gd name="csY48" fmla="*/ 1 h 521489"/>
              <a:gd name="csX49" fmla="*/ 4579794 w 7062810"/>
              <a:gd name="csY49" fmla="*/ 20597 h 521489"/>
              <a:gd name="csX50" fmla="*/ 4525487 w 7062810"/>
              <a:gd name="csY50" fmla="*/ 75604 h 521489"/>
              <a:gd name="csX51" fmla="*/ 4469375 w 7062810"/>
              <a:gd name="csY51" fmla="*/ 161208 h 521489"/>
              <a:gd name="csX52" fmla="*/ 4415126 w 7062810"/>
              <a:gd name="csY52" fmla="*/ 260971 h 521489"/>
              <a:gd name="csX53" fmla="*/ 4415122 w 7062810"/>
              <a:gd name="csY53" fmla="*/ 260251 h 521489"/>
              <a:gd name="csX54" fmla="*/ 4414670 w 7062810"/>
              <a:gd name="csY54" fmla="*/ 261426 h 521489"/>
              <a:gd name="csX55" fmla="*/ 4359913 w 7062810"/>
              <a:gd name="csY55" fmla="*/ 359202 h 521489"/>
              <a:gd name="csX56" fmla="*/ 4304119 w 7062810"/>
              <a:gd name="csY56" fmla="*/ 445095 h 521489"/>
              <a:gd name="csX57" fmla="*/ 4249241 w 7062810"/>
              <a:gd name="csY57" fmla="*/ 501113 h 521489"/>
              <a:gd name="csX58" fmla="*/ 4193665 w 7062810"/>
              <a:gd name="csY58" fmla="*/ 521489 h 521489"/>
              <a:gd name="csX59" fmla="*/ 4138797 w 7062810"/>
              <a:gd name="csY59" fmla="*/ 501126 h 521489"/>
              <a:gd name="csX60" fmla="*/ 4081092 w 7062810"/>
              <a:gd name="csY60" fmla="*/ 442017 h 521489"/>
              <a:gd name="csX61" fmla="*/ 4027971 w 7062810"/>
              <a:gd name="csY61" fmla="*/ 360859 h 521489"/>
              <a:gd name="csX62" fmla="*/ 3973278 w 7062810"/>
              <a:gd name="csY62" fmla="*/ 260546 h 521489"/>
              <a:gd name="csX63" fmla="*/ 3917854 w 7062810"/>
              <a:gd name="csY63" fmla="*/ 160465 h 521489"/>
              <a:gd name="csX64" fmla="*/ 3862790 w 7062810"/>
              <a:gd name="csY64" fmla="*/ 76179 h 521489"/>
              <a:gd name="csX65" fmla="*/ 3807585 w 7062810"/>
              <a:gd name="csY65" fmla="*/ 20186 h 521489"/>
              <a:gd name="csX66" fmla="*/ 3752182 w 7062810"/>
              <a:gd name="csY66" fmla="*/ 2 h 521489"/>
              <a:gd name="csX67" fmla="*/ 3697141 w 7062810"/>
              <a:gd name="csY67" fmla="*/ 20597 h 521489"/>
              <a:gd name="csX68" fmla="*/ 3642833 w 7062810"/>
              <a:gd name="csY68" fmla="*/ 75604 h 521489"/>
              <a:gd name="csX69" fmla="*/ 3586722 w 7062810"/>
              <a:gd name="csY69" fmla="*/ 161208 h 521489"/>
              <a:gd name="csX70" fmla="*/ 3532473 w 7062810"/>
              <a:gd name="csY70" fmla="*/ 260971 h 521489"/>
              <a:gd name="csX71" fmla="*/ 3531033 w 7062810"/>
              <a:gd name="csY71" fmla="*/ 258939 h 521489"/>
              <a:gd name="csX72" fmla="*/ 3530338 w 7062810"/>
              <a:gd name="csY72" fmla="*/ 261426 h 521489"/>
              <a:gd name="csX73" fmla="*/ 3475581 w 7062810"/>
              <a:gd name="csY73" fmla="*/ 359202 h 521489"/>
              <a:gd name="csX74" fmla="*/ 3419788 w 7062810"/>
              <a:gd name="csY74" fmla="*/ 445095 h 521489"/>
              <a:gd name="csX75" fmla="*/ 3364909 w 7062810"/>
              <a:gd name="csY75" fmla="*/ 501112 h 521489"/>
              <a:gd name="csX76" fmla="*/ 3309332 w 7062810"/>
              <a:gd name="csY76" fmla="*/ 521489 h 521489"/>
              <a:gd name="csX77" fmla="*/ 3254465 w 7062810"/>
              <a:gd name="csY77" fmla="*/ 501126 h 521489"/>
              <a:gd name="csX78" fmla="*/ 3196760 w 7062810"/>
              <a:gd name="csY78" fmla="*/ 442017 h 521489"/>
              <a:gd name="csX79" fmla="*/ 3143638 w 7062810"/>
              <a:gd name="csY79" fmla="*/ 360859 h 521489"/>
              <a:gd name="csX80" fmla="*/ 3088946 w 7062810"/>
              <a:gd name="csY80" fmla="*/ 260546 h 521489"/>
              <a:gd name="csX81" fmla="*/ 3033522 w 7062810"/>
              <a:gd name="csY81" fmla="*/ 160465 h 521489"/>
              <a:gd name="csX82" fmla="*/ 2978458 w 7062810"/>
              <a:gd name="csY82" fmla="*/ 76179 h 521489"/>
              <a:gd name="csX83" fmla="*/ 2923253 w 7062810"/>
              <a:gd name="csY83" fmla="*/ 20185 h 521489"/>
              <a:gd name="csX84" fmla="*/ 2867850 w 7062810"/>
              <a:gd name="csY84" fmla="*/ 1 h 521489"/>
              <a:gd name="csX85" fmla="*/ 2812809 w 7062810"/>
              <a:gd name="csY85" fmla="*/ 20597 h 521489"/>
              <a:gd name="csX86" fmla="*/ 2758501 w 7062810"/>
              <a:gd name="csY86" fmla="*/ 75604 h 521489"/>
              <a:gd name="csX87" fmla="*/ 2702390 w 7062810"/>
              <a:gd name="csY87" fmla="*/ 161208 h 521489"/>
              <a:gd name="csX88" fmla="*/ 2648141 w 7062810"/>
              <a:gd name="csY88" fmla="*/ 260971 h 521489"/>
              <a:gd name="csX89" fmla="*/ 2648137 w 7062810"/>
              <a:gd name="csY89" fmla="*/ 260251 h 521489"/>
              <a:gd name="csX90" fmla="*/ 2647684 w 7062810"/>
              <a:gd name="csY90" fmla="*/ 261426 h 521489"/>
              <a:gd name="csX91" fmla="*/ 2592927 w 7062810"/>
              <a:gd name="csY91" fmla="*/ 359202 h 521489"/>
              <a:gd name="csX92" fmla="*/ 2537133 w 7062810"/>
              <a:gd name="csY92" fmla="*/ 445095 h 521489"/>
              <a:gd name="csX93" fmla="*/ 2482256 w 7062810"/>
              <a:gd name="csY93" fmla="*/ 501113 h 521489"/>
              <a:gd name="csX94" fmla="*/ 2426679 w 7062810"/>
              <a:gd name="csY94" fmla="*/ 521489 h 521489"/>
              <a:gd name="csX95" fmla="*/ 2371811 w 7062810"/>
              <a:gd name="csY95" fmla="*/ 501126 h 521489"/>
              <a:gd name="csX96" fmla="*/ 2314106 w 7062810"/>
              <a:gd name="csY96" fmla="*/ 442017 h 521489"/>
              <a:gd name="csX97" fmla="*/ 2260985 w 7062810"/>
              <a:gd name="csY97" fmla="*/ 360859 h 521489"/>
              <a:gd name="csX98" fmla="*/ 2206292 w 7062810"/>
              <a:gd name="csY98" fmla="*/ 260546 h 521489"/>
              <a:gd name="csX99" fmla="*/ 2150869 w 7062810"/>
              <a:gd name="csY99" fmla="*/ 160465 h 521489"/>
              <a:gd name="csX100" fmla="*/ 2095804 w 7062810"/>
              <a:gd name="csY100" fmla="*/ 76179 h 521489"/>
              <a:gd name="csX101" fmla="*/ 2040599 w 7062810"/>
              <a:gd name="csY101" fmla="*/ 20186 h 521489"/>
              <a:gd name="csX102" fmla="*/ 1985197 w 7062810"/>
              <a:gd name="csY102" fmla="*/ 2 h 521489"/>
              <a:gd name="csX103" fmla="*/ 1930155 w 7062810"/>
              <a:gd name="csY103" fmla="*/ 20597 h 521489"/>
              <a:gd name="csX104" fmla="*/ 1875848 w 7062810"/>
              <a:gd name="csY104" fmla="*/ 75604 h 521489"/>
              <a:gd name="csX105" fmla="*/ 1819736 w 7062810"/>
              <a:gd name="csY105" fmla="*/ 161208 h 521489"/>
              <a:gd name="csX106" fmla="*/ 1765487 w 7062810"/>
              <a:gd name="csY106" fmla="*/ 260971 h 521489"/>
              <a:gd name="csX107" fmla="*/ 1765122 w 7062810"/>
              <a:gd name="csY107" fmla="*/ 260456 h 521489"/>
              <a:gd name="csX108" fmla="*/ 1764852 w 7062810"/>
              <a:gd name="csY108" fmla="*/ 261426 h 521489"/>
              <a:gd name="csX109" fmla="*/ 1710094 w 7062810"/>
              <a:gd name="csY109" fmla="*/ 359202 h 521489"/>
              <a:gd name="csX110" fmla="*/ 1654301 w 7062810"/>
              <a:gd name="csY110" fmla="*/ 445095 h 521489"/>
              <a:gd name="csX111" fmla="*/ 1599423 w 7062810"/>
              <a:gd name="csY111" fmla="*/ 501112 h 521489"/>
              <a:gd name="csX112" fmla="*/ 1543846 w 7062810"/>
              <a:gd name="csY112" fmla="*/ 521489 h 521489"/>
              <a:gd name="csX113" fmla="*/ 1488978 w 7062810"/>
              <a:gd name="csY113" fmla="*/ 501126 h 521489"/>
              <a:gd name="csX114" fmla="*/ 1431273 w 7062810"/>
              <a:gd name="csY114" fmla="*/ 442017 h 521489"/>
              <a:gd name="csX115" fmla="*/ 1378152 w 7062810"/>
              <a:gd name="csY115" fmla="*/ 360859 h 521489"/>
              <a:gd name="csX116" fmla="*/ 1323460 w 7062810"/>
              <a:gd name="csY116" fmla="*/ 260546 h 521489"/>
              <a:gd name="csX117" fmla="*/ 1268035 w 7062810"/>
              <a:gd name="csY117" fmla="*/ 160465 h 521489"/>
              <a:gd name="csX118" fmla="*/ 1212971 w 7062810"/>
              <a:gd name="csY118" fmla="*/ 76179 h 521489"/>
              <a:gd name="csX119" fmla="*/ 1157767 w 7062810"/>
              <a:gd name="csY119" fmla="*/ 20185 h 521489"/>
              <a:gd name="csX120" fmla="*/ 1102364 w 7062810"/>
              <a:gd name="csY120" fmla="*/ 1 h 521489"/>
              <a:gd name="csX121" fmla="*/ 1047322 w 7062810"/>
              <a:gd name="csY121" fmla="*/ 20597 h 521489"/>
              <a:gd name="csX122" fmla="*/ 993015 w 7062810"/>
              <a:gd name="csY122" fmla="*/ 75604 h 521489"/>
              <a:gd name="csX123" fmla="*/ 936903 w 7062810"/>
              <a:gd name="csY123" fmla="*/ 161208 h 521489"/>
              <a:gd name="csX124" fmla="*/ 882654 w 7062810"/>
              <a:gd name="csY124" fmla="*/ 260971 h 521489"/>
              <a:gd name="csX125" fmla="*/ 882650 w 7062810"/>
              <a:gd name="csY125" fmla="*/ 260251 h 521489"/>
              <a:gd name="csX126" fmla="*/ 882198 w 7062810"/>
              <a:gd name="csY126" fmla="*/ 261426 h 521489"/>
              <a:gd name="csX127" fmla="*/ 827441 w 7062810"/>
              <a:gd name="csY127" fmla="*/ 359202 h 521489"/>
              <a:gd name="csX128" fmla="*/ 771647 w 7062810"/>
              <a:gd name="csY128" fmla="*/ 445095 h 521489"/>
              <a:gd name="csX129" fmla="*/ 716769 w 7062810"/>
              <a:gd name="csY129" fmla="*/ 501113 h 521489"/>
              <a:gd name="csX130" fmla="*/ 661192 w 7062810"/>
              <a:gd name="csY130" fmla="*/ 521489 h 521489"/>
              <a:gd name="csX131" fmla="*/ 606325 w 7062810"/>
              <a:gd name="csY131" fmla="*/ 501126 h 521489"/>
              <a:gd name="csX132" fmla="*/ 548620 w 7062810"/>
              <a:gd name="csY132" fmla="*/ 442017 h 521489"/>
              <a:gd name="csX133" fmla="*/ 495499 w 7062810"/>
              <a:gd name="csY133" fmla="*/ 360859 h 521489"/>
              <a:gd name="csX134" fmla="*/ 440806 w 7062810"/>
              <a:gd name="csY134" fmla="*/ 260546 h 521489"/>
              <a:gd name="csX135" fmla="*/ 385382 w 7062810"/>
              <a:gd name="csY135" fmla="*/ 160465 h 521489"/>
              <a:gd name="csX136" fmla="*/ 330318 w 7062810"/>
              <a:gd name="csY136" fmla="*/ 76179 h 521489"/>
              <a:gd name="csX137" fmla="*/ 275113 w 7062810"/>
              <a:gd name="csY137" fmla="*/ 20186 h 521489"/>
              <a:gd name="csX138" fmla="*/ 219710 w 7062810"/>
              <a:gd name="csY138" fmla="*/ 2 h 521489"/>
              <a:gd name="csX139" fmla="*/ 164668 w 7062810"/>
              <a:gd name="csY139" fmla="*/ 20597 h 521489"/>
              <a:gd name="csX140" fmla="*/ 110361 w 7062810"/>
              <a:gd name="csY140" fmla="*/ 75604 h 521489"/>
              <a:gd name="csX141" fmla="*/ 54250 w 7062810"/>
              <a:gd name="csY141" fmla="*/ 161208 h 521489"/>
              <a:gd name="csX142" fmla="*/ 0 w 7062810"/>
              <a:gd name="csY142" fmla="*/ 260971 h 52148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 ang="0">
                <a:pos x="csX95" y="csY95"/>
              </a:cxn>
              <a:cxn ang="0">
                <a:pos x="csX96" y="csY96"/>
              </a:cxn>
              <a:cxn ang="0">
                <a:pos x="csX97" y="csY97"/>
              </a:cxn>
              <a:cxn ang="0">
                <a:pos x="csX98" y="csY98"/>
              </a:cxn>
              <a:cxn ang="0">
                <a:pos x="csX99" y="csY99"/>
              </a:cxn>
              <a:cxn ang="0">
                <a:pos x="csX100" y="csY100"/>
              </a:cxn>
              <a:cxn ang="0">
                <a:pos x="csX101" y="csY101"/>
              </a:cxn>
              <a:cxn ang="0">
                <a:pos x="csX102" y="csY102"/>
              </a:cxn>
              <a:cxn ang="0">
                <a:pos x="csX103" y="csY103"/>
              </a:cxn>
              <a:cxn ang="0">
                <a:pos x="csX104" y="csY104"/>
              </a:cxn>
              <a:cxn ang="0">
                <a:pos x="csX105" y="csY105"/>
              </a:cxn>
              <a:cxn ang="0">
                <a:pos x="csX106" y="csY106"/>
              </a:cxn>
              <a:cxn ang="0">
                <a:pos x="csX107" y="csY107"/>
              </a:cxn>
              <a:cxn ang="0">
                <a:pos x="csX108" y="csY108"/>
              </a:cxn>
              <a:cxn ang="0">
                <a:pos x="csX109" y="csY109"/>
              </a:cxn>
              <a:cxn ang="0">
                <a:pos x="csX110" y="csY110"/>
              </a:cxn>
              <a:cxn ang="0">
                <a:pos x="csX111" y="csY111"/>
              </a:cxn>
              <a:cxn ang="0">
                <a:pos x="csX112" y="csY112"/>
              </a:cxn>
              <a:cxn ang="0">
                <a:pos x="csX113" y="csY113"/>
              </a:cxn>
              <a:cxn ang="0">
                <a:pos x="csX114" y="csY114"/>
              </a:cxn>
              <a:cxn ang="0">
                <a:pos x="csX115" y="csY115"/>
              </a:cxn>
              <a:cxn ang="0">
                <a:pos x="csX116" y="csY116"/>
              </a:cxn>
              <a:cxn ang="0">
                <a:pos x="csX117" y="csY117"/>
              </a:cxn>
              <a:cxn ang="0">
                <a:pos x="csX118" y="csY118"/>
              </a:cxn>
              <a:cxn ang="0">
                <a:pos x="csX119" y="csY119"/>
              </a:cxn>
              <a:cxn ang="0">
                <a:pos x="csX120" y="csY120"/>
              </a:cxn>
              <a:cxn ang="0">
                <a:pos x="csX121" y="csY121"/>
              </a:cxn>
              <a:cxn ang="0">
                <a:pos x="csX122" y="csY122"/>
              </a:cxn>
              <a:cxn ang="0">
                <a:pos x="csX123" y="csY123"/>
              </a:cxn>
              <a:cxn ang="0">
                <a:pos x="csX124" y="csY124"/>
              </a:cxn>
              <a:cxn ang="0">
                <a:pos x="csX125" y="csY125"/>
              </a:cxn>
              <a:cxn ang="0">
                <a:pos x="csX126" y="csY126"/>
              </a:cxn>
              <a:cxn ang="0">
                <a:pos x="csX127" y="csY127"/>
              </a:cxn>
              <a:cxn ang="0">
                <a:pos x="csX128" y="csY128"/>
              </a:cxn>
              <a:cxn ang="0">
                <a:pos x="csX129" y="csY129"/>
              </a:cxn>
              <a:cxn ang="0">
                <a:pos x="csX130" y="csY130"/>
              </a:cxn>
              <a:cxn ang="0">
                <a:pos x="csX131" y="csY131"/>
              </a:cxn>
              <a:cxn ang="0">
                <a:pos x="csX132" y="csY132"/>
              </a:cxn>
              <a:cxn ang="0">
                <a:pos x="csX133" y="csY133"/>
              </a:cxn>
              <a:cxn ang="0">
                <a:pos x="csX134" y="csY134"/>
              </a:cxn>
              <a:cxn ang="0">
                <a:pos x="csX135" y="csY135"/>
              </a:cxn>
              <a:cxn ang="0">
                <a:pos x="csX136" y="csY136"/>
              </a:cxn>
              <a:cxn ang="0">
                <a:pos x="csX137" y="csY137"/>
              </a:cxn>
              <a:cxn ang="0">
                <a:pos x="csX138" y="csY138"/>
              </a:cxn>
              <a:cxn ang="0">
                <a:pos x="csX139" y="csY139"/>
              </a:cxn>
              <a:cxn ang="0">
                <a:pos x="csX140" y="csY140"/>
              </a:cxn>
              <a:cxn ang="0">
                <a:pos x="csX141" y="csY141"/>
              </a:cxn>
              <a:cxn ang="0">
                <a:pos x="csX142" y="csY142"/>
              </a:cxn>
            </a:cxnLst>
            <a:rect l="l" t="t" r="r" b="b"/>
            <a:pathLst>
              <a:path w="7062810" h="521489">
                <a:moveTo>
                  <a:pt x="7062810" y="261426"/>
                </a:moveTo>
                <a:lnTo>
                  <a:pt x="7008053" y="359202"/>
                </a:lnTo>
                <a:cubicBezTo>
                  <a:pt x="6989628" y="389813"/>
                  <a:pt x="6969869" y="422617"/>
                  <a:pt x="6952260" y="445095"/>
                </a:cubicBezTo>
                <a:cubicBezTo>
                  <a:pt x="6936899" y="464702"/>
                  <a:pt x="6918850" y="482440"/>
                  <a:pt x="6897381" y="501112"/>
                </a:cubicBezTo>
                <a:cubicBezTo>
                  <a:pt x="6880205" y="516051"/>
                  <a:pt x="6860212" y="521487"/>
                  <a:pt x="6841804" y="521489"/>
                </a:cubicBezTo>
                <a:cubicBezTo>
                  <a:pt x="6823397" y="521491"/>
                  <a:pt x="6805699" y="514371"/>
                  <a:pt x="6786937" y="501126"/>
                </a:cubicBezTo>
                <a:cubicBezTo>
                  <a:pt x="6768175" y="487880"/>
                  <a:pt x="6747703" y="465395"/>
                  <a:pt x="6729232" y="442017"/>
                </a:cubicBezTo>
                <a:lnTo>
                  <a:pt x="6676111" y="360859"/>
                </a:lnTo>
                <a:lnTo>
                  <a:pt x="6621418" y="260546"/>
                </a:lnTo>
                <a:lnTo>
                  <a:pt x="6565994" y="160465"/>
                </a:lnTo>
                <a:cubicBezTo>
                  <a:pt x="6547579" y="129737"/>
                  <a:pt x="6528250" y="99464"/>
                  <a:pt x="6510930" y="76179"/>
                </a:cubicBezTo>
                <a:cubicBezTo>
                  <a:pt x="6494925" y="54660"/>
                  <a:pt x="6477386" y="37202"/>
                  <a:pt x="6455725" y="20185"/>
                </a:cubicBezTo>
                <a:cubicBezTo>
                  <a:pt x="6437958" y="6227"/>
                  <a:pt x="6418730" y="-67"/>
                  <a:pt x="6400323" y="1"/>
                </a:cubicBezTo>
                <a:cubicBezTo>
                  <a:pt x="6381915" y="70"/>
                  <a:pt x="6363505" y="7996"/>
                  <a:pt x="6345281" y="20597"/>
                </a:cubicBezTo>
                <a:cubicBezTo>
                  <a:pt x="6327056" y="33197"/>
                  <a:pt x="6309376" y="52169"/>
                  <a:pt x="6290973" y="75604"/>
                </a:cubicBezTo>
                <a:lnTo>
                  <a:pt x="6234862" y="161208"/>
                </a:lnTo>
                <a:lnTo>
                  <a:pt x="6180613" y="260971"/>
                </a:lnTo>
                <a:cubicBezTo>
                  <a:pt x="6180612" y="260731"/>
                  <a:pt x="6180610" y="260491"/>
                  <a:pt x="6180609" y="260251"/>
                </a:cubicBezTo>
                <a:lnTo>
                  <a:pt x="6180157" y="261426"/>
                </a:lnTo>
                <a:lnTo>
                  <a:pt x="6125399" y="359202"/>
                </a:lnTo>
                <a:cubicBezTo>
                  <a:pt x="6106974" y="389814"/>
                  <a:pt x="6087215" y="422617"/>
                  <a:pt x="6069606" y="445095"/>
                </a:cubicBezTo>
                <a:cubicBezTo>
                  <a:pt x="6054246" y="464702"/>
                  <a:pt x="6036196" y="482440"/>
                  <a:pt x="6014728" y="501113"/>
                </a:cubicBezTo>
                <a:cubicBezTo>
                  <a:pt x="5997552" y="516051"/>
                  <a:pt x="5977558" y="521487"/>
                  <a:pt x="5959151" y="521489"/>
                </a:cubicBezTo>
                <a:cubicBezTo>
                  <a:pt x="5940743" y="521492"/>
                  <a:pt x="5923045" y="514371"/>
                  <a:pt x="5904283" y="501126"/>
                </a:cubicBezTo>
                <a:cubicBezTo>
                  <a:pt x="5885521" y="487880"/>
                  <a:pt x="5865050" y="465395"/>
                  <a:pt x="5846578" y="442017"/>
                </a:cubicBezTo>
                <a:lnTo>
                  <a:pt x="5793457" y="360859"/>
                </a:lnTo>
                <a:lnTo>
                  <a:pt x="5738764" y="260546"/>
                </a:lnTo>
                <a:lnTo>
                  <a:pt x="5683341" y="160465"/>
                </a:lnTo>
                <a:cubicBezTo>
                  <a:pt x="5664926" y="129738"/>
                  <a:pt x="5645596" y="99465"/>
                  <a:pt x="5628277" y="76179"/>
                </a:cubicBezTo>
                <a:cubicBezTo>
                  <a:pt x="5612271" y="54661"/>
                  <a:pt x="5594732" y="37203"/>
                  <a:pt x="5573071" y="20186"/>
                </a:cubicBezTo>
                <a:cubicBezTo>
                  <a:pt x="5555304" y="6228"/>
                  <a:pt x="5536076" y="-67"/>
                  <a:pt x="5517669" y="2"/>
                </a:cubicBezTo>
                <a:cubicBezTo>
                  <a:pt x="5499261" y="70"/>
                  <a:pt x="5480852" y="7997"/>
                  <a:pt x="5462627" y="20597"/>
                </a:cubicBezTo>
                <a:cubicBezTo>
                  <a:pt x="5444403" y="33198"/>
                  <a:pt x="5426723" y="52169"/>
                  <a:pt x="5408320" y="75604"/>
                </a:cubicBezTo>
                <a:lnTo>
                  <a:pt x="5352208" y="161208"/>
                </a:lnTo>
                <a:lnTo>
                  <a:pt x="5297959" y="260971"/>
                </a:lnTo>
                <a:lnTo>
                  <a:pt x="5297594" y="260456"/>
                </a:lnTo>
                <a:lnTo>
                  <a:pt x="5297324" y="261426"/>
                </a:lnTo>
                <a:lnTo>
                  <a:pt x="5242567" y="359202"/>
                </a:lnTo>
                <a:cubicBezTo>
                  <a:pt x="5224142" y="389813"/>
                  <a:pt x="5204383" y="422617"/>
                  <a:pt x="5186773" y="445095"/>
                </a:cubicBezTo>
                <a:cubicBezTo>
                  <a:pt x="5171413" y="464702"/>
                  <a:pt x="5153364" y="482440"/>
                  <a:pt x="5131895" y="501112"/>
                </a:cubicBezTo>
                <a:cubicBezTo>
                  <a:pt x="5114719" y="516051"/>
                  <a:pt x="5094725" y="521487"/>
                  <a:pt x="5076318" y="521489"/>
                </a:cubicBezTo>
                <a:cubicBezTo>
                  <a:pt x="5057911" y="521491"/>
                  <a:pt x="5040213" y="514371"/>
                  <a:pt x="5021451" y="501126"/>
                </a:cubicBezTo>
                <a:cubicBezTo>
                  <a:pt x="5002689" y="487880"/>
                  <a:pt x="4982217" y="465395"/>
                  <a:pt x="4963746" y="442017"/>
                </a:cubicBezTo>
                <a:lnTo>
                  <a:pt x="4910624" y="360859"/>
                </a:lnTo>
                <a:lnTo>
                  <a:pt x="4855932" y="260546"/>
                </a:lnTo>
                <a:lnTo>
                  <a:pt x="4800508" y="160465"/>
                </a:lnTo>
                <a:cubicBezTo>
                  <a:pt x="4782093" y="129737"/>
                  <a:pt x="4762763" y="99464"/>
                  <a:pt x="4745443" y="76179"/>
                </a:cubicBezTo>
                <a:cubicBezTo>
                  <a:pt x="4729438" y="54660"/>
                  <a:pt x="4711900" y="37202"/>
                  <a:pt x="4690239" y="20185"/>
                </a:cubicBezTo>
                <a:cubicBezTo>
                  <a:pt x="4672471" y="6227"/>
                  <a:pt x="4653244" y="-67"/>
                  <a:pt x="4634836" y="1"/>
                </a:cubicBezTo>
                <a:cubicBezTo>
                  <a:pt x="4616429" y="70"/>
                  <a:pt x="4598019" y="7996"/>
                  <a:pt x="4579794" y="20597"/>
                </a:cubicBezTo>
                <a:cubicBezTo>
                  <a:pt x="4561570" y="33197"/>
                  <a:pt x="4543891" y="52169"/>
                  <a:pt x="4525487" y="75604"/>
                </a:cubicBezTo>
                <a:lnTo>
                  <a:pt x="4469375" y="161208"/>
                </a:lnTo>
                <a:lnTo>
                  <a:pt x="4415126" y="260971"/>
                </a:lnTo>
                <a:cubicBezTo>
                  <a:pt x="4415125" y="260731"/>
                  <a:pt x="4415124" y="260491"/>
                  <a:pt x="4415122" y="260251"/>
                </a:cubicBezTo>
                <a:lnTo>
                  <a:pt x="4414670" y="261426"/>
                </a:lnTo>
                <a:lnTo>
                  <a:pt x="4359913" y="359202"/>
                </a:lnTo>
                <a:cubicBezTo>
                  <a:pt x="4341488" y="389814"/>
                  <a:pt x="4321729" y="422617"/>
                  <a:pt x="4304119" y="445095"/>
                </a:cubicBezTo>
                <a:cubicBezTo>
                  <a:pt x="4288759" y="464702"/>
                  <a:pt x="4270710" y="482440"/>
                  <a:pt x="4249241" y="501113"/>
                </a:cubicBezTo>
                <a:cubicBezTo>
                  <a:pt x="4232066" y="516051"/>
                  <a:pt x="4212072" y="521487"/>
                  <a:pt x="4193665" y="521489"/>
                </a:cubicBezTo>
                <a:cubicBezTo>
                  <a:pt x="4175257" y="521492"/>
                  <a:pt x="4157559" y="514371"/>
                  <a:pt x="4138797" y="501126"/>
                </a:cubicBezTo>
                <a:cubicBezTo>
                  <a:pt x="4120035" y="487880"/>
                  <a:pt x="4099563" y="465395"/>
                  <a:pt x="4081092" y="442017"/>
                </a:cubicBezTo>
                <a:lnTo>
                  <a:pt x="4027971" y="360859"/>
                </a:lnTo>
                <a:lnTo>
                  <a:pt x="3973278" y="260546"/>
                </a:lnTo>
                <a:lnTo>
                  <a:pt x="3917854" y="160465"/>
                </a:lnTo>
                <a:cubicBezTo>
                  <a:pt x="3899439" y="129738"/>
                  <a:pt x="3880109" y="99465"/>
                  <a:pt x="3862790" y="76179"/>
                </a:cubicBezTo>
                <a:cubicBezTo>
                  <a:pt x="3846784" y="54661"/>
                  <a:pt x="3829246" y="37203"/>
                  <a:pt x="3807585" y="20186"/>
                </a:cubicBezTo>
                <a:cubicBezTo>
                  <a:pt x="3789818" y="6228"/>
                  <a:pt x="3770590" y="-67"/>
                  <a:pt x="3752182" y="2"/>
                </a:cubicBezTo>
                <a:cubicBezTo>
                  <a:pt x="3733775" y="70"/>
                  <a:pt x="3715366" y="7997"/>
                  <a:pt x="3697141" y="20597"/>
                </a:cubicBezTo>
                <a:cubicBezTo>
                  <a:pt x="3678916" y="33198"/>
                  <a:pt x="3661237" y="52169"/>
                  <a:pt x="3642833" y="75604"/>
                </a:cubicBezTo>
                <a:lnTo>
                  <a:pt x="3586722" y="161208"/>
                </a:lnTo>
                <a:lnTo>
                  <a:pt x="3532473" y="260971"/>
                </a:lnTo>
                <a:lnTo>
                  <a:pt x="3531033" y="258939"/>
                </a:lnTo>
                <a:lnTo>
                  <a:pt x="3530338" y="261426"/>
                </a:lnTo>
                <a:lnTo>
                  <a:pt x="3475581" y="359202"/>
                </a:lnTo>
                <a:cubicBezTo>
                  <a:pt x="3457156" y="389813"/>
                  <a:pt x="3437397" y="422617"/>
                  <a:pt x="3419788" y="445095"/>
                </a:cubicBezTo>
                <a:cubicBezTo>
                  <a:pt x="3404427" y="464702"/>
                  <a:pt x="3386378" y="482440"/>
                  <a:pt x="3364909" y="501112"/>
                </a:cubicBezTo>
                <a:cubicBezTo>
                  <a:pt x="3347733" y="516051"/>
                  <a:pt x="3327740" y="521487"/>
                  <a:pt x="3309332" y="521489"/>
                </a:cubicBezTo>
                <a:cubicBezTo>
                  <a:pt x="3290925" y="521491"/>
                  <a:pt x="3273227" y="514371"/>
                  <a:pt x="3254465" y="501126"/>
                </a:cubicBezTo>
                <a:cubicBezTo>
                  <a:pt x="3235703" y="487880"/>
                  <a:pt x="3215231" y="465395"/>
                  <a:pt x="3196760" y="442017"/>
                </a:cubicBezTo>
                <a:lnTo>
                  <a:pt x="3143638" y="360859"/>
                </a:lnTo>
                <a:lnTo>
                  <a:pt x="3088946" y="260546"/>
                </a:lnTo>
                <a:lnTo>
                  <a:pt x="3033522" y="160465"/>
                </a:lnTo>
                <a:cubicBezTo>
                  <a:pt x="3015107" y="129737"/>
                  <a:pt x="2995777" y="99464"/>
                  <a:pt x="2978458" y="76179"/>
                </a:cubicBezTo>
                <a:cubicBezTo>
                  <a:pt x="2962453" y="54660"/>
                  <a:pt x="2944914" y="37202"/>
                  <a:pt x="2923253" y="20185"/>
                </a:cubicBezTo>
                <a:cubicBezTo>
                  <a:pt x="2905486" y="6227"/>
                  <a:pt x="2886258" y="-67"/>
                  <a:pt x="2867850" y="1"/>
                </a:cubicBezTo>
                <a:cubicBezTo>
                  <a:pt x="2849443" y="70"/>
                  <a:pt x="2831033" y="7996"/>
                  <a:pt x="2812809" y="20597"/>
                </a:cubicBezTo>
                <a:cubicBezTo>
                  <a:pt x="2794584" y="33197"/>
                  <a:pt x="2776904" y="52169"/>
                  <a:pt x="2758501" y="75604"/>
                </a:cubicBezTo>
                <a:lnTo>
                  <a:pt x="2702390" y="161208"/>
                </a:lnTo>
                <a:lnTo>
                  <a:pt x="2648141" y="260971"/>
                </a:lnTo>
                <a:cubicBezTo>
                  <a:pt x="2648140" y="260731"/>
                  <a:pt x="2648138" y="260491"/>
                  <a:pt x="2648137" y="260251"/>
                </a:cubicBezTo>
                <a:lnTo>
                  <a:pt x="2647684" y="261426"/>
                </a:lnTo>
                <a:lnTo>
                  <a:pt x="2592927" y="359202"/>
                </a:lnTo>
                <a:cubicBezTo>
                  <a:pt x="2574502" y="389814"/>
                  <a:pt x="2554743" y="422617"/>
                  <a:pt x="2537133" y="445095"/>
                </a:cubicBezTo>
                <a:cubicBezTo>
                  <a:pt x="2521774" y="464702"/>
                  <a:pt x="2503724" y="482440"/>
                  <a:pt x="2482256" y="501113"/>
                </a:cubicBezTo>
                <a:cubicBezTo>
                  <a:pt x="2465080" y="516051"/>
                  <a:pt x="2445086" y="521487"/>
                  <a:pt x="2426679" y="521489"/>
                </a:cubicBezTo>
                <a:cubicBezTo>
                  <a:pt x="2408271" y="521492"/>
                  <a:pt x="2390573" y="514371"/>
                  <a:pt x="2371811" y="501126"/>
                </a:cubicBezTo>
                <a:cubicBezTo>
                  <a:pt x="2353049" y="487880"/>
                  <a:pt x="2332577" y="465395"/>
                  <a:pt x="2314106" y="442017"/>
                </a:cubicBezTo>
                <a:lnTo>
                  <a:pt x="2260985" y="360859"/>
                </a:lnTo>
                <a:lnTo>
                  <a:pt x="2206292" y="260546"/>
                </a:lnTo>
                <a:lnTo>
                  <a:pt x="2150869" y="160465"/>
                </a:lnTo>
                <a:cubicBezTo>
                  <a:pt x="2132454" y="129738"/>
                  <a:pt x="2113124" y="99465"/>
                  <a:pt x="2095804" y="76179"/>
                </a:cubicBezTo>
                <a:cubicBezTo>
                  <a:pt x="2079799" y="54661"/>
                  <a:pt x="2062260" y="37203"/>
                  <a:pt x="2040599" y="20186"/>
                </a:cubicBezTo>
                <a:cubicBezTo>
                  <a:pt x="2022832" y="6228"/>
                  <a:pt x="2003604" y="-67"/>
                  <a:pt x="1985197" y="2"/>
                </a:cubicBezTo>
                <a:cubicBezTo>
                  <a:pt x="1966789" y="70"/>
                  <a:pt x="1948380" y="7997"/>
                  <a:pt x="1930155" y="20597"/>
                </a:cubicBezTo>
                <a:cubicBezTo>
                  <a:pt x="1911930" y="33198"/>
                  <a:pt x="1894251" y="52169"/>
                  <a:pt x="1875848" y="75604"/>
                </a:cubicBezTo>
                <a:lnTo>
                  <a:pt x="1819736" y="161208"/>
                </a:lnTo>
                <a:lnTo>
                  <a:pt x="1765487" y="260971"/>
                </a:lnTo>
                <a:lnTo>
                  <a:pt x="1765122" y="260456"/>
                </a:lnTo>
                <a:lnTo>
                  <a:pt x="1764852" y="261426"/>
                </a:lnTo>
                <a:lnTo>
                  <a:pt x="1710094" y="359202"/>
                </a:lnTo>
                <a:cubicBezTo>
                  <a:pt x="1691669" y="389813"/>
                  <a:pt x="1671910" y="422617"/>
                  <a:pt x="1654301" y="445095"/>
                </a:cubicBezTo>
                <a:cubicBezTo>
                  <a:pt x="1638940" y="464702"/>
                  <a:pt x="1620892" y="482440"/>
                  <a:pt x="1599423" y="501112"/>
                </a:cubicBezTo>
                <a:cubicBezTo>
                  <a:pt x="1582247" y="516051"/>
                  <a:pt x="1562253" y="521487"/>
                  <a:pt x="1543846" y="521489"/>
                </a:cubicBezTo>
                <a:cubicBezTo>
                  <a:pt x="1525439" y="521491"/>
                  <a:pt x="1507740" y="514371"/>
                  <a:pt x="1488978" y="501126"/>
                </a:cubicBezTo>
                <a:cubicBezTo>
                  <a:pt x="1470216" y="487880"/>
                  <a:pt x="1449745" y="465395"/>
                  <a:pt x="1431273" y="442017"/>
                </a:cubicBezTo>
                <a:lnTo>
                  <a:pt x="1378152" y="360859"/>
                </a:lnTo>
                <a:lnTo>
                  <a:pt x="1323460" y="260546"/>
                </a:lnTo>
                <a:lnTo>
                  <a:pt x="1268035" y="160465"/>
                </a:lnTo>
                <a:cubicBezTo>
                  <a:pt x="1249621" y="129737"/>
                  <a:pt x="1230291" y="99464"/>
                  <a:pt x="1212971" y="76179"/>
                </a:cubicBezTo>
                <a:cubicBezTo>
                  <a:pt x="1196966" y="54660"/>
                  <a:pt x="1179427" y="37202"/>
                  <a:pt x="1157767" y="20185"/>
                </a:cubicBezTo>
                <a:cubicBezTo>
                  <a:pt x="1139999" y="6227"/>
                  <a:pt x="1120771" y="-67"/>
                  <a:pt x="1102364" y="1"/>
                </a:cubicBezTo>
                <a:cubicBezTo>
                  <a:pt x="1083957" y="70"/>
                  <a:pt x="1065547" y="7996"/>
                  <a:pt x="1047322" y="20597"/>
                </a:cubicBezTo>
                <a:cubicBezTo>
                  <a:pt x="1029098" y="33197"/>
                  <a:pt x="1011418" y="52169"/>
                  <a:pt x="993015" y="75604"/>
                </a:cubicBezTo>
                <a:lnTo>
                  <a:pt x="936903" y="161208"/>
                </a:lnTo>
                <a:lnTo>
                  <a:pt x="882654" y="260971"/>
                </a:lnTo>
                <a:cubicBezTo>
                  <a:pt x="882653" y="260731"/>
                  <a:pt x="882652" y="260491"/>
                  <a:pt x="882650" y="260251"/>
                </a:cubicBezTo>
                <a:lnTo>
                  <a:pt x="882198" y="261426"/>
                </a:lnTo>
                <a:lnTo>
                  <a:pt x="827441" y="359202"/>
                </a:lnTo>
                <a:cubicBezTo>
                  <a:pt x="809016" y="389814"/>
                  <a:pt x="789257" y="422617"/>
                  <a:pt x="771647" y="445095"/>
                </a:cubicBezTo>
                <a:cubicBezTo>
                  <a:pt x="756287" y="464702"/>
                  <a:pt x="738238" y="482440"/>
                  <a:pt x="716769" y="501113"/>
                </a:cubicBezTo>
                <a:cubicBezTo>
                  <a:pt x="699594" y="516051"/>
                  <a:pt x="679600" y="521487"/>
                  <a:pt x="661192" y="521489"/>
                </a:cubicBezTo>
                <a:cubicBezTo>
                  <a:pt x="642785" y="521492"/>
                  <a:pt x="625087" y="514371"/>
                  <a:pt x="606325" y="501126"/>
                </a:cubicBezTo>
                <a:cubicBezTo>
                  <a:pt x="587563" y="487880"/>
                  <a:pt x="567091" y="465395"/>
                  <a:pt x="548620" y="442017"/>
                </a:cubicBezTo>
                <a:lnTo>
                  <a:pt x="495499" y="360859"/>
                </a:lnTo>
                <a:lnTo>
                  <a:pt x="440806" y="260546"/>
                </a:lnTo>
                <a:lnTo>
                  <a:pt x="385382" y="160465"/>
                </a:lnTo>
                <a:cubicBezTo>
                  <a:pt x="366967" y="129738"/>
                  <a:pt x="347637" y="99465"/>
                  <a:pt x="330318" y="76179"/>
                </a:cubicBezTo>
                <a:cubicBezTo>
                  <a:pt x="314312" y="54661"/>
                  <a:pt x="296774" y="37203"/>
                  <a:pt x="275113" y="20186"/>
                </a:cubicBezTo>
                <a:cubicBezTo>
                  <a:pt x="257346" y="6228"/>
                  <a:pt x="238118" y="-67"/>
                  <a:pt x="219710" y="2"/>
                </a:cubicBezTo>
                <a:cubicBezTo>
                  <a:pt x="201303" y="70"/>
                  <a:pt x="182894" y="7997"/>
                  <a:pt x="164668" y="20597"/>
                </a:cubicBezTo>
                <a:cubicBezTo>
                  <a:pt x="146444" y="33198"/>
                  <a:pt x="128765" y="52169"/>
                  <a:pt x="110361" y="75604"/>
                </a:cubicBezTo>
                <a:lnTo>
                  <a:pt x="54250" y="161208"/>
                </a:lnTo>
                <a:lnTo>
                  <a:pt x="0" y="260971"/>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12" name="Freeform: Shape 11">
            <a:extLst>
              <a:ext uri="{FF2B5EF4-FFF2-40B4-BE49-F238E27FC236}">
                <a16:creationId xmlns:a16="http://schemas.microsoft.com/office/drawing/2014/main" id="{1E6BAF8B-2ECD-9EBB-F035-CFBC4AF159C7}"/>
              </a:ext>
            </a:extLst>
          </p:cNvPr>
          <p:cNvSpPr/>
          <p:nvPr/>
        </p:nvSpPr>
        <p:spPr>
          <a:xfrm>
            <a:off x="666944" y="1522434"/>
            <a:ext cx="891233" cy="521488"/>
          </a:xfrm>
          <a:custGeom>
            <a:avLst/>
            <a:gdLst>
              <a:gd name="csX0" fmla="*/ 0 w 8162223"/>
              <a:gd name="csY0" fmla="*/ 2021305 h 4013735"/>
              <a:gd name="csX1" fmla="*/ 77002 w 8162223"/>
              <a:gd name="csY1" fmla="*/ 1905802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713297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88758 w 8162223"/>
              <a:gd name="csY3" fmla="*/ 1588168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94636 w 8162223"/>
              <a:gd name="csY4" fmla="*/ 140528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88286 w 8162223"/>
              <a:gd name="csY4" fmla="*/ 1398938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333253 w 8162223"/>
              <a:gd name="csY4" fmla="*/ 1362955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09924 w 8162223"/>
              <a:gd name="csY3" fmla="*/ 15331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237957 w 8162223"/>
              <a:gd name="csY3" fmla="*/ 1469634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0139 w 8162223"/>
              <a:gd name="csY5" fmla="*/ 1241659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421239 w 8162223"/>
              <a:gd name="csY5" fmla="*/ 1167575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7 w 8162223"/>
              <a:gd name="csY6" fmla="*/ 1116531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499601 w 8162223"/>
              <a:gd name="csY6" fmla="*/ 10487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83394 w 8162223"/>
              <a:gd name="csY7" fmla="*/ 1010653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622011 w 8162223"/>
              <a:gd name="csY7" fmla="*/ 95138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79646 w 8162223"/>
              <a:gd name="csY8" fmla="*/ 86627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743662 w 8162223"/>
              <a:gd name="csY8" fmla="*/ 821824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04775 w 8162223"/>
              <a:gd name="csY9" fmla="*/ 7218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866675 w 8162223"/>
              <a:gd name="csY9" fmla="*/ 671095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0278 w 8162223"/>
              <a:gd name="csY10" fmla="*/ 577516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965245 w 8162223"/>
              <a:gd name="csY10" fmla="*/ 52248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26156 w 8162223"/>
              <a:gd name="csY11" fmla="*/ 4908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079590 w 8162223"/>
              <a:gd name="csY11" fmla="*/ 452788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41659 w 8162223"/>
              <a:gd name="csY12" fmla="*/ 385011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152759 w 8162223"/>
              <a:gd name="csY12" fmla="*/ 3320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37911 w 8162223"/>
              <a:gd name="csY13" fmla="*/ 26950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78644 w 8162223"/>
              <a:gd name="csY13" fmla="*/ 22717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6744 w 8162223"/>
              <a:gd name="csY13" fmla="*/ 322424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246894 w 8162223"/>
              <a:gd name="csY13" fmla="*/ 254691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4914 w 8162223"/>
              <a:gd name="csY14" fmla="*/ 231006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59364 w 8162223"/>
              <a:gd name="csY14" fmla="*/ 28603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30417 w 8162223"/>
              <a:gd name="csY15" fmla="*/ 15400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96854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1251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597794 w 8162223"/>
              <a:gd name="csY16" fmla="*/ 4892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421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58703 h 4051133"/>
              <a:gd name="csX1" fmla="*/ 108752 w 8162223"/>
              <a:gd name="csY1" fmla="*/ 1890283 h 4051133"/>
              <a:gd name="csX2" fmla="*/ 211756 w 8162223"/>
              <a:gd name="csY2" fmla="*/ 1735879 h 4051133"/>
              <a:gd name="csX3" fmla="*/ 312041 w 8162223"/>
              <a:gd name="csY3" fmla="*/ 1585348 h 4051133"/>
              <a:gd name="csX4" fmla="*/ 420036 w 8162223"/>
              <a:gd name="csY4" fmla="*/ 1429987 h 4051133"/>
              <a:gd name="csX5" fmla="*/ 512256 w 8162223"/>
              <a:gd name="csY5" fmla="*/ 1289640 h 4051133"/>
              <a:gd name="csX6" fmla="*/ 616018 w 8162223"/>
              <a:gd name="csY6" fmla="*/ 1136996 h 4051133"/>
              <a:gd name="csX7" fmla="*/ 713028 w 8162223"/>
              <a:gd name="csY7" fmla="*/ 1007834 h 4051133"/>
              <a:gd name="csX8" fmla="*/ 809278 w 8162223"/>
              <a:gd name="csY8" fmla="*/ 880389 h 4051133"/>
              <a:gd name="csX9" fmla="*/ 913242 w 8162223"/>
              <a:gd name="csY9" fmla="*/ 757176 h 4051133"/>
              <a:gd name="csX10" fmla="*/ 1022395 w 8162223"/>
              <a:gd name="csY10" fmla="*/ 629731 h 4051133"/>
              <a:gd name="csX11" fmla="*/ 1117690 w 8162223"/>
              <a:gd name="csY11" fmla="*/ 524053 h 4051133"/>
              <a:gd name="csX12" fmla="*/ 1218376 w 8162223"/>
              <a:gd name="csY12" fmla="*/ 432992 h 4051133"/>
              <a:gd name="csX13" fmla="*/ 1314628 w 8162223"/>
              <a:gd name="csY13" fmla="*/ 351355 h 4051133"/>
              <a:gd name="csX14" fmla="*/ 1412797 w 8162223"/>
              <a:gd name="csY14" fmla="*/ 266287 h 4051133"/>
              <a:gd name="csX15" fmla="*/ 1508192 w 8162223"/>
              <a:gd name="csY15" fmla="*/ 200927 h 4051133"/>
              <a:gd name="csX16" fmla="*/ 1620019 w 8162223"/>
              <a:gd name="csY16" fmla="*/ 143476 h 4051133"/>
              <a:gd name="csX17" fmla="*/ 1646922 w 8162223"/>
              <a:gd name="csY17" fmla="*/ 0 h 4051133"/>
              <a:gd name="csX18" fmla="*/ 1819175 w 8162223"/>
              <a:gd name="csY18" fmla="*/ 66274 h 4051133"/>
              <a:gd name="csX19" fmla="*/ 1934678 w 8162223"/>
              <a:gd name="csY19" fmla="*/ 47023 h 4051133"/>
              <a:gd name="csX20" fmla="*/ 2021305 w 8162223"/>
              <a:gd name="csY20" fmla="*/ 37398 h 4051133"/>
              <a:gd name="csX21" fmla="*/ 2117558 w 8162223"/>
              <a:gd name="csY21" fmla="*/ 37398 h 4051133"/>
              <a:gd name="csX22" fmla="*/ 2233061 w 8162223"/>
              <a:gd name="csY22" fmla="*/ 66274 h 4051133"/>
              <a:gd name="csX23" fmla="*/ 2348564 w 8162223"/>
              <a:gd name="csY23" fmla="*/ 133651 h 4051133"/>
              <a:gd name="csX24" fmla="*/ 2435191 w 8162223"/>
              <a:gd name="csY24" fmla="*/ 172152 h 4051133"/>
              <a:gd name="csX25" fmla="*/ 2521819 w 8162223"/>
              <a:gd name="csY25" fmla="*/ 191402 h 4051133"/>
              <a:gd name="csX26" fmla="*/ 2598821 w 8162223"/>
              <a:gd name="csY26" fmla="*/ 239529 h 4051133"/>
              <a:gd name="csX27" fmla="*/ 2695074 w 8162223"/>
              <a:gd name="csY27" fmla="*/ 316531 h 4051133"/>
              <a:gd name="csX28" fmla="*/ 2772076 w 8162223"/>
              <a:gd name="csY28" fmla="*/ 403158 h 4051133"/>
              <a:gd name="csX29" fmla="*/ 2926080 w 8162223"/>
              <a:gd name="csY29" fmla="*/ 547537 h 4051133"/>
              <a:gd name="csX30" fmla="*/ 3003082 w 8162223"/>
              <a:gd name="csY30" fmla="*/ 634164 h 4051133"/>
              <a:gd name="csX31" fmla="*/ 3108960 w 8162223"/>
              <a:gd name="csY31" fmla="*/ 759293 h 4051133"/>
              <a:gd name="csX32" fmla="*/ 3195587 w 8162223"/>
              <a:gd name="csY32" fmla="*/ 845920 h 4051133"/>
              <a:gd name="csX33" fmla="*/ 3301465 w 8162223"/>
              <a:gd name="csY33" fmla="*/ 961423 h 4051133"/>
              <a:gd name="csX34" fmla="*/ 3416968 w 8162223"/>
              <a:gd name="csY34" fmla="*/ 1125053 h 4051133"/>
              <a:gd name="csX35" fmla="*/ 3513221 w 8162223"/>
              <a:gd name="csY35" fmla="*/ 1288682 h 4051133"/>
              <a:gd name="csX36" fmla="*/ 3609474 w 8162223"/>
              <a:gd name="csY36" fmla="*/ 1452312 h 4051133"/>
              <a:gd name="csX37" fmla="*/ 3753852 w 8162223"/>
              <a:gd name="csY37" fmla="*/ 1596691 h 4051133"/>
              <a:gd name="csX38" fmla="*/ 3821229 w 8162223"/>
              <a:gd name="csY38" fmla="*/ 1741070 h 4051133"/>
              <a:gd name="csX39" fmla="*/ 3907857 w 8162223"/>
              <a:gd name="csY39" fmla="*/ 1846947 h 4051133"/>
              <a:gd name="csX40" fmla="*/ 4032985 w 8162223"/>
              <a:gd name="csY40" fmla="*/ 2049078 h 4051133"/>
              <a:gd name="csX41" fmla="*/ 4129238 w 8162223"/>
              <a:gd name="csY41" fmla="*/ 2231958 h 4051133"/>
              <a:gd name="csX42" fmla="*/ 4215865 w 8162223"/>
              <a:gd name="csY42" fmla="*/ 2385962 h 4051133"/>
              <a:gd name="csX43" fmla="*/ 4312118 w 8162223"/>
              <a:gd name="csY43" fmla="*/ 2520716 h 4051133"/>
              <a:gd name="csX44" fmla="*/ 4408370 w 8162223"/>
              <a:gd name="csY44" fmla="*/ 2655470 h 4051133"/>
              <a:gd name="csX45" fmla="*/ 4523874 w 8162223"/>
              <a:gd name="csY45" fmla="*/ 2828724 h 4051133"/>
              <a:gd name="csX46" fmla="*/ 4610501 w 8162223"/>
              <a:gd name="csY46" fmla="*/ 2973103 h 4051133"/>
              <a:gd name="csX47" fmla="*/ 4716379 w 8162223"/>
              <a:gd name="csY47" fmla="*/ 3078981 h 4051133"/>
              <a:gd name="csX48" fmla="*/ 4812631 w 8162223"/>
              <a:gd name="csY48" fmla="*/ 3242611 h 4051133"/>
              <a:gd name="csX49" fmla="*/ 4918509 w 8162223"/>
              <a:gd name="csY49" fmla="*/ 3348489 h 4051133"/>
              <a:gd name="csX50" fmla="*/ 5014762 w 8162223"/>
              <a:gd name="csY50" fmla="*/ 3454366 h 4051133"/>
              <a:gd name="csX51" fmla="*/ 5120640 w 8162223"/>
              <a:gd name="csY51" fmla="*/ 3560244 h 4051133"/>
              <a:gd name="csX52" fmla="*/ 5245768 w 8162223"/>
              <a:gd name="csY52" fmla="*/ 3714249 h 4051133"/>
              <a:gd name="csX53" fmla="*/ 5342021 w 8162223"/>
              <a:gd name="csY53" fmla="*/ 3781625 h 4051133"/>
              <a:gd name="csX54" fmla="*/ 5438274 w 8162223"/>
              <a:gd name="csY54" fmla="*/ 3849002 h 4051133"/>
              <a:gd name="csX55" fmla="*/ 5544151 w 8162223"/>
              <a:gd name="csY55" fmla="*/ 3916379 h 4051133"/>
              <a:gd name="csX56" fmla="*/ 5640404 w 8162223"/>
              <a:gd name="csY56" fmla="*/ 3964505 h 4051133"/>
              <a:gd name="csX57" fmla="*/ 5765532 w 8162223"/>
              <a:gd name="csY57" fmla="*/ 4003006 h 4051133"/>
              <a:gd name="csX58" fmla="*/ 5861785 w 8162223"/>
              <a:gd name="csY58" fmla="*/ 4051133 h 4051133"/>
              <a:gd name="csX59" fmla="*/ 5938787 w 8162223"/>
              <a:gd name="csY59" fmla="*/ 4051133 h 4051133"/>
              <a:gd name="csX60" fmla="*/ 6035040 w 8162223"/>
              <a:gd name="csY60" fmla="*/ 4051133 h 4051133"/>
              <a:gd name="csX61" fmla="*/ 6140918 w 8162223"/>
              <a:gd name="csY61" fmla="*/ 4031882 h 4051133"/>
              <a:gd name="csX62" fmla="*/ 6256421 w 8162223"/>
              <a:gd name="csY62" fmla="*/ 4012632 h 4051133"/>
              <a:gd name="csX63" fmla="*/ 6343048 w 8162223"/>
              <a:gd name="csY63" fmla="*/ 3983756 h 4051133"/>
              <a:gd name="csX64" fmla="*/ 6458551 w 8162223"/>
              <a:gd name="csY64" fmla="*/ 3945255 h 4051133"/>
              <a:gd name="csX65" fmla="*/ 6535554 w 8162223"/>
              <a:gd name="csY65" fmla="*/ 3906754 h 4051133"/>
              <a:gd name="csX66" fmla="*/ 6660682 w 8162223"/>
              <a:gd name="csY66" fmla="*/ 3829752 h 4051133"/>
              <a:gd name="csX67" fmla="*/ 6737684 w 8162223"/>
              <a:gd name="csY67" fmla="*/ 3810501 h 4051133"/>
              <a:gd name="csX68" fmla="*/ 6833937 w 8162223"/>
              <a:gd name="csY68" fmla="*/ 3772000 h 4051133"/>
              <a:gd name="csX69" fmla="*/ 6901314 w 8162223"/>
              <a:gd name="csY69" fmla="*/ 3685373 h 4051133"/>
              <a:gd name="csX70" fmla="*/ 7036067 w 8162223"/>
              <a:gd name="csY70" fmla="*/ 3598745 h 4051133"/>
              <a:gd name="csX71" fmla="*/ 7103444 w 8162223"/>
              <a:gd name="csY71" fmla="*/ 3492867 h 4051133"/>
              <a:gd name="csX72" fmla="*/ 7170821 w 8162223"/>
              <a:gd name="csY72" fmla="*/ 3425491 h 4051133"/>
              <a:gd name="csX73" fmla="*/ 7257448 w 8162223"/>
              <a:gd name="csY73" fmla="*/ 3348489 h 4051133"/>
              <a:gd name="csX74" fmla="*/ 7315200 w 8162223"/>
              <a:gd name="csY74" fmla="*/ 3204110 h 4051133"/>
              <a:gd name="csX75" fmla="*/ 7421078 w 8162223"/>
              <a:gd name="csY75" fmla="*/ 3127107 h 4051133"/>
              <a:gd name="csX76" fmla="*/ 7526956 w 8162223"/>
              <a:gd name="csY76" fmla="*/ 3021230 h 4051133"/>
              <a:gd name="csX77" fmla="*/ 7632834 w 8162223"/>
              <a:gd name="csY77" fmla="*/ 2722846 h 4051133"/>
              <a:gd name="csX78" fmla="*/ 7661709 w 8162223"/>
              <a:gd name="csY78" fmla="*/ 2626594 h 4051133"/>
              <a:gd name="csX79" fmla="*/ 7777212 w 8162223"/>
              <a:gd name="csY79" fmla="*/ 2511091 h 4051133"/>
              <a:gd name="csX80" fmla="*/ 7815714 w 8162223"/>
              <a:gd name="csY80" fmla="*/ 2395587 h 4051133"/>
              <a:gd name="csX81" fmla="*/ 7931217 w 8162223"/>
              <a:gd name="csY81" fmla="*/ 2260834 h 4051133"/>
              <a:gd name="csX82" fmla="*/ 7998594 w 8162223"/>
              <a:gd name="csY82" fmla="*/ 2116455 h 4051133"/>
              <a:gd name="csX83" fmla="*/ 8056345 w 8162223"/>
              <a:gd name="csY83" fmla="*/ 2020202 h 4051133"/>
              <a:gd name="csX84" fmla="*/ 8162223 w 8162223"/>
              <a:gd name="csY84" fmla="*/ 1846947 h 4051133"/>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9175 w 8162223"/>
              <a:gd name="csY18" fmla="*/ 288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97204 h 4089634"/>
              <a:gd name="csX1" fmla="*/ 108752 w 8162223"/>
              <a:gd name="csY1" fmla="*/ 1928784 h 4089634"/>
              <a:gd name="csX2" fmla="*/ 211756 w 8162223"/>
              <a:gd name="csY2" fmla="*/ 1774380 h 4089634"/>
              <a:gd name="csX3" fmla="*/ 312041 w 8162223"/>
              <a:gd name="csY3" fmla="*/ 1623849 h 4089634"/>
              <a:gd name="csX4" fmla="*/ 420036 w 8162223"/>
              <a:gd name="csY4" fmla="*/ 1468488 h 4089634"/>
              <a:gd name="csX5" fmla="*/ 512256 w 8162223"/>
              <a:gd name="csY5" fmla="*/ 1328141 h 4089634"/>
              <a:gd name="csX6" fmla="*/ 616018 w 8162223"/>
              <a:gd name="csY6" fmla="*/ 1175497 h 4089634"/>
              <a:gd name="csX7" fmla="*/ 713028 w 8162223"/>
              <a:gd name="csY7" fmla="*/ 1046335 h 4089634"/>
              <a:gd name="csX8" fmla="*/ 809278 w 8162223"/>
              <a:gd name="csY8" fmla="*/ 918890 h 4089634"/>
              <a:gd name="csX9" fmla="*/ 913242 w 8162223"/>
              <a:gd name="csY9" fmla="*/ 795677 h 4089634"/>
              <a:gd name="csX10" fmla="*/ 1022395 w 8162223"/>
              <a:gd name="csY10" fmla="*/ 668232 h 4089634"/>
              <a:gd name="csX11" fmla="*/ 1117690 w 8162223"/>
              <a:gd name="csY11" fmla="*/ 562554 h 4089634"/>
              <a:gd name="csX12" fmla="*/ 1218376 w 8162223"/>
              <a:gd name="csY12" fmla="*/ 471493 h 4089634"/>
              <a:gd name="csX13" fmla="*/ 1314628 w 8162223"/>
              <a:gd name="csY13" fmla="*/ 389856 h 4089634"/>
              <a:gd name="csX14" fmla="*/ 1412797 w 8162223"/>
              <a:gd name="csY14" fmla="*/ 304788 h 4089634"/>
              <a:gd name="csX15" fmla="*/ 1508192 w 8162223"/>
              <a:gd name="csY15" fmla="*/ 239428 h 4089634"/>
              <a:gd name="csX16" fmla="*/ 1620019 w 8162223"/>
              <a:gd name="csY16" fmla="*/ 181977 h 4089634"/>
              <a:gd name="csX17" fmla="*/ 1716772 w 8162223"/>
              <a:gd name="csY17" fmla="*/ 143276 h 4089634"/>
              <a:gd name="csX18" fmla="*/ 1796950 w 8162223"/>
              <a:gd name="csY18" fmla="*/ 0 h 4089634"/>
              <a:gd name="csX19" fmla="*/ 1934678 w 8162223"/>
              <a:gd name="csY19" fmla="*/ 85524 h 4089634"/>
              <a:gd name="csX20" fmla="*/ 2021305 w 8162223"/>
              <a:gd name="csY20" fmla="*/ 75899 h 4089634"/>
              <a:gd name="csX21" fmla="*/ 2117558 w 8162223"/>
              <a:gd name="csY21" fmla="*/ 75899 h 4089634"/>
              <a:gd name="csX22" fmla="*/ 2233061 w 8162223"/>
              <a:gd name="csY22" fmla="*/ 104775 h 4089634"/>
              <a:gd name="csX23" fmla="*/ 2348564 w 8162223"/>
              <a:gd name="csY23" fmla="*/ 172152 h 4089634"/>
              <a:gd name="csX24" fmla="*/ 2435191 w 8162223"/>
              <a:gd name="csY24" fmla="*/ 210653 h 4089634"/>
              <a:gd name="csX25" fmla="*/ 2521819 w 8162223"/>
              <a:gd name="csY25" fmla="*/ 229903 h 4089634"/>
              <a:gd name="csX26" fmla="*/ 2598821 w 8162223"/>
              <a:gd name="csY26" fmla="*/ 278030 h 4089634"/>
              <a:gd name="csX27" fmla="*/ 2695074 w 8162223"/>
              <a:gd name="csY27" fmla="*/ 355032 h 4089634"/>
              <a:gd name="csX28" fmla="*/ 2772076 w 8162223"/>
              <a:gd name="csY28" fmla="*/ 441659 h 4089634"/>
              <a:gd name="csX29" fmla="*/ 2926080 w 8162223"/>
              <a:gd name="csY29" fmla="*/ 586038 h 4089634"/>
              <a:gd name="csX30" fmla="*/ 3003082 w 8162223"/>
              <a:gd name="csY30" fmla="*/ 672665 h 4089634"/>
              <a:gd name="csX31" fmla="*/ 3108960 w 8162223"/>
              <a:gd name="csY31" fmla="*/ 797794 h 4089634"/>
              <a:gd name="csX32" fmla="*/ 3195587 w 8162223"/>
              <a:gd name="csY32" fmla="*/ 884421 h 4089634"/>
              <a:gd name="csX33" fmla="*/ 3301465 w 8162223"/>
              <a:gd name="csY33" fmla="*/ 999924 h 4089634"/>
              <a:gd name="csX34" fmla="*/ 3416968 w 8162223"/>
              <a:gd name="csY34" fmla="*/ 1163554 h 4089634"/>
              <a:gd name="csX35" fmla="*/ 3513221 w 8162223"/>
              <a:gd name="csY35" fmla="*/ 1327183 h 4089634"/>
              <a:gd name="csX36" fmla="*/ 3609474 w 8162223"/>
              <a:gd name="csY36" fmla="*/ 1490813 h 4089634"/>
              <a:gd name="csX37" fmla="*/ 3753852 w 8162223"/>
              <a:gd name="csY37" fmla="*/ 1635192 h 4089634"/>
              <a:gd name="csX38" fmla="*/ 3821229 w 8162223"/>
              <a:gd name="csY38" fmla="*/ 1779571 h 4089634"/>
              <a:gd name="csX39" fmla="*/ 3907857 w 8162223"/>
              <a:gd name="csY39" fmla="*/ 1885448 h 4089634"/>
              <a:gd name="csX40" fmla="*/ 4032985 w 8162223"/>
              <a:gd name="csY40" fmla="*/ 2087579 h 4089634"/>
              <a:gd name="csX41" fmla="*/ 4129238 w 8162223"/>
              <a:gd name="csY41" fmla="*/ 2270459 h 4089634"/>
              <a:gd name="csX42" fmla="*/ 4215865 w 8162223"/>
              <a:gd name="csY42" fmla="*/ 2424463 h 4089634"/>
              <a:gd name="csX43" fmla="*/ 4312118 w 8162223"/>
              <a:gd name="csY43" fmla="*/ 2559217 h 4089634"/>
              <a:gd name="csX44" fmla="*/ 4408370 w 8162223"/>
              <a:gd name="csY44" fmla="*/ 2693971 h 4089634"/>
              <a:gd name="csX45" fmla="*/ 4523874 w 8162223"/>
              <a:gd name="csY45" fmla="*/ 2867225 h 4089634"/>
              <a:gd name="csX46" fmla="*/ 4610501 w 8162223"/>
              <a:gd name="csY46" fmla="*/ 3011604 h 4089634"/>
              <a:gd name="csX47" fmla="*/ 4716379 w 8162223"/>
              <a:gd name="csY47" fmla="*/ 3117482 h 4089634"/>
              <a:gd name="csX48" fmla="*/ 4812631 w 8162223"/>
              <a:gd name="csY48" fmla="*/ 3281112 h 4089634"/>
              <a:gd name="csX49" fmla="*/ 4918509 w 8162223"/>
              <a:gd name="csY49" fmla="*/ 3386990 h 4089634"/>
              <a:gd name="csX50" fmla="*/ 5014762 w 8162223"/>
              <a:gd name="csY50" fmla="*/ 3492867 h 4089634"/>
              <a:gd name="csX51" fmla="*/ 5120640 w 8162223"/>
              <a:gd name="csY51" fmla="*/ 3598745 h 4089634"/>
              <a:gd name="csX52" fmla="*/ 5245768 w 8162223"/>
              <a:gd name="csY52" fmla="*/ 3752750 h 4089634"/>
              <a:gd name="csX53" fmla="*/ 5342021 w 8162223"/>
              <a:gd name="csY53" fmla="*/ 3820126 h 4089634"/>
              <a:gd name="csX54" fmla="*/ 5438274 w 8162223"/>
              <a:gd name="csY54" fmla="*/ 3887503 h 4089634"/>
              <a:gd name="csX55" fmla="*/ 5544151 w 8162223"/>
              <a:gd name="csY55" fmla="*/ 3954880 h 4089634"/>
              <a:gd name="csX56" fmla="*/ 5640404 w 8162223"/>
              <a:gd name="csY56" fmla="*/ 4003006 h 4089634"/>
              <a:gd name="csX57" fmla="*/ 5765532 w 8162223"/>
              <a:gd name="csY57" fmla="*/ 4041507 h 4089634"/>
              <a:gd name="csX58" fmla="*/ 5861785 w 8162223"/>
              <a:gd name="csY58" fmla="*/ 4089634 h 4089634"/>
              <a:gd name="csX59" fmla="*/ 5938787 w 8162223"/>
              <a:gd name="csY59" fmla="*/ 4089634 h 4089634"/>
              <a:gd name="csX60" fmla="*/ 6035040 w 8162223"/>
              <a:gd name="csY60" fmla="*/ 4089634 h 4089634"/>
              <a:gd name="csX61" fmla="*/ 6140918 w 8162223"/>
              <a:gd name="csY61" fmla="*/ 4070383 h 4089634"/>
              <a:gd name="csX62" fmla="*/ 6256421 w 8162223"/>
              <a:gd name="csY62" fmla="*/ 4051133 h 4089634"/>
              <a:gd name="csX63" fmla="*/ 6343048 w 8162223"/>
              <a:gd name="csY63" fmla="*/ 4022257 h 4089634"/>
              <a:gd name="csX64" fmla="*/ 6458551 w 8162223"/>
              <a:gd name="csY64" fmla="*/ 3983756 h 4089634"/>
              <a:gd name="csX65" fmla="*/ 6535554 w 8162223"/>
              <a:gd name="csY65" fmla="*/ 3945255 h 4089634"/>
              <a:gd name="csX66" fmla="*/ 6660682 w 8162223"/>
              <a:gd name="csY66" fmla="*/ 3868253 h 4089634"/>
              <a:gd name="csX67" fmla="*/ 6737684 w 8162223"/>
              <a:gd name="csY67" fmla="*/ 3849002 h 4089634"/>
              <a:gd name="csX68" fmla="*/ 6833937 w 8162223"/>
              <a:gd name="csY68" fmla="*/ 3810501 h 4089634"/>
              <a:gd name="csX69" fmla="*/ 6901314 w 8162223"/>
              <a:gd name="csY69" fmla="*/ 3723874 h 4089634"/>
              <a:gd name="csX70" fmla="*/ 7036067 w 8162223"/>
              <a:gd name="csY70" fmla="*/ 3637246 h 4089634"/>
              <a:gd name="csX71" fmla="*/ 7103444 w 8162223"/>
              <a:gd name="csY71" fmla="*/ 3531368 h 4089634"/>
              <a:gd name="csX72" fmla="*/ 7170821 w 8162223"/>
              <a:gd name="csY72" fmla="*/ 3463992 h 4089634"/>
              <a:gd name="csX73" fmla="*/ 7257448 w 8162223"/>
              <a:gd name="csY73" fmla="*/ 3386990 h 4089634"/>
              <a:gd name="csX74" fmla="*/ 7315200 w 8162223"/>
              <a:gd name="csY74" fmla="*/ 3242611 h 4089634"/>
              <a:gd name="csX75" fmla="*/ 7421078 w 8162223"/>
              <a:gd name="csY75" fmla="*/ 3165608 h 4089634"/>
              <a:gd name="csX76" fmla="*/ 7526956 w 8162223"/>
              <a:gd name="csY76" fmla="*/ 3059731 h 4089634"/>
              <a:gd name="csX77" fmla="*/ 7632834 w 8162223"/>
              <a:gd name="csY77" fmla="*/ 2761347 h 4089634"/>
              <a:gd name="csX78" fmla="*/ 7661709 w 8162223"/>
              <a:gd name="csY78" fmla="*/ 2665095 h 4089634"/>
              <a:gd name="csX79" fmla="*/ 7777212 w 8162223"/>
              <a:gd name="csY79" fmla="*/ 2549592 h 4089634"/>
              <a:gd name="csX80" fmla="*/ 7815714 w 8162223"/>
              <a:gd name="csY80" fmla="*/ 2434088 h 4089634"/>
              <a:gd name="csX81" fmla="*/ 7931217 w 8162223"/>
              <a:gd name="csY81" fmla="*/ 2299335 h 4089634"/>
              <a:gd name="csX82" fmla="*/ 7998594 w 8162223"/>
              <a:gd name="csY82" fmla="*/ 2154956 h 4089634"/>
              <a:gd name="csX83" fmla="*/ 8056345 w 8162223"/>
              <a:gd name="csY83" fmla="*/ 2058703 h 4089634"/>
              <a:gd name="csX84" fmla="*/ 8162223 w 8162223"/>
              <a:gd name="csY84" fmla="*/ 1885448 h 4089634"/>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34678 w 8162223"/>
              <a:gd name="csY19" fmla="*/ 96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25525 w 8162223"/>
              <a:gd name="csY18" fmla="*/ 4157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76325 w 8162223"/>
              <a:gd name="csY18" fmla="*/ 162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28328 w 8162223"/>
              <a:gd name="csY19" fmla="*/ 2232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75953 w 8162223"/>
              <a:gd name="csY19" fmla="*/ 181075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8162223"/>
              <a:gd name="csY0" fmla="*/ 2021305 h 4013735"/>
              <a:gd name="csX1" fmla="*/ 108752 w 8162223"/>
              <a:gd name="csY1" fmla="*/ 1852885 h 4013735"/>
              <a:gd name="csX2" fmla="*/ 211756 w 8162223"/>
              <a:gd name="csY2" fmla="*/ 1698481 h 4013735"/>
              <a:gd name="csX3" fmla="*/ 312041 w 8162223"/>
              <a:gd name="csY3" fmla="*/ 1547950 h 4013735"/>
              <a:gd name="csX4" fmla="*/ 420036 w 8162223"/>
              <a:gd name="csY4" fmla="*/ 1392589 h 4013735"/>
              <a:gd name="csX5" fmla="*/ 512256 w 8162223"/>
              <a:gd name="csY5" fmla="*/ 1252242 h 4013735"/>
              <a:gd name="csX6" fmla="*/ 616018 w 8162223"/>
              <a:gd name="csY6" fmla="*/ 1099598 h 4013735"/>
              <a:gd name="csX7" fmla="*/ 713028 w 8162223"/>
              <a:gd name="csY7" fmla="*/ 970436 h 4013735"/>
              <a:gd name="csX8" fmla="*/ 809278 w 8162223"/>
              <a:gd name="csY8" fmla="*/ 842991 h 4013735"/>
              <a:gd name="csX9" fmla="*/ 913242 w 8162223"/>
              <a:gd name="csY9" fmla="*/ 719778 h 4013735"/>
              <a:gd name="csX10" fmla="*/ 1022395 w 8162223"/>
              <a:gd name="csY10" fmla="*/ 592333 h 4013735"/>
              <a:gd name="csX11" fmla="*/ 1117690 w 8162223"/>
              <a:gd name="csY11" fmla="*/ 486655 h 4013735"/>
              <a:gd name="csX12" fmla="*/ 1218376 w 8162223"/>
              <a:gd name="csY12" fmla="*/ 395594 h 4013735"/>
              <a:gd name="csX13" fmla="*/ 1314628 w 8162223"/>
              <a:gd name="csY13" fmla="*/ 313957 h 4013735"/>
              <a:gd name="csX14" fmla="*/ 1412797 w 8162223"/>
              <a:gd name="csY14" fmla="*/ 228889 h 4013735"/>
              <a:gd name="csX15" fmla="*/ 1508192 w 8162223"/>
              <a:gd name="csY15" fmla="*/ 163529 h 4013735"/>
              <a:gd name="csX16" fmla="*/ 1620019 w 8162223"/>
              <a:gd name="csY16" fmla="*/ 106078 h 4013735"/>
              <a:gd name="csX17" fmla="*/ 1716772 w 8162223"/>
              <a:gd name="csY17" fmla="*/ 67377 h 4013735"/>
              <a:gd name="csX18" fmla="*/ 1812825 w 8162223"/>
              <a:gd name="csY18" fmla="*/ 35226 h 4013735"/>
              <a:gd name="csX19" fmla="*/ 1912453 w 8162223"/>
              <a:gd name="csY19" fmla="*/ 25500 h 4013735"/>
              <a:gd name="csX20" fmla="*/ 2021305 w 8162223"/>
              <a:gd name="csY20" fmla="*/ 0 h 4013735"/>
              <a:gd name="csX21" fmla="*/ 2117558 w 8162223"/>
              <a:gd name="csY21" fmla="*/ 0 h 4013735"/>
              <a:gd name="csX22" fmla="*/ 2233061 w 8162223"/>
              <a:gd name="csY22" fmla="*/ 28876 h 4013735"/>
              <a:gd name="csX23" fmla="*/ 2348564 w 8162223"/>
              <a:gd name="csY23" fmla="*/ 96253 h 4013735"/>
              <a:gd name="csX24" fmla="*/ 2435191 w 8162223"/>
              <a:gd name="csY24" fmla="*/ 134754 h 4013735"/>
              <a:gd name="csX25" fmla="*/ 2521819 w 8162223"/>
              <a:gd name="csY25" fmla="*/ 154004 h 4013735"/>
              <a:gd name="csX26" fmla="*/ 2598821 w 8162223"/>
              <a:gd name="csY26" fmla="*/ 202131 h 4013735"/>
              <a:gd name="csX27" fmla="*/ 2695074 w 8162223"/>
              <a:gd name="csY27" fmla="*/ 279133 h 4013735"/>
              <a:gd name="csX28" fmla="*/ 2772076 w 8162223"/>
              <a:gd name="csY28" fmla="*/ 365760 h 4013735"/>
              <a:gd name="csX29" fmla="*/ 2926080 w 8162223"/>
              <a:gd name="csY29" fmla="*/ 510139 h 4013735"/>
              <a:gd name="csX30" fmla="*/ 3003082 w 8162223"/>
              <a:gd name="csY30" fmla="*/ 596766 h 4013735"/>
              <a:gd name="csX31" fmla="*/ 3108960 w 8162223"/>
              <a:gd name="csY31" fmla="*/ 721895 h 4013735"/>
              <a:gd name="csX32" fmla="*/ 3195587 w 8162223"/>
              <a:gd name="csY32" fmla="*/ 808522 h 4013735"/>
              <a:gd name="csX33" fmla="*/ 3301465 w 8162223"/>
              <a:gd name="csY33" fmla="*/ 924025 h 4013735"/>
              <a:gd name="csX34" fmla="*/ 3416968 w 8162223"/>
              <a:gd name="csY34" fmla="*/ 1087655 h 4013735"/>
              <a:gd name="csX35" fmla="*/ 3513221 w 8162223"/>
              <a:gd name="csY35" fmla="*/ 1251284 h 4013735"/>
              <a:gd name="csX36" fmla="*/ 3609474 w 8162223"/>
              <a:gd name="csY36" fmla="*/ 1414914 h 4013735"/>
              <a:gd name="csX37" fmla="*/ 3753852 w 8162223"/>
              <a:gd name="csY37" fmla="*/ 1559293 h 4013735"/>
              <a:gd name="csX38" fmla="*/ 3821229 w 8162223"/>
              <a:gd name="csY38" fmla="*/ 1703672 h 4013735"/>
              <a:gd name="csX39" fmla="*/ 3907857 w 8162223"/>
              <a:gd name="csY39" fmla="*/ 1809549 h 4013735"/>
              <a:gd name="csX40" fmla="*/ 4032985 w 8162223"/>
              <a:gd name="csY40" fmla="*/ 2011680 h 4013735"/>
              <a:gd name="csX41" fmla="*/ 4129238 w 8162223"/>
              <a:gd name="csY41" fmla="*/ 2194560 h 4013735"/>
              <a:gd name="csX42" fmla="*/ 4215865 w 8162223"/>
              <a:gd name="csY42" fmla="*/ 2348564 h 4013735"/>
              <a:gd name="csX43" fmla="*/ 4312118 w 8162223"/>
              <a:gd name="csY43" fmla="*/ 2483318 h 4013735"/>
              <a:gd name="csX44" fmla="*/ 4408370 w 8162223"/>
              <a:gd name="csY44" fmla="*/ 2618072 h 4013735"/>
              <a:gd name="csX45" fmla="*/ 4523874 w 8162223"/>
              <a:gd name="csY45" fmla="*/ 2791326 h 4013735"/>
              <a:gd name="csX46" fmla="*/ 4610501 w 8162223"/>
              <a:gd name="csY46" fmla="*/ 2935705 h 4013735"/>
              <a:gd name="csX47" fmla="*/ 4716379 w 8162223"/>
              <a:gd name="csY47" fmla="*/ 3041583 h 4013735"/>
              <a:gd name="csX48" fmla="*/ 4812631 w 8162223"/>
              <a:gd name="csY48" fmla="*/ 3205213 h 4013735"/>
              <a:gd name="csX49" fmla="*/ 4918509 w 8162223"/>
              <a:gd name="csY49" fmla="*/ 3311091 h 4013735"/>
              <a:gd name="csX50" fmla="*/ 5014762 w 8162223"/>
              <a:gd name="csY50" fmla="*/ 3416968 h 4013735"/>
              <a:gd name="csX51" fmla="*/ 5120640 w 8162223"/>
              <a:gd name="csY51" fmla="*/ 3522846 h 4013735"/>
              <a:gd name="csX52" fmla="*/ 5245768 w 8162223"/>
              <a:gd name="csY52" fmla="*/ 3676851 h 4013735"/>
              <a:gd name="csX53" fmla="*/ 5342021 w 8162223"/>
              <a:gd name="csY53" fmla="*/ 3744227 h 4013735"/>
              <a:gd name="csX54" fmla="*/ 5438274 w 8162223"/>
              <a:gd name="csY54" fmla="*/ 3811604 h 4013735"/>
              <a:gd name="csX55" fmla="*/ 5544151 w 8162223"/>
              <a:gd name="csY55" fmla="*/ 3878981 h 4013735"/>
              <a:gd name="csX56" fmla="*/ 5640404 w 8162223"/>
              <a:gd name="csY56" fmla="*/ 3927107 h 4013735"/>
              <a:gd name="csX57" fmla="*/ 5765532 w 8162223"/>
              <a:gd name="csY57" fmla="*/ 3965608 h 4013735"/>
              <a:gd name="csX58" fmla="*/ 5861785 w 8162223"/>
              <a:gd name="csY58" fmla="*/ 4013735 h 4013735"/>
              <a:gd name="csX59" fmla="*/ 5938787 w 8162223"/>
              <a:gd name="csY59" fmla="*/ 4013735 h 4013735"/>
              <a:gd name="csX60" fmla="*/ 6035040 w 8162223"/>
              <a:gd name="csY60" fmla="*/ 4013735 h 4013735"/>
              <a:gd name="csX61" fmla="*/ 6140918 w 8162223"/>
              <a:gd name="csY61" fmla="*/ 3994484 h 4013735"/>
              <a:gd name="csX62" fmla="*/ 6256421 w 8162223"/>
              <a:gd name="csY62" fmla="*/ 3975234 h 4013735"/>
              <a:gd name="csX63" fmla="*/ 6343048 w 8162223"/>
              <a:gd name="csY63" fmla="*/ 3946358 h 4013735"/>
              <a:gd name="csX64" fmla="*/ 6458551 w 8162223"/>
              <a:gd name="csY64" fmla="*/ 3907857 h 4013735"/>
              <a:gd name="csX65" fmla="*/ 6535554 w 8162223"/>
              <a:gd name="csY65" fmla="*/ 3869356 h 4013735"/>
              <a:gd name="csX66" fmla="*/ 6660682 w 8162223"/>
              <a:gd name="csY66" fmla="*/ 3792354 h 4013735"/>
              <a:gd name="csX67" fmla="*/ 6737684 w 8162223"/>
              <a:gd name="csY67" fmla="*/ 3773103 h 4013735"/>
              <a:gd name="csX68" fmla="*/ 6833937 w 8162223"/>
              <a:gd name="csY68" fmla="*/ 3734602 h 4013735"/>
              <a:gd name="csX69" fmla="*/ 6901314 w 8162223"/>
              <a:gd name="csY69" fmla="*/ 3647975 h 4013735"/>
              <a:gd name="csX70" fmla="*/ 7036067 w 8162223"/>
              <a:gd name="csY70" fmla="*/ 3561347 h 4013735"/>
              <a:gd name="csX71" fmla="*/ 7103444 w 8162223"/>
              <a:gd name="csY71" fmla="*/ 3455469 h 4013735"/>
              <a:gd name="csX72" fmla="*/ 7170821 w 8162223"/>
              <a:gd name="csY72" fmla="*/ 3388093 h 4013735"/>
              <a:gd name="csX73" fmla="*/ 7257448 w 8162223"/>
              <a:gd name="csY73" fmla="*/ 3311091 h 4013735"/>
              <a:gd name="csX74" fmla="*/ 7315200 w 8162223"/>
              <a:gd name="csY74" fmla="*/ 3166712 h 4013735"/>
              <a:gd name="csX75" fmla="*/ 7421078 w 8162223"/>
              <a:gd name="csY75" fmla="*/ 3089709 h 4013735"/>
              <a:gd name="csX76" fmla="*/ 7526956 w 8162223"/>
              <a:gd name="csY76" fmla="*/ 2983832 h 4013735"/>
              <a:gd name="csX77" fmla="*/ 7632834 w 8162223"/>
              <a:gd name="csY77" fmla="*/ 2685448 h 4013735"/>
              <a:gd name="csX78" fmla="*/ 7661709 w 8162223"/>
              <a:gd name="csY78" fmla="*/ 2589196 h 4013735"/>
              <a:gd name="csX79" fmla="*/ 7777212 w 8162223"/>
              <a:gd name="csY79" fmla="*/ 2473693 h 4013735"/>
              <a:gd name="csX80" fmla="*/ 7815714 w 8162223"/>
              <a:gd name="csY80" fmla="*/ 2358189 h 4013735"/>
              <a:gd name="csX81" fmla="*/ 7931217 w 8162223"/>
              <a:gd name="csY81" fmla="*/ 2223436 h 4013735"/>
              <a:gd name="csX82" fmla="*/ 7998594 w 8162223"/>
              <a:gd name="csY82" fmla="*/ 2079057 h 4013735"/>
              <a:gd name="csX83" fmla="*/ 8056345 w 8162223"/>
              <a:gd name="csY83" fmla="*/ 1982804 h 4013735"/>
              <a:gd name="csX84" fmla="*/ 8162223 w 8162223"/>
              <a:gd name="csY84" fmla="*/ 1809549 h 4013735"/>
              <a:gd name="csX0" fmla="*/ 0 w 9777014"/>
              <a:gd name="csY0" fmla="*/ 2021305 h 4013735"/>
              <a:gd name="csX1" fmla="*/ 108752 w 9777014"/>
              <a:gd name="csY1" fmla="*/ 1852885 h 4013735"/>
              <a:gd name="csX2" fmla="*/ 211756 w 9777014"/>
              <a:gd name="csY2" fmla="*/ 1698481 h 4013735"/>
              <a:gd name="csX3" fmla="*/ 312041 w 9777014"/>
              <a:gd name="csY3" fmla="*/ 1547950 h 4013735"/>
              <a:gd name="csX4" fmla="*/ 420036 w 9777014"/>
              <a:gd name="csY4" fmla="*/ 1392589 h 4013735"/>
              <a:gd name="csX5" fmla="*/ 512256 w 9777014"/>
              <a:gd name="csY5" fmla="*/ 1252242 h 4013735"/>
              <a:gd name="csX6" fmla="*/ 616018 w 9777014"/>
              <a:gd name="csY6" fmla="*/ 1099598 h 4013735"/>
              <a:gd name="csX7" fmla="*/ 713028 w 9777014"/>
              <a:gd name="csY7" fmla="*/ 970436 h 4013735"/>
              <a:gd name="csX8" fmla="*/ 809278 w 9777014"/>
              <a:gd name="csY8" fmla="*/ 842991 h 4013735"/>
              <a:gd name="csX9" fmla="*/ 913242 w 9777014"/>
              <a:gd name="csY9" fmla="*/ 719778 h 4013735"/>
              <a:gd name="csX10" fmla="*/ 1022395 w 9777014"/>
              <a:gd name="csY10" fmla="*/ 592333 h 4013735"/>
              <a:gd name="csX11" fmla="*/ 1117690 w 9777014"/>
              <a:gd name="csY11" fmla="*/ 486655 h 4013735"/>
              <a:gd name="csX12" fmla="*/ 1218376 w 9777014"/>
              <a:gd name="csY12" fmla="*/ 395594 h 4013735"/>
              <a:gd name="csX13" fmla="*/ 1314628 w 9777014"/>
              <a:gd name="csY13" fmla="*/ 313957 h 4013735"/>
              <a:gd name="csX14" fmla="*/ 1412797 w 9777014"/>
              <a:gd name="csY14" fmla="*/ 228889 h 4013735"/>
              <a:gd name="csX15" fmla="*/ 1508192 w 9777014"/>
              <a:gd name="csY15" fmla="*/ 163529 h 4013735"/>
              <a:gd name="csX16" fmla="*/ 1620019 w 9777014"/>
              <a:gd name="csY16" fmla="*/ 106078 h 4013735"/>
              <a:gd name="csX17" fmla="*/ 1716772 w 9777014"/>
              <a:gd name="csY17" fmla="*/ 67377 h 4013735"/>
              <a:gd name="csX18" fmla="*/ 1812825 w 9777014"/>
              <a:gd name="csY18" fmla="*/ 35226 h 4013735"/>
              <a:gd name="csX19" fmla="*/ 1912453 w 9777014"/>
              <a:gd name="csY19" fmla="*/ 25500 h 4013735"/>
              <a:gd name="csX20" fmla="*/ 2021305 w 9777014"/>
              <a:gd name="csY20" fmla="*/ 0 h 4013735"/>
              <a:gd name="csX21" fmla="*/ 2117558 w 9777014"/>
              <a:gd name="csY21" fmla="*/ 0 h 4013735"/>
              <a:gd name="csX22" fmla="*/ 2233061 w 9777014"/>
              <a:gd name="csY22" fmla="*/ 28876 h 4013735"/>
              <a:gd name="csX23" fmla="*/ 2348564 w 9777014"/>
              <a:gd name="csY23" fmla="*/ 96253 h 4013735"/>
              <a:gd name="csX24" fmla="*/ 2435191 w 9777014"/>
              <a:gd name="csY24" fmla="*/ 134754 h 4013735"/>
              <a:gd name="csX25" fmla="*/ 2521819 w 9777014"/>
              <a:gd name="csY25" fmla="*/ 154004 h 4013735"/>
              <a:gd name="csX26" fmla="*/ 2598821 w 9777014"/>
              <a:gd name="csY26" fmla="*/ 202131 h 4013735"/>
              <a:gd name="csX27" fmla="*/ 2695074 w 9777014"/>
              <a:gd name="csY27" fmla="*/ 279133 h 4013735"/>
              <a:gd name="csX28" fmla="*/ 2772076 w 9777014"/>
              <a:gd name="csY28" fmla="*/ 365760 h 4013735"/>
              <a:gd name="csX29" fmla="*/ 2926080 w 9777014"/>
              <a:gd name="csY29" fmla="*/ 510139 h 4013735"/>
              <a:gd name="csX30" fmla="*/ 3003082 w 9777014"/>
              <a:gd name="csY30" fmla="*/ 596766 h 4013735"/>
              <a:gd name="csX31" fmla="*/ 3108960 w 9777014"/>
              <a:gd name="csY31" fmla="*/ 721895 h 4013735"/>
              <a:gd name="csX32" fmla="*/ 3195587 w 9777014"/>
              <a:gd name="csY32" fmla="*/ 808522 h 4013735"/>
              <a:gd name="csX33" fmla="*/ 3301465 w 9777014"/>
              <a:gd name="csY33" fmla="*/ 924025 h 4013735"/>
              <a:gd name="csX34" fmla="*/ 3416968 w 9777014"/>
              <a:gd name="csY34" fmla="*/ 1087655 h 4013735"/>
              <a:gd name="csX35" fmla="*/ 3513221 w 9777014"/>
              <a:gd name="csY35" fmla="*/ 1251284 h 4013735"/>
              <a:gd name="csX36" fmla="*/ 3609474 w 9777014"/>
              <a:gd name="csY36" fmla="*/ 1414914 h 4013735"/>
              <a:gd name="csX37" fmla="*/ 3753852 w 9777014"/>
              <a:gd name="csY37" fmla="*/ 1559293 h 4013735"/>
              <a:gd name="csX38" fmla="*/ 3821229 w 9777014"/>
              <a:gd name="csY38" fmla="*/ 1703672 h 4013735"/>
              <a:gd name="csX39" fmla="*/ 3907857 w 9777014"/>
              <a:gd name="csY39" fmla="*/ 1809549 h 4013735"/>
              <a:gd name="csX40" fmla="*/ 4032985 w 9777014"/>
              <a:gd name="csY40" fmla="*/ 2011680 h 4013735"/>
              <a:gd name="csX41" fmla="*/ 4129238 w 9777014"/>
              <a:gd name="csY41" fmla="*/ 2194560 h 4013735"/>
              <a:gd name="csX42" fmla="*/ 4215865 w 9777014"/>
              <a:gd name="csY42" fmla="*/ 2348564 h 4013735"/>
              <a:gd name="csX43" fmla="*/ 4312118 w 9777014"/>
              <a:gd name="csY43" fmla="*/ 2483318 h 4013735"/>
              <a:gd name="csX44" fmla="*/ 4408370 w 9777014"/>
              <a:gd name="csY44" fmla="*/ 2618072 h 4013735"/>
              <a:gd name="csX45" fmla="*/ 4523874 w 9777014"/>
              <a:gd name="csY45" fmla="*/ 2791326 h 4013735"/>
              <a:gd name="csX46" fmla="*/ 4610501 w 9777014"/>
              <a:gd name="csY46" fmla="*/ 2935705 h 4013735"/>
              <a:gd name="csX47" fmla="*/ 4716379 w 9777014"/>
              <a:gd name="csY47" fmla="*/ 3041583 h 4013735"/>
              <a:gd name="csX48" fmla="*/ 4812631 w 9777014"/>
              <a:gd name="csY48" fmla="*/ 3205213 h 4013735"/>
              <a:gd name="csX49" fmla="*/ 4918509 w 9777014"/>
              <a:gd name="csY49" fmla="*/ 3311091 h 4013735"/>
              <a:gd name="csX50" fmla="*/ 5014762 w 9777014"/>
              <a:gd name="csY50" fmla="*/ 3416968 h 4013735"/>
              <a:gd name="csX51" fmla="*/ 5120640 w 9777014"/>
              <a:gd name="csY51" fmla="*/ 3522846 h 4013735"/>
              <a:gd name="csX52" fmla="*/ 5245768 w 9777014"/>
              <a:gd name="csY52" fmla="*/ 3676851 h 4013735"/>
              <a:gd name="csX53" fmla="*/ 5342021 w 9777014"/>
              <a:gd name="csY53" fmla="*/ 3744227 h 4013735"/>
              <a:gd name="csX54" fmla="*/ 5438274 w 9777014"/>
              <a:gd name="csY54" fmla="*/ 3811604 h 4013735"/>
              <a:gd name="csX55" fmla="*/ 5544151 w 9777014"/>
              <a:gd name="csY55" fmla="*/ 3878981 h 4013735"/>
              <a:gd name="csX56" fmla="*/ 5640404 w 9777014"/>
              <a:gd name="csY56" fmla="*/ 3927107 h 4013735"/>
              <a:gd name="csX57" fmla="*/ 5765532 w 9777014"/>
              <a:gd name="csY57" fmla="*/ 3965608 h 4013735"/>
              <a:gd name="csX58" fmla="*/ 5861785 w 9777014"/>
              <a:gd name="csY58" fmla="*/ 4013735 h 4013735"/>
              <a:gd name="csX59" fmla="*/ 5938787 w 9777014"/>
              <a:gd name="csY59" fmla="*/ 4013735 h 4013735"/>
              <a:gd name="csX60" fmla="*/ 6035040 w 9777014"/>
              <a:gd name="csY60" fmla="*/ 4013735 h 4013735"/>
              <a:gd name="csX61" fmla="*/ 6140918 w 9777014"/>
              <a:gd name="csY61" fmla="*/ 3994484 h 4013735"/>
              <a:gd name="csX62" fmla="*/ 6256421 w 9777014"/>
              <a:gd name="csY62" fmla="*/ 3975234 h 4013735"/>
              <a:gd name="csX63" fmla="*/ 6343048 w 9777014"/>
              <a:gd name="csY63" fmla="*/ 3946358 h 4013735"/>
              <a:gd name="csX64" fmla="*/ 6458551 w 9777014"/>
              <a:gd name="csY64" fmla="*/ 3907857 h 4013735"/>
              <a:gd name="csX65" fmla="*/ 6535554 w 9777014"/>
              <a:gd name="csY65" fmla="*/ 3869356 h 4013735"/>
              <a:gd name="csX66" fmla="*/ 6660682 w 9777014"/>
              <a:gd name="csY66" fmla="*/ 3792354 h 4013735"/>
              <a:gd name="csX67" fmla="*/ 6737684 w 9777014"/>
              <a:gd name="csY67" fmla="*/ 3773103 h 4013735"/>
              <a:gd name="csX68" fmla="*/ 6833937 w 9777014"/>
              <a:gd name="csY68" fmla="*/ 3734602 h 4013735"/>
              <a:gd name="csX69" fmla="*/ 6901314 w 9777014"/>
              <a:gd name="csY69" fmla="*/ 3647975 h 4013735"/>
              <a:gd name="csX70" fmla="*/ 7036067 w 9777014"/>
              <a:gd name="csY70" fmla="*/ 3561347 h 4013735"/>
              <a:gd name="csX71" fmla="*/ 7103444 w 9777014"/>
              <a:gd name="csY71" fmla="*/ 3455469 h 4013735"/>
              <a:gd name="csX72" fmla="*/ 7170821 w 9777014"/>
              <a:gd name="csY72" fmla="*/ 3388093 h 4013735"/>
              <a:gd name="csX73" fmla="*/ 7257448 w 9777014"/>
              <a:gd name="csY73" fmla="*/ 3311091 h 4013735"/>
              <a:gd name="csX74" fmla="*/ 7315200 w 9777014"/>
              <a:gd name="csY74" fmla="*/ 3166712 h 4013735"/>
              <a:gd name="csX75" fmla="*/ 7421078 w 9777014"/>
              <a:gd name="csY75" fmla="*/ 3089709 h 4013735"/>
              <a:gd name="csX76" fmla="*/ 7526956 w 9777014"/>
              <a:gd name="csY76" fmla="*/ 2983832 h 4013735"/>
              <a:gd name="csX77" fmla="*/ 7632834 w 9777014"/>
              <a:gd name="csY77" fmla="*/ 2685448 h 4013735"/>
              <a:gd name="csX78" fmla="*/ 7661709 w 9777014"/>
              <a:gd name="csY78" fmla="*/ 2589196 h 4013735"/>
              <a:gd name="csX79" fmla="*/ 7777212 w 9777014"/>
              <a:gd name="csY79" fmla="*/ 2473693 h 4013735"/>
              <a:gd name="csX80" fmla="*/ 7815714 w 9777014"/>
              <a:gd name="csY80" fmla="*/ 2358189 h 4013735"/>
              <a:gd name="csX81" fmla="*/ 7931217 w 9777014"/>
              <a:gd name="csY81" fmla="*/ 2223436 h 4013735"/>
              <a:gd name="csX82" fmla="*/ 7998594 w 9777014"/>
              <a:gd name="csY82" fmla="*/ 2079057 h 4013735"/>
              <a:gd name="csX83" fmla="*/ 8056345 w 9777014"/>
              <a:gd name="csY83" fmla="*/ 1982804 h 4013735"/>
              <a:gd name="csX84" fmla="*/ 9777014 w 9777014"/>
              <a:gd name="csY84" fmla="*/ 1653906 h 4013735"/>
              <a:gd name="csX0" fmla="*/ 0 w 9757964"/>
              <a:gd name="csY0" fmla="*/ 2021305 h 4013735"/>
              <a:gd name="csX1" fmla="*/ 89702 w 9757964"/>
              <a:gd name="csY1" fmla="*/ 1852885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2706 w 9757964"/>
              <a:gd name="csY2" fmla="*/ 1698481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0986 w 9757964"/>
              <a:gd name="csY4" fmla="*/ 1392589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04161 w 9757964"/>
              <a:gd name="csY4" fmla="*/ 13910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450198 w 9757964"/>
              <a:gd name="csY4" fmla="*/ 1441802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94192 w 9757964"/>
              <a:gd name="csY9" fmla="*/ 719778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927529 w 9757964"/>
              <a:gd name="csY9" fmla="*/ 788041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5578 w 9757964"/>
              <a:gd name="csY13" fmla="*/ 313957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309866 w 9757964"/>
              <a:gd name="csY13" fmla="*/ 347295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7166 w 9757964"/>
              <a:gd name="csY13" fmla="*/ 301258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3747 w 9757964"/>
              <a:gd name="csY14" fmla="*/ 22888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81047 w 9757964"/>
              <a:gd name="csY14" fmla="*/ 209839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9142 w 9757964"/>
              <a:gd name="csY15" fmla="*/ 163529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84380 w 9757964"/>
              <a:gd name="csY15" fmla="*/ 158767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3403 w 9757964"/>
              <a:gd name="csY19" fmla="*/ 25500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2002255 w 9757964"/>
              <a:gd name="csY20" fmla="*/ 0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4991 w 9757964"/>
              <a:gd name="csY19" fmla="*/ 11212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21305 h 4013735"/>
              <a:gd name="csX1" fmla="*/ 91289 w 9757964"/>
              <a:gd name="csY1" fmla="*/ 1862410 h 4013735"/>
              <a:gd name="csX2" fmla="*/ 195881 w 9757964"/>
              <a:gd name="csY2" fmla="*/ 1703244 h 4013735"/>
              <a:gd name="csX3" fmla="*/ 292991 w 9757964"/>
              <a:gd name="csY3" fmla="*/ 1547950 h 4013735"/>
              <a:gd name="csX4" fmla="*/ 399398 w 9757964"/>
              <a:gd name="csY4" fmla="*/ 1387827 h 4013735"/>
              <a:gd name="csX5" fmla="*/ 493206 w 9757964"/>
              <a:gd name="csY5" fmla="*/ 1252242 h 4013735"/>
              <a:gd name="csX6" fmla="*/ 596968 w 9757964"/>
              <a:gd name="csY6" fmla="*/ 1099598 h 4013735"/>
              <a:gd name="csX7" fmla="*/ 693978 w 9757964"/>
              <a:gd name="csY7" fmla="*/ 970436 h 4013735"/>
              <a:gd name="csX8" fmla="*/ 790228 w 9757964"/>
              <a:gd name="csY8" fmla="*/ 842991 h 4013735"/>
              <a:gd name="csX9" fmla="*/ 889429 w 9757964"/>
              <a:gd name="csY9" fmla="*/ 716603 h 4013735"/>
              <a:gd name="csX10" fmla="*/ 1003345 w 9757964"/>
              <a:gd name="csY10" fmla="*/ 592333 h 4013735"/>
              <a:gd name="csX11" fmla="*/ 1098640 w 9757964"/>
              <a:gd name="csY11" fmla="*/ 486655 h 4013735"/>
              <a:gd name="csX12" fmla="*/ 1199326 w 9757964"/>
              <a:gd name="csY12" fmla="*/ 395594 h 4013735"/>
              <a:gd name="csX13" fmla="*/ 1298753 w 9757964"/>
              <a:gd name="csY13" fmla="*/ 304433 h 4013735"/>
              <a:gd name="csX14" fmla="*/ 1395334 w 9757964"/>
              <a:gd name="csY14" fmla="*/ 232064 h 4013735"/>
              <a:gd name="csX15" fmla="*/ 1497080 w 9757964"/>
              <a:gd name="csY15" fmla="*/ 168292 h 4013735"/>
              <a:gd name="csX16" fmla="*/ 1600969 w 9757964"/>
              <a:gd name="csY16" fmla="*/ 106078 h 4013735"/>
              <a:gd name="csX17" fmla="*/ 1697722 w 9757964"/>
              <a:gd name="csY17" fmla="*/ 67377 h 4013735"/>
              <a:gd name="csX18" fmla="*/ 1793775 w 9757964"/>
              <a:gd name="csY18" fmla="*/ 35226 h 4013735"/>
              <a:gd name="csX19" fmla="*/ 1899754 w 9757964"/>
              <a:gd name="csY19" fmla="*/ 15975 h 4013735"/>
              <a:gd name="csX20" fmla="*/ 1997492 w 9757964"/>
              <a:gd name="csY20" fmla="*/ 9525 h 4013735"/>
              <a:gd name="csX21" fmla="*/ 2098508 w 9757964"/>
              <a:gd name="csY21" fmla="*/ 0 h 4013735"/>
              <a:gd name="csX22" fmla="*/ 2214011 w 9757964"/>
              <a:gd name="csY22" fmla="*/ 28876 h 4013735"/>
              <a:gd name="csX23" fmla="*/ 2329514 w 9757964"/>
              <a:gd name="csY23" fmla="*/ 96253 h 4013735"/>
              <a:gd name="csX24" fmla="*/ 2416141 w 9757964"/>
              <a:gd name="csY24" fmla="*/ 134754 h 4013735"/>
              <a:gd name="csX25" fmla="*/ 2502769 w 9757964"/>
              <a:gd name="csY25" fmla="*/ 154004 h 4013735"/>
              <a:gd name="csX26" fmla="*/ 2579771 w 9757964"/>
              <a:gd name="csY26" fmla="*/ 202131 h 4013735"/>
              <a:gd name="csX27" fmla="*/ 2676024 w 9757964"/>
              <a:gd name="csY27" fmla="*/ 279133 h 4013735"/>
              <a:gd name="csX28" fmla="*/ 2753026 w 9757964"/>
              <a:gd name="csY28" fmla="*/ 365760 h 4013735"/>
              <a:gd name="csX29" fmla="*/ 2907030 w 9757964"/>
              <a:gd name="csY29" fmla="*/ 510139 h 4013735"/>
              <a:gd name="csX30" fmla="*/ 2984032 w 9757964"/>
              <a:gd name="csY30" fmla="*/ 596766 h 4013735"/>
              <a:gd name="csX31" fmla="*/ 3089910 w 9757964"/>
              <a:gd name="csY31" fmla="*/ 721895 h 4013735"/>
              <a:gd name="csX32" fmla="*/ 3176537 w 9757964"/>
              <a:gd name="csY32" fmla="*/ 808522 h 4013735"/>
              <a:gd name="csX33" fmla="*/ 3282415 w 9757964"/>
              <a:gd name="csY33" fmla="*/ 924025 h 4013735"/>
              <a:gd name="csX34" fmla="*/ 3397918 w 9757964"/>
              <a:gd name="csY34" fmla="*/ 1087655 h 4013735"/>
              <a:gd name="csX35" fmla="*/ 3494171 w 9757964"/>
              <a:gd name="csY35" fmla="*/ 1251284 h 4013735"/>
              <a:gd name="csX36" fmla="*/ 3590424 w 9757964"/>
              <a:gd name="csY36" fmla="*/ 1414914 h 4013735"/>
              <a:gd name="csX37" fmla="*/ 3734802 w 9757964"/>
              <a:gd name="csY37" fmla="*/ 1559293 h 4013735"/>
              <a:gd name="csX38" fmla="*/ 3802179 w 9757964"/>
              <a:gd name="csY38" fmla="*/ 1703672 h 4013735"/>
              <a:gd name="csX39" fmla="*/ 3888807 w 9757964"/>
              <a:gd name="csY39" fmla="*/ 1809549 h 4013735"/>
              <a:gd name="csX40" fmla="*/ 4013935 w 9757964"/>
              <a:gd name="csY40" fmla="*/ 2011680 h 4013735"/>
              <a:gd name="csX41" fmla="*/ 4110188 w 9757964"/>
              <a:gd name="csY41" fmla="*/ 2194560 h 4013735"/>
              <a:gd name="csX42" fmla="*/ 4196815 w 9757964"/>
              <a:gd name="csY42" fmla="*/ 2348564 h 4013735"/>
              <a:gd name="csX43" fmla="*/ 4293068 w 9757964"/>
              <a:gd name="csY43" fmla="*/ 2483318 h 4013735"/>
              <a:gd name="csX44" fmla="*/ 4389320 w 9757964"/>
              <a:gd name="csY44" fmla="*/ 2618072 h 4013735"/>
              <a:gd name="csX45" fmla="*/ 4504824 w 9757964"/>
              <a:gd name="csY45" fmla="*/ 2791326 h 4013735"/>
              <a:gd name="csX46" fmla="*/ 4591451 w 9757964"/>
              <a:gd name="csY46" fmla="*/ 2935705 h 4013735"/>
              <a:gd name="csX47" fmla="*/ 4697329 w 9757964"/>
              <a:gd name="csY47" fmla="*/ 3041583 h 4013735"/>
              <a:gd name="csX48" fmla="*/ 4793581 w 9757964"/>
              <a:gd name="csY48" fmla="*/ 3205213 h 4013735"/>
              <a:gd name="csX49" fmla="*/ 4899459 w 9757964"/>
              <a:gd name="csY49" fmla="*/ 3311091 h 4013735"/>
              <a:gd name="csX50" fmla="*/ 4995712 w 9757964"/>
              <a:gd name="csY50" fmla="*/ 3416968 h 4013735"/>
              <a:gd name="csX51" fmla="*/ 5101590 w 9757964"/>
              <a:gd name="csY51" fmla="*/ 3522846 h 4013735"/>
              <a:gd name="csX52" fmla="*/ 5226718 w 9757964"/>
              <a:gd name="csY52" fmla="*/ 3676851 h 4013735"/>
              <a:gd name="csX53" fmla="*/ 5322971 w 9757964"/>
              <a:gd name="csY53" fmla="*/ 3744227 h 4013735"/>
              <a:gd name="csX54" fmla="*/ 5419224 w 9757964"/>
              <a:gd name="csY54" fmla="*/ 3811604 h 4013735"/>
              <a:gd name="csX55" fmla="*/ 5525101 w 9757964"/>
              <a:gd name="csY55" fmla="*/ 3878981 h 4013735"/>
              <a:gd name="csX56" fmla="*/ 5621354 w 9757964"/>
              <a:gd name="csY56" fmla="*/ 3927107 h 4013735"/>
              <a:gd name="csX57" fmla="*/ 5746482 w 9757964"/>
              <a:gd name="csY57" fmla="*/ 3965608 h 4013735"/>
              <a:gd name="csX58" fmla="*/ 5842735 w 9757964"/>
              <a:gd name="csY58" fmla="*/ 4013735 h 4013735"/>
              <a:gd name="csX59" fmla="*/ 5919737 w 9757964"/>
              <a:gd name="csY59" fmla="*/ 4013735 h 4013735"/>
              <a:gd name="csX60" fmla="*/ 6015990 w 9757964"/>
              <a:gd name="csY60" fmla="*/ 4013735 h 4013735"/>
              <a:gd name="csX61" fmla="*/ 6121868 w 9757964"/>
              <a:gd name="csY61" fmla="*/ 3994484 h 4013735"/>
              <a:gd name="csX62" fmla="*/ 6237371 w 9757964"/>
              <a:gd name="csY62" fmla="*/ 3975234 h 4013735"/>
              <a:gd name="csX63" fmla="*/ 6323998 w 9757964"/>
              <a:gd name="csY63" fmla="*/ 3946358 h 4013735"/>
              <a:gd name="csX64" fmla="*/ 6439501 w 9757964"/>
              <a:gd name="csY64" fmla="*/ 3907857 h 4013735"/>
              <a:gd name="csX65" fmla="*/ 6516504 w 9757964"/>
              <a:gd name="csY65" fmla="*/ 3869356 h 4013735"/>
              <a:gd name="csX66" fmla="*/ 6641632 w 9757964"/>
              <a:gd name="csY66" fmla="*/ 3792354 h 4013735"/>
              <a:gd name="csX67" fmla="*/ 6718634 w 9757964"/>
              <a:gd name="csY67" fmla="*/ 3773103 h 4013735"/>
              <a:gd name="csX68" fmla="*/ 6814887 w 9757964"/>
              <a:gd name="csY68" fmla="*/ 3734602 h 4013735"/>
              <a:gd name="csX69" fmla="*/ 6882264 w 9757964"/>
              <a:gd name="csY69" fmla="*/ 3647975 h 4013735"/>
              <a:gd name="csX70" fmla="*/ 7017017 w 9757964"/>
              <a:gd name="csY70" fmla="*/ 3561347 h 4013735"/>
              <a:gd name="csX71" fmla="*/ 7084394 w 9757964"/>
              <a:gd name="csY71" fmla="*/ 3455469 h 4013735"/>
              <a:gd name="csX72" fmla="*/ 7151771 w 9757964"/>
              <a:gd name="csY72" fmla="*/ 3388093 h 4013735"/>
              <a:gd name="csX73" fmla="*/ 7238398 w 9757964"/>
              <a:gd name="csY73" fmla="*/ 3311091 h 4013735"/>
              <a:gd name="csX74" fmla="*/ 7296150 w 9757964"/>
              <a:gd name="csY74" fmla="*/ 3166712 h 4013735"/>
              <a:gd name="csX75" fmla="*/ 7402028 w 9757964"/>
              <a:gd name="csY75" fmla="*/ 3089709 h 4013735"/>
              <a:gd name="csX76" fmla="*/ 7507906 w 9757964"/>
              <a:gd name="csY76" fmla="*/ 2983832 h 4013735"/>
              <a:gd name="csX77" fmla="*/ 7613784 w 9757964"/>
              <a:gd name="csY77" fmla="*/ 2685448 h 4013735"/>
              <a:gd name="csX78" fmla="*/ 7642659 w 9757964"/>
              <a:gd name="csY78" fmla="*/ 2589196 h 4013735"/>
              <a:gd name="csX79" fmla="*/ 7758162 w 9757964"/>
              <a:gd name="csY79" fmla="*/ 2473693 h 4013735"/>
              <a:gd name="csX80" fmla="*/ 7796664 w 9757964"/>
              <a:gd name="csY80" fmla="*/ 2358189 h 4013735"/>
              <a:gd name="csX81" fmla="*/ 7912167 w 9757964"/>
              <a:gd name="csY81" fmla="*/ 2223436 h 4013735"/>
              <a:gd name="csX82" fmla="*/ 7979544 w 9757964"/>
              <a:gd name="csY82" fmla="*/ 2079057 h 4013735"/>
              <a:gd name="csX83" fmla="*/ 8037295 w 9757964"/>
              <a:gd name="csY83" fmla="*/ 1982804 h 4013735"/>
              <a:gd name="csX84" fmla="*/ 9757964 w 9757964"/>
              <a:gd name="csY84" fmla="*/ 1653906 h 4013735"/>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3746 w 9757964"/>
              <a:gd name="csY21" fmla="*/ 1587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214011 w 9757964"/>
              <a:gd name="csY22" fmla="*/ 1935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12700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329514 w 9757964"/>
              <a:gd name="csY23" fmla="*/ 86728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416141 w 9757964"/>
              <a:gd name="csY24" fmla="*/ 125229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2769 w 9757964"/>
              <a:gd name="csY25" fmla="*/ 144479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579771 w 9757964"/>
              <a:gd name="csY26" fmla="*/ 1926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76024 w 9757964"/>
              <a:gd name="csY27" fmla="*/ 269608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753026 w 9757964"/>
              <a:gd name="csY28" fmla="*/ 3562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7030 w 9757964"/>
              <a:gd name="csY29" fmla="*/ 500614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298403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89910 w 9757964"/>
              <a:gd name="csY31" fmla="*/ 712370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76537 w 9757964"/>
              <a:gd name="csY32" fmla="*/ 798997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282415 w 9757964"/>
              <a:gd name="csY33" fmla="*/ 914500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397918 w 9757964"/>
              <a:gd name="csY34" fmla="*/ 1078130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494171 w 9757964"/>
              <a:gd name="csY35" fmla="*/ 1241759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590424 w 9757964"/>
              <a:gd name="csY36" fmla="*/ 1405389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34802 w 9757964"/>
              <a:gd name="csY37" fmla="*/ 15497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888807 w 9757964"/>
              <a:gd name="csY39" fmla="*/ 180002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13935 w 9757964"/>
              <a:gd name="csY40" fmla="*/ 200215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10188 w 9757964"/>
              <a:gd name="csY41" fmla="*/ 218503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196815 w 9757964"/>
              <a:gd name="csY42" fmla="*/ 2339039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293068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389320 w 9757964"/>
              <a:gd name="csY44" fmla="*/ 2608547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1451 w 9757964"/>
              <a:gd name="csY46" fmla="*/ 2926180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697329 w 9757964"/>
              <a:gd name="csY47" fmla="*/ 303205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793581 w 9757964"/>
              <a:gd name="csY48" fmla="*/ 3195688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899459 w 9757964"/>
              <a:gd name="csY49" fmla="*/ 3301566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95712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1590 w 9757964"/>
              <a:gd name="csY51" fmla="*/ 35133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9528 w 9757964"/>
              <a:gd name="csY51" fmla="*/ 3541896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26718 w 9757964"/>
              <a:gd name="csY52" fmla="*/ 3667326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22971 w 9757964"/>
              <a:gd name="csY53" fmla="*/ 3734702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19224 w 9757964"/>
              <a:gd name="csY54" fmla="*/ 3802079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25101 w 9757964"/>
              <a:gd name="csY55" fmla="*/ 386945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21354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46482 w 9757964"/>
              <a:gd name="csY57" fmla="*/ 395608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42735 w 9757964"/>
              <a:gd name="csY58" fmla="*/ 40042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04210"/>
              <a:gd name="csX1" fmla="*/ 91289 w 9757964"/>
              <a:gd name="csY1" fmla="*/ 1852885 h 4004210"/>
              <a:gd name="csX2" fmla="*/ 195881 w 9757964"/>
              <a:gd name="csY2" fmla="*/ 1693719 h 4004210"/>
              <a:gd name="csX3" fmla="*/ 292991 w 9757964"/>
              <a:gd name="csY3" fmla="*/ 1538425 h 4004210"/>
              <a:gd name="csX4" fmla="*/ 399398 w 9757964"/>
              <a:gd name="csY4" fmla="*/ 1378302 h 4004210"/>
              <a:gd name="csX5" fmla="*/ 493206 w 9757964"/>
              <a:gd name="csY5" fmla="*/ 1242717 h 4004210"/>
              <a:gd name="csX6" fmla="*/ 596968 w 9757964"/>
              <a:gd name="csY6" fmla="*/ 1090073 h 4004210"/>
              <a:gd name="csX7" fmla="*/ 693978 w 9757964"/>
              <a:gd name="csY7" fmla="*/ 960911 h 4004210"/>
              <a:gd name="csX8" fmla="*/ 790228 w 9757964"/>
              <a:gd name="csY8" fmla="*/ 833466 h 4004210"/>
              <a:gd name="csX9" fmla="*/ 889429 w 9757964"/>
              <a:gd name="csY9" fmla="*/ 707078 h 4004210"/>
              <a:gd name="csX10" fmla="*/ 1003345 w 9757964"/>
              <a:gd name="csY10" fmla="*/ 582808 h 4004210"/>
              <a:gd name="csX11" fmla="*/ 1098640 w 9757964"/>
              <a:gd name="csY11" fmla="*/ 477130 h 4004210"/>
              <a:gd name="csX12" fmla="*/ 1199326 w 9757964"/>
              <a:gd name="csY12" fmla="*/ 386069 h 4004210"/>
              <a:gd name="csX13" fmla="*/ 1298753 w 9757964"/>
              <a:gd name="csY13" fmla="*/ 294908 h 4004210"/>
              <a:gd name="csX14" fmla="*/ 1395334 w 9757964"/>
              <a:gd name="csY14" fmla="*/ 222539 h 4004210"/>
              <a:gd name="csX15" fmla="*/ 1497080 w 9757964"/>
              <a:gd name="csY15" fmla="*/ 158767 h 4004210"/>
              <a:gd name="csX16" fmla="*/ 1600969 w 9757964"/>
              <a:gd name="csY16" fmla="*/ 96553 h 4004210"/>
              <a:gd name="csX17" fmla="*/ 1697722 w 9757964"/>
              <a:gd name="csY17" fmla="*/ 57852 h 4004210"/>
              <a:gd name="csX18" fmla="*/ 1793775 w 9757964"/>
              <a:gd name="csY18" fmla="*/ 25701 h 4004210"/>
              <a:gd name="csX19" fmla="*/ 1899754 w 9757964"/>
              <a:gd name="csY19" fmla="*/ 6450 h 4004210"/>
              <a:gd name="csX20" fmla="*/ 1997492 w 9757964"/>
              <a:gd name="csY20" fmla="*/ 0 h 4004210"/>
              <a:gd name="csX21" fmla="*/ 2098509 w 9757964"/>
              <a:gd name="csY21" fmla="*/ 7938 h 4004210"/>
              <a:gd name="csX22" fmla="*/ 2198136 w 9757964"/>
              <a:gd name="csY22" fmla="*/ 25701 h 4004210"/>
              <a:gd name="csX23" fmla="*/ 2296176 w 9757964"/>
              <a:gd name="csY23" fmla="*/ 56566 h 4004210"/>
              <a:gd name="csX24" fmla="*/ 2398679 w 9757964"/>
              <a:gd name="csY24" fmla="*/ 96654 h 4004210"/>
              <a:gd name="csX25" fmla="*/ 2501182 w 9757964"/>
              <a:gd name="csY25" fmla="*/ 155592 h 4004210"/>
              <a:gd name="csX26" fmla="*/ 2605171 w 9757964"/>
              <a:gd name="csY26" fmla="*/ 218006 h 4004210"/>
              <a:gd name="csX27" fmla="*/ 2695074 w 9757964"/>
              <a:gd name="csY27" fmla="*/ 291833 h 4004210"/>
              <a:gd name="csX28" fmla="*/ 2811763 w 9757964"/>
              <a:gd name="csY28" fmla="*/ 394335 h 4004210"/>
              <a:gd name="csX29" fmla="*/ 2903855 w 9757964"/>
              <a:gd name="csY29" fmla="*/ 486327 h 4004210"/>
              <a:gd name="csX30" fmla="*/ 3003082 w 9757964"/>
              <a:gd name="csY30" fmla="*/ 587241 h 4004210"/>
              <a:gd name="csX31" fmla="*/ 3097847 w 9757964"/>
              <a:gd name="csY31" fmla="*/ 702845 h 4004210"/>
              <a:gd name="csX32" fmla="*/ 3195587 w 9757964"/>
              <a:gd name="csY32" fmla="*/ 821222 h 4004210"/>
              <a:gd name="csX33" fmla="*/ 3315752 w 9757964"/>
              <a:gd name="csY33" fmla="*/ 973237 h 4004210"/>
              <a:gd name="csX34" fmla="*/ 3405855 w 9757964"/>
              <a:gd name="csY34" fmla="*/ 1094005 h 4004210"/>
              <a:gd name="csX35" fmla="*/ 3503696 w 9757964"/>
              <a:gd name="csY35" fmla="*/ 1236996 h 4004210"/>
              <a:gd name="csX36" fmla="*/ 3604712 w 9757964"/>
              <a:gd name="csY36" fmla="*/ 1391102 h 4004210"/>
              <a:gd name="csX37" fmla="*/ 3704639 w 9757964"/>
              <a:gd name="csY37" fmla="*/ 1537068 h 4004210"/>
              <a:gd name="csX38" fmla="*/ 3802179 w 9757964"/>
              <a:gd name="csY38" fmla="*/ 1694147 h 4004210"/>
              <a:gd name="csX39" fmla="*/ 3912619 w 9757964"/>
              <a:gd name="csY39" fmla="*/ 1857174 h 4004210"/>
              <a:gd name="csX40" fmla="*/ 4007585 w 9757964"/>
              <a:gd name="csY40" fmla="*/ 2008505 h 4004210"/>
              <a:gd name="csX41" fmla="*/ 4108601 w 9757964"/>
              <a:gd name="csY41" fmla="*/ 2165985 h 4004210"/>
              <a:gd name="csX42" fmla="*/ 4206340 w 9757964"/>
              <a:gd name="csY42" fmla="*/ 2321577 h 4004210"/>
              <a:gd name="csX43" fmla="*/ 4304180 w 9757964"/>
              <a:gd name="csY43" fmla="*/ 2473793 h 4004210"/>
              <a:gd name="csX44" fmla="*/ 4400433 w 9757964"/>
              <a:gd name="csY44" fmla="*/ 2626010 h 4004210"/>
              <a:gd name="csX45" fmla="*/ 4504824 w 9757964"/>
              <a:gd name="csY45" fmla="*/ 2781801 h 4004210"/>
              <a:gd name="csX46" fmla="*/ 4597801 w 9757964"/>
              <a:gd name="csY46" fmla="*/ 2911893 h 4004210"/>
              <a:gd name="csX47" fmla="*/ 4711616 w 9757964"/>
              <a:gd name="csY47" fmla="*/ 3051108 h 4004210"/>
              <a:gd name="csX48" fmla="*/ 4806281 w 9757964"/>
              <a:gd name="csY48" fmla="*/ 3187750 h 4004210"/>
              <a:gd name="csX49" fmla="*/ 4905809 w 9757964"/>
              <a:gd name="csY49" fmla="*/ 3299978 h 4004210"/>
              <a:gd name="csX50" fmla="*/ 4987775 w 9757964"/>
              <a:gd name="csY50" fmla="*/ 3407443 h 4004210"/>
              <a:gd name="csX51" fmla="*/ 5104766 w 9757964"/>
              <a:gd name="csY51" fmla="*/ 3538721 h 4004210"/>
              <a:gd name="csX52" fmla="*/ 5210843 w 9757964"/>
              <a:gd name="csY52" fmla="*/ 3632401 h 4004210"/>
              <a:gd name="csX53" fmla="*/ 5308684 w 9757964"/>
              <a:gd name="csY53" fmla="*/ 3720414 h 4004210"/>
              <a:gd name="csX54" fmla="*/ 5400174 w 9757964"/>
              <a:gd name="csY54" fmla="*/ 3794141 h 4004210"/>
              <a:gd name="csX55" fmla="*/ 5512401 w 9757964"/>
              <a:gd name="csY55" fmla="*/ 3863106 h 4004210"/>
              <a:gd name="csX56" fmla="*/ 5611829 w 9757964"/>
              <a:gd name="csY56" fmla="*/ 3917582 h 4004210"/>
              <a:gd name="csX57" fmla="*/ 5711557 w 9757964"/>
              <a:gd name="csY57" fmla="*/ 3962433 h 4004210"/>
              <a:gd name="csX58" fmla="*/ 5812573 w 9757964"/>
              <a:gd name="csY58" fmla="*/ 3991510 h 4004210"/>
              <a:gd name="csX59" fmla="*/ 5919737 w 9757964"/>
              <a:gd name="csY59" fmla="*/ 4004210 h 4004210"/>
              <a:gd name="csX60" fmla="*/ 6015990 w 9757964"/>
              <a:gd name="csY60" fmla="*/ 4004210 h 4004210"/>
              <a:gd name="csX61" fmla="*/ 6121868 w 9757964"/>
              <a:gd name="csY61" fmla="*/ 3984959 h 4004210"/>
              <a:gd name="csX62" fmla="*/ 6237371 w 9757964"/>
              <a:gd name="csY62" fmla="*/ 3965709 h 4004210"/>
              <a:gd name="csX63" fmla="*/ 6323998 w 9757964"/>
              <a:gd name="csY63" fmla="*/ 3936833 h 4004210"/>
              <a:gd name="csX64" fmla="*/ 6439501 w 9757964"/>
              <a:gd name="csY64" fmla="*/ 3898332 h 4004210"/>
              <a:gd name="csX65" fmla="*/ 6516504 w 9757964"/>
              <a:gd name="csY65" fmla="*/ 3859831 h 4004210"/>
              <a:gd name="csX66" fmla="*/ 6641632 w 9757964"/>
              <a:gd name="csY66" fmla="*/ 3782829 h 4004210"/>
              <a:gd name="csX67" fmla="*/ 6718634 w 9757964"/>
              <a:gd name="csY67" fmla="*/ 3763578 h 4004210"/>
              <a:gd name="csX68" fmla="*/ 6814887 w 9757964"/>
              <a:gd name="csY68" fmla="*/ 3725077 h 4004210"/>
              <a:gd name="csX69" fmla="*/ 6882264 w 9757964"/>
              <a:gd name="csY69" fmla="*/ 3638450 h 4004210"/>
              <a:gd name="csX70" fmla="*/ 7017017 w 9757964"/>
              <a:gd name="csY70" fmla="*/ 3551822 h 4004210"/>
              <a:gd name="csX71" fmla="*/ 7084394 w 9757964"/>
              <a:gd name="csY71" fmla="*/ 3445944 h 4004210"/>
              <a:gd name="csX72" fmla="*/ 7151771 w 9757964"/>
              <a:gd name="csY72" fmla="*/ 3378568 h 4004210"/>
              <a:gd name="csX73" fmla="*/ 7238398 w 9757964"/>
              <a:gd name="csY73" fmla="*/ 3301566 h 4004210"/>
              <a:gd name="csX74" fmla="*/ 7296150 w 9757964"/>
              <a:gd name="csY74" fmla="*/ 3157187 h 4004210"/>
              <a:gd name="csX75" fmla="*/ 7402028 w 9757964"/>
              <a:gd name="csY75" fmla="*/ 3080184 h 4004210"/>
              <a:gd name="csX76" fmla="*/ 7507906 w 9757964"/>
              <a:gd name="csY76" fmla="*/ 2974307 h 4004210"/>
              <a:gd name="csX77" fmla="*/ 7613784 w 9757964"/>
              <a:gd name="csY77" fmla="*/ 2675923 h 4004210"/>
              <a:gd name="csX78" fmla="*/ 7642659 w 9757964"/>
              <a:gd name="csY78" fmla="*/ 2579671 h 4004210"/>
              <a:gd name="csX79" fmla="*/ 7758162 w 9757964"/>
              <a:gd name="csY79" fmla="*/ 2464168 h 4004210"/>
              <a:gd name="csX80" fmla="*/ 7796664 w 9757964"/>
              <a:gd name="csY80" fmla="*/ 2348664 h 4004210"/>
              <a:gd name="csX81" fmla="*/ 7912167 w 9757964"/>
              <a:gd name="csY81" fmla="*/ 2213911 h 4004210"/>
              <a:gd name="csX82" fmla="*/ 7979544 w 9757964"/>
              <a:gd name="csY82" fmla="*/ 2069532 h 4004210"/>
              <a:gd name="csX83" fmla="*/ 8037295 w 9757964"/>
              <a:gd name="csY83" fmla="*/ 1973279 h 4004210"/>
              <a:gd name="csX84" fmla="*/ 9757964 w 9757964"/>
              <a:gd name="csY84" fmla="*/ 1644381 h 4004210"/>
              <a:gd name="csX0" fmla="*/ 0 w 9757964"/>
              <a:gd name="csY0" fmla="*/ 2011780 h 4010560"/>
              <a:gd name="csX1" fmla="*/ 91289 w 9757964"/>
              <a:gd name="csY1" fmla="*/ 1852885 h 4010560"/>
              <a:gd name="csX2" fmla="*/ 195881 w 9757964"/>
              <a:gd name="csY2" fmla="*/ 1693719 h 4010560"/>
              <a:gd name="csX3" fmla="*/ 292991 w 9757964"/>
              <a:gd name="csY3" fmla="*/ 1538425 h 4010560"/>
              <a:gd name="csX4" fmla="*/ 399398 w 9757964"/>
              <a:gd name="csY4" fmla="*/ 1378302 h 4010560"/>
              <a:gd name="csX5" fmla="*/ 493206 w 9757964"/>
              <a:gd name="csY5" fmla="*/ 1242717 h 4010560"/>
              <a:gd name="csX6" fmla="*/ 596968 w 9757964"/>
              <a:gd name="csY6" fmla="*/ 1090073 h 4010560"/>
              <a:gd name="csX7" fmla="*/ 693978 w 9757964"/>
              <a:gd name="csY7" fmla="*/ 960911 h 4010560"/>
              <a:gd name="csX8" fmla="*/ 790228 w 9757964"/>
              <a:gd name="csY8" fmla="*/ 833466 h 4010560"/>
              <a:gd name="csX9" fmla="*/ 889429 w 9757964"/>
              <a:gd name="csY9" fmla="*/ 707078 h 4010560"/>
              <a:gd name="csX10" fmla="*/ 1003345 w 9757964"/>
              <a:gd name="csY10" fmla="*/ 582808 h 4010560"/>
              <a:gd name="csX11" fmla="*/ 1098640 w 9757964"/>
              <a:gd name="csY11" fmla="*/ 477130 h 4010560"/>
              <a:gd name="csX12" fmla="*/ 1199326 w 9757964"/>
              <a:gd name="csY12" fmla="*/ 386069 h 4010560"/>
              <a:gd name="csX13" fmla="*/ 1298753 w 9757964"/>
              <a:gd name="csY13" fmla="*/ 294908 h 4010560"/>
              <a:gd name="csX14" fmla="*/ 1395334 w 9757964"/>
              <a:gd name="csY14" fmla="*/ 222539 h 4010560"/>
              <a:gd name="csX15" fmla="*/ 1497080 w 9757964"/>
              <a:gd name="csY15" fmla="*/ 158767 h 4010560"/>
              <a:gd name="csX16" fmla="*/ 1600969 w 9757964"/>
              <a:gd name="csY16" fmla="*/ 96553 h 4010560"/>
              <a:gd name="csX17" fmla="*/ 1697722 w 9757964"/>
              <a:gd name="csY17" fmla="*/ 57852 h 4010560"/>
              <a:gd name="csX18" fmla="*/ 1793775 w 9757964"/>
              <a:gd name="csY18" fmla="*/ 25701 h 4010560"/>
              <a:gd name="csX19" fmla="*/ 1899754 w 9757964"/>
              <a:gd name="csY19" fmla="*/ 6450 h 4010560"/>
              <a:gd name="csX20" fmla="*/ 1997492 w 9757964"/>
              <a:gd name="csY20" fmla="*/ 0 h 4010560"/>
              <a:gd name="csX21" fmla="*/ 2098509 w 9757964"/>
              <a:gd name="csY21" fmla="*/ 7938 h 4010560"/>
              <a:gd name="csX22" fmla="*/ 2198136 w 9757964"/>
              <a:gd name="csY22" fmla="*/ 25701 h 4010560"/>
              <a:gd name="csX23" fmla="*/ 2296176 w 9757964"/>
              <a:gd name="csY23" fmla="*/ 56566 h 4010560"/>
              <a:gd name="csX24" fmla="*/ 2398679 w 9757964"/>
              <a:gd name="csY24" fmla="*/ 96654 h 4010560"/>
              <a:gd name="csX25" fmla="*/ 2501182 w 9757964"/>
              <a:gd name="csY25" fmla="*/ 155592 h 4010560"/>
              <a:gd name="csX26" fmla="*/ 2605171 w 9757964"/>
              <a:gd name="csY26" fmla="*/ 218006 h 4010560"/>
              <a:gd name="csX27" fmla="*/ 2695074 w 9757964"/>
              <a:gd name="csY27" fmla="*/ 291833 h 4010560"/>
              <a:gd name="csX28" fmla="*/ 2811763 w 9757964"/>
              <a:gd name="csY28" fmla="*/ 394335 h 4010560"/>
              <a:gd name="csX29" fmla="*/ 2903855 w 9757964"/>
              <a:gd name="csY29" fmla="*/ 486327 h 4010560"/>
              <a:gd name="csX30" fmla="*/ 3003082 w 9757964"/>
              <a:gd name="csY30" fmla="*/ 587241 h 4010560"/>
              <a:gd name="csX31" fmla="*/ 3097847 w 9757964"/>
              <a:gd name="csY31" fmla="*/ 702845 h 4010560"/>
              <a:gd name="csX32" fmla="*/ 3195587 w 9757964"/>
              <a:gd name="csY32" fmla="*/ 821222 h 4010560"/>
              <a:gd name="csX33" fmla="*/ 3315752 w 9757964"/>
              <a:gd name="csY33" fmla="*/ 973237 h 4010560"/>
              <a:gd name="csX34" fmla="*/ 3405855 w 9757964"/>
              <a:gd name="csY34" fmla="*/ 1094005 h 4010560"/>
              <a:gd name="csX35" fmla="*/ 3503696 w 9757964"/>
              <a:gd name="csY35" fmla="*/ 1236996 h 4010560"/>
              <a:gd name="csX36" fmla="*/ 3604712 w 9757964"/>
              <a:gd name="csY36" fmla="*/ 1391102 h 4010560"/>
              <a:gd name="csX37" fmla="*/ 3704639 w 9757964"/>
              <a:gd name="csY37" fmla="*/ 1537068 h 4010560"/>
              <a:gd name="csX38" fmla="*/ 3802179 w 9757964"/>
              <a:gd name="csY38" fmla="*/ 1694147 h 4010560"/>
              <a:gd name="csX39" fmla="*/ 3912619 w 9757964"/>
              <a:gd name="csY39" fmla="*/ 1857174 h 4010560"/>
              <a:gd name="csX40" fmla="*/ 4007585 w 9757964"/>
              <a:gd name="csY40" fmla="*/ 2008505 h 4010560"/>
              <a:gd name="csX41" fmla="*/ 4108601 w 9757964"/>
              <a:gd name="csY41" fmla="*/ 2165985 h 4010560"/>
              <a:gd name="csX42" fmla="*/ 4206340 w 9757964"/>
              <a:gd name="csY42" fmla="*/ 2321577 h 4010560"/>
              <a:gd name="csX43" fmla="*/ 4304180 w 9757964"/>
              <a:gd name="csY43" fmla="*/ 2473793 h 4010560"/>
              <a:gd name="csX44" fmla="*/ 4400433 w 9757964"/>
              <a:gd name="csY44" fmla="*/ 2626010 h 4010560"/>
              <a:gd name="csX45" fmla="*/ 4504824 w 9757964"/>
              <a:gd name="csY45" fmla="*/ 2781801 h 4010560"/>
              <a:gd name="csX46" fmla="*/ 4597801 w 9757964"/>
              <a:gd name="csY46" fmla="*/ 2911893 h 4010560"/>
              <a:gd name="csX47" fmla="*/ 4711616 w 9757964"/>
              <a:gd name="csY47" fmla="*/ 3051108 h 4010560"/>
              <a:gd name="csX48" fmla="*/ 4806281 w 9757964"/>
              <a:gd name="csY48" fmla="*/ 3187750 h 4010560"/>
              <a:gd name="csX49" fmla="*/ 4905809 w 9757964"/>
              <a:gd name="csY49" fmla="*/ 3299978 h 4010560"/>
              <a:gd name="csX50" fmla="*/ 4987775 w 9757964"/>
              <a:gd name="csY50" fmla="*/ 3407443 h 4010560"/>
              <a:gd name="csX51" fmla="*/ 5104766 w 9757964"/>
              <a:gd name="csY51" fmla="*/ 3538721 h 4010560"/>
              <a:gd name="csX52" fmla="*/ 5210843 w 9757964"/>
              <a:gd name="csY52" fmla="*/ 3632401 h 4010560"/>
              <a:gd name="csX53" fmla="*/ 5308684 w 9757964"/>
              <a:gd name="csY53" fmla="*/ 3720414 h 4010560"/>
              <a:gd name="csX54" fmla="*/ 5400174 w 9757964"/>
              <a:gd name="csY54" fmla="*/ 3794141 h 4010560"/>
              <a:gd name="csX55" fmla="*/ 5512401 w 9757964"/>
              <a:gd name="csY55" fmla="*/ 3863106 h 4010560"/>
              <a:gd name="csX56" fmla="*/ 5611829 w 9757964"/>
              <a:gd name="csY56" fmla="*/ 3917582 h 4010560"/>
              <a:gd name="csX57" fmla="*/ 5711557 w 9757964"/>
              <a:gd name="csY57" fmla="*/ 3962433 h 4010560"/>
              <a:gd name="csX58" fmla="*/ 5812573 w 9757964"/>
              <a:gd name="csY58" fmla="*/ 3991510 h 4010560"/>
              <a:gd name="csX59" fmla="*/ 5907037 w 9757964"/>
              <a:gd name="csY59" fmla="*/ 4010560 h 4010560"/>
              <a:gd name="csX60" fmla="*/ 6015990 w 9757964"/>
              <a:gd name="csY60" fmla="*/ 4004210 h 4010560"/>
              <a:gd name="csX61" fmla="*/ 6121868 w 9757964"/>
              <a:gd name="csY61" fmla="*/ 3984959 h 4010560"/>
              <a:gd name="csX62" fmla="*/ 6237371 w 9757964"/>
              <a:gd name="csY62" fmla="*/ 3965709 h 4010560"/>
              <a:gd name="csX63" fmla="*/ 6323998 w 9757964"/>
              <a:gd name="csY63" fmla="*/ 3936833 h 4010560"/>
              <a:gd name="csX64" fmla="*/ 6439501 w 9757964"/>
              <a:gd name="csY64" fmla="*/ 3898332 h 4010560"/>
              <a:gd name="csX65" fmla="*/ 6516504 w 9757964"/>
              <a:gd name="csY65" fmla="*/ 3859831 h 4010560"/>
              <a:gd name="csX66" fmla="*/ 6641632 w 9757964"/>
              <a:gd name="csY66" fmla="*/ 3782829 h 4010560"/>
              <a:gd name="csX67" fmla="*/ 6718634 w 9757964"/>
              <a:gd name="csY67" fmla="*/ 3763578 h 4010560"/>
              <a:gd name="csX68" fmla="*/ 6814887 w 9757964"/>
              <a:gd name="csY68" fmla="*/ 3725077 h 4010560"/>
              <a:gd name="csX69" fmla="*/ 6882264 w 9757964"/>
              <a:gd name="csY69" fmla="*/ 3638450 h 4010560"/>
              <a:gd name="csX70" fmla="*/ 7017017 w 9757964"/>
              <a:gd name="csY70" fmla="*/ 3551822 h 4010560"/>
              <a:gd name="csX71" fmla="*/ 7084394 w 9757964"/>
              <a:gd name="csY71" fmla="*/ 3445944 h 4010560"/>
              <a:gd name="csX72" fmla="*/ 7151771 w 9757964"/>
              <a:gd name="csY72" fmla="*/ 3378568 h 4010560"/>
              <a:gd name="csX73" fmla="*/ 7238398 w 9757964"/>
              <a:gd name="csY73" fmla="*/ 3301566 h 4010560"/>
              <a:gd name="csX74" fmla="*/ 7296150 w 9757964"/>
              <a:gd name="csY74" fmla="*/ 3157187 h 4010560"/>
              <a:gd name="csX75" fmla="*/ 7402028 w 9757964"/>
              <a:gd name="csY75" fmla="*/ 3080184 h 4010560"/>
              <a:gd name="csX76" fmla="*/ 7507906 w 9757964"/>
              <a:gd name="csY76" fmla="*/ 2974307 h 4010560"/>
              <a:gd name="csX77" fmla="*/ 7613784 w 9757964"/>
              <a:gd name="csY77" fmla="*/ 2675923 h 4010560"/>
              <a:gd name="csX78" fmla="*/ 7642659 w 9757964"/>
              <a:gd name="csY78" fmla="*/ 2579671 h 4010560"/>
              <a:gd name="csX79" fmla="*/ 7758162 w 9757964"/>
              <a:gd name="csY79" fmla="*/ 2464168 h 4010560"/>
              <a:gd name="csX80" fmla="*/ 7796664 w 9757964"/>
              <a:gd name="csY80" fmla="*/ 2348664 h 4010560"/>
              <a:gd name="csX81" fmla="*/ 7912167 w 9757964"/>
              <a:gd name="csY81" fmla="*/ 2213911 h 4010560"/>
              <a:gd name="csX82" fmla="*/ 7979544 w 9757964"/>
              <a:gd name="csY82" fmla="*/ 2069532 h 4010560"/>
              <a:gd name="csX83" fmla="*/ 8037295 w 9757964"/>
              <a:gd name="csY83" fmla="*/ 1973279 h 4010560"/>
              <a:gd name="csX84" fmla="*/ 9757964 w 9757964"/>
              <a:gd name="csY84" fmla="*/ 1644381 h 4010560"/>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21868 w 9757964"/>
              <a:gd name="csY61" fmla="*/ 3984959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37371 w 9757964"/>
              <a:gd name="csY62" fmla="*/ 3965709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23998 w 9757964"/>
              <a:gd name="csY63" fmla="*/ 3936833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39501 w 9757964"/>
              <a:gd name="csY64" fmla="*/ 3898332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59831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41632 w 9757964"/>
              <a:gd name="csY66" fmla="*/ 37828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8634 w 9757964"/>
              <a:gd name="csY67" fmla="*/ 3763578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4887 w 9757964"/>
              <a:gd name="csY68" fmla="*/ 37250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2284 w 9757964"/>
              <a:gd name="csY67" fmla="*/ 371595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882264 w 9757964"/>
              <a:gd name="csY69" fmla="*/ 3638450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7017 w 9757964"/>
              <a:gd name="csY70" fmla="*/ 355182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15601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48938 w 9757964"/>
              <a:gd name="csY69" fmla="*/ 3574950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084394 w 9757964"/>
              <a:gd name="csY71" fmla="*/ 344594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151771 w 9757964"/>
              <a:gd name="csY72" fmla="*/ 3378568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238398 w 9757964"/>
              <a:gd name="csY73" fmla="*/ 3301566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296150 w 9757964"/>
              <a:gd name="csY74" fmla="*/ 3157187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402028 w 9757964"/>
              <a:gd name="csY75" fmla="*/ 3080184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507906 w 9757964"/>
              <a:gd name="csY76" fmla="*/ 2974307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13784 w 9757964"/>
              <a:gd name="csY77" fmla="*/ 2675923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642659 w 9757964"/>
              <a:gd name="csY78" fmla="*/ 257967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037295 w 9757964"/>
              <a:gd name="csY83" fmla="*/ 197327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7979544 w 9757964"/>
              <a:gd name="csY82" fmla="*/ 2069532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7912167 w 9757964"/>
              <a:gd name="csY81" fmla="*/ 2213911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796664 w 9757964"/>
              <a:gd name="csY80" fmla="*/ 23486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758162 w 9757964"/>
              <a:gd name="csY79" fmla="*/ 2464168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734734 w 9757964"/>
              <a:gd name="csY78" fmla="*/ 23447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693159 w 9757964"/>
              <a:gd name="csY77" fmla="*/ 2501298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1734 w 9757964"/>
              <a:gd name="csY77" fmla="*/ 2464786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17915 w 9757964"/>
              <a:gd name="csY75" fmla="*/ 2772209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20459 w 9757964"/>
              <a:gd name="csY78" fmla="*/ 2332021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28025 w 9757964"/>
              <a:gd name="csY79" fmla="*/ 2435593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7944301 w 9757964"/>
              <a:gd name="csY80" fmla="*/ 2285164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649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15739 w 9757964"/>
              <a:gd name="csY80" fmla="*/ 2013702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080442 w 9757964"/>
              <a:gd name="csY81" fmla="*/ 2196448 h 4020085"/>
              <a:gd name="csX82" fmla="*/ 8124006 w 9757964"/>
              <a:gd name="csY82" fmla="*/ 2055244 h 4020085"/>
              <a:gd name="csX83" fmla="*/ 8140483 w 9757964"/>
              <a:gd name="csY83" fmla="*/ 1966929 h 4020085"/>
              <a:gd name="csX84" fmla="*/ 9757964 w 9757964"/>
              <a:gd name="csY84"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24006 w 9757964"/>
              <a:gd name="csY81" fmla="*/ 2055244 h 4020085"/>
              <a:gd name="csX82" fmla="*/ 8140483 w 9757964"/>
              <a:gd name="csY82" fmla="*/ 1966929 h 4020085"/>
              <a:gd name="csX83" fmla="*/ 9757964 w 9757964"/>
              <a:gd name="csY83"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8140483 w 9757964"/>
              <a:gd name="csY81" fmla="*/ 1966929 h 4020085"/>
              <a:gd name="csX82" fmla="*/ 9757964 w 9757964"/>
              <a:gd name="csY82" fmla="*/ 1644381 h 4020085"/>
              <a:gd name="csX0" fmla="*/ 0 w 9757964"/>
              <a:gd name="csY0" fmla="*/ 2011780 h 4020085"/>
              <a:gd name="csX1" fmla="*/ 91289 w 9757964"/>
              <a:gd name="csY1" fmla="*/ 1852885 h 4020085"/>
              <a:gd name="csX2" fmla="*/ 195881 w 9757964"/>
              <a:gd name="csY2" fmla="*/ 1693719 h 4020085"/>
              <a:gd name="csX3" fmla="*/ 292991 w 9757964"/>
              <a:gd name="csY3" fmla="*/ 1538425 h 4020085"/>
              <a:gd name="csX4" fmla="*/ 399398 w 9757964"/>
              <a:gd name="csY4" fmla="*/ 1378302 h 4020085"/>
              <a:gd name="csX5" fmla="*/ 493206 w 9757964"/>
              <a:gd name="csY5" fmla="*/ 1242717 h 4020085"/>
              <a:gd name="csX6" fmla="*/ 596968 w 9757964"/>
              <a:gd name="csY6" fmla="*/ 1090073 h 4020085"/>
              <a:gd name="csX7" fmla="*/ 693978 w 9757964"/>
              <a:gd name="csY7" fmla="*/ 960911 h 4020085"/>
              <a:gd name="csX8" fmla="*/ 790228 w 9757964"/>
              <a:gd name="csY8" fmla="*/ 833466 h 4020085"/>
              <a:gd name="csX9" fmla="*/ 889429 w 9757964"/>
              <a:gd name="csY9" fmla="*/ 707078 h 4020085"/>
              <a:gd name="csX10" fmla="*/ 1003345 w 9757964"/>
              <a:gd name="csY10" fmla="*/ 582808 h 4020085"/>
              <a:gd name="csX11" fmla="*/ 1098640 w 9757964"/>
              <a:gd name="csY11" fmla="*/ 477130 h 4020085"/>
              <a:gd name="csX12" fmla="*/ 1199326 w 9757964"/>
              <a:gd name="csY12" fmla="*/ 386069 h 4020085"/>
              <a:gd name="csX13" fmla="*/ 1298753 w 9757964"/>
              <a:gd name="csY13" fmla="*/ 294908 h 4020085"/>
              <a:gd name="csX14" fmla="*/ 1395334 w 9757964"/>
              <a:gd name="csY14" fmla="*/ 222539 h 4020085"/>
              <a:gd name="csX15" fmla="*/ 1497080 w 9757964"/>
              <a:gd name="csY15" fmla="*/ 158767 h 4020085"/>
              <a:gd name="csX16" fmla="*/ 1600969 w 9757964"/>
              <a:gd name="csY16" fmla="*/ 96553 h 4020085"/>
              <a:gd name="csX17" fmla="*/ 1697722 w 9757964"/>
              <a:gd name="csY17" fmla="*/ 57852 h 4020085"/>
              <a:gd name="csX18" fmla="*/ 1793775 w 9757964"/>
              <a:gd name="csY18" fmla="*/ 25701 h 4020085"/>
              <a:gd name="csX19" fmla="*/ 1899754 w 9757964"/>
              <a:gd name="csY19" fmla="*/ 6450 h 4020085"/>
              <a:gd name="csX20" fmla="*/ 1997492 w 9757964"/>
              <a:gd name="csY20" fmla="*/ 0 h 4020085"/>
              <a:gd name="csX21" fmla="*/ 2098509 w 9757964"/>
              <a:gd name="csY21" fmla="*/ 7938 h 4020085"/>
              <a:gd name="csX22" fmla="*/ 2198136 w 9757964"/>
              <a:gd name="csY22" fmla="*/ 25701 h 4020085"/>
              <a:gd name="csX23" fmla="*/ 2296176 w 9757964"/>
              <a:gd name="csY23" fmla="*/ 56566 h 4020085"/>
              <a:gd name="csX24" fmla="*/ 2398679 w 9757964"/>
              <a:gd name="csY24" fmla="*/ 96654 h 4020085"/>
              <a:gd name="csX25" fmla="*/ 2501182 w 9757964"/>
              <a:gd name="csY25" fmla="*/ 155592 h 4020085"/>
              <a:gd name="csX26" fmla="*/ 2605171 w 9757964"/>
              <a:gd name="csY26" fmla="*/ 218006 h 4020085"/>
              <a:gd name="csX27" fmla="*/ 2695074 w 9757964"/>
              <a:gd name="csY27" fmla="*/ 291833 h 4020085"/>
              <a:gd name="csX28" fmla="*/ 2811763 w 9757964"/>
              <a:gd name="csY28" fmla="*/ 394335 h 4020085"/>
              <a:gd name="csX29" fmla="*/ 2903855 w 9757964"/>
              <a:gd name="csY29" fmla="*/ 486327 h 4020085"/>
              <a:gd name="csX30" fmla="*/ 3003082 w 9757964"/>
              <a:gd name="csY30" fmla="*/ 587241 h 4020085"/>
              <a:gd name="csX31" fmla="*/ 3097847 w 9757964"/>
              <a:gd name="csY31" fmla="*/ 702845 h 4020085"/>
              <a:gd name="csX32" fmla="*/ 3195587 w 9757964"/>
              <a:gd name="csY32" fmla="*/ 821222 h 4020085"/>
              <a:gd name="csX33" fmla="*/ 3315752 w 9757964"/>
              <a:gd name="csY33" fmla="*/ 973237 h 4020085"/>
              <a:gd name="csX34" fmla="*/ 3405855 w 9757964"/>
              <a:gd name="csY34" fmla="*/ 1094005 h 4020085"/>
              <a:gd name="csX35" fmla="*/ 3503696 w 9757964"/>
              <a:gd name="csY35" fmla="*/ 1236996 h 4020085"/>
              <a:gd name="csX36" fmla="*/ 3604712 w 9757964"/>
              <a:gd name="csY36" fmla="*/ 1391102 h 4020085"/>
              <a:gd name="csX37" fmla="*/ 3704639 w 9757964"/>
              <a:gd name="csY37" fmla="*/ 1537068 h 4020085"/>
              <a:gd name="csX38" fmla="*/ 3802179 w 9757964"/>
              <a:gd name="csY38" fmla="*/ 1694147 h 4020085"/>
              <a:gd name="csX39" fmla="*/ 3912619 w 9757964"/>
              <a:gd name="csY39" fmla="*/ 1857174 h 4020085"/>
              <a:gd name="csX40" fmla="*/ 4007585 w 9757964"/>
              <a:gd name="csY40" fmla="*/ 2008505 h 4020085"/>
              <a:gd name="csX41" fmla="*/ 4108601 w 9757964"/>
              <a:gd name="csY41" fmla="*/ 2165985 h 4020085"/>
              <a:gd name="csX42" fmla="*/ 4206340 w 9757964"/>
              <a:gd name="csY42" fmla="*/ 2321577 h 4020085"/>
              <a:gd name="csX43" fmla="*/ 4304180 w 9757964"/>
              <a:gd name="csY43" fmla="*/ 2473793 h 4020085"/>
              <a:gd name="csX44" fmla="*/ 4400433 w 9757964"/>
              <a:gd name="csY44" fmla="*/ 2626010 h 4020085"/>
              <a:gd name="csX45" fmla="*/ 4504824 w 9757964"/>
              <a:gd name="csY45" fmla="*/ 2781801 h 4020085"/>
              <a:gd name="csX46" fmla="*/ 4597801 w 9757964"/>
              <a:gd name="csY46" fmla="*/ 2911893 h 4020085"/>
              <a:gd name="csX47" fmla="*/ 4711616 w 9757964"/>
              <a:gd name="csY47" fmla="*/ 3051108 h 4020085"/>
              <a:gd name="csX48" fmla="*/ 4806281 w 9757964"/>
              <a:gd name="csY48" fmla="*/ 3187750 h 4020085"/>
              <a:gd name="csX49" fmla="*/ 4905809 w 9757964"/>
              <a:gd name="csY49" fmla="*/ 3299978 h 4020085"/>
              <a:gd name="csX50" fmla="*/ 4987775 w 9757964"/>
              <a:gd name="csY50" fmla="*/ 3407443 h 4020085"/>
              <a:gd name="csX51" fmla="*/ 5104766 w 9757964"/>
              <a:gd name="csY51" fmla="*/ 3538721 h 4020085"/>
              <a:gd name="csX52" fmla="*/ 5210843 w 9757964"/>
              <a:gd name="csY52" fmla="*/ 3632401 h 4020085"/>
              <a:gd name="csX53" fmla="*/ 5308684 w 9757964"/>
              <a:gd name="csY53" fmla="*/ 3720414 h 4020085"/>
              <a:gd name="csX54" fmla="*/ 5400174 w 9757964"/>
              <a:gd name="csY54" fmla="*/ 3794141 h 4020085"/>
              <a:gd name="csX55" fmla="*/ 5512401 w 9757964"/>
              <a:gd name="csY55" fmla="*/ 3863106 h 4020085"/>
              <a:gd name="csX56" fmla="*/ 5611829 w 9757964"/>
              <a:gd name="csY56" fmla="*/ 3917582 h 4020085"/>
              <a:gd name="csX57" fmla="*/ 5711557 w 9757964"/>
              <a:gd name="csY57" fmla="*/ 3962433 h 4020085"/>
              <a:gd name="csX58" fmla="*/ 5812573 w 9757964"/>
              <a:gd name="csY58" fmla="*/ 3991510 h 4020085"/>
              <a:gd name="csX59" fmla="*/ 5907037 w 9757964"/>
              <a:gd name="csY59" fmla="*/ 4010560 h 4020085"/>
              <a:gd name="csX60" fmla="*/ 6011227 w 9757964"/>
              <a:gd name="csY60" fmla="*/ 4020085 h 4020085"/>
              <a:gd name="csX61" fmla="*/ 6118693 w 9757964"/>
              <a:gd name="csY61" fmla="*/ 4011947 h 4020085"/>
              <a:gd name="csX62" fmla="*/ 6215146 w 9757964"/>
              <a:gd name="csY62" fmla="*/ 3994284 h 4020085"/>
              <a:gd name="csX63" fmla="*/ 6311298 w 9757964"/>
              <a:gd name="csY63" fmla="*/ 3963821 h 4020085"/>
              <a:gd name="csX64" fmla="*/ 6415689 w 9757964"/>
              <a:gd name="csY64" fmla="*/ 3920557 h 4020085"/>
              <a:gd name="csX65" fmla="*/ 6516504 w 9757964"/>
              <a:gd name="csY65" fmla="*/ 3863006 h 4020085"/>
              <a:gd name="csX66" fmla="*/ 6614645 w 9757964"/>
              <a:gd name="csY66" fmla="*/ 3795529 h 4020085"/>
              <a:gd name="csX67" fmla="*/ 6713872 w 9757964"/>
              <a:gd name="csY67" fmla="*/ 3722303 h 4020085"/>
              <a:gd name="csX68" fmla="*/ 6810124 w 9757964"/>
              <a:gd name="csY68" fmla="*/ 3636177 h 4020085"/>
              <a:gd name="csX69" fmla="*/ 6920363 w 9757964"/>
              <a:gd name="csY69" fmla="*/ 3533675 h 4020085"/>
              <a:gd name="csX70" fmla="*/ 7015430 w 9757964"/>
              <a:gd name="csY70" fmla="*/ 3431172 h 4020085"/>
              <a:gd name="csX71" fmla="*/ 7117732 w 9757964"/>
              <a:gd name="csY71" fmla="*/ 3312594 h 4020085"/>
              <a:gd name="csX72" fmla="*/ 7213683 w 9757964"/>
              <a:gd name="csY72" fmla="*/ 3191243 h 4020085"/>
              <a:gd name="csX73" fmla="*/ 7317773 w 9757964"/>
              <a:gd name="csY73" fmla="*/ 3057091 h 4020085"/>
              <a:gd name="csX74" fmla="*/ 7421562 w 9757964"/>
              <a:gd name="csY74" fmla="*/ 2912712 h 4020085"/>
              <a:gd name="csX75" fmla="*/ 7522678 w 9757964"/>
              <a:gd name="csY75" fmla="*/ 2769034 h 4020085"/>
              <a:gd name="csX76" fmla="*/ 7619031 w 9757964"/>
              <a:gd name="csY76" fmla="*/ 2626644 h 4020085"/>
              <a:gd name="csX77" fmla="*/ 7720147 w 9757964"/>
              <a:gd name="csY77" fmla="*/ 2472724 h 4020085"/>
              <a:gd name="csX78" fmla="*/ 7815696 w 9757964"/>
              <a:gd name="csY78" fmla="*/ 2333609 h 4020085"/>
              <a:gd name="csX79" fmla="*/ 7916913 w 9757964"/>
              <a:gd name="csY79" fmla="*/ 2170480 h 4020085"/>
              <a:gd name="csX80" fmla="*/ 8020502 w 9757964"/>
              <a:gd name="csY80" fmla="*/ 2015290 h 4020085"/>
              <a:gd name="csX81" fmla="*/ 9757964 w 9757964"/>
              <a:gd name="csY81" fmla="*/ 1644381 h 4020085"/>
              <a:gd name="csX0" fmla="*/ 0 w 8020502"/>
              <a:gd name="csY0" fmla="*/ 2011780 h 4020085"/>
              <a:gd name="csX1" fmla="*/ 91289 w 8020502"/>
              <a:gd name="csY1" fmla="*/ 1852885 h 4020085"/>
              <a:gd name="csX2" fmla="*/ 195881 w 8020502"/>
              <a:gd name="csY2" fmla="*/ 1693719 h 4020085"/>
              <a:gd name="csX3" fmla="*/ 292991 w 8020502"/>
              <a:gd name="csY3" fmla="*/ 1538425 h 4020085"/>
              <a:gd name="csX4" fmla="*/ 399398 w 8020502"/>
              <a:gd name="csY4" fmla="*/ 1378302 h 4020085"/>
              <a:gd name="csX5" fmla="*/ 493206 w 8020502"/>
              <a:gd name="csY5" fmla="*/ 1242717 h 4020085"/>
              <a:gd name="csX6" fmla="*/ 596968 w 8020502"/>
              <a:gd name="csY6" fmla="*/ 1090073 h 4020085"/>
              <a:gd name="csX7" fmla="*/ 693978 w 8020502"/>
              <a:gd name="csY7" fmla="*/ 960911 h 4020085"/>
              <a:gd name="csX8" fmla="*/ 790228 w 8020502"/>
              <a:gd name="csY8" fmla="*/ 833466 h 4020085"/>
              <a:gd name="csX9" fmla="*/ 889429 w 8020502"/>
              <a:gd name="csY9" fmla="*/ 707078 h 4020085"/>
              <a:gd name="csX10" fmla="*/ 1003345 w 8020502"/>
              <a:gd name="csY10" fmla="*/ 582808 h 4020085"/>
              <a:gd name="csX11" fmla="*/ 1098640 w 8020502"/>
              <a:gd name="csY11" fmla="*/ 477130 h 4020085"/>
              <a:gd name="csX12" fmla="*/ 1199326 w 8020502"/>
              <a:gd name="csY12" fmla="*/ 386069 h 4020085"/>
              <a:gd name="csX13" fmla="*/ 1298753 w 8020502"/>
              <a:gd name="csY13" fmla="*/ 294908 h 4020085"/>
              <a:gd name="csX14" fmla="*/ 1395334 w 8020502"/>
              <a:gd name="csY14" fmla="*/ 222539 h 4020085"/>
              <a:gd name="csX15" fmla="*/ 1497080 w 8020502"/>
              <a:gd name="csY15" fmla="*/ 158767 h 4020085"/>
              <a:gd name="csX16" fmla="*/ 1600969 w 8020502"/>
              <a:gd name="csY16" fmla="*/ 96553 h 4020085"/>
              <a:gd name="csX17" fmla="*/ 1697722 w 8020502"/>
              <a:gd name="csY17" fmla="*/ 57852 h 4020085"/>
              <a:gd name="csX18" fmla="*/ 1793775 w 8020502"/>
              <a:gd name="csY18" fmla="*/ 25701 h 4020085"/>
              <a:gd name="csX19" fmla="*/ 1899754 w 8020502"/>
              <a:gd name="csY19" fmla="*/ 6450 h 4020085"/>
              <a:gd name="csX20" fmla="*/ 1997492 w 8020502"/>
              <a:gd name="csY20" fmla="*/ 0 h 4020085"/>
              <a:gd name="csX21" fmla="*/ 2098509 w 8020502"/>
              <a:gd name="csY21" fmla="*/ 7938 h 4020085"/>
              <a:gd name="csX22" fmla="*/ 2198136 w 8020502"/>
              <a:gd name="csY22" fmla="*/ 25701 h 4020085"/>
              <a:gd name="csX23" fmla="*/ 2296176 w 8020502"/>
              <a:gd name="csY23" fmla="*/ 56566 h 4020085"/>
              <a:gd name="csX24" fmla="*/ 2398679 w 8020502"/>
              <a:gd name="csY24" fmla="*/ 96654 h 4020085"/>
              <a:gd name="csX25" fmla="*/ 2501182 w 8020502"/>
              <a:gd name="csY25" fmla="*/ 155592 h 4020085"/>
              <a:gd name="csX26" fmla="*/ 2605171 w 8020502"/>
              <a:gd name="csY26" fmla="*/ 218006 h 4020085"/>
              <a:gd name="csX27" fmla="*/ 2695074 w 8020502"/>
              <a:gd name="csY27" fmla="*/ 291833 h 4020085"/>
              <a:gd name="csX28" fmla="*/ 2811763 w 8020502"/>
              <a:gd name="csY28" fmla="*/ 394335 h 4020085"/>
              <a:gd name="csX29" fmla="*/ 2903855 w 8020502"/>
              <a:gd name="csY29" fmla="*/ 486327 h 4020085"/>
              <a:gd name="csX30" fmla="*/ 3003082 w 8020502"/>
              <a:gd name="csY30" fmla="*/ 587241 h 4020085"/>
              <a:gd name="csX31" fmla="*/ 3097847 w 8020502"/>
              <a:gd name="csY31" fmla="*/ 702845 h 4020085"/>
              <a:gd name="csX32" fmla="*/ 3195587 w 8020502"/>
              <a:gd name="csY32" fmla="*/ 821222 h 4020085"/>
              <a:gd name="csX33" fmla="*/ 3315752 w 8020502"/>
              <a:gd name="csY33" fmla="*/ 973237 h 4020085"/>
              <a:gd name="csX34" fmla="*/ 3405855 w 8020502"/>
              <a:gd name="csY34" fmla="*/ 1094005 h 4020085"/>
              <a:gd name="csX35" fmla="*/ 3503696 w 8020502"/>
              <a:gd name="csY35" fmla="*/ 1236996 h 4020085"/>
              <a:gd name="csX36" fmla="*/ 3604712 w 8020502"/>
              <a:gd name="csY36" fmla="*/ 1391102 h 4020085"/>
              <a:gd name="csX37" fmla="*/ 3704639 w 8020502"/>
              <a:gd name="csY37" fmla="*/ 1537068 h 4020085"/>
              <a:gd name="csX38" fmla="*/ 3802179 w 8020502"/>
              <a:gd name="csY38" fmla="*/ 1694147 h 4020085"/>
              <a:gd name="csX39" fmla="*/ 3912619 w 8020502"/>
              <a:gd name="csY39" fmla="*/ 1857174 h 4020085"/>
              <a:gd name="csX40" fmla="*/ 4007585 w 8020502"/>
              <a:gd name="csY40" fmla="*/ 2008505 h 4020085"/>
              <a:gd name="csX41" fmla="*/ 4108601 w 8020502"/>
              <a:gd name="csY41" fmla="*/ 2165985 h 4020085"/>
              <a:gd name="csX42" fmla="*/ 4206340 w 8020502"/>
              <a:gd name="csY42" fmla="*/ 2321577 h 4020085"/>
              <a:gd name="csX43" fmla="*/ 4304180 w 8020502"/>
              <a:gd name="csY43" fmla="*/ 2473793 h 4020085"/>
              <a:gd name="csX44" fmla="*/ 4400433 w 8020502"/>
              <a:gd name="csY44" fmla="*/ 2626010 h 4020085"/>
              <a:gd name="csX45" fmla="*/ 4504824 w 8020502"/>
              <a:gd name="csY45" fmla="*/ 2781801 h 4020085"/>
              <a:gd name="csX46" fmla="*/ 4597801 w 8020502"/>
              <a:gd name="csY46" fmla="*/ 2911893 h 4020085"/>
              <a:gd name="csX47" fmla="*/ 4711616 w 8020502"/>
              <a:gd name="csY47" fmla="*/ 3051108 h 4020085"/>
              <a:gd name="csX48" fmla="*/ 4806281 w 8020502"/>
              <a:gd name="csY48" fmla="*/ 3187750 h 4020085"/>
              <a:gd name="csX49" fmla="*/ 4905809 w 8020502"/>
              <a:gd name="csY49" fmla="*/ 3299978 h 4020085"/>
              <a:gd name="csX50" fmla="*/ 4987775 w 8020502"/>
              <a:gd name="csY50" fmla="*/ 3407443 h 4020085"/>
              <a:gd name="csX51" fmla="*/ 5104766 w 8020502"/>
              <a:gd name="csY51" fmla="*/ 3538721 h 4020085"/>
              <a:gd name="csX52" fmla="*/ 5210843 w 8020502"/>
              <a:gd name="csY52" fmla="*/ 3632401 h 4020085"/>
              <a:gd name="csX53" fmla="*/ 5308684 w 8020502"/>
              <a:gd name="csY53" fmla="*/ 3720414 h 4020085"/>
              <a:gd name="csX54" fmla="*/ 5400174 w 8020502"/>
              <a:gd name="csY54" fmla="*/ 3794141 h 4020085"/>
              <a:gd name="csX55" fmla="*/ 5512401 w 8020502"/>
              <a:gd name="csY55" fmla="*/ 3863106 h 4020085"/>
              <a:gd name="csX56" fmla="*/ 5611829 w 8020502"/>
              <a:gd name="csY56" fmla="*/ 3917582 h 4020085"/>
              <a:gd name="csX57" fmla="*/ 5711557 w 8020502"/>
              <a:gd name="csY57" fmla="*/ 3962433 h 4020085"/>
              <a:gd name="csX58" fmla="*/ 5812573 w 8020502"/>
              <a:gd name="csY58" fmla="*/ 3991510 h 4020085"/>
              <a:gd name="csX59" fmla="*/ 5907037 w 8020502"/>
              <a:gd name="csY59" fmla="*/ 4010560 h 4020085"/>
              <a:gd name="csX60" fmla="*/ 6011227 w 8020502"/>
              <a:gd name="csY60" fmla="*/ 4020085 h 4020085"/>
              <a:gd name="csX61" fmla="*/ 6118693 w 8020502"/>
              <a:gd name="csY61" fmla="*/ 4011947 h 4020085"/>
              <a:gd name="csX62" fmla="*/ 6215146 w 8020502"/>
              <a:gd name="csY62" fmla="*/ 3994284 h 4020085"/>
              <a:gd name="csX63" fmla="*/ 6311298 w 8020502"/>
              <a:gd name="csY63" fmla="*/ 3963821 h 4020085"/>
              <a:gd name="csX64" fmla="*/ 6415689 w 8020502"/>
              <a:gd name="csY64" fmla="*/ 3920557 h 4020085"/>
              <a:gd name="csX65" fmla="*/ 6516504 w 8020502"/>
              <a:gd name="csY65" fmla="*/ 3863006 h 4020085"/>
              <a:gd name="csX66" fmla="*/ 6614645 w 8020502"/>
              <a:gd name="csY66" fmla="*/ 3795529 h 4020085"/>
              <a:gd name="csX67" fmla="*/ 6713872 w 8020502"/>
              <a:gd name="csY67" fmla="*/ 3722303 h 4020085"/>
              <a:gd name="csX68" fmla="*/ 6810124 w 8020502"/>
              <a:gd name="csY68" fmla="*/ 3636177 h 4020085"/>
              <a:gd name="csX69" fmla="*/ 6920363 w 8020502"/>
              <a:gd name="csY69" fmla="*/ 3533675 h 4020085"/>
              <a:gd name="csX70" fmla="*/ 7015430 w 8020502"/>
              <a:gd name="csY70" fmla="*/ 3431172 h 4020085"/>
              <a:gd name="csX71" fmla="*/ 7117732 w 8020502"/>
              <a:gd name="csY71" fmla="*/ 3312594 h 4020085"/>
              <a:gd name="csX72" fmla="*/ 7213683 w 8020502"/>
              <a:gd name="csY72" fmla="*/ 3191243 h 4020085"/>
              <a:gd name="csX73" fmla="*/ 7317773 w 8020502"/>
              <a:gd name="csY73" fmla="*/ 3057091 h 4020085"/>
              <a:gd name="csX74" fmla="*/ 7421562 w 8020502"/>
              <a:gd name="csY74" fmla="*/ 2912712 h 4020085"/>
              <a:gd name="csX75" fmla="*/ 7522678 w 8020502"/>
              <a:gd name="csY75" fmla="*/ 2769034 h 4020085"/>
              <a:gd name="csX76" fmla="*/ 7619031 w 8020502"/>
              <a:gd name="csY76" fmla="*/ 2626644 h 4020085"/>
              <a:gd name="csX77" fmla="*/ 7720147 w 8020502"/>
              <a:gd name="csY77" fmla="*/ 2472724 h 4020085"/>
              <a:gd name="csX78" fmla="*/ 7815696 w 8020502"/>
              <a:gd name="csY78" fmla="*/ 2333609 h 4020085"/>
              <a:gd name="csX79" fmla="*/ 7916913 w 8020502"/>
              <a:gd name="csY79" fmla="*/ 2170480 h 4020085"/>
              <a:gd name="csX80" fmla="*/ 8020502 w 8020502"/>
              <a:gd name="csY80" fmla="*/ 2015290 h 4020085"/>
              <a:gd name="csX0" fmla="*/ 0 w 8020502"/>
              <a:gd name="csY0" fmla="*/ 2011780 h 4020085"/>
              <a:gd name="csX1" fmla="*/ 195881 w 8020502"/>
              <a:gd name="csY1" fmla="*/ 1693719 h 4020085"/>
              <a:gd name="csX2" fmla="*/ 292991 w 8020502"/>
              <a:gd name="csY2" fmla="*/ 1538425 h 4020085"/>
              <a:gd name="csX3" fmla="*/ 399398 w 8020502"/>
              <a:gd name="csY3" fmla="*/ 1378302 h 4020085"/>
              <a:gd name="csX4" fmla="*/ 493206 w 8020502"/>
              <a:gd name="csY4" fmla="*/ 1242717 h 4020085"/>
              <a:gd name="csX5" fmla="*/ 596968 w 8020502"/>
              <a:gd name="csY5" fmla="*/ 1090073 h 4020085"/>
              <a:gd name="csX6" fmla="*/ 693978 w 8020502"/>
              <a:gd name="csY6" fmla="*/ 960911 h 4020085"/>
              <a:gd name="csX7" fmla="*/ 790228 w 8020502"/>
              <a:gd name="csY7" fmla="*/ 833466 h 4020085"/>
              <a:gd name="csX8" fmla="*/ 889429 w 8020502"/>
              <a:gd name="csY8" fmla="*/ 707078 h 4020085"/>
              <a:gd name="csX9" fmla="*/ 1003345 w 8020502"/>
              <a:gd name="csY9" fmla="*/ 582808 h 4020085"/>
              <a:gd name="csX10" fmla="*/ 1098640 w 8020502"/>
              <a:gd name="csY10" fmla="*/ 477130 h 4020085"/>
              <a:gd name="csX11" fmla="*/ 1199326 w 8020502"/>
              <a:gd name="csY11" fmla="*/ 386069 h 4020085"/>
              <a:gd name="csX12" fmla="*/ 1298753 w 8020502"/>
              <a:gd name="csY12" fmla="*/ 294908 h 4020085"/>
              <a:gd name="csX13" fmla="*/ 1395334 w 8020502"/>
              <a:gd name="csY13" fmla="*/ 222539 h 4020085"/>
              <a:gd name="csX14" fmla="*/ 1497080 w 8020502"/>
              <a:gd name="csY14" fmla="*/ 158767 h 4020085"/>
              <a:gd name="csX15" fmla="*/ 1600969 w 8020502"/>
              <a:gd name="csY15" fmla="*/ 96553 h 4020085"/>
              <a:gd name="csX16" fmla="*/ 1697722 w 8020502"/>
              <a:gd name="csY16" fmla="*/ 57852 h 4020085"/>
              <a:gd name="csX17" fmla="*/ 1793775 w 8020502"/>
              <a:gd name="csY17" fmla="*/ 25701 h 4020085"/>
              <a:gd name="csX18" fmla="*/ 1899754 w 8020502"/>
              <a:gd name="csY18" fmla="*/ 6450 h 4020085"/>
              <a:gd name="csX19" fmla="*/ 1997492 w 8020502"/>
              <a:gd name="csY19" fmla="*/ 0 h 4020085"/>
              <a:gd name="csX20" fmla="*/ 2098509 w 8020502"/>
              <a:gd name="csY20" fmla="*/ 7938 h 4020085"/>
              <a:gd name="csX21" fmla="*/ 2198136 w 8020502"/>
              <a:gd name="csY21" fmla="*/ 25701 h 4020085"/>
              <a:gd name="csX22" fmla="*/ 2296176 w 8020502"/>
              <a:gd name="csY22" fmla="*/ 56566 h 4020085"/>
              <a:gd name="csX23" fmla="*/ 2398679 w 8020502"/>
              <a:gd name="csY23" fmla="*/ 96654 h 4020085"/>
              <a:gd name="csX24" fmla="*/ 2501182 w 8020502"/>
              <a:gd name="csY24" fmla="*/ 155592 h 4020085"/>
              <a:gd name="csX25" fmla="*/ 2605171 w 8020502"/>
              <a:gd name="csY25" fmla="*/ 218006 h 4020085"/>
              <a:gd name="csX26" fmla="*/ 2695074 w 8020502"/>
              <a:gd name="csY26" fmla="*/ 291833 h 4020085"/>
              <a:gd name="csX27" fmla="*/ 2811763 w 8020502"/>
              <a:gd name="csY27" fmla="*/ 394335 h 4020085"/>
              <a:gd name="csX28" fmla="*/ 2903855 w 8020502"/>
              <a:gd name="csY28" fmla="*/ 486327 h 4020085"/>
              <a:gd name="csX29" fmla="*/ 3003082 w 8020502"/>
              <a:gd name="csY29" fmla="*/ 587241 h 4020085"/>
              <a:gd name="csX30" fmla="*/ 3097847 w 8020502"/>
              <a:gd name="csY30" fmla="*/ 702845 h 4020085"/>
              <a:gd name="csX31" fmla="*/ 3195587 w 8020502"/>
              <a:gd name="csY31" fmla="*/ 821222 h 4020085"/>
              <a:gd name="csX32" fmla="*/ 3315752 w 8020502"/>
              <a:gd name="csY32" fmla="*/ 973237 h 4020085"/>
              <a:gd name="csX33" fmla="*/ 3405855 w 8020502"/>
              <a:gd name="csY33" fmla="*/ 1094005 h 4020085"/>
              <a:gd name="csX34" fmla="*/ 3503696 w 8020502"/>
              <a:gd name="csY34" fmla="*/ 1236996 h 4020085"/>
              <a:gd name="csX35" fmla="*/ 3604712 w 8020502"/>
              <a:gd name="csY35" fmla="*/ 1391102 h 4020085"/>
              <a:gd name="csX36" fmla="*/ 3704639 w 8020502"/>
              <a:gd name="csY36" fmla="*/ 1537068 h 4020085"/>
              <a:gd name="csX37" fmla="*/ 3802179 w 8020502"/>
              <a:gd name="csY37" fmla="*/ 1694147 h 4020085"/>
              <a:gd name="csX38" fmla="*/ 3912619 w 8020502"/>
              <a:gd name="csY38" fmla="*/ 1857174 h 4020085"/>
              <a:gd name="csX39" fmla="*/ 4007585 w 8020502"/>
              <a:gd name="csY39" fmla="*/ 2008505 h 4020085"/>
              <a:gd name="csX40" fmla="*/ 4108601 w 8020502"/>
              <a:gd name="csY40" fmla="*/ 2165985 h 4020085"/>
              <a:gd name="csX41" fmla="*/ 4206340 w 8020502"/>
              <a:gd name="csY41" fmla="*/ 2321577 h 4020085"/>
              <a:gd name="csX42" fmla="*/ 4304180 w 8020502"/>
              <a:gd name="csY42" fmla="*/ 2473793 h 4020085"/>
              <a:gd name="csX43" fmla="*/ 4400433 w 8020502"/>
              <a:gd name="csY43" fmla="*/ 2626010 h 4020085"/>
              <a:gd name="csX44" fmla="*/ 4504824 w 8020502"/>
              <a:gd name="csY44" fmla="*/ 2781801 h 4020085"/>
              <a:gd name="csX45" fmla="*/ 4597801 w 8020502"/>
              <a:gd name="csY45" fmla="*/ 2911893 h 4020085"/>
              <a:gd name="csX46" fmla="*/ 4711616 w 8020502"/>
              <a:gd name="csY46" fmla="*/ 3051108 h 4020085"/>
              <a:gd name="csX47" fmla="*/ 4806281 w 8020502"/>
              <a:gd name="csY47" fmla="*/ 3187750 h 4020085"/>
              <a:gd name="csX48" fmla="*/ 4905809 w 8020502"/>
              <a:gd name="csY48" fmla="*/ 3299978 h 4020085"/>
              <a:gd name="csX49" fmla="*/ 4987775 w 8020502"/>
              <a:gd name="csY49" fmla="*/ 3407443 h 4020085"/>
              <a:gd name="csX50" fmla="*/ 5104766 w 8020502"/>
              <a:gd name="csY50" fmla="*/ 3538721 h 4020085"/>
              <a:gd name="csX51" fmla="*/ 5210843 w 8020502"/>
              <a:gd name="csY51" fmla="*/ 3632401 h 4020085"/>
              <a:gd name="csX52" fmla="*/ 5308684 w 8020502"/>
              <a:gd name="csY52" fmla="*/ 3720414 h 4020085"/>
              <a:gd name="csX53" fmla="*/ 5400174 w 8020502"/>
              <a:gd name="csY53" fmla="*/ 3794141 h 4020085"/>
              <a:gd name="csX54" fmla="*/ 5512401 w 8020502"/>
              <a:gd name="csY54" fmla="*/ 3863106 h 4020085"/>
              <a:gd name="csX55" fmla="*/ 5611829 w 8020502"/>
              <a:gd name="csY55" fmla="*/ 3917582 h 4020085"/>
              <a:gd name="csX56" fmla="*/ 5711557 w 8020502"/>
              <a:gd name="csY56" fmla="*/ 3962433 h 4020085"/>
              <a:gd name="csX57" fmla="*/ 5812573 w 8020502"/>
              <a:gd name="csY57" fmla="*/ 3991510 h 4020085"/>
              <a:gd name="csX58" fmla="*/ 5907037 w 8020502"/>
              <a:gd name="csY58" fmla="*/ 4010560 h 4020085"/>
              <a:gd name="csX59" fmla="*/ 6011227 w 8020502"/>
              <a:gd name="csY59" fmla="*/ 4020085 h 4020085"/>
              <a:gd name="csX60" fmla="*/ 6118693 w 8020502"/>
              <a:gd name="csY60" fmla="*/ 4011947 h 4020085"/>
              <a:gd name="csX61" fmla="*/ 6215146 w 8020502"/>
              <a:gd name="csY61" fmla="*/ 3994284 h 4020085"/>
              <a:gd name="csX62" fmla="*/ 6311298 w 8020502"/>
              <a:gd name="csY62" fmla="*/ 3963821 h 4020085"/>
              <a:gd name="csX63" fmla="*/ 6415689 w 8020502"/>
              <a:gd name="csY63" fmla="*/ 3920557 h 4020085"/>
              <a:gd name="csX64" fmla="*/ 6516504 w 8020502"/>
              <a:gd name="csY64" fmla="*/ 3863006 h 4020085"/>
              <a:gd name="csX65" fmla="*/ 6614645 w 8020502"/>
              <a:gd name="csY65" fmla="*/ 3795529 h 4020085"/>
              <a:gd name="csX66" fmla="*/ 6713872 w 8020502"/>
              <a:gd name="csY66" fmla="*/ 3722303 h 4020085"/>
              <a:gd name="csX67" fmla="*/ 6810124 w 8020502"/>
              <a:gd name="csY67" fmla="*/ 3636177 h 4020085"/>
              <a:gd name="csX68" fmla="*/ 6920363 w 8020502"/>
              <a:gd name="csY68" fmla="*/ 3533675 h 4020085"/>
              <a:gd name="csX69" fmla="*/ 7015430 w 8020502"/>
              <a:gd name="csY69" fmla="*/ 3431172 h 4020085"/>
              <a:gd name="csX70" fmla="*/ 7117732 w 8020502"/>
              <a:gd name="csY70" fmla="*/ 3312594 h 4020085"/>
              <a:gd name="csX71" fmla="*/ 7213683 w 8020502"/>
              <a:gd name="csY71" fmla="*/ 3191243 h 4020085"/>
              <a:gd name="csX72" fmla="*/ 7317773 w 8020502"/>
              <a:gd name="csY72" fmla="*/ 3057091 h 4020085"/>
              <a:gd name="csX73" fmla="*/ 7421562 w 8020502"/>
              <a:gd name="csY73" fmla="*/ 2912712 h 4020085"/>
              <a:gd name="csX74" fmla="*/ 7522678 w 8020502"/>
              <a:gd name="csY74" fmla="*/ 2769034 h 4020085"/>
              <a:gd name="csX75" fmla="*/ 7619031 w 8020502"/>
              <a:gd name="csY75" fmla="*/ 2626644 h 4020085"/>
              <a:gd name="csX76" fmla="*/ 7720147 w 8020502"/>
              <a:gd name="csY76" fmla="*/ 2472724 h 4020085"/>
              <a:gd name="csX77" fmla="*/ 7815696 w 8020502"/>
              <a:gd name="csY77" fmla="*/ 2333609 h 4020085"/>
              <a:gd name="csX78" fmla="*/ 7916913 w 8020502"/>
              <a:gd name="csY78" fmla="*/ 2170480 h 4020085"/>
              <a:gd name="csX79" fmla="*/ 8020502 w 8020502"/>
              <a:gd name="csY79" fmla="*/ 2015290 h 4020085"/>
              <a:gd name="csX0" fmla="*/ 0 w 8020502"/>
              <a:gd name="csY0" fmla="*/ 2011780 h 4020085"/>
              <a:gd name="csX1" fmla="*/ 292991 w 8020502"/>
              <a:gd name="csY1" fmla="*/ 1538425 h 4020085"/>
              <a:gd name="csX2" fmla="*/ 399398 w 8020502"/>
              <a:gd name="csY2" fmla="*/ 1378302 h 4020085"/>
              <a:gd name="csX3" fmla="*/ 493206 w 8020502"/>
              <a:gd name="csY3" fmla="*/ 1242717 h 4020085"/>
              <a:gd name="csX4" fmla="*/ 596968 w 8020502"/>
              <a:gd name="csY4" fmla="*/ 1090073 h 4020085"/>
              <a:gd name="csX5" fmla="*/ 693978 w 8020502"/>
              <a:gd name="csY5" fmla="*/ 960911 h 4020085"/>
              <a:gd name="csX6" fmla="*/ 790228 w 8020502"/>
              <a:gd name="csY6" fmla="*/ 833466 h 4020085"/>
              <a:gd name="csX7" fmla="*/ 889429 w 8020502"/>
              <a:gd name="csY7" fmla="*/ 707078 h 4020085"/>
              <a:gd name="csX8" fmla="*/ 1003345 w 8020502"/>
              <a:gd name="csY8" fmla="*/ 582808 h 4020085"/>
              <a:gd name="csX9" fmla="*/ 1098640 w 8020502"/>
              <a:gd name="csY9" fmla="*/ 477130 h 4020085"/>
              <a:gd name="csX10" fmla="*/ 1199326 w 8020502"/>
              <a:gd name="csY10" fmla="*/ 386069 h 4020085"/>
              <a:gd name="csX11" fmla="*/ 1298753 w 8020502"/>
              <a:gd name="csY11" fmla="*/ 294908 h 4020085"/>
              <a:gd name="csX12" fmla="*/ 1395334 w 8020502"/>
              <a:gd name="csY12" fmla="*/ 222539 h 4020085"/>
              <a:gd name="csX13" fmla="*/ 1497080 w 8020502"/>
              <a:gd name="csY13" fmla="*/ 158767 h 4020085"/>
              <a:gd name="csX14" fmla="*/ 1600969 w 8020502"/>
              <a:gd name="csY14" fmla="*/ 96553 h 4020085"/>
              <a:gd name="csX15" fmla="*/ 1697722 w 8020502"/>
              <a:gd name="csY15" fmla="*/ 57852 h 4020085"/>
              <a:gd name="csX16" fmla="*/ 1793775 w 8020502"/>
              <a:gd name="csY16" fmla="*/ 25701 h 4020085"/>
              <a:gd name="csX17" fmla="*/ 1899754 w 8020502"/>
              <a:gd name="csY17" fmla="*/ 6450 h 4020085"/>
              <a:gd name="csX18" fmla="*/ 1997492 w 8020502"/>
              <a:gd name="csY18" fmla="*/ 0 h 4020085"/>
              <a:gd name="csX19" fmla="*/ 2098509 w 8020502"/>
              <a:gd name="csY19" fmla="*/ 7938 h 4020085"/>
              <a:gd name="csX20" fmla="*/ 2198136 w 8020502"/>
              <a:gd name="csY20" fmla="*/ 25701 h 4020085"/>
              <a:gd name="csX21" fmla="*/ 2296176 w 8020502"/>
              <a:gd name="csY21" fmla="*/ 56566 h 4020085"/>
              <a:gd name="csX22" fmla="*/ 2398679 w 8020502"/>
              <a:gd name="csY22" fmla="*/ 96654 h 4020085"/>
              <a:gd name="csX23" fmla="*/ 2501182 w 8020502"/>
              <a:gd name="csY23" fmla="*/ 155592 h 4020085"/>
              <a:gd name="csX24" fmla="*/ 2605171 w 8020502"/>
              <a:gd name="csY24" fmla="*/ 218006 h 4020085"/>
              <a:gd name="csX25" fmla="*/ 2695074 w 8020502"/>
              <a:gd name="csY25" fmla="*/ 291833 h 4020085"/>
              <a:gd name="csX26" fmla="*/ 2811763 w 8020502"/>
              <a:gd name="csY26" fmla="*/ 394335 h 4020085"/>
              <a:gd name="csX27" fmla="*/ 2903855 w 8020502"/>
              <a:gd name="csY27" fmla="*/ 486327 h 4020085"/>
              <a:gd name="csX28" fmla="*/ 3003082 w 8020502"/>
              <a:gd name="csY28" fmla="*/ 587241 h 4020085"/>
              <a:gd name="csX29" fmla="*/ 3097847 w 8020502"/>
              <a:gd name="csY29" fmla="*/ 702845 h 4020085"/>
              <a:gd name="csX30" fmla="*/ 3195587 w 8020502"/>
              <a:gd name="csY30" fmla="*/ 821222 h 4020085"/>
              <a:gd name="csX31" fmla="*/ 3315752 w 8020502"/>
              <a:gd name="csY31" fmla="*/ 973237 h 4020085"/>
              <a:gd name="csX32" fmla="*/ 3405855 w 8020502"/>
              <a:gd name="csY32" fmla="*/ 1094005 h 4020085"/>
              <a:gd name="csX33" fmla="*/ 3503696 w 8020502"/>
              <a:gd name="csY33" fmla="*/ 1236996 h 4020085"/>
              <a:gd name="csX34" fmla="*/ 3604712 w 8020502"/>
              <a:gd name="csY34" fmla="*/ 1391102 h 4020085"/>
              <a:gd name="csX35" fmla="*/ 3704639 w 8020502"/>
              <a:gd name="csY35" fmla="*/ 1537068 h 4020085"/>
              <a:gd name="csX36" fmla="*/ 3802179 w 8020502"/>
              <a:gd name="csY36" fmla="*/ 1694147 h 4020085"/>
              <a:gd name="csX37" fmla="*/ 3912619 w 8020502"/>
              <a:gd name="csY37" fmla="*/ 1857174 h 4020085"/>
              <a:gd name="csX38" fmla="*/ 4007585 w 8020502"/>
              <a:gd name="csY38" fmla="*/ 2008505 h 4020085"/>
              <a:gd name="csX39" fmla="*/ 4108601 w 8020502"/>
              <a:gd name="csY39" fmla="*/ 2165985 h 4020085"/>
              <a:gd name="csX40" fmla="*/ 4206340 w 8020502"/>
              <a:gd name="csY40" fmla="*/ 2321577 h 4020085"/>
              <a:gd name="csX41" fmla="*/ 4304180 w 8020502"/>
              <a:gd name="csY41" fmla="*/ 2473793 h 4020085"/>
              <a:gd name="csX42" fmla="*/ 4400433 w 8020502"/>
              <a:gd name="csY42" fmla="*/ 2626010 h 4020085"/>
              <a:gd name="csX43" fmla="*/ 4504824 w 8020502"/>
              <a:gd name="csY43" fmla="*/ 2781801 h 4020085"/>
              <a:gd name="csX44" fmla="*/ 4597801 w 8020502"/>
              <a:gd name="csY44" fmla="*/ 2911893 h 4020085"/>
              <a:gd name="csX45" fmla="*/ 4711616 w 8020502"/>
              <a:gd name="csY45" fmla="*/ 3051108 h 4020085"/>
              <a:gd name="csX46" fmla="*/ 4806281 w 8020502"/>
              <a:gd name="csY46" fmla="*/ 3187750 h 4020085"/>
              <a:gd name="csX47" fmla="*/ 4905809 w 8020502"/>
              <a:gd name="csY47" fmla="*/ 3299978 h 4020085"/>
              <a:gd name="csX48" fmla="*/ 4987775 w 8020502"/>
              <a:gd name="csY48" fmla="*/ 3407443 h 4020085"/>
              <a:gd name="csX49" fmla="*/ 5104766 w 8020502"/>
              <a:gd name="csY49" fmla="*/ 3538721 h 4020085"/>
              <a:gd name="csX50" fmla="*/ 5210843 w 8020502"/>
              <a:gd name="csY50" fmla="*/ 3632401 h 4020085"/>
              <a:gd name="csX51" fmla="*/ 5308684 w 8020502"/>
              <a:gd name="csY51" fmla="*/ 3720414 h 4020085"/>
              <a:gd name="csX52" fmla="*/ 5400174 w 8020502"/>
              <a:gd name="csY52" fmla="*/ 3794141 h 4020085"/>
              <a:gd name="csX53" fmla="*/ 5512401 w 8020502"/>
              <a:gd name="csY53" fmla="*/ 3863106 h 4020085"/>
              <a:gd name="csX54" fmla="*/ 5611829 w 8020502"/>
              <a:gd name="csY54" fmla="*/ 3917582 h 4020085"/>
              <a:gd name="csX55" fmla="*/ 5711557 w 8020502"/>
              <a:gd name="csY55" fmla="*/ 3962433 h 4020085"/>
              <a:gd name="csX56" fmla="*/ 5812573 w 8020502"/>
              <a:gd name="csY56" fmla="*/ 3991510 h 4020085"/>
              <a:gd name="csX57" fmla="*/ 5907037 w 8020502"/>
              <a:gd name="csY57" fmla="*/ 4010560 h 4020085"/>
              <a:gd name="csX58" fmla="*/ 6011227 w 8020502"/>
              <a:gd name="csY58" fmla="*/ 4020085 h 4020085"/>
              <a:gd name="csX59" fmla="*/ 6118693 w 8020502"/>
              <a:gd name="csY59" fmla="*/ 4011947 h 4020085"/>
              <a:gd name="csX60" fmla="*/ 6215146 w 8020502"/>
              <a:gd name="csY60" fmla="*/ 3994284 h 4020085"/>
              <a:gd name="csX61" fmla="*/ 6311298 w 8020502"/>
              <a:gd name="csY61" fmla="*/ 3963821 h 4020085"/>
              <a:gd name="csX62" fmla="*/ 6415689 w 8020502"/>
              <a:gd name="csY62" fmla="*/ 3920557 h 4020085"/>
              <a:gd name="csX63" fmla="*/ 6516504 w 8020502"/>
              <a:gd name="csY63" fmla="*/ 3863006 h 4020085"/>
              <a:gd name="csX64" fmla="*/ 6614645 w 8020502"/>
              <a:gd name="csY64" fmla="*/ 3795529 h 4020085"/>
              <a:gd name="csX65" fmla="*/ 6713872 w 8020502"/>
              <a:gd name="csY65" fmla="*/ 3722303 h 4020085"/>
              <a:gd name="csX66" fmla="*/ 6810124 w 8020502"/>
              <a:gd name="csY66" fmla="*/ 3636177 h 4020085"/>
              <a:gd name="csX67" fmla="*/ 6920363 w 8020502"/>
              <a:gd name="csY67" fmla="*/ 3533675 h 4020085"/>
              <a:gd name="csX68" fmla="*/ 7015430 w 8020502"/>
              <a:gd name="csY68" fmla="*/ 3431172 h 4020085"/>
              <a:gd name="csX69" fmla="*/ 7117732 w 8020502"/>
              <a:gd name="csY69" fmla="*/ 3312594 h 4020085"/>
              <a:gd name="csX70" fmla="*/ 7213683 w 8020502"/>
              <a:gd name="csY70" fmla="*/ 3191243 h 4020085"/>
              <a:gd name="csX71" fmla="*/ 7317773 w 8020502"/>
              <a:gd name="csY71" fmla="*/ 3057091 h 4020085"/>
              <a:gd name="csX72" fmla="*/ 7421562 w 8020502"/>
              <a:gd name="csY72" fmla="*/ 2912712 h 4020085"/>
              <a:gd name="csX73" fmla="*/ 7522678 w 8020502"/>
              <a:gd name="csY73" fmla="*/ 2769034 h 4020085"/>
              <a:gd name="csX74" fmla="*/ 7619031 w 8020502"/>
              <a:gd name="csY74" fmla="*/ 2626644 h 4020085"/>
              <a:gd name="csX75" fmla="*/ 7720147 w 8020502"/>
              <a:gd name="csY75" fmla="*/ 2472724 h 4020085"/>
              <a:gd name="csX76" fmla="*/ 7815696 w 8020502"/>
              <a:gd name="csY76" fmla="*/ 2333609 h 4020085"/>
              <a:gd name="csX77" fmla="*/ 7916913 w 8020502"/>
              <a:gd name="csY77" fmla="*/ 2170480 h 4020085"/>
              <a:gd name="csX78" fmla="*/ 8020502 w 8020502"/>
              <a:gd name="csY78" fmla="*/ 2015290 h 4020085"/>
              <a:gd name="csX0" fmla="*/ 0 w 8020502"/>
              <a:gd name="csY0" fmla="*/ 2011780 h 4020085"/>
              <a:gd name="csX1" fmla="*/ 399398 w 8020502"/>
              <a:gd name="csY1" fmla="*/ 1378302 h 4020085"/>
              <a:gd name="csX2" fmla="*/ 493206 w 8020502"/>
              <a:gd name="csY2" fmla="*/ 1242717 h 4020085"/>
              <a:gd name="csX3" fmla="*/ 596968 w 8020502"/>
              <a:gd name="csY3" fmla="*/ 1090073 h 4020085"/>
              <a:gd name="csX4" fmla="*/ 693978 w 8020502"/>
              <a:gd name="csY4" fmla="*/ 960911 h 4020085"/>
              <a:gd name="csX5" fmla="*/ 790228 w 8020502"/>
              <a:gd name="csY5" fmla="*/ 833466 h 4020085"/>
              <a:gd name="csX6" fmla="*/ 889429 w 8020502"/>
              <a:gd name="csY6" fmla="*/ 707078 h 4020085"/>
              <a:gd name="csX7" fmla="*/ 1003345 w 8020502"/>
              <a:gd name="csY7" fmla="*/ 582808 h 4020085"/>
              <a:gd name="csX8" fmla="*/ 1098640 w 8020502"/>
              <a:gd name="csY8" fmla="*/ 477130 h 4020085"/>
              <a:gd name="csX9" fmla="*/ 1199326 w 8020502"/>
              <a:gd name="csY9" fmla="*/ 386069 h 4020085"/>
              <a:gd name="csX10" fmla="*/ 1298753 w 8020502"/>
              <a:gd name="csY10" fmla="*/ 294908 h 4020085"/>
              <a:gd name="csX11" fmla="*/ 1395334 w 8020502"/>
              <a:gd name="csY11" fmla="*/ 222539 h 4020085"/>
              <a:gd name="csX12" fmla="*/ 1497080 w 8020502"/>
              <a:gd name="csY12" fmla="*/ 158767 h 4020085"/>
              <a:gd name="csX13" fmla="*/ 1600969 w 8020502"/>
              <a:gd name="csY13" fmla="*/ 96553 h 4020085"/>
              <a:gd name="csX14" fmla="*/ 1697722 w 8020502"/>
              <a:gd name="csY14" fmla="*/ 57852 h 4020085"/>
              <a:gd name="csX15" fmla="*/ 1793775 w 8020502"/>
              <a:gd name="csY15" fmla="*/ 25701 h 4020085"/>
              <a:gd name="csX16" fmla="*/ 1899754 w 8020502"/>
              <a:gd name="csY16" fmla="*/ 6450 h 4020085"/>
              <a:gd name="csX17" fmla="*/ 1997492 w 8020502"/>
              <a:gd name="csY17" fmla="*/ 0 h 4020085"/>
              <a:gd name="csX18" fmla="*/ 2098509 w 8020502"/>
              <a:gd name="csY18" fmla="*/ 7938 h 4020085"/>
              <a:gd name="csX19" fmla="*/ 2198136 w 8020502"/>
              <a:gd name="csY19" fmla="*/ 25701 h 4020085"/>
              <a:gd name="csX20" fmla="*/ 2296176 w 8020502"/>
              <a:gd name="csY20" fmla="*/ 56566 h 4020085"/>
              <a:gd name="csX21" fmla="*/ 2398679 w 8020502"/>
              <a:gd name="csY21" fmla="*/ 96654 h 4020085"/>
              <a:gd name="csX22" fmla="*/ 2501182 w 8020502"/>
              <a:gd name="csY22" fmla="*/ 155592 h 4020085"/>
              <a:gd name="csX23" fmla="*/ 2605171 w 8020502"/>
              <a:gd name="csY23" fmla="*/ 218006 h 4020085"/>
              <a:gd name="csX24" fmla="*/ 2695074 w 8020502"/>
              <a:gd name="csY24" fmla="*/ 291833 h 4020085"/>
              <a:gd name="csX25" fmla="*/ 2811763 w 8020502"/>
              <a:gd name="csY25" fmla="*/ 394335 h 4020085"/>
              <a:gd name="csX26" fmla="*/ 2903855 w 8020502"/>
              <a:gd name="csY26" fmla="*/ 486327 h 4020085"/>
              <a:gd name="csX27" fmla="*/ 3003082 w 8020502"/>
              <a:gd name="csY27" fmla="*/ 587241 h 4020085"/>
              <a:gd name="csX28" fmla="*/ 3097847 w 8020502"/>
              <a:gd name="csY28" fmla="*/ 702845 h 4020085"/>
              <a:gd name="csX29" fmla="*/ 3195587 w 8020502"/>
              <a:gd name="csY29" fmla="*/ 821222 h 4020085"/>
              <a:gd name="csX30" fmla="*/ 3315752 w 8020502"/>
              <a:gd name="csY30" fmla="*/ 973237 h 4020085"/>
              <a:gd name="csX31" fmla="*/ 3405855 w 8020502"/>
              <a:gd name="csY31" fmla="*/ 1094005 h 4020085"/>
              <a:gd name="csX32" fmla="*/ 3503696 w 8020502"/>
              <a:gd name="csY32" fmla="*/ 1236996 h 4020085"/>
              <a:gd name="csX33" fmla="*/ 3604712 w 8020502"/>
              <a:gd name="csY33" fmla="*/ 1391102 h 4020085"/>
              <a:gd name="csX34" fmla="*/ 3704639 w 8020502"/>
              <a:gd name="csY34" fmla="*/ 1537068 h 4020085"/>
              <a:gd name="csX35" fmla="*/ 3802179 w 8020502"/>
              <a:gd name="csY35" fmla="*/ 1694147 h 4020085"/>
              <a:gd name="csX36" fmla="*/ 3912619 w 8020502"/>
              <a:gd name="csY36" fmla="*/ 1857174 h 4020085"/>
              <a:gd name="csX37" fmla="*/ 4007585 w 8020502"/>
              <a:gd name="csY37" fmla="*/ 2008505 h 4020085"/>
              <a:gd name="csX38" fmla="*/ 4108601 w 8020502"/>
              <a:gd name="csY38" fmla="*/ 2165985 h 4020085"/>
              <a:gd name="csX39" fmla="*/ 4206340 w 8020502"/>
              <a:gd name="csY39" fmla="*/ 2321577 h 4020085"/>
              <a:gd name="csX40" fmla="*/ 4304180 w 8020502"/>
              <a:gd name="csY40" fmla="*/ 2473793 h 4020085"/>
              <a:gd name="csX41" fmla="*/ 4400433 w 8020502"/>
              <a:gd name="csY41" fmla="*/ 2626010 h 4020085"/>
              <a:gd name="csX42" fmla="*/ 4504824 w 8020502"/>
              <a:gd name="csY42" fmla="*/ 2781801 h 4020085"/>
              <a:gd name="csX43" fmla="*/ 4597801 w 8020502"/>
              <a:gd name="csY43" fmla="*/ 2911893 h 4020085"/>
              <a:gd name="csX44" fmla="*/ 4711616 w 8020502"/>
              <a:gd name="csY44" fmla="*/ 3051108 h 4020085"/>
              <a:gd name="csX45" fmla="*/ 4806281 w 8020502"/>
              <a:gd name="csY45" fmla="*/ 3187750 h 4020085"/>
              <a:gd name="csX46" fmla="*/ 4905809 w 8020502"/>
              <a:gd name="csY46" fmla="*/ 3299978 h 4020085"/>
              <a:gd name="csX47" fmla="*/ 4987775 w 8020502"/>
              <a:gd name="csY47" fmla="*/ 3407443 h 4020085"/>
              <a:gd name="csX48" fmla="*/ 5104766 w 8020502"/>
              <a:gd name="csY48" fmla="*/ 3538721 h 4020085"/>
              <a:gd name="csX49" fmla="*/ 5210843 w 8020502"/>
              <a:gd name="csY49" fmla="*/ 3632401 h 4020085"/>
              <a:gd name="csX50" fmla="*/ 5308684 w 8020502"/>
              <a:gd name="csY50" fmla="*/ 3720414 h 4020085"/>
              <a:gd name="csX51" fmla="*/ 5400174 w 8020502"/>
              <a:gd name="csY51" fmla="*/ 3794141 h 4020085"/>
              <a:gd name="csX52" fmla="*/ 5512401 w 8020502"/>
              <a:gd name="csY52" fmla="*/ 3863106 h 4020085"/>
              <a:gd name="csX53" fmla="*/ 5611829 w 8020502"/>
              <a:gd name="csY53" fmla="*/ 3917582 h 4020085"/>
              <a:gd name="csX54" fmla="*/ 5711557 w 8020502"/>
              <a:gd name="csY54" fmla="*/ 3962433 h 4020085"/>
              <a:gd name="csX55" fmla="*/ 5812573 w 8020502"/>
              <a:gd name="csY55" fmla="*/ 3991510 h 4020085"/>
              <a:gd name="csX56" fmla="*/ 5907037 w 8020502"/>
              <a:gd name="csY56" fmla="*/ 4010560 h 4020085"/>
              <a:gd name="csX57" fmla="*/ 6011227 w 8020502"/>
              <a:gd name="csY57" fmla="*/ 4020085 h 4020085"/>
              <a:gd name="csX58" fmla="*/ 6118693 w 8020502"/>
              <a:gd name="csY58" fmla="*/ 4011947 h 4020085"/>
              <a:gd name="csX59" fmla="*/ 6215146 w 8020502"/>
              <a:gd name="csY59" fmla="*/ 3994284 h 4020085"/>
              <a:gd name="csX60" fmla="*/ 6311298 w 8020502"/>
              <a:gd name="csY60" fmla="*/ 3963821 h 4020085"/>
              <a:gd name="csX61" fmla="*/ 6415689 w 8020502"/>
              <a:gd name="csY61" fmla="*/ 3920557 h 4020085"/>
              <a:gd name="csX62" fmla="*/ 6516504 w 8020502"/>
              <a:gd name="csY62" fmla="*/ 3863006 h 4020085"/>
              <a:gd name="csX63" fmla="*/ 6614645 w 8020502"/>
              <a:gd name="csY63" fmla="*/ 3795529 h 4020085"/>
              <a:gd name="csX64" fmla="*/ 6713872 w 8020502"/>
              <a:gd name="csY64" fmla="*/ 3722303 h 4020085"/>
              <a:gd name="csX65" fmla="*/ 6810124 w 8020502"/>
              <a:gd name="csY65" fmla="*/ 3636177 h 4020085"/>
              <a:gd name="csX66" fmla="*/ 6920363 w 8020502"/>
              <a:gd name="csY66" fmla="*/ 3533675 h 4020085"/>
              <a:gd name="csX67" fmla="*/ 7015430 w 8020502"/>
              <a:gd name="csY67" fmla="*/ 3431172 h 4020085"/>
              <a:gd name="csX68" fmla="*/ 7117732 w 8020502"/>
              <a:gd name="csY68" fmla="*/ 3312594 h 4020085"/>
              <a:gd name="csX69" fmla="*/ 7213683 w 8020502"/>
              <a:gd name="csY69" fmla="*/ 3191243 h 4020085"/>
              <a:gd name="csX70" fmla="*/ 7317773 w 8020502"/>
              <a:gd name="csY70" fmla="*/ 3057091 h 4020085"/>
              <a:gd name="csX71" fmla="*/ 7421562 w 8020502"/>
              <a:gd name="csY71" fmla="*/ 2912712 h 4020085"/>
              <a:gd name="csX72" fmla="*/ 7522678 w 8020502"/>
              <a:gd name="csY72" fmla="*/ 2769034 h 4020085"/>
              <a:gd name="csX73" fmla="*/ 7619031 w 8020502"/>
              <a:gd name="csY73" fmla="*/ 2626644 h 4020085"/>
              <a:gd name="csX74" fmla="*/ 7720147 w 8020502"/>
              <a:gd name="csY74" fmla="*/ 2472724 h 4020085"/>
              <a:gd name="csX75" fmla="*/ 7815696 w 8020502"/>
              <a:gd name="csY75" fmla="*/ 2333609 h 4020085"/>
              <a:gd name="csX76" fmla="*/ 7916913 w 8020502"/>
              <a:gd name="csY76" fmla="*/ 2170480 h 4020085"/>
              <a:gd name="csX77" fmla="*/ 8020502 w 8020502"/>
              <a:gd name="csY77" fmla="*/ 2015290 h 4020085"/>
              <a:gd name="csX0" fmla="*/ 0 w 8020502"/>
              <a:gd name="csY0" fmla="*/ 2011780 h 4020085"/>
              <a:gd name="csX1" fmla="*/ 493206 w 8020502"/>
              <a:gd name="csY1" fmla="*/ 1242717 h 4020085"/>
              <a:gd name="csX2" fmla="*/ 596968 w 8020502"/>
              <a:gd name="csY2" fmla="*/ 1090073 h 4020085"/>
              <a:gd name="csX3" fmla="*/ 693978 w 8020502"/>
              <a:gd name="csY3" fmla="*/ 960911 h 4020085"/>
              <a:gd name="csX4" fmla="*/ 790228 w 8020502"/>
              <a:gd name="csY4" fmla="*/ 833466 h 4020085"/>
              <a:gd name="csX5" fmla="*/ 889429 w 8020502"/>
              <a:gd name="csY5" fmla="*/ 707078 h 4020085"/>
              <a:gd name="csX6" fmla="*/ 1003345 w 8020502"/>
              <a:gd name="csY6" fmla="*/ 582808 h 4020085"/>
              <a:gd name="csX7" fmla="*/ 1098640 w 8020502"/>
              <a:gd name="csY7" fmla="*/ 477130 h 4020085"/>
              <a:gd name="csX8" fmla="*/ 1199326 w 8020502"/>
              <a:gd name="csY8" fmla="*/ 386069 h 4020085"/>
              <a:gd name="csX9" fmla="*/ 1298753 w 8020502"/>
              <a:gd name="csY9" fmla="*/ 294908 h 4020085"/>
              <a:gd name="csX10" fmla="*/ 1395334 w 8020502"/>
              <a:gd name="csY10" fmla="*/ 222539 h 4020085"/>
              <a:gd name="csX11" fmla="*/ 1497080 w 8020502"/>
              <a:gd name="csY11" fmla="*/ 158767 h 4020085"/>
              <a:gd name="csX12" fmla="*/ 1600969 w 8020502"/>
              <a:gd name="csY12" fmla="*/ 96553 h 4020085"/>
              <a:gd name="csX13" fmla="*/ 1697722 w 8020502"/>
              <a:gd name="csY13" fmla="*/ 57852 h 4020085"/>
              <a:gd name="csX14" fmla="*/ 1793775 w 8020502"/>
              <a:gd name="csY14" fmla="*/ 25701 h 4020085"/>
              <a:gd name="csX15" fmla="*/ 1899754 w 8020502"/>
              <a:gd name="csY15" fmla="*/ 6450 h 4020085"/>
              <a:gd name="csX16" fmla="*/ 1997492 w 8020502"/>
              <a:gd name="csY16" fmla="*/ 0 h 4020085"/>
              <a:gd name="csX17" fmla="*/ 2098509 w 8020502"/>
              <a:gd name="csY17" fmla="*/ 7938 h 4020085"/>
              <a:gd name="csX18" fmla="*/ 2198136 w 8020502"/>
              <a:gd name="csY18" fmla="*/ 25701 h 4020085"/>
              <a:gd name="csX19" fmla="*/ 2296176 w 8020502"/>
              <a:gd name="csY19" fmla="*/ 56566 h 4020085"/>
              <a:gd name="csX20" fmla="*/ 2398679 w 8020502"/>
              <a:gd name="csY20" fmla="*/ 96654 h 4020085"/>
              <a:gd name="csX21" fmla="*/ 2501182 w 8020502"/>
              <a:gd name="csY21" fmla="*/ 155592 h 4020085"/>
              <a:gd name="csX22" fmla="*/ 2605171 w 8020502"/>
              <a:gd name="csY22" fmla="*/ 218006 h 4020085"/>
              <a:gd name="csX23" fmla="*/ 2695074 w 8020502"/>
              <a:gd name="csY23" fmla="*/ 291833 h 4020085"/>
              <a:gd name="csX24" fmla="*/ 2811763 w 8020502"/>
              <a:gd name="csY24" fmla="*/ 394335 h 4020085"/>
              <a:gd name="csX25" fmla="*/ 2903855 w 8020502"/>
              <a:gd name="csY25" fmla="*/ 486327 h 4020085"/>
              <a:gd name="csX26" fmla="*/ 3003082 w 8020502"/>
              <a:gd name="csY26" fmla="*/ 587241 h 4020085"/>
              <a:gd name="csX27" fmla="*/ 3097847 w 8020502"/>
              <a:gd name="csY27" fmla="*/ 702845 h 4020085"/>
              <a:gd name="csX28" fmla="*/ 3195587 w 8020502"/>
              <a:gd name="csY28" fmla="*/ 821222 h 4020085"/>
              <a:gd name="csX29" fmla="*/ 3315752 w 8020502"/>
              <a:gd name="csY29" fmla="*/ 973237 h 4020085"/>
              <a:gd name="csX30" fmla="*/ 3405855 w 8020502"/>
              <a:gd name="csY30" fmla="*/ 1094005 h 4020085"/>
              <a:gd name="csX31" fmla="*/ 3503696 w 8020502"/>
              <a:gd name="csY31" fmla="*/ 1236996 h 4020085"/>
              <a:gd name="csX32" fmla="*/ 3604712 w 8020502"/>
              <a:gd name="csY32" fmla="*/ 1391102 h 4020085"/>
              <a:gd name="csX33" fmla="*/ 3704639 w 8020502"/>
              <a:gd name="csY33" fmla="*/ 1537068 h 4020085"/>
              <a:gd name="csX34" fmla="*/ 3802179 w 8020502"/>
              <a:gd name="csY34" fmla="*/ 1694147 h 4020085"/>
              <a:gd name="csX35" fmla="*/ 3912619 w 8020502"/>
              <a:gd name="csY35" fmla="*/ 1857174 h 4020085"/>
              <a:gd name="csX36" fmla="*/ 4007585 w 8020502"/>
              <a:gd name="csY36" fmla="*/ 2008505 h 4020085"/>
              <a:gd name="csX37" fmla="*/ 4108601 w 8020502"/>
              <a:gd name="csY37" fmla="*/ 2165985 h 4020085"/>
              <a:gd name="csX38" fmla="*/ 4206340 w 8020502"/>
              <a:gd name="csY38" fmla="*/ 2321577 h 4020085"/>
              <a:gd name="csX39" fmla="*/ 4304180 w 8020502"/>
              <a:gd name="csY39" fmla="*/ 2473793 h 4020085"/>
              <a:gd name="csX40" fmla="*/ 4400433 w 8020502"/>
              <a:gd name="csY40" fmla="*/ 2626010 h 4020085"/>
              <a:gd name="csX41" fmla="*/ 4504824 w 8020502"/>
              <a:gd name="csY41" fmla="*/ 2781801 h 4020085"/>
              <a:gd name="csX42" fmla="*/ 4597801 w 8020502"/>
              <a:gd name="csY42" fmla="*/ 2911893 h 4020085"/>
              <a:gd name="csX43" fmla="*/ 4711616 w 8020502"/>
              <a:gd name="csY43" fmla="*/ 3051108 h 4020085"/>
              <a:gd name="csX44" fmla="*/ 4806281 w 8020502"/>
              <a:gd name="csY44" fmla="*/ 3187750 h 4020085"/>
              <a:gd name="csX45" fmla="*/ 4905809 w 8020502"/>
              <a:gd name="csY45" fmla="*/ 3299978 h 4020085"/>
              <a:gd name="csX46" fmla="*/ 4987775 w 8020502"/>
              <a:gd name="csY46" fmla="*/ 3407443 h 4020085"/>
              <a:gd name="csX47" fmla="*/ 5104766 w 8020502"/>
              <a:gd name="csY47" fmla="*/ 3538721 h 4020085"/>
              <a:gd name="csX48" fmla="*/ 5210843 w 8020502"/>
              <a:gd name="csY48" fmla="*/ 3632401 h 4020085"/>
              <a:gd name="csX49" fmla="*/ 5308684 w 8020502"/>
              <a:gd name="csY49" fmla="*/ 3720414 h 4020085"/>
              <a:gd name="csX50" fmla="*/ 5400174 w 8020502"/>
              <a:gd name="csY50" fmla="*/ 3794141 h 4020085"/>
              <a:gd name="csX51" fmla="*/ 5512401 w 8020502"/>
              <a:gd name="csY51" fmla="*/ 3863106 h 4020085"/>
              <a:gd name="csX52" fmla="*/ 5611829 w 8020502"/>
              <a:gd name="csY52" fmla="*/ 3917582 h 4020085"/>
              <a:gd name="csX53" fmla="*/ 5711557 w 8020502"/>
              <a:gd name="csY53" fmla="*/ 3962433 h 4020085"/>
              <a:gd name="csX54" fmla="*/ 5812573 w 8020502"/>
              <a:gd name="csY54" fmla="*/ 3991510 h 4020085"/>
              <a:gd name="csX55" fmla="*/ 5907037 w 8020502"/>
              <a:gd name="csY55" fmla="*/ 4010560 h 4020085"/>
              <a:gd name="csX56" fmla="*/ 6011227 w 8020502"/>
              <a:gd name="csY56" fmla="*/ 4020085 h 4020085"/>
              <a:gd name="csX57" fmla="*/ 6118693 w 8020502"/>
              <a:gd name="csY57" fmla="*/ 4011947 h 4020085"/>
              <a:gd name="csX58" fmla="*/ 6215146 w 8020502"/>
              <a:gd name="csY58" fmla="*/ 3994284 h 4020085"/>
              <a:gd name="csX59" fmla="*/ 6311298 w 8020502"/>
              <a:gd name="csY59" fmla="*/ 3963821 h 4020085"/>
              <a:gd name="csX60" fmla="*/ 6415689 w 8020502"/>
              <a:gd name="csY60" fmla="*/ 3920557 h 4020085"/>
              <a:gd name="csX61" fmla="*/ 6516504 w 8020502"/>
              <a:gd name="csY61" fmla="*/ 3863006 h 4020085"/>
              <a:gd name="csX62" fmla="*/ 6614645 w 8020502"/>
              <a:gd name="csY62" fmla="*/ 3795529 h 4020085"/>
              <a:gd name="csX63" fmla="*/ 6713872 w 8020502"/>
              <a:gd name="csY63" fmla="*/ 3722303 h 4020085"/>
              <a:gd name="csX64" fmla="*/ 6810124 w 8020502"/>
              <a:gd name="csY64" fmla="*/ 3636177 h 4020085"/>
              <a:gd name="csX65" fmla="*/ 6920363 w 8020502"/>
              <a:gd name="csY65" fmla="*/ 3533675 h 4020085"/>
              <a:gd name="csX66" fmla="*/ 7015430 w 8020502"/>
              <a:gd name="csY66" fmla="*/ 3431172 h 4020085"/>
              <a:gd name="csX67" fmla="*/ 7117732 w 8020502"/>
              <a:gd name="csY67" fmla="*/ 3312594 h 4020085"/>
              <a:gd name="csX68" fmla="*/ 7213683 w 8020502"/>
              <a:gd name="csY68" fmla="*/ 3191243 h 4020085"/>
              <a:gd name="csX69" fmla="*/ 7317773 w 8020502"/>
              <a:gd name="csY69" fmla="*/ 3057091 h 4020085"/>
              <a:gd name="csX70" fmla="*/ 7421562 w 8020502"/>
              <a:gd name="csY70" fmla="*/ 2912712 h 4020085"/>
              <a:gd name="csX71" fmla="*/ 7522678 w 8020502"/>
              <a:gd name="csY71" fmla="*/ 2769034 h 4020085"/>
              <a:gd name="csX72" fmla="*/ 7619031 w 8020502"/>
              <a:gd name="csY72" fmla="*/ 2626644 h 4020085"/>
              <a:gd name="csX73" fmla="*/ 7720147 w 8020502"/>
              <a:gd name="csY73" fmla="*/ 2472724 h 4020085"/>
              <a:gd name="csX74" fmla="*/ 7815696 w 8020502"/>
              <a:gd name="csY74" fmla="*/ 2333609 h 4020085"/>
              <a:gd name="csX75" fmla="*/ 7916913 w 8020502"/>
              <a:gd name="csY75" fmla="*/ 2170480 h 4020085"/>
              <a:gd name="csX76" fmla="*/ 8020502 w 8020502"/>
              <a:gd name="csY76" fmla="*/ 2015290 h 4020085"/>
              <a:gd name="csX0" fmla="*/ 0 w 8020502"/>
              <a:gd name="csY0" fmla="*/ 2011780 h 4020085"/>
              <a:gd name="csX1" fmla="*/ 493206 w 8020502"/>
              <a:gd name="csY1" fmla="*/ 1242717 h 4020085"/>
              <a:gd name="csX2" fmla="*/ 693978 w 8020502"/>
              <a:gd name="csY2" fmla="*/ 960911 h 4020085"/>
              <a:gd name="csX3" fmla="*/ 790228 w 8020502"/>
              <a:gd name="csY3" fmla="*/ 833466 h 4020085"/>
              <a:gd name="csX4" fmla="*/ 889429 w 8020502"/>
              <a:gd name="csY4" fmla="*/ 707078 h 4020085"/>
              <a:gd name="csX5" fmla="*/ 1003345 w 8020502"/>
              <a:gd name="csY5" fmla="*/ 582808 h 4020085"/>
              <a:gd name="csX6" fmla="*/ 1098640 w 8020502"/>
              <a:gd name="csY6" fmla="*/ 477130 h 4020085"/>
              <a:gd name="csX7" fmla="*/ 1199326 w 8020502"/>
              <a:gd name="csY7" fmla="*/ 386069 h 4020085"/>
              <a:gd name="csX8" fmla="*/ 1298753 w 8020502"/>
              <a:gd name="csY8" fmla="*/ 294908 h 4020085"/>
              <a:gd name="csX9" fmla="*/ 1395334 w 8020502"/>
              <a:gd name="csY9" fmla="*/ 222539 h 4020085"/>
              <a:gd name="csX10" fmla="*/ 1497080 w 8020502"/>
              <a:gd name="csY10" fmla="*/ 158767 h 4020085"/>
              <a:gd name="csX11" fmla="*/ 1600969 w 8020502"/>
              <a:gd name="csY11" fmla="*/ 96553 h 4020085"/>
              <a:gd name="csX12" fmla="*/ 1697722 w 8020502"/>
              <a:gd name="csY12" fmla="*/ 57852 h 4020085"/>
              <a:gd name="csX13" fmla="*/ 1793775 w 8020502"/>
              <a:gd name="csY13" fmla="*/ 25701 h 4020085"/>
              <a:gd name="csX14" fmla="*/ 1899754 w 8020502"/>
              <a:gd name="csY14" fmla="*/ 6450 h 4020085"/>
              <a:gd name="csX15" fmla="*/ 1997492 w 8020502"/>
              <a:gd name="csY15" fmla="*/ 0 h 4020085"/>
              <a:gd name="csX16" fmla="*/ 2098509 w 8020502"/>
              <a:gd name="csY16" fmla="*/ 7938 h 4020085"/>
              <a:gd name="csX17" fmla="*/ 2198136 w 8020502"/>
              <a:gd name="csY17" fmla="*/ 25701 h 4020085"/>
              <a:gd name="csX18" fmla="*/ 2296176 w 8020502"/>
              <a:gd name="csY18" fmla="*/ 56566 h 4020085"/>
              <a:gd name="csX19" fmla="*/ 2398679 w 8020502"/>
              <a:gd name="csY19" fmla="*/ 96654 h 4020085"/>
              <a:gd name="csX20" fmla="*/ 2501182 w 8020502"/>
              <a:gd name="csY20" fmla="*/ 155592 h 4020085"/>
              <a:gd name="csX21" fmla="*/ 2605171 w 8020502"/>
              <a:gd name="csY21" fmla="*/ 218006 h 4020085"/>
              <a:gd name="csX22" fmla="*/ 2695074 w 8020502"/>
              <a:gd name="csY22" fmla="*/ 291833 h 4020085"/>
              <a:gd name="csX23" fmla="*/ 2811763 w 8020502"/>
              <a:gd name="csY23" fmla="*/ 394335 h 4020085"/>
              <a:gd name="csX24" fmla="*/ 2903855 w 8020502"/>
              <a:gd name="csY24" fmla="*/ 486327 h 4020085"/>
              <a:gd name="csX25" fmla="*/ 3003082 w 8020502"/>
              <a:gd name="csY25" fmla="*/ 587241 h 4020085"/>
              <a:gd name="csX26" fmla="*/ 3097847 w 8020502"/>
              <a:gd name="csY26" fmla="*/ 702845 h 4020085"/>
              <a:gd name="csX27" fmla="*/ 3195587 w 8020502"/>
              <a:gd name="csY27" fmla="*/ 821222 h 4020085"/>
              <a:gd name="csX28" fmla="*/ 3315752 w 8020502"/>
              <a:gd name="csY28" fmla="*/ 973237 h 4020085"/>
              <a:gd name="csX29" fmla="*/ 3405855 w 8020502"/>
              <a:gd name="csY29" fmla="*/ 1094005 h 4020085"/>
              <a:gd name="csX30" fmla="*/ 3503696 w 8020502"/>
              <a:gd name="csY30" fmla="*/ 1236996 h 4020085"/>
              <a:gd name="csX31" fmla="*/ 3604712 w 8020502"/>
              <a:gd name="csY31" fmla="*/ 1391102 h 4020085"/>
              <a:gd name="csX32" fmla="*/ 3704639 w 8020502"/>
              <a:gd name="csY32" fmla="*/ 1537068 h 4020085"/>
              <a:gd name="csX33" fmla="*/ 3802179 w 8020502"/>
              <a:gd name="csY33" fmla="*/ 1694147 h 4020085"/>
              <a:gd name="csX34" fmla="*/ 3912619 w 8020502"/>
              <a:gd name="csY34" fmla="*/ 1857174 h 4020085"/>
              <a:gd name="csX35" fmla="*/ 4007585 w 8020502"/>
              <a:gd name="csY35" fmla="*/ 2008505 h 4020085"/>
              <a:gd name="csX36" fmla="*/ 4108601 w 8020502"/>
              <a:gd name="csY36" fmla="*/ 2165985 h 4020085"/>
              <a:gd name="csX37" fmla="*/ 4206340 w 8020502"/>
              <a:gd name="csY37" fmla="*/ 2321577 h 4020085"/>
              <a:gd name="csX38" fmla="*/ 4304180 w 8020502"/>
              <a:gd name="csY38" fmla="*/ 2473793 h 4020085"/>
              <a:gd name="csX39" fmla="*/ 4400433 w 8020502"/>
              <a:gd name="csY39" fmla="*/ 2626010 h 4020085"/>
              <a:gd name="csX40" fmla="*/ 4504824 w 8020502"/>
              <a:gd name="csY40" fmla="*/ 2781801 h 4020085"/>
              <a:gd name="csX41" fmla="*/ 4597801 w 8020502"/>
              <a:gd name="csY41" fmla="*/ 2911893 h 4020085"/>
              <a:gd name="csX42" fmla="*/ 4711616 w 8020502"/>
              <a:gd name="csY42" fmla="*/ 3051108 h 4020085"/>
              <a:gd name="csX43" fmla="*/ 4806281 w 8020502"/>
              <a:gd name="csY43" fmla="*/ 3187750 h 4020085"/>
              <a:gd name="csX44" fmla="*/ 4905809 w 8020502"/>
              <a:gd name="csY44" fmla="*/ 3299978 h 4020085"/>
              <a:gd name="csX45" fmla="*/ 4987775 w 8020502"/>
              <a:gd name="csY45" fmla="*/ 3407443 h 4020085"/>
              <a:gd name="csX46" fmla="*/ 5104766 w 8020502"/>
              <a:gd name="csY46" fmla="*/ 3538721 h 4020085"/>
              <a:gd name="csX47" fmla="*/ 5210843 w 8020502"/>
              <a:gd name="csY47" fmla="*/ 3632401 h 4020085"/>
              <a:gd name="csX48" fmla="*/ 5308684 w 8020502"/>
              <a:gd name="csY48" fmla="*/ 3720414 h 4020085"/>
              <a:gd name="csX49" fmla="*/ 5400174 w 8020502"/>
              <a:gd name="csY49" fmla="*/ 3794141 h 4020085"/>
              <a:gd name="csX50" fmla="*/ 5512401 w 8020502"/>
              <a:gd name="csY50" fmla="*/ 3863106 h 4020085"/>
              <a:gd name="csX51" fmla="*/ 5611829 w 8020502"/>
              <a:gd name="csY51" fmla="*/ 3917582 h 4020085"/>
              <a:gd name="csX52" fmla="*/ 5711557 w 8020502"/>
              <a:gd name="csY52" fmla="*/ 3962433 h 4020085"/>
              <a:gd name="csX53" fmla="*/ 5812573 w 8020502"/>
              <a:gd name="csY53" fmla="*/ 3991510 h 4020085"/>
              <a:gd name="csX54" fmla="*/ 5907037 w 8020502"/>
              <a:gd name="csY54" fmla="*/ 4010560 h 4020085"/>
              <a:gd name="csX55" fmla="*/ 6011227 w 8020502"/>
              <a:gd name="csY55" fmla="*/ 4020085 h 4020085"/>
              <a:gd name="csX56" fmla="*/ 6118693 w 8020502"/>
              <a:gd name="csY56" fmla="*/ 4011947 h 4020085"/>
              <a:gd name="csX57" fmla="*/ 6215146 w 8020502"/>
              <a:gd name="csY57" fmla="*/ 3994284 h 4020085"/>
              <a:gd name="csX58" fmla="*/ 6311298 w 8020502"/>
              <a:gd name="csY58" fmla="*/ 3963821 h 4020085"/>
              <a:gd name="csX59" fmla="*/ 6415689 w 8020502"/>
              <a:gd name="csY59" fmla="*/ 3920557 h 4020085"/>
              <a:gd name="csX60" fmla="*/ 6516504 w 8020502"/>
              <a:gd name="csY60" fmla="*/ 3863006 h 4020085"/>
              <a:gd name="csX61" fmla="*/ 6614645 w 8020502"/>
              <a:gd name="csY61" fmla="*/ 3795529 h 4020085"/>
              <a:gd name="csX62" fmla="*/ 6713872 w 8020502"/>
              <a:gd name="csY62" fmla="*/ 3722303 h 4020085"/>
              <a:gd name="csX63" fmla="*/ 6810124 w 8020502"/>
              <a:gd name="csY63" fmla="*/ 3636177 h 4020085"/>
              <a:gd name="csX64" fmla="*/ 6920363 w 8020502"/>
              <a:gd name="csY64" fmla="*/ 3533675 h 4020085"/>
              <a:gd name="csX65" fmla="*/ 7015430 w 8020502"/>
              <a:gd name="csY65" fmla="*/ 3431172 h 4020085"/>
              <a:gd name="csX66" fmla="*/ 7117732 w 8020502"/>
              <a:gd name="csY66" fmla="*/ 3312594 h 4020085"/>
              <a:gd name="csX67" fmla="*/ 7213683 w 8020502"/>
              <a:gd name="csY67" fmla="*/ 3191243 h 4020085"/>
              <a:gd name="csX68" fmla="*/ 7317773 w 8020502"/>
              <a:gd name="csY68" fmla="*/ 3057091 h 4020085"/>
              <a:gd name="csX69" fmla="*/ 7421562 w 8020502"/>
              <a:gd name="csY69" fmla="*/ 2912712 h 4020085"/>
              <a:gd name="csX70" fmla="*/ 7522678 w 8020502"/>
              <a:gd name="csY70" fmla="*/ 2769034 h 4020085"/>
              <a:gd name="csX71" fmla="*/ 7619031 w 8020502"/>
              <a:gd name="csY71" fmla="*/ 2626644 h 4020085"/>
              <a:gd name="csX72" fmla="*/ 7720147 w 8020502"/>
              <a:gd name="csY72" fmla="*/ 2472724 h 4020085"/>
              <a:gd name="csX73" fmla="*/ 7815696 w 8020502"/>
              <a:gd name="csY73" fmla="*/ 2333609 h 4020085"/>
              <a:gd name="csX74" fmla="*/ 7916913 w 8020502"/>
              <a:gd name="csY74" fmla="*/ 2170480 h 4020085"/>
              <a:gd name="csX75" fmla="*/ 8020502 w 8020502"/>
              <a:gd name="csY75" fmla="*/ 2015290 h 4020085"/>
              <a:gd name="csX0" fmla="*/ 0 w 8020502"/>
              <a:gd name="csY0" fmla="*/ 2011780 h 4020085"/>
              <a:gd name="csX1" fmla="*/ 493206 w 8020502"/>
              <a:gd name="csY1" fmla="*/ 1242717 h 4020085"/>
              <a:gd name="csX2" fmla="*/ 790228 w 8020502"/>
              <a:gd name="csY2" fmla="*/ 833466 h 4020085"/>
              <a:gd name="csX3" fmla="*/ 889429 w 8020502"/>
              <a:gd name="csY3" fmla="*/ 707078 h 4020085"/>
              <a:gd name="csX4" fmla="*/ 1003345 w 8020502"/>
              <a:gd name="csY4" fmla="*/ 582808 h 4020085"/>
              <a:gd name="csX5" fmla="*/ 1098640 w 8020502"/>
              <a:gd name="csY5" fmla="*/ 477130 h 4020085"/>
              <a:gd name="csX6" fmla="*/ 1199326 w 8020502"/>
              <a:gd name="csY6" fmla="*/ 386069 h 4020085"/>
              <a:gd name="csX7" fmla="*/ 1298753 w 8020502"/>
              <a:gd name="csY7" fmla="*/ 294908 h 4020085"/>
              <a:gd name="csX8" fmla="*/ 1395334 w 8020502"/>
              <a:gd name="csY8" fmla="*/ 222539 h 4020085"/>
              <a:gd name="csX9" fmla="*/ 1497080 w 8020502"/>
              <a:gd name="csY9" fmla="*/ 158767 h 4020085"/>
              <a:gd name="csX10" fmla="*/ 1600969 w 8020502"/>
              <a:gd name="csY10" fmla="*/ 96553 h 4020085"/>
              <a:gd name="csX11" fmla="*/ 1697722 w 8020502"/>
              <a:gd name="csY11" fmla="*/ 57852 h 4020085"/>
              <a:gd name="csX12" fmla="*/ 1793775 w 8020502"/>
              <a:gd name="csY12" fmla="*/ 25701 h 4020085"/>
              <a:gd name="csX13" fmla="*/ 1899754 w 8020502"/>
              <a:gd name="csY13" fmla="*/ 6450 h 4020085"/>
              <a:gd name="csX14" fmla="*/ 1997492 w 8020502"/>
              <a:gd name="csY14" fmla="*/ 0 h 4020085"/>
              <a:gd name="csX15" fmla="*/ 2098509 w 8020502"/>
              <a:gd name="csY15" fmla="*/ 7938 h 4020085"/>
              <a:gd name="csX16" fmla="*/ 2198136 w 8020502"/>
              <a:gd name="csY16" fmla="*/ 25701 h 4020085"/>
              <a:gd name="csX17" fmla="*/ 2296176 w 8020502"/>
              <a:gd name="csY17" fmla="*/ 56566 h 4020085"/>
              <a:gd name="csX18" fmla="*/ 2398679 w 8020502"/>
              <a:gd name="csY18" fmla="*/ 96654 h 4020085"/>
              <a:gd name="csX19" fmla="*/ 2501182 w 8020502"/>
              <a:gd name="csY19" fmla="*/ 155592 h 4020085"/>
              <a:gd name="csX20" fmla="*/ 2605171 w 8020502"/>
              <a:gd name="csY20" fmla="*/ 218006 h 4020085"/>
              <a:gd name="csX21" fmla="*/ 2695074 w 8020502"/>
              <a:gd name="csY21" fmla="*/ 291833 h 4020085"/>
              <a:gd name="csX22" fmla="*/ 2811763 w 8020502"/>
              <a:gd name="csY22" fmla="*/ 394335 h 4020085"/>
              <a:gd name="csX23" fmla="*/ 2903855 w 8020502"/>
              <a:gd name="csY23" fmla="*/ 486327 h 4020085"/>
              <a:gd name="csX24" fmla="*/ 3003082 w 8020502"/>
              <a:gd name="csY24" fmla="*/ 587241 h 4020085"/>
              <a:gd name="csX25" fmla="*/ 3097847 w 8020502"/>
              <a:gd name="csY25" fmla="*/ 702845 h 4020085"/>
              <a:gd name="csX26" fmla="*/ 3195587 w 8020502"/>
              <a:gd name="csY26" fmla="*/ 821222 h 4020085"/>
              <a:gd name="csX27" fmla="*/ 3315752 w 8020502"/>
              <a:gd name="csY27" fmla="*/ 973237 h 4020085"/>
              <a:gd name="csX28" fmla="*/ 3405855 w 8020502"/>
              <a:gd name="csY28" fmla="*/ 1094005 h 4020085"/>
              <a:gd name="csX29" fmla="*/ 3503696 w 8020502"/>
              <a:gd name="csY29" fmla="*/ 1236996 h 4020085"/>
              <a:gd name="csX30" fmla="*/ 3604712 w 8020502"/>
              <a:gd name="csY30" fmla="*/ 1391102 h 4020085"/>
              <a:gd name="csX31" fmla="*/ 3704639 w 8020502"/>
              <a:gd name="csY31" fmla="*/ 1537068 h 4020085"/>
              <a:gd name="csX32" fmla="*/ 3802179 w 8020502"/>
              <a:gd name="csY32" fmla="*/ 1694147 h 4020085"/>
              <a:gd name="csX33" fmla="*/ 3912619 w 8020502"/>
              <a:gd name="csY33" fmla="*/ 1857174 h 4020085"/>
              <a:gd name="csX34" fmla="*/ 4007585 w 8020502"/>
              <a:gd name="csY34" fmla="*/ 2008505 h 4020085"/>
              <a:gd name="csX35" fmla="*/ 4108601 w 8020502"/>
              <a:gd name="csY35" fmla="*/ 2165985 h 4020085"/>
              <a:gd name="csX36" fmla="*/ 4206340 w 8020502"/>
              <a:gd name="csY36" fmla="*/ 2321577 h 4020085"/>
              <a:gd name="csX37" fmla="*/ 4304180 w 8020502"/>
              <a:gd name="csY37" fmla="*/ 2473793 h 4020085"/>
              <a:gd name="csX38" fmla="*/ 4400433 w 8020502"/>
              <a:gd name="csY38" fmla="*/ 2626010 h 4020085"/>
              <a:gd name="csX39" fmla="*/ 4504824 w 8020502"/>
              <a:gd name="csY39" fmla="*/ 2781801 h 4020085"/>
              <a:gd name="csX40" fmla="*/ 4597801 w 8020502"/>
              <a:gd name="csY40" fmla="*/ 2911893 h 4020085"/>
              <a:gd name="csX41" fmla="*/ 4711616 w 8020502"/>
              <a:gd name="csY41" fmla="*/ 3051108 h 4020085"/>
              <a:gd name="csX42" fmla="*/ 4806281 w 8020502"/>
              <a:gd name="csY42" fmla="*/ 3187750 h 4020085"/>
              <a:gd name="csX43" fmla="*/ 4905809 w 8020502"/>
              <a:gd name="csY43" fmla="*/ 3299978 h 4020085"/>
              <a:gd name="csX44" fmla="*/ 4987775 w 8020502"/>
              <a:gd name="csY44" fmla="*/ 3407443 h 4020085"/>
              <a:gd name="csX45" fmla="*/ 5104766 w 8020502"/>
              <a:gd name="csY45" fmla="*/ 3538721 h 4020085"/>
              <a:gd name="csX46" fmla="*/ 5210843 w 8020502"/>
              <a:gd name="csY46" fmla="*/ 3632401 h 4020085"/>
              <a:gd name="csX47" fmla="*/ 5308684 w 8020502"/>
              <a:gd name="csY47" fmla="*/ 3720414 h 4020085"/>
              <a:gd name="csX48" fmla="*/ 5400174 w 8020502"/>
              <a:gd name="csY48" fmla="*/ 3794141 h 4020085"/>
              <a:gd name="csX49" fmla="*/ 5512401 w 8020502"/>
              <a:gd name="csY49" fmla="*/ 3863106 h 4020085"/>
              <a:gd name="csX50" fmla="*/ 5611829 w 8020502"/>
              <a:gd name="csY50" fmla="*/ 3917582 h 4020085"/>
              <a:gd name="csX51" fmla="*/ 5711557 w 8020502"/>
              <a:gd name="csY51" fmla="*/ 3962433 h 4020085"/>
              <a:gd name="csX52" fmla="*/ 5812573 w 8020502"/>
              <a:gd name="csY52" fmla="*/ 3991510 h 4020085"/>
              <a:gd name="csX53" fmla="*/ 5907037 w 8020502"/>
              <a:gd name="csY53" fmla="*/ 4010560 h 4020085"/>
              <a:gd name="csX54" fmla="*/ 6011227 w 8020502"/>
              <a:gd name="csY54" fmla="*/ 4020085 h 4020085"/>
              <a:gd name="csX55" fmla="*/ 6118693 w 8020502"/>
              <a:gd name="csY55" fmla="*/ 4011947 h 4020085"/>
              <a:gd name="csX56" fmla="*/ 6215146 w 8020502"/>
              <a:gd name="csY56" fmla="*/ 3994284 h 4020085"/>
              <a:gd name="csX57" fmla="*/ 6311298 w 8020502"/>
              <a:gd name="csY57" fmla="*/ 3963821 h 4020085"/>
              <a:gd name="csX58" fmla="*/ 6415689 w 8020502"/>
              <a:gd name="csY58" fmla="*/ 3920557 h 4020085"/>
              <a:gd name="csX59" fmla="*/ 6516504 w 8020502"/>
              <a:gd name="csY59" fmla="*/ 3863006 h 4020085"/>
              <a:gd name="csX60" fmla="*/ 6614645 w 8020502"/>
              <a:gd name="csY60" fmla="*/ 3795529 h 4020085"/>
              <a:gd name="csX61" fmla="*/ 6713872 w 8020502"/>
              <a:gd name="csY61" fmla="*/ 3722303 h 4020085"/>
              <a:gd name="csX62" fmla="*/ 6810124 w 8020502"/>
              <a:gd name="csY62" fmla="*/ 3636177 h 4020085"/>
              <a:gd name="csX63" fmla="*/ 6920363 w 8020502"/>
              <a:gd name="csY63" fmla="*/ 3533675 h 4020085"/>
              <a:gd name="csX64" fmla="*/ 7015430 w 8020502"/>
              <a:gd name="csY64" fmla="*/ 3431172 h 4020085"/>
              <a:gd name="csX65" fmla="*/ 7117732 w 8020502"/>
              <a:gd name="csY65" fmla="*/ 3312594 h 4020085"/>
              <a:gd name="csX66" fmla="*/ 7213683 w 8020502"/>
              <a:gd name="csY66" fmla="*/ 3191243 h 4020085"/>
              <a:gd name="csX67" fmla="*/ 7317773 w 8020502"/>
              <a:gd name="csY67" fmla="*/ 3057091 h 4020085"/>
              <a:gd name="csX68" fmla="*/ 7421562 w 8020502"/>
              <a:gd name="csY68" fmla="*/ 2912712 h 4020085"/>
              <a:gd name="csX69" fmla="*/ 7522678 w 8020502"/>
              <a:gd name="csY69" fmla="*/ 2769034 h 4020085"/>
              <a:gd name="csX70" fmla="*/ 7619031 w 8020502"/>
              <a:gd name="csY70" fmla="*/ 2626644 h 4020085"/>
              <a:gd name="csX71" fmla="*/ 7720147 w 8020502"/>
              <a:gd name="csY71" fmla="*/ 2472724 h 4020085"/>
              <a:gd name="csX72" fmla="*/ 7815696 w 8020502"/>
              <a:gd name="csY72" fmla="*/ 2333609 h 4020085"/>
              <a:gd name="csX73" fmla="*/ 7916913 w 8020502"/>
              <a:gd name="csY73" fmla="*/ 2170480 h 4020085"/>
              <a:gd name="csX74" fmla="*/ 8020502 w 8020502"/>
              <a:gd name="csY74" fmla="*/ 2015290 h 4020085"/>
              <a:gd name="csX0" fmla="*/ 0 w 8020502"/>
              <a:gd name="csY0" fmla="*/ 2011780 h 4020085"/>
              <a:gd name="csX1" fmla="*/ 493206 w 8020502"/>
              <a:gd name="csY1" fmla="*/ 1242717 h 4020085"/>
              <a:gd name="csX2" fmla="*/ 889429 w 8020502"/>
              <a:gd name="csY2" fmla="*/ 707078 h 4020085"/>
              <a:gd name="csX3" fmla="*/ 1003345 w 8020502"/>
              <a:gd name="csY3" fmla="*/ 582808 h 4020085"/>
              <a:gd name="csX4" fmla="*/ 1098640 w 8020502"/>
              <a:gd name="csY4" fmla="*/ 477130 h 4020085"/>
              <a:gd name="csX5" fmla="*/ 1199326 w 8020502"/>
              <a:gd name="csY5" fmla="*/ 386069 h 4020085"/>
              <a:gd name="csX6" fmla="*/ 1298753 w 8020502"/>
              <a:gd name="csY6" fmla="*/ 294908 h 4020085"/>
              <a:gd name="csX7" fmla="*/ 1395334 w 8020502"/>
              <a:gd name="csY7" fmla="*/ 222539 h 4020085"/>
              <a:gd name="csX8" fmla="*/ 1497080 w 8020502"/>
              <a:gd name="csY8" fmla="*/ 158767 h 4020085"/>
              <a:gd name="csX9" fmla="*/ 1600969 w 8020502"/>
              <a:gd name="csY9" fmla="*/ 96553 h 4020085"/>
              <a:gd name="csX10" fmla="*/ 1697722 w 8020502"/>
              <a:gd name="csY10" fmla="*/ 57852 h 4020085"/>
              <a:gd name="csX11" fmla="*/ 1793775 w 8020502"/>
              <a:gd name="csY11" fmla="*/ 25701 h 4020085"/>
              <a:gd name="csX12" fmla="*/ 1899754 w 8020502"/>
              <a:gd name="csY12" fmla="*/ 6450 h 4020085"/>
              <a:gd name="csX13" fmla="*/ 1997492 w 8020502"/>
              <a:gd name="csY13" fmla="*/ 0 h 4020085"/>
              <a:gd name="csX14" fmla="*/ 2098509 w 8020502"/>
              <a:gd name="csY14" fmla="*/ 7938 h 4020085"/>
              <a:gd name="csX15" fmla="*/ 2198136 w 8020502"/>
              <a:gd name="csY15" fmla="*/ 25701 h 4020085"/>
              <a:gd name="csX16" fmla="*/ 2296176 w 8020502"/>
              <a:gd name="csY16" fmla="*/ 56566 h 4020085"/>
              <a:gd name="csX17" fmla="*/ 2398679 w 8020502"/>
              <a:gd name="csY17" fmla="*/ 96654 h 4020085"/>
              <a:gd name="csX18" fmla="*/ 2501182 w 8020502"/>
              <a:gd name="csY18" fmla="*/ 155592 h 4020085"/>
              <a:gd name="csX19" fmla="*/ 2605171 w 8020502"/>
              <a:gd name="csY19" fmla="*/ 218006 h 4020085"/>
              <a:gd name="csX20" fmla="*/ 2695074 w 8020502"/>
              <a:gd name="csY20" fmla="*/ 291833 h 4020085"/>
              <a:gd name="csX21" fmla="*/ 2811763 w 8020502"/>
              <a:gd name="csY21" fmla="*/ 394335 h 4020085"/>
              <a:gd name="csX22" fmla="*/ 2903855 w 8020502"/>
              <a:gd name="csY22" fmla="*/ 486327 h 4020085"/>
              <a:gd name="csX23" fmla="*/ 3003082 w 8020502"/>
              <a:gd name="csY23" fmla="*/ 587241 h 4020085"/>
              <a:gd name="csX24" fmla="*/ 3097847 w 8020502"/>
              <a:gd name="csY24" fmla="*/ 702845 h 4020085"/>
              <a:gd name="csX25" fmla="*/ 3195587 w 8020502"/>
              <a:gd name="csY25" fmla="*/ 821222 h 4020085"/>
              <a:gd name="csX26" fmla="*/ 3315752 w 8020502"/>
              <a:gd name="csY26" fmla="*/ 973237 h 4020085"/>
              <a:gd name="csX27" fmla="*/ 3405855 w 8020502"/>
              <a:gd name="csY27" fmla="*/ 1094005 h 4020085"/>
              <a:gd name="csX28" fmla="*/ 3503696 w 8020502"/>
              <a:gd name="csY28" fmla="*/ 1236996 h 4020085"/>
              <a:gd name="csX29" fmla="*/ 3604712 w 8020502"/>
              <a:gd name="csY29" fmla="*/ 1391102 h 4020085"/>
              <a:gd name="csX30" fmla="*/ 3704639 w 8020502"/>
              <a:gd name="csY30" fmla="*/ 1537068 h 4020085"/>
              <a:gd name="csX31" fmla="*/ 3802179 w 8020502"/>
              <a:gd name="csY31" fmla="*/ 1694147 h 4020085"/>
              <a:gd name="csX32" fmla="*/ 3912619 w 8020502"/>
              <a:gd name="csY32" fmla="*/ 1857174 h 4020085"/>
              <a:gd name="csX33" fmla="*/ 4007585 w 8020502"/>
              <a:gd name="csY33" fmla="*/ 2008505 h 4020085"/>
              <a:gd name="csX34" fmla="*/ 4108601 w 8020502"/>
              <a:gd name="csY34" fmla="*/ 2165985 h 4020085"/>
              <a:gd name="csX35" fmla="*/ 4206340 w 8020502"/>
              <a:gd name="csY35" fmla="*/ 2321577 h 4020085"/>
              <a:gd name="csX36" fmla="*/ 4304180 w 8020502"/>
              <a:gd name="csY36" fmla="*/ 2473793 h 4020085"/>
              <a:gd name="csX37" fmla="*/ 4400433 w 8020502"/>
              <a:gd name="csY37" fmla="*/ 2626010 h 4020085"/>
              <a:gd name="csX38" fmla="*/ 4504824 w 8020502"/>
              <a:gd name="csY38" fmla="*/ 2781801 h 4020085"/>
              <a:gd name="csX39" fmla="*/ 4597801 w 8020502"/>
              <a:gd name="csY39" fmla="*/ 2911893 h 4020085"/>
              <a:gd name="csX40" fmla="*/ 4711616 w 8020502"/>
              <a:gd name="csY40" fmla="*/ 3051108 h 4020085"/>
              <a:gd name="csX41" fmla="*/ 4806281 w 8020502"/>
              <a:gd name="csY41" fmla="*/ 3187750 h 4020085"/>
              <a:gd name="csX42" fmla="*/ 4905809 w 8020502"/>
              <a:gd name="csY42" fmla="*/ 3299978 h 4020085"/>
              <a:gd name="csX43" fmla="*/ 4987775 w 8020502"/>
              <a:gd name="csY43" fmla="*/ 3407443 h 4020085"/>
              <a:gd name="csX44" fmla="*/ 5104766 w 8020502"/>
              <a:gd name="csY44" fmla="*/ 3538721 h 4020085"/>
              <a:gd name="csX45" fmla="*/ 5210843 w 8020502"/>
              <a:gd name="csY45" fmla="*/ 3632401 h 4020085"/>
              <a:gd name="csX46" fmla="*/ 5308684 w 8020502"/>
              <a:gd name="csY46" fmla="*/ 3720414 h 4020085"/>
              <a:gd name="csX47" fmla="*/ 5400174 w 8020502"/>
              <a:gd name="csY47" fmla="*/ 3794141 h 4020085"/>
              <a:gd name="csX48" fmla="*/ 5512401 w 8020502"/>
              <a:gd name="csY48" fmla="*/ 3863106 h 4020085"/>
              <a:gd name="csX49" fmla="*/ 5611829 w 8020502"/>
              <a:gd name="csY49" fmla="*/ 3917582 h 4020085"/>
              <a:gd name="csX50" fmla="*/ 5711557 w 8020502"/>
              <a:gd name="csY50" fmla="*/ 3962433 h 4020085"/>
              <a:gd name="csX51" fmla="*/ 5812573 w 8020502"/>
              <a:gd name="csY51" fmla="*/ 3991510 h 4020085"/>
              <a:gd name="csX52" fmla="*/ 5907037 w 8020502"/>
              <a:gd name="csY52" fmla="*/ 4010560 h 4020085"/>
              <a:gd name="csX53" fmla="*/ 6011227 w 8020502"/>
              <a:gd name="csY53" fmla="*/ 4020085 h 4020085"/>
              <a:gd name="csX54" fmla="*/ 6118693 w 8020502"/>
              <a:gd name="csY54" fmla="*/ 4011947 h 4020085"/>
              <a:gd name="csX55" fmla="*/ 6215146 w 8020502"/>
              <a:gd name="csY55" fmla="*/ 3994284 h 4020085"/>
              <a:gd name="csX56" fmla="*/ 6311298 w 8020502"/>
              <a:gd name="csY56" fmla="*/ 3963821 h 4020085"/>
              <a:gd name="csX57" fmla="*/ 6415689 w 8020502"/>
              <a:gd name="csY57" fmla="*/ 3920557 h 4020085"/>
              <a:gd name="csX58" fmla="*/ 6516504 w 8020502"/>
              <a:gd name="csY58" fmla="*/ 3863006 h 4020085"/>
              <a:gd name="csX59" fmla="*/ 6614645 w 8020502"/>
              <a:gd name="csY59" fmla="*/ 3795529 h 4020085"/>
              <a:gd name="csX60" fmla="*/ 6713872 w 8020502"/>
              <a:gd name="csY60" fmla="*/ 3722303 h 4020085"/>
              <a:gd name="csX61" fmla="*/ 6810124 w 8020502"/>
              <a:gd name="csY61" fmla="*/ 3636177 h 4020085"/>
              <a:gd name="csX62" fmla="*/ 6920363 w 8020502"/>
              <a:gd name="csY62" fmla="*/ 3533675 h 4020085"/>
              <a:gd name="csX63" fmla="*/ 7015430 w 8020502"/>
              <a:gd name="csY63" fmla="*/ 3431172 h 4020085"/>
              <a:gd name="csX64" fmla="*/ 7117732 w 8020502"/>
              <a:gd name="csY64" fmla="*/ 3312594 h 4020085"/>
              <a:gd name="csX65" fmla="*/ 7213683 w 8020502"/>
              <a:gd name="csY65" fmla="*/ 3191243 h 4020085"/>
              <a:gd name="csX66" fmla="*/ 7317773 w 8020502"/>
              <a:gd name="csY66" fmla="*/ 3057091 h 4020085"/>
              <a:gd name="csX67" fmla="*/ 7421562 w 8020502"/>
              <a:gd name="csY67" fmla="*/ 2912712 h 4020085"/>
              <a:gd name="csX68" fmla="*/ 7522678 w 8020502"/>
              <a:gd name="csY68" fmla="*/ 2769034 h 4020085"/>
              <a:gd name="csX69" fmla="*/ 7619031 w 8020502"/>
              <a:gd name="csY69" fmla="*/ 2626644 h 4020085"/>
              <a:gd name="csX70" fmla="*/ 7720147 w 8020502"/>
              <a:gd name="csY70" fmla="*/ 2472724 h 4020085"/>
              <a:gd name="csX71" fmla="*/ 7815696 w 8020502"/>
              <a:gd name="csY71" fmla="*/ 2333609 h 4020085"/>
              <a:gd name="csX72" fmla="*/ 7916913 w 8020502"/>
              <a:gd name="csY72" fmla="*/ 2170480 h 4020085"/>
              <a:gd name="csX73" fmla="*/ 8020502 w 8020502"/>
              <a:gd name="csY73" fmla="*/ 2015290 h 4020085"/>
              <a:gd name="csX0" fmla="*/ 0 w 8020502"/>
              <a:gd name="csY0" fmla="*/ 2011780 h 4020085"/>
              <a:gd name="csX1" fmla="*/ 493206 w 8020502"/>
              <a:gd name="csY1" fmla="*/ 1242717 h 4020085"/>
              <a:gd name="csX2" fmla="*/ 1003345 w 8020502"/>
              <a:gd name="csY2" fmla="*/ 582808 h 4020085"/>
              <a:gd name="csX3" fmla="*/ 1098640 w 8020502"/>
              <a:gd name="csY3" fmla="*/ 477130 h 4020085"/>
              <a:gd name="csX4" fmla="*/ 1199326 w 8020502"/>
              <a:gd name="csY4" fmla="*/ 386069 h 4020085"/>
              <a:gd name="csX5" fmla="*/ 1298753 w 8020502"/>
              <a:gd name="csY5" fmla="*/ 294908 h 4020085"/>
              <a:gd name="csX6" fmla="*/ 1395334 w 8020502"/>
              <a:gd name="csY6" fmla="*/ 222539 h 4020085"/>
              <a:gd name="csX7" fmla="*/ 1497080 w 8020502"/>
              <a:gd name="csY7" fmla="*/ 158767 h 4020085"/>
              <a:gd name="csX8" fmla="*/ 1600969 w 8020502"/>
              <a:gd name="csY8" fmla="*/ 96553 h 4020085"/>
              <a:gd name="csX9" fmla="*/ 1697722 w 8020502"/>
              <a:gd name="csY9" fmla="*/ 57852 h 4020085"/>
              <a:gd name="csX10" fmla="*/ 1793775 w 8020502"/>
              <a:gd name="csY10" fmla="*/ 25701 h 4020085"/>
              <a:gd name="csX11" fmla="*/ 1899754 w 8020502"/>
              <a:gd name="csY11" fmla="*/ 6450 h 4020085"/>
              <a:gd name="csX12" fmla="*/ 1997492 w 8020502"/>
              <a:gd name="csY12" fmla="*/ 0 h 4020085"/>
              <a:gd name="csX13" fmla="*/ 2098509 w 8020502"/>
              <a:gd name="csY13" fmla="*/ 7938 h 4020085"/>
              <a:gd name="csX14" fmla="*/ 2198136 w 8020502"/>
              <a:gd name="csY14" fmla="*/ 25701 h 4020085"/>
              <a:gd name="csX15" fmla="*/ 2296176 w 8020502"/>
              <a:gd name="csY15" fmla="*/ 56566 h 4020085"/>
              <a:gd name="csX16" fmla="*/ 2398679 w 8020502"/>
              <a:gd name="csY16" fmla="*/ 96654 h 4020085"/>
              <a:gd name="csX17" fmla="*/ 2501182 w 8020502"/>
              <a:gd name="csY17" fmla="*/ 155592 h 4020085"/>
              <a:gd name="csX18" fmla="*/ 2605171 w 8020502"/>
              <a:gd name="csY18" fmla="*/ 218006 h 4020085"/>
              <a:gd name="csX19" fmla="*/ 2695074 w 8020502"/>
              <a:gd name="csY19" fmla="*/ 291833 h 4020085"/>
              <a:gd name="csX20" fmla="*/ 2811763 w 8020502"/>
              <a:gd name="csY20" fmla="*/ 394335 h 4020085"/>
              <a:gd name="csX21" fmla="*/ 2903855 w 8020502"/>
              <a:gd name="csY21" fmla="*/ 486327 h 4020085"/>
              <a:gd name="csX22" fmla="*/ 3003082 w 8020502"/>
              <a:gd name="csY22" fmla="*/ 587241 h 4020085"/>
              <a:gd name="csX23" fmla="*/ 3097847 w 8020502"/>
              <a:gd name="csY23" fmla="*/ 702845 h 4020085"/>
              <a:gd name="csX24" fmla="*/ 3195587 w 8020502"/>
              <a:gd name="csY24" fmla="*/ 821222 h 4020085"/>
              <a:gd name="csX25" fmla="*/ 3315752 w 8020502"/>
              <a:gd name="csY25" fmla="*/ 973237 h 4020085"/>
              <a:gd name="csX26" fmla="*/ 3405855 w 8020502"/>
              <a:gd name="csY26" fmla="*/ 1094005 h 4020085"/>
              <a:gd name="csX27" fmla="*/ 3503696 w 8020502"/>
              <a:gd name="csY27" fmla="*/ 1236996 h 4020085"/>
              <a:gd name="csX28" fmla="*/ 3604712 w 8020502"/>
              <a:gd name="csY28" fmla="*/ 1391102 h 4020085"/>
              <a:gd name="csX29" fmla="*/ 3704639 w 8020502"/>
              <a:gd name="csY29" fmla="*/ 1537068 h 4020085"/>
              <a:gd name="csX30" fmla="*/ 3802179 w 8020502"/>
              <a:gd name="csY30" fmla="*/ 1694147 h 4020085"/>
              <a:gd name="csX31" fmla="*/ 3912619 w 8020502"/>
              <a:gd name="csY31" fmla="*/ 1857174 h 4020085"/>
              <a:gd name="csX32" fmla="*/ 4007585 w 8020502"/>
              <a:gd name="csY32" fmla="*/ 2008505 h 4020085"/>
              <a:gd name="csX33" fmla="*/ 4108601 w 8020502"/>
              <a:gd name="csY33" fmla="*/ 2165985 h 4020085"/>
              <a:gd name="csX34" fmla="*/ 4206340 w 8020502"/>
              <a:gd name="csY34" fmla="*/ 2321577 h 4020085"/>
              <a:gd name="csX35" fmla="*/ 4304180 w 8020502"/>
              <a:gd name="csY35" fmla="*/ 2473793 h 4020085"/>
              <a:gd name="csX36" fmla="*/ 4400433 w 8020502"/>
              <a:gd name="csY36" fmla="*/ 2626010 h 4020085"/>
              <a:gd name="csX37" fmla="*/ 4504824 w 8020502"/>
              <a:gd name="csY37" fmla="*/ 2781801 h 4020085"/>
              <a:gd name="csX38" fmla="*/ 4597801 w 8020502"/>
              <a:gd name="csY38" fmla="*/ 2911893 h 4020085"/>
              <a:gd name="csX39" fmla="*/ 4711616 w 8020502"/>
              <a:gd name="csY39" fmla="*/ 3051108 h 4020085"/>
              <a:gd name="csX40" fmla="*/ 4806281 w 8020502"/>
              <a:gd name="csY40" fmla="*/ 3187750 h 4020085"/>
              <a:gd name="csX41" fmla="*/ 4905809 w 8020502"/>
              <a:gd name="csY41" fmla="*/ 3299978 h 4020085"/>
              <a:gd name="csX42" fmla="*/ 4987775 w 8020502"/>
              <a:gd name="csY42" fmla="*/ 3407443 h 4020085"/>
              <a:gd name="csX43" fmla="*/ 5104766 w 8020502"/>
              <a:gd name="csY43" fmla="*/ 3538721 h 4020085"/>
              <a:gd name="csX44" fmla="*/ 5210843 w 8020502"/>
              <a:gd name="csY44" fmla="*/ 3632401 h 4020085"/>
              <a:gd name="csX45" fmla="*/ 5308684 w 8020502"/>
              <a:gd name="csY45" fmla="*/ 3720414 h 4020085"/>
              <a:gd name="csX46" fmla="*/ 5400174 w 8020502"/>
              <a:gd name="csY46" fmla="*/ 3794141 h 4020085"/>
              <a:gd name="csX47" fmla="*/ 5512401 w 8020502"/>
              <a:gd name="csY47" fmla="*/ 3863106 h 4020085"/>
              <a:gd name="csX48" fmla="*/ 5611829 w 8020502"/>
              <a:gd name="csY48" fmla="*/ 3917582 h 4020085"/>
              <a:gd name="csX49" fmla="*/ 5711557 w 8020502"/>
              <a:gd name="csY49" fmla="*/ 3962433 h 4020085"/>
              <a:gd name="csX50" fmla="*/ 5812573 w 8020502"/>
              <a:gd name="csY50" fmla="*/ 3991510 h 4020085"/>
              <a:gd name="csX51" fmla="*/ 5907037 w 8020502"/>
              <a:gd name="csY51" fmla="*/ 4010560 h 4020085"/>
              <a:gd name="csX52" fmla="*/ 6011227 w 8020502"/>
              <a:gd name="csY52" fmla="*/ 4020085 h 4020085"/>
              <a:gd name="csX53" fmla="*/ 6118693 w 8020502"/>
              <a:gd name="csY53" fmla="*/ 4011947 h 4020085"/>
              <a:gd name="csX54" fmla="*/ 6215146 w 8020502"/>
              <a:gd name="csY54" fmla="*/ 3994284 h 4020085"/>
              <a:gd name="csX55" fmla="*/ 6311298 w 8020502"/>
              <a:gd name="csY55" fmla="*/ 3963821 h 4020085"/>
              <a:gd name="csX56" fmla="*/ 6415689 w 8020502"/>
              <a:gd name="csY56" fmla="*/ 3920557 h 4020085"/>
              <a:gd name="csX57" fmla="*/ 6516504 w 8020502"/>
              <a:gd name="csY57" fmla="*/ 3863006 h 4020085"/>
              <a:gd name="csX58" fmla="*/ 6614645 w 8020502"/>
              <a:gd name="csY58" fmla="*/ 3795529 h 4020085"/>
              <a:gd name="csX59" fmla="*/ 6713872 w 8020502"/>
              <a:gd name="csY59" fmla="*/ 3722303 h 4020085"/>
              <a:gd name="csX60" fmla="*/ 6810124 w 8020502"/>
              <a:gd name="csY60" fmla="*/ 3636177 h 4020085"/>
              <a:gd name="csX61" fmla="*/ 6920363 w 8020502"/>
              <a:gd name="csY61" fmla="*/ 3533675 h 4020085"/>
              <a:gd name="csX62" fmla="*/ 7015430 w 8020502"/>
              <a:gd name="csY62" fmla="*/ 3431172 h 4020085"/>
              <a:gd name="csX63" fmla="*/ 7117732 w 8020502"/>
              <a:gd name="csY63" fmla="*/ 3312594 h 4020085"/>
              <a:gd name="csX64" fmla="*/ 7213683 w 8020502"/>
              <a:gd name="csY64" fmla="*/ 3191243 h 4020085"/>
              <a:gd name="csX65" fmla="*/ 7317773 w 8020502"/>
              <a:gd name="csY65" fmla="*/ 3057091 h 4020085"/>
              <a:gd name="csX66" fmla="*/ 7421562 w 8020502"/>
              <a:gd name="csY66" fmla="*/ 2912712 h 4020085"/>
              <a:gd name="csX67" fmla="*/ 7522678 w 8020502"/>
              <a:gd name="csY67" fmla="*/ 2769034 h 4020085"/>
              <a:gd name="csX68" fmla="*/ 7619031 w 8020502"/>
              <a:gd name="csY68" fmla="*/ 2626644 h 4020085"/>
              <a:gd name="csX69" fmla="*/ 7720147 w 8020502"/>
              <a:gd name="csY69" fmla="*/ 2472724 h 4020085"/>
              <a:gd name="csX70" fmla="*/ 7815696 w 8020502"/>
              <a:gd name="csY70" fmla="*/ 2333609 h 4020085"/>
              <a:gd name="csX71" fmla="*/ 7916913 w 8020502"/>
              <a:gd name="csY71" fmla="*/ 2170480 h 4020085"/>
              <a:gd name="csX72" fmla="*/ 8020502 w 8020502"/>
              <a:gd name="csY72" fmla="*/ 2015290 h 4020085"/>
              <a:gd name="csX0" fmla="*/ 0 w 8020502"/>
              <a:gd name="csY0" fmla="*/ 2011780 h 4020085"/>
              <a:gd name="csX1" fmla="*/ 493206 w 8020502"/>
              <a:gd name="csY1" fmla="*/ 1242717 h 4020085"/>
              <a:gd name="csX2" fmla="*/ 1003345 w 8020502"/>
              <a:gd name="csY2" fmla="*/ 582808 h 4020085"/>
              <a:gd name="csX3" fmla="*/ 1199326 w 8020502"/>
              <a:gd name="csY3" fmla="*/ 386069 h 4020085"/>
              <a:gd name="csX4" fmla="*/ 1298753 w 8020502"/>
              <a:gd name="csY4" fmla="*/ 294908 h 4020085"/>
              <a:gd name="csX5" fmla="*/ 1395334 w 8020502"/>
              <a:gd name="csY5" fmla="*/ 222539 h 4020085"/>
              <a:gd name="csX6" fmla="*/ 1497080 w 8020502"/>
              <a:gd name="csY6" fmla="*/ 158767 h 4020085"/>
              <a:gd name="csX7" fmla="*/ 1600969 w 8020502"/>
              <a:gd name="csY7" fmla="*/ 96553 h 4020085"/>
              <a:gd name="csX8" fmla="*/ 1697722 w 8020502"/>
              <a:gd name="csY8" fmla="*/ 57852 h 4020085"/>
              <a:gd name="csX9" fmla="*/ 1793775 w 8020502"/>
              <a:gd name="csY9" fmla="*/ 25701 h 4020085"/>
              <a:gd name="csX10" fmla="*/ 1899754 w 8020502"/>
              <a:gd name="csY10" fmla="*/ 6450 h 4020085"/>
              <a:gd name="csX11" fmla="*/ 1997492 w 8020502"/>
              <a:gd name="csY11" fmla="*/ 0 h 4020085"/>
              <a:gd name="csX12" fmla="*/ 2098509 w 8020502"/>
              <a:gd name="csY12" fmla="*/ 7938 h 4020085"/>
              <a:gd name="csX13" fmla="*/ 2198136 w 8020502"/>
              <a:gd name="csY13" fmla="*/ 25701 h 4020085"/>
              <a:gd name="csX14" fmla="*/ 2296176 w 8020502"/>
              <a:gd name="csY14" fmla="*/ 56566 h 4020085"/>
              <a:gd name="csX15" fmla="*/ 2398679 w 8020502"/>
              <a:gd name="csY15" fmla="*/ 96654 h 4020085"/>
              <a:gd name="csX16" fmla="*/ 2501182 w 8020502"/>
              <a:gd name="csY16" fmla="*/ 155592 h 4020085"/>
              <a:gd name="csX17" fmla="*/ 2605171 w 8020502"/>
              <a:gd name="csY17" fmla="*/ 218006 h 4020085"/>
              <a:gd name="csX18" fmla="*/ 2695074 w 8020502"/>
              <a:gd name="csY18" fmla="*/ 291833 h 4020085"/>
              <a:gd name="csX19" fmla="*/ 2811763 w 8020502"/>
              <a:gd name="csY19" fmla="*/ 394335 h 4020085"/>
              <a:gd name="csX20" fmla="*/ 2903855 w 8020502"/>
              <a:gd name="csY20" fmla="*/ 486327 h 4020085"/>
              <a:gd name="csX21" fmla="*/ 3003082 w 8020502"/>
              <a:gd name="csY21" fmla="*/ 587241 h 4020085"/>
              <a:gd name="csX22" fmla="*/ 3097847 w 8020502"/>
              <a:gd name="csY22" fmla="*/ 702845 h 4020085"/>
              <a:gd name="csX23" fmla="*/ 3195587 w 8020502"/>
              <a:gd name="csY23" fmla="*/ 821222 h 4020085"/>
              <a:gd name="csX24" fmla="*/ 3315752 w 8020502"/>
              <a:gd name="csY24" fmla="*/ 973237 h 4020085"/>
              <a:gd name="csX25" fmla="*/ 3405855 w 8020502"/>
              <a:gd name="csY25" fmla="*/ 1094005 h 4020085"/>
              <a:gd name="csX26" fmla="*/ 3503696 w 8020502"/>
              <a:gd name="csY26" fmla="*/ 1236996 h 4020085"/>
              <a:gd name="csX27" fmla="*/ 3604712 w 8020502"/>
              <a:gd name="csY27" fmla="*/ 1391102 h 4020085"/>
              <a:gd name="csX28" fmla="*/ 3704639 w 8020502"/>
              <a:gd name="csY28" fmla="*/ 1537068 h 4020085"/>
              <a:gd name="csX29" fmla="*/ 3802179 w 8020502"/>
              <a:gd name="csY29" fmla="*/ 1694147 h 4020085"/>
              <a:gd name="csX30" fmla="*/ 3912619 w 8020502"/>
              <a:gd name="csY30" fmla="*/ 1857174 h 4020085"/>
              <a:gd name="csX31" fmla="*/ 4007585 w 8020502"/>
              <a:gd name="csY31" fmla="*/ 2008505 h 4020085"/>
              <a:gd name="csX32" fmla="*/ 4108601 w 8020502"/>
              <a:gd name="csY32" fmla="*/ 2165985 h 4020085"/>
              <a:gd name="csX33" fmla="*/ 4206340 w 8020502"/>
              <a:gd name="csY33" fmla="*/ 2321577 h 4020085"/>
              <a:gd name="csX34" fmla="*/ 4304180 w 8020502"/>
              <a:gd name="csY34" fmla="*/ 2473793 h 4020085"/>
              <a:gd name="csX35" fmla="*/ 4400433 w 8020502"/>
              <a:gd name="csY35" fmla="*/ 2626010 h 4020085"/>
              <a:gd name="csX36" fmla="*/ 4504824 w 8020502"/>
              <a:gd name="csY36" fmla="*/ 2781801 h 4020085"/>
              <a:gd name="csX37" fmla="*/ 4597801 w 8020502"/>
              <a:gd name="csY37" fmla="*/ 2911893 h 4020085"/>
              <a:gd name="csX38" fmla="*/ 4711616 w 8020502"/>
              <a:gd name="csY38" fmla="*/ 3051108 h 4020085"/>
              <a:gd name="csX39" fmla="*/ 4806281 w 8020502"/>
              <a:gd name="csY39" fmla="*/ 3187750 h 4020085"/>
              <a:gd name="csX40" fmla="*/ 4905809 w 8020502"/>
              <a:gd name="csY40" fmla="*/ 3299978 h 4020085"/>
              <a:gd name="csX41" fmla="*/ 4987775 w 8020502"/>
              <a:gd name="csY41" fmla="*/ 3407443 h 4020085"/>
              <a:gd name="csX42" fmla="*/ 5104766 w 8020502"/>
              <a:gd name="csY42" fmla="*/ 3538721 h 4020085"/>
              <a:gd name="csX43" fmla="*/ 5210843 w 8020502"/>
              <a:gd name="csY43" fmla="*/ 3632401 h 4020085"/>
              <a:gd name="csX44" fmla="*/ 5308684 w 8020502"/>
              <a:gd name="csY44" fmla="*/ 3720414 h 4020085"/>
              <a:gd name="csX45" fmla="*/ 5400174 w 8020502"/>
              <a:gd name="csY45" fmla="*/ 3794141 h 4020085"/>
              <a:gd name="csX46" fmla="*/ 5512401 w 8020502"/>
              <a:gd name="csY46" fmla="*/ 3863106 h 4020085"/>
              <a:gd name="csX47" fmla="*/ 5611829 w 8020502"/>
              <a:gd name="csY47" fmla="*/ 3917582 h 4020085"/>
              <a:gd name="csX48" fmla="*/ 5711557 w 8020502"/>
              <a:gd name="csY48" fmla="*/ 3962433 h 4020085"/>
              <a:gd name="csX49" fmla="*/ 5812573 w 8020502"/>
              <a:gd name="csY49" fmla="*/ 3991510 h 4020085"/>
              <a:gd name="csX50" fmla="*/ 5907037 w 8020502"/>
              <a:gd name="csY50" fmla="*/ 4010560 h 4020085"/>
              <a:gd name="csX51" fmla="*/ 6011227 w 8020502"/>
              <a:gd name="csY51" fmla="*/ 4020085 h 4020085"/>
              <a:gd name="csX52" fmla="*/ 6118693 w 8020502"/>
              <a:gd name="csY52" fmla="*/ 4011947 h 4020085"/>
              <a:gd name="csX53" fmla="*/ 6215146 w 8020502"/>
              <a:gd name="csY53" fmla="*/ 3994284 h 4020085"/>
              <a:gd name="csX54" fmla="*/ 6311298 w 8020502"/>
              <a:gd name="csY54" fmla="*/ 3963821 h 4020085"/>
              <a:gd name="csX55" fmla="*/ 6415689 w 8020502"/>
              <a:gd name="csY55" fmla="*/ 3920557 h 4020085"/>
              <a:gd name="csX56" fmla="*/ 6516504 w 8020502"/>
              <a:gd name="csY56" fmla="*/ 3863006 h 4020085"/>
              <a:gd name="csX57" fmla="*/ 6614645 w 8020502"/>
              <a:gd name="csY57" fmla="*/ 3795529 h 4020085"/>
              <a:gd name="csX58" fmla="*/ 6713872 w 8020502"/>
              <a:gd name="csY58" fmla="*/ 3722303 h 4020085"/>
              <a:gd name="csX59" fmla="*/ 6810124 w 8020502"/>
              <a:gd name="csY59" fmla="*/ 3636177 h 4020085"/>
              <a:gd name="csX60" fmla="*/ 6920363 w 8020502"/>
              <a:gd name="csY60" fmla="*/ 3533675 h 4020085"/>
              <a:gd name="csX61" fmla="*/ 7015430 w 8020502"/>
              <a:gd name="csY61" fmla="*/ 3431172 h 4020085"/>
              <a:gd name="csX62" fmla="*/ 7117732 w 8020502"/>
              <a:gd name="csY62" fmla="*/ 3312594 h 4020085"/>
              <a:gd name="csX63" fmla="*/ 7213683 w 8020502"/>
              <a:gd name="csY63" fmla="*/ 3191243 h 4020085"/>
              <a:gd name="csX64" fmla="*/ 7317773 w 8020502"/>
              <a:gd name="csY64" fmla="*/ 3057091 h 4020085"/>
              <a:gd name="csX65" fmla="*/ 7421562 w 8020502"/>
              <a:gd name="csY65" fmla="*/ 2912712 h 4020085"/>
              <a:gd name="csX66" fmla="*/ 7522678 w 8020502"/>
              <a:gd name="csY66" fmla="*/ 2769034 h 4020085"/>
              <a:gd name="csX67" fmla="*/ 7619031 w 8020502"/>
              <a:gd name="csY67" fmla="*/ 2626644 h 4020085"/>
              <a:gd name="csX68" fmla="*/ 7720147 w 8020502"/>
              <a:gd name="csY68" fmla="*/ 2472724 h 4020085"/>
              <a:gd name="csX69" fmla="*/ 7815696 w 8020502"/>
              <a:gd name="csY69" fmla="*/ 2333609 h 4020085"/>
              <a:gd name="csX70" fmla="*/ 7916913 w 8020502"/>
              <a:gd name="csY70" fmla="*/ 2170480 h 4020085"/>
              <a:gd name="csX71" fmla="*/ 8020502 w 8020502"/>
              <a:gd name="csY71" fmla="*/ 2015290 h 4020085"/>
              <a:gd name="csX0" fmla="*/ 0 w 8020502"/>
              <a:gd name="csY0" fmla="*/ 2011780 h 4020085"/>
              <a:gd name="csX1" fmla="*/ 493206 w 8020502"/>
              <a:gd name="csY1" fmla="*/ 1242717 h 4020085"/>
              <a:gd name="csX2" fmla="*/ 1003345 w 8020502"/>
              <a:gd name="csY2" fmla="*/ 582808 h 4020085"/>
              <a:gd name="csX3" fmla="*/ 1298753 w 8020502"/>
              <a:gd name="csY3" fmla="*/ 294908 h 4020085"/>
              <a:gd name="csX4" fmla="*/ 1395334 w 8020502"/>
              <a:gd name="csY4" fmla="*/ 222539 h 4020085"/>
              <a:gd name="csX5" fmla="*/ 1497080 w 8020502"/>
              <a:gd name="csY5" fmla="*/ 158767 h 4020085"/>
              <a:gd name="csX6" fmla="*/ 1600969 w 8020502"/>
              <a:gd name="csY6" fmla="*/ 96553 h 4020085"/>
              <a:gd name="csX7" fmla="*/ 1697722 w 8020502"/>
              <a:gd name="csY7" fmla="*/ 57852 h 4020085"/>
              <a:gd name="csX8" fmla="*/ 1793775 w 8020502"/>
              <a:gd name="csY8" fmla="*/ 25701 h 4020085"/>
              <a:gd name="csX9" fmla="*/ 1899754 w 8020502"/>
              <a:gd name="csY9" fmla="*/ 6450 h 4020085"/>
              <a:gd name="csX10" fmla="*/ 1997492 w 8020502"/>
              <a:gd name="csY10" fmla="*/ 0 h 4020085"/>
              <a:gd name="csX11" fmla="*/ 2098509 w 8020502"/>
              <a:gd name="csY11" fmla="*/ 7938 h 4020085"/>
              <a:gd name="csX12" fmla="*/ 2198136 w 8020502"/>
              <a:gd name="csY12" fmla="*/ 25701 h 4020085"/>
              <a:gd name="csX13" fmla="*/ 2296176 w 8020502"/>
              <a:gd name="csY13" fmla="*/ 56566 h 4020085"/>
              <a:gd name="csX14" fmla="*/ 2398679 w 8020502"/>
              <a:gd name="csY14" fmla="*/ 96654 h 4020085"/>
              <a:gd name="csX15" fmla="*/ 2501182 w 8020502"/>
              <a:gd name="csY15" fmla="*/ 155592 h 4020085"/>
              <a:gd name="csX16" fmla="*/ 2605171 w 8020502"/>
              <a:gd name="csY16" fmla="*/ 218006 h 4020085"/>
              <a:gd name="csX17" fmla="*/ 2695074 w 8020502"/>
              <a:gd name="csY17" fmla="*/ 291833 h 4020085"/>
              <a:gd name="csX18" fmla="*/ 2811763 w 8020502"/>
              <a:gd name="csY18" fmla="*/ 394335 h 4020085"/>
              <a:gd name="csX19" fmla="*/ 2903855 w 8020502"/>
              <a:gd name="csY19" fmla="*/ 486327 h 4020085"/>
              <a:gd name="csX20" fmla="*/ 3003082 w 8020502"/>
              <a:gd name="csY20" fmla="*/ 587241 h 4020085"/>
              <a:gd name="csX21" fmla="*/ 3097847 w 8020502"/>
              <a:gd name="csY21" fmla="*/ 702845 h 4020085"/>
              <a:gd name="csX22" fmla="*/ 3195587 w 8020502"/>
              <a:gd name="csY22" fmla="*/ 821222 h 4020085"/>
              <a:gd name="csX23" fmla="*/ 3315752 w 8020502"/>
              <a:gd name="csY23" fmla="*/ 973237 h 4020085"/>
              <a:gd name="csX24" fmla="*/ 3405855 w 8020502"/>
              <a:gd name="csY24" fmla="*/ 1094005 h 4020085"/>
              <a:gd name="csX25" fmla="*/ 3503696 w 8020502"/>
              <a:gd name="csY25" fmla="*/ 1236996 h 4020085"/>
              <a:gd name="csX26" fmla="*/ 3604712 w 8020502"/>
              <a:gd name="csY26" fmla="*/ 1391102 h 4020085"/>
              <a:gd name="csX27" fmla="*/ 3704639 w 8020502"/>
              <a:gd name="csY27" fmla="*/ 1537068 h 4020085"/>
              <a:gd name="csX28" fmla="*/ 3802179 w 8020502"/>
              <a:gd name="csY28" fmla="*/ 1694147 h 4020085"/>
              <a:gd name="csX29" fmla="*/ 3912619 w 8020502"/>
              <a:gd name="csY29" fmla="*/ 1857174 h 4020085"/>
              <a:gd name="csX30" fmla="*/ 4007585 w 8020502"/>
              <a:gd name="csY30" fmla="*/ 2008505 h 4020085"/>
              <a:gd name="csX31" fmla="*/ 4108601 w 8020502"/>
              <a:gd name="csY31" fmla="*/ 2165985 h 4020085"/>
              <a:gd name="csX32" fmla="*/ 4206340 w 8020502"/>
              <a:gd name="csY32" fmla="*/ 2321577 h 4020085"/>
              <a:gd name="csX33" fmla="*/ 4304180 w 8020502"/>
              <a:gd name="csY33" fmla="*/ 2473793 h 4020085"/>
              <a:gd name="csX34" fmla="*/ 4400433 w 8020502"/>
              <a:gd name="csY34" fmla="*/ 2626010 h 4020085"/>
              <a:gd name="csX35" fmla="*/ 4504824 w 8020502"/>
              <a:gd name="csY35" fmla="*/ 2781801 h 4020085"/>
              <a:gd name="csX36" fmla="*/ 4597801 w 8020502"/>
              <a:gd name="csY36" fmla="*/ 2911893 h 4020085"/>
              <a:gd name="csX37" fmla="*/ 4711616 w 8020502"/>
              <a:gd name="csY37" fmla="*/ 3051108 h 4020085"/>
              <a:gd name="csX38" fmla="*/ 4806281 w 8020502"/>
              <a:gd name="csY38" fmla="*/ 3187750 h 4020085"/>
              <a:gd name="csX39" fmla="*/ 4905809 w 8020502"/>
              <a:gd name="csY39" fmla="*/ 3299978 h 4020085"/>
              <a:gd name="csX40" fmla="*/ 4987775 w 8020502"/>
              <a:gd name="csY40" fmla="*/ 3407443 h 4020085"/>
              <a:gd name="csX41" fmla="*/ 5104766 w 8020502"/>
              <a:gd name="csY41" fmla="*/ 3538721 h 4020085"/>
              <a:gd name="csX42" fmla="*/ 5210843 w 8020502"/>
              <a:gd name="csY42" fmla="*/ 3632401 h 4020085"/>
              <a:gd name="csX43" fmla="*/ 5308684 w 8020502"/>
              <a:gd name="csY43" fmla="*/ 3720414 h 4020085"/>
              <a:gd name="csX44" fmla="*/ 5400174 w 8020502"/>
              <a:gd name="csY44" fmla="*/ 3794141 h 4020085"/>
              <a:gd name="csX45" fmla="*/ 5512401 w 8020502"/>
              <a:gd name="csY45" fmla="*/ 3863106 h 4020085"/>
              <a:gd name="csX46" fmla="*/ 5611829 w 8020502"/>
              <a:gd name="csY46" fmla="*/ 3917582 h 4020085"/>
              <a:gd name="csX47" fmla="*/ 5711557 w 8020502"/>
              <a:gd name="csY47" fmla="*/ 3962433 h 4020085"/>
              <a:gd name="csX48" fmla="*/ 5812573 w 8020502"/>
              <a:gd name="csY48" fmla="*/ 3991510 h 4020085"/>
              <a:gd name="csX49" fmla="*/ 5907037 w 8020502"/>
              <a:gd name="csY49" fmla="*/ 4010560 h 4020085"/>
              <a:gd name="csX50" fmla="*/ 6011227 w 8020502"/>
              <a:gd name="csY50" fmla="*/ 4020085 h 4020085"/>
              <a:gd name="csX51" fmla="*/ 6118693 w 8020502"/>
              <a:gd name="csY51" fmla="*/ 4011947 h 4020085"/>
              <a:gd name="csX52" fmla="*/ 6215146 w 8020502"/>
              <a:gd name="csY52" fmla="*/ 3994284 h 4020085"/>
              <a:gd name="csX53" fmla="*/ 6311298 w 8020502"/>
              <a:gd name="csY53" fmla="*/ 3963821 h 4020085"/>
              <a:gd name="csX54" fmla="*/ 6415689 w 8020502"/>
              <a:gd name="csY54" fmla="*/ 3920557 h 4020085"/>
              <a:gd name="csX55" fmla="*/ 6516504 w 8020502"/>
              <a:gd name="csY55" fmla="*/ 3863006 h 4020085"/>
              <a:gd name="csX56" fmla="*/ 6614645 w 8020502"/>
              <a:gd name="csY56" fmla="*/ 3795529 h 4020085"/>
              <a:gd name="csX57" fmla="*/ 6713872 w 8020502"/>
              <a:gd name="csY57" fmla="*/ 3722303 h 4020085"/>
              <a:gd name="csX58" fmla="*/ 6810124 w 8020502"/>
              <a:gd name="csY58" fmla="*/ 3636177 h 4020085"/>
              <a:gd name="csX59" fmla="*/ 6920363 w 8020502"/>
              <a:gd name="csY59" fmla="*/ 3533675 h 4020085"/>
              <a:gd name="csX60" fmla="*/ 7015430 w 8020502"/>
              <a:gd name="csY60" fmla="*/ 3431172 h 4020085"/>
              <a:gd name="csX61" fmla="*/ 7117732 w 8020502"/>
              <a:gd name="csY61" fmla="*/ 3312594 h 4020085"/>
              <a:gd name="csX62" fmla="*/ 7213683 w 8020502"/>
              <a:gd name="csY62" fmla="*/ 3191243 h 4020085"/>
              <a:gd name="csX63" fmla="*/ 7317773 w 8020502"/>
              <a:gd name="csY63" fmla="*/ 3057091 h 4020085"/>
              <a:gd name="csX64" fmla="*/ 7421562 w 8020502"/>
              <a:gd name="csY64" fmla="*/ 2912712 h 4020085"/>
              <a:gd name="csX65" fmla="*/ 7522678 w 8020502"/>
              <a:gd name="csY65" fmla="*/ 2769034 h 4020085"/>
              <a:gd name="csX66" fmla="*/ 7619031 w 8020502"/>
              <a:gd name="csY66" fmla="*/ 2626644 h 4020085"/>
              <a:gd name="csX67" fmla="*/ 7720147 w 8020502"/>
              <a:gd name="csY67" fmla="*/ 2472724 h 4020085"/>
              <a:gd name="csX68" fmla="*/ 7815696 w 8020502"/>
              <a:gd name="csY68" fmla="*/ 2333609 h 4020085"/>
              <a:gd name="csX69" fmla="*/ 7916913 w 8020502"/>
              <a:gd name="csY69" fmla="*/ 2170480 h 4020085"/>
              <a:gd name="csX70" fmla="*/ 8020502 w 8020502"/>
              <a:gd name="csY70" fmla="*/ 2015290 h 4020085"/>
              <a:gd name="csX0" fmla="*/ 0 w 8020502"/>
              <a:gd name="csY0" fmla="*/ 2011780 h 4020085"/>
              <a:gd name="csX1" fmla="*/ 493206 w 8020502"/>
              <a:gd name="csY1" fmla="*/ 1242717 h 4020085"/>
              <a:gd name="csX2" fmla="*/ 1003345 w 8020502"/>
              <a:gd name="csY2" fmla="*/ 582808 h 4020085"/>
              <a:gd name="csX3" fmla="*/ 1395334 w 8020502"/>
              <a:gd name="csY3" fmla="*/ 222539 h 4020085"/>
              <a:gd name="csX4" fmla="*/ 1497080 w 8020502"/>
              <a:gd name="csY4" fmla="*/ 158767 h 4020085"/>
              <a:gd name="csX5" fmla="*/ 1600969 w 8020502"/>
              <a:gd name="csY5" fmla="*/ 96553 h 4020085"/>
              <a:gd name="csX6" fmla="*/ 1697722 w 8020502"/>
              <a:gd name="csY6" fmla="*/ 57852 h 4020085"/>
              <a:gd name="csX7" fmla="*/ 1793775 w 8020502"/>
              <a:gd name="csY7" fmla="*/ 25701 h 4020085"/>
              <a:gd name="csX8" fmla="*/ 1899754 w 8020502"/>
              <a:gd name="csY8" fmla="*/ 6450 h 4020085"/>
              <a:gd name="csX9" fmla="*/ 1997492 w 8020502"/>
              <a:gd name="csY9" fmla="*/ 0 h 4020085"/>
              <a:gd name="csX10" fmla="*/ 2098509 w 8020502"/>
              <a:gd name="csY10" fmla="*/ 7938 h 4020085"/>
              <a:gd name="csX11" fmla="*/ 2198136 w 8020502"/>
              <a:gd name="csY11" fmla="*/ 25701 h 4020085"/>
              <a:gd name="csX12" fmla="*/ 2296176 w 8020502"/>
              <a:gd name="csY12" fmla="*/ 56566 h 4020085"/>
              <a:gd name="csX13" fmla="*/ 2398679 w 8020502"/>
              <a:gd name="csY13" fmla="*/ 96654 h 4020085"/>
              <a:gd name="csX14" fmla="*/ 2501182 w 8020502"/>
              <a:gd name="csY14" fmla="*/ 155592 h 4020085"/>
              <a:gd name="csX15" fmla="*/ 2605171 w 8020502"/>
              <a:gd name="csY15" fmla="*/ 218006 h 4020085"/>
              <a:gd name="csX16" fmla="*/ 2695074 w 8020502"/>
              <a:gd name="csY16" fmla="*/ 291833 h 4020085"/>
              <a:gd name="csX17" fmla="*/ 2811763 w 8020502"/>
              <a:gd name="csY17" fmla="*/ 394335 h 4020085"/>
              <a:gd name="csX18" fmla="*/ 2903855 w 8020502"/>
              <a:gd name="csY18" fmla="*/ 486327 h 4020085"/>
              <a:gd name="csX19" fmla="*/ 3003082 w 8020502"/>
              <a:gd name="csY19" fmla="*/ 587241 h 4020085"/>
              <a:gd name="csX20" fmla="*/ 3097847 w 8020502"/>
              <a:gd name="csY20" fmla="*/ 702845 h 4020085"/>
              <a:gd name="csX21" fmla="*/ 3195587 w 8020502"/>
              <a:gd name="csY21" fmla="*/ 821222 h 4020085"/>
              <a:gd name="csX22" fmla="*/ 3315752 w 8020502"/>
              <a:gd name="csY22" fmla="*/ 973237 h 4020085"/>
              <a:gd name="csX23" fmla="*/ 3405855 w 8020502"/>
              <a:gd name="csY23" fmla="*/ 1094005 h 4020085"/>
              <a:gd name="csX24" fmla="*/ 3503696 w 8020502"/>
              <a:gd name="csY24" fmla="*/ 1236996 h 4020085"/>
              <a:gd name="csX25" fmla="*/ 3604712 w 8020502"/>
              <a:gd name="csY25" fmla="*/ 1391102 h 4020085"/>
              <a:gd name="csX26" fmla="*/ 3704639 w 8020502"/>
              <a:gd name="csY26" fmla="*/ 1537068 h 4020085"/>
              <a:gd name="csX27" fmla="*/ 3802179 w 8020502"/>
              <a:gd name="csY27" fmla="*/ 1694147 h 4020085"/>
              <a:gd name="csX28" fmla="*/ 3912619 w 8020502"/>
              <a:gd name="csY28" fmla="*/ 1857174 h 4020085"/>
              <a:gd name="csX29" fmla="*/ 4007585 w 8020502"/>
              <a:gd name="csY29" fmla="*/ 2008505 h 4020085"/>
              <a:gd name="csX30" fmla="*/ 4108601 w 8020502"/>
              <a:gd name="csY30" fmla="*/ 2165985 h 4020085"/>
              <a:gd name="csX31" fmla="*/ 4206340 w 8020502"/>
              <a:gd name="csY31" fmla="*/ 2321577 h 4020085"/>
              <a:gd name="csX32" fmla="*/ 4304180 w 8020502"/>
              <a:gd name="csY32" fmla="*/ 2473793 h 4020085"/>
              <a:gd name="csX33" fmla="*/ 4400433 w 8020502"/>
              <a:gd name="csY33" fmla="*/ 2626010 h 4020085"/>
              <a:gd name="csX34" fmla="*/ 4504824 w 8020502"/>
              <a:gd name="csY34" fmla="*/ 2781801 h 4020085"/>
              <a:gd name="csX35" fmla="*/ 4597801 w 8020502"/>
              <a:gd name="csY35" fmla="*/ 2911893 h 4020085"/>
              <a:gd name="csX36" fmla="*/ 4711616 w 8020502"/>
              <a:gd name="csY36" fmla="*/ 3051108 h 4020085"/>
              <a:gd name="csX37" fmla="*/ 4806281 w 8020502"/>
              <a:gd name="csY37" fmla="*/ 3187750 h 4020085"/>
              <a:gd name="csX38" fmla="*/ 4905809 w 8020502"/>
              <a:gd name="csY38" fmla="*/ 3299978 h 4020085"/>
              <a:gd name="csX39" fmla="*/ 4987775 w 8020502"/>
              <a:gd name="csY39" fmla="*/ 3407443 h 4020085"/>
              <a:gd name="csX40" fmla="*/ 5104766 w 8020502"/>
              <a:gd name="csY40" fmla="*/ 3538721 h 4020085"/>
              <a:gd name="csX41" fmla="*/ 5210843 w 8020502"/>
              <a:gd name="csY41" fmla="*/ 3632401 h 4020085"/>
              <a:gd name="csX42" fmla="*/ 5308684 w 8020502"/>
              <a:gd name="csY42" fmla="*/ 3720414 h 4020085"/>
              <a:gd name="csX43" fmla="*/ 5400174 w 8020502"/>
              <a:gd name="csY43" fmla="*/ 3794141 h 4020085"/>
              <a:gd name="csX44" fmla="*/ 5512401 w 8020502"/>
              <a:gd name="csY44" fmla="*/ 3863106 h 4020085"/>
              <a:gd name="csX45" fmla="*/ 5611829 w 8020502"/>
              <a:gd name="csY45" fmla="*/ 3917582 h 4020085"/>
              <a:gd name="csX46" fmla="*/ 5711557 w 8020502"/>
              <a:gd name="csY46" fmla="*/ 3962433 h 4020085"/>
              <a:gd name="csX47" fmla="*/ 5812573 w 8020502"/>
              <a:gd name="csY47" fmla="*/ 3991510 h 4020085"/>
              <a:gd name="csX48" fmla="*/ 5907037 w 8020502"/>
              <a:gd name="csY48" fmla="*/ 4010560 h 4020085"/>
              <a:gd name="csX49" fmla="*/ 6011227 w 8020502"/>
              <a:gd name="csY49" fmla="*/ 4020085 h 4020085"/>
              <a:gd name="csX50" fmla="*/ 6118693 w 8020502"/>
              <a:gd name="csY50" fmla="*/ 4011947 h 4020085"/>
              <a:gd name="csX51" fmla="*/ 6215146 w 8020502"/>
              <a:gd name="csY51" fmla="*/ 3994284 h 4020085"/>
              <a:gd name="csX52" fmla="*/ 6311298 w 8020502"/>
              <a:gd name="csY52" fmla="*/ 3963821 h 4020085"/>
              <a:gd name="csX53" fmla="*/ 6415689 w 8020502"/>
              <a:gd name="csY53" fmla="*/ 3920557 h 4020085"/>
              <a:gd name="csX54" fmla="*/ 6516504 w 8020502"/>
              <a:gd name="csY54" fmla="*/ 3863006 h 4020085"/>
              <a:gd name="csX55" fmla="*/ 6614645 w 8020502"/>
              <a:gd name="csY55" fmla="*/ 3795529 h 4020085"/>
              <a:gd name="csX56" fmla="*/ 6713872 w 8020502"/>
              <a:gd name="csY56" fmla="*/ 3722303 h 4020085"/>
              <a:gd name="csX57" fmla="*/ 6810124 w 8020502"/>
              <a:gd name="csY57" fmla="*/ 3636177 h 4020085"/>
              <a:gd name="csX58" fmla="*/ 6920363 w 8020502"/>
              <a:gd name="csY58" fmla="*/ 3533675 h 4020085"/>
              <a:gd name="csX59" fmla="*/ 7015430 w 8020502"/>
              <a:gd name="csY59" fmla="*/ 3431172 h 4020085"/>
              <a:gd name="csX60" fmla="*/ 7117732 w 8020502"/>
              <a:gd name="csY60" fmla="*/ 3312594 h 4020085"/>
              <a:gd name="csX61" fmla="*/ 7213683 w 8020502"/>
              <a:gd name="csY61" fmla="*/ 3191243 h 4020085"/>
              <a:gd name="csX62" fmla="*/ 7317773 w 8020502"/>
              <a:gd name="csY62" fmla="*/ 3057091 h 4020085"/>
              <a:gd name="csX63" fmla="*/ 7421562 w 8020502"/>
              <a:gd name="csY63" fmla="*/ 2912712 h 4020085"/>
              <a:gd name="csX64" fmla="*/ 7522678 w 8020502"/>
              <a:gd name="csY64" fmla="*/ 2769034 h 4020085"/>
              <a:gd name="csX65" fmla="*/ 7619031 w 8020502"/>
              <a:gd name="csY65" fmla="*/ 2626644 h 4020085"/>
              <a:gd name="csX66" fmla="*/ 7720147 w 8020502"/>
              <a:gd name="csY66" fmla="*/ 2472724 h 4020085"/>
              <a:gd name="csX67" fmla="*/ 7815696 w 8020502"/>
              <a:gd name="csY67" fmla="*/ 2333609 h 4020085"/>
              <a:gd name="csX68" fmla="*/ 7916913 w 8020502"/>
              <a:gd name="csY68" fmla="*/ 2170480 h 4020085"/>
              <a:gd name="csX69" fmla="*/ 8020502 w 8020502"/>
              <a:gd name="csY6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00969 w 8020502"/>
              <a:gd name="csY4" fmla="*/ 96553 h 4020085"/>
              <a:gd name="csX5" fmla="*/ 1697722 w 8020502"/>
              <a:gd name="csY5" fmla="*/ 57852 h 4020085"/>
              <a:gd name="csX6" fmla="*/ 1793775 w 8020502"/>
              <a:gd name="csY6" fmla="*/ 25701 h 4020085"/>
              <a:gd name="csX7" fmla="*/ 1899754 w 8020502"/>
              <a:gd name="csY7" fmla="*/ 6450 h 4020085"/>
              <a:gd name="csX8" fmla="*/ 1997492 w 8020502"/>
              <a:gd name="csY8" fmla="*/ 0 h 4020085"/>
              <a:gd name="csX9" fmla="*/ 2098509 w 8020502"/>
              <a:gd name="csY9" fmla="*/ 7938 h 4020085"/>
              <a:gd name="csX10" fmla="*/ 2198136 w 8020502"/>
              <a:gd name="csY10" fmla="*/ 25701 h 4020085"/>
              <a:gd name="csX11" fmla="*/ 2296176 w 8020502"/>
              <a:gd name="csY11" fmla="*/ 56566 h 4020085"/>
              <a:gd name="csX12" fmla="*/ 2398679 w 8020502"/>
              <a:gd name="csY12" fmla="*/ 96654 h 4020085"/>
              <a:gd name="csX13" fmla="*/ 2501182 w 8020502"/>
              <a:gd name="csY13" fmla="*/ 155592 h 4020085"/>
              <a:gd name="csX14" fmla="*/ 2605171 w 8020502"/>
              <a:gd name="csY14" fmla="*/ 218006 h 4020085"/>
              <a:gd name="csX15" fmla="*/ 2695074 w 8020502"/>
              <a:gd name="csY15" fmla="*/ 291833 h 4020085"/>
              <a:gd name="csX16" fmla="*/ 2811763 w 8020502"/>
              <a:gd name="csY16" fmla="*/ 394335 h 4020085"/>
              <a:gd name="csX17" fmla="*/ 2903855 w 8020502"/>
              <a:gd name="csY17" fmla="*/ 486327 h 4020085"/>
              <a:gd name="csX18" fmla="*/ 3003082 w 8020502"/>
              <a:gd name="csY18" fmla="*/ 587241 h 4020085"/>
              <a:gd name="csX19" fmla="*/ 3097847 w 8020502"/>
              <a:gd name="csY19" fmla="*/ 702845 h 4020085"/>
              <a:gd name="csX20" fmla="*/ 3195587 w 8020502"/>
              <a:gd name="csY20" fmla="*/ 821222 h 4020085"/>
              <a:gd name="csX21" fmla="*/ 3315752 w 8020502"/>
              <a:gd name="csY21" fmla="*/ 973237 h 4020085"/>
              <a:gd name="csX22" fmla="*/ 3405855 w 8020502"/>
              <a:gd name="csY22" fmla="*/ 1094005 h 4020085"/>
              <a:gd name="csX23" fmla="*/ 3503696 w 8020502"/>
              <a:gd name="csY23" fmla="*/ 1236996 h 4020085"/>
              <a:gd name="csX24" fmla="*/ 3604712 w 8020502"/>
              <a:gd name="csY24" fmla="*/ 1391102 h 4020085"/>
              <a:gd name="csX25" fmla="*/ 3704639 w 8020502"/>
              <a:gd name="csY25" fmla="*/ 1537068 h 4020085"/>
              <a:gd name="csX26" fmla="*/ 3802179 w 8020502"/>
              <a:gd name="csY26" fmla="*/ 1694147 h 4020085"/>
              <a:gd name="csX27" fmla="*/ 3912619 w 8020502"/>
              <a:gd name="csY27" fmla="*/ 1857174 h 4020085"/>
              <a:gd name="csX28" fmla="*/ 4007585 w 8020502"/>
              <a:gd name="csY28" fmla="*/ 2008505 h 4020085"/>
              <a:gd name="csX29" fmla="*/ 4108601 w 8020502"/>
              <a:gd name="csY29" fmla="*/ 2165985 h 4020085"/>
              <a:gd name="csX30" fmla="*/ 4206340 w 8020502"/>
              <a:gd name="csY30" fmla="*/ 2321577 h 4020085"/>
              <a:gd name="csX31" fmla="*/ 4304180 w 8020502"/>
              <a:gd name="csY31" fmla="*/ 2473793 h 4020085"/>
              <a:gd name="csX32" fmla="*/ 4400433 w 8020502"/>
              <a:gd name="csY32" fmla="*/ 2626010 h 4020085"/>
              <a:gd name="csX33" fmla="*/ 4504824 w 8020502"/>
              <a:gd name="csY33" fmla="*/ 2781801 h 4020085"/>
              <a:gd name="csX34" fmla="*/ 4597801 w 8020502"/>
              <a:gd name="csY34" fmla="*/ 2911893 h 4020085"/>
              <a:gd name="csX35" fmla="*/ 4711616 w 8020502"/>
              <a:gd name="csY35" fmla="*/ 3051108 h 4020085"/>
              <a:gd name="csX36" fmla="*/ 4806281 w 8020502"/>
              <a:gd name="csY36" fmla="*/ 3187750 h 4020085"/>
              <a:gd name="csX37" fmla="*/ 4905809 w 8020502"/>
              <a:gd name="csY37" fmla="*/ 3299978 h 4020085"/>
              <a:gd name="csX38" fmla="*/ 4987775 w 8020502"/>
              <a:gd name="csY38" fmla="*/ 3407443 h 4020085"/>
              <a:gd name="csX39" fmla="*/ 5104766 w 8020502"/>
              <a:gd name="csY39" fmla="*/ 3538721 h 4020085"/>
              <a:gd name="csX40" fmla="*/ 5210843 w 8020502"/>
              <a:gd name="csY40" fmla="*/ 3632401 h 4020085"/>
              <a:gd name="csX41" fmla="*/ 5308684 w 8020502"/>
              <a:gd name="csY41" fmla="*/ 3720414 h 4020085"/>
              <a:gd name="csX42" fmla="*/ 5400174 w 8020502"/>
              <a:gd name="csY42" fmla="*/ 3794141 h 4020085"/>
              <a:gd name="csX43" fmla="*/ 5512401 w 8020502"/>
              <a:gd name="csY43" fmla="*/ 3863106 h 4020085"/>
              <a:gd name="csX44" fmla="*/ 5611829 w 8020502"/>
              <a:gd name="csY44" fmla="*/ 3917582 h 4020085"/>
              <a:gd name="csX45" fmla="*/ 5711557 w 8020502"/>
              <a:gd name="csY45" fmla="*/ 3962433 h 4020085"/>
              <a:gd name="csX46" fmla="*/ 5812573 w 8020502"/>
              <a:gd name="csY46" fmla="*/ 3991510 h 4020085"/>
              <a:gd name="csX47" fmla="*/ 5907037 w 8020502"/>
              <a:gd name="csY47" fmla="*/ 4010560 h 4020085"/>
              <a:gd name="csX48" fmla="*/ 6011227 w 8020502"/>
              <a:gd name="csY48" fmla="*/ 4020085 h 4020085"/>
              <a:gd name="csX49" fmla="*/ 6118693 w 8020502"/>
              <a:gd name="csY49" fmla="*/ 4011947 h 4020085"/>
              <a:gd name="csX50" fmla="*/ 6215146 w 8020502"/>
              <a:gd name="csY50" fmla="*/ 3994284 h 4020085"/>
              <a:gd name="csX51" fmla="*/ 6311298 w 8020502"/>
              <a:gd name="csY51" fmla="*/ 3963821 h 4020085"/>
              <a:gd name="csX52" fmla="*/ 6415689 w 8020502"/>
              <a:gd name="csY52" fmla="*/ 3920557 h 4020085"/>
              <a:gd name="csX53" fmla="*/ 6516504 w 8020502"/>
              <a:gd name="csY53" fmla="*/ 3863006 h 4020085"/>
              <a:gd name="csX54" fmla="*/ 6614645 w 8020502"/>
              <a:gd name="csY54" fmla="*/ 3795529 h 4020085"/>
              <a:gd name="csX55" fmla="*/ 6713872 w 8020502"/>
              <a:gd name="csY55" fmla="*/ 3722303 h 4020085"/>
              <a:gd name="csX56" fmla="*/ 6810124 w 8020502"/>
              <a:gd name="csY56" fmla="*/ 3636177 h 4020085"/>
              <a:gd name="csX57" fmla="*/ 6920363 w 8020502"/>
              <a:gd name="csY57" fmla="*/ 3533675 h 4020085"/>
              <a:gd name="csX58" fmla="*/ 7015430 w 8020502"/>
              <a:gd name="csY58" fmla="*/ 3431172 h 4020085"/>
              <a:gd name="csX59" fmla="*/ 7117732 w 8020502"/>
              <a:gd name="csY59" fmla="*/ 3312594 h 4020085"/>
              <a:gd name="csX60" fmla="*/ 7213683 w 8020502"/>
              <a:gd name="csY60" fmla="*/ 3191243 h 4020085"/>
              <a:gd name="csX61" fmla="*/ 7317773 w 8020502"/>
              <a:gd name="csY61" fmla="*/ 3057091 h 4020085"/>
              <a:gd name="csX62" fmla="*/ 7421562 w 8020502"/>
              <a:gd name="csY62" fmla="*/ 2912712 h 4020085"/>
              <a:gd name="csX63" fmla="*/ 7522678 w 8020502"/>
              <a:gd name="csY63" fmla="*/ 2769034 h 4020085"/>
              <a:gd name="csX64" fmla="*/ 7619031 w 8020502"/>
              <a:gd name="csY64" fmla="*/ 2626644 h 4020085"/>
              <a:gd name="csX65" fmla="*/ 7720147 w 8020502"/>
              <a:gd name="csY65" fmla="*/ 2472724 h 4020085"/>
              <a:gd name="csX66" fmla="*/ 7815696 w 8020502"/>
              <a:gd name="csY66" fmla="*/ 2333609 h 4020085"/>
              <a:gd name="csX67" fmla="*/ 7916913 w 8020502"/>
              <a:gd name="csY67" fmla="*/ 2170480 h 4020085"/>
              <a:gd name="csX68" fmla="*/ 8020502 w 8020502"/>
              <a:gd name="csY6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793775 w 8020502"/>
              <a:gd name="csY5" fmla="*/ 25701 h 4020085"/>
              <a:gd name="csX6" fmla="*/ 1899754 w 8020502"/>
              <a:gd name="csY6" fmla="*/ 6450 h 4020085"/>
              <a:gd name="csX7" fmla="*/ 1997492 w 8020502"/>
              <a:gd name="csY7" fmla="*/ 0 h 4020085"/>
              <a:gd name="csX8" fmla="*/ 2098509 w 8020502"/>
              <a:gd name="csY8" fmla="*/ 7938 h 4020085"/>
              <a:gd name="csX9" fmla="*/ 2198136 w 8020502"/>
              <a:gd name="csY9" fmla="*/ 25701 h 4020085"/>
              <a:gd name="csX10" fmla="*/ 2296176 w 8020502"/>
              <a:gd name="csY10" fmla="*/ 56566 h 4020085"/>
              <a:gd name="csX11" fmla="*/ 2398679 w 8020502"/>
              <a:gd name="csY11" fmla="*/ 96654 h 4020085"/>
              <a:gd name="csX12" fmla="*/ 2501182 w 8020502"/>
              <a:gd name="csY12" fmla="*/ 155592 h 4020085"/>
              <a:gd name="csX13" fmla="*/ 2605171 w 8020502"/>
              <a:gd name="csY13" fmla="*/ 218006 h 4020085"/>
              <a:gd name="csX14" fmla="*/ 2695074 w 8020502"/>
              <a:gd name="csY14" fmla="*/ 291833 h 4020085"/>
              <a:gd name="csX15" fmla="*/ 2811763 w 8020502"/>
              <a:gd name="csY15" fmla="*/ 394335 h 4020085"/>
              <a:gd name="csX16" fmla="*/ 2903855 w 8020502"/>
              <a:gd name="csY16" fmla="*/ 486327 h 4020085"/>
              <a:gd name="csX17" fmla="*/ 3003082 w 8020502"/>
              <a:gd name="csY17" fmla="*/ 587241 h 4020085"/>
              <a:gd name="csX18" fmla="*/ 3097847 w 8020502"/>
              <a:gd name="csY18" fmla="*/ 702845 h 4020085"/>
              <a:gd name="csX19" fmla="*/ 3195587 w 8020502"/>
              <a:gd name="csY19" fmla="*/ 821222 h 4020085"/>
              <a:gd name="csX20" fmla="*/ 3315752 w 8020502"/>
              <a:gd name="csY20" fmla="*/ 973237 h 4020085"/>
              <a:gd name="csX21" fmla="*/ 3405855 w 8020502"/>
              <a:gd name="csY21" fmla="*/ 1094005 h 4020085"/>
              <a:gd name="csX22" fmla="*/ 3503696 w 8020502"/>
              <a:gd name="csY22" fmla="*/ 1236996 h 4020085"/>
              <a:gd name="csX23" fmla="*/ 3604712 w 8020502"/>
              <a:gd name="csY23" fmla="*/ 1391102 h 4020085"/>
              <a:gd name="csX24" fmla="*/ 3704639 w 8020502"/>
              <a:gd name="csY24" fmla="*/ 1537068 h 4020085"/>
              <a:gd name="csX25" fmla="*/ 3802179 w 8020502"/>
              <a:gd name="csY25" fmla="*/ 1694147 h 4020085"/>
              <a:gd name="csX26" fmla="*/ 3912619 w 8020502"/>
              <a:gd name="csY26" fmla="*/ 1857174 h 4020085"/>
              <a:gd name="csX27" fmla="*/ 4007585 w 8020502"/>
              <a:gd name="csY27" fmla="*/ 2008505 h 4020085"/>
              <a:gd name="csX28" fmla="*/ 4108601 w 8020502"/>
              <a:gd name="csY28" fmla="*/ 2165985 h 4020085"/>
              <a:gd name="csX29" fmla="*/ 4206340 w 8020502"/>
              <a:gd name="csY29" fmla="*/ 2321577 h 4020085"/>
              <a:gd name="csX30" fmla="*/ 4304180 w 8020502"/>
              <a:gd name="csY30" fmla="*/ 2473793 h 4020085"/>
              <a:gd name="csX31" fmla="*/ 4400433 w 8020502"/>
              <a:gd name="csY31" fmla="*/ 2626010 h 4020085"/>
              <a:gd name="csX32" fmla="*/ 4504824 w 8020502"/>
              <a:gd name="csY32" fmla="*/ 2781801 h 4020085"/>
              <a:gd name="csX33" fmla="*/ 4597801 w 8020502"/>
              <a:gd name="csY33" fmla="*/ 2911893 h 4020085"/>
              <a:gd name="csX34" fmla="*/ 4711616 w 8020502"/>
              <a:gd name="csY34" fmla="*/ 3051108 h 4020085"/>
              <a:gd name="csX35" fmla="*/ 4806281 w 8020502"/>
              <a:gd name="csY35" fmla="*/ 3187750 h 4020085"/>
              <a:gd name="csX36" fmla="*/ 4905809 w 8020502"/>
              <a:gd name="csY36" fmla="*/ 3299978 h 4020085"/>
              <a:gd name="csX37" fmla="*/ 4987775 w 8020502"/>
              <a:gd name="csY37" fmla="*/ 3407443 h 4020085"/>
              <a:gd name="csX38" fmla="*/ 5104766 w 8020502"/>
              <a:gd name="csY38" fmla="*/ 3538721 h 4020085"/>
              <a:gd name="csX39" fmla="*/ 5210843 w 8020502"/>
              <a:gd name="csY39" fmla="*/ 3632401 h 4020085"/>
              <a:gd name="csX40" fmla="*/ 5308684 w 8020502"/>
              <a:gd name="csY40" fmla="*/ 3720414 h 4020085"/>
              <a:gd name="csX41" fmla="*/ 5400174 w 8020502"/>
              <a:gd name="csY41" fmla="*/ 3794141 h 4020085"/>
              <a:gd name="csX42" fmla="*/ 5512401 w 8020502"/>
              <a:gd name="csY42" fmla="*/ 3863106 h 4020085"/>
              <a:gd name="csX43" fmla="*/ 5611829 w 8020502"/>
              <a:gd name="csY43" fmla="*/ 3917582 h 4020085"/>
              <a:gd name="csX44" fmla="*/ 5711557 w 8020502"/>
              <a:gd name="csY44" fmla="*/ 3962433 h 4020085"/>
              <a:gd name="csX45" fmla="*/ 5812573 w 8020502"/>
              <a:gd name="csY45" fmla="*/ 3991510 h 4020085"/>
              <a:gd name="csX46" fmla="*/ 5907037 w 8020502"/>
              <a:gd name="csY46" fmla="*/ 4010560 h 4020085"/>
              <a:gd name="csX47" fmla="*/ 6011227 w 8020502"/>
              <a:gd name="csY47" fmla="*/ 4020085 h 4020085"/>
              <a:gd name="csX48" fmla="*/ 6118693 w 8020502"/>
              <a:gd name="csY48" fmla="*/ 4011947 h 4020085"/>
              <a:gd name="csX49" fmla="*/ 6215146 w 8020502"/>
              <a:gd name="csY49" fmla="*/ 3994284 h 4020085"/>
              <a:gd name="csX50" fmla="*/ 6311298 w 8020502"/>
              <a:gd name="csY50" fmla="*/ 3963821 h 4020085"/>
              <a:gd name="csX51" fmla="*/ 6415689 w 8020502"/>
              <a:gd name="csY51" fmla="*/ 3920557 h 4020085"/>
              <a:gd name="csX52" fmla="*/ 6516504 w 8020502"/>
              <a:gd name="csY52" fmla="*/ 3863006 h 4020085"/>
              <a:gd name="csX53" fmla="*/ 6614645 w 8020502"/>
              <a:gd name="csY53" fmla="*/ 3795529 h 4020085"/>
              <a:gd name="csX54" fmla="*/ 6713872 w 8020502"/>
              <a:gd name="csY54" fmla="*/ 3722303 h 4020085"/>
              <a:gd name="csX55" fmla="*/ 6810124 w 8020502"/>
              <a:gd name="csY55" fmla="*/ 3636177 h 4020085"/>
              <a:gd name="csX56" fmla="*/ 6920363 w 8020502"/>
              <a:gd name="csY56" fmla="*/ 3533675 h 4020085"/>
              <a:gd name="csX57" fmla="*/ 7015430 w 8020502"/>
              <a:gd name="csY57" fmla="*/ 3431172 h 4020085"/>
              <a:gd name="csX58" fmla="*/ 7117732 w 8020502"/>
              <a:gd name="csY58" fmla="*/ 3312594 h 4020085"/>
              <a:gd name="csX59" fmla="*/ 7213683 w 8020502"/>
              <a:gd name="csY59" fmla="*/ 3191243 h 4020085"/>
              <a:gd name="csX60" fmla="*/ 7317773 w 8020502"/>
              <a:gd name="csY60" fmla="*/ 3057091 h 4020085"/>
              <a:gd name="csX61" fmla="*/ 7421562 w 8020502"/>
              <a:gd name="csY61" fmla="*/ 2912712 h 4020085"/>
              <a:gd name="csX62" fmla="*/ 7522678 w 8020502"/>
              <a:gd name="csY62" fmla="*/ 2769034 h 4020085"/>
              <a:gd name="csX63" fmla="*/ 7619031 w 8020502"/>
              <a:gd name="csY63" fmla="*/ 2626644 h 4020085"/>
              <a:gd name="csX64" fmla="*/ 7720147 w 8020502"/>
              <a:gd name="csY64" fmla="*/ 2472724 h 4020085"/>
              <a:gd name="csX65" fmla="*/ 7815696 w 8020502"/>
              <a:gd name="csY65" fmla="*/ 2333609 h 4020085"/>
              <a:gd name="csX66" fmla="*/ 7916913 w 8020502"/>
              <a:gd name="csY66" fmla="*/ 2170480 h 4020085"/>
              <a:gd name="csX67" fmla="*/ 8020502 w 8020502"/>
              <a:gd name="csY6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697722 w 8020502"/>
              <a:gd name="csY4" fmla="*/ 57852 h 4020085"/>
              <a:gd name="csX5" fmla="*/ 1899754 w 8020502"/>
              <a:gd name="csY5" fmla="*/ 6450 h 4020085"/>
              <a:gd name="csX6" fmla="*/ 1997492 w 8020502"/>
              <a:gd name="csY6" fmla="*/ 0 h 4020085"/>
              <a:gd name="csX7" fmla="*/ 2098509 w 8020502"/>
              <a:gd name="csY7" fmla="*/ 7938 h 4020085"/>
              <a:gd name="csX8" fmla="*/ 2198136 w 8020502"/>
              <a:gd name="csY8" fmla="*/ 25701 h 4020085"/>
              <a:gd name="csX9" fmla="*/ 2296176 w 8020502"/>
              <a:gd name="csY9" fmla="*/ 56566 h 4020085"/>
              <a:gd name="csX10" fmla="*/ 2398679 w 8020502"/>
              <a:gd name="csY10" fmla="*/ 96654 h 4020085"/>
              <a:gd name="csX11" fmla="*/ 2501182 w 8020502"/>
              <a:gd name="csY11" fmla="*/ 155592 h 4020085"/>
              <a:gd name="csX12" fmla="*/ 2605171 w 8020502"/>
              <a:gd name="csY12" fmla="*/ 218006 h 4020085"/>
              <a:gd name="csX13" fmla="*/ 2695074 w 8020502"/>
              <a:gd name="csY13" fmla="*/ 291833 h 4020085"/>
              <a:gd name="csX14" fmla="*/ 2811763 w 8020502"/>
              <a:gd name="csY14" fmla="*/ 394335 h 4020085"/>
              <a:gd name="csX15" fmla="*/ 2903855 w 8020502"/>
              <a:gd name="csY15" fmla="*/ 486327 h 4020085"/>
              <a:gd name="csX16" fmla="*/ 3003082 w 8020502"/>
              <a:gd name="csY16" fmla="*/ 587241 h 4020085"/>
              <a:gd name="csX17" fmla="*/ 3097847 w 8020502"/>
              <a:gd name="csY17" fmla="*/ 702845 h 4020085"/>
              <a:gd name="csX18" fmla="*/ 3195587 w 8020502"/>
              <a:gd name="csY18" fmla="*/ 821222 h 4020085"/>
              <a:gd name="csX19" fmla="*/ 3315752 w 8020502"/>
              <a:gd name="csY19" fmla="*/ 973237 h 4020085"/>
              <a:gd name="csX20" fmla="*/ 3405855 w 8020502"/>
              <a:gd name="csY20" fmla="*/ 1094005 h 4020085"/>
              <a:gd name="csX21" fmla="*/ 3503696 w 8020502"/>
              <a:gd name="csY21" fmla="*/ 1236996 h 4020085"/>
              <a:gd name="csX22" fmla="*/ 3604712 w 8020502"/>
              <a:gd name="csY22" fmla="*/ 1391102 h 4020085"/>
              <a:gd name="csX23" fmla="*/ 3704639 w 8020502"/>
              <a:gd name="csY23" fmla="*/ 1537068 h 4020085"/>
              <a:gd name="csX24" fmla="*/ 3802179 w 8020502"/>
              <a:gd name="csY24" fmla="*/ 1694147 h 4020085"/>
              <a:gd name="csX25" fmla="*/ 3912619 w 8020502"/>
              <a:gd name="csY25" fmla="*/ 1857174 h 4020085"/>
              <a:gd name="csX26" fmla="*/ 4007585 w 8020502"/>
              <a:gd name="csY26" fmla="*/ 2008505 h 4020085"/>
              <a:gd name="csX27" fmla="*/ 4108601 w 8020502"/>
              <a:gd name="csY27" fmla="*/ 2165985 h 4020085"/>
              <a:gd name="csX28" fmla="*/ 4206340 w 8020502"/>
              <a:gd name="csY28" fmla="*/ 2321577 h 4020085"/>
              <a:gd name="csX29" fmla="*/ 4304180 w 8020502"/>
              <a:gd name="csY29" fmla="*/ 2473793 h 4020085"/>
              <a:gd name="csX30" fmla="*/ 4400433 w 8020502"/>
              <a:gd name="csY30" fmla="*/ 2626010 h 4020085"/>
              <a:gd name="csX31" fmla="*/ 4504824 w 8020502"/>
              <a:gd name="csY31" fmla="*/ 2781801 h 4020085"/>
              <a:gd name="csX32" fmla="*/ 4597801 w 8020502"/>
              <a:gd name="csY32" fmla="*/ 2911893 h 4020085"/>
              <a:gd name="csX33" fmla="*/ 4711616 w 8020502"/>
              <a:gd name="csY33" fmla="*/ 3051108 h 4020085"/>
              <a:gd name="csX34" fmla="*/ 4806281 w 8020502"/>
              <a:gd name="csY34" fmla="*/ 3187750 h 4020085"/>
              <a:gd name="csX35" fmla="*/ 4905809 w 8020502"/>
              <a:gd name="csY35" fmla="*/ 3299978 h 4020085"/>
              <a:gd name="csX36" fmla="*/ 4987775 w 8020502"/>
              <a:gd name="csY36" fmla="*/ 3407443 h 4020085"/>
              <a:gd name="csX37" fmla="*/ 5104766 w 8020502"/>
              <a:gd name="csY37" fmla="*/ 3538721 h 4020085"/>
              <a:gd name="csX38" fmla="*/ 5210843 w 8020502"/>
              <a:gd name="csY38" fmla="*/ 3632401 h 4020085"/>
              <a:gd name="csX39" fmla="*/ 5308684 w 8020502"/>
              <a:gd name="csY39" fmla="*/ 3720414 h 4020085"/>
              <a:gd name="csX40" fmla="*/ 5400174 w 8020502"/>
              <a:gd name="csY40" fmla="*/ 3794141 h 4020085"/>
              <a:gd name="csX41" fmla="*/ 5512401 w 8020502"/>
              <a:gd name="csY41" fmla="*/ 3863106 h 4020085"/>
              <a:gd name="csX42" fmla="*/ 5611829 w 8020502"/>
              <a:gd name="csY42" fmla="*/ 3917582 h 4020085"/>
              <a:gd name="csX43" fmla="*/ 5711557 w 8020502"/>
              <a:gd name="csY43" fmla="*/ 3962433 h 4020085"/>
              <a:gd name="csX44" fmla="*/ 5812573 w 8020502"/>
              <a:gd name="csY44" fmla="*/ 3991510 h 4020085"/>
              <a:gd name="csX45" fmla="*/ 5907037 w 8020502"/>
              <a:gd name="csY45" fmla="*/ 4010560 h 4020085"/>
              <a:gd name="csX46" fmla="*/ 6011227 w 8020502"/>
              <a:gd name="csY46" fmla="*/ 4020085 h 4020085"/>
              <a:gd name="csX47" fmla="*/ 6118693 w 8020502"/>
              <a:gd name="csY47" fmla="*/ 4011947 h 4020085"/>
              <a:gd name="csX48" fmla="*/ 6215146 w 8020502"/>
              <a:gd name="csY48" fmla="*/ 3994284 h 4020085"/>
              <a:gd name="csX49" fmla="*/ 6311298 w 8020502"/>
              <a:gd name="csY49" fmla="*/ 3963821 h 4020085"/>
              <a:gd name="csX50" fmla="*/ 6415689 w 8020502"/>
              <a:gd name="csY50" fmla="*/ 3920557 h 4020085"/>
              <a:gd name="csX51" fmla="*/ 6516504 w 8020502"/>
              <a:gd name="csY51" fmla="*/ 3863006 h 4020085"/>
              <a:gd name="csX52" fmla="*/ 6614645 w 8020502"/>
              <a:gd name="csY52" fmla="*/ 3795529 h 4020085"/>
              <a:gd name="csX53" fmla="*/ 6713872 w 8020502"/>
              <a:gd name="csY53" fmla="*/ 3722303 h 4020085"/>
              <a:gd name="csX54" fmla="*/ 6810124 w 8020502"/>
              <a:gd name="csY54" fmla="*/ 3636177 h 4020085"/>
              <a:gd name="csX55" fmla="*/ 6920363 w 8020502"/>
              <a:gd name="csY55" fmla="*/ 3533675 h 4020085"/>
              <a:gd name="csX56" fmla="*/ 7015430 w 8020502"/>
              <a:gd name="csY56" fmla="*/ 3431172 h 4020085"/>
              <a:gd name="csX57" fmla="*/ 7117732 w 8020502"/>
              <a:gd name="csY57" fmla="*/ 3312594 h 4020085"/>
              <a:gd name="csX58" fmla="*/ 7213683 w 8020502"/>
              <a:gd name="csY58" fmla="*/ 3191243 h 4020085"/>
              <a:gd name="csX59" fmla="*/ 7317773 w 8020502"/>
              <a:gd name="csY59" fmla="*/ 3057091 h 4020085"/>
              <a:gd name="csX60" fmla="*/ 7421562 w 8020502"/>
              <a:gd name="csY60" fmla="*/ 2912712 h 4020085"/>
              <a:gd name="csX61" fmla="*/ 7522678 w 8020502"/>
              <a:gd name="csY61" fmla="*/ 2769034 h 4020085"/>
              <a:gd name="csX62" fmla="*/ 7619031 w 8020502"/>
              <a:gd name="csY62" fmla="*/ 2626644 h 4020085"/>
              <a:gd name="csX63" fmla="*/ 7720147 w 8020502"/>
              <a:gd name="csY63" fmla="*/ 2472724 h 4020085"/>
              <a:gd name="csX64" fmla="*/ 7815696 w 8020502"/>
              <a:gd name="csY64" fmla="*/ 2333609 h 4020085"/>
              <a:gd name="csX65" fmla="*/ 7916913 w 8020502"/>
              <a:gd name="csY65" fmla="*/ 2170480 h 4020085"/>
              <a:gd name="csX66" fmla="*/ 8020502 w 8020502"/>
              <a:gd name="csY6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899754 w 8020502"/>
              <a:gd name="csY4" fmla="*/ 6450 h 4020085"/>
              <a:gd name="csX5" fmla="*/ 1997492 w 8020502"/>
              <a:gd name="csY5" fmla="*/ 0 h 4020085"/>
              <a:gd name="csX6" fmla="*/ 2098509 w 8020502"/>
              <a:gd name="csY6" fmla="*/ 7938 h 4020085"/>
              <a:gd name="csX7" fmla="*/ 2198136 w 8020502"/>
              <a:gd name="csY7" fmla="*/ 25701 h 4020085"/>
              <a:gd name="csX8" fmla="*/ 2296176 w 8020502"/>
              <a:gd name="csY8" fmla="*/ 56566 h 4020085"/>
              <a:gd name="csX9" fmla="*/ 2398679 w 8020502"/>
              <a:gd name="csY9" fmla="*/ 96654 h 4020085"/>
              <a:gd name="csX10" fmla="*/ 2501182 w 8020502"/>
              <a:gd name="csY10" fmla="*/ 155592 h 4020085"/>
              <a:gd name="csX11" fmla="*/ 2605171 w 8020502"/>
              <a:gd name="csY11" fmla="*/ 218006 h 4020085"/>
              <a:gd name="csX12" fmla="*/ 2695074 w 8020502"/>
              <a:gd name="csY12" fmla="*/ 291833 h 4020085"/>
              <a:gd name="csX13" fmla="*/ 2811763 w 8020502"/>
              <a:gd name="csY13" fmla="*/ 394335 h 4020085"/>
              <a:gd name="csX14" fmla="*/ 2903855 w 8020502"/>
              <a:gd name="csY14" fmla="*/ 486327 h 4020085"/>
              <a:gd name="csX15" fmla="*/ 3003082 w 8020502"/>
              <a:gd name="csY15" fmla="*/ 587241 h 4020085"/>
              <a:gd name="csX16" fmla="*/ 3097847 w 8020502"/>
              <a:gd name="csY16" fmla="*/ 702845 h 4020085"/>
              <a:gd name="csX17" fmla="*/ 3195587 w 8020502"/>
              <a:gd name="csY17" fmla="*/ 821222 h 4020085"/>
              <a:gd name="csX18" fmla="*/ 3315752 w 8020502"/>
              <a:gd name="csY18" fmla="*/ 973237 h 4020085"/>
              <a:gd name="csX19" fmla="*/ 3405855 w 8020502"/>
              <a:gd name="csY19" fmla="*/ 1094005 h 4020085"/>
              <a:gd name="csX20" fmla="*/ 3503696 w 8020502"/>
              <a:gd name="csY20" fmla="*/ 1236996 h 4020085"/>
              <a:gd name="csX21" fmla="*/ 3604712 w 8020502"/>
              <a:gd name="csY21" fmla="*/ 1391102 h 4020085"/>
              <a:gd name="csX22" fmla="*/ 3704639 w 8020502"/>
              <a:gd name="csY22" fmla="*/ 1537068 h 4020085"/>
              <a:gd name="csX23" fmla="*/ 3802179 w 8020502"/>
              <a:gd name="csY23" fmla="*/ 1694147 h 4020085"/>
              <a:gd name="csX24" fmla="*/ 3912619 w 8020502"/>
              <a:gd name="csY24" fmla="*/ 1857174 h 4020085"/>
              <a:gd name="csX25" fmla="*/ 4007585 w 8020502"/>
              <a:gd name="csY25" fmla="*/ 2008505 h 4020085"/>
              <a:gd name="csX26" fmla="*/ 4108601 w 8020502"/>
              <a:gd name="csY26" fmla="*/ 2165985 h 4020085"/>
              <a:gd name="csX27" fmla="*/ 4206340 w 8020502"/>
              <a:gd name="csY27" fmla="*/ 2321577 h 4020085"/>
              <a:gd name="csX28" fmla="*/ 4304180 w 8020502"/>
              <a:gd name="csY28" fmla="*/ 2473793 h 4020085"/>
              <a:gd name="csX29" fmla="*/ 4400433 w 8020502"/>
              <a:gd name="csY29" fmla="*/ 2626010 h 4020085"/>
              <a:gd name="csX30" fmla="*/ 4504824 w 8020502"/>
              <a:gd name="csY30" fmla="*/ 2781801 h 4020085"/>
              <a:gd name="csX31" fmla="*/ 4597801 w 8020502"/>
              <a:gd name="csY31" fmla="*/ 2911893 h 4020085"/>
              <a:gd name="csX32" fmla="*/ 4711616 w 8020502"/>
              <a:gd name="csY32" fmla="*/ 3051108 h 4020085"/>
              <a:gd name="csX33" fmla="*/ 4806281 w 8020502"/>
              <a:gd name="csY33" fmla="*/ 3187750 h 4020085"/>
              <a:gd name="csX34" fmla="*/ 4905809 w 8020502"/>
              <a:gd name="csY34" fmla="*/ 3299978 h 4020085"/>
              <a:gd name="csX35" fmla="*/ 4987775 w 8020502"/>
              <a:gd name="csY35" fmla="*/ 3407443 h 4020085"/>
              <a:gd name="csX36" fmla="*/ 5104766 w 8020502"/>
              <a:gd name="csY36" fmla="*/ 3538721 h 4020085"/>
              <a:gd name="csX37" fmla="*/ 5210843 w 8020502"/>
              <a:gd name="csY37" fmla="*/ 3632401 h 4020085"/>
              <a:gd name="csX38" fmla="*/ 5308684 w 8020502"/>
              <a:gd name="csY38" fmla="*/ 3720414 h 4020085"/>
              <a:gd name="csX39" fmla="*/ 5400174 w 8020502"/>
              <a:gd name="csY39" fmla="*/ 3794141 h 4020085"/>
              <a:gd name="csX40" fmla="*/ 5512401 w 8020502"/>
              <a:gd name="csY40" fmla="*/ 3863106 h 4020085"/>
              <a:gd name="csX41" fmla="*/ 5611829 w 8020502"/>
              <a:gd name="csY41" fmla="*/ 3917582 h 4020085"/>
              <a:gd name="csX42" fmla="*/ 5711557 w 8020502"/>
              <a:gd name="csY42" fmla="*/ 3962433 h 4020085"/>
              <a:gd name="csX43" fmla="*/ 5812573 w 8020502"/>
              <a:gd name="csY43" fmla="*/ 3991510 h 4020085"/>
              <a:gd name="csX44" fmla="*/ 5907037 w 8020502"/>
              <a:gd name="csY44" fmla="*/ 4010560 h 4020085"/>
              <a:gd name="csX45" fmla="*/ 6011227 w 8020502"/>
              <a:gd name="csY45" fmla="*/ 4020085 h 4020085"/>
              <a:gd name="csX46" fmla="*/ 6118693 w 8020502"/>
              <a:gd name="csY46" fmla="*/ 4011947 h 4020085"/>
              <a:gd name="csX47" fmla="*/ 6215146 w 8020502"/>
              <a:gd name="csY47" fmla="*/ 3994284 h 4020085"/>
              <a:gd name="csX48" fmla="*/ 6311298 w 8020502"/>
              <a:gd name="csY48" fmla="*/ 3963821 h 4020085"/>
              <a:gd name="csX49" fmla="*/ 6415689 w 8020502"/>
              <a:gd name="csY49" fmla="*/ 3920557 h 4020085"/>
              <a:gd name="csX50" fmla="*/ 6516504 w 8020502"/>
              <a:gd name="csY50" fmla="*/ 3863006 h 4020085"/>
              <a:gd name="csX51" fmla="*/ 6614645 w 8020502"/>
              <a:gd name="csY51" fmla="*/ 3795529 h 4020085"/>
              <a:gd name="csX52" fmla="*/ 6713872 w 8020502"/>
              <a:gd name="csY52" fmla="*/ 3722303 h 4020085"/>
              <a:gd name="csX53" fmla="*/ 6810124 w 8020502"/>
              <a:gd name="csY53" fmla="*/ 3636177 h 4020085"/>
              <a:gd name="csX54" fmla="*/ 6920363 w 8020502"/>
              <a:gd name="csY54" fmla="*/ 3533675 h 4020085"/>
              <a:gd name="csX55" fmla="*/ 7015430 w 8020502"/>
              <a:gd name="csY55" fmla="*/ 3431172 h 4020085"/>
              <a:gd name="csX56" fmla="*/ 7117732 w 8020502"/>
              <a:gd name="csY56" fmla="*/ 3312594 h 4020085"/>
              <a:gd name="csX57" fmla="*/ 7213683 w 8020502"/>
              <a:gd name="csY57" fmla="*/ 3191243 h 4020085"/>
              <a:gd name="csX58" fmla="*/ 7317773 w 8020502"/>
              <a:gd name="csY58" fmla="*/ 3057091 h 4020085"/>
              <a:gd name="csX59" fmla="*/ 7421562 w 8020502"/>
              <a:gd name="csY59" fmla="*/ 2912712 h 4020085"/>
              <a:gd name="csX60" fmla="*/ 7522678 w 8020502"/>
              <a:gd name="csY60" fmla="*/ 2769034 h 4020085"/>
              <a:gd name="csX61" fmla="*/ 7619031 w 8020502"/>
              <a:gd name="csY61" fmla="*/ 2626644 h 4020085"/>
              <a:gd name="csX62" fmla="*/ 7720147 w 8020502"/>
              <a:gd name="csY62" fmla="*/ 2472724 h 4020085"/>
              <a:gd name="csX63" fmla="*/ 7815696 w 8020502"/>
              <a:gd name="csY63" fmla="*/ 2333609 h 4020085"/>
              <a:gd name="csX64" fmla="*/ 7916913 w 8020502"/>
              <a:gd name="csY64" fmla="*/ 2170480 h 4020085"/>
              <a:gd name="csX65" fmla="*/ 8020502 w 8020502"/>
              <a:gd name="csY6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098509 w 8020502"/>
              <a:gd name="csY5" fmla="*/ 7938 h 4020085"/>
              <a:gd name="csX6" fmla="*/ 2198136 w 8020502"/>
              <a:gd name="csY6" fmla="*/ 25701 h 4020085"/>
              <a:gd name="csX7" fmla="*/ 2296176 w 8020502"/>
              <a:gd name="csY7" fmla="*/ 56566 h 4020085"/>
              <a:gd name="csX8" fmla="*/ 2398679 w 8020502"/>
              <a:gd name="csY8" fmla="*/ 96654 h 4020085"/>
              <a:gd name="csX9" fmla="*/ 2501182 w 8020502"/>
              <a:gd name="csY9" fmla="*/ 155592 h 4020085"/>
              <a:gd name="csX10" fmla="*/ 2605171 w 8020502"/>
              <a:gd name="csY10" fmla="*/ 218006 h 4020085"/>
              <a:gd name="csX11" fmla="*/ 2695074 w 8020502"/>
              <a:gd name="csY11" fmla="*/ 291833 h 4020085"/>
              <a:gd name="csX12" fmla="*/ 2811763 w 8020502"/>
              <a:gd name="csY12" fmla="*/ 394335 h 4020085"/>
              <a:gd name="csX13" fmla="*/ 2903855 w 8020502"/>
              <a:gd name="csY13" fmla="*/ 486327 h 4020085"/>
              <a:gd name="csX14" fmla="*/ 3003082 w 8020502"/>
              <a:gd name="csY14" fmla="*/ 587241 h 4020085"/>
              <a:gd name="csX15" fmla="*/ 3097847 w 8020502"/>
              <a:gd name="csY15" fmla="*/ 702845 h 4020085"/>
              <a:gd name="csX16" fmla="*/ 3195587 w 8020502"/>
              <a:gd name="csY16" fmla="*/ 821222 h 4020085"/>
              <a:gd name="csX17" fmla="*/ 3315752 w 8020502"/>
              <a:gd name="csY17" fmla="*/ 973237 h 4020085"/>
              <a:gd name="csX18" fmla="*/ 3405855 w 8020502"/>
              <a:gd name="csY18" fmla="*/ 1094005 h 4020085"/>
              <a:gd name="csX19" fmla="*/ 3503696 w 8020502"/>
              <a:gd name="csY19" fmla="*/ 1236996 h 4020085"/>
              <a:gd name="csX20" fmla="*/ 3604712 w 8020502"/>
              <a:gd name="csY20" fmla="*/ 1391102 h 4020085"/>
              <a:gd name="csX21" fmla="*/ 3704639 w 8020502"/>
              <a:gd name="csY21" fmla="*/ 1537068 h 4020085"/>
              <a:gd name="csX22" fmla="*/ 3802179 w 8020502"/>
              <a:gd name="csY22" fmla="*/ 1694147 h 4020085"/>
              <a:gd name="csX23" fmla="*/ 3912619 w 8020502"/>
              <a:gd name="csY23" fmla="*/ 1857174 h 4020085"/>
              <a:gd name="csX24" fmla="*/ 4007585 w 8020502"/>
              <a:gd name="csY24" fmla="*/ 2008505 h 4020085"/>
              <a:gd name="csX25" fmla="*/ 4108601 w 8020502"/>
              <a:gd name="csY25" fmla="*/ 2165985 h 4020085"/>
              <a:gd name="csX26" fmla="*/ 4206340 w 8020502"/>
              <a:gd name="csY26" fmla="*/ 2321577 h 4020085"/>
              <a:gd name="csX27" fmla="*/ 4304180 w 8020502"/>
              <a:gd name="csY27" fmla="*/ 2473793 h 4020085"/>
              <a:gd name="csX28" fmla="*/ 4400433 w 8020502"/>
              <a:gd name="csY28" fmla="*/ 2626010 h 4020085"/>
              <a:gd name="csX29" fmla="*/ 4504824 w 8020502"/>
              <a:gd name="csY29" fmla="*/ 2781801 h 4020085"/>
              <a:gd name="csX30" fmla="*/ 4597801 w 8020502"/>
              <a:gd name="csY30" fmla="*/ 2911893 h 4020085"/>
              <a:gd name="csX31" fmla="*/ 4711616 w 8020502"/>
              <a:gd name="csY31" fmla="*/ 3051108 h 4020085"/>
              <a:gd name="csX32" fmla="*/ 4806281 w 8020502"/>
              <a:gd name="csY32" fmla="*/ 3187750 h 4020085"/>
              <a:gd name="csX33" fmla="*/ 4905809 w 8020502"/>
              <a:gd name="csY33" fmla="*/ 3299978 h 4020085"/>
              <a:gd name="csX34" fmla="*/ 4987775 w 8020502"/>
              <a:gd name="csY34" fmla="*/ 3407443 h 4020085"/>
              <a:gd name="csX35" fmla="*/ 5104766 w 8020502"/>
              <a:gd name="csY35" fmla="*/ 3538721 h 4020085"/>
              <a:gd name="csX36" fmla="*/ 5210843 w 8020502"/>
              <a:gd name="csY36" fmla="*/ 3632401 h 4020085"/>
              <a:gd name="csX37" fmla="*/ 5308684 w 8020502"/>
              <a:gd name="csY37" fmla="*/ 3720414 h 4020085"/>
              <a:gd name="csX38" fmla="*/ 5400174 w 8020502"/>
              <a:gd name="csY38" fmla="*/ 3794141 h 4020085"/>
              <a:gd name="csX39" fmla="*/ 5512401 w 8020502"/>
              <a:gd name="csY39" fmla="*/ 3863106 h 4020085"/>
              <a:gd name="csX40" fmla="*/ 5611829 w 8020502"/>
              <a:gd name="csY40" fmla="*/ 3917582 h 4020085"/>
              <a:gd name="csX41" fmla="*/ 5711557 w 8020502"/>
              <a:gd name="csY41" fmla="*/ 3962433 h 4020085"/>
              <a:gd name="csX42" fmla="*/ 5812573 w 8020502"/>
              <a:gd name="csY42" fmla="*/ 3991510 h 4020085"/>
              <a:gd name="csX43" fmla="*/ 5907037 w 8020502"/>
              <a:gd name="csY43" fmla="*/ 4010560 h 4020085"/>
              <a:gd name="csX44" fmla="*/ 6011227 w 8020502"/>
              <a:gd name="csY44" fmla="*/ 4020085 h 4020085"/>
              <a:gd name="csX45" fmla="*/ 6118693 w 8020502"/>
              <a:gd name="csY45" fmla="*/ 4011947 h 4020085"/>
              <a:gd name="csX46" fmla="*/ 6215146 w 8020502"/>
              <a:gd name="csY46" fmla="*/ 3994284 h 4020085"/>
              <a:gd name="csX47" fmla="*/ 6311298 w 8020502"/>
              <a:gd name="csY47" fmla="*/ 3963821 h 4020085"/>
              <a:gd name="csX48" fmla="*/ 6415689 w 8020502"/>
              <a:gd name="csY48" fmla="*/ 3920557 h 4020085"/>
              <a:gd name="csX49" fmla="*/ 6516504 w 8020502"/>
              <a:gd name="csY49" fmla="*/ 3863006 h 4020085"/>
              <a:gd name="csX50" fmla="*/ 6614645 w 8020502"/>
              <a:gd name="csY50" fmla="*/ 3795529 h 4020085"/>
              <a:gd name="csX51" fmla="*/ 6713872 w 8020502"/>
              <a:gd name="csY51" fmla="*/ 3722303 h 4020085"/>
              <a:gd name="csX52" fmla="*/ 6810124 w 8020502"/>
              <a:gd name="csY52" fmla="*/ 3636177 h 4020085"/>
              <a:gd name="csX53" fmla="*/ 6920363 w 8020502"/>
              <a:gd name="csY53" fmla="*/ 3533675 h 4020085"/>
              <a:gd name="csX54" fmla="*/ 7015430 w 8020502"/>
              <a:gd name="csY54" fmla="*/ 3431172 h 4020085"/>
              <a:gd name="csX55" fmla="*/ 7117732 w 8020502"/>
              <a:gd name="csY55" fmla="*/ 3312594 h 4020085"/>
              <a:gd name="csX56" fmla="*/ 7213683 w 8020502"/>
              <a:gd name="csY56" fmla="*/ 3191243 h 4020085"/>
              <a:gd name="csX57" fmla="*/ 7317773 w 8020502"/>
              <a:gd name="csY57" fmla="*/ 3057091 h 4020085"/>
              <a:gd name="csX58" fmla="*/ 7421562 w 8020502"/>
              <a:gd name="csY58" fmla="*/ 2912712 h 4020085"/>
              <a:gd name="csX59" fmla="*/ 7522678 w 8020502"/>
              <a:gd name="csY59" fmla="*/ 2769034 h 4020085"/>
              <a:gd name="csX60" fmla="*/ 7619031 w 8020502"/>
              <a:gd name="csY60" fmla="*/ 2626644 h 4020085"/>
              <a:gd name="csX61" fmla="*/ 7720147 w 8020502"/>
              <a:gd name="csY61" fmla="*/ 2472724 h 4020085"/>
              <a:gd name="csX62" fmla="*/ 7815696 w 8020502"/>
              <a:gd name="csY62" fmla="*/ 2333609 h 4020085"/>
              <a:gd name="csX63" fmla="*/ 7916913 w 8020502"/>
              <a:gd name="csY63" fmla="*/ 2170480 h 4020085"/>
              <a:gd name="csX64" fmla="*/ 8020502 w 8020502"/>
              <a:gd name="csY6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198136 w 8020502"/>
              <a:gd name="csY5" fmla="*/ 25701 h 4020085"/>
              <a:gd name="csX6" fmla="*/ 2296176 w 8020502"/>
              <a:gd name="csY6" fmla="*/ 56566 h 4020085"/>
              <a:gd name="csX7" fmla="*/ 2398679 w 8020502"/>
              <a:gd name="csY7" fmla="*/ 96654 h 4020085"/>
              <a:gd name="csX8" fmla="*/ 2501182 w 8020502"/>
              <a:gd name="csY8" fmla="*/ 155592 h 4020085"/>
              <a:gd name="csX9" fmla="*/ 2605171 w 8020502"/>
              <a:gd name="csY9" fmla="*/ 218006 h 4020085"/>
              <a:gd name="csX10" fmla="*/ 2695074 w 8020502"/>
              <a:gd name="csY10" fmla="*/ 291833 h 4020085"/>
              <a:gd name="csX11" fmla="*/ 2811763 w 8020502"/>
              <a:gd name="csY11" fmla="*/ 394335 h 4020085"/>
              <a:gd name="csX12" fmla="*/ 2903855 w 8020502"/>
              <a:gd name="csY12" fmla="*/ 486327 h 4020085"/>
              <a:gd name="csX13" fmla="*/ 3003082 w 8020502"/>
              <a:gd name="csY13" fmla="*/ 587241 h 4020085"/>
              <a:gd name="csX14" fmla="*/ 3097847 w 8020502"/>
              <a:gd name="csY14" fmla="*/ 702845 h 4020085"/>
              <a:gd name="csX15" fmla="*/ 3195587 w 8020502"/>
              <a:gd name="csY15" fmla="*/ 821222 h 4020085"/>
              <a:gd name="csX16" fmla="*/ 3315752 w 8020502"/>
              <a:gd name="csY16" fmla="*/ 973237 h 4020085"/>
              <a:gd name="csX17" fmla="*/ 3405855 w 8020502"/>
              <a:gd name="csY17" fmla="*/ 1094005 h 4020085"/>
              <a:gd name="csX18" fmla="*/ 3503696 w 8020502"/>
              <a:gd name="csY18" fmla="*/ 1236996 h 4020085"/>
              <a:gd name="csX19" fmla="*/ 3604712 w 8020502"/>
              <a:gd name="csY19" fmla="*/ 1391102 h 4020085"/>
              <a:gd name="csX20" fmla="*/ 3704639 w 8020502"/>
              <a:gd name="csY20" fmla="*/ 1537068 h 4020085"/>
              <a:gd name="csX21" fmla="*/ 3802179 w 8020502"/>
              <a:gd name="csY21" fmla="*/ 1694147 h 4020085"/>
              <a:gd name="csX22" fmla="*/ 3912619 w 8020502"/>
              <a:gd name="csY22" fmla="*/ 1857174 h 4020085"/>
              <a:gd name="csX23" fmla="*/ 4007585 w 8020502"/>
              <a:gd name="csY23" fmla="*/ 2008505 h 4020085"/>
              <a:gd name="csX24" fmla="*/ 4108601 w 8020502"/>
              <a:gd name="csY24" fmla="*/ 2165985 h 4020085"/>
              <a:gd name="csX25" fmla="*/ 4206340 w 8020502"/>
              <a:gd name="csY25" fmla="*/ 2321577 h 4020085"/>
              <a:gd name="csX26" fmla="*/ 4304180 w 8020502"/>
              <a:gd name="csY26" fmla="*/ 2473793 h 4020085"/>
              <a:gd name="csX27" fmla="*/ 4400433 w 8020502"/>
              <a:gd name="csY27" fmla="*/ 2626010 h 4020085"/>
              <a:gd name="csX28" fmla="*/ 4504824 w 8020502"/>
              <a:gd name="csY28" fmla="*/ 2781801 h 4020085"/>
              <a:gd name="csX29" fmla="*/ 4597801 w 8020502"/>
              <a:gd name="csY29" fmla="*/ 2911893 h 4020085"/>
              <a:gd name="csX30" fmla="*/ 4711616 w 8020502"/>
              <a:gd name="csY30" fmla="*/ 3051108 h 4020085"/>
              <a:gd name="csX31" fmla="*/ 4806281 w 8020502"/>
              <a:gd name="csY31" fmla="*/ 3187750 h 4020085"/>
              <a:gd name="csX32" fmla="*/ 4905809 w 8020502"/>
              <a:gd name="csY32" fmla="*/ 3299978 h 4020085"/>
              <a:gd name="csX33" fmla="*/ 4987775 w 8020502"/>
              <a:gd name="csY33" fmla="*/ 3407443 h 4020085"/>
              <a:gd name="csX34" fmla="*/ 5104766 w 8020502"/>
              <a:gd name="csY34" fmla="*/ 3538721 h 4020085"/>
              <a:gd name="csX35" fmla="*/ 5210843 w 8020502"/>
              <a:gd name="csY35" fmla="*/ 3632401 h 4020085"/>
              <a:gd name="csX36" fmla="*/ 5308684 w 8020502"/>
              <a:gd name="csY36" fmla="*/ 3720414 h 4020085"/>
              <a:gd name="csX37" fmla="*/ 5400174 w 8020502"/>
              <a:gd name="csY37" fmla="*/ 3794141 h 4020085"/>
              <a:gd name="csX38" fmla="*/ 5512401 w 8020502"/>
              <a:gd name="csY38" fmla="*/ 3863106 h 4020085"/>
              <a:gd name="csX39" fmla="*/ 5611829 w 8020502"/>
              <a:gd name="csY39" fmla="*/ 3917582 h 4020085"/>
              <a:gd name="csX40" fmla="*/ 5711557 w 8020502"/>
              <a:gd name="csY40" fmla="*/ 3962433 h 4020085"/>
              <a:gd name="csX41" fmla="*/ 5812573 w 8020502"/>
              <a:gd name="csY41" fmla="*/ 3991510 h 4020085"/>
              <a:gd name="csX42" fmla="*/ 5907037 w 8020502"/>
              <a:gd name="csY42" fmla="*/ 4010560 h 4020085"/>
              <a:gd name="csX43" fmla="*/ 6011227 w 8020502"/>
              <a:gd name="csY43" fmla="*/ 4020085 h 4020085"/>
              <a:gd name="csX44" fmla="*/ 6118693 w 8020502"/>
              <a:gd name="csY44" fmla="*/ 4011947 h 4020085"/>
              <a:gd name="csX45" fmla="*/ 6215146 w 8020502"/>
              <a:gd name="csY45" fmla="*/ 3994284 h 4020085"/>
              <a:gd name="csX46" fmla="*/ 6311298 w 8020502"/>
              <a:gd name="csY46" fmla="*/ 3963821 h 4020085"/>
              <a:gd name="csX47" fmla="*/ 6415689 w 8020502"/>
              <a:gd name="csY47" fmla="*/ 3920557 h 4020085"/>
              <a:gd name="csX48" fmla="*/ 6516504 w 8020502"/>
              <a:gd name="csY48" fmla="*/ 3863006 h 4020085"/>
              <a:gd name="csX49" fmla="*/ 6614645 w 8020502"/>
              <a:gd name="csY49" fmla="*/ 3795529 h 4020085"/>
              <a:gd name="csX50" fmla="*/ 6713872 w 8020502"/>
              <a:gd name="csY50" fmla="*/ 3722303 h 4020085"/>
              <a:gd name="csX51" fmla="*/ 6810124 w 8020502"/>
              <a:gd name="csY51" fmla="*/ 3636177 h 4020085"/>
              <a:gd name="csX52" fmla="*/ 6920363 w 8020502"/>
              <a:gd name="csY52" fmla="*/ 3533675 h 4020085"/>
              <a:gd name="csX53" fmla="*/ 7015430 w 8020502"/>
              <a:gd name="csY53" fmla="*/ 3431172 h 4020085"/>
              <a:gd name="csX54" fmla="*/ 7117732 w 8020502"/>
              <a:gd name="csY54" fmla="*/ 3312594 h 4020085"/>
              <a:gd name="csX55" fmla="*/ 7213683 w 8020502"/>
              <a:gd name="csY55" fmla="*/ 3191243 h 4020085"/>
              <a:gd name="csX56" fmla="*/ 7317773 w 8020502"/>
              <a:gd name="csY56" fmla="*/ 3057091 h 4020085"/>
              <a:gd name="csX57" fmla="*/ 7421562 w 8020502"/>
              <a:gd name="csY57" fmla="*/ 2912712 h 4020085"/>
              <a:gd name="csX58" fmla="*/ 7522678 w 8020502"/>
              <a:gd name="csY58" fmla="*/ 2769034 h 4020085"/>
              <a:gd name="csX59" fmla="*/ 7619031 w 8020502"/>
              <a:gd name="csY59" fmla="*/ 2626644 h 4020085"/>
              <a:gd name="csX60" fmla="*/ 7720147 w 8020502"/>
              <a:gd name="csY60" fmla="*/ 2472724 h 4020085"/>
              <a:gd name="csX61" fmla="*/ 7815696 w 8020502"/>
              <a:gd name="csY61" fmla="*/ 2333609 h 4020085"/>
              <a:gd name="csX62" fmla="*/ 7916913 w 8020502"/>
              <a:gd name="csY62" fmla="*/ 2170480 h 4020085"/>
              <a:gd name="csX63" fmla="*/ 8020502 w 8020502"/>
              <a:gd name="csY6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296176 w 8020502"/>
              <a:gd name="csY5" fmla="*/ 56566 h 4020085"/>
              <a:gd name="csX6" fmla="*/ 2398679 w 8020502"/>
              <a:gd name="csY6" fmla="*/ 96654 h 4020085"/>
              <a:gd name="csX7" fmla="*/ 2501182 w 8020502"/>
              <a:gd name="csY7" fmla="*/ 155592 h 4020085"/>
              <a:gd name="csX8" fmla="*/ 2605171 w 8020502"/>
              <a:gd name="csY8" fmla="*/ 218006 h 4020085"/>
              <a:gd name="csX9" fmla="*/ 2695074 w 8020502"/>
              <a:gd name="csY9" fmla="*/ 291833 h 4020085"/>
              <a:gd name="csX10" fmla="*/ 2811763 w 8020502"/>
              <a:gd name="csY10" fmla="*/ 394335 h 4020085"/>
              <a:gd name="csX11" fmla="*/ 2903855 w 8020502"/>
              <a:gd name="csY11" fmla="*/ 486327 h 4020085"/>
              <a:gd name="csX12" fmla="*/ 3003082 w 8020502"/>
              <a:gd name="csY12" fmla="*/ 587241 h 4020085"/>
              <a:gd name="csX13" fmla="*/ 3097847 w 8020502"/>
              <a:gd name="csY13" fmla="*/ 702845 h 4020085"/>
              <a:gd name="csX14" fmla="*/ 3195587 w 8020502"/>
              <a:gd name="csY14" fmla="*/ 821222 h 4020085"/>
              <a:gd name="csX15" fmla="*/ 3315752 w 8020502"/>
              <a:gd name="csY15" fmla="*/ 973237 h 4020085"/>
              <a:gd name="csX16" fmla="*/ 3405855 w 8020502"/>
              <a:gd name="csY16" fmla="*/ 1094005 h 4020085"/>
              <a:gd name="csX17" fmla="*/ 3503696 w 8020502"/>
              <a:gd name="csY17" fmla="*/ 1236996 h 4020085"/>
              <a:gd name="csX18" fmla="*/ 3604712 w 8020502"/>
              <a:gd name="csY18" fmla="*/ 1391102 h 4020085"/>
              <a:gd name="csX19" fmla="*/ 3704639 w 8020502"/>
              <a:gd name="csY19" fmla="*/ 1537068 h 4020085"/>
              <a:gd name="csX20" fmla="*/ 3802179 w 8020502"/>
              <a:gd name="csY20" fmla="*/ 1694147 h 4020085"/>
              <a:gd name="csX21" fmla="*/ 3912619 w 8020502"/>
              <a:gd name="csY21" fmla="*/ 1857174 h 4020085"/>
              <a:gd name="csX22" fmla="*/ 4007585 w 8020502"/>
              <a:gd name="csY22" fmla="*/ 2008505 h 4020085"/>
              <a:gd name="csX23" fmla="*/ 4108601 w 8020502"/>
              <a:gd name="csY23" fmla="*/ 2165985 h 4020085"/>
              <a:gd name="csX24" fmla="*/ 4206340 w 8020502"/>
              <a:gd name="csY24" fmla="*/ 2321577 h 4020085"/>
              <a:gd name="csX25" fmla="*/ 4304180 w 8020502"/>
              <a:gd name="csY25" fmla="*/ 2473793 h 4020085"/>
              <a:gd name="csX26" fmla="*/ 4400433 w 8020502"/>
              <a:gd name="csY26" fmla="*/ 2626010 h 4020085"/>
              <a:gd name="csX27" fmla="*/ 4504824 w 8020502"/>
              <a:gd name="csY27" fmla="*/ 2781801 h 4020085"/>
              <a:gd name="csX28" fmla="*/ 4597801 w 8020502"/>
              <a:gd name="csY28" fmla="*/ 2911893 h 4020085"/>
              <a:gd name="csX29" fmla="*/ 4711616 w 8020502"/>
              <a:gd name="csY29" fmla="*/ 3051108 h 4020085"/>
              <a:gd name="csX30" fmla="*/ 4806281 w 8020502"/>
              <a:gd name="csY30" fmla="*/ 3187750 h 4020085"/>
              <a:gd name="csX31" fmla="*/ 4905809 w 8020502"/>
              <a:gd name="csY31" fmla="*/ 3299978 h 4020085"/>
              <a:gd name="csX32" fmla="*/ 4987775 w 8020502"/>
              <a:gd name="csY32" fmla="*/ 3407443 h 4020085"/>
              <a:gd name="csX33" fmla="*/ 5104766 w 8020502"/>
              <a:gd name="csY33" fmla="*/ 3538721 h 4020085"/>
              <a:gd name="csX34" fmla="*/ 5210843 w 8020502"/>
              <a:gd name="csY34" fmla="*/ 3632401 h 4020085"/>
              <a:gd name="csX35" fmla="*/ 5308684 w 8020502"/>
              <a:gd name="csY35" fmla="*/ 3720414 h 4020085"/>
              <a:gd name="csX36" fmla="*/ 5400174 w 8020502"/>
              <a:gd name="csY36" fmla="*/ 3794141 h 4020085"/>
              <a:gd name="csX37" fmla="*/ 5512401 w 8020502"/>
              <a:gd name="csY37" fmla="*/ 3863106 h 4020085"/>
              <a:gd name="csX38" fmla="*/ 5611829 w 8020502"/>
              <a:gd name="csY38" fmla="*/ 3917582 h 4020085"/>
              <a:gd name="csX39" fmla="*/ 5711557 w 8020502"/>
              <a:gd name="csY39" fmla="*/ 3962433 h 4020085"/>
              <a:gd name="csX40" fmla="*/ 5812573 w 8020502"/>
              <a:gd name="csY40" fmla="*/ 3991510 h 4020085"/>
              <a:gd name="csX41" fmla="*/ 5907037 w 8020502"/>
              <a:gd name="csY41" fmla="*/ 4010560 h 4020085"/>
              <a:gd name="csX42" fmla="*/ 6011227 w 8020502"/>
              <a:gd name="csY42" fmla="*/ 4020085 h 4020085"/>
              <a:gd name="csX43" fmla="*/ 6118693 w 8020502"/>
              <a:gd name="csY43" fmla="*/ 4011947 h 4020085"/>
              <a:gd name="csX44" fmla="*/ 6215146 w 8020502"/>
              <a:gd name="csY44" fmla="*/ 3994284 h 4020085"/>
              <a:gd name="csX45" fmla="*/ 6311298 w 8020502"/>
              <a:gd name="csY45" fmla="*/ 3963821 h 4020085"/>
              <a:gd name="csX46" fmla="*/ 6415689 w 8020502"/>
              <a:gd name="csY46" fmla="*/ 3920557 h 4020085"/>
              <a:gd name="csX47" fmla="*/ 6516504 w 8020502"/>
              <a:gd name="csY47" fmla="*/ 3863006 h 4020085"/>
              <a:gd name="csX48" fmla="*/ 6614645 w 8020502"/>
              <a:gd name="csY48" fmla="*/ 3795529 h 4020085"/>
              <a:gd name="csX49" fmla="*/ 6713872 w 8020502"/>
              <a:gd name="csY49" fmla="*/ 3722303 h 4020085"/>
              <a:gd name="csX50" fmla="*/ 6810124 w 8020502"/>
              <a:gd name="csY50" fmla="*/ 3636177 h 4020085"/>
              <a:gd name="csX51" fmla="*/ 6920363 w 8020502"/>
              <a:gd name="csY51" fmla="*/ 3533675 h 4020085"/>
              <a:gd name="csX52" fmla="*/ 7015430 w 8020502"/>
              <a:gd name="csY52" fmla="*/ 3431172 h 4020085"/>
              <a:gd name="csX53" fmla="*/ 7117732 w 8020502"/>
              <a:gd name="csY53" fmla="*/ 3312594 h 4020085"/>
              <a:gd name="csX54" fmla="*/ 7213683 w 8020502"/>
              <a:gd name="csY54" fmla="*/ 3191243 h 4020085"/>
              <a:gd name="csX55" fmla="*/ 7317773 w 8020502"/>
              <a:gd name="csY55" fmla="*/ 3057091 h 4020085"/>
              <a:gd name="csX56" fmla="*/ 7421562 w 8020502"/>
              <a:gd name="csY56" fmla="*/ 2912712 h 4020085"/>
              <a:gd name="csX57" fmla="*/ 7522678 w 8020502"/>
              <a:gd name="csY57" fmla="*/ 2769034 h 4020085"/>
              <a:gd name="csX58" fmla="*/ 7619031 w 8020502"/>
              <a:gd name="csY58" fmla="*/ 2626644 h 4020085"/>
              <a:gd name="csX59" fmla="*/ 7720147 w 8020502"/>
              <a:gd name="csY59" fmla="*/ 2472724 h 4020085"/>
              <a:gd name="csX60" fmla="*/ 7815696 w 8020502"/>
              <a:gd name="csY60" fmla="*/ 2333609 h 4020085"/>
              <a:gd name="csX61" fmla="*/ 7916913 w 8020502"/>
              <a:gd name="csY61" fmla="*/ 2170480 h 4020085"/>
              <a:gd name="csX62" fmla="*/ 8020502 w 8020502"/>
              <a:gd name="csY6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398679 w 8020502"/>
              <a:gd name="csY5" fmla="*/ 96654 h 4020085"/>
              <a:gd name="csX6" fmla="*/ 2501182 w 8020502"/>
              <a:gd name="csY6" fmla="*/ 155592 h 4020085"/>
              <a:gd name="csX7" fmla="*/ 2605171 w 8020502"/>
              <a:gd name="csY7" fmla="*/ 218006 h 4020085"/>
              <a:gd name="csX8" fmla="*/ 2695074 w 8020502"/>
              <a:gd name="csY8" fmla="*/ 291833 h 4020085"/>
              <a:gd name="csX9" fmla="*/ 2811763 w 8020502"/>
              <a:gd name="csY9" fmla="*/ 394335 h 4020085"/>
              <a:gd name="csX10" fmla="*/ 2903855 w 8020502"/>
              <a:gd name="csY10" fmla="*/ 486327 h 4020085"/>
              <a:gd name="csX11" fmla="*/ 3003082 w 8020502"/>
              <a:gd name="csY11" fmla="*/ 587241 h 4020085"/>
              <a:gd name="csX12" fmla="*/ 3097847 w 8020502"/>
              <a:gd name="csY12" fmla="*/ 702845 h 4020085"/>
              <a:gd name="csX13" fmla="*/ 3195587 w 8020502"/>
              <a:gd name="csY13" fmla="*/ 821222 h 4020085"/>
              <a:gd name="csX14" fmla="*/ 3315752 w 8020502"/>
              <a:gd name="csY14" fmla="*/ 973237 h 4020085"/>
              <a:gd name="csX15" fmla="*/ 3405855 w 8020502"/>
              <a:gd name="csY15" fmla="*/ 1094005 h 4020085"/>
              <a:gd name="csX16" fmla="*/ 3503696 w 8020502"/>
              <a:gd name="csY16" fmla="*/ 1236996 h 4020085"/>
              <a:gd name="csX17" fmla="*/ 3604712 w 8020502"/>
              <a:gd name="csY17" fmla="*/ 1391102 h 4020085"/>
              <a:gd name="csX18" fmla="*/ 3704639 w 8020502"/>
              <a:gd name="csY18" fmla="*/ 1537068 h 4020085"/>
              <a:gd name="csX19" fmla="*/ 3802179 w 8020502"/>
              <a:gd name="csY19" fmla="*/ 1694147 h 4020085"/>
              <a:gd name="csX20" fmla="*/ 3912619 w 8020502"/>
              <a:gd name="csY20" fmla="*/ 1857174 h 4020085"/>
              <a:gd name="csX21" fmla="*/ 4007585 w 8020502"/>
              <a:gd name="csY21" fmla="*/ 2008505 h 4020085"/>
              <a:gd name="csX22" fmla="*/ 4108601 w 8020502"/>
              <a:gd name="csY22" fmla="*/ 2165985 h 4020085"/>
              <a:gd name="csX23" fmla="*/ 4206340 w 8020502"/>
              <a:gd name="csY23" fmla="*/ 2321577 h 4020085"/>
              <a:gd name="csX24" fmla="*/ 4304180 w 8020502"/>
              <a:gd name="csY24" fmla="*/ 2473793 h 4020085"/>
              <a:gd name="csX25" fmla="*/ 4400433 w 8020502"/>
              <a:gd name="csY25" fmla="*/ 2626010 h 4020085"/>
              <a:gd name="csX26" fmla="*/ 4504824 w 8020502"/>
              <a:gd name="csY26" fmla="*/ 2781801 h 4020085"/>
              <a:gd name="csX27" fmla="*/ 4597801 w 8020502"/>
              <a:gd name="csY27" fmla="*/ 2911893 h 4020085"/>
              <a:gd name="csX28" fmla="*/ 4711616 w 8020502"/>
              <a:gd name="csY28" fmla="*/ 3051108 h 4020085"/>
              <a:gd name="csX29" fmla="*/ 4806281 w 8020502"/>
              <a:gd name="csY29" fmla="*/ 3187750 h 4020085"/>
              <a:gd name="csX30" fmla="*/ 4905809 w 8020502"/>
              <a:gd name="csY30" fmla="*/ 3299978 h 4020085"/>
              <a:gd name="csX31" fmla="*/ 4987775 w 8020502"/>
              <a:gd name="csY31" fmla="*/ 3407443 h 4020085"/>
              <a:gd name="csX32" fmla="*/ 5104766 w 8020502"/>
              <a:gd name="csY32" fmla="*/ 3538721 h 4020085"/>
              <a:gd name="csX33" fmla="*/ 5210843 w 8020502"/>
              <a:gd name="csY33" fmla="*/ 3632401 h 4020085"/>
              <a:gd name="csX34" fmla="*/ 5308684 w 8020502"/>
              <a:gd name="csY34" fmla="*/ 3720414 h 4020085"/>
              <a:gd name="csX35" fmla="*/ 5400174 w 8020502"/>
              <a:gd name="csY35" fmla="*/ 3794141 h 4020085"/>
              <a:gd name="csX36" fmla="*/ 5512401 w 8020502"/>
              <a:gd name="csY36" fmla="*/ 3863106 h 4020085"/>
              <a:gd name="csX37" fmla="*/ 5611829 w 8020502"/>
              <a:gd name="csY37" fmla="*/ 3917582 h 4020085"/>
              <a:gd name="csX38" fmla="*/ 5711557 w 8020502"/>
              <a:gd name="csY38" fmla="*/ 3962433 h 4020085"/>
              <a:gd name="csX39" fmla="*/ 5812573 w 8020502"/>
              <a:gd name="csY39" fmla="*/ 3991510 h 4020085"/>
              <a:gd name="csX40" fmla="*/ 5907037 w 8020502"/>
              <a:gd name="csY40" fmla="*/ 4010560 h 4020085"/>
              <a:gd name="csX41" fmla="*/ 6011227 w 8020502"/>
              <a:gd name="csY41" fmla="*/ 4020085 h 4020085"/>
              <a:gd name="csX42" fmla="*/ 6118693 w 8020502"/>
              <a:gd name="csY42" fmla="*/ 4011947 h 4020085"/>
              <a:gd name="csX43" fmla="*/ 6215146 w 8020502"/>
              <a:gd name="csY43" fmla="*/ 3994284 h 4020085"/>
              <a:gd name="csX44" fmla="*/ 6311298 w 8020502"/>
              <a:gd name="csY44" fmla="*/ 3963821 h 4020085"/>
              <a:gd name="csX45" fmla="*/ 6415689 w 8020502"/>
              <a:gd name="csY45" fmla="*/ 3920557 h 4020085"/>
              <a:gd name="csX46" fmla="*/ 6516504 w 8020502"/>
              <a:gd name="csY46" fmla="*/ 3863006 h 4020085"/>
              <a:gd name="csX47" fmla="*/ 6614645 w 8020502"/>
              <a:gd name="csY47" fmla="*/ 3795529 h 4020085"/>
              <a:gd name="csX48" fmla="*/ 6713872 w 8020502"/>
              <a:gd name="csY48" fmla="*/ 3722303 h 4020085"/>
              <a:gd name="csX49" fmla="*/ 6810124 w 8020502"/>
              <a:gd name="csY49" fmla="*/ 3636177 h 4020085"/>
              <a:gd name="csX50" fmla="*/ 6920363 w 8020502"/>
              <a:gd name="csY50" fmla="*/ 3533675 h 4020085"/>
              <a:gd name="csX51" fmla="*/ 7015430 w 8020502"/>
              <a:gd name="csY51" fmla="*/ 3431172 h 4020085"/>
              <a:gd name="csX52" fmla="*/ 7117732 w 8020502"/>
              <a:gd name="csY52" fmla="*/ 3312594 h 4020085"/>
              <a:gd name="csX53" fmla="*/ 7213683 w 8020502"/>
              <a:gd name="csY53" fmla="*/ 3191243 h 4020085"/>
              <a:gd name="csX54" fmla="*/ 7317773 w 8020502"/>
              <a:gd name="csY54" fmla="*/ 3057091 h 4020085"/>
              <a:gd name="csX55" fmla="*/ 7421562 w 8020502"/>
              <a:gd name="csY55" fmla="*/ 2912712 h 4020085"/>
              <a:gd name="csX56" fmla="*/ 7522678 w 8020502"/>
              <a:gd name="csY56" fmla="*/ 2769034 h 4020085"/>
              <a:gd name="csX57" fmla="*/ 7619031 w 8020502"/>
              <a:gd name="csY57" fmla="*/ 2626644 h 4020085"/>
              <a:gd name="csX58" fmla="*/ 7720147 w 8020502"/>
              <a:gd name="csY58" fmla="*/ 2472724 h 4020085"/>
              <a:gd name="csX59" fmla="*/ 7815696 w 8020502"/>
              <a:gd name="csY59" fmla="*/ 2333609 h 4020085"/>
              <a:gd name="csX60" fmla="*/ 7916913 w 8020502"/>
              <a:gd name="csY60" fmla="*/ 2170480 h 4020085"/>
              <a:gd name="csX61" fmla="*/ 8020502 w 8020502"/>
              <a:gd name="csY6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695074 w 8020502"/>
              <a:gd name="csY7" fmla="*/ 291833 h 4020085"/>
              <a:gd name="csX8" fmla="*/ 2811763 w 8020502"/>
              <a:gd name="csY8" fmla="*/ 394335 h 4020085"/>
              <a:gd name="csX9" fmla="*/ 2903855 w 8020502"/>
              <a:gd name="csY9" fmla="*/ 486327 h 4020085"/>
              <a:gd name="csX10" fmla="*/ 3003082 w 8020502"/>
              <a:gd name="csY10" fmla="*/ 587241 h 4020085"/>
              <a:gd name="csX11" fmla="*/ 3097847 w 8020502"/>
              <a:gd name="csY11" fmla="*/ 702845 h 4020085"/>
              <a:gd name="csX12" fmla="*/ 3195587 w 8020502"/>
              <a:gd name="csY12" fmla="*/ 821222 h 4020085"/>
              <a:gd name="csX13" fmla="*/ 3315752 w 8020502"/>
              <a:gd name="csY13" fmla="*/ 973237 h 4020085"/>
              <a:gd name="csX14" fmla="*/ 3405855 w 8020502"/>
              <a:gd name="csY14" fmla="*/ 1094005 h 4020085"/>
              <a:gd name="csX15" fmla="*/ 3503696 w 8020502"/>
              <a:gd name="csY15" fmla="*/ 1236996 h 4020085"/>
              <a:gd name="csX16" fmla="*/ 3604712 w 8020502"/>
              <a:gd name="csY16" fmla="*/ 1391102 h 4020085"/>
              <a:gd name="csX17" fmla="*/ 3704639 w 8020502"/>
              <a:gd name="csY17" fmla="*/ 1537068 h 4020085"/>
              <a:gd name="csX18" fmla="*/ 3802179 w 8020502"/>
              <a:gd name="csY18" fmla="*/ 1694147 h 4020085"/>
              <a:gd name="csX19" fmla="*/ 3912619 w 8020502"/>
              <a:gd name="csY19" fmla="*/ 1857174 h 4020085"/>
              <a:gd name="csX20" fmla="*/ 4007585 w 8020502"/>
              <a:gd name="csY20" fmla="*/ 2008505 h 4020085"/>
              <a:gd name="csX21" fmla="*/ 4108601 w 8020502"/>
              <a:gd name="csY21" fmla="*/ 2165985 h 4020085"/>
              <a:gd name="csX22" fmla="*/ 4206340 w 8020502"/>
              <a:gd name="csY22" fmla="*/ 2321577 h 4020085"/>
              <a:gd name="csX23" fmla="*/ 4304180 w 8020502"/>
              <a:gd name="csY23" fmla="*/ 2473793 h 4020085"/>
              <a:gd name="csX24" fmla="*/ 4400433 w 8020502"/>
              <a:gd name="csY24" fmla="*/ 2626010 h 4020085"/>
              <a:gd name="csX25" fmla="*/ 4504824 w 8020502"/>
              <a:gd name="csY25" fmla="*/ 2781801 h 4020085"/>
              <a:gd name="csX26" fmla="*/ 4597801 w 8020502"/>
              <a:gd name="csY26" fmla="*/ 2911893 h 4020085"/>
              <a:gd name="csX27" fmla="*/ 4711616 w 8020502"/>
              <a:gd name="csY27" fmla="*/ 3051108 h 4020085"/>
              <a:gd name="csX28" fmla="*/ 4806281 w 8020502"/>
              <a:gd name="csY28" fmla="*/ 3187750 h 4020085"/>
              <a:gd name="csX29" fmla="*/ 4905809 w 8020502"/>
              <a:gd name="csY29" fmla="*/ 3299978 h 4020085"/>
              <a:gd name="csX30" fmla="*/ 4987775 w 8020502"/>
              <a:gd name="csY30" fmla="*/ 3407443 h 4020085"/>
              <a:gd name="csX31" fmla="*/ 5104766 w 8020502"/>
              <a:gd name="csY31" fmla="*/ 3538721 h 4020085"/>
              <a:gd name="csX32" fmla="*/ 5210843 w 8020502"/>
              <a:gd name="csY32" fmla="*/ 3632401 h 4020085"/>
              <a:gd name="csX33" fmla="*/ 5308684 w 8020502"/>
              <a:gd name="csY33" fmla="*/ 3720414 h 4020085"/>
              <a:gd name="csX34" fmla="*/ 5400174 w 8020502"/>
              <a:gd name="csY34" fmla="*/ 3794141 h 4020085"/>
              <a:gd name="csX35" fmla="*/ 5512401 w 8020502"/>
              <a:gd name="csY35" fmla="*/ 3863106 h 4020085"/>
              <a:gd name="csX36" fmla="*/ 5611829 w 8020502"/>
              <a:gd name="csY36" fmla="*/ 3917582 h 4020085"/>
              <a:gd name="csX37" fmla="*/ 5711557 w 8020502"/>
              <a:gd name="csY37" fmla="*/ 3962433 h 4020085"/>
              <a:gd name="csX38" fmla="*/ 5812573 w 8020502"/>
              <a:gd name="csY38" fmla="*/ 3991510 h 4020085"/>
              <a:gd name="csX39" fmla="*/ 5907037 w 8020502"/>
              <a:gd name="csY39" fmla="*/ 4010560 h 4020085"/>
              <a:gd name="csX40" fmla="*/ 6011227 w 8020502"/>
              <a:gd name="csY40" fmla="*/ 4020085 h 4020085"/>
              <a:gd name="csX41" fmla="*/ 6118693 w 8020502"/>
              <a:gd name="csY41" fmla="*/ 4011947 h 4020085"/>
              <a:gd name="csX42" fmla="*/ 6215146 w 8020502"/>
              <a:gd name="csY42" fmla="*/ 3994284 h 4020085"/>
              <a:gd name="csX43" fmla="*/ 6311298 w 8020502"/>
              <a:gd name="csY43" fmla="*/ 3963821 h 4020085"/>
              <a:gd name="csX44" fmla="*/ 6415689 w 8020502"/>
              <a:gd name="csY44" fmla="*/ 3920557 h 4020085"/>
              <a:gd name="csX45" fmla="*/ 6516504 w 8020502"/>
              <a:gd name="csY45" fmla="*/ 3863006 h 4020085"/>
              <a:gd name="csX46" fmla="*/ 6614645 w 8020502"/>
              <a:gd name="csY46" fmla="*/ 3795529 h 4020085"/>
              <a:gd name="csX47" fmla="*/ 6713872 w 8020502"/>
              <a:gd name="csY47" fmla="*/ 3722303 h 4020085"/>
              <a:gd name="csX48" fmla="*/ 6810124 w 8020502"/>
              <a:gd name="csY48" fmla="*/ 3636177 h 4020085"/>
              <a:gd name="csX49" fmla="*/ 6920363 w 8020502"/>
              <a:gd name="csY49" fmla="*/ 3533675 h 4020085"/>
              <a:gd name="csX50" fmla="*/ 7015430 w 8020502"/>
              <a:gd name="csY50" fmla="*/ 3431172 h 4020085"/>
              <a:gd name="csX51" fmla="*/ 7117732 w 8020502"/>
              <a:gd name="csY51" fmla="*/ 3312594 h 4020085"/>
              <a:gd name="csX52" fmla="*/ 7213683 w 8020502"/>
              <a:gd name="csY52" fmla="*/ 3191243 h 4020085"/>
              <a:gd name="csX53" fmla="*/ 7317773 w 8020502"/>
              <a:gd name="csY53" fmla="*/ 3057091 h 4020085"/>
              <a:gd name="csX54" fmla="*/ 7421562 w 8020502"/>
              <a:gd name="csY54" fmla="*/ 2912712 h 4020085"/>
              <a:gd name="csX55" fmla="*/ 7522678 w 8020502"/>
              <a:gd name="csY55" fmla="*/ 2769034 h 4020085"/>
              <a:gd name="csX56" fmla="*/ 7619031 w 8020502"/>
              <a:gd name="csY56" fmla="*/ 2626644 h 4020085"/>
              <a:gd name="csX57" fmla="*/ 7720147 w 8020502"/>
              <a:gd name="csY57" fmla="*/ 2472724 h 4020085"/>
              <a:gd name="csX58" fmla="*/ 7815696 w 8020502"/>
              <a:gd name="csY58" fmla="*/ 2333609 h 4020085"/>
              <a:gd name="csX59" fmla="*/ 7916913 w 8020502"/>
              <a:gd name="csY59" fmla="*/ 2170480 h 4020085"/>
              <a:gd name="csX60" fmla="*/ 8020502 w 8020502"/>
              <a:gd name="csY6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605171 w 8020502"/>
              <a:gd name="csY6" fmla="*/ 218006 h 4020085"/>
              <a:gd name="csX7" fmla="*/ 2811763 w 8020502"/>
              <a:gd name="csY7" fmla="*/ 394335 h 4020085"/>
              <a:gd name="csX8" fmla="*/ 2903855 w 8020502"/>
              <a:gd name="csY8" fmla="*/ 486327 h 4020085"/>
              <a:gd name="csX9" fmla="*/ 3003082 w 8020502"/>
              <a:gd name="csY9" fmla="*/ 587241 h 4020085"/>
              <a:gd name="csX10" fmla="*/ 3097847 w 8020502"/>
              <a:gd name="csY10" fmla="*/ 702845 h 4020085"/>
              <a:gd name="csX11" fmla="*/ 3195587 w 8020502"/>
              <a:gd name="csY11" fmla="*/ 821222 h 4020085"/>
              <a:gd name="csX12" fmla="*/ 3315752 w 8020502"/>
              <a:gd name="csY12" fmla="*/ 973237 h 4020085"/>
              <a:gd name="csX13" fmla="*/ 3405855 w 8020502"/>
              <a:gd name="csY13" fmla="*/ 1094005 h 4020085"/>
              <a:gd name="csX14" fmla="*/ 3503696 w 8020502"/>
              <a:gd name="csY14" fmla="*/ 1236996 h 4020085"/>
              <a:gd name="csX15" fmla="*/ 3604712 w 8020502"/>
              <a:gd name="csY15" fmla="*/ 1391102 h 4020085"/>
              <a:gd name="csX16" fmla="*/ 3704639 w 8020502"/>
              <a:gd name="csY16" fmla="*/ 1537068 h 4020085"/>
              <a:gd name="csX17" fmla="*/ 3802179 w 8020502"/>
              <a:gd name="csY17" fmla="*/ 1694147 h 4020085"/>
              <a:gd name="csX18" fmla="*/ 3912619 w 8020502"/>
              <a:gd name="csY18" fmla="*/ 1857174 h 4020085"/>
              <a:gd name="csX19" fmla="*/ 4007585 w 8020502"/>
              <a:gd name="csY19" fmla="*/ 2008505 h 4020085"/>
              <a:gd name="csX20" fmla="*/ 4108601 w 8020502"/>
              <a:gd name="csY20" fmla="*/ 2165985 h 4020085"/>
              <a:gd name="csX21" fmla="*/ 4206340 w 8020502"/>
              <a:gd name="csY21" fmla="*/ 2321577 h 4020085"/>
              <a:gd name="csX22" fmla="*/ 4304180 w 8020502"/>
              <a:gd name="csY22" fmla="*/ 2473793 h 4020085"/>
              <a:gd name="csX23" fmla="*/ 4400433 w 8020502"/>
              <a:gd name="csY23" fmla="*/ 2626010 h 4020085"/>
              <a:gd name="csX24" fmla="*/ 4504824 w 8020502"/>
              <a:gd name="csY24" fmla="*/ 2781801 h 4020085"/>
              <a:gd name="csX25" fmla="*/ 4597801 w 8020502"/>
              <a:gd name="csY25" fmla="*/ 2911893 h 4020085"/>
              <a:gd name="csX26" fmla="*/ 4711616 w 8020502"/>
              <a:gd name="csY26" fmla="*/ 3051108 h 4020085"/>
              <a:gd name="csX27" fmla="*/ 4806281 w 8020502"/>
              <a:gd name="csY27" fmla="*/ 3187750 h 4020085"/>
              <a:gd name="csX28" fmla="*/ 4905809 w 8020502"/>
              <a:gd name="csY28" fmla="*/ 3299978 h 4020085"/>
              <a:gd name="csX29" fmla="*/ 4987775 w 8020502"/>
              <a:gd name="csY29" fmla="*/ 3407443 h 4020085"/>
              <a:gd name="csX30" fmla="*/ 5104766 w 8020502"/>
              <a:gd name="csY30" fmla="*/ 3538721 h 4020085"/>
              <a:gd name="csX31" fmla="*/ 5210843 w 8020502"/>
              <a:gd name="csY31" fmla="*/ 3632401 h 4020085"/>
              <a:gd name="csX32" fmla="*/ 5308684 w 8020502"/>
              <a:gd name="csY32" fmla="*/ 3720414 h 4020085"/>
              <a:gd name="csX33" fmla="*/ 5400174 w 8020502"/>
              <a:gd name="csY33" fmla="*/ 3794141 h 4020085"/>
              <a:gd name="csX34" fmla="*/ 5512401 w 8020502"/>
              <a:gd name="csY34" fmla="*/ 3863106 h 4020085"/>
              <a:gd name="csX35" fmla="*/ 5611829 w 8020502"/>
              <a:gd name="csY35" fmla="*/ 3917582 h 4020085"/>
              <a:gd name="csX36" fmla="*/ 5711557 w 8020502"/>
              <a:gd name="csY36" fmla="*/ 3962433 h 4020085"/>
              <a:gd name="csX37" fmla="*/ 5812573 w 8020502"/>
              <a:gd name="csY37" fmla="*/ 3991510 h 4020085"/>
              <a:gd name="csX38" fmla="*/ 5907037 w 8020502"/>
              <a:gd name="csY38" fmla="*/ 4010560 h 4020085"/>
              <a:gd name="csX39" fmla="*/ 6011227 w 8020502"/>
              <a:gd name="csY39" fmla="*/ 4020085 h 4020085"/>
              <a:gd name="csX40" fmla="*/ 6118693 w 8020502"/>
              <a:gd name="csY40" fmla="*/ 4011947 h 4020085"/>
              <a:gd name="csX41" fmla="*/ 6215146 w 8020502"/>
              <a:gd name="csY41" fmla="*/ 3994284 h 4020085"/>
              <a:gd name="csX42" fmla="*/ 6311298 w 8020502"/>
              <a:gd name="csY42" fmla="*/ 3963821 h 4020085"/>
              <a:gd name="csX43" fmla="*/ 6415689 w 8020502"/>
              <a:gd name="csY43" fmla="*/ 3920557 h 4020085"/>
              <a:gd name="csX44" fmla="*/ 6516504 w 8020502"/>
              <a:gd name="csY44" fmla="*/ 3863006 h 4020085"/>
              <a:gd name="csX45" fmla="*/ 6614645 w 8020502"/>
              <a:gd name="csY45" fmla="*/ 3795529 h 4020085"/>
              <a:gd name="csX46" fmla="*/ 6713872 w 8020502"/>
              <a:gd name="csY46" fmla="*/ 3722303 h 4020085"/>
              <a:gd name="csX47" fmla="*/ 6810124 w 8020502"/>
              <a:gd name="csY47" fmla="*/ 3636177 h 4020085"/>
              <a:gd name="csX48" fmla="*/ 6920363 w 8020502"/>
              <a:gd name="csY48" fmla="*/ 3533675 h 4020085"/>
              <a:gd name="csX49" fmla="*/ 7015430 w 8020502"/>
              <a:gd name="csY49" fmla="*/ 3431172 h 4020085"/>
              <a:gd name="csX50" fmla="*/ 7117732 w 8020502"/>
              <a:gd name="csY50" fmla="*/ 3312594 h 4020085"/>
              <a:gd name="csX51" fmla="*/ 7213683 w 8020502"/>
              <a:gd name="csY51" fmla="*/ 3191243 h 4020085"/>
              <a:gd name="csX52" fmla="*/ 7317773 w 8020502"/>
              <a:gd name="csY52" fmla="*/ 3057091 h 4020085"/>
              <a:gd name="csX53" fmla="*/ 7421562 w 8020502"/>
              <a:gd name="csY53" fmla="*/ 2912712 h 4020085"/>
              <a:gd name="csX54" fmla="*/ 7522678 w 8020502"/>
              <a:gd name="csY54" fmla="*/ 2769034 h 4020085"/>
              <a:gd name="csX55" fmla="*/ 7619031 w 8020502"/>
              <a:gd name="csY55" fmla="*/ 2626644 h 4020085"/>
              <a:gd name="csX56" fmla="*/ 7720147 w 8020502"/>
              <a:gd name="csY56" fmla="*/ 2472724 h 4020085"/>
              <a:gd name="csX57" fmla="*/ 7815696 w 8020502"/>
              <a:gd name="csY57" fmla="*/ 2333609 h 4020085"/>
              <a:gd name="csX58" fmla="*/ 7916913 w 8020502"/>
              <a:gd name="csY58" fmla="*/ 2170480 h 4020085"/>
              <a:gd name="csX59" fmla="*/ 8020502 w 8020502"/>
              <a:gd name="csY5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811763 w 8020502"/>
              <a:gd name="csY6" fmla="*/ 394335 h 4020085"/>
              <a:gd name="csX7" fmla="*/ 2903855 w 8020502"/>
              <a:gd name="csY7" fmla="*/ 486327 h 4020085"/>
              <a:gd name="csX8" fmla="*/ 3003082 w 8020502"/>
              <a:gd name="csY8" fmla="*/ 587241 h 4020085"/>
              <a:gd name="csX9" fmla="*/ 3097847 w 8020502"/>
              <a:gd name="csY9" fmla="*/ 702845 h 4020085"/>
              <a:gd name="csX10" fmla="*/ 3195587 w 8020502"/>
              <a:gd name="csY10" fmla="*/ 821222 h 4020085"/>
              <a:gd name="csX11" fmla="*/ 3315752 w 8020502"/>
              <a:gd name="csY11" fmla="*/ 973237 h 4020085"/>
              <a:gd name="csX12" fmla="*/ 3405855 w 8020502"/>
              <a:gd name="csY12" fmla="*/ 1094005 h 4020085"/>
              <a:gd name="csX13" fmla="*/ 3503696 w 8020502"/>
              <a:gd name="csY13" fmla="*/ 1236996 h 4020085"/>
              <a:gd name="csX14" fmla="*/ 3604712 w 8020502"/>
              <a:gd name="csY14" fmla="*/ 1391102 h 4020085"/>
              <a:gd name="csX15" fmla="*/ 3704639 w 8020502"/>
              <a:gd name="csY15" fmla="*/ 1537068 h 4020085"/>
              <a:gd name="csX16" fmla="*/ 3802179 w 8020502"/>
              <a:gd name="csY16" fmla="*/ 1694147 h 4020085"/>
              <a:gd name="csX17" fmla="*/ 3912619 w 8020502"/>
              <a:gd name="csY17" fmla="*/ 1857174 h 4020085"/>
              <a:gd name="csX18" fmla="*/ 4007585 w 8020502"/>
              <a:gd name="csY18" fmla="*/ 2008505 h 4020085"/>
              <a:gd name="csX19" fmla="*/ 4108601 w 8020502"/>
              <a:gd name="csY19" fmla="*/ 2165985 h 4020085"/>
              <a:gd name="csX20" fmla="*/ 4206340 w 8020502"/>
              <a:gd name="csY20" fmla="*/ 2321577 h 4020085"/>
              <a:gd name="csX21" fmla="*/ 4304180 w 8020502"/>
              <a:gd name="csY21" fmla="*/ 2473793 h 4020085"/>
              <a:gd name="csX22" fmla="*/ 4400433 w 8020502"/>
              <a:gd name="csY22" fmla="*/ 2626010 h 4020085"/>
              <a:gd name="csX23" fmla="*/ 4504824 w 8020502"/>
              <a:gd name="csY23" fmla="*/ 2781801 h 4020085"/>
              <a:gd name="csX24" fmla="*/ 4597801 w 8020502"/>
              <a:gd name="csY24" fmla="*/ 2911893 h 4020085"/>
              <a:gd name="csX25" fmla="*/ 4711616 w 8020502"/>
              <a:gd name="csY25" fmla="*/ 3051108 h 4020085"/>
              <a:gd name="csX26" fmla="*/ 4806281 w 8020502"/>
              <a:gd name="csY26" fmla="*/ 3187750 h 4020085"/>
              <a:gd name="csX27" fmla="*/ 4905809 w 8020502"/>
              <a:gd name="csY27" fmla="*/ 3299978 h 4020085"/>
              <a:gd name="csX28" fmla="*/ 4987775 w 8020502"/>
              <a:gd name="csY28" fmla="*/ 3407443 h 4020085"/>
              <a:gd name="csX29" fmla="*/ 5104766 w 8020502"/>
              <a:gd name="csY29" fmla="*/ 3538721 h 4020085"/>
              <a:gd name="csX30" fmla="*/ 5210843 w 8020502"/>
              <a:gd name="csY30" fmla="*/ 3632401 h 4020085"/>
              <a:gd name="csX31" fmla="*/ 5308684 w 8020502"/>
              <a:gd name="csY31" fmla="*/ 3720414 h 4020085"/>
              <a:gd name="csX32" fmla="*/ 5400174 w 8020502"/>
              <a:gd name="csY32" fmla="*/ 3794141 h 4020085"/>
              <a:gd name="csX33" fmla="*/ 5512401 w 8020502"/>
              <a:gd name="csY33" fmla="*/ 3863106 h 4020085"/>
              <a:gd name="csX34" fmla="*/ 5611829 w 8020502"/>
              <a:gd name="csY34" fmla="*/ 3917582 h 4020085"/>
              <a:gd name="csX35" fmla="*/ 5711557 w 8020502"/>
              <a:gd name="csY35" fmla="*/ 3962433 h 4020085"/>
              <a:gd name="csX36" fmla="*/ 5812573 w 8020502"/>
              <a:gd name="csY36" fmla="*/ 3991510 h 4020085"/>
              <a:gd name="csX37" fmla="*/ 5907037 w 8020502"/>
              <a:gd name="csY37" fmla="*/ 4010560 h 4020085"/>
              <a:gd name="csX38" fmla="*/ 6011227 w 8020502"/>
              <a:gd name="csY38" fmla="*/ 4020085 h 4020085"/>
              <a:gd name="csX39" fmla="*/ 6118693 w 8020502"/>
              <a:gd name="csY39" fmla="*/ 4011947 h 4020085"/>
              <a:gd name="csX40" fmla="*/ 6215146 w 8020502"/>
              <a:gd name="csY40" fmla="*/ 3994284 h 4020085"/>
              <a:gd name="csX41" fmla="*/ 6311298 w 8020502"/>
              <a:gd name="csY41" fmla="*/ 3963821 h 4020085"/>
              <a:gd name="csX42" fmla="*/ 6415689 w 8020502"/>
              <a:gd name="csY42" fmla="*/ 3920557 h 4020085"/>
              <a:gd name="csX43" fmla="*/ 6516504 w 8020502"/>
              <a:gd name="csY43" fmla="*/ 3863006 h 4020085"/>
              <a:gd name="csX44" fmla="*/ 6614645 w 8020502"/>
              <a:gd name="csY44" fmla="*/ 3795529 h 4020085"/>
              <a:gd name="csX45" fmla="*/ 6713872 w 8020502"/>
              <a:gd name="csY45" fmla="*/ 3722303 h 4020085"/>
              <a:gd name="csX46" fmla="*/ 6810124 w 8020502"/>
              <a:gd name="csY46" fmla="*/ 3636177 h 4020085"/>
              <a:gd name="csX47" fmla="*/ 6920363 w 8020502"/>
              <a:gd name="csY47" fmla="*/ 3533675 h 4020085"/>
              <a:gd name="csX48" fmla="*/ 7015430 w 8020502"/>
              <a:gd name="csY48" fmla="*/ 3431172 h 4020085"/>
              <a:gd name="csX49" fmla="*/ 7117732 w 8020502"/>
              <a:gd name="csY49" fmla="*/ 3312594 h 4020085"/>
              <a:gd name="csX50" fmla="*/ 7213683 w 8020502"/>
              <a:gd name="csY50" fmla="*/ 3191243 h 4020085"/>
              <a:gd name="csX51" fmla="*/ 7317773 w 8020502"/>
              <a:gd name="csY51" fmla="*/ 3057091 h 4020085"/>
              <a:gd name="csX52" fmla="*/ 7421562 w 8020502"/>
              <a:gd name="csY52" fmla="*/ 2912712 h 4020085"/>
              <a:gd name="csX53" fmla="*/ 7522678 w 8020502"/>
              <a:gd name="csY53" fmla="*/ 2769034 h 4020085"/>
              <a:gd name="csX54" fmla="*/ 7619031 w 8020502"/>
              <a:gd name="csY54" fmla="*/ 2626644 h 4020085"/>
              <a:gd name="csX55" fmla="*/ 7720147 w 8020502"/>
              <a:gd name="csY55" fmla="*/ 2472724 h 4020085"/>
              <a:gd name="csX56" fmla="*/ 7815696 w 8020502"/>
              <a:gd name="csY56" fmla="*/ 2333609 h 4020085"/>
              <a:gd name="csX57" fmla="*/ 7916913 w 8020502"/>
              <a:gd name="csY57" fmla="*/ 2170480 h 4020085"/>
              <a:gd name="csX58" fmla="*/ 8020502 w 8020502"/>
              <a:gd name="csY5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2903855 w 8020502"/>
              <a:gd name="csY6" fmla="*/ 486327 h 4020085"/>
              <a:gd name="csX7" fmla="*/ 3003082 w 8020502"/>
              <a:gd name="csY7" fmla="*/ 587241 h 4020085"/>
              <a:gd name="csX8" fmla="*/ 3097847 w 8020502"/>
              <a:gd name="csY8" fmla="*/ 702845 h 4020085"/>
              <a:gd name="csX9" fmla="*/ 3195587 w 8020502"/>
              <a:gd name="csY9" fmla="*/ 821222 h 4020085"/>
              <a:gd name="csX10" fmla="*/ 3315752 w 8020502"/>
              <a:gd name="csY10" fmla="*/ 973237 h 4020085"/>
              <a:gd name="csX11" fmla="*/ 3405855 w 8020502"/>
              <a:gd name="csY11" fmla="*/ 1094005 h 4020085"/>
              <a:gd name="csX12" fmla="*/ 3503696 w 8020502"/>
              <a:gd name="csY12" fmla="*/ 1236996 h 4020085"/>
              <a:gd name="csX13" fmla="*/ 3604712 w 8020502"/>
              <a:gd name="csY13" fmla="*/ 1391102 h 4020085"/>
              <a:gd name="csX14" fmla="*/ 3704639 w 8020502"/>
              <a:gd name="csY14" fmla="*/ 1537068 h 4020085"/>
              <a:gd name="csX15" fmla="*/ 3802179 w 8020502"/>
              <a:gd name="csY15" fmla="*/ 1694147 h 4020085"/>
              <a:gd name="csX16" fmla="*/ 3912619 w 8020502"/>
              <a:gd name="csY16" fmla="*/ 1857174 h 4020085"/>
              <a:gd name="csX17" fmla="*/ 4007585 w 8020502"/>
              <a:gd name="csY17" fmla="*/ 2008505 h 4020085"/>
              <a:gd name="csX18" fmla="*/ 4108601 w 8020502"/>
              <a:gd name="csY18" fmla="*/ 2165985 h 4020085"/>
              <a:gd name="csX19" fmla="*/ 4206340 w 8020502"/>
              <a:gd name="csY19" fmla="*/ 2321577 h 4020085"/>
              <a:gd name="csX20" fmla="*/ 4304180 w 8020502"/>
              <a:gd name="csY20" fmla="*/ 2473793 h 4020085"/>
              <a:gd name="csX21" fmla="*/ 4400433 w 8020502"/>
              <a:gd name="csY21" fmla="*/ 2626010 h 4020085"/>
              <a:gd name="csX22" fmla="*/ 4504824 w 8020502"/>
              <a:gd name="csY22" fmla="*/ 2781801 h 4020085"/>
              <a:gd name="csX23" fmla="*/ 4597801 w 8020502"/>
              <a:gd name="csY23" fmla="*/ 2911893 h 4020085"/>
              <a:gd name="csX24" fmla="*/ 4711616 w 8020502"/>
              <a:gd name="csY24" fmla="*/ 3051108 h 4020085"/>
              <a:gd name="csX25" fmla="*/ 4806281 w 8020502"/>
              <a:gd name="csY25" fmla="*/ 3187750 h 4020085"/>
              <a:gd name="csX26" fmla="*/ 4905809 w 8020502"/>
              <a:gd name="csY26" fmla="*/ 3299978 h 4020085"/>
              <a:gd name="csX27" fmla="*/ 4987775 w 8020502"/>
              <a:gd name="csY27" fmla="*/ 3407443 h 4020085"/>
              <a:gd name="csX28" fmla="*/ 5104766 w 8020502"/>
              <a:gd name="csY28" fmla="*/ 3538721 h 4020085"/>
              <a:gd name="csX29" fmla="*/ 5210843 w 8020502"/>
              <a:gd name="csY29" fmla="*/ 3632401 h 4020085"/>
              <a:gd name="csX30" fmla="*/ 5308684 w 8020502"/>
              <a:gd name="csY30" fmla="*/ 3720414 h 4020085"/>
              <a:gd name="csX31" fmla="*/ 5400174 w 8020502"/>
              <a:gd name="csY31" fmla="*/ 3794141 h 4020085"/>
              <a:gd name="csX32" fmla="*/ 5512401 w 8020502"/>
              <a:gd name="csY32" fmla="*/ 3863106 h 4020085"/>
              <a:gd name="csX33" fmla="*/ 5611829 w 8020502"/>
              <a:gd name="csY33" fmla="*/ 3917582 h 4020085"/>
              <a:gd name="csX34" fmla="*/ 5711557 w 8020502"/>
              <a:gd name="csY34" fmla="*/ 3962433 h 4020085"/>
              <a:gd name="csX35" fmla="*/ 5812573 w 8020502"/>
              <a:gd name="csY35" fmla="*/ 3991510 h 4020085"/>
              <a:gd name="csX36" fmla="*/ 5907037 w 8020502"/>
              <a:gd name="csY36" fmla="*/ 4010560 h 4020085"/>
              <a:gd name="csX37" fmla="*/ 6011227 w 8020502"/>
              <a:gd name="csY37" fmla="*/ 4020085 h 4020085"/>
              <a:gd name="csX38" fmla="*/ 6118693 w 8020502"/>
              <a:gd name="csY38" fmla="*/ 4011947 h 4020085"/>
              <a:gd name="csX39" fmla="*/ 6215146 w 8020502"/>
              <a:gd name="csY39" fmla="*/ 3994284 h 4020085"/>
              <a:gd name="csX40" fmla="*/ 6311298 w 8020502"/>
              <a:gd name="csY40" fmla="*/ 3963821 h 4020085"/>
              <a:gd name="csX41" fmla="*/ 6415689 w 8020502"/>
              <a:gd name="csY41" fmla="*/ 3920557 h 4020085"/>
              <a:gd name="csX42" fmla="*/ 6516504 w 8020502"/>
              <a:gd name="csY42" fmla="*/ 3863006 h 4020085"/>
              <a:gd name="csX43" fmla="*/ 6614645 w 8020502"/>
              <a:gd name="csY43" fmla="*/ 3795529 h 4020085"/>
              <a:gd name="csX44" fmla="*/ 6713872 w 8020502"/>
              <a:gd name="csY44" fmla="*/ 3722303 h 4020085"/>
              <a:gd name="csX45" fmla="*/ 6810124 w 8020502"/>
              <a:gd name="csY45" fmla="*/ 3636177 h 4020085"/>
              <a:gd name="csX46" fmla="*/ 6920363 w 8020502"/>
              <a:gd name="csY46" fmla="*/ 3533675 h 4020085"/>
              <a:gd name="csX47" fmla="*/ 7015430 w 8020502"/>
              <a:gd name="csY47" fmla="*/ 3431172 h 4020085"/>
              <a:gd name="csX48" fmla="*/ 7117732 w 8020502"/>
              <a:gd name="csY48" fmla="*/ 3312594 h 4020085"/>
              <a:gd name="csX49" fmla="*/ 7213683 w 8020502"/>
              <a:gd name="csY49" fmla="*/ 3191243 h 4020085"/>
              <a:gd name="csX50" fmla="*/ 7317773 w 8020502"/>
              <a:gd name="csY50" fmla="*/ 3057091 h 4020085"/>
              <a:gd name="csX51" fmla="*/ 7421562 w 8020502"/>
              <a:gd name="csY51" fmla="*/ 2912712 h 4020085"/>
              <a:gd name="csX52" fmla="*/ 7522678 w 8020502"/>
              <a:gd name="csY52" fmla="*/ 2769034 h 4020085"/>
              <a:gd name="csX53" fmla="*/ 7619031 w 8020502"/>
              <a:gd name="csY53" fmla="*/ 2626644 h 4020085"/>
              <a:gd name="csX54" fmla="*/ 7720147 w 8020502"/>
              <a:gd name="csY54" fmla="*/ 2472724 h 4020085"/>
              <a:gd name="csX55" fmla="*/ 7815696 w 8020502"/>
              <a:gd name="csY55" fmla="*/ 2333609 h 4020085"/>
              <a:gd name="csX56" fmla="*/ 7916913 w 8020502"/>
              <a:gd name="csY56" fmla="*/ 2170480 h 4020085"/>
              <a:gd name="csX57" fmla="*/ 8020502 w 8020502"/>
              <a:gd name="csY5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097847 w 8020502"/>
              <a:gd name="csY7" fmla="*/ 702845 h 4020085"/>
              <a:gd name="csX8" fmla="*/ 3195587 w 8020502"/>
              <a:gd name="csY8" fmla="*/ 821222 h 4020085"/>
              <a:gd name="csX9" fmla="*/ 3315752 w 8020502"/>
              <a:gd name="csY9" fmla="*/ 973237 h 4020085"/>
              <a:gd name="csX10" fmla="*/ 3405855 w 8020502"/>
              <a:gd name="csY10" fmla="*/ 1094005 h 4020085"/>
              <a:gd name="csX11" fmla="*/ 3503696 w 8020502"/>
              <a:gd name="csY11" fmla="*/ 1236996 h 4020085"/>
              <a:gd name="csX12" fmla="*/ 3604712 w 8020502"/>
              <a:gd name="csY12" fmla="*/ 1391102 h 4020085"/>
              <a:gd name="csX13" fmla="*/ 3704639 w 8020502"/>
              <a:gd name="csY13" fmla="*/ 1537068 h 4020085"/>
              <a:gd name="csX14" fmla="*/ 3802179 w 8020502"/>
              <a:gd name="csY14" fmla="*/ 1694147 h 4020085"/>
              <a:gd name="csX15" fmla="*/ 3912619 w 8020502"/>
              <a:gd name="csY15" fmla="*/ 1857174 h 4020085"/>
              <a:gd name="csX16" fmla="*/ 4007585 w 8020502"/>
              <a:gd name="csY16" fmla="*/ 2008505 h 4020085"/>
              <a:gd name="csX17" fmla="*/ 4108601 w 8020502"/>
              <a:gd name="csY17" fmla="*/ 2165985 h 4020085"/>
              <a:gd name="csX18" fmla="*/ 4206340 w 8020502"/>
              <a:gd name="csY18" fmla="*/ 2321577 h 4020085"/>
              <a:gd name="csX19" fmla="*/ 4304180 w 8020502"/>
              <a:gd name="csY19" fmla="*/ 2473793 h 4020085"/>
              <a:gd name="csX20" fmla="*/ 4400433 w 8020502"/>
              <a:gd name="csY20" fmla="*/ 2626010 h 4020085"/>
              <a:gd name="csX21" fmla="*/ 4504824 w 8020502"/>
              <a:gd name="csY21" fmla="*/ 2781801 h 4020085"/>
              <a:gd name="csX22" fmla="*/ 4597801 w 8020502"/>
              <a:gd name="csY22" fmla="*/ 2911893 h 4020085"/>
              <a:gd name="csX23" fmla="*/ 4711616 w 8020502"/>
              <a:gd name="csY23" fmla="*/ 3051108 h 4020085"/>
              <a:gd name="csX24" fmla="*/ 4806281 w 8020502"/>
              <a:gd name="csY24" fmla="*/ 3187750 h 4020085"/>
              <a:gd name="csX25" fmla="*/ 4905809 w 8020502"/>
              <a:gd name="csY25" fmla="*/ 3299978 h 4020085"/>
              <a:gd name="csX26" fmla="*/ 4987775 w 8020502"/>
              <a:gd name="csY26" fmla="*/ 3407443 h 4020085"/>
              <a:gd name="csX27" fmla="*/ 5104766 w 8020502"/>
              <a:gd name="csY27" fmla="*/ 3538721 h 4020085"/>
              <a:gd name="csX28" fmla="*/ 5210843 w 8020502"/>
              <a:gd name="csY28" fmla="*/ 3632401 h 4020085"/>
              <a:gd name="csX29" fmla="*/ 5308684 w 8020502"/>
              <a:gd name="csY29" fmla="*/ 3720414 h 4020085"/>
              <a:gd name="csX30" fmla="*/ 5400174 w 8020502"/>
              <a:gd name="csY30" fmla="*/ 3794141 h 4020085"/>
              <a:gd name="csX31" fmla="*/ 5512401 w 8020502"/>
              <a:gd name="csY31" fmla="*/ 3863106 h 4020085"/>
              <a:gd name="csX32" fmla="*/ 5611829 w 8020502"/>
              <a:gd name="csY32" fmla="*/ 3917582 h 4020085"/>
              <a:gd name="csX33" fmla="*/ 5711557 w 8020502"/>
              <a:gd name="csY33" fmla="*/ 3962433 h 4020085"/>
              <a:gd name="csX34" fmla="*/ 5812573 w 8020502"/>
              <a:gd name="csY34" fmla="*/ 3991510 h 4020085"/>
              <a:gd name="csX35" fmla="*/ 5907037 w 8020502"/>
              <a:gd name="csY35" fmla="*/ 4010560 h 4020085"/>
              <a:gd name="csX36" fmla="*/ 6011227 w 8020502"/>
              <a:gd name="csY36" fmla="*/ 4020085 h 4020085"/>
              <a:gd name="csX37" fmla="*/ 6118693 w 8020502"/>
              <a:gd name="csY37" fmla="*/ 4011947 h 4020085"/>
              <a:gd name="csX38" fmla="*/ 6215146 w 8020502"/>
              <a:gd name="csY38" fmla="*/ 3994284 h 4020085"/>
              <a:gd name="csX39" fmla="*/ 6311298 w 8020502"/>
              <a:gd name="csY39" fmla="*/ 3963821 h 4020085"/>
              <a:gd name="csX40" fmla="*/ 6415689 w 8020502"/>
              <a:gd name="csY40" fmla="*/ 3920557 h 4020085"/>
              <a:gd name="csX41" fmla="*/ 6516504 w 8020502"/>
              <a:gd name="csY41" fmla="*/ 3863006 h 4020085"/>
              <a:gd name="csX42" fmla="*/ 6614645 w 8020502"/>
              <a:gd name="csY42" fmla="*/ 3795529 h 4020085"/>
              <a:gd name="csX43" fmla="*/ 6713872 w 8020502"/>
              <a:gd name="csY43" fmla="*/ 3722303 h 4020085"/>
              <a:gd name="csX44" fmla="*/ 6810124 w 8020502"/>
              <a:gd name="csY44" fmla="*/ 3636177 h 4020085"/>
              <a:gd name="csX45" fmla="*/ 6920363 w 8020502"/>
              <a:gd name="csY45" fmla="*/ 3533675 h 4020085"/>
              <a:gd name="csX46" fmla="*/ 7015430 w 8020502"/>
              <a:gd name="csY46" fmla="*/ 3431172 h 4020085"/>
              <a:gd name="csX47" fmla="*/ 7117732 w 8020502"/>
              <a:gd name="csY47" fmla="*/ 3312594 h 4020085"/>
              <a:gd name="csX48" fmla="*/ 7213683 w 8020502"/>
              <a:gd name="csY48" fmla="*/ 3191243 h 4020085"/>
              <a:gd name="csX49" fmla="*/ 7317773 w 8020502"/>
              <a:gd name="csY49" fmla="*/ 3057091 h 4020085"/>
              <a:gd name="csX50" fmla="*/ 7421562 w 8020502"/>
              <a:gd name="csY50" fmla="*/ 2912712 h 4020085"/>
              <a:gd name="csX51" fmla="*/ 7522678 w 8020502"/>
              <a:gd name="csY51" fmla="*/ 2769034 h 4020085"/>
              <a:gd name="csX52" fmla="*/ 7619031 w 8020502"/>
              <a:gd name="csY52" fmla="*/ 2626644 h 4020085"/>
              <a:gd name="csX53" fmla="*/ 7720147 w 8020502"/>
              <a:gd name="csY53" fmla="*/ 2472724 h 4020085"/>
              <a:gd name="csX54" fmla="*/ 7815696 w 8020502"/>
              <a:gd name="csY54" fmla="*/ 2333609 h 4020085"/>
              <a:gd name="csX55" fmla="*/ 7916913 w 8020502"/>
              <a:gd name="csY55" fmla="*/ 2170480 h 4020085"/>
              <a:gd name="csX56" fmla="*/ 8020502 w 8020502"/>
              <a:gd name="csY5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195587 w 8020502"/>
              <a:gd name="csY7" fmla="*/ 821222 h 4020085"/>
              <a:gd name="csX8" fmla="*/ 3315752 w 8020502"/>
              <a:gd name="csY8" fmla="*/ 973237 h 4020085"/>
              <a:gd name="csX9" fmla="*/ 3405855 w 8020502"/>
              <a:gd name="csY9" fmla="*/ 1094005 h 4020085"/>
              <a:gd name="csX10" fmla="*/ 3503696 w 8020502"/>
              <a:gd name="csY10" fmla="*/ 1236996 h 4020085"/>
              <a:gd name="csX11" fmla="*/ 3604712 w 8020502"/>
              <a:gd name="csY11" fmla="*/ 1391102 h 4020085"/>
              <a:gd name="csX12" fmla="*/ 3704639 w 8020502"/>
              <a:gd name="csY12" fmla="*/ 1537068 h 4020085"/>
              <a:gd name="csX13" fmla="*/ 3802179 w 8020502"/>
              <a:gd name="csY13" fmla="*/ 1694147 h 4020085"/>
              <a:gd name="csX14" fmla="*/ 3912619 w 8020502"/>
              <a:gd name="csY14" fmla="*/ 1857174 h 4020085"/>
              <a:gd name="csX15" fmla="*/ 4007585 w 8020502"/>
              <a:gd name="csY15" fmla="*/ 2008505 h 4020085"/>
              <a:gd name="csX16" fmla="*/ 4108601 w 8020502"/>
              <a:gd name="csY16" fmla="*/ 2165985 h 4020085"/>
              <a:gd name="csX17" fmla="*/ 4206340 w 8020502"/>
              <a:gd name="csY17" fmla="*/ 2321577 h 4020085"/>
              <a:gd name="csX18" fmla="*/ 4304180 w 8020502"/>
              <a:gd name="csY18" fmla="*/ 2473793 h 4020085"/>
              <a:gd name="csX19" fmla="*/ 4400433 w 8020502"/>
              <a:gd name="csY19" fmla="*/ 2626010 h 4020085"/>
              <a:gd name="csX20" fmla="*/ 4504824 w 8020502"/>
              <a:gd name="csY20" fmla="*/ 2781801 h 4020085"/>
              <a:gd name="csX21" fmla="*/ 4597801 w 8020502"/>
              <a:gd name="csY21" fmla="*/ 2911893 h 4020085"/>
              <a:gd name="csX22" fmla="*/ 4711616 w 8020502"/>
              <a:gd name="csY22" fmla="*/ 3051108 h 4020085"/>
              <a:gd name="csX23" fmla="*/ 4806281 w 8020502"/>
              <a:gd name="csY23" fmla="*/ 3187750 h 4020085"/>
              <a:gd name="csX24" fmla="*/ 4905809 w 8020502"/>
              <a:gd name="csY24" fmla="*/ 3299978 h 4020085"/>
              <a:gd name="csX25" fmla="*/ 4987775 w 8020502"/>
              <a:gd name="csY25" fmla="*/ 3407443 h 4020085"/>
              <a:gd name="csX26" fmla="*/ 5104766 w 8020502"/>
              <a:gd name="csY26" fmla="*/ 3538721 h 4020085"/>
              <a:gd name="csX27" fmla="*/ 5210843 w 8020502"/>
              <a:gd name="csY27" fmla="*/ 3632401 h 4020085"/>
              <a:gd name="csX28" fmla="*/ 5308684 w 8020502"/>
              <a:gd name="csY28" fmla="*/ 3720414 h 4020085"/>
              <a:gd name="csX29" fmla="*/ 5400174 w 8020502"/>
              <a:gd name="csY29" fmla="*/ 3794141 h 4020085"/>
              <a:gd name="csX30" fmla="*/ 5512401 w 8020502"/>
              <a:gd name="csY30" fmla="*/ 3863106 h 4020085"/>
              <a:gd name="csX31" fmla="*/ 5611829 w 8020502"/>
              <a:gd name="csY31" fmla="*/ 3917582 h 4020085"/>
              <a:gd name="csX32" fmla="*/ 5711557 w 8020502"/>
              <a:gd name="csY32" fmla="*/ 3962433 h 4020085"/>
              <a:gd name="csX33" fmla="*/ 5812573 w 8020502"/>
              <a:gd name="csY33" fmla="*/ 3991510 h 4020085"/>
              <a:gd name="csX34" fmla="*/ 5907037 w 8020502"/>
              <a:gd name="csY34" fmla="*/ 4010560 h 4020085"/>
              <a:gd name="csX35" fmla="*/ 6011227 w 8020502"/>
              <a:gd name="csY35" fmla="*/ 4020085 h 4020085"/>
              <a:gd name="csX36" fmla="*/ 6118693 w 8020502"/>
              <a:gd name="csY36" fmla="*/ 4011947 h 4020085"/>
              <a:gd name="csX37" fmla="*/ 6215146 w 8020502"/>
              <a:gd name="csY37" fmla="*/ 3994284 h 4020085"/>
              <a:gd name="csX38" fmla="*/ 6311298 w 8020502"/>
              <a:gd name="csY38" fmla="*/ 3963821 h 4020085"/>
              <a:gd name="csX39" fmla="*/ 6415689 w 8020502"/>
              <a:gd name="csY39" fmla="*/ 3920557 h 4020085"/>
              <a:gd name="csX40" fmla="*/ 6516504 w 8020502"/>
              <a:gd name="csY40" fmla="*/ 3863006 h 4020085"/>
              <a:gd name="csX41" fmla="*/ 6614645 w 8020502"/>
              <a:gd name="csY41" fmla="*/ 3795529 h 4020085"/>
              <a:gd name="csX42" fmla="*/ 6713872 w 8020502"/>
              <a:gd name="csY42" fmla="*/ 3722303 h 4020085"/>
              <a:gd name="csX43" fmla="*/ 6810124 w 8020502"/>
              <a:gd name="csY43" fmla="*/ 3636177 h 4020085"/>
              <a:gd name="csX44" fmla="*/ 6920363 w 8020502"/>
              <a:gd name="csY44" fmla="*/ 3533675 h 4020085"/>
              <a:gd name="csX45" fmla="*/ 7015430 w 8020502"/>
              <a:gd name="csY45" fmla="*/ 3431172 h 4020085"/>
              <a:gd name="csX46" fmla="*/ 7117732 w 8020502"/>
              <a:gd name="csY46" fmla="*/ 3312594 h 4020085"/>
              <a:gd name="csX47" fmla="*/ 7213683 w 8020502"/>
              <a:gd name="csY47" fmla="*/ 3191243 h 4020085"/>
              <a:gd name="csX48" fmla="*/ 7317773 w 8020502"/>
              <a:gd name="csY48" fmla="*/ 3057091 h 4020085"/>
              <a:gd name="csX49" fmla="*/ 7421562 w 8020502"/>
              <a:gd name="csY49" fmla="*/ 2912712 h 4020085"/>
              <a:gd name="csX50" fmla="*/ 7522678 w 8020502"/>
              <a:gd name="csY50" fmla="*/ 2769034 h 4020085"/>
              <a:gd name="csX51" fmla="*/ 7619031 w 8020502"/>
              <a:gd name="csY51" fmla="*/ 2626644 h 4020085"/>
              <a:gd name="csX52" fmla="*/ 7720147 w 8020502"/>
              <a:gd name="csY52" fmla="*/ 2472724 h 4020085"/>
              <a:gd name="csX53" fmla="*/ 7815696 w 8020502"/>
              <a:gd name="csY53" fmla="*/ 2333609 h 4020085"/>
              <a:gd name="csX54" fmla="*/ 7916913 w 8020502"/>
              <a:gd name="csY54" fmla="*/ 2170480 h 4020085"/>
              <a:gd name="csX55" fmla="*/ 8020502 w 8020502"/>
              <a:gd name="csY5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315752 w 8020502"/>
              <a:gd name="csY7" fmla="*/ 973237 h 4020085"/>
              <a:gd name="csX8" fmla="*/ 3405855 w 8020502"/>
              <a:gd name="csY8" fmla="*/ 1094005 h 4020085"/>
              <a:gd name="csX9" fmla="*/ 3503696 w 8020502"/>
              <a:gd name="csY9" fmla="*/ 1236996 h 4020085"/>
              <a:gd name="csX10" fmla="*/ 3604712 w 8020502"/>
              <a:gd name="csY10" fmla="*/ 1391102 h 4020085"/>
              <a:gd name="csX11" fmla="*/ 3704639 w 8020502"/>
              <a:gd name="csY11" fmla="*/ 1537068 h 4020085"/>
              <a:gd name="csX12" fmla="*/ 3802179 w 8020502"/>
              <a:gd name="csY12" fmla="*/ 1694147 h 4020085"/>
              <a:gd name="csX13" fmla="*/ 3912619 w 8020502"/>
              <a:gd name="csY13" fmla="*/ 1857174 h 4020085"/>
              <a:gd name="csX14" fmla="*/ 4007585 w 8020502"/>
              <a:gd name="csY14" fmla="*/ 2008505 h 4020085"/>
              <a:gd name="csX15" fmla="*/ 4108601 w 8020502"/>
              <a:gd name="csY15" fmla="*/ 2165985 h 4020085"/>
              <a:gd name="csX16" fmla="*/ 4206340 w 8020502"/>
              <a:gd name="csY16" fmla="*/ 2321577 h 4020085"/>
              <a:gd name="csX17" fmla="*/ 4304180 w 8020502"/>
              <a:gd name="csY17" fmla="*/ 2473793 h 4020085"/>
              <a:gd name="csX18" fmla="*/ 4400433 w 8020502"/>
              <a:gd name="csY18" fmla="*/ 2626010 h 4020085"/>
              <a:gd name="csX19" fmla="*/ 4504824 w 8020502"/>
              <a:gd name="csY19" fmla="*/ 2781801 h 4020085"/>
              <a:gd name="csX20" fmla="*/ 4597801 w 8020502"/>
              <a:gd name="csY20" fmla="*/ 2911893 h 4020085"/>
              <a:gd name="csX21" fmla="*/ 4711616 w 8020502"/>
              <a:gd name="csY21" fmla="*/ 3051108 h 4020085"/>
              <a:gd name="csX22" fmla="*/ 4806281 w 8020502"/>
              <a:gd name="csY22" fmla="*/ 3187750 h 4020085"/>
              <a:gd name="csX23" fmla="*/ 4905809 w 8020502"/>
              <a:gd name="csY23" fmla="*/ 3299978 h 4020085"/>
              <a:gd name="csX24" fmla="*/ 4987775 w 8020502"/>
              <a:gd name="csY24" fmla="*/ 3407443 h 4020085"/>
              <a:gd name="csX25" fmla="*/ 5104766 w 8020502"/>
              <a:gd name="csY25" fmla="*/ 3538721 h 4020085"/>
              <a:gd name="csX26" fmla="*/ 5210843 w 8020502"/>
              <a:gd name="csY26" fmla="*/ 3632401 h 4020085"/>
              <a:gd name="csX27" fmla="*/ 5308684 w 8020502"/>
              <a:gd name="csY27" fmla="*/ 3720414 h 4020085"/>
              <a:gd name="csX28" fmla="*/ 5400174 w 8020502"/>
              <a:gd name="csY28" fmla="*/ 3794141 h 4020085"/>
              <a:gd name="csX29" fmla="*/ 5512401 w 8020502"/>
              <a:gd name="csY29" fmla="*/ 3863106 h 4020085"/>
              <a:gd name="csX30" fmla="*/ 5611829 w 8020502"/>
              <a:gd name="csY30" fmla="*/ 3917582 h 4020085"/>
              <a:gd name="csX31" fmla="*/ 5711557 w 8020502"/>
              <a:gd name="csY31" fmla="*/ 3962433 h 4020085"/>
              <a:gd name="csX32" fmla="*/ 5812573 w 8020502"/>
              <a:gd name="csY32" fmla="*/ 3991510 h 4020085"/>
              <a:gd name="csX33" fmla="*/ 5907037 w 8020502"/>
              <a:gd name="csY33" fmla="*/ 4010560 h 4020085"/>
              <a:gd name="csX34" fmla="*/ 6011227 w 8020502"/>
              <a:gd name="csY34" fmla="*/ 4020085 h 4020085"/>
              <a:gd name="csX35" fmla="*/ 6118693 w 8020502"/>
              <a:gd name="csY35" fmla="*/ 4011947 h 4020085"/>
              <a:gd name="csX36" fmla="*/ 6215146 w 8020502"/>
              <a:gd name="csY36" fmla="*/ 3994284 h 4020085"/>
              <a:gd name="csX37" fmla="*/ 6311298 w 8020502"/>
              <a:gd name="csY37" fmla="*/ 3963821 h 4020085"/>
              <a:gd name="csX38" fmla="*/ 6415689 w 8020502"/>
              <a:gd name="csY38" fmla="*/ 3920557 h 4020085"/>
              <a:gd name="csX39" fmla="*/ 6516504 w 8020502"/>
              <a:gd name="csY39" fmla="*/ 3863006 h 4020085"/>
              <a:gd name="csX40" fmla="*/ 6614645 w 8020502"/>
              <a:gd name="csY40" fmla="*/ 3795529 h 4020085"/>
              <a:gd name="csX41" fmla="*/ 6713872 w 8020502"/>
              <a:gd name="csY41" fmla="*/ 3722303 h 4020085"/>
              <a:gd name="csX42" fmla="*/ 6810124 w 8020502"/>
              <a:gd name="csY42" fmla="*/ 3636177 h 4020085"/>
              <a:gd name="csX43" fmla="*/ 6920363 w 8020502"/>
              <a:gd name="csY43" fmla="*/ 3533675 h 4020085"/>
              <a:gd name="csX44" fmla="*/ 7015430 w 8020502"/>
              <a:gd name="csY44" fmla="*/ 3431172 h 4020085"/>
              <a:gd name="csX45" fmla="*/ 7117732 w 8020502"/>
              <a:gd name="csY45" fmla="*/ 3312594 h 4020085"/>
              <a:gd name="csX46" fmla="*/ 7213683 w 8020502"/>
              <a:gd name="csY46" fmla="*/ 3191243 h 4020085"/>
              <a:gd name="csX47" fmla="*/ 7317773 w 8020502"/>
              <a:gd name="csY47" fmla="*/ 3057091 h 4020085"/>
              <a:gd name="csX48" fmla="*/ 7421562 w 8020502"/>
              <a:gd name="csY48" fmla="*/ 2912712 h 4020085"/>
              <a:gd name="csX49" fmla="*/ 7522678 w 8020502"/>
              <a:gd name="csY49" fmla="*/ 2769034 h 4020085"/>
              <a:gd name="csX50" fmla="*/ 7619031 w 8020502"/>
              <a:gd name="csY50" fmla="*/ 2626644 h 4020085"/>
              <a:gd name="csX51" fmla="*/ 7720147 w 8020502"/>
              <a:gd name="csY51" fmla="*/ 2472724 h 4020085"/>
              <a:gd name="csX52" fmla="*/ 7815696 w 8020502"/>
              <a:gd name="csY52" fmla="*/ 2333609 h 4020085"/>
              <a:gd name="csX53" fmla="*/ 7916913 w 8020502"/>
              <a:gd name="csY53" fmla="*/ 2170480 h 4020085"/>
              <a:gd name="csX54" fmla="*/ 8020502 w 8020502"/>
              <a:gd name="csY5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405855 w 8020502"/>
              <a:gd name="csY7" fmla="*/ 1094005 h 4020085"/>
              <a:gd name="csX8" fmla="*/ 3503696 w 8020502"/>
              <a:gd name="csY8" fmla="*/ 1236996 h 4020085"/>
              <a:gd name="csX9" fmla="*/ 3604712 w 8020502"/>
              <a:gd name="csY9" fmla="*/ 1391102 h 4020085"/>
              <a:gd name="csX10" fmla="*/ 3704639 w 8020502"/>
              <a:gd name="csY10" fmla="*/ 1537068 h 4020085"/>
              <a:gd name="csX11" fmla="*/ 3802179 w 8020502"/>
              <a:gd name="csY11" fmla="*/ 1694147 h 4020085"/>
              <a:gd name="csX12" fmla="*/ 3912619 w 8020502"/>
              <a:gd name="csY12" fmla="*/ 1857174 h 4020085"/>
              <a:gd name="csX13" fmla="*/ 4007585 w 8020502"/>
              <a:gd name="csY13" fmla="*/ 2008505 h 4020085"/>
              <a:gd name="csX14" fmla="*/ 4108601 w 8020502"/>
              <a:gd name="csY14" fmla="*/ 2165985 h 4020085"/>
              <a:gd name="csX15" fmla="*/ 4206340 w 8020502"/>
              <a:gd name="csY15" fmla="*/ 2321577 h 4020085"/>
              <a:gd name="csX16" fmla="*/ 4304180 w 8020502"/>
              <a:gd name="csY16" fmla="*/ 2473793 h 4020085"/>
              <a:gd name="csX17" fmla="*/ 4400433 w 8020502"/>
              <a:gd name="csY17" fmla="*/ 2626010 h 4020085"/>
              <a:gd name="csX18" fmla="*/ 4504824 w 8020502"/>
              <a:gd name="csY18" fmla="*/ 2781801 h 4020085"/>
              <a:gd name="csX19" fmla="*/ 4597801 w 8020502"/>
              <a:gd name="csY19" fmla="*/ 2911893 h 4020085"/>
              <a:gd name="csX20" fmla="*/ 4711616 w 8020502"/>
              <a:gd name="csY20" fmla="*/ 3051108 h 4020085"/>
              <a:gd name="csX21" fmla="*/ 4806281 w 8020502"/>
              <a:gd name="csY21" fmla="*/ 3187750 h 4020085"/>
              <a:gd name="csX22" fmla="*/ 4905809 w 8020502"/>
              <a:gd name="csY22" fmla="*/ 3299978 h 4020085"/>
              <a:gd name="csX23" fmla="*/ 4987775 w 8020502"/>
              <a:gd name="csY23" fmla="*/ 3407443 h 4020085"/>
              <a:gd name="csX24" fmla="*/ 5104766 w 8020502"/>
              <a:gd name="csY24" fmla="*/ 3538721 h 4020085"/>
              <a:gd name="csX25" fmla="*/ 5210843 w 8020502"/>
              <a:gd name="csY25" fmla="*/ 3632401 h 4020085"/>
              <a:gd name="csX26" fmla="*/ 5308684 w 8020502"/>
              <a:gd name="csY26" fmla="*/ 3720414 h 4020085"/>
              <a:gd name="csX27" fmla="*/ 5400174 w 8020502"/>
              <a:gd name="csY27" fmla="*/ 3794141 h 4020085"/>
              <a:gd name="csX28" fmla="*/ 5512401 w 8020502"/>
              <a:gd name="csY28" fmla="*/ 3863106 h 4020085"/>
              <a:gd name="csX29" fmla="*/ 5611829 w 8020502"/>
              <a:gd name="csY29" fmla="*/ 3917582 h 4020085"/>
              <a:gd name="csX30" fmla="*/ 5711557 w 8020502"/>
              <a:gd name="csY30" fmla="*/ 3962433 h 4020085"/>
              <a:gd name="csX31" fmla="*/ 5812573 w 8020502"/>
              <a:gd name="csY31" fmla="*/ 3991510 h 4020085"/>
              <a:gd name="csX32" fmla="*/ 5907037 w 8020502"/>
              <a:gd name="csY32" fmla="*/ 4010560 h 4020085"/>
              <a:gd name="csX33" fmla="*/ 6011227 w 8020502"/>
              <a:gd name="csY33" fmla="*/ 4020085 h 4020085"/>
              <a:gd name="csX34" fmla="*/ 6118693 w 8020502"/>
              <a:gd name="csY34" fmla="*/ 4011947 h 4020085"/>
              <a:gd name="csX35" fmla="*/ 6215146 w 8020502"/>
              <a:gd name="csY35" fmla="*/ 3994284 h 4020085"/>
              <a:gd name="csX36" fmla="*/ 6311298 w 8020502"/>
              <a:gd name="csY36" fmla="*/ 3963821 h 4020085"/>
              <a:gd name="csX37" fmla="*/ 6415689 w 8020502"/>
              <a:gd name="csY37" fmla="*/ 3920557 h 4020085"/>
              <a:gd name="csX38" fmla="*/ 6516504 w 8020502"/>
              <a:gd name="csY38" fmla="*/ 3863006 h 4020085"/>
              <a:gd name="csX39" fmla="*/ 6614645 w 8020502"/>
              <a:gd name="csY39" fmla="*/ 3795529 h 4020085"/>
              <a:gd name="csX40" fmla="*/ 6713872 w 8020502"/>
              <a:gd name="csY40" fmla="*/ 3722303 h 4020085"/>
              <a:gd name="csX41" fmla="*/ 6810124 w 8020502"/>
              <a:gd name="csY41" fmla="*/ 3636177 h 4020085"/>
              <a:gd name="csX42" fmla="*/ 6920363 w 8020502"/>
              <a:gd name="csY42" fmla="*/ 3533675 h 4020085"/>
              <a:gd name="csX43" fmla="*/ 7015430 w 8020502"/>
              <a:gd name="csY43" fmla="*/ 3431172 h 4020085"/>
              <a:gd name="csX44" fmla="*/ 7117732 w 8020502"/>
              <a:gd name="csY44" fmla="*/ 3312594 h 4020085"/>
              <a:gd name="csX45" fmla="*/ 7213683 w 8020502"/>
              <a:gd name="csY45" fmla="*/ 3191243 h 4020085"/>
              <a:gd name="csX46" fmla="*/ 7317773 w 8020502"/>
              <a:gd name="csY46" fmla="*/ 3057091 h 4020085"/>
              <a:gd name="csX47" fmla="*/ 7421562 w 8020502"/>
              <a:gd name="csY47" fmla="*/ 2912712 h 4020085"/>
              <a:gd name="csX48" fmla="*/ 7522678 w 8020502"/>
              <a:gd name="csY48" fmla="*/ 2769034 h 4020085"/>
              <a:gd name="csX49" fmla="*/ 7619031 w 8020502"/>
              <a:gd name="csY49" fmla="*/ 2626644 h 4020085"/>
              <a:gd name="csX50" fmla="*/ 7720147 w 8020502"/>
              <a:gd name="csY50" fmla="*/ 2472724 h 4020085"/>
              <a:gd name="csX51" fmla="*/ 7815696 w 8020502"/>
              <a:gd name="csY51" fmla="*/ 2333609 h 4020085"/>
              <a:gd name="csX52" fmla="*/ 7916913 w 8020502"/>
              <a:gd name="csY52" fmla="*/ 2170480 h 4020085"/>
              <a:gd name="csX53" fmla="*/ 8020502 w 8020502"/>
              <a:gd name="csY5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604712 w 8020502"/>
              <a:gd name="csY8" fmla="*/ 1391102 h 4020085"/>
              <a:gd name="csX9" fmla="*/ 3704639 w 8020502"/>
              <a:gd name="csY9" fmla="*/ 1537068 h 4020085"/>
              <a:gd name="csX10" fmla="*/ 3802179 w 8020502"/>
              <a:gd name="csY10" fmla="*/ 1694147 h 4020085"/>
              <a:gd name="csX11" fmla="*/ 3912619 w 8020502"/>
              <a:gd name="csY11" fmla="*/ 1857174 h 4020085"/>
              <a:gd name="csX12" fmla="*/ 4007585 w 8020502"/>
              <a:gd name="csY12" fmla="*/ 2008505 h 4020085"/>
              <a:gd name="csX13" fmla="*/ 4108601 w 8020502"/>
              <a:gd name="csY13" fmla="*/ 2165985 h 4020085"/>
              <a:gd name="csX14" fmla="*/ 4206340 w 8020502"/>
              <a:gd name="csY14" fmla="*/ 2321577 h 4020085"/>
              <a:gd name="csX15" fmla="*/ 4304180 w 8020502"/>
              <a:gd name="csY15" fmla="*/ 2473793 h 4020085"/>
              <a:gd name="csX16" fmla="*/ 4400433 w 8020502"/>
              <a:gd name="csY16" fmla="*/ 2626010 h 4020085"/>
              <a:gd name="csX17" fmla="*/ 4504824 w 8020502"/>
              <a:gd name="csY17" fmla="*/ 2781801 h 4020085"/>
              <a:gd name="csX18" fmla="*/ 4597801 w 8020502"/>
              <a:gd name="csY18" fmla="*/ 2911893 h 4020085"/>
              <a:gd name="csX19" fmla="*/ 4711616 w 8020502"/>
              <a:gd name="csY19" fmla="*/ 3051108 h 4020085"/>
              <a:gd name="csX20" fmla="*/ 4806281 w 8020502"/>
              <a:gd name="csY20" fmla="*/ 3187750 h 4020085"/>
              <a:gd name="csX21" fmla="*/ 4905809 w 8020502"/>
              <a:gd name="csY21" fmla="*/ 3299978 h 4020085"/>
              <a:gd name="csX22" fmla="*/ 4987775 w 8020502"/>
              <a:gd name="csY22" fmla="*/ 3407443 h 4020085"/>
              <a:gd name="csX23" fmla="*/ 5104766 w 8020502"/>
              <a:gd name="csY23" fmla="*/ 3538721 h 4020085"/>
              <a:gd name="csX24" fmla="*/ 5210843 w 8020502"/>
              <a:gd name="csY24" fmla="*/ 3632401 h 4020085"/>
              <a:gd name="csX25" fmla="*/ 5308684 w 8020502"/>
              <a:gd name="csY25" fmla="*/ 3720414 h 4020085"/>
              <a:gd name="csX26" fmla="*/ 5400174 w 8020502"/>
              <a:gd name="csY26" fmla="*/ 3794141 h 4020085"/>
              <a:gd name="csX27" fmla="*/ 5512401 w 8020502"/>
              <a:gd name="csY27" fmla="*/ 3863106 h 4020085"/>
              <a:gd name="csX28" fmla="*/ 5611829 w 8020502"/>
              <a:gd name="csY28" fmla="*/ 3917582 h 4020085"/>
              <a:gd name="csX29" fmla="*/ 5711557 w 8020502"/>
              <a:gd name="csY29" fmla="*/ 3962433 h 4020085"/>
              <a:gd name="csX30" fmla="*/ 5812573 w 8020502"/>
              <a:gd name="csY30" fmla="*/ 3991510 h 4020085"/>
              <a:gd name="csX31" fmla="*/ 5907037 w 8020502"/>
              <a:gd name="csY31" fmla="*/ 4010560 h 4020085"/>
              <a:gd name="csX32" fmla="*/ 6011227 w 8020502"/>
              <a:gd name="csY32" fmla="*/ 4020085 h 4020085"/>
              <a:gd name="csX33" fmla="*/ 6118693 w 8020502"/>
              <a:gd name="csY33" fmla="*/ 4011947 h 4020085"/>
              <a:gd name="csX34" fmla="*/ 6215146 w 8020502"/>
              <a:gd name="csY34" fmla="*/ 3994284 h 4020085"/>
              <a:gd name="csX35" fmla="*/ 6311298 w 8020502"/>
              <a:gd name="csY35" fmla="*/ 3963821 h 4020085"/>
              <a:gd name="csX36" fmla="*/ 6415689 w 8020502"/>
              <a:gd name="csY36" fmla="*/ 3920557 h 4020085"/>
              <a:gd name="csX37" fmla="*/ 6516504 w 8020502"/>
              <a:gd name="csY37" fmla="*/ 3863006 h 4020085"/>
              <a:gd name="csX38" fmla="*/ 6614645 w 8020502"/>
              <a:gd name="csY38" fmla="*/ 3795529 h 4020085"/>
              <a:gd name="csX39" fmla="*/ 6713872 w 8020502"/>
              <a:gd name="csY39" fmla="*/ 3722303 h 4020085"/>
              <a:gd name="csX40" fmla="*/ 6810124 w 8020502"/>
              <a:gd name="csY40" fmla="*/ 3636177 h 4020085"/>
              <a:gd name="csX41" fmla="*/ 6920363 w 8020502"/>
              <a:gd name="csY41" fmla="*/ 3533675 h 4020085"/>
              <a:gd name="csX42" fmla="*/ 7015430 w 8020502"/>
              <a:gd name="csY42" fmla="*/ 3431172 h 4020085"/>
              <a:gd name="csX43" fmla="*/ 7117732 w 8020502"/>
              <a:gd name="csY43" fmla="*/ 3312594 h 4020085"/>
              <a:gd name="csX44" fmla="*/ 7213683 w 8020502"/>
              <a:gd name="csY44" fmla="*/ 3191243 h 4020085"/>
              <a:gd name="csX45" fmla="*/ 7317773 w 8020502"/>
              <a:gd name="csY45" fmla="*/ 3057091 h 4020085"/>
              <a:gd name="csX46" fmla="*/ 7421562 w 8020502"/>
              <a:gd name="csY46" fmla="*/ 2912712 h 4020085"/>
              <a:gd name="csX47" fmla="*/ 7522678 w 8020502"/>
              <a:gd name="csY47" fmla="*/ 2769034 h 4020085"/>
              <a:gd name="csX48" fmla="*/ 7619031 w 8020502"/>
              <a:gd name="csY48" fmla="*/ 2626644 h 4020085"/>
              <a:gd name="csX49" fmla="*/ 7720147 w 8020502"/>
              <a:gd name="csY49" fmla="*/ 2472724 h 4020085"/>
              <a:gd name="csX50" fmla="*/ 7815696 w 8020502"/>
              <a:gd name="csY50" fmla="*/ 2333609 h 4020085"/>
              <a:gd name="csX51" fmla="*/ 7916913 w 8020502"/>
              <a:gd name="csY51" fmla="*/ 2170480 h 4020085"/>
              <a:gd name="csX52" fmla="*/ 8020502 w 8020502"/>
              <a:gd name="csY5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704639 w 8020502"/>
              <a:gd name="csY8" fmla="*/ 1537068 h 4020085"/>
              <a:gd name="csX9" fmla="*/ 3802179 w 8020502"/>
              <a:gd name="csY9" fmla="*/ 1694147 h 4020085"/>
              <a:gd name="csX10" fmla="*/ 3912619 w 8020502"/>
              <a:gd name="csY10" fmla="*/ 1857174 h 4020085"/>
              <a:gd name="csX11" fmla="*/ 4007585 w 8020502"/>
              <a:gd name="csY11" fmla="*/ 2008505 h 4020085"/>
              <a:gd name="csX12" fmla="*/ 4108601 w 8020502"/>
              <a:gd name="csY12" fmla="*/ 2165985 h 4020085"/>
              <a:gd name="csX13" fmla="*/ 4206340 w 8020502"/>
              <a:gd name="csY13" fmla="*/ 2321577 h 4020085"/>
              <a:gd name="csX14" fmla="*/ 4304180 w 8020502"/>
              <a:gd name="csY14" fmla="*/ 2473793 h 4020085"/>
              <a:gd name="csX15" fmla="*/ 4400433 w 8020502"/>
              <a:gd name="csY15" fmla="*/ 2626010 h 4020085"/>
              <a:gd name="csX16" fmla="*/ 4504824 w 8020502"/>
              <a:gd name="csY16" fmla="*/ 2781801 h 4020085"/>
              <a:gd name="csX17" fmla="*/ 4597801 w 8020502"/>
              <a:gd name="csY17" fmla="*/ 2911893 h 4020085"/>
              <a:gd name="csX18" fmla="*/ 4711616 w 8020502"/>
              <a:gd name="csY18" fmla="*/ 3051108 h 4020085"/>
              <a:gd name="csX19" fmla="*/ 4806281 w 8020502"/>
              <a:gd name="csY19" fmla="*/ 3187750 h 4020085"/>
              <a:gd name="csX20" fmla="*/ 4905809 w 8020502"/>
              <a:gd name="csY20" fmla="*/ 3299978 h 4020085"/>
              <a:gd name="csX21" fmla="*/ 4987775 w 8020502"/>
              <a:gd name="csY21" fmla="*/ 3407443 h 4020085"/>
              <a:gd name="csX22" fmla="*/ 5104766 w 8020502"/>
              <a:gd name="csY22" fmla="*/ 3538721 h 4020085"/>
              <a:gd name="csX23" fmla="*/ 5210843 w 8020502"/>
              <a:gd name="csY23" fmla="*/ 3632401 h 4020085"/>
              <a:gd name="csX24" fmla="*/ 5308684 w 8020502"/>
              <a:gd name="csY24" fmla="*/ 3720414 h 4020085"/>
              <a:gd name="csX25" fmla="*/ 5400174 w 8020502"/>
              <a:gd name="csY25" fmla="*/ 3794141 h 4020085"/>
              <a:gd name="csX26" fmla="*/ 5512401 w 8020502"/>
              <a:gd name="csY26" fmla="*/ 3863106 h 4020085"/>
              <a:gd name="csX27" fmla="*/ 5611829 w 8020502"/>
              <a:gd name="csY27" fmla="*/ 3917582 h 4020085"/>
              <a:gd name="csX28" fmla="*/ 5711557 w 8020502"/>
              <a:gd name="csY28" fmla="*/ 3962433 h 4020085"/>
              <a:gd name="csX29" fmla="*/ 5812573 w 8020502"/>
              <a:gd name="csY29" fmla="*/ 3991510 h 4020085"/>
              <a:gd name="csX30" fmla="*/ 5907037 w 8020502"/>
              <a:gd name="csY30" fmla="*/ 4010560 h 4020085"/>
              <a:gd name="csX31" fmla="*/ 6011227 w 8020502"/>
              <a:gd name="csY31" fmla="*/ 4020085 h 4020085"/>
              <a:gd name="csX32" fmla="*/ 6118693 w 8020502"/>
              <a:gd name="csY32" fmla="*/ 4011947 h 4020085"/>
              <a:gd name="csX33" fmla="*/ 6215146 w 8020502"/>
              <a:gd name="csY33" fmla="*/ 3994284 h 4020085"/>
              <a:gd name="csX34" fmla="*/ 6311298 w 8020502"/>
              <a:gd name="csY34" fmla="*/ 3963821 h 4020085"/>
              <a:gd name="csX35" fmla="*/ 6415689 w 8020502"/>
              <a:gd name="csY35" fmla="*/ 3920557 h 4020085"/>
              <a:gd name="csX36" fmla="*/ 6516504 w 8020502"/>
              <a:gd name="csY36" fmla="*/ 3863006 h 4020085"/>
              <a:gd name="csX37" fmla="*/ 6614645 w 8020502"/>
              <a:gd name="csY37" fmla="*/ 3795529 h 4020085"/>
              <a:gd name="csX38" fmla="*/ 6713872 w 8020502"/>
              <a:gd name="csY38" fmla="*/ 3722303 h 4020085"/>
              <a:gd name="csX39" fmla="*/ 6810124 w 8020502"/>
              <a:gd name="csY39" fmla="*/ 3636177 h 4020085"/>
              <a:gd name="csX40" fmla="*/ 6920363 w 8020502"/>
              <a:gd name="csY40" fmla="*/ 3533675 h 4020085"/>
              <a:gd name="csX41" fmla="*/ 7015430 w 8020502"/>
              <a:gd name="csY41" fmla="*/ 3431172 h 4020085"/>
              <a:gd name="csX42" fmla="*/ 7117732 w 8020502"/>
              <a:gd name="csY42" fmla="*/ 3312594 h 4020085"/>
              <a:gd name="csX43" fmla="*/ 7213683 w 8020502"/>
              <a:gd name="csY43" fmla="*/ 3191243 h 4020085"/>
              <a:gd name="csX44" fmla="*/ 7317773 w 8020502"/>
              <a:gd name="csY44" fmla="*/ 3057091 h 4020085"/>
              <a:gd name="csX45" fmla="*/ 7421562 w 8020502"/>
              <a:gd name="csY45" fmla="*/ 2912712 h 4020085"/>
              <a:gd name="csX46" fmla="*/ 7522678 w 8020502"/>
              <a:gd name="csY46" fmla="*/ 2769034 h 4020085"/>
              <a:gd name="csX47" fmla="*/ 7619031 w 8020502"/>
              <a:gd name="csY47" fmla="*/ 2626644 h 4020085"/>
              <a:gd name="csX48" fmla="*/ 7720147 w 8020502"/>
              <a:gd name="csY48" fmla="*/ 2472724 h 4020085"/>
              <a:gd name="csX49" fmla="*/ 7815696 w 8020502"/>
              <a:gd name="csY49" fmla="*/ 2333609 h 4020085"/>
              <a:gd name="csX50" fmla="*/ 7916913 w 8020502"/>
              <a:gd name="csY50" fmla="*/ 2170480 h 4020085"/>
              <a:gd name="csX51" fmla="*/ 8020502 w 8020502"/>
              <a:gd name="csY5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802179 w 8020502"/>
              <a:gd name="csY8" fmla="*/ 1694147 h 4020085"/>
              <a:gd name="csX9" fmla="*/ 3912619 w 8020502"/>
              <a:gd name="csY9" fmla="*/ 1857174 h 4020085"/>
              <a:gd name="csX10" fmla="*/ 4007585 w 8020502"/>
              <a:gd name="csY10" fmla="*/ 2008505 h 4020085"/>
              <a:gd name="csX11" fmla="*/ 4108601 w 8020502"/>
              <a:gd name="csY11" fmla="*/ 2165985 h 4020085"/>
              <a:gd name="csX12" fmla="*/ 4206340 w 8020502"/>
              <a:gd name="csY12" fmla="*/ 2321577 h 4020085"/>
              <a:gd name="csX13" fmla="*/ 4304180 w 8020502"/>
              <a:gd name="csY13" fmla="*/ 2473793 h 4020085"/>
              <a:gd name="csX14" fmla="*/ 4400433 w 8020502"/>
              <a:gd name="csY14" fmla="*/ 2626010 h 4020085"/>
              <a:gd name="csX15" fmla="*/ 4504824 w 8020502"/>
              <a:gd name="csY15" fmla="*/ 2781801 h 4020085"/>
              <a:gd name="csX16" fmla="*/ 4597801 w 8020502"/>
              <a:gd name="csY16" fmla="*/ 2911893 h 4020085"/>
              <a:gd name="csX17" fmla="*/ 4711616 w 8020502"/>
              <a:gd name="csY17" fmla="*/ 3051108 h 4020085"/>
              <a:gd name="csX18" fmla="*/ 4806281 w 8020502"/>
              <a:gd name="csY18" fmla="*/ 3187750 h 4020085"/>
              <a:gd name="csX19" fmla="*/ 4905809 w 8020502"/>
              <a:gd name="csY19" fmla="*/ 3299978 h 4020085"/>
              <a:gd name="csX20" fmla="*/ 4987775 w 8020502"/>
              <a:gd name="csY20" fmla="*/ 3407443 h 4020085"/>
              <a:gd name="csX21" fmla="*/ 5104766 w 8020502"/>
              <a:gd name="csY21" fmla="*/ 3538721 h 4020085"/>
              <a:gd name="csX22" fmla="*/ 5210843 w 8020502"/>
              <a:gd name="csY22" fmla="*/ 3632401 h 4020085"/>
              <a:gd name="csX23" fmla="*/ 5308684 w 8020502"/>
              <a:gd name="csY23" fmla="*/ 3720414 h 4020085"/>
              <a:gd name="csX24" fmla="*/ 5400174 w 8020502"/>
              <a:gd name="csY24" fmla="*/ 3794141 h 4020085"/>
              <a:gd name="csX25" fmla="*/ 5512401 w 8020502"/>
              <a:gd name="csY25" fmla="*/ 3863106 h 4020085"/>
              <a:gd name="csX26" fmla="*/ 5611829 w 8020502"/>
              <a:gd name="csY26" fmla="*/ 3917582 h 4020085"/>
              <a:gd name="csX27" fmla="*/ 5711557 w 8020502"/>
              <a:gd name="csY27" fmla="*/ 3962433 h 4020085"/>
              <a:gd name="csX28" fmla="*/ 5812573 w 8020502"/>
              <a:gd name="csY28" fmla="*/ 3991510 h 4020085"/>
              <a:gd name="csX29" fmla="*/ 5907037 w 8020502"/>
              <a:gd name="csY29" fmla="*/ 4010560 h 4020085"/>
              <a:gd name="csX30" fmla="*/ 6011227 w 8020502"/>
              <a:gd name="csY30" fmla="*/ 4020085 h 4020085"/>
              <a:gd name="csX31" fmla="*/ 6118693 w 8020502"/>
              <a:gd name="csY31" fmla="*/ 4011947 h 4020085"/>
              <a:gd name="csX32" fmla="*/ 6215146 w 8020502"/>
              <a:gd name="csY32" fmla="*/ 3994284 h 4020085"/>
              <a:gd name="csX33" fmla="*/ 6311298 w 8020502"/>
              <a:gd name="csY33" fmla="*/ 3963821 h 4020085"/>
              <a:gd name="csX34" fmla="*/ 6415689 w 8020502"/>
              <a:gd name="csY34" fmla="*/ 3920557 h 4020085"/>
              <a:gd name="csX35" fmla="*/ 6516504 w 8020502"/>
              <a:gd name="csY35" fmla="*/ 3863006 h 4020085"/>
              <a:gd name="csX36" fmla="*/ 6614645 w 8020502"/>
              <a:gd name="csY36" fmla="*/ 3795529 h 4020085"/>
              <a:gd name="csX37" fmla="*/ 6713872 w 8020502"/>
              <a:gd name="csY37" fmla="*/ 3722303 h 4020085"/>
              <a:gd name="csX38" fmla="*/ 6810124 w 8020502"/>
              <a:gd name="csY38" fmla="*/ 3636177 h 4020085"/>
              <a:gd name="csX39" fmla="*/ 6920363 w 8020502"/>
              <a:gd name="csY39" fmla="*/ 3533675 h 4020085"/>
              <a:gd name="csX40" fmla="*/ 7015430 w 8020502"/>
              <a:gd name="csY40" fmla="*/ 3431172 h 4020085"/>
              <a:gd name="csX41" fmla="*/ 7117732 w 8020502"/>
              <a:gd name="csY41" fmla="*/ 3312594 h 4020085"/>
              <a:gd name="csX42" fmla="*/ 7213683 w 8020502"/>
              <a:gd name="csY42" fmla="*/ 3191243 h 4020085"/>
              <a:gd name="csX43" fmla="*/ 7317773 w 8020502"/>
              <a:gd name="csY43" fmla="*/ 3057091 h 4020085"/>
              <a:gd name="csX44" fmla="*/ 7421562 w 8020502"/>
              <a:gd name="csY44" fmla="*/ 2912712 h 4020085"/>
              <a:gd name="csX45" fmla="*/ 7522678 w 8020502"/>
              <a:gd name="csY45" fmla="*/ 2769034 h 4020085"/>
              <a:gd name="csX46" fmla="*/ 7619031 w 8020502"/>
              <a:gd name="csY46" fmla="*/ 2626644 h 4020085"/>
              <a:gd name="csX47" fmla="*/ 7720147 w 8020502"/>
              <a:gd name="csY47" fmla="*/ 2472724 h 4020085"/>
              <a:gd name="csX48" fmla="*/ 7815696 w 8020502"/>
              <a:gd name="csY48" fmla="*/ 2333609 h 4020085"/>
              <a:gd name="csX49" fmla="*/ 7916913 w 8020502"/>
              <a:gd name="csY49" fmla="*/ 2170480 h 4020085"/>
              <a:gd name="csX50" fmla="*/ 8020502 w 8020502"/>
              <a:gd name="csY5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3912619 w 8020502"/>
              <a:gd name="csY8" fmla="*/ 1857174 h 4020085"/>
              <a:gd name="csX9" fmla="*/ 4007585 w 8020502"/>
              <a:gd name="csY9" fmla="*/ 2008505 h 4020085"/>
              <a:gd name="csX10" fmla="*/ 4108601 w 8020502"/>
              <a:gd name="csY10" fmla="*/ 2165985 h 4020085"/>
              <a:gd name="csX11" fmla="*/ 4206340 w 8020502"/>
              <a:gd name="csY11" fmla="*/ 2321577 h 4020085"/>
              <a:gd name="csX12" fmla="*/ 4304180 w 8020502"/>
              <a:gd name="csY12" fmla="*/ 2473793 h 4020085"/>
              <a:gd name="csX13" fmla="*/ 4400433 w 8020502"/>
              <a:gd name="csY13" fmla="*/ 2626010 h 4020085"/>
              <a:gd name="csX14" fmla="*/ 4504824 w 8020502"/>
              <a:gd name="csY14" fmla="*/ 2781801 h 4020085"/>
              <a:gd name="csX15" fmla="*/ 4597801 w 8020502"/>
              <a:gd name="csY15" fmla="*/ 2911893 h 4020085"/>
              <a:gd name="csX16" fmla="*/ 4711616 w 8020502"/>
              <a:gd name="csY16" fmla="*/ 3051108 h 4020085"/>
              <a:gd name="csX17" fmla="*/ 4806281 w 8020502"/>
              <a:gd name="csY17" fmla="*/ 3187750 h 4020085"/>
              <a:gd name="csX18" fmla="*/ 4905809 w 8020502"/>
              <a:gd name="csY18" fmla="*/ 3299978 h 4020085"/>
              <a:gd name="csX19" fmla="*/ 4987775 w 8020502"/>
              <a:gd name="csY19" fmla="*/ 3407443 h 4020085"/>
              <a:gd name="csX20" fmla="*/ 5104766 w 8020502"/>
              <a:gd name="csY20" fmla="*/ 3538721 h 4020085"/>
              <a:gd name="csX21" fmla="*/ 5210843 w 8020502"/>
              <a:gd name="csY21" fmla="*/ 3632401 h 4020085"/>
              <a:gd name="csX22" fmla="*/ 5308684 w 8020502"/>
              <a:gd name="csY22" fmla="*/ 3720414 h 4020085"/>
              <a:gd name="csX23" fmla="*/ 5400174 w 8020502"/>
              <a:gd name="csY23" fmla="*/ 3794141 h 4020085"/>
              <a:gd name="csX24" fmla="*/ 5512401 w 8020502"/>
              <a:gd name="csY24" fmla="*/ 3863106 h 4020085"/>
              <a:gd name="csX25" fmla="*/ 5611829 w 8020502"/>
              <a:gd name="csY25" fmla="*/ 3917582 h 4020085"/>
              <a:gd name="csX26" fmla="*/ 5711557 w 8020502"/>
              <a:gd name="csY26" fmla="*/ 3962433 h 4020085"/>
              <a:gd name="csX27" fmla="*/ 5812573 w 8020502"/>
              <a:gd name="csY27" fmla="*/ 3991510 h 4020085"/>
              <a:gd name="csX28" fmla="*/ 5907037 w 8020502"/>
              <a:gd name="csY28" fmla="*/ 4010560 h 4020085"/>
              <a:gd name="csX29" fmla="*/ 6011227 w 8020502"/>
              <a:gd name="csY29" fmla="*/ 4020085 h 4020085"/>
              <a:gd name="csX30" fmla="*/ 6118693 w 8020502"/>
              <a:gd name="csY30" fmla="*/ 4011947 h 4020085"/>
              <a:gd name="csX31" fmla="*/ 6215146 w 8020502"/>
              <a:gd name="csY31" fmla="*/ 3994284 h 4020085"/>
              <a:gd name="csX32" fmla="*/ 6311298 w 8020502"/>
              <a:gd name="csY32" fmla="*/ 3963821 h 4020085"/>
              <a:gd name="csX33" fmla="*/ 6415689 w 8020502"/>
              <a:gd name="csY33" fmla="*/ 3920557 h 4020085"/>
              <a:gd name="csX34" fmla="*/ 6516504 w 8020502"/>
              <a:gd name="csY34" fmla="*/ 3863006 h 4020085"/>
              <a:gd name="csX35" fmla="*/ 6614645 w 8020502"/>
              <a:gd name="csY35" fmla="*/ 3795529 h 4020085"/>
              <a:gd name="csX36" fmla="*/ 6713872 w 8020502"/>
              <a:gd name="csY36" fmla="*/ 3722303 h 4020085"/>
              <a:gd name="csX37" fmla="*/ 6810124 w 8020502"/>
              <a:gd name="csY37" fmla="*/ 3636177 h 4020085"/>
              <a:gd name="csX38" fmla="*/ 6920363 w 8020502"/>
              <a:gd name="csY38" fmla="*/ 3533675 h 4020085"/>
              <a:gd name="csX39" fmla="*/ 7015430 w 8020502"/>
              <a:gd name="csY39" fmla="*/ 3431172 h 4020085"/>
              <a:gd name="csX40" fmla="*/ 7117732 w 8020502"/>
              <a:gd name="csY40" fmla="*/ 3312594 h 4020085"/>
              <a:gd name="csX41" fmla="*/ 7213683 w 8020502"/>
              <a:gd name="csY41" fmla="*/ 3191243 h 4020085"/>
              <a:gd name="csX42" fmla="*/ 7317773 w 8020502"/>
              <a:gd name="csY42" fmla="*/ 3057091 h 4020085"/>
              <a:gd name="csX43" fmla="*/ 7421562 w 8020502"/>
              <a:gd name="csY43" fmla="*/ 2912712 h 4020085"/>
              <a:gd name="csX44" fmla="*/ 7522678 w 8020502"/>
              <a:gd name="csY44" fmla="*/ 2769034 h 4020085"/>
              <a:gd name="csX45" fmla="*/ 7619031 w 8020502"/>
              <a:gd name="csY45" fmla="*/ 2626644 h 4020085"/>
              <a:gd name="csX46" fmla="*/ 7720147 w 8020502"/>
              <a:gd name="csY46" fmla="*/ 2472724 h 4020085"/>
              <a:gd name="csX47" fmla="*/ 7815696 w 8020502"/>
              <a:gd name="csY47" fmla="*/ 2333609 h 4020085"/>
              <a:gd name="csX48" fmla="*/ 7916913 w 8020502"/>
              <a:gd name="csY48" fmla="*/ 2170480 h 4020085"/>
              <a:gd name="csX49" fmla="*/ 8020502 w 8020502"/>
              <a:gd name="csY4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108601 w 8020502"/>
              <a:gd name="csY9" fmla="*/ 2165985 h 4020085"/>
              <a:gd name="csX10" fmla="*/ 4206340 w 8020502"/>
              <a:gd name="csY10" fmla="*/ 2321577 h 4020085"/>
              <a:gd name="csX11" fmla="*/ 4304180 w 8020502"/>
              <a:gd name="csY11" fmla="*/ 2473793 h 4020085"/>
              <a:gd name="csX12" fmla="*/ 4400433 w 8020502"/>
              <a:gd name="csY12" fmla="*/ 2626010 h 4020085"/>
              <a:gd name="csX13" fmla="*/ 4504824 w 8020502"/>
              <a:gd name="csY13" fmla="*/ 2781801 h 4020085"/>
              <a:gd name="csX14" fmla="*/ 4597801 w 8020502"/>
              <a:gd name="csY14" fmla="*/ 2911893 h 4020085"/>
              <a:gd name="csX15" fmla="*/ 4711616 w 8020502"/>
              <a:gd name="csY15" fmla="*/ 3051108 h 4020085"/>
              <a:gd name="csX16" fmla="*/ 4806281 w 8020502"/>
              <a:gd name="csY16" fmla="*/ 3187750 h 4020085"/>
              <a:gd name="csX17" fmla="*/ 4905809 w 8020502"/>
              <a:gd name="csY17" fmla="*/ 3299978 h 4020085"/>
              <a:gd name="csX18" fmla="*/ 4987775 w 8020502"/>
              <a:gd name="csY18" fmla="*/ 3407443 h 4020085"/>
              <a:gd name="csX19" fmla="*/ 5104766 w 8020502"/>
              <a:gd name="csY19" fmla="*/ 3538721 h 4020085"/>
              <a:gd name="csX20" fmla="*/ 5210843 w 8020502"/>
              <a:gd name="csY20" fmla="*/ 3632401 h 4020085"/>
              <a:gd name="csX21" fmla="*/ 5308684 w 8020502"/>
              <a:gd name="csY21" fmla="*/ 3720414 h 4020085"/>
              <a:gd name="csX22" fmla="*/ 5400174 w 8020502"/>
              <a:gd name="csY22" fmla="*/ 3794141 h 4020085"/>
              <a:gd name="csX23" fmla="*/ 5512401 w 8020502"/>
              <a:gd name="csY23" fmla="*/ 3863106 h 4020085"/>
              <a:gd name="csX24" fmla="*/ 5611829 w 8020502"/>
              <a:gd name="csY24" fmla="*/ 3917582 h 4020085"/>
              <a:gd name="csX25" fmla="*/ 5711557 w 8020502"/>
              <a:gd name="csY25" fmla="*/ 3962433 h 4020085"/>
              <a:gd name="csX26" fmla="*/ 5812573 w 8020502"/>
              <a:gd name="csY26" fmla="*/ 3991510 h 4020085"/>
              <a:gd name="csX27" fmla="*/ 5907037 w 8020502"/>
              <a:gd name="csY27" fmla="*/ 4010560 h 4020085"/>
              <a:gd name="csX28" fmla="*/ 6011227 w 8020502"/>
              <a:gd name="csY28" fmla="*/ 4020085 h 4020085"/>
              <a:gd name="csX29" fmla="*/ 6118693 w 8020502"/>
              <a:gd name="csY29" fmla="*/ 4011947 h 4020085"/>
              <a:gd name="csX30" fmla="*/ 6215146 w 8020502"/>
              <a:gd name="csY30" fmla="*/ 3994284 h 4020085"/>
              <a:gd name="csX31" fmla="*/ 6311298 w 8020502"/>
              <a:gd name="csY31" fmla="*/ 3963821 h 4020085"/>
              <a:gd name="csX32" fmla="*/ 6415689 w 8020502"/>
              <a:gd name="csY32" fmla="*/ 3920557 h 4020085"/>
              <a:gd name="csX33" fmla="*/ 6516504 w 8020502"/>
              <a:gd name="csY33" fmla="*/ 3863006 h 4020085"/>
              <a:gd name="csX34" fmla="*/ 6614645 w 8020502"/>
              <a:gd name="csY34" fmla="*/ 3795529 h 4020085"/>
              <a:gd name="csX35" fmla="*/ 6713872 w 8020502"/>
              <a:gd name="csY35" fmla="*/ 3722303 h 4020085"/>
              <a:gd name="csX36" fmla="*/ 6810124 w 8020502"/>
              <a:gd name="csY36" fmla="*/ 3636177 h 4020085"/>
              <a:gd name="csX37" fmla="*/ 6920363 w 8020502"/>
              <a:gd name="csY37" fmla="*/ 3533675 h 4020085"/>
              <a:gd name="csX38" fmla="*/ 7015430 w 8020502"/>
              <a:gd name="csY38" fmla="*/ 3431172 h 4020085"/>
              <a:gd name="csX39" fmla="*/ 7117732 w 8020502"/>
              <a:gd name="csY39" fmla="*/ 3312594 h 4020085"/>
              <a:gd name="csX40" fmla="*/ 7213683 w 8020502"/>
              <a:gd name="csY40" fmla="*/ 3191243 h 4020085"/>
              <a:gd name="csX41" fmla="*/ 7317773 w 8020502"/>
              <a:gd name="csY41" fmla="*/ 3057091 h 4020085"/>
              <a:gd name="csX42" fmla="*/ 7421562 w 8020502"/>
              <a:gd name="csY42" fmla="*/ 2912712 h 4020085"/>
              <a:gd name="csX43" fmla="*/ 7522678 w 8020502"/>
              <a:gd name="csY43" fmla="*/ 2769034 h 4020085"/>
              <a:gd name="csX44" fmla="*/ 7619031 w 8020502"/>
              <a:gd name="csY44" fmla="*/ 2626644 h 4020085"/>
              <a:gd name="csX45" fmla="*/ 7720147 w 8020502"/>
              <a:gd name="csY45" fmla="*/ 2472724 h 4020085"/>
              <a:gd name="csX46" fmla="*/ 7815696 w 8020502"/>
              <a:gd name="csY46" fmla="*/ 2333609 h 4020085"/>
              <a:gd name="csX47" fmla="*/ 7916913 w 8020502"/>
              <a:gd name="csY47" fmla="*/ 2170480 h 4020085"/>
              <a:gd name="csX48" fmla="*/ 8020502 w 8020502"/>
              <a:gd name="csY4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206340 w 8020502"/>
              <a:gd name="csY9" fmla="*/ 2321577 h 4020085"/>
              <a:gd name="csX10" fmla="*/ 4304180 w 8020502"/>
              <a:gd name="csY10" fmla="*/ 2473793 h 4020085"/>
              <a:gd name="csX11" fmla="*/ 4400433 w 8020502"/>
              <a:gd name="csY11" fmla="*/ 2626010 h 4020085"/>
              <a:gd name="csX12" fmla="*/ 4504824 w 8020502"/>
              <a:gd name="csY12" fmla="*/ 2781801 h 4020085"/>
              <a:gd name="csX13" fmla="*/ 4597801 w 8020502"/>
              <a:gd name="csY13" fmla="*/ 2911893 h 4020085"/>
              <a:gd name="csX14" fmla="*/ 4711616 w 8020502"/>
              <a:gd name="csY14" fmla="*/ 3051108 h 4020085"/>
              <a:gd name="csX15" fmla="*/ 4806281 w 8020502"/>
              <a:gd name="csY15" fmla="*/ 3187750 h 4020085"/>
              <a:gd name="csX16" fmla="*/ 4905809 w 8020502"/>
              <a:gd name="csY16" fmla="*/ 3299978 h 4020085"/>
              <a:gd name="csX17" fmla="*/ 4987775 w 8020502"/>
              <a:gd name="csY17" fmla="*/ 3407443 h 4020085"/>
              <a:gd name="csX18" fmla="*/ 5104766 w 8020502"/>
              <a:gd name="csY18" fmla="*/ 3538721 h 4020085"/>
              <a:gd name="csX19" fmla="*/ 5210843 w 8020502"/>
              <a:gd name="csY19" fmla="*/ 3632401 h 4020085"/>
              <a:gd name="csX20" fmla="*/ 5308684 w 8020502"/>
              <a:gd name="csY20" fmla="*/ 3720414 h 4020085"/>
              <a:gd name="csX21" fmla="*/ 5400174 w 8020502"/>
              <a:gd name="csY21" fmla="*/ 3794141 h 4020085"/>
              <a:gd name="csX22" fmla="*/ 5512401 w 8020502"/>
              <a:gd name="csY22" fmla="*/ 3863106 h 4020085"/>
              <a:gd name="csX23" fmla="*/ 5611829 w 8020502"/>
              <a:gd name="csY23" fmla="*/ 3917582 h 4020085"/>
              <a:gd name="csX24" fmla="*/ 5711557 w 8020502"/>
              <a:gd name="csY24" fmla="*/ 3962433 h 4020085"/>
              <a:gd name="csX25" fmla="*/ 5812573 w 8020502"/>
              <a:gd name="csY25" fmla="*/ 3991510 h 4020085"/>
              <a:gd name="csX26" fmla="*/ 5907037 w 8020502"/>
              <a:gd name="csY26" fmla="*/ 4010560 h 4020085"/>
              <a:gd name="csX27" fmla="*/ 6011227 w 8020502"/>
              <a:gd name="csY27" fmla="*/ 4020085 h 4020085"/>
              <a:gd name="csX28" fmla="*/ 6118693 w 8020502"/>
              <a:gd name="csY28" fmla="*/ 4011947 h 4020085"/>
              <a:gd name="csX29" fmla="*/ 6215146 w 8020502"/>
              <a:gd name="csY29" fmla="*/ 3994284 h 4020085"/>
              <a:gd name="csX30" fmla="*/ 6311298 w 8020502"/>
              <a:gd name="csY30" fmla="*/ 3963821 h 4020085"/>
              <a:gd name="csX31" fmla="*/ 6415689 w 8020502"/>
              <a:gd name="csY31" fmla="*/ 3920557 h 4020085"/>
              <a:gd name="csX32" fmla="*/ 6516504 w 8020502"/>
              <a:gd name="csY32" fmla="*/ 3863006 h 4020085"/>
              <a:gd name="csX33" fmla="*/ 6614645 w 8020502"/>
              <a:gd name="csY33" fmla="*/ 3795529 h 4020085"/>
              <a:gd name="csX34" fmla="*/ 6713872 w 8020502"/>
              <a:gd name="csY34" fmla="*/ 3722303 h 4020085"/>
              <a:gd name="csX35" fmla="*/ 6810124 w 8020502"/>
              <a:gd name="csY35" fmla="*/ 3636177 h 4020085"/>
              <a:gd name="csX36" fmla="*/ 6920363 w 8020502"/>
              <a:gd name="csY36" fmla="*/ 3533675 h 4020085"/>
              <a:gd name="csX37" fmla="*/ 7015430 w 8020502"/>
              <a:gd name="csY37" fmla="*/ 3431172 h 4020085"/>
              <a:gd name="csX38" fmla="*/ 7117732 w 8020502"/>
              <a:gd name="csY38" fmla="*/ 3312594 h 4020085"/>
              <a:gd name="csX39" fmla="*/ 7213683 w 8020502"/>
              <a:gd name="csY39" fmla="*/ 3191243 h 4020085"/>
              <a:gd name="csX40" fmla="*/ 7317773 w 8020502"/>
              <a:gd name="csY40" fmla="*/ 3057091 h 4020085"/>
              <a:gd name="csX41" fmla="*/ 7421562 w 8020502"/>
              <a:gd name="csY41" fmla="*/ 2912712 h 4020085"/>
              <a:gd name="csX42" fmla="*/ 7522678 w 8020502"/>
              <a:gd name="csY42" fmla="*/ 2769034 h 4020085"/>
              <a:gd name="csX43" fmla="*/ 7619031 w 8020502"/>
              <a:gd name="csY43" fmla="*/ 2626644 h 4020085"/>
              <a:gd name="csX44" fmla="*/ 7720147 w 8020502"/>
              <a:gd name="csY44" fmla="*/ 2472724 h 4020085"/>
              <a:gd name="csX45" fmla="*/ 7815696 w 8020502"/>
              <a:gd name="csY45" fmla="*/ 2333609 h 4020085"/>
              <a:gd name="csX46" fmla="*/ 7916913 w 8020502"/>
              <a:gd name="csY46" fmla="*/ 2170480 h 4020085"/>
              <a:gd name="csX47" fmla="*/ 8020502 w 8020502"/>
              <a:gd name="csY4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304180 w 8020502"/>
              <a:gd name="csY9" fmla="*/ 2473793 h 4020085"/>
              <a:gd name="csX10" fmla="*/ 4400433 w 8020502"/>
              <a:gd name="csY10" fmla="*/ 2626010 h 4020085"/>
              <a:gd name="csX11" fmla="*/ 4504824 w 8020502"/>
              <a:gd name="csY11" fmla="*/ 2781801 h 4020085"/>
              <a:gd name="csX12" fmla="*/ 4597801 w 8020502"/>
              <a:gd name="csY12" fmla="*/ 2911893 h 4020085"/>
              <a:gd name="csX13" fmla="*/ 4711616 w 8020502"/>
              <a:gd name="csY13" fmla="*/ 3051108 h 4020085"/>
              <a:gd name="csX14" fmla="*/ 4806281 w 8020502"/>
              <a:gd name="csY14" fmla="*/ 3187750 h 4020085"/>
              <a:gd name="csX15" fmla="*/ 4905809 w 8020502"/>
              <a:gd name="csY15" fmla="*/ 3299978 h 4020085"/>
              <a:gd name="csX16" fmla="*/ 4987775 w 8020502"/>
              <a:gd name="csY16" fmla="*/ 3407443 h 4020085"/>
              <a:gd name="csX17" fmla="*/ 5104766 w 8020502"/>
              <a:gd name="csY17" fmla="*/ 3538721 h 4020085"/>
              <a:gd name="csX18" fmla="*/ 5210843 w 8020502"/>
              <a:gd name="csY18" fmla="*/ 3632401 h 4020085"/>
              <a:gd name="csX19" fmla="*/ 5308684 w 8020502"/>
              <a:gd name="csY19" fmla="*/ 3720414 h 4020085"/>
              <a:gd name="csX20" fmla="*/ 5400174 w 8020502"/>
              <a:gd name="csY20" fmla="*/ 3794141 h 4020085"/>
              <a:gd name="csX21" fmla="*/ 5512401 w 8020502"/>
              <a:gd name="csY21" fmla="*/ 3863106 h 4020085"/>
              <a:gd name="csX22" fmla="*/ 5611829 w 8020502"/>
              <a:gd name="csY22" fmla="*/ 3917582 h 4020085"/>
              <a:gd name="csX23" fmla="*/ 5711557 w 8020502"/>
              <a:gd name="csY23" fmla="*/ 3962433 h 4020085"/>
              <a:gd name="csX24" fmla="*/ 5812573 w 8020502"/>
              <a:gd name="csY24" fmla="*/ 3991510 h 4020085"/>
              <a:gd name="csX25" fmla="*/ 5907037 w 8020502"/>
              <a:gd name="csY25" fmla="*/ 4010560 h 4020085"/>
              <a:gd name="csX26" fmla="*/ 6011227 w 8020502"/>
              <a:gd name="csY26" fmla="*/ 4020085 h 4020085"/>
              <a:gd name="csX27" fmla="*/ 6118693 w 8020502"/>
              <a:gd name="csY27" fmla="*/ 4011947 h 4020085"/>
              <a:gd name="csX28" fmla="*/ 6215146 w 8020502"/>
              <a:gd name="csY28" fmla="*/ 3994284 h 4020085"/>
              <a:gd name="csX29" fmla="*/ 6311298 w 8020502"/>
              <a:gd name="csY29" fmla="*/ 3963821 h 4020085"/>
              <a:gd name="csX30" fmla="*/ 6415689 w 8020502"/>
              <a:gd name="csY30" fmla="*/ 3920557 h 4020085"/>
              <a:gd name="csX31" fmla="*/ 6516504 w 8020502"/>
              <a:gd name="csY31" fmla="*/ 3863006 h 4020085"/>
              <a:gd name="csX32" fmla="*/ 6614645 w 8020502"/>
              <a:gd name="csY32" fmla="*/ 3795529 h 4020085"/>
              <a:gd name="csX33" fmla="*/ 6713872 w 8020502"/>
              <a:gd name="csY33" fmla="*/ 3722303 h 4020085"/>
              <a:gd name="csX34" fmla="*/ 6810124 w 8020502"/>
              <a:gd name="csY34" fmla="*/ 3636177 h 4020085"/>
              <a:gd name="csX35" fmla="*/ 6920363 w 8020502"/>
              <a:gd name="csY35" fmla="*/ 3533675 h 4020085"/>
              <a:gd name="csX36" fmla="*/ 7015430 w 8020502"/>
              <a:gd name="csY36" fmla="*/ 3431172 h 4020085"/>
              <a:gd name="csX37" fmla="*/ 7117732 w 8020502"/>
              <a:gd name="csY37" fmla="*/ 3312594 h 4020085"/>
              <a:gd name="csX38" fmla="*/ 7213683 w 8020502"/>
              <a:gd name="csY38" fmla="*/ 3191243 h 4020085"/>
              <a:gd name="csX39" fmla="*/ 7317773 w 8020502"/>
              <a:gd name="csY39" fmla="*/ 3057091 h 4020085"/>
              <a:gd name="csX40" fmla="*/ 7421562 w 8020502"/>
              <a:gd name="csY40" fmla="*/ 2912712 h 4020085"/>
              <a:gd name="csX41" fmla="*/ 7522678 w 8020502"/>
              <a:gd name="csY41" fmla="*/ 2769034 h 4020085"/>
              <a:gd name="csX42" fmla="*/ 7619031 w 8020502"/>
              <a:gd name="csY42" fmla="*/ 2626644 h 4020085"/>
              <a:gd name="csX43" fmla="*/ 7720147 w 8020502"/>
              <a:gd name="csY43" fmla="*/ 2472724 h 4020085"/>
              <a:gd name="csX44" fmla="*/ 7815696 w 8020502"/>
              <a:gd name="csY44" fmla="*/ 2333609 h 4020085"/>
              <a:gd name="csX45" fmla="*/ 7916913 w 8020502"/>
              <a:gd name="csY45" fmla="*/ 2170480 h 4020085"/>
              <a:gd name="csX46" fmla="*/ 8020502 w 8020502"/>
              <a:gd name="csY4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400433 w 8020502"/>
              <a:gd name="csY9" fmla="*/ 2626010 h 4020085"/>
              <a:gd name="csX10" fmla="*/ 4504824 w 8020502"/>
              <a:gd name="csY10" fmla="*/ 2781801 h 4020085"/>
              <a:gd name="csX11" fmla="*/ 4597801 w 8020502"/>
              <a:gd name="csY11" fmla="*/ 2911893 h 4020085"/>
              <a:gd name="csX12" fmla="*/ 4711616 w 8020502"/>
              <a:gd name="csY12" fmla="*/ 3051108 h 4020085"/>
              <a:gd name="csX13" fmla="*/ 4806281 w 8020502"/>
              <a:gd name="csY13" fmla="*/ 3187750 h 4020085"/>
              <a:gd name="csX14" fmla="*/ 4905809 w 8020502"/>
              <a:gd name="csY14" fmla="*/ 3299978 h 4020085"/>
              <a:gd name="csX15" fmla="*/ 4987775 w 8020502"/>
              <a:gd name="csY15" fmla="*/ 3407443 h 4020085"/>
              <a:gd name="csX16" fmla="*/ 5104766 w 8020502"/>
              <a:gd name="csY16" fmla="*/ 3538721 h 4020085"/>
              <a:gd name="csX17" fmla="*/ 5210843 w 8020502"/>
              <a:gd name="csY17" fmla="*/ 3632401 h 4020085"/>
              <a:gd name="csX18" fmla="*/ 5308684 w 8020502"/>
              <a:gd name="csY18" fmla="*/ 3720414 h 4020085"/>
              <a:gd name="csX19" fmla="*/ 5400174 w 8020502"/>
              <a:gd name="csY19" fmla="*/ 3794141 h 4020085"/>
              <a:gd name="csX20" fmla="*/ 5512401 w 8020502"/>
              <a:gd name="csY20" fmla="*/ 3863106 h 4020085"/>
              <a:gd name="csX21" fmla="*/ 5611829 w 8020502"/>
              <a:gd name="csY21" fmla="*/ 3917582 h 4020085"/>
              <a:gd name="csX22" fmla="*/ 5711557 w 8020502"/>
              <a:gd name="csY22" fmla="*/ 3962433 h 4020085"/>
              <a:gd name="csX23" fmla="*/ 5812573 w 8020502"/>
              <a:gd name="csY23" fmla="*/ 3991510 h 4020085"/>
              <a:gd name="csX24" fmla="*/ 5907037 w 8020502"/>
              <a:gd name="csY24" fmla="*/ 4010560 h 4020085"/>
              <a:gd name="csX25" fmla="*/ 6011227 w 8020502"/>
              <a:gd name="csY25" fmla="*/ 4020085 h 4020085"/>
              <a:gd name="csX26" fmla="*/ 6118693 w 8020502"/>
              <a:gd name="csY26" fmla="*/ 4011947 h 4020085"/>
              <a:gd name="csX27" fmla="*/ 6215146 w 8020502"/>
              <a:gd name="csY27" fmla="*/ 3994284 h 4020085"/>
              <a:gd name="csX28" fmla="*/ 6311298 w 8020502"/>
              <a:gd name="csY28" fmla="*/ 3963821 h 4020085"/>
              <a:gd name="csX29" fmla="*/ 6415689 w 8020502"/>
              <a:gd name="csY29" fmla="*/ 3920557 h 4020085"/>
              <a:gd name="csX30" fmla="*/ 6516504 w 8020502"/>
              <a:gd name="csY30" fmla="*/ 3863006 h 4020085"/>
              <a:gd name="csX31" fmla="*/ 6614645 w 8020502"/>
              <a:gd name="csY31" fmla="*/ 3795529 h 4020085"/>
              <a:gd name="csX32" fmla="*/ 6713872 w 8020502"/>
              <a:gd name="csY32" fmla="*/ 3722303 h 4020085"/>
              <a:gd name="csX33" fmla="*/ 6810124 w 8020502"/>
              <a:gd name="csY33" fmla="*/ 3636177 h 4020085"/>
              <a:gd name="csX34" fmla="*/ 6920363 w 8020502"/>
              <a:gd name="csY34" fmla="*/ 3533675 h 4020085"/>
              <a:gd name="csX35" fmla="*/ 7015430 w 8020502"/>
              <a:gd name="csY35" fmla="*/ 3431172 h 4020085"/>
              <a:gd name="csX36" fmla="*/ 7117732 w 8020502"/>
              <a:gd name="csY36" fmla="*/ 3312594 h 4020085"/>
              <a:gd name="csX37" fmla="*/ 7213683 w 8020502"/>
              <a:gd name="csY37" fmla="*/ 3191243 h 4020085"/>
              <a:gd name="csX38" fmla="*/ 7317773 w 8020502"/>
              <a:gd name="csY38" fmla="*/ 3057091 h 4020085"/>
              <a:gd name="csX39" fmla="*/ 7421562 w 8020502"/>
              <a:gd name="csY39" fmla="*/ 2912712 h 4020085"/>
              <a:gd name="csX40" fmla="*/ 7522678 w 8020502"/>
              <a:gd name="csY40" fmla="*/ 2769034 h 4020085"/>
              <a:gd name="csX41" fmla="*/ 7619031 w 8020502"/>
              <a:gd name="csY41" fmla="*/ 2626644 h 4020085"/>
              <a:gd name="csX42" fmla="*/ 7720147 w 8020502"/>
              <a:gd name="csY42" fmla="*/ 2472724 h 4020085"/>
              <a:gd name="csX43" fmla="*/ 7815696 w 8020502"/>
              <a:gd name="csY43" fmla="*/ 2333609 h 4020085"/>
              <a:gd name="csX44" fmla="*/ 7916913 w 8020502"/>
              <a:gd name="csY44" fmla="*/ 2170480 h 4020085"/>
              <a:gd name="csX45" fmla="*/ 8020502 w 8020502"/>
              <a:gd name="csY4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597801 w 8020502"/>
              <a:gd name="csY10" fmla="*/ 2911893 h 4020085"/>
              <a:gd name="csX11" fmla="*/ 4711616 w 8020502"/>
              <a:gd name="csY11" fmla="*/ 3051108 h 4020085"/>
              <a:gd name="csX12" fmla="*/ 4806281 w 8020502"/>
              <a:gd name="csY12" fmla="*/ 3187750 h 4020085"/>
              <a:gd name="csX13" fmla="*/ 4905809 w 8020502"/>
              <a:gd name="csY13" fmla="*/ 3299978 h 4020085"/>
              <a:gd name="csX14" fmla="*/ 4987775 w 8020502"/>
              <a:gd name="csY14" fmla="*/ 3407443 h 4020085"/>
              <a:gd name="csX15" fmla="*/ 5104766 w 8020502"/>
              <a:gd name="csY15" fmla="*/ 3538721 h 4020085"/>
              <a:gd name="csX16" fmla="*/ 5210843 w 8020502"/>
              <a:gd name="csY16" fmla="*/ 3632401 h 4020085"/>
              <a:gd name="csX17" fmla="*/ 5308684 w 8020502"/>
              <a:gd name="csY17" fmla="*/ 3720414 h 4020085"/>
              <a:gd name="csX18" fmla="*/ 5400174 w 8020502"/>
              <a:gd name="csY18" fmla="*/ 3794141 h 4020085"/>
              <a:gd name="csX19" fmla="*/ 5512401 w 8020502"/>
              <a:gd name="csY19" fmla="*/ 3863106 h 4020085"/>
              <a:gd name="csX20" fmla="*/ 5611829 w 8020502"/>
              <a:gd name="csY20" fmla="*/ 3917582 h 4020085"/>
              <a:gd name="csX21" fmla="*/ 5711557 w 8020502"/>
              <a:gd name="csY21" fmla="*/ 3962433 h 4020085"/>
              <a:gd name="csX22" fmla="*/ 5812573 w 8020502"/>
              <a:gd name="csY22" fmla="*/ 3991510 h 4020085"/>
              <a:gd name="csX23" fmla="*/ 5907037 w 8020502"/>
              <a:gd name="csY23" fmla="*/ 4010560 h 4020085"/>
              <a:gd name="csX24" fmla="*/ 6011227 w 8020502"/>
              <a:gd name="csY24" fmla="*/ 4020085 h 4020085"/>
              <a:gd name="csX25" fmla="*/ 6118693 w 8020502"/>
              <a:gd name="csY25" fmla="*/ 4011947 h 4020085"/>
              <a:gd name="csX26" fmla="*/ 6215146 w 8020502"/>
              <a:gd name="csY26" fmla="*/ 3994284 h 4020085"/>
              <a:gd name="csX27" fmla="*/ 6311298 w 8020502"/>
              <a:gd name="csY27" fmla="*/ 3963821 h 4020085"/>
              <a:gd name="csX28" fmla="*/ 6415689 w 8020502"/>
              <a:gd name="csY28" fmla="*/ 3920557 h 4020085"/>
              <a:gd name="csX29" fmla="*/ 6516504 w 8020502"/>
              <a:gd name="csY29" fmla="*/ 3863006 h 4020085"/>
              <a:gd name="csX30" fmla="*/ 6614645 w 8020502"/>
              <a:gd name="csY30" fmla="*/ 3795529 h 4020085"/>
              <a:gd name="csX31" fmla="*/ 6713872 w 8020502"/>
              <a:gd name="csY31" fmla="*/ 3722303 h 4020085"/>
              <a:gd name="csX32" fmla="*/ 6810124 w 8020502"/>
              <a:gd name="csY32" fmla="*/ 3636177 h 4020085"/>
              <a:gd name="csX33" fmla="*/ 6920363 w 8020502"/>
              <a:gd name="csY33" fmla="*/ 3533675 h 4020085"/>
              <a:gd name="csX34" fmla="*/ 7015430 w 8020502"/>
              <a:gd name="csY34" fmla="*/ 3431172 h 4020085"/>
              <a:gd name="csX35" fmla="*/ 7117732 w 8020502"/>
              <a:gd name="csY35" fmla="*/ 3312594 h 4020085"/>
              <a:gd name="csX36" fmla="*/ 7213683 w 8020502"/>
              <a:gd name="csY36" fmla="*/ 3191243 h 4020085"/>
              <a:gd name="csX37" fmla="*/ 7317773 w 8020502"/>
              <a:gd name="csY37" fmla="*/ 3057091 h 4020085"/>
              <a:gd name="csX38" fmla="*/ 7421562 w 8020502"/>
              <a:gd name="csY38" fmla="*/ 2912712 h 4020085"/>
              <a:gd name="csX39" fmla="*/ 7522678 w 8020502"/>
              <a:gd name="csY39" fmla="*/ 2769034 h 4020085"/>
              <a:gd name="csX40" fmla="*/ 7619031 w 8020502"/>
              <a:gd name="csY40" fmla="*/ 2626644 h 4020085"/>
              <a:gd name="csX41" fmla="*/ 7720147 w 8020502"/>
              <a:gd name="csY41" fmla="*/ 2472724 h 4020085"/>
              <a:gd name="csX42" fmla="*/ 7815696 w 8020502"/>
              <a:gd name="csY42" fmla="*/ 2333609 h 4020085"/>
              <a:gd name="csX43" fmla="*/ 7916913 w 8020502"/>
              <a:gd name="csY43" fmla="*/ 2170480 h 4020085"/>
              <a:gd name="csX44" fmla="*/ 8020502 w 8020502"/>
              <a:gd name="csY4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711616 w 8020502"/>
              <a:gd name="csY10" fmla="*/ 3051108 h 4020085"/>
              <a:gd name="csX11" fmla="*/ 4806281 w 8020502"/>
              <a:gd name="csY11" fmla="*/ 3187750 h 4020085"/>
              <a:gd name="csX12" fmla="*/ 4905809 w 8020502"/>
              <a:gd name="csY12" fmla="*/ 3299978 h 4020085"/>
              <a:gd name="csX13" fmla="*/ 4987775 w 8020502"/>
              <a:gd name="csY13" fmla="*/ 3407443 h 4020085"/>
              <a:gd name="csX14" fmla="*/ 5104766 w 8020502"/>
              <a:gd name="csY14" fmla="*/ 3538721 h 4020085"/>
              <a:gd name="csX15" fmla="*/ 5210843 w 8020502"/>
              <a:gd name="csY15" fmla="*/ 3632401 h 4020085"/>
              <a:gd name="csX16" fmla="*/ 5308684 w 8020502"/>
              <a:gd name="csY16" fmla="*/ 3720414 h 4020085"/>
              <a:gd name="csX17" fmla="*/ 5400174 w 8020502"/>
              <a:gd name="csY17" fmla="*/ 3794141 h 4020085"/>
              <a:gd name="csX18" fmla="*/ 5512401 w 8020502"/>
              <a:gd name="csY18" fmla="*/ 3863106 h 4020085"/>
              <a:gd name="csX19" fmla="*/ 5611829 w 8020502"/>
              <a:gd name="csY19" fmla="*/ 3917582 h 4020085"/>
              <a:gd name="csX20" fmla="*/ 5711557 w 8020502"/>
              <a:gd name="csY20" fmla="*/ 3962433 h 4020085"/>
              <a:gd name="csX21" fmla="*/ 5812573 w 8020502"/>
              <a:gd name="csY21" fmla="*/ 3991510 h 4020085"/>
              <a:gd name="csX22" fmla="*/ 5907037 w 8020502"/>
              <a:gd name="csY22" fmla="*/ 4010560 h 4020085"/>
              <a:gd name="csX23" fmla="*/ 6011227 w 8020502"/>
              <a:gd name="csY23" fmla="*/ 4020085 h 4020085"/>
              <a:gd name="csX24" fmla="*/ 6118693 w 8020502"/>
              <a:gd name="csY24" fmla="*/ 4011947 h 4020085"/>
              <a:gd name="csX25" fmla="*/ 6215146 w 8020502"/>
              <a:gd name="csY25" fmla="*/ 3994284 h 4020085"/>
              <a:gd name="csX26" fmla="*/ 6311298 w 8020502"/>
              <a:gd name="csY26" fmla="*/ 3963821 h 4020085"/>
              <a:gd name="csX27" fmla="*/ 6415689 w 8020502"/>
              <a:gd name="csY27" fmla="*/ 3920557 h 4020085"/>
              <a:gd name="csX28" fmla="*/ 6516504 w 8020502"/>
              <a:gd name="csY28" fmla="*/ 3863006 h 4020085"/>
              <a:gd name="csX29" fmla="*/ 6614645 w 8020502"/>
              <a:gd name="csY29" fmla="*/ 3795529 h 4020085"/>
              <a:gd name="csX30" fmla="*/ 6713872 w 8020502"/>
              <a:gd name="csY30" fmla="*/ 3722303 h 4020085"/>
              <a:gd name="csX31" fmla="*/ 6810124 w 8020502"/>
              <a:gd name="csY31" fmla="*/ 3636177 h 4020085"/>
              <a:gd name="csX32" fmla="*/ 6920363 w 8020502"/>
              <a:gd name="csY32" fmla="*/ 3533675 h 4020085"/>
              <a:gd name="csX33" fmla="*/ 7015430 w 8020502"/>
              <a:gd name="csY33" fmla="*/ 3431172 h 4020085"/>
              <a:gd name="csX34" fmla="*/ 7117732 w 8020502"/>
              <a:gd name="csY34" fmla="*/ 3312594 h 4020085"/>
              <a:gd name="csX35" fmla="*/ 7213683 w 8020502"/>
              <a:gd name="csY35" fmla="*/ 3191243 h 4020085"/>
              <a:gd name="csX36" fmla="*/ 7317773 w 8020502"/>
              <a:gd name="csY36" fmla="*/ 3057091 h 4020085"/>
              <a:gd name="csX37" fmla="*/ 7421562 w 8020502"/>
              <a:gd name="csY37" fmla="*/ 2912712 h 4020085"/>
              <a:gd name="csX38" fmla="*/ 7522678 w 8020502"/>
              <a:gd name="csY38" fmla="*/ 2769034 h 4020085"/>
              <a:gd name="csX39" fmla="*/ 7619031 w 8020502"/>
              <a:gd name="csY39" fmla="*/ 2626644 h 4020085"/>
              <a:gd name="csX40" fmla="*/ 7720147 w 8020502"/>
              <a:gd name="csY40" fmla="*/ 2472724 h 4020085"/>
              <a:gd name="csX41" fmla="*/ 7815696 w 8020502"/>
              <a:gd name="csY41" fmla="*/ 2333609 h 4020085"/>
              <a:gd name="csX42" fmla="*/ 7916913 w 8020502"/>
              <a:gd name="csY42" fmla="*/ 2170480 h 4020085"/>
              <a:gd name="csX43" fmla="*/ 8020502 w 8020502"/>
              <a:gd name="csY4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806281 w 8020502"/>
              <a:gd name="csY10" fmla="*/ 3187750 h 4020085"/>
              <a:gd name="csX11" fmla="*/ 4905809 w 8020502"/>
              <a:gd name="csY11" fmla="*/ 3299978 h 4020085"/>
              <a:gd name="csX12" fmla="*/ 4987775 w 8020502"/>
              <a:gd name="csY12" fmla="*/ 3407443 h 4020085"/>
              <a:gd name="csX13" fmla="*/ 5104766 w 8020502"/>
              <a:gd name="csY13" fmla="*/ 3538721 h 4020085"/>
              <a:gd name="csX14" fmla="*/ 5210843 w 8020502"/>
              <a:gd name="csY14" fmla="*/ 3632401 h 4020085"/>
              <a:gd name="csX15" fmla="*/ 5308684 w 8020502"/>
              <a:gd name="csY15" fmla="*/ 3720414 h 4020085"/>
              <a:gd name="csX16" fmla="*/ 5400174 w 8020502"/>
              <a:gd name="csY16" fmla="*/ 3794141 h 4020085"/>
              <a:gd name="csX17" fmla="*/ 5512401 w 8020502"/>
              <a:gd name="csY17" fmla="*/ 3863106 h 4020085"/>
              <a:gd name="csX18" fmla="*/ 5611829 w 8020502"/>
              <a:gd name="csY18" fmla="*/ 3917582 h 4020085"/>
              <a:gd name="csX19" fmla="*/ 5711557 w 8020502"/>
              <a:gd name="csY19" fmla="*/ 3962433 h 4020085"/>
              <a:gd name="csX20" fmla="*/ 5812573 w 8020502"/>
              <a:gd name="csY20" fmla="*/ 3991510 h 4020085"/>
              <a:gd name="csX21" fmla="*/ 5907037 w 8020502"/>
              <a:gd name="csY21" fmla="*/ 4010560 h 4020085"/>
              <a:gd name="csX22" fmla="*/ 6011227 w 8020502"/>
              <a:gd name="csY22" fmla="*/ 4020085 h 4020085"/>
              <a:gd name="csX23" fmla="*/ 6118693 w 8020502"/>
              <a:gd name="csY23" fmla="*/ 4011947 h 4020085"/>
              <a:gd name="csX24" fmla="*/ 6215146 w 8020502"/>
              <a:gd name="csY24" fmla="*/ 3994284 h 4020085"/>
              <a:gd name="csX25" fmla="*/ 6311298 w 8020502"/>
              <a:gd name="csY25" fmla="*/ 3963821 h 4020085"/>
              <a:gd name="csX26" fmla="*/ 6415689 w 8020502"/>
              <a:gd name="csY26" fmla="*/ 3920557 h 4020085"/>
              <a:gd name="csX27" fmla="*/ 6516504 w 8020502"/>
              <a:gd name="csY27" fmla="*/ 3863006 h 4020085"/>
              <a:gd name="csX28" fmla="*/ 6614645 w 8020502"/>
              <a:gd name="csY28" fmla="*/ 3795529 h 4020085"/>
              <a:gd name="csX29" fmla="*/ 6713872 w 8020502"/>
              <a:gd name="csY29" fmla="*/ 3722303 h 4020085"/>
              <a:gd name="csX30" fmla="*/ 6810124 w 8020502"/>
              <a:gd name="csY30" fmla="*/ 3636177 h 4020085"/>
              <a:gd name="csX31" fmla="*/ 6920363 w 8020502"/>
              <a:gd name="csY31" fmla="*/ 3533675 h 4020085"/>
              <a:gd name="csX32" fmla="*/ 7015430 w 8020502"/>
              <a:gd name="csY32" fmla="*/ 3431172 h 4020085"/>
              <a:gd name="csX33" fmla="*/ 7117732 w 8020502"/>
              <a:gd name="csY33" fmla="*/ 3312594 h 4020085"/>
              <a:gd name="csX34" fmla="*/ 7213683 w 8020502"/>
              <a:gd name="csY34" fmla="*/ 3191243 h 4020085"/>
              <a:gd name="csX35" fmla="*/ 7317773 w 8020502"/>
              <a:gd name="csY35" fmla="*/ 3057091 h 4020085"/>
              <a:gd name="csX36" fmla="*/ 7421562 w 8020502"/>
              <a:gd name="csY36" fmla="*/ 2912712 h 4020085"/>
              <a:gd name="csX37" fmla="*/ 7522678 w 8020502"/>
              <a:gd name="csY37" fmla="*/ 2769034 h 4020085"/>
              <a:gd name="csX38" fmla="*/ 7619031 w 8020502"/>
              <a:gd name="csY38" fmla="*/ 2626644 h 4020085"/>
              <a:gd name="csX39" fmla="*/ 7720147 w 8020502"/>
              <a:gd name="csY39" fmla="*/ 2472724 h 4020085"/>
              <a:gd name="csX40" fmla="*/ 7815696 w 8020502"/>
              <a:gd name="csY40" fmla="*/ 2333609 h 4020085"/>
              <a:gd name="csX41" fmla="*/ 7916913 w 8020502"/>
              <a:gd name="csY41" fmla="*/ 2170480 h 4020085"/>
              <a:gd name="csX42" fmla="*/ 8020502 w 8020502"/>
              <a:gd name="csY4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05809 w 8020502"/>
              <a:gd name="csY10" fmla="*/ 3299978 h 4020085"/>
              <a:gd name="csX11" fmla="*/ 4987775 w 8020502"/>
              <a:gd name="csY11" fmla="*/ 3407443 h 4020085"/>
              <a:gd name="csX12" fmla="*/ 5104766 w 8020502"/>
              <a:gd name="csY12" fmla="*/ 3538721 h 4020085"/>
              <a:gd name="csX13" fmla="*/ 5210843 w 8020502"/>
              <a:gd name="csY13" fmla="*/ 3632401 h 4020085"/>
              <a:gd name="csX14" fmla="*/ 5308684 w 8020502"/>
              <a:gd name="csY14" fmla="*/ 3720414 h 4020085"/>
              <a:gd name="csX15" fmla="*/ 5400174 w 8020502"/>
              <a:gd name="csY15" fmla="*/ 3794141 h 4020085"/>
              <a:gd name="csX16" fmla="*/ 5512401 w 8020502"/>
              <a:gd name="csY16" fmla="*/ 3863106 h 4020085"/>
              <a:gd name="csX17" fmla="*/ 5611829 w 8020502"/>
              <a:gd name="csY17" fmla="*/ 3917582 h 4020085"/>
              <a:gd name="csX18" fmla="*/ 5711557 w 8020502"/>
              <a:gd name="csY18" fmla="*/ 3962433 h 4020085"/>
              <a:gd name="csX19" fmla="*/ 5812573 w 8020502"/>
              <a:gd name="csY19" fmla="*/ 3991510 h 4020085"/>
              <a:gd name="csX20" fmla="*/ 5907037 w 8020502"/>
              <a:gd name="csY20" fmla="*/ 4010560 h 4020085"/>
              <a:gd name="csX21" fmla="*/ 6011227 w 8020502"/>
              <a:gd name="csY21" fmla="*/ 4020085 h 4020085"/>
              <a:gd name="csX22" fmla="*/ 6118693 w 8020502"/>
              <a:gd name="csY22" fmla="*/ 4011947 h 4020085"/>
              <a:gd name="csX23" fmla="*/ 6215146 w 8020502"/>
              <a:gd name="csY23" fmla="*/ 3994284 h 4020085"/>
              <a:gd name="csX24" fmla="*/ 6311298 w 8020502"/>
              <a:gd name="csY24" fmla="*/ 3963821 h 4020085"/>
              <a:gd name="csX25" fmla="*/ 6415689 w 8020502"/>
              <a:gd name="csY25" fmla="*/ 3920557 h 4020085"/>
              <a:gd name="csX26" fmla="*/ 6516504 w 8020502"/>
              <a:gd name="csY26" fmla="*/ 3863006 h 4020085"/>
              <a:gd name="csX27" fmla="*/ 6614645 w 8020502"/>
              <a:gd name="csY27" fmla="*/ 3795529 h 4020085"/>
              <a:gd name="csX28" fmla="*/ 6713872 w 8020502"/>
              <a:gd name="csY28" fmla="*/ 3722303 h 4020085"/>
              <a:gd name="csX29" fmla="*/ 6810124 w 8020502"/>
              <a:gd name="csY29" fmla="*/ 3636177 h 4020085"/>
              <a:gd name="csX30" fmla="*/ 6920363 w 8020502"/>
              <a:gd name="csY30" fmla="*/ 3533675 h 4020085"/>
              <a:gd name="csX31" fmla="*/ 7015430 w 8020502"/>
              <a:gd name="csY31" fmla="*/ 3431172 h 4020085"/>
              <a:gd name="csX32" fmla="*/ 7117732 w 8020502"/>
              <a:gd name="csY32" fmla="*/ 3312594 h 4020085"/>
              <a:gd name="csX33" fmla="*/ 7213683 w 8020502"/>
              <a:gd name="csY33" fmla="*/ 3191243 h 4020085"/>
              <a:gd name="csX34" fmla="*/ 7317773 w 8020502"/>
              <a:gd name="csY34" fmla="*/ 3057091 h 4020085"/>
              <a:gd name="csX35" fmla="*/ 7421562 w 8020502"/>
              <a:gd name="csY35" fmla="*/ 2912712 h 4020085"/>
              <a:gd name="csX36" fmla="*/ 7522678 w 8020502"/>
              <a:gd name="csY36" fmla="*/ 2769034 h 4020085"/>
              <a:gd name="csX37" fmla="*/ 7619031 w 8020502"/>
              <a:gd name="csY37" fmla="*/ 2626644 h 4020085"/>
              <a:gd name="csX38" fmla="*/ 7720147 w 8020502"/>
              <a:gd name="csY38" fmla="*/ 2472724 h 4020085"/>
              <a:gd name="csX39" fmla="*/ 7815696 w 8020502"/>
              <a:gd name="csY39" fmla="*/ 2333609 h 4020085"/>
              <a:gd name="csX40" fmla="*/ 7916913 w 8020502"/>
              <a:gd name="csY40" fmla="*/ 2170480 h 4020085"/>
              <a:gd name="csX41" fmla="*/ 8020502 w 8020502"/>
              <a:gd name="csY4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104766 w 8020502"/>
              <a:gd name="csY11" fmla="*/ 3538721 h 4020085"/>
              <a:gd name="csX12" fmla="*/ 5210843 w 8020502"/>
              <a:gd name="csY12" fmla="*/ 3632401 h 4020085"/>
              <a:gd name="csX13" fmla="*/ 5308684 w 8020502"/>
              <a:gd name="csY13" fmla="*/ 3720414 h 4020085"/>
              <a:gd name="csX14" fmla="*/ 5400174 w 8020502"/>
              <a:gd name="csY14" fmla="*/ 3794141 h 4020085"/>
              <a:gd name="csX15" fmla="*/ 5512401 w 8020502"/>
              <a:gd name="csY15" fmla="*/ 3863106 h 4020085"/>
              <a:gd name="csX16" fmla="*/ 5611829 w 8020502"/>
              <a:gd name="csY16" fmla="*/ 3917582 h 4020085"/>
              <a:gd name="csX17" fmla="*/ 5711557 w 8020502"/>
              <a:gd name="csY17" fmla="*/ 3962433 h 4020085"/>
              <a:gd name="csX18" fmla="*/ 5812573 w 8020502"/>
              <a:gd name="csY18" fmla="*/ 3991510 h 4020085"/>
              <a:gd name="csX19" fmla="*/ 5907037 w 8020502"/>
              <a:gd name="csY19" fmla="*/ 4010560 h 4020085"/>
              <a:gd name="csX20" fmla="*/ 6011227 w 8020502"/>
              <a:gd name="csY20" fmla="*/ 4020085 h 4020085"/>
              <a:gd name="csX21" fmla="*/ 6118693 w 8020502"/>
              <a:gd name="csY21" fmla="*/ 4011947 h 4020085"/>
              <a:gd name="csX22" fmla="*/ 6215146 w 8020502"/>
              <a:gd name="csY22" fmla="*/ 3994284 h 4020085"/>
              <a:gd name="csX23" fmla="*/ 6311298 w 8020502"/>
              <a:gd name="csY23" fmla="*/ 3963821 h 4020085"/>
              <a:gd name="csX24" fmla="*/ 6415689 w 8020502"/>
              <a:gd name="csY24" fmla="*/ 3920557 h 4020085"/>
              <a:gd name="csX25" fmla="*/ 6516504 w 8020502"/>
              <a:gd name="csY25" fmla="*/ 3863006 h 4020085"/>
              <a:gd name="csX26" fmla="*/ 6614645 w 8020502"/>
              <a:gd name="csY26" fmla="*/ 3795529 h 4020085"/>
              <a:gd name="csX27" fmla="*/ 6713872 w 8020502"/>
              <a:gd name="csY27" fmla="*/ 3722303 h 4020085"/>
              <a:gd name="csX28" fmla="*/ 6810124 w 8020502"/>
              <a:gd name="csY28" fmla="*/ 3636177 h 4020085"/>
              <a:gd name="csX29" fmla="*/ 6920363 w 8020502"/>
              <a:gd name="csY29" fmla="*/ 3533675 h 4020085"/>
              <a:gd name="csX30" fmla="*/ 7015430 w 8020502"/>
              <a:gd name="csY30" fmla="*/ 3431172 h 4020085"/>
              <a:gd name="csX31" fmla="*/ 7117732 w 8020502"/>
              <a:gd name="csY31" fmla="*/ 3312594 h 4020085"/>
              <a:gd name="csX32" fmla="*/ 7213683 w 8020502"/>
              <a:gd name="csY32" fmla="*/ 3191243 h 4020085"/>
              <a:gd name="csX33" fmla="*/ 7317773 w 8020502"/>
              <a:gd name="csY33" fmla="*/ 3057091 h 4020085"/>
              <a:gd name="csX34" fmla="*/ 7421562 w 8020502"/>
              <a:gd name="csY34" fmla="*/ 2912712 h 4020085"/>
              <a:gd name="csX35" fmla="*/ 7522678 w 8020502"/>
              <a:gd name="csY35" fmla="*/ 2769034 h 4020085"/>
              <a:gd name="csX36" fmla="*/ 7619031 w 8020502"/>
              <a:gd name="csY36" fmla="*/ 2626644 h 4020085"/>
              <a:gd name="csX37" fmla="*/ 7720147 w 8020502"/>
              <a:gd name="csY37" fmla="*/ 2472724 h 4020085"/>
              <a:gd name="csX38" fmla="*/ 7815696 w 8020502"/>
              <a:gd name="csY38" fmla="*/ 2333609 h 4020085"/>
              <a:gd name="csX39" fmla="*/ 7916913 w 8020502"/>
              <a:gd name="csY39" fmla="*/ 2170480 h 4020085"/>
              <a:gd name="csX40" fmla="*/ 8020502 w 8020502"/>
              <a:gd name="csY4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210843 w 8020502"/>
              <a:gd name="csY11" fmla="*/ 3632401 h 4020085"/>
              <a:gd name="csX12" fmla="*/ 5308684 w 8020502"/>
              <a:gd name="csY12" fmla="*/ 3720414 h 4020085"/>
              <a:gd name="csX13" fmla="*/ 5400174 w 8020502"/>
              <a:gd name="csY13" fmla="*/ 3794141 h 4020085"/>
              <a:gd name="csX14" fmla="*/ 5512401 w 8020502"/>
              <a:gd name="csY14" fmla="*/ 3863106 h 4020085"/>
              <a:gd name="csX15" fmla="*/ 5611829 w 8020502"/>
              <a:gd name="csY15" fmla="*/ 3917582 h 4020085"/>
              <a:gd name="csX16" fmla="*/ 5711557 w 8020502"/>
              <a:gd name="csY16" fmla="*/ 3962433 h 4020085"/>
              <a:gd name="csX17" fmla="*/ 5812573 w 8020502"/>
              <a:gd name="csY17" fmla="*/ 3991510 h 4020085"/>
              <a:gd name="csX18" fmla="*/ 5907037 w 8020502"/>
              <a:gd name="csY18" fmla="*/ 4010560 h 4020085"/>
              <a:gd name="csX19" fmla="*/ 6011227 w 8020502"/>
              <a:gd name="csY19" fmla="*/ 4020085 h 4020085"/>
              <a:gd name="csX20" fmla="*/ 6118693 w 8020502"/>
              <a:gd name="csY20" fmla="*/ 4011947 h 4020085"/>
              <a:gd name="csX21" fmla="*/ 6215146 w 8020502"/>
              <a:gd name="csY21" fmla="*/ 3994284 h 4020085"/>
              <a:gd name="csX22" fmla="*/ 6311298 w 8020502"/>
              <a:gd name="csY22" fmla="*/ 3963821 h 4020085"/>
              <a:gd name="csX23" fmla="*/ 6415689 w 8020502"/>
              <a:gd name="csY23" fmla="*/ 3920557 h 4020085"/>
              <a:gd name="csX24" fmla="*/ 6516504 w 8020502"/>
              <a:gd name="csY24" fmla="*/ 3863006 h 4020085"/>
              <a:gd name="csX25" fmla="*/ 6614645 w 8020502"/>
              <a:gd name="csY25" fmla="*/ 3795529 h 4020085"/>
              <a:gd name="csX26" fmla="*/ 6713872 w 8020502"/>
              <a:gd name="csY26" fmla="*/ 3722303 h 4020085"/>
              <a:gd name="csX27" fmla="*/ 6810124 w 8020502"/>
              <a:gd name="csY27" fmla="*/ 3636177 h 4020085"/>
              <a:gd name="csX28" fmla="*/ 6920363 w 8020502"/>
              <a:gd name="csY28" fmla="*/ 3533675 h 4020085"/>
              <a:gd name="csX29" fmla="*/ 7015430 w 8020502"/>
              <a:gd name="csY29" fmla="*/ 3431172 h 4020085"/>
              <a:gd name="csX30" fmla="*/ 7117732 w 8020502"/>
              <a:gd name="csY30" fmla="*/ 3312594 h 4020085"/>
              <a:gd name="csX31" fmla="*/ 7213683 w 8020502"/>
              <a:gd name="csY31" fmla="*/ 3191243 h 4020085"/>
              <a:gd name="csX32" fmla="*/ 7317773 w 8020502"/>
              <a:gd name="csY32" fmla="*/ 3057091 h 4020085"/>
              <a:gd name="csX33" fmla="*/ 7421562 w 8020502"/>
              <a:gd name="csY33" fmla="*/ 2912712 h 4020085"/>
              <a:gd name="csX34" fmla="*/ 7522678 w 8020502"/>
              <a:gd name="csY34" fmla="*/ 2769034 h 4020085"/>
              <a:gd name="csX35" fmla="*/ 7619031 w 8020502"/>
              <a:gd name="csY35" fmla="*/ 2626644 h 4020085"/>
              <a:gd name="csX36" fmla="*/ 7720147 w 8020502"/>
              <a:gd name="csY36" fmla="*/ 2472724 h 4020085"/>
              <a:gd name="csX37" fmla="*/ 7815696 w 8020502"/>
              <a:gd name="csY37" fmla="*/ 2333609 h 4020085"/>
              <a:gd name="csX38" fmla="*/ 7916913 w 8020502"/>
              <a:gd name="csY38" fmla="*/ 2170480 h 4020085"/>
              <a:gd name="csX39" fmla="*/ 8020502 w 8020502"/>
              <a:gd name="csY3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308684 w 8020502"/>
              <a:gd name="csY11" fmla="*/ 3720414 h 4020085"/>
              <a:gd name="csX12" fmla="*/ 5400174 w 8020502"/>
              <a:gd name="csY12" fmla="*/ 3794141 h 4020085"/>
              <a:gd name="csX13" fmla="*/ 5512401 w 8020502"/>
              <a:gd name="csY13" fmla="*/ 3863106 h 4020085"/>
              <a:gd name="csX14" fmla="*/ 5611829 w 8020502"/>
              <a:gd name="csY14" fmla="*/ 3917582 h 4020085"/>
              <a:gd name="csX15" fmla="*/ 5711557 w 8020502"/>
              <a:gd name="csY15" fmla="*/ 3962433 h 4020085"/>
              <a:gd name="csX16" fmla="*/ 5812573 w 8020502"/>
              <a:gd name="csY16" fmla="*/ 3991510 h 4020085"/>
              <a:gd name="csX17" fmla="*/ 5907037 w 8020502"/>
              <a:gd name="csY17" fmla="*/ 4010560 h 4020085"/>
              <a:gd name="csX18" fmla="*/ 6011227 w 8020502"/>
              <a:gd name="csY18" fmla="*/ 4020085 h 4020085"/>
              <a:gd name="csX19" fmla="*/ 6118693 w 8020502"/>
              <a:gd name="csY19" fmla="*/ 4011947 h 4020085"/>
              <a:gd name="csX20" fmla="*/ 6215146 w 8020502"/>
              <a:gd name="csY20" fmla="*/ 3994284 h 4020085"/>
              <a:gd name="csX21" fmla="*/ 6311298 w 8020502"/>
              <a:gd name="csY21" fmla="*/ 3963821 h 4020085"/>
              <a:gd name="csX22" fmla="*/ 6415689 w 8020502"/>
              <a:gd name="csY22" fmla="*/ 3920557 h 4020085"/>
              <a:gd name="csX23" fmla="*/ 6516504 w 8020502"/>
              <a:gd name="csY23" fmla="*/ 3863006 h 4020085"/>
              <a:gd name="csX24" fmla="*/ 6614645 w 8020502"/>
              <a:gd name="csY24" fmla="*/ 3795529 h 4020085"/>
              <a:gd name="csX25" fmla="*/ 6713872 w 8020502"/>
              <a:gd name="csY25" fmla="*/ 3722303 h 4020085"/>
              <a:gd name="csX26" fmla="*/ 6810124 w 8020502"/>
              <a:gd name="csY26" fmla="*/ 3636177 h 4020085"/>
              <a:gd name="csX27" fmla="*/ 6920363 w 8020502"/>
              <a:gd name="csY27" fmla="*/ 3533675 h 4020085"/>
              <a:gd name="csX28" fmla="*/ 7015430 w 8020502"/>
              <a:gd name="csY28" fmla="*/ 3431172 h 4020085"/>
              <a:gd name="csX29" fmla="*/ 7117732 w 8020502"/>
              <a:gd name="csY29" fmla="*/ 3312594 h 4020085"/>
              <a:gd name="csX30" fmla="*/ 7213683 w 8020502"/>
              <a:gd name="csY30" fmla="*/ 3191243 h 4020085"/>
              <a:gd name="csX31" fmla="*/ 7317773 w 8020502"/>
              <a:gd name="csY31" fmla="*/ 3057091 h 4020085"/>
              <a:gd name="csX32" fmla="*/ 7421562 w 8020502"/>
              <a:gd name="csY32" fmla="*/ 2912712 h 4020085"/>
              <a:gd name="csX33" fmla="*/ 7522678 w 8020502"/>
              <a:gd name="csY33" fmla="*/ 2769034 h 4020085"/>
              <a:gd name="csX34" fmla="*/ 7619031 w 8020502"/>
              <a:gd name="csY34" fmla="*/ 2626644 h 4020085"/>
              <a:gd name="csX35" fmla="*/ 7720147 w 8020502"/>
              <a:gd name="csY35" fmla="*/ 2472724 h 4020085"/>
              <a:gd name="csX36" fmla="*/ 7815696 w 8020502"/>
              <a:gd name="csY36" fmla="*/ 2333609 h 4020085"/>
              <a:gd name="csX37" fmla="*/ 7916913 w 8020502"/>
              <a:gd name="csY37" fmla="*/ 2170480 h 4020085"/>
              <a:gd name="csX38" fmla="*/ 8020502 w 8020502"/>
              <a:gd name="csY3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400174 w 8020502"/>
              <a:gd name="csY11" fmla="*/ 3794141 h 4020085"/>
              <a:gd name="csX12" fmla="*/ 5512401 w 8020502"/>
              <a:gd name="csY12" fmla="*/ 3863106 h 4020085"/>
              <a:gd name="csX13" fmla="*/ 5611829 w 8020502"/>
              <a:gd name="csY13" fmla="*/ 3917582 h 4020085"/>
              <a:gd name="csX14" fmla="*/ 5711557 w 8020502"/>
              <a:gd name="csY14" fmla="*/ 3962433 h 4020085"/>
              <a:gd name="csX15" fmla="*/ 5812573 w 8020502"/>
              <a:gd name="csY15" fmla="*/ 3991510 h 4020085"/>
              <a:gd name="csX16" fmla="*/ 5907037 w 8020502"/>
              <a:gd name="csY16" fmla="*/ 4010560 h 4020085"/>
              <a:gd name="csX17" fmla="*/ 6011227 w 8020502"/>
              <a:gd name="csY17" fmla="*/ 4020085 h 4020085"/>
              <a:gd name="csX18" fmla="*/ 6118693 w 8020502"/>
              <a:gd name="csY18" fmla="*/ 4011947 h 4020085"/>
              <a:gd name="csX19" fmla="*/ 6215146 w 8020502"/>
              <a:gd name="csY19" fmla="*/ 3994284 h 4020085"/>
              <a:gd name="csX20" fmla="*/ 6311298 w 8020502"/>
              <a:gd name="csY20" fmla="*/ 3963821 h 4020085"/>
              <a:gd name="csX21" fmla="*/ 6415689 w 8020502"/>
              <a:gd name="csY21" fmla="*/ 3920557 h 4020085"/>
              <a:gd name="csX22" fmla="*/ 6516504 w 8020502"/>
              <a:gd name="csY22" fmla="*/ 3863006 h 4020085"/>
              <a:gd name="csX23" fmla="*/ 6614645 w 8020502"/>
              <a:gd name="csY23" fmla="*/ 3795529 h 4020085"/>
              <a:gd name="csX24" fmla="*/ 6713872 w 8020502"/>
              <a:gd name="csY24" fmla="*/ 3722303 h 4020085"/>
              <a:gd name="csX25" fmla="*/ 6810124 w 8020502"/>
              <a:gd name="csY25" fmla="*/ 3636177 h 4020085"/>
              <a:gd name="csX26" fmla="*/ 6920363 w 8020502"/>
              <a:gd name="csY26" fmla="*/ 3533675 h 4020085"/>
              <a:gd name="csX27" fmla="*/ 7015430 w 8020502"/>
              <a:gd name="csY27" fmla="*/ 3431172 h 4020085"/>
              <a:gd name="csX28" fmla="*/ 7117732 w 8020502"/>
              <a:gd name="csY28" fmla="*/ 3312594 h 4020085"/>
              <a:gd name="csX29" fmla="*/ 7213683 w 8020502"/>
              <a:gd name="csY29" fmla="*/ 3191243 h 4020085"/>
              <a:gd name="csX30" fmla="*/ 7317773 w 8020502"/>
              <a:gd name="csY30" fmla="*/ 3057091 h 4020085"/>
              <a:gd name="csX31" fmla="*/ 7421562 w 8020502"/>
              <a:gd name="csY31" fmla="*/ 2912712 h 4020085"/>
              <a:gd name="csX32" fmla="*/ 7522678 w 8020502"/>
              <a:gd name="csY32" fmla="*/ 2769034 h 4020085"/>
              <a:gd name="csX33" fmla="*/ 7619031 w 8020502"/>
              <a:gd name="csY33" fmla="*/ 2626644 h 4020085"/>
              <a:gd name="csX34" fmla="*/ 7720147 w 8020502"/>
              <a:gd name="csY34" fmla="*/ 2472724 h 4020085"/>
              <a:gd name="csX35" fmla="*/ 7815696 w 8020502"/>
              <a:gd name="csY35" fmla="*/ 2333609 h 4020085"/>
              <a:gd name="csX36" fmla="*/ 7916913 w 8020502"/>
              <a:gd name="csY36" fmla="*/ 2170480 h 4020085"/>
              <a:gd name="csX37" fmla="*/ 8020502 w 8020502"/>
              <a:gd name="csY3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611829 w 8020502"/>
              <a:gd name="csY12" fmla="*/ 3917582 h 4020085"/>
              <a:gd name="csX13" fmla="*/ 5711557 w 8020502"/>
              <a:gd name="csY13" fmla="*/ 3962433 h 4020085"/>
              <a:gd name="csX14" fmla="*/ 5812573 w 8020502"/>
              <a:gd name="csY14" fmla="*/ 3991510 h 4020085"/>
              <a:gd name="csX15" fmla="*/ 5907037 w 8020502"/>
              <a:gd name="csY15" fmla="*/ 4010560 h 4020085"/>
              <a:gd name="csX16" fmla="*/ 6011227 w 8020502"/>
              <a:gd name="csY16" fmla="*/ 4020085 h 4020085"/>
              <a:gd name="csX17" fmla="*/ 6118693 w 8020502"/>
              <a:gd name="csY17" fmla="*/ 4011947 h 4020085"/>
              <a:gd name="csX18" fmla="*/ 6215146 w 8020502"/>
              <a:gd name="csY18" fmla="*/ 3994284 h 4020085"/>
              <a:gd name="csX19" fmla="*/ 6311298 w 8020502"/>
              <a:gd name="csY19" fmla="*/ 3963821 h 4020085"/>
              <a:gd name="csX20" fmla="*/ 6415689 w 8020502"/>
              <a:gd name="csY20" fmla="*/ 3920557 h 4020085"/>
              <a:gd name="csX21" fmla="*/ 6516504 w 8020502"/>
              <a:gd name="csY21" fmla="*/ 3863006 h 4020085"/>
              <a:gd name="csX22" fmla="*/ 6614645 w 8020502"/>
              <a:gd name="csY22" fmla="*/ 3795529 h 4020085"/>
              <a:gd name="csX23" fmla="*/ 6713872 w 8020502"/>
              <a:gd name="csY23" fmla="*/ 3722303 h 4020085"/>
              <a:gd name="csX24" fmla="*/ 6810124 w 8020502"/>
              <a:gd name="csY24" fmla="*/ 3636177 h 4020085"/>
              <a:gd name="csX25" fmla="*/ 6920363 w 8020502"/>
              <a:gd name="csY25" fmla="*/ 3533675 h 4020085"/>
              <a:gd name="csX26" fmla="*/ 7015430 w 8020502"/>
              <a:gd name="csY26" fmla="*/ 3431172 h 4020085"/>
              <a:gd name="csX27" fmla="*/ 7117732 w 8020502"/>
              <a:gd name="csY27" fmla="*/ 3312594 h 4020085"/>
              <a:gd name="csX28" fmla="*/ 7213683 w 8020502"/>
              <a:gd name="csY28" fmla="*/ 3191243 h 4020085"/>
              <a:gd name="csX29" fmla="*/ 7317773 w 8020502"/>
              <a:gd name="csY29" fmla="*/ 3057091 h 4020085"/>
              <a:gd name="csX30" fmla="*/ 7421562 w 8020502"/>
              <a:gd name="csY30" fmla="*/ 2912712 h 4020085"/>
              <a:gd name="csX31" fmla="*/ 7522678 w 8020502"/>
              <a:gd name="csY31" fmla="*/ 2769034 h 4020085"/>
              <a:gd name="csX32" fmla="*/ 7619031 w 8020502"/>
              <a:gd name="csY32" fmla="*/ 2626644 h 4020085"/>
              <a:gd name="csX33" fmla="*/ 7720147 w 8020502"/>
              <a:gd name="csY33" fmla="*/ 2472724 h 4020085"/>
              <a:gd name="csX34" fmla="*/ 7815696 w 8020502"/>
              <a:gd name="csY34" fmla="*/ 2333609 h 4020085"/>
              <a:gd name="csX35" fmla="*/ 7916913 w 8020502"/>
              <a:gd name="csY35" fmla="*/ 2170480 h 4020085"/>
              <a:gd name="csX36" fmla="*/ 8020502 w 8020502"/>
              <a:gd name="csY3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812573 w 8020502"/>
              <a:gd name="csY13" fmla="*/ 3991510 h 4020085"/>
              <a:gd name="csX14" fmla="*/ 5907037 w 8020502"/>
              <a:gd name="csY14" fmla="*/ 4010560 h 4020085"/>
              <a:gd name="csX15" fmla="*/ 6011227 w 8020502"/>
              <a:gd name="csY15" fmla="*/ 4020085 h 4020085"/>
              <a:gd name="csX16" fmla="*/ 6118693 w 8020502"/>
              <a:gd name="csY16" fmla="*/ 4011947 h 4020085"/>
              <a:gd name="csX17" fmla="*/ 6215146 w 8020502"/>
              <a:gd name="csY17" fmla="*/ 3994284 h 4020085"/>
              <a:gd name="csX18" fmla="*/ 6311298 w 8020502"/>
              <a:gd name="csY18" fmla="*/ 3963821 h 4020085"/>
              <a:gd name="csX19" fmla="*/ 6415689 w 8020502"/>
              <a:gd name="csY19" fmla="*/ 3920557 h 4020085"/>
              <a:gd name="csX20" fmla="*/ 6516504 w 8020502"/>
              <a:gd name="csY20" fmla="*/ 3863006 h 4020085"/>
              <a:gd name="csX21" fmla="*/ 6614645 w 8020502"/>
              <a:gd name="csY21" fmla="*/ 3795529 h 4020085"/>
              <a:gd name="csX22" fmla="*/ 6713872 w 8020502"/>
              <a:gd name="csY22" fmla="*/ 3722303 h 4020085"/>
              <a:gd name="csX23" fmla="*/ 6810124 w 8020502"/>
              <a:gd name="csY23" fmla="*/ 3636177 h 4020085"/>
              <a:gd name="csX24" fmla="*/ 6920363 w 8020502"/>
              <a:gd name="csY24" fmla="*/ 3533675 h 4020085"/>
              <a:gd name="csX25" fmla="*/ 7015430 w 8020502"/>
              <a:gd name="csY25" fmla="*/ 3431172 h 4020085"/>
              <a:gd name="csX26" fmla="*/ 7117732 w 8020502"/>
              <a:gd name="csY26" fmla="*/ 3312594 h 4020085"/>
              <a:gd name="csX27" fmla="*/ 7213683 w 8020502"/>
              <a:gd name="csY27" fmla="*/ 3191243 h 4020085"/>
              <a:gd name="csX28" fmla="*/ 7317773 w 8020502"/>
              <a:gd name="csY28" fmla="*/ 3057091 h 4020085"/>
              <a:gd name="csX29" fmla="*/ 7421562 w 8020502"/>
              <a:gd name="csY29" fmla="*/ 2912712 h 4020085"/>
              <a:gd name="csX30" fmla="*/ 7522678 w 8020502"/>
              <a:gd name="csY30" fmla="*/ 2769034 h 4020085"/>
              <a:gd name="csX31" fmla="*/ 7619031 w 8020502"/>
              <a:gd name="csY31" fmla="*/ 2626644 h 4020085"/>
              <a:gd name="csX32" fmla="*/ 7720147 w 8020502"/>
              <a:gd name="csY32" fmla="*/ 2472724 h 4020085"/>
              <a:gd name="csX33" fmla="*/ 7815696 w 8020502"/>
              <a:gd name="csY33" fmla="*/ 2333609 h 4020085"/>
              <a:gd name="csX34" fmla="*/ 7916913 w 8020502"/>
              <a:gd name="csY34" fmla="*/ 2170480 h 4020085"/>
              <a:gd name="csX35" fmla="*/ 8020502 w 8020502"/>
              <a:gd name="csY3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711557 w 8020502"/>
              <a:gd name="csY12" fmla="*/ 3962433 h 4020085"/>
              <a:gd name="csX13" fmla="*/ 5907037 w 8020502"/>
              <a:gd name="csY13" fmla="*/ 4010560 h 4020085"/>
              <a:gd name="csX14" fmla="*/ 6011227 w 8020502"/>
              <a:gd name="csY14" fmla="*/ 4020085 h 4020085"/>
              <a:gd name="csX15" fmla="*/ 6118693 w 8020502"/>
              <a:gd name="csY15" fmla="*/ 4011947 h 4020085"/>
              <a:gd name="csX16" fmla="*/ 6215146 w 8020502"/>
              <a:gd name="csY16" fmla="*/ 3994284 h 4020085"/>
              <a:gd name="csX17" fmla="*/ 6311298 w 8020502"/>
              <a:gd name="csY17" fmla="*/ 3963821 h 4020085"/>
              <a:gd name="csX18" fmla="*/ 6415689 w 8020502"/>
              <a:gd name="csY18" fmla="*/ 3920557 h 4020085"/>
              <a:gd name="csX19" fmla="*/ 6516504 w 8020502"/>
              <a:gd name="csY19" fmla="*/ 3863006 h 4020085"/>
              <a:gd name="csX20" fmla="*/ 6614645 w 8020502"/>
              <a:gd name="csY20" fmla="*/ 3795529 h 4020085"/>
              <a:gd name="csX21" fmla="*/ 6713872 w 8020502"/>
              <a:gd name="csY21" fmla="*/ 3722303 h 4020085"/>
              <a:gd name="csX22" fmla="*/ 6810124 w 8020502"/>
              <a:gd name="csY22" fmla="*/ 3636177 h 4020085"/>
              <a:gd name="csX23" fmla="*/ 6920363 w 8020502"/>
              <a:gd name="csY23" fmla="*/ 3533675 h 4020085"/>
              <a:gd name="csX24" fmla="*/ 7015430 w 8020502"/>
              <a:gd name="csY24" fmla="*/ 3431172 h 4020085"/>
              <a:gd name="csX25" fmla="*/ 7117732 w 8020502"/>
              <a:gd name="csY25" fmla="*/ 3312594 h 4020085"/>
              <a:gd name="csX26" fmla="*/ 7213683 w 8020502"/>
              <a:gd name="csY26" fmla="*/ 3191243 h 4020085"/>
              <a:gd name="csX27" fmla="*/ 7317773 w 8020502"/>
              <a:gd name="csY27" fmla="*/ 3057091 h 4020085"/>
              <a:gd name="csX28" fmla="*/ 7421562 w 8020502"/>
              <a:gd name="csY28" fmla="*/ 2912712 h 4020085"/>
              <a:gd name="csX29" fmla="*/ 7522678 w 8020502"/>
              <a:gd name="csY29" fmla="*/ 2769034 h 4020085"/>
              <a:gd name="csX30" fmla="*/ 7619031 w 8020502"/>
              <a:gd name="csY30" fmla="*/ 2626644 h 4020085"/>
              <a:gd name="csX31" fmla="*/ 7720147 w 8020502"/>
              <a:gd name="csY31" fmla="*/ 2472724 h 4020085"/>
              <a:gd name="csX32" fmla="*/ 7815696 w 8020502"/>
              <a:gd name="csY32" fmla="*/ 2333609 h 4020085"/>
              <a:gd name="csX33" fmla="*/ 7916913 w 8020502"/>
              <a:gd name="csY33" fmla="*/ 2170480 h 4020085"/>
              <a:gd name="csX34" fmla="*/ 8020502 w 8020502"/>
              <a:gd name="csY3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5907037 w 8020502"/>
              <a:gd name="csY12" fmla="*/ 4010560 h 4020085"/>
              <a:gd name="csX13" fmla="*/ 6011227 w 8020502"/>
              <a:gd name="csY13" fmla="*/ 4020085 h 4020085"/>
              <a:gd name="csX14" fmla="*/ 6118693 w 8020502"/>
              <a:gd name="csY14" fmla="*/ 4011947 h 4020085"/>
              <a:gd name="csX15" fmla="*/ 6215146 w 8020502"/>
              <a:gd name="csY15" fmla="*/ 3994284 h 4020085"/>
              <a:gd name="csX16" fmla="*/ 6311298 w 8020502"/>
              <a:gd name="csY16" fmla="*/ 3963821 h 4020085"/>
              <a:gd name="csX17" fmla="*/ 6415689 w 8020502"/>
              <a:gd name="csY17" fmla="*/ 3920557 h 4020085"/>
              <a:gd name="csX18" fmla="*/ 6516504 w 8020502"/>
              <a:gd name="csY18" fmla="*/ 3863006 h 4020085"/>
              <a:gd name="csX19" fmla="*/ 6614645 w 8020502"/>
              <a:gd name="csY19" fmla="*/ 3795529 h 4020085"/>
              <a:gd name="csX20" fmla="*/ 6713872 w 8020502"/>
              <a:gd name="csY20" fmla="*/ 3722303 h 4020085"/>
              <a:gd name="csX21" fmla="*/ 6810124 w 8020502"/>
              <a:gd name="csY21" fmla="*/ 3636177 h 4020085"/>
              <a:gd name="csX22" fmla="*/ 6920363 w 8020502"/>
              <a:gd name="csY22" fmla="*/ 3533675 h 4020085"/>
              <a:gd name="csX23" fmla="*/ 7015430 w 8020502"/>
              <a:gd name="csY23" fmla="*/ 3431172 h 4020085"/>
              <a:gd name="csX24" fmla="*/ 7117732 w 8020502"/>
              <a:gd name="csY24" fmla="*/ 3312594 h 4020085"/>
              <a:gd name="csX25" fmla="*/ 7213683 w 8020502"/>
              <a:gd name="csY25" fmla="*/ 3191243 h 4020085"/>
              <a:gd name="csX26" fmla="*/ 7317773 w 8020502"/>
              <a:gd name="csY26" fmla="*/ 3057091 h 4020085"/>
              <a:gd name="csX27" fmla="*/ 7421562 w 8020502"/>
              <a:gd name="csY27" fmla="*/ 2912712 h 4020085"/>
              <a:gd name="csX28" fmla="*/ 7522678 w 8020502"/>
              <a:gd name="csY28" fmla="*/ 2769034 h 4020085"/>
              <a:gd name="csX29" fmla="*/ 7619031 w 8020502"/>
              <a:gd name="csY29" fmla="*/ 2626644 h 4020085"/>
              <a:gd name="csX30" fmla="*/ 7720147 w 8020502"/>
              <a:gd name="csY30" fmla="*/ 2472724 h 4020085"/>
              <a:gd name="csX31" fmla="*/ 7815696 w 8020502"/>
              <a:gd name="csY31" fmla="*/ 2333609 h 4020085"/>
              <a:gd name="csX32" fmla="*/ 7916913 w 8020502"/>
              <a:gd name="csY32" fmla="*/ 2170480 h 4020085"/>
              <a:gd name="csX33" fmla="*/ 8020502 w 8020502"/>
              <a:gd name="csY3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118693 w 8020502"/>
              <a:gd name="csY13" fmla="*/ 4011947 h 4020085"/>
              <a:gd name="csX14" fmla="*/ 6215146 w 8020502"/>
              <a:gd name="csY14" fmla="*/ 3994284 h 4020085"/>
              <a:gd name="csX15" fmla="*/ 6311298 w 8020502"/>
              <a:gd name="csY15" fmla="*/ 3963821 h 4020085"/>
              <a:gd name="csX16" fmla="*/ 6415689 w 8020502"/>
              <a:gd name="csY16" fmla="*/ 3920557 h 4020085"/>
              <a:gd name="csX17" fmla="*/ 6516504 w 8020502"/>
              <a:gd name="csY17" fmla="*/ 3863006 h 4020085"/>
              <a:gd name="csX18" fmla="*/ 6614645 w 8020502"/>
              <a:gd name="csY18" fmla="*/ 3795529 h 4020085"/>
              <a:gd name="csX19" fmla="*/ 6713872 w 8020502"/>
              <a:gd name="csY19" fmla="*/ 3722303 h 4020085"/>
              <a:gd name="csX20" fmla="*/ 6810124 w 8020502"/>
              <a:gd name="csY20" fmla="*/ 3636177 h 4020085"/>
              <a:gd name="csX21" fmla="*/ 6920363 w 8020502"/>
              <a:gd name="csY21" fmla="*/ 3533675 h 4020085"/>
              <a:gd name="csX22" fmla="*/ 7015430 w 8020502"/>
              <a:gd name="csY22" fmla="*/ 3431172 h 4020085"/>
              <a:gd name="csX23" fmla="*/ 7117732 w 8020502"/>
              <a:gd name="csY23" fmla="*/ 3312594 h 4020085"/>
              <a:gd name="csX24" fmla="*/ 7213683 w 8020502"/>
              <a:gd name="csY24" fmla="*/ 3191243 h 4020085"/>
              <a:gd name="csX25" fmla="*/ 7317773 w 8020502"/>
              <a:gd name="csY25" fmla="*/ 3057091 h 4020085"/>
              <a:gd name="csX26" fmla="*/ 7421562 w 8020502"/>
              <a:gd name="csY26" fmla="*/ 2912712 h 4020085"/>
              <a:gd name="csX27" fmla="*/ 7522678 w 8020502"/>
              <a:gd name="csY27" fmla="*/ 2769034 h 4020085"/>
              <a:gd name="csX28" fmla="*/ 7619031 w 8020502"/>
              <a:gd name="csY28" fmla="*/ 2626644 h 4020085"/>
              <a:gd name="csX29" fmla="*/ 7720147 w 8020502"/>
              <a:gd name="csY29" fmla="*/ 2472724 h 4020085"/>
              <a:gd name="csX30" fmla="*/ 7815696 w 8020502"/>
              <a:gd name="csY30" fmla="*/ 2333609 h 4020085"/>
              <a:gd name="csX31" fmla="*/ 7916913 w 8020502"/>
              <a:gd name="csY31" fmla="*/ 2170480 h 4020085"/>
              <a:gd name="csX32" fmla="*/ 8020502 w 8020502"/>
              <a:gd name="csY3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215146 w 8020502"/>
              <a:gd name="csY13" fmla="*/ 3994284 h 4020085"/>
              <a:gd name="csX14" fmla="*/ 6311298 w 8020502"/>
              <a:gd name="csY14" fmla="*/ 3963821 h 4020085"/>
              <a:gd name="csX15" fmla="*/ 6415689 w 8020502"/>
              <a:gd name="csY15" fmla="*/ 3920557 h 4020085"/>
              <a:gd name="csX16" fmla="*/ 6516504 w 8020502"/>
              <a:gd name="csY16" fmla="*/ 3863006 h 4020085"/>
              <a:gd name="csX17" fmla="*/ 6614645 w 8020502"/>
              <a:gd name="csY17" fmla="*/ 3795529 h 4020085"/>
              <a:gd name="csX18" fmla="*/ 6713872 w 8020502"/>
              <a:gd name="csY18" fmla="*/ 3722303 h 4020085"/>
              <a:gd name="csX19" fmla="*/ 6810124 w 8020502"/>
              <a:gd name="csY19" fmla="*/ 3636177 h 4020085"/>
              <a:gd name="csX20" fmla="*/ 6920363 w 8020502"/>
              <a:gd name="csY20" fmla="*/ 3533675 h 4020085"/>
              <a:gd name="csX21" fmla="*/ 7015430 w 8020502"/>
              <a:gd name="csY21" fmla="*/ 3431172 h 4020085"/>
              <a:gd name="csX22" fmla="*/ 7117732 w 8020502"/>
              <a:gd name="csY22" fmla="*/ 3312594 h 4020085"/>
              <a:gd name="csX23" fmla="*/ 7213683 w 8020502"/>
              <a:gd name="csY23" fmla="*/ 3191243 h 4020085"/>
              <a:gd name="csX24" fmla="*/ 7317773 w 8020502"/>
              <a:gd name="csY24" fmla="*/ 3057091 h 4020085"/>
              <a:gd name="csX25" fmla="*/ 7421562 w 8020502"/>
              <a:gd name="csY25" fmla="*/ 2912712 h 4020085"/>
              <a:gd name="csX26" fmla="*/ 7522678 w 8020502"/>
              <a:gd name="csY26" fmla="*/ 2769034 h 4020085"/>
              <a:gd name="csX27" fmla="*/ 7619031 w 8020502"/>
              <a:gd name="csY27" fmla="*/ 2626644 h 4020085"/>
              <a:gd name="csX28" fmla="*/ 7720147 w 8020502"/>
              <a:gd name="csY28" fmla="*/ 2472724 h 4020085"/>
              <a:gd name="csX29" fmla="*/ 7815696 w 8020502"/>
              <a:gd name="csY29" fmla="*/ 2333609 h 4020085"/>
              <a:gd name="csX30" fmla="*/ 7916913 w 8020502"/>
              <a:gd name="csY30" fmla="*/ 2170480 h 4020085"/>
              <a:gd name="csX31" fmla="*/ 8020502 w 8020502"/>
              <a:gd name="csY3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415689 w 8020502"/>
              <a:gd name="csY14" fmla="*/ 3920557 h 4020085"/>
              <a:gd name="csX15" fmla="*/ 6516504 w 8020502"/>
              <a:gd name="csY15" fmla="*/ 3863006 h 4020085"/>
              <a:gd name="csX16" fmla="*/ 6614645 w 8020502"/>
              <a:gd name="csY16" fmla="*/ 3795529 h 4020085"/>
              <a:gd name="csX17" fmla="*/ 6713872 w 8020502"/>
              <a:gd name="csY17" fmla="*/ 3722303 h 4020085"/>
              <a:gd name="csX18" fmla="*/ 6810124 w 8020502"/>
              <a:gd name="csY18" fmla="*/ 3636177 h 4020085"/>
              <a:gd name="csX19" fmla="*/ 6920363 w 8020502"/>
              <a:gd name="csY19" fmla="*/ 3533675 h 4020085"/>
              <a:gd name="csX20" fmla="*/ 7015430 w 8020502"/>
              <a:gd name="csY20" fmla="*/ 3431172 h 4020085"/>
              <a:gd name="csX21" fmla="*/ 7117732 w 8020502"/>
              <a:gd name="csY21" fmla="*/ 3312594 h 4020085"/>
              <a:gd name="csX22" fmla="*/ 7213683 w 8020502"/>
              <a:gd name="csY22" fmla="*/ 3191243 h 4020085"/>
              <a:gd name="csX23" fmla="*/ 7317773 w 8020502"/>
              <a:gd name="csY23" fmla="*/ 3057091 h 4020085"/>
              <a:gd name="csX24" fmla="*/ 7421562 w 8020502"/>
              <a:gd name="csY24" fmla="*/ 2912712 h 4020085"/>
              <a:gd name="csX25" fmla="*/ 7522678 w 8020502"/>
              <a:gd name="csY25" fmla="*/ 2769034 h 4020085"/>
              <a:gd name="csX26" fmla="*/ 7619031 w 8020502"/>
              <a:gd name="csY26" fmla="*/ 2626644 h 4020085"/>
              <a:gd name="csX27" fmla="*/ 7720147 w 8020502"/>
              <a:gd name="csY27" fmla="*/ 2472724 h 4020085"/>
              <a:gd name="csX28" fmla="*/ 7815696 w 8020502"/>
              <a:gd name="csY28" fmla="*/ 2333609 h 4020085"/>
              <a:gd name="csX29" fmla="*/ 7916913 w 8020502"/>
              <a:gd name="csY29" fmla="*/ 2170480 h 4020085"/>
              <a:gd name="csX30" fmla="*/ 8020502 w 8020502"/>
              <a:gd name="csY3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311298 w 8020502"/>
              <a:gd name="csY13" fmla="*/ 3963821 h 4020085"/>
              <a:gd name="csX14" fmla="*/ 6516504 w 8020502"/>
              <a:gd name="csY14" fmla="*/ 3863006 h 4020085"/>
              <a:gd name="csX15" fmla="*/ 6614645 w 8020502"/>
              <a:gd name="csY15" fmla="*/ 3795529 h 4020085"/>
              <a:gd name="csX16" fmla="*/ 6713872 w 8020502"/>
              <a:gd name="csY16" fmla="*/ 3722303 h 4020085"/>
              <a:gd name="csX17" fmla="*/ 6810124 w 8020502"/>
              <a:gd name="csY17" fmla="*/ 3636177 h 4020085"/>
              <a:gd name="csX18" fmla="*/ 6920363 w 8020502"/>
              <a:gd name="csY18" fmla="*/ 3533675 h 4020085"/>
              <a:gd name="csX19" fmla="*/ 7015430 w 8020502"/>
              <a:gd name="csY19" fmla="*/ 3431172 h 4020085"/>
              <a:gd name="csX20" fmla="*/ 7117732 w 8020502"/>
              <a:gd name="csY20" fmla="*/ 3312594 h 4020085"/>
              <a:gd name="csX21" fmla="*/ 7213683 w 8020502"/>
              <a:gd name="csY21" fmla="*/ 3191243 h 4020085"/>
              <a:gd name="csX22" fmla="*/ 7317773 w 8020502"/>
              <a:gd name="csY22" fmla="*/ 3057091 h 4020085"/>
              <a:gd name="csX23" fmla="*/ 7421562 w 8020502"/>
              <a:gd name="csY23" fmla="*/ 2912712 h 4020085"/>
              <a:gd name="csX24" fmla="*/ 7522678 w 8020502"/>
              <a:gd name="csY24" fmla="*/ 2769034 h 4020085"/>
              <a:gd name="csX25" fmla="*/ 7619031 w 8020502"/>
              <a:gd name="csY25" fmla="*/ 2626644 h 4020085"/>
              <a:gd name="csX26" fmla="*/ 7720147 w 8020502"/>
              <a:gd name="csY26" fmla="*/ 2472724 h 4020085"/>
              <a:gd name="csX27" fmla="*/ 7815696 w 8020502"/>
              <a:gd name="csY27" fmla="*/ 2333609 h 4020085"/>
              <a:gd name="csX28" fmla="*/ 7916913 w 8020502"/>
              <a:gd name="csY28" fmla="*/ 2170480 h 4020085"/>
              <a:gd name="csX29" fmla="*/ 8020502 w 8020502"/>
              <a:gd name="csY2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614645 w 8020502"/>
              <a:gd name="csY14" fmla="*/ 3795529 h 4020085"/>
              <a:gd name="csX15" fmla="*/ 6713872 w 8020502"/>
              <a:gd name="csY15" fmla="*/ 3722303 h 4020085"/>
              <a:gd name="csX16" fmla="*/ 6810124 w 8020502"/>
              <a:gd name="csY16" fmla="*/ 3636177 h 4020085"/>
              <a:gd name="csX17" fmla="*/ 6920363 w 8020502"/>
              <a:gd name="csY17" fmla="*/ 3533675 h 4020085"/>
              <a:gd name="csX18" fmla="*/ 7015430 w 8020502"/>
              <a:gd name="csY18" fmla="*/ 3431172 h 4020085"/>
              <a:gd name="csX19" fmla="*/ 7117732 w 8020502"/>
              <a:gd name="csY19" fmla="*/ 3312594 h 4020085"/>
              <a:gd name="csX20" fmla="*/ 7213683 w 8020502"/>
              <a:gd name="csY20" fmla="*/ 3191243 h 4020085"/>
              <a:gd name="csX21" fmla="*/ 7317773 w 8020502"/>
              <a:gd name="csY21" fmla="*/ 3057091 h 4020085"/>
              <a:gd name="csX22" fmla="*/ 7421562 w 8020502"/>
              <a:gd name="csY22" fmla="*/ 2912712 h 4020085"/>
              <a:gd name="csX23" fmla="*/ 7522678 w 8020502"/>
              <a:gd name="csY23" fmla="*/ 2769034 h 4020085"/>
              <a:gd name="csX24" fmla="*/ 7619031 w 8020502"/>
              <a:gd name="csY24" fmla="*/ 2626644 h 4020085"/>
              <a:gd name="csX25" fmla="*/ 7720147 w 8020502"/>
              <a:gd name="csY25" fmla="*/ 2472724 h 4020085"/>
              <a:gd name="csX26" fmla="*/ 7815696 w 8020502"/>
              <a:gd name="csY26" fmla="*/ 2333609 h 4020085"/>
              <a:gd name="csX27" fmla="*/ 7916913 w 8020502"/>
              <a:gd name="csY27" fmla="*/ 2170480 h 4020085"/>
              <a:gd name="csX28" fmla="*/ 8020502 w 8020502"/>
              <a:gd name="csY2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713872 w 8020502"/>
              <a:gd name="csY14" fmla="*/ 3722303 h 4020085"/>
              <a:gd name="csX15" fmla="*/ 6810124 w 8020502"/>
              <a:gd name="csY15" fmla="*/ 3636177 h 4020085"/>
              <a:gd name="csX16" fmla="*/ 6920363 w 8020502"/>
              <a:gd name="csY16" fmla="*/ 3533675 h 4020085"/>
              <a:gd name="csX17" fmla="*/ 7015430 w 8020502"/>
              <a:gd name="csY17" fmla="*/ 3431172 h 4020085"/>
              <a:gd name="csX18" fmla="*/ 7117732 w 8020502"/>
              <a:gd name="csY18" fmla="*/ 3312594 h 4020085"/>
              <a:gd name="csX19" fmla="*/ 7213683 w 8020502"/>
              <a:gd name="csY19" fmla="*/ 3191243 h 4020085"/>
              <a:gd name="csX20" fmla="*/ 7317773 w 8020502"/>
              <a:gd name="csY20" fmla="*/ 3057091 h 4020085"/>
              <a:gd name="csX21" fmla="*/ 7421562 w 8020502"/>
              <a:gd name="csY21" fmla="*/ 2912712 h 4020085"/>
              <a:gd name="csX22" fmla="*/ 7522678 w 8020502"/>
              <a:gd name="csY22" fmla="*/ 2769034 h 4020085"/>
              <a:gd name="csX23" fmla="*/ 7619031 w 8020502"/>
              <a:gd name="csY23" fmla="*/ 2626644 h 4020085"/>
              <a:gd name="csX24" fmla="*/ 7720147 w 8020502"/>
              <a:gd name="csY24" fmla="*/ 2472724 h 4020085"/>
              <a:gd name="csX25" fmla="*/ 7815696 w 8020502"/>
              <a:gd name="csY25" fmla="*/ 2333609 h 4020085"/>
              <a:gd name="csX26" fmla="*/ 7916913 w 8020502"/>
              <a:gd name="csY26" fmla="*/ 2170480 h 4020085"/>
              <a:gd name="csX27" fmla="*/ 8020502 w 8020502"/>
              <a:gd name="csY2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810124 w 8020502"/>
              <a:gd name="csY14" fmla="*/ 3636177 h 4020085"/>
              <a:gd name="csX15" fmla="*/ 6920363 w 8020502"/>
              <a:gd name="csY15" fmla="*/ 3533675 h 4020085"/>
              <a:gd name="csX16" fmla="*/ 7015430 w 8020502"/>
              <a:gd name="csY16" fmla="*/ 3431172 h 4020085"/>
              <a:gd name="csX17" fmla="*/ 7117732 w 8020502"/>
              <a:gd name="csY17" fmla="*/ 3312594 h 4020085"/>
              <a:gd name="csX18" fmla="*/ 7213683 w 8020502"/>
              <a:gd name="csY18" fmla="*/ 3191243 h 4020085"/>
              <a:gd name="csX19" fmla="*/ 7317773 w 8020502"/>
              <a:gd name="csY19" fmla="*/ 3057091 h 4020085"/>
              <a:gd name="csX20" fmla="*/ 7421562 w 8020502"/>
              <a:gd name="csY20" fmla="*/ 2912712 h 4020085"/>
              <a:gd name="csX21" fmla="*/ 7522678 w 8020502"/>
              <a:gd name="csY21" fmla="*/ 2769034 h 4020085"/>
              <a:gd name="csX22" fmla="*/ 7619031 w 8020502"/>
              <a:gd name="csY22" fmla="*/ 2626644 h 4020085"/>
              <a:gd name="csX23" fmla="*/ 7720147 w 8020502"/>
              <a:gd name="csY23" fmla="*/ 2472724 h 4020085"/>
              <a:gd name="csX24" fmla="*/ 7815696 w 8020502"/>
              <a:gd name="csY24" fmla="*/ 2333609 h 4020085"/>
              <a:gd name="csX25" fmla="*/ 7916913 w 8020502"/>
              <a:gd name="csY25" fmla="*/ 2170480 h 4020085"/>
              <a:gd name="csX26" fmla="*/ 8020502 w 8020502"/>
              <a:gd name="csY2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6920363 w 8020502"/>
              <a:gd name="csY14" fmla="*/ 3533675 h 4020085"/>
              <a:gd name="csX15" fmla="*/ 7015430 w 8020502"/>
              <a:gd name="csY15" fmla="*/ 3431172 h 4020085"/>
              <a:gd name="csX16" fmla="*/ 7117732 w 8020502"/>
              <a:gd name="csY16" fmla="*/ 3312594 h 4020085"/>
              <a:gd name="csX17" fmla="*/ 7213683 w 8020502"/>
              <a:gd name="csY17" fmla="*/ 3191243 h 4020085"/>
              <a:gd name="csX18" fmla="*/ 7317773 w 8020502"/>
              <a:gd name="csY18" fmla="*/ 3057091 h 4020085"/>
              <a:gd name="csX19" fmla="*/ 7421562 w 8020502"/>
              <a:gd name="csY19" fmla="*/ 2912712 h 4020085"/>
              <a:gd name="csX20" fmla="*/ 7522678 w 8020502"/>
              <a:gd name="csY20" fmla="*/ 2769034 h 4020085"/>
              <a:gd name="csX21" fmla="*/ 7619031 w 8020502"/>
              <a:gd name="csY21" fmla="*/ 2626644 h 4020085"/>
              <a:gd name="csX22" fmla="*/ 7720147 w 8020502"/>
              <a:gd name="csY22" fmla="*/ 2472724 h 4020085"/>
              <a:gd name="csX23" fmla="*/ 7815696 w 8020502"/>
              <a:gd name="csY23" fmla="*/ 2333609 h 4020085"/>
              <a:gd name="csX24" fmla="*/ 7916913 w 8020502"/>
              <a:gd name="csY24" fmla="*/ 2170480 h 4020085"/>
              <a:gd name="csX25" fmla="*/ 8020502 w 8020502"/>
              <a:gd name="csY25"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117732 w 8020502"/>
              <a:gd name="csY15" fmla="*/ 3312594 h 4020085"/>
              <a:gd name="csX16" fmla="*/ 7213683 w 8020502"/>
              <a:gd name="csY16" fmla="*/ 3191243 h 4020085"/>
              <a:gd name="csX17" fmla="*/ 7317773 w 8020502"/>
              <a:gd name="csY17" fmla="*/ 3057091 h 4020085"/>
              <a:gd name="csX18" fmla="*/ 7421562 w 8020502"/>
              <a:gd name="csY18" fmla="*/ 2912712 h 4020085"/>
              <a:gd name="csX19" fmla="*/ 7522678 w 8020502"/>
              <a:gd name="csY19" fmla="*/ 2769034 h 4020085"/>
              <a:gd name="csX20" fmla="*/ 7619031 w 8020502"/>
              <a:gd name="csY20" fmla="*/ 2626644 h 4020085"/>
              <a:gd name="csX21" fmla="*/ 7720147 w 8020502"/>
              <a:gd name="csY21" fmla="*/ 2472724 h 4020085"/>
              <a:gd name="csX22" fmla="*/ 7815696 w 8020502"/>
              <a:gd name="csY22" fmla="*/ 2333609 h 4020085"/>
              <a:gd name="csX23" fmla="*/ 7916913 w 8020502"/>
              <a:gd name="csY23" fmla="*/ 2170480 h 4020085"/>
              <a:gd name="csX24" fmla="*/ 8020502 w 8020502"/>
              <a:gd name="csY24"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213683 w 8020502"/>
              <a:gd name="csY15" fmla="*/ 3191243 h 4020085"/>
              <a:gd name="csX16" fmla="*/ 7317773 w 8020502"/>
              <a:gd name="csY16" fmla="*/ 3057091 h 4020085"/>
              <a:gd name="csX17" fmla="*/ 7421562 w 8020502"/>
              <a:gd name="csY17" fmla="*/ 2912712 h 4020085"/>
              <a:gd name="csX18" fmla="*/ 7522678 w 8020502"/>
              <a:gd name="csY18" fmla="*/ 2769034 h 4020085"/>
              <a:gd name="csX19" fmla="*/ 7619031 w 8020502"/>
              <a:gd name="csY19" fmla="*/ 2626644 h 4020085"/>
              <a:gd name="csX20" fmla="*/ 7720147 w 8020502"/>
              <a:gd name="csY20" fmla="*/ 2472724 h 4020085"/>
              <a:gd name="csX21" fmla="*/ 7815696 w 8020502"/>
              <a:gd name="csY21" fmla="*/ 2333609 h 4020085"/>
              <a:gd name="csX22" fmla="*/ 7916913 w 8020502"/>
              <a:gd name="csY22" fmla="*/ 2170480 h 4020085"/>
              <a:gd name="csX23" fmla="*/ 8020502 w 8020502"/>
              <a:gd name="csY23"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317773 w 8020502"/>
              <a:gd name="csY15" fmla="*/ 3057091 h 4020085"/>
              <a:gd name="csX16" fmla="*/ 7421562 w 8020502"/>
              <a:gd name="csY16" fmla="*/ 2912712 h 4020085"/>
              <a:gd name="csX17" fmla="*/ 7522678 w 8020502"/>
              <a:gd name="csY17" fmla="*/ 2769034 h 4020085"/>
              <a:gd name="csX18" fmla="*/ 7619031 w 8020502"/>
              <a:gd name="csY18" fmla="*/ 2626644 h 4020085"/>
              <a:gd name="csX19" fmla="*/ 7720147 w 8020502"/>
              <a:gd name="csY19" fmla="*/ 2472724 h 4020085"/>
              <a:gd name="csX20" fmla="*/ 7815696 w 8020502"/>
              <a:gd name="csY20" fmla="*/ 2333609 h 4020085"/>
              <a:gd name="csX21" fmla="*/ 7916913 w 8020502"/>
              <a:gd name="csY21" fmla="*/ 2170480 h 4020085"/>
              <a:gd name="csX22" fmla="*/ 8020502 w 8020502"/>
              <a:gd name="csY22"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421562 w 8020502"/>
              <a:gd name="csY15" fmla="*/ 2912712 h 4020085"/>
              <a:gd name="csX16" fmla="*/ 7522678 w 8020502"/>
              <a:gd name="csY16" fmla="*/ 2769034 h 4020085"/>
              <a:gd name="csX17" fmla="*/ 7619031 w 8020502"/>
              <a:gd name="csY17" fmla="*/ 2626644 h 4020085"/>
              <a:gd name="csX18" fmla="*/ 7720147 w 8020502"/>
              <a:gd name="csY18" fmla="*/ 2472724 h 4020085"/>
              <a:gd name="csX19" fmla="*/ 7815696 w 8020502"/>
              <a:gd name="csY19" fmla="*/ 2333609 h 4020085"/>
              <a:gd name="csX20" fmla="*/ 7916913 w 8020502"/>
              <a:gd name="csY20" fmla="*/ 2170480 h 4020085"/>
              <a:gd name="csX21" fmla="*/ 8020502 w 8020502"/>
              <a:gd name="csY21"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619031 w 8020502"/>
              <a:gd name="csY16" fmla="*/ 2626644 h 4020085"/>
              <a:gd name="csX17" fmla="*/ 7720147 w 8020502"/>
              <a:gd name="csY17" fmla="*/ 2472724 h 4020085"/>
              <a:gd name="csX18" fmla="*/ 7815696 w 8020502"/>
              <a:gd name="csY18" fmla="*/ 2333609 h 4020085"/>
              <a:gd name="csX19" fmla="*/ 7916913 w 8020502"/>
              <a:gd name="csY19" fmla="*/ 2170480 h 4020085"/>
              <a:gd name="csX20" fmla="*/ 8020502 w 8020502"/>
              <a:gd name="csY20"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720147 w 8020502"/>
              <a:gd name="csY16" fmla="*/ 2472724 h 4020085"/>
              <a:gd name="csX17" fmla="*/ 7815696 w 8020502"/>
              <a:gd name="csY17" fmla="*/ 2333609 h 4020085"/>
              <a:gd name="csX18" fmla="*/ 7916913 w 8020502"/>
              <a:gd name="csY18" fmla="*/ 2170480 h 4020085"/>
              <a:gd name="csX19" fmla="*/ 8020502 w 8020502"/>
              <a:gd name="csY19"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815696 w 8020502"/>
              <a:gd name="csY16" fmla="*/ 2333609 h 4020085"/>
              <a:gd name="csX17" fmla="*/ 7916913 w 8020502"/>
              <a:gd name="csY17" fmla="*/ 2170480 h 4020085"/>
              <a:gd name="csX18" fmla="*/ 8020502 w 8020502"/>
              <a:gd name="csY18"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7916913 w 8020502"/>
              <a:gd name="csY16" fmla="*/ 2170480 h 4020085"/>
              <a:gd name="csX17" fmla="*/ 8020502 w 8020502"/>
              <a:gd name="csY17"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0 h 4020085"/>
              <a:gd name="csX1" fmla="*/ 493206 w 8020502"/>
              <a:gd name="csY1" fmla="*/ 1242717 h 4020085"/>
              <a:gd name="csX2" fmla="*/ 1003345 w 8020502"/>
              <a:gd name="csY2" fmla="*/ 582808 h 4020085"/>
              <a:gd name="csX3" fmla="*/ 1497080 w 8020502"/>
              <a:gd name="csY3" fmla="*/ 158767 h 4020085"/>
              <a:gd name="csX4" fmla="*/ 1997492 w 8020502"/>
              <a:gd name="csY4" fmla="*/ 0 h 4020085"/>
              <a:gd name="csX5" fmla="*/ 2501182 w 8020502"/>
              <a:gd name="csY5" fmla="*/ 155592 h 4020085"/>
              <a:gd name="csX6" fmla="*/ 3003082 w 8020502"/>
              <a:gd name="csY6" fmla="*/ 587241 h 4020085"/>
              <a:gd name="csX7" fmla="*/ 3503696 w 8020502"/>
              <a:gd name="csY7" fmla="*/ 1236996 h 4020085"/>
              <a:gd name="csX8" fmla="*/ 4007585 w 8020502"/>
              <a:gd name="csY8" fmla="*/ 2008505 h 4020085"/>
              <a:gd name="csX9" fmla="*/ 4504824 w 8020502"/>
              <a:gd name="csY9" fmla="*/ 2781801 h 4020085"/>
              <a:gd name="csX10" fmla="*/ 4987775 w 8020502"/>
              <a:gd name="csY10" fmla="*/ 3407443 h 4020085"/>
              <a:gd name="csX11" fmla="*/ 5512401 w 8020502"/>
              <a:gd name="csY11" fmla="*/ 3863106 h 4020085"/>
              <a:gd name="csX12" fmla="*/ 6011227 w 8020502"/>
              <a:gd name="csY12" fmla="*/ 4020085 h 4020085"/>
              <a:gd name="csX13" fmla="*/ 6516504 w 8020502"/>
              <a:gd name="csY13" fmla="*/ 3863006 h 4020085"/>
              <a:gd name="csX14" fmla="*/ 7015430 w 8020502"/>
              <a:gd name="csY14" fmla="*/ 3431172 h 4020085"/>
              <a:gd name="csX15" fmla="*/ 7522678 w 8020502"/>
              <a:gd name="csY15" fmla="*/ 2769034 h 4020085"/>
              <a:gd name="csX16" fmla="*/ 8020502 w 8020502"/>
              <a:gd name="csY16" fmla="*/ 2015290 h 4020085"/>
              <a:gd name="csX0" fmla="*/ 0 w 8020502"/>
              <a:gd name="csY0" fmla="*/ 2011783 h 4020088"/>
              <a:gd name="csX1" fmla="*/ 493206 w 8020502"/>
              <a:gd name="csY1" fmla="*/ 1242720 h 4020088"/>
              <a:gd name="csX2" fmla="*/ 1003345 w 8020502"/>
              <a:gd name="csY2" fmla="*/ 582811 h 4020088"/>
              <a:gd name="csX3" fmla="*/ 1497080 w 8020502"/>
              <a:gd name="csY3" fmla="*/ 158770 h 4020088"/>
              <a:gd name="csX4" fmla="*/ 1997492 w 8020502"/>
              <a:gd name="csY4" fmla="*/ 3 h 4020088"/>
              <a:gd name="csX5" fmla="*/ 2501182 w 8020502"/>
              <a:gd name="csY5" fmla="*/ 155595 h 4020088"/>
              <a:gd name="csX6" fmla="*/ 3003082 w 8020502"/>
              <a:gd name="csY6" fmla="*/ 587244 h 4020088"/>
              <a:gd name="csX7" fmla="*/ 3503696 w 8020502"/>
              <a:gd name="csY7" fmla="*/ 1236999 h 4020088"/>
              <a:gd name="csX8" fmla="*/ 4007585 w 8020502"/>
              <a:gd name="csY8" fmla="*/ 2008508 h 4020088"/>
              <a:gd name="csX9" fmla="*/ 4504824 w 8020502"/>
              <a:gd name="csY9" fmla="*/ 2781804 h 4020088"/>
              <a:gd name="csX10" fmla="*/ 4987775 w 8020502"/>
              <a:gd name="csY10" fmla="*/ 3407446 h 4020088"/>
              <a:gd name="csX11" fmla="*/ 5512401 w 8020502"/>
              <a:gd name="csY11" fmla="*/ 3863109 h 4020088"/>
              <a:gd name="csX12" fmla="*/ 6011227 w 8020502"/>
              <a:gd name="csY12" fmla="*/ 4020088 h 4020088"/>
              <a:gd name="csX13" fmla="*/ 6516504 w 8020502"/>
              <a:gd name="csY13" fmla="*/ 3863009 h 4020088"/>
              <a:gd name="csX14" fmla="*/ 7015430 w 8020502"/>
              <a:gd name="csY14" fmla="*/ 3431175 h 4020088"/>
              <a:gd name="csX15" fmla="*/ 7522678 w 8020502"/>
              <a:gd name="csY15" fmla="*/ 2769037 h 4020088"/>
              <a:gd name="csX16" fmla="*/ 8020502 w 8020502"/>
              <a:gd name="csY16" fmla="*/ 2015293 h 4020088"/>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6 h 4020091"/>
              <a:gd name="csX1" fmla="*/ 493206 w 8020502"/>
              <a:gd name="csY1" fmla="*/ 1242723 h 4020091"/>
              <a:gd name="csX2" fmla="*/ 1003345 w 8020502"/>
              <a:gd name="csY2" fmla="*/ 582814 h 4020091"/>
              <a:gd name="csX3" fmla="*/ 1497080 w 8020502"/>
              <a:gd name="csY3" fmla="*/ 158773 h 4020091"/>
              <a:gd name="csX4" fmla="*/ 1997492 w 8020502"/>
              <a:gd name="csY4" fmla="*/ 6 h 4020091"/>
              <a:gd name="csX5" fmla="*/ 2501182 w 8020502"/>
              <a:gd name="csY5" fmla="*/ 155598 h 4020091"/>
              <a:gd name="csX6" fmla="*/ 3003082 w 8020502"/>
              <a:gd name="csY6" fmla="*/ 587247 h 4020091"/>
              <a:gd name="csX7" fmla="*/ 3503696 w 8020502"/>
              <a:gd name="csY7" fmla="*/ 1237002 h 4020091"/>
              <a:gd name="csX8" fmla="*/ 4007585 w 8020502"/>
              <a:gd name="csY8" fmla="*/ 2008511 h 4020091"/>
              <a:gd name="csX9" fmla="*/ 4504824 w 8020502"/>
              <a:gd name="csY9" fmla="*/ 2781807 h 4020091"/>
              <a:gd name="csX10" fmla="*/ 4987775 w 8020502"/>
              <a:gd name="csY10" fmla="*/ 3407449 h 4020091"/>
              <a:gd name="csX11" fmla="*/ 5512401 w 8020502"/>
              <a:gd name="csY11" fmla="*/ 3863112 h 4020091"/>
              <a:gd name="csX12" fmla="*/ 6011227 w 8020502"/>
              <a:gd name="csY12" fmla="*/ 4020091 h 4020091"/>
              <a:gd name="csX13" fmla="*/ 6516504 w 8020502"/>
              <a:gd name="csY13" fmla="*/ 3863012 h 4020091"/>
              <a:gd name="csX14" fmla="*/ 7015430 w 8020502"/>
              <a:gd name="csY14" fmla="*/ 3431178 h 4020091"/>
              <a:gd name="csX15" fmla="*/ 7522678 w 8020502"/>
              <a:gd name="csY15" fmla="*/ 2769040 h 4020091"/>
              <a:gd name="csX16" fmla="*/ 8020502 w 8020502"/>
              <a:gd name="csY16" fmla="*/ 2015296 h 4020091"/>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 name="csX0" fmla="*/ 0 w 8020502"/>
              <a:gd name="csY0" fmla="*/ 2011785 h 4020090"/>
              <a:gd name="csX1" fmla="*/ 493206 w 8020502"/>
              <a:gd name="csY1" fmla="*/ 1242722 h 4020090"/>
              <a:gd name="csX2" fmla="*/ 1003345 w 8020502"/>
              <a:gd name="csY2" fmla="*/ 582813 h 4020090"/>
              <a:gd name="csX3" fmla="*/ 1497080 w 8020502"/>
              <a:gd name="csY3" fmla="*/ 158772 h 4020090"/>
              <a:gd name="csX4" fmla="*/ 1997492 w 8020502"/>
              <a:gd name="csY4" fmla="*/ 5 h 4020090"/>
              <a:gd name="csX5" fmla="*/ 2501182 w 8020502"/>
              <a:gd name="csY5" fmla="*/ 155597 h 4020090"/>
              <a:gd name="csX6" fmla="*/ 3003082 w 8020502"/>
              <a:gd name="csY6" fmla="*/ 587246 h 4020090"/>
              <a:gd name="csX7" fmla="*/ 3503696 w 8020502"/>
              <a:gd name="csY7" fmla="*/ 1237001 h 4020090"/>
              <a:gd name="csX8" fmla="*/ 4007585 w 8020502"/>
              <a:gd name="csY8" fmla="*/ 2008510 h 4020090"/>
              <a:gd name="csX9" fmla="*/ 4504824 w 8020502"/>
              <a:gd name="csY9" fmla="*/ 2781806 h 4020090"/>
              <a:gd name="csX10" fmla="*/ 4987775 w 8020502"/>
              <a:gd name="csY10" fmla="*/ 3407448 h 4020090"/>
              <a:gd name="csX11" fmla="*/ 5512401 w 8020502"/>
              <a:gd name="csY11" fmla="*/ 3863111 h 4020090"/>
              <a:gd name="csX12" fmla="*/ 6011227 w 8020502"/>
              <a:gd name="csY12" fmla="*/ 4020090 h 4020090"/>
              <a:gd name="csX13" fmla="*/ 6516504 w 8020502"/>
              <a:gd name="csY13" fmla="*/ 3863011 h 4020090"/>
              <a:gd name="csX14" fmla="*/ 7015430 w 8020502"/>
              <a:gd name="csY14" fmla="*/ 3431177 h 4020090"/>
              <a:gd name="csX15" fmla="*/ 7522678 w 8020502"/>
              <a:gd name="csY15" fmla="*/ 2769039 h 4020090"/>
              <a:gd name="csX16" fmla="*/ 8020502 w 8020502"/>
              <a:gd name="csY16" fmla="*/ 2015295 h 40200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8020502" h="4020090">
                <a:moveTo>
                  <a:pt x="0" y="2011785"/>
                </a:moveTo>
                <a:lnTo>
                  <a:pt x="493206" y="1242722"/>
                </a:lnTo>
                <a:lnTo>
                  <a:pt x="1003345" y="582813"/>
                </a:lnTo>
                <a:cubicBezTo>
                  <a:pt x="1170657" y="402155"/>
                  <a:pt x="1331389" y="255907"/>
                  <a:pt x="1497080" y="158772"/>
                </a:cubicBezTo>
                <a:cubicBezTo>
                  <a:pt x="1662771" y="61637"/>
                  <a:pt x="1830142" y="534"/>
                  <a:pt x="1997492" y="5"/>
                </a:cubicBezTo>
                <a:cubicBezTo>
                  <a:pt x="2164842" y="-524"/>
                  <a:pt x="2339655" y="47999"/>
                  <a:pt x="2501182" y="155597"/>
                </a:cubicBezTo>
                <a:cubicBezTo>
                  <a:pt x="2698115" y="286780"/>
                  <a:pt x="2857570" y="421361"/>
                  <a:pt x="3003082" y="587246"/>
                </a:cubicBezTo>
                <a:cubicBezTo>
                  <a:pt x="3160541" y="766750"/>
                  <a:pt x="3336279" y="1000124"/>
                  <a:pt x="3503696" y="1237001"/>
                </a:cubicBezTo>
                <a:lnTo>
                  <a:pt x="4007585" y="2008510"/>
                </a:lnTo>
                <a:lnTo>
                  <a:pt x="4504824" y="2781806"/>
                </a:lnTo>
                <a:lnTo>
                  <a:pt x="4987775" y="3407448"/>
                </a:lnTo>
                <a:cubicBezTo>
                  <a:pt x="5155705" y="3587666"/>
                  <a:pt x="5341826" y="3761004"/>
                  <a:pt x="5512401" y="3863111"/>
                </a:cubicBezTo>
                <a:cubicBezTo>
                  <a:pt x="5682976" y="3965218"/>
                  <a:pt x="5843877" y="4020107"/>
                  <a:pt x="6011227" y="4020090"/>
                </a:cubicBezTo>
                <a:cubicBezTo>
                  <a:pt x="6178577" y="4020073"/>
                  <a:pt x="6360351" y="3978171"/>
                  <a:pt x="6516504" y="3863011"/>
                </a:cubicBezTo>
                <a:cubicBezTo>
                  <a:pt x="6711689" y="3719066"/>
                  <a:pt x="6875784" y="3582324"/>
                  <a:pt x="7015430" y="3431177"/>
                </a:cubicBezTo>
                <a:cubicBezTo>
                  <a:pt x="7175526" y="3257896"/>
                  <a:pt x="7355166" y="3005019"/>
                  <a:pt x="7522678" y="2769039"/>
                </a:cubicBezTo>
                <a:lnTo>
                  <a:pt x="8020502" y="2015295"/>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Freeform: Shape 12">
            <a:extLst>
              <a:ext uri="{FF2B5EF4-FFF2-40B4-BE49-F238E27FC236}">
                <a16:creationId xmlns:a16="http://schemas.microsoft.com/office/drawing/2014/main" id="{2F13D711-3DFD-BD66-F119-1EAED1431795}"/>
              </a:ext>
            </a:extLst>
          </p:cNvPr>
          <p:cNvSpPr/>
          <p:nvPr/>
        </p:nvSpPr>
        <p:spPr>
          <a:xfrm>
            <a:off x="670865" y="3583687"/>
            <a:ext cx="2648140" cy="521489"/>
          </a:xfrm>
          <a:custGeom>
            <a:avLst/>
            <a:gdLst>
              <a:gd name="csX0" fmla="*/ 169332 w 7700428"/>
              <a:gd name="csY0" fmla="*/ 0 h 1735667"/>
              <a:gd name="csX1" fmla="*/ 3433232 w 7700428"/>
              <a:gd name="csY1" fmla="*/ 33338 h 1735667"/>
              <a:gd name="csX2" fmla="*/ 3536684 w 7700428"/>
              <a:gd name="csY2" fmla="*/ 35625 h 1735667"/>
              <a:gd name="csX3" fmla="*/ 3574112 w 7700428"/>
              <a:gd name="csY3" fmla="*/ 11747 h 1735667"/>
              <a:gd name="csX4" fmla="*/ 3644894 w 7700428"/>
              <a:gd name="csY4" fmla="*/ 0 h 1735667"/>
              <a:gd name="csX5" fmla="*/ 7700428 w 7700428"/>
              <a:gd name="csY5" fmla="*/ 101601 h 1735667"/>
              <a:gd name="csX6" fmla="*/ 7387160 w 7700428"/>
              <a:gd name="csY6" fmla="*/ 1223703 h 1735667"/>
              <a:gd name="csX7" fmla="*/ 7279365 w 7700428"/>
              <a:gd name="csY7" fmla="*/ 1416186 h 1735667"/>
              <a:gd name="csX8" fmla="*/ 7169529 w 7700428"/>
              <a:gd name="csY8" fmla="*/ 1585276 h 1735667"/>
              <a:gd name="csX9" fmla="*/ 7061494 w 7700428"/>
              <a:gd name="csY9" fmla="*/ 1695553 h 1735667"/>
              <a:gd name="csX10" fmla="*/ 6952085 w 7700428"/>
              <a:gd name="csY10" fmla="*/ 1735667 h 1735667"/>
              <a:gd name="csX11" fmla="*/ 6844073 w 7700428"/>
              <a:gd name="csY11" fmla="*/ 1695579 h 1735667"/>
              <a:gd name="csX12" fmla="*/ 6730474 w 7700428"/>
              <a:gd name="csY12" fmla="*/ 1579216 h 1735667"/>
              <a:gd name="csX13" fmla="*/ 6625898 w 7700428"/>
              <a:gd name="csY13" fmla="*/ 1419447 h 1735667"/>
              <a:gd name="csX14" fmla="*/ 6518230 w 7700428"/>
              <a:gd name="csY14" fmla="*/ 1221970 h 1735667"/>
              <a:gd name="csX15" fmla="*/ 6409121 w 7700428"/>
              <a:gd name="csY15" fmla="*/ 1024950 h 1735667"/>
              <a:gd name="csX16" fmla="*/ 6300721 w 7700428"/>
              <a:gd name="csY16" fmla="*/ 859022 h 1735667"/>
              <a:gd name="csX17" fmla="*/ 6192043 w 7700428"/>
              <a:gd name="csY17" fmla="*/ 748792 h 1735667"/>
              <a:gd name="csX18" fmla="*/ 6082978 w 7700428"/>
              <a:gd name="csY18" fmla="*/ 709058 h 1735667"/>
              <a:gd name="csX19" fmla="*/ 5974622 w 7700428"/>
              <a:gd name="csY19" fmla="*/ 749602 h 1735667"/>
              <a:gd name="csX20" fmla="*/ 5867711 w 7700428"/>
              <a:gd name="csY20" fmla="*/ 857890 h 1735667"/>
              <a:gd name="csX21" fmla="*/ 5757249 w 7700428"/>
              <a:gd name="csY21" fmla="*/ 1026411 h 1735667"/>
              <a:gd name="csX22" fmla="*/ 5650454 w 7700428"/>
              <a:gd name="csY22" fmla="*/ 1222806 h 1735667"/>
              <a:gd name="csX23" fmla="*/ 5650446 w 7700428"/>
              <a:gd name="csY23" fmla="*/ 1221389 h 1735667"/>
              <a:gd name="csX24" fmla="*/ 5649556 w 7700428"/>
              <a:gd name="csY24" fmla="*/ 1223703 h 1735667"/>
              <a:gd name="csX25" fmla="*/ 5541760 w 7700428"/>
              <a:gd name="csY25" fmla="*/ 1416186 h 1735667"/>
              <a:gd name="csX26" fmla="*/ 5431924 w 7700428"/>
              <a:gd name="csY26" fmla="*/ 1585277 h 1735667"/>
              <a:gd name="csX27" fmla="*/ 5323890 w 7700428"/>
              <a:gd name="csY27" fmla="*/ 1695554 h 1735667"/>
              <a:gd name="csX28" fmla="*/ 5214481 w 7700428"/>
              <a:gd name="csY28" fmla="*/ 1735667 h 1735667"/>
              <a:gd name="csX29" fmla="*/ 5106468 w 7700428"/>
              <a:gd name="csY29" fmla="*/ 1695579 h 1735667"/>
              <a:gd name="csX30" fmla="*/ 4992869 w 7700428"/>
              <a:gd name="csY30" fmla="*/ 1579217 h 1735667"/>
              <a:gd name="csX31" fmla="*/ 4888294 w 7700428"/>
              <a:gd name="csY31" fmla="*/ 1419447 h 1735667"/>
              <a:gd name="csX32" fmla="*/ 4780625 w 7700428"/>
              <a:gd name="csY32" fmla="*/ 1221971 h 1735667"/>
              <a:gd name="csX33" fmla="*/ 4671517 w 7700428"/>
              <a:gd name="csY33" fmla="*/ 1024950 h 1735667"/>
              <a:gd name="csX34" fmla="*/ 4563117 w 7700428"/>
              <a:gd name="csY34" fmla="*/ 859023 h 1735667"/>
              <a:gd name="csX35" fmla="*/ 4454439 w 7700428"/>
              <a:gd name="csY35" fmla="*/ 748793 h 1735667"/>
              <a:gd name="csX36" fmla="*/ 4345373 w 7700428"/>
              <a:gd name="csY36" fmla="*/ 709059 h 1735667"/>
              <a:gd name="csX37" fmla="*/ 4237017 w 7700428"/>
              <a:gd name="csY37" fmla="*/ 749603 h 1735667"/>
              <a:gd name="csX38" fmla="*/ 4130107 w 7700428"/>
              <a:gd name="csY38" fmla="*/ 857890 h 1735667"/>
              <a:gd name="csX39" fmla="*/ 4019645 w 7700428"/>
              <a:gd name="csY39" fmla="*/ 1026411 h 1735667"/>
              <a:gd name="csX40" fmla="*/ 3912849 w 7700428"/>
              <a:gd name="csY40" fmla="*/ 1222807 h 1735667"/>
              <a:gd name="csX41" fmla="*/ 3912131 w 7700428"/>
              <a:gd name="csY41" fmla="*/ 1221794 h 1735667"/>
              <a:gd name="csX42" fmla="*/ 3911598 w 7700428"/>
              <a:gd name="csY42" fmla="*/ 1223703 h 1735667"/>
              <a:gd name="csX43" fmla="*/ 3803803 w 7700428"/>
              <a:gd name="csY43" fmla="*/ 1416186 h 1735667"/>
              <a:gd name="csX44" fmla="*/ 3693967 w 7700428"/>
              <a:gd name="csY44" fmla="*/ 1585276 h 1735667"/>
              <a:gd name="csX45" fmla="*/ 3585933 w 7700428"/>
              <a:gd name="csY45" fmla="*/ 1695553 h 1735667"/>
              <a:gd name="csX46" fmla="*/ 3476524 w 7700428"/>
              <a:gd name="csY46" fmla="*/ 1735667 h 1735667"/>
              <a:gd name="csX47" fmla="*/ 3368511 w 7700428"/>
              <a:gd name="csY47" fmla="*/ 1695579 h 1735667"/>
              <a:gd name="csX48" fmla="*/ 3254912 w 7700428"/>
              <a:gd name="csY48" fmla="*/ 1579216 h 1735667"/>
              <a:gd name="csX49" fmla="*/ 3150336 w 7700428"/>
              <a:gd name="csY49" fmla="*/ 1419447 h 1735667"/>
              <a:gd name="csX50" fmla="*/ 3042668 w 7700428"/>
              <a:gd name="csY50" fmla="*/ 1221970 h 1735667"/>
              <a:gd name="csX51" fmla="*/ 2933559 w 7700428"/>
              <a:gd name="csY51" fmla="*/ 1024950 h 1735667"/>
              <a:gd name="csX52" fmla="*/ 2825159 w 7700428"/>
              <a:gd name="csY52" fmla="*/ 859022 h 1735667"/>
              <a:gd name="csX53" fmla="*/ 2716482 w 7700428"/>
              <a:gd name="csY53" fmla="*/ 748792 h 1735667"/>
              <a:gd name="csX54" fmla="*/ 2607416 w 7700428"/>
              <a:gd name="csY54" fmla="*/ 709058 h 1735667"/>
              <a:gd name="csX55" fmla="*/ 2499060 w 7700428"/>
              <a:gd name="csY55" fmla="*/ 749602 h 1735667"/>
              <a:gd name="csX56" fmla="*/ 2392150 w 7700428"/>
              <a:gd name="csY56" fmla="*/ 857890 h 1735667"/>
              <a:gd name="csX57" fmla="*/ 2281687 w 7700428"/>
              <a:gd name="csY57" fmla="*/ 1026411 h 1735667"/>
              <a:gd name="csX58" fmla="*/ 2174892 w 7700428"/>
              <a:gd name="csY58" fmla="*/ 1222806 h 1735667"/>
              <a:gd name="csX59" fmla="*/ 2174884 w 7700428"/>
              <a:gd name="csY59" fmla="*/ 1221389 h 1735667"/>
              <a:gd name="csX60" fmla="*/ 2173994 w 7700428"/>
              <a:gd name="csY60" fmla="*/ 1223703 h 1735667"/>
              <a:gd name="csX61" fmla="*/ 2066198 w 7700428"/>
              <a:gd name="csY61" fmla="*/ 1416186 h 1735667"/>
              <a:gd name="csX62" fmla="*/ 1956362 w 7700428"/>
              <a:gd name="csY62" fmla="*/ 1585277 h 1735667"/>
              <a:gd name="csX63" fmla="*/ 1848328 w 7700428"/>
              <a:gd name="csY63" fmla="*/ 1695554 h 1735667"/>
              <a:gd name="csX64" fmla="*/ 1738919 w 7700428"/>
              <a:gd name="csY64" fmla="*/ 1735667 h 1735667"/>
              <a:gd name="csX65" fmla="*/ 1630906 w 7700428"/>
              <a:gd name="csY65" fmla="*/ 1695579 h 1735667"/>
              <a:gd name="csX66" fmla="*/ 1517307 w 7700428"/>
              <a:gd name="csY66" fmla="*/ 1579217 h 1735667"/>
              <a:gd name="csX67" fmla="*/ 1412732 w 7700428"/>
              <a:gd name="csY67" fmla="*/ 1419447 h 1735667"/>
              <a:gd name="csX68" fmla="*/ 1305063 w 7700428"/>
              <a:gd name="csY68" fmla="*/ 1221971 h 1735667"/>
              <a:gd name="csX69" fmla="*/ 1195955 w 7700428"/>
              <a:gd name="csY69" fmla="*/ 1024950 h 1735667"/>
              <a:gd name="csX70" fmla="*/ 1087555 w 7700428"/>
              <a:gd name="csY70" fmla="*/ 859023 h 1735667"/>
              <a:gd name="csX71" fmla="*/ 978877 w 7700428"/>
              <a:gd name="csY71" fmla="*/ 748793 h 1735667"/>
              <a:gd name="csX72" fmla="*/ 869811 w 7700428"/>
              <a:gd name="csY72" fmla="*/ 709059 h 1735667"/>
              <a:gd name="csX73" fmla="*/ 761455 w 7700428"/>
              <a:gd name="csY73" fmla="*/ 749603 h 1735667"/>
              <a:gd name="csX74" fmla="*/ 654545 w 7700428"/>
              <a:gd name="csY74" fmla="*/ 857890 h 1735667"/>
              <a:gd name="csX75" fmla="*/ 544083 w 7700428"/>
              <a:gd name="csY75" fmla="*/ 1026411 h 1735667"/>
              <a:gd name="csX76" fmla="*/ 437287 w 7700428"/>
              <a:gd name="csY76" fmla="*/ 1222807 h 1735667"/>
              <a:gd name="csX77" fmla="*/ 169332 w 7700428"/>
              <a:gd name="csY77" fmla="*/ 0 h 1735667"/>
              <a:gd name="csX0" fmla="*/ 111902 w 7642998"/>
              <a:gd name="csY0" fmla="*/ 0 h 1735667"/>
              <a:gd name="csX1" fmla="*/ 3375802 w 7642998"/>
              <a:gd name="csY1" fmla="*/ 33338 h 1735667"/>
              <a:gd name="csX2" fmla="*/ 3479254 w 7642998"/>
              <a:gd name="csY2" fmla="*/ 35625 h 1735667"/>
              <a:gd name="csX3" fmla="*/ 3516682 w 7642998"/>
              <a:gd name="csY3" fmla="*/ 11747 h 1735667"/>
              <a:gd name="csX4" fmla="*/ 3587464 w 7642998"/>
              <a:gd name="csY4" fmla="*/ 0 h 1735667"/>
              <a:gd name="csX5" fmla="*/ 7642998 w 7642998"/>
              <a:gd name="csY5" fmla="*/ 101601 h 1735667"/>
              <a:gd name="csX6" fmla="*/ 7329730 w 7642998"/>
              <a:gd name="csY6" fmla="*/ 1223703 h 1735667"/>
              <a:gd name="csX7" fmla="*/ 7221935 w 7642998"/>
              <a:gd name="csY7" fmla="*/ 1416186 h 1735667"/>
              <a:gd name="csX8" fmla="*/ 7112099 w 7642998"/>
              <a:gd name="csY8" fmla="*/ 1585276 h 1735667"/>
              <a:gd name="csX9" fmla="*/ 7004064 w 7642998"/>
              <a:gd name="csY9" fmla="*/ 1695553 h 1735667"/>
              <a:gd name="csX10" fmla="*/ 6894655 w 7642998"/>
              <a:gd name="csY10" fmla="*/ 1735667 h 1735667"/>
              <a:gd name="csX11" fmla="*/ 6786643 w 7642998"/>
              <a:gd name="csY11" fmla="*/ 1695579 h 1735667"/>
              <a:gd name="csX12" fmla="*/ 6673044 w 7642998"/>
              <a:gd name="csY12" fmla="*/ 1579216 h 1735667"/>
              <a:gd name="csX13" fmla="*/ 6568468 w 7642998"/>
              <a:gd name="csY13" fmla="*/ 1419447 h 1735667"/>
              <a:gd name="csX14" fmla="*/ 6460800 w 7642998"/>
              <a:gd name="csY14" fmla="*/ 1221970 h 1735667"/>
              <a:gd name="csX15" fmla="*/ 6351691 w 7642998"/>
              <a:gd name="csY15" fmla="*/ 1024950 h 1735667"/>
              <a:gd name="csX16" fmla="*/ 6243291 w 7642998"/>
              <a:gd name="csY16" fmla="*/ 859022 h 1735667"/>
              <a:gd name="csX17" fmla="*/ 6134613 w 7642998"/>
              <a:gd name="csY17" fmla="*/ 748792 h 1735667"/>
              <a:gd name="csX18" fmla="*/ 6025548 w 7642998"/>
              <a:gd name="csY18" fmla="*/ 709058 h 1735667"/>
              <a:gd name="csX19" fmla="*/ 5917192 w 7642998"/>
              <a:gd name="csY19" fmla="*/ 749602 h 1735667"/>
              <a:gd name="csX20" fmla="*/ 5810281 w 7642998"/>
              <a:gd name="csY20" fmla="*/ 857890 h 1735667"/>
              <a:gd name="csX21" fmla="*/ 5699819 w 7642998"/>
              <a:gd name="csY21" fmla="*/ 1026411 h 1735667"/>
              <a:gd name="csX22" fmla="*/ 5593024 w 7642998"/>
              <a:gd name="csY22" fmla="*/ 1222806 h 1735667"/>
              <a:gd name="csX23" fmla="*/ 5593016 w 7642998"/>
              <a:gd name="csY23" fmla="*/ 1221389 h 1735667"/>
              <a:gd name="csX24" fmla="*/ 5592126 w 7642998"/>
              <a:gd name="csY24" fmla="*/ 1223703 h 1735667"/>
              <a:gd name="csX25" fmla="*/ 5484330 w 7642998"/>
              <a:gd name="csY25" fmla="*/ 1416186 h 1735667"/>
              <a:gd name="csX26" fmla="*/ 5374494 w 7642998"/>
              <a:gd name="csY26" fmla="*/ 1585277 h 1735667"/>
              <a:gd name="csX27" fmla="*/ 5266460 w 7642998"/>
              <a:gd name="csY27" fmla="*/ 1695554 h 1735667"/>
              <a:gd name="csX28" fmla="*/ 5157051 w 7642998"/>
              <a:gd name="csY28" fmla="*/ 1735667 h 1735667"/>
              <a:gd name="csX29" fmla="*/ 5049038 w 7642998"/>
              <a:gd name="csY29" fmla="*/ 1695579 h 1735667"/>
              <a:gd name="csX30" fmla="*/ 4935439 w 7642998"/>
              <a:gd name="csY30" fmla="*/ 1579217 h 1735667"/>
              <a:gd name="csX31" fmla="*/ 4830864 w 7642998"/>
              <a:gd name="csY31" fmla="*/ 1419447 h 1735667"/>
              <a:gd name="csX32" fmla="*/ 4723195 w 7642998"/>
              <a:gd name="csY32" fmla="*/ 1221971 h 1735667"/>
              <a:gd name="csX33" fmla="*/ 4614087 w 7642998"/>
              <a:gd name="csY33" fmla="*/ 1024950 h 1735667"/>
              <a:gd name="csX34" fmla="*/ 4505687 w 7642998"/>
              <a:gd name="csY34" fmla="*/ 859023 h 1735667"/>
              <a:gd name="csX35" fmla="*/ 4397009 w 7642998"/>
              <a:gd name="csY35" fmla="*/ 748793 h 1735667"/>
              <a:gd name="csX36" fmla="*/ 4287943 w 7642998"/>
              <a:gd name="csY36" fmla="*/ 709059 h 1735667"/>
              <a:gd name="csX37" fmla="*/ 4179587 w 7642998"/>
              <a:gd name="csY37" fmla="*/ 749603 h 1735667"/>
              <a:gd name="csX38" fmla="*/ 4072677 w 7642998"/>
              <a:gd name="csY38" fmla="*/ 857890 h 1735667"/>
              <a:gd name="csX39" fmla="*/ 3962215 w 7642998"/>
              <a:gd name="csY39" fmla="*/ 1026411 h 1735667"/>
              <a:gd name="csX40" fmla="*/ 3855419 w 7642998"/>
              <a:gd name="csY40" fmla="*/ 1222807 h 1735667"/>
              <a:gd name="csX41" fmla="*/ 3854701 w 7642998"/>
              <a:gd name="csY41" fmla="*/ 1221794 h 1735667"/>
              <a:gd name="csX42" fmla="*/ 3854168 w 7642998"/>
              <a:gd name="csY42" fmla="*/ 1223703 h 1735667"/>
              <a:gd name="csX43" fmla="*/ 3746373 w 7642998"/>
              <a:gd name="csY43" fmla="*/ 1416186 h 1735667"/>
              <a:gd name="csX44" fmla="*/ 3636537 w 7642998"/>
              <a:gd name="csY44" fmla="*/ 1585276 h 1735667"/>
              <a:gd name="csX45" fmla="*/ 3528503 w 7642998"/>
              <a:gd name="csY45" fmla="*/ 1695553 h 1735667"/>
              <a:gd name="csX46" fmla="*/ 3419094 w 7642998"/>
              <a:gd name="csY46" fmla="*/ 1735667 h 1735667"/>
              <a:gd name="csX47" fmla="*/ 3311081 w 7642998"/>
              <a:gd name="csY47" fmla="*/ 1695579 h 1735667"/>
              <a:gd name="csX48" fmla="*/ 3197482 w 7642998"/>
              <a:gd name="csY48" fmla="*/ 1579216 h 1735667"/>
              <a:gd name="csX49" fmla="*/ 3092906 w 7642998"/>
              <a:gd name="csY49" fmla="*/ 1419447 h 1735667"/>
              <a:gd name="csX50" fmla="*/ 2985238 w 7642998"/>
              <a:gd name="csY50" fmla="*/ 1221970 h 1735667"/>
              <a:gd name="csX51" fmla="*/ 2876129 w 7642998"/>
              <a:gd name="csY51" fmla="*/ 1024950 h 1735667"/>
              <a:gd name="csX52" fmla="*/ 2767729 w 7642998"/>
              <a:gd name="csY52" fmla="*/ 859022 h 1735667"/>
              <a:gd name="csX53" fmla="*/ 2659052 w 7642998"/>
              <a:gd name="csY53" fmla="*/ 748792 h 1735667"/>
              <a:gd name="csX54" fmla="*/ 2549986 w 7642998"/>
              <a:gd name="csY54" fmla="*/ 709058 h 1735667"/>
              <a:gd name="csX55" fmla="*/ 2441630 w 7642998"/>
              <a:gd name="csY55" fmla="*/ 749602 h 1735667"/>
              <a:gd name="csX56" fmla="*/ 2334720 w 7642998"/>
              <a:gd name="csY56" fmla="*/ 857890 h 1735667"/>
              <a:gd name="csX57" fmla="*/ 2224257 w 7642998"/>
              <a:gd name="csY57" fmla="*/ 1026411 h 1735667"/>
              <a:gd name="csX58" fmla="*/ 2117462 w 7642998"/>
              <a:gd name="csY58" fmla="*/ 1222806 h 1735667"/>
              <a:gd name="csX59" fmla="*/ 2117454 w 7642998"/>
              <a:gd name="csY59" fmla="*/ 1221389 h 1735667"/>
              <a:gd name="csX60" fmla="*/ 2116564 w 7642998"/>
              <a:gd name="csY60" fmla="*/ 1223703 h 1735667"/>
              <a:gd name="csX61" fmla="*/ 2008768 w 7642998"/>
              <a:gd name="csY61" fmla="*/ 1416186 h 1735667"/>
              <a:gd name="csX62" fmla="*/ 1898932 w 7642998"/>
              <a:gd name="csY62" fmla="*/ 1585277 h 1735667"/>
              <a:gd name="csX63" fmla="*/ 1790898 w 7642998"/>
              <a:gd name="csY63" fmla="*/ 1695554 h 1735667"/>
              <a:gd name="csX64" fmla="*/ 1681489 w 7642998"/>
              <a:gd name="csY64" fmla="*/ 1735667 h 1735667"/>
              <a:gd name="csX65" fmla="*/ 1573476 w 7642998"/>
              <a:gd name="csY65" fmla="*/ 1695579 h 1735667"/>
              <a:gd name="csX66" fmla="*/ 1459877 w 7642998"/>
              <a:gd name="csY66" fmla="*/ 1579217 h 1735667"/>
              <a:gd name="csX67" fmla="*/ 1355302 w 7642998"/>
              <a:gd name="csY67" fmla="*/ 1419447 h 1735667"/>
              <a:gd name="csX68" fmla="*/ 1247633 w 7642998"/>
              <a:gd name="csY68" fmla="*/ 1221971 h 1735667"/>
              <a:gd name="csX69" fmla="*/ 1138525 w 7642998"/>
              <a:gd name="csY69" fmla="*/ 1024950 h 1735667"/>
              <a:gd name="csX70" fmla="*/ 1030125 w 7642998"/>
              <a:gd name="csY70" fmla="*/ 859023 h 1735667"/>
              <a:gd name="csX71" fmla="*/ 921447 w 7642998"/>
              <a:gd name="csY71" fmla="*/ 748793 h 1735667"/>
              <a:gd name="csX72" fmla="*/ 812381 w 7642998"/>
              <a:gd name="csY72" fmla="*/ 709059 h 1735667"/>
              <a:gd name="csX73" fmla="*/ 704025 w 7642998"/>
              <a:gd name="csY73" fmla="*/ 749603 h 1735667"/>
              <a:gd name="csX74" fmla="*/ 597115 w 7642998"/>
              <a:gd name="csY74" fmla="*/ 857890 h 1735667"/>
              <a:gd name="csX75" fmla="*/ 486653 w 7642998"/>
              <a:gd name="csY75" fmla="*/ 1026411 h 1735667"/>
              <a:gd name="csX76" fmla="*/ 379857 w 7642998"/>
              <a:gd name="csY76" fmla="*/ 1222807 h 1735667"/>
              <a:gd name="csX77" fmla="*/ 291912 w 7642998"/>
              <a:gd name="csY77" fmla="*/ 180010 h 1735667"/>
              <a:gd name="csX0" fmla="*/ 0 w 7531096"/>
              <a:gd name="csY0" fmla="*/ 0 h 1735667"/>
              <a:gd name="csX1" fmla="*/ 3263900 w 7531096"/>
              <a:gd name="csY1" fmla="*/ 33338 h 1735667"/>
              <a:gd name="csX2" fmla="*/ 3367352 w 7531096"/>
              <a:gd name="csY2" fmla="*/ 35625 h 1735667"/>
              <a:gd name="csX3" fmla="*/ 3404780 w 7531096"/>
              <a:gd name="csY3" fmla="*/ 11747 h 1735667"/>
              <a:gd name="csX4" fmla="*/ 3475562 w 7531096"/>
              <a:gd name="csY4" fmla="*/ 0 h 1735667"/>
              <a:gd name="csX5" fmla="*/ 7531096 w 7531096"/>
              <a:gd name="csY5" fmla="*/ 101601 h 1735667"/>
              <a:gd name="csX6" fmla="*/ 7217828 w 7531096"/>
              <a:gd name="csY6" fmla="*/ 1223703 h 1735667"/>
              <a:gd name="csX7" fmla="*/ 7110033 w 7531096"/>
              <a:gd name="csY7" fmla="*/ 1416186 h 1735667"/>
              <a:gd name="csX8" fmla="*/ 7000197 w 7531096"/>
              <a:gd name="csY8" fmla="*/ 1585276 h 1735667"/>
              <a:gd name="csX9" fmla="*/ 6892162 w 7531096"/>
              <a:gd name="csY9" fmla="*/ 1695553 h 1735667"/>
              <a:gd name="csX10" fmla="*/ 6782753 w 7531096"/>
              <a:gd name="csY10" fmla="*/ 1735667 h 1735667"/>
              <a:gd name="csX11" fmla="*/ 6674741 w 7531096"/>
              <a:gd name="csY11" fmla="*/ 1695579 h 1735667"/>
              <a:gd name="csX12" fmla="*/ 6561142 w 7531096"/>
              <a:gd name="csY12" fmla="*/ 1579216 h 1735667"/>
              <a:gd name="csX13" fmla="*/ 6456566 w 7531096"/>
              <a:gd name="csY13" fmla="*/ 1419447 h 1735667"/>
              <a:gd name="csX14" fmla="*/ 6348898 w 7531096"/>
              <a:gd name="csY14" fmla="*/ 1221970 h 1735667"/>
              <a:gd name="csX15" fmla="*/ 6239789 w 7531096"/>
              <a:gd name="csY15" fmla="*/ 1024950 h 1735667"/>
              <a:gd name="csX16" fmla="*/ 6131389 w 7531096"/>
              <a:gd name="csY16" fmla="*/ 859022 h 1735667"/>
              <a:gd name="csX17" fmla="*/ 6022711 w 7531096"/>
              <a:gd name="csY17" fmla="*/ 748792 h 1735667"/>
              <a:gd name="csX18" fmla="*/ 5913646 w 7531096"/>
              <a:gd name="csY18" fmla="*/ 709058 h 1735667"/>
              <a:gd name="csX19" fmla="*/ 5805290 w 7531096"/>
              <a:gd name="csY19" fmla="*/ 749602 h 1735667"/>
              <a:gd name="csX20" fmla="*/ 5698379 w 7531096"/>
              <a:gd name="csY20" fmla="*/ 857890 h 1735667"/>
              <a:gd name="csX21" fmla="*/ 5587917 w 7531096"/>
              <a:gd name="csY21" fmla="*/ 1026411 h 1735667"/>
              <a:gd name="csX22" fmla="*/ 5481122 w 7531096"/>
              <a:gd name="csY22" fmla="*/ 1222806 h 1735667"/>
              <a:gd name="csX23" fmla="*/ 5481114 w 7531096"/>
              <a:gd name="csY23" fmla="*/ 1221389 h 1735667"/>
              <a:gd name="csX24" fmla="*/ 5480224 w 7531096"/>
              <a:gd name="csY24" fmla="*/ 1223703 h 1735667"/>
              <a:gd name="csX25" fmla="*/ 5372428 w 7531096"/>
              <a:gd name="csY25" fmla="*/ 1416186 h 1735667"/>
              <a:gd name="csX26" fmla="*/ 5262592 w 7531096"/>
              <a:gd name="csY26" fmla="*/ 1585277 h 1735667"/>
              <a:gd name="csX27" fmla="*/ 5154558 w 7531096"/>
              <a:gd name="csY27" fmla="*/ 1695554 h 1735667"/>
              <a:gd name="csX28" fmla="*/ 5045149 w 7531096"/>
              <a:gd name="csY28" fmla="*/ 1735667 h 1735667"/>
              <a:gd name="csX29" fmla="*/ 4937136 w 7531096"/>
              <a:gd name="csY29" fmla="*/ 1695579 h 1735667"/>
              <a:gd name="csX30" fmla="*/ 4823537 w 7531096"/>
              <a:gd name="csY30" fmla="*/ 1579217 h 1735667"/>
              <a:gd name="csX31" fmla="*/ 4718962 w 7531096"/>
              <a:gd name="csY31" fmla="*/ 1419447 h 1735667"/>
              <a:gd name="csX32" fmla="*/ 4611293 w 7531096"/>
              <a:gd name="csY32" fmla="*/ 1221971 h 1735667"/>
              <a:gd name="csX33" fmla="*/ 4502185 w 7531096"/>
              <a:gd name="csY33" fmla="*/ 1024950 h 1735667"/>
              <a:gd name="csX34" fmla="*/ 4393785 w 7531096"/>
              <a:gd name="csY34" fmla="*/ 859023 h 1735667"/>
              <a:gd name="csX35" fmla="*/ 4285107 w 7531096"/>
              <a:gd name="csY35" fmla="*/ 748793 h 1735667"/>
              <a:gd name="csX36" fmla="*/ 4176041 w 7531096"/>
              <a:gd name="csY36" fmla="*/ 709059 h 1735667"/>
              <a:gd name="csX37" fmla="*/ 4067685 w 7531096"/>
              <a:gd name="csY37" fmla="*/ 749603 h 1735667"/>
              <a:gd name="csX38" fmla="*/ 3960775 w 7531096"/>
              <a:gd name="csY38" fmla="*/ 857890 h 1735667"/>
              <a:gd name="csX39" fmla="*/ 3850313 w 7531096"/>
              <a:gd name="csY39" fmla="*/ 1026411 h 1735667"/>
              <a:gd name="csX40" fmla="*/ 3743517 w 7531096"/>
              <a:gd name="csY40" fmla="*/ 1222807 h 1735667"/>
              <a:gd name="csX41" fmla="*/ 3742799 w 7531096"/>
              <a:gd name="csY41" fmla="*/ 1221794 h 1735667"/>
              <a:gd name="csX42" fmla="*/ 3742266 w 7531096"/>
              <a:gd name="csY42" fmla="*/ 1223703 h 1735667"/>
              <a:gd name="csX43" fmla="*/ 3634471 w 7531096"/>
              <a:gd name="csY43" fmla="*/ 1416186 h 1735667"/>
              <a:gd name="csX44" fmla="*/ 3524635 w 7531096"/>
              <a:gd name="csY44" fmla="*/ 1585276 h 1735667"/>
              <a:gd name="csX45" fmla="*/ 3416601 w 7531096"/>
              <a:gd name="csY45" fmla="*/ 1695553 h 1735667"/>
              <a:gd name="csX46" fmla="*/ 3307192 w 7531096"/>
              <a:gd name="csY46" fmla="*/ 1735667 h 1735667"/>
              <a:gd name="csX47" fmla="*/ 3199179 w 7531096"/>
              <a:gd name="csY47" fmla="*/ 1695579 h 1735667"/>
              <a:gd name="csX48" fmla="*/ 3085580 w 7531096"/>
              <a:gd name="csY48" fmla="*/ 1579216 h 1735667"/>
              <a:gd name="csX49" fmla="*/ 2981004 w 7531096"/>
              <a:gd name="csY49" fmla="*/ 1419447 h 1735667"/>
              <a:gd name="csX50" fmla="*/ 2873336 w 7531096"/>
              <a:gd name="csY50" fmla="*/ 1221970 h 1735667"/>
              <a:gd name="csX51" fmla="*/ 2764227 w 7531096"/>
              <a:gd name="csY51" fmla="*/ 1024950 h 1735667"/>
              <a:gd name="csX52" fmla="*/ 2655827 w 7531096"/>
              <a:gd name="csY52" fmla="*/ 859022 h 1735667"/>
              <a:gd name="csX53" fmla="*/ 2547150 w 7531096"/>
              <a:gd name="csY53" fmla="*/ 748792 h 1735667"/>
              <a:gd name="csX54" fmla="*/ 2438084 w 7531096"/>
              <a:gd name="csY54" fmla="*/ 709058 h 1735667"/>
              <a:gd name="csX55" fmla="*/ 2329728 w 7531096"/>
              <a:gd name="csY55" fmla="*/ 749602 h 1735667"/>
              <a:gd name="csX56" fmla="*/ 2222818 w 7531096"/>
              <a:gd name="csY56" fmla="*/ 857890 h 1735667"/>
              <a:gd name="csX57" fmla="*/ 2112355 w 7531096"/>
              <a:gd name="csY57" fmla="*/ 1026411 h 1735667"/>
              <a:gd name="csX58" fmla="*/ 2005560 w 7531096"/>
              <a:gd name="csY58" fmla="*/ 1222806 h 1735667"/>
              <a:gd name="csX59" fmla="*/ 2005552 w 7531096"/>
              <a:gd name="csY59" fmla="*/ 1221389 h 1735667"/>
              <a:gd name="csX60" fmla="*/ 2004662 w 7531096"/>
              <a:gd name="csY60" fmla="*/ 1223703 h 1735667"/>
              <a:gd name="csX61" fmla="*/ 1896866 w 7531096"/>
              <a:gd name="csY61" fmla="*/ 1416186 h 1735667"/>
              <a:gd name="csX62" fmla="*/ 1787030 w 7531096"/>
              <a:gd name="csY62" fmla="*/ 1585277 h 1735667"/>
              <a:gd name="csX63" fmla="*/ 1678996 w 7531096"/>
              <a:gd name="csY63" fmla="*/ 1695554 h 1735667"/>
              <a:gd name="csX64" fmla="*/ 1569587 w 7531096"/>
              <a:gd name="csY64" fmla="*/ 1735667 h 1735667"/>
              <a:gd name="csX65" fmla="*/ 1461574 w 7531096"/>
              <a:gd name="csY65" fmla="*/ 1695579 h 1735667"/>
              <a:gd name="csX66" fmla="*/ 1347975 w 7531096"/>
              <a:gd name="csY66" fmla="*/ 1579217 h 1735667"/>
              <a:gd name="csX67" fmla="*/ 1243400 w 7531096"/>
              <a:gd name="csY67" fmla="*/ 1419447 h 1735667"/>
              <a:gd name="csX68" fmla="*/ 1135731 w 7531096"/>
              <a:gd name="csY68" fmla="*/ 1221971 h 1735667"/>
              <a:gd name="csX69" fmla="*/ 1026623 w 7531096"/>
              <a:gd name="csY69" fmla="*/ 1024950 h 1735667"/>
              <a:gd name="csX70" fmla="*/ 918223 w 7531096"/>
              <a:gd name="csY70" fmla="*/ 859023 h 1735667"/>
              <a:gd name="csX71" fmla="*/ 809545 w 7531096"/>
              <a:gd name="csY71" fmla="*/ 748793 h 1735667"/>
              <a:gd name="csX72" fmla="*/ 700479 w 7531096"/>
              <a:gd name="csY72" fmla="*/ 709059 h 1735667"/>
              <a:gd name="csX73" fmla="*/ 592123 w 7531096"/>
              <a:gd name="csY73" fmla="*/ 749603 h 1735667"/>
              <a:gd name="csX74" fmla="*/ 485213 w 7531096"/>
              <a:gd name="csY74" fmla="*/ 857890 h 1735667"/>
              <a:gd name="csX75" fmla="*/ 374751 w 7531096"/>
              <a:gd name="csY75" fmla="*/ 1026411 h 1735667"/>
              <a:gd name="csX76" fmla="*/ 267955 w 7531096"/>
              <a:gd name="csY76" fmla="*/ 1222807 h 1735667"/>
              <a:gd name="csX0" fmla="*/ 2995946 w 7263142"/>
              <a:gd name="csY0" fmla="*/ 33338 h 1735667"/>
              <a:gd name="csX1" fmla="*/ 3099398 w 7263142"/>
              <a:gd name="csY1" fmla="*/ 35625 h 1735667"/>
              <a:gd name="csX2" fmla="*/ 3136826 w 7263142"/>
              <a:gd name="csY2" fmla="*/ 11747 h 1735667"/>
              <a:gd name="csX3" fmla="*/ 3207608 w 7263142"/>
              <a:gd name="csY3" fmla="*/ 0 h 1735667"/>
              <a:gd name="csX4" fmla="*/ 7263142 w 7263142"/>
              <a:gd name="csY4" fmla="*/ 101601 h 1735667"/>
              <a:gd name="csX5" fmla="*/ 6949874 w 7263142"/>
              <a:gd name="csY5" fmla="*/ 1223703 h 1735667"/>
              <a:gd name="csX6" fmla="*/ 6842079 w 7263142"/>
              <a:gd name="csY6" fmla="*/ 1416186 h 1735667"/>
              <a:gd name="csX7" fmla="*/ 6732243 w 7263142"/>
              <a:gd name="csY7" fmla="*/ 1585276 h 1735667"/>
              <a:gd name="csX8" fmla="*/ 6624208 w 7263142"/>
              <a:gd name="csY8" fmla="*/ 1695553 h 1735667"/>
              <a:gd name="csX9" fmla="*/ 6514799 w 7263142"/>
              <a:gd name="csY9" fmla="*/ 1735667 h 1735667"/>
              <a:gd name="csX10" fmla="*/ 6406787 w 7263142"/>
              <a:gd name="csY10" fmla="*/ 1695579 h 1735667"/>
              <a:gd name="csX11" fmla="*/ 6293188 w 7263142"/>
              <a:gd name="csY11" fmla="*/ 1579216 h 1735667"/>
              <a:gd name="csX12" fmla="*/ 6188612 w 7263142"/>
              <a:gd name="csY12" fmla="*/ 1419447 h 1735667"/>
              <a:gd name="csX13" fmla="*/ 6080944 w 7263142"/>
              <a:gd name="csY13" fmla="*/ 1221970 h 1735667"/>
              <a:gd name="csX14" fmla="*/ 5971835 w 7263142"/>
              <a:gd name="csY14" fmla="*/ 1024950 h 1735667"/>
              <a:gd name="csX15" fmla="*/ 5863435 w 7263142"/>
              <a:gd name="csY15" fmla="*/ 859022 h 1735667"/>
              <a:gd name="csX16" fmla="*/ 5754757 w 7263142"/>
              <a:gd name="csY16" fmla="*/ 748792 h 1735667"/>
              <a:gd name="csX17" fmla="*/ 5645692 w 7263142"/>
              <a:gd name="csY17" fmla="*/ 709058 h 1735667"/>
              <a:gd name="csX18" fmla="*/ 5537336 w 7263142"/>
              <a:gd name="csY18" fmla="*/ 749602 h 1735667"/>
              <a:gd name="csX19" fmla="*/ 5430425 w 7263142"/>
              <a:gd name="csY19" fmla="*/ 857890 h 1735667"/>
              <a:gd name="csX20" fmla="*/ 5319963 w 7263142"/>
              <a:gd name="csY20" fmla="*/ 1026411 h 1735667"/>
              <a:gd name="csX21" fmla="*/ 5213168 w 7263142"/>
              <a:gd name="csY21" fmla="*/ 1222806 h 1735667"/>
              <a:gd name="csX22" fmla="*/ 5213160 w 7263142"/>
              <a:gd name="csY22" fmla="*/ 1221389 h 1735667"/>
              <a:gd name="csX23" fmla="*/ 5212270 w 7263142"/>
              <a:gd name="csY23" fmla="*/ 1223703 h 1735667"/>
              <a:gd name="csX24" fmla="*/ 5104474 w 7263142"/>
              <a:gd name="csY24" fmla="*/ 1416186 h 1735667"/>
              <a:gd name="csX25" fmla="*/ 4994638 w 7263142"/>
              <a:gd name="csY25" fmla="*/ 1585277 h 1735667"/>
              <a:gd name="csX26" fmla="*/ 4886604 w 7263142"/>
              <a:gd name="csY26" fmla="*/ 1695554 h 1735667"/>
              <a:gd name="csX27" fmla="*/ 4777195 w 7263142"/>
              <a:gd name="csY27" fmla="*/ 1735667 h 1735667"/>
              <a:gd name="csX28" fmla="*/ 4669182 w 7263142"/>
              <a:gd name="csY28" fmla="*/ 1695579 h 1735667"/>
              <a:gd name="csX29" fmla="*/ 4555583 w 7263142"/>
              <a:gd name="csY29" fmla="*/ 1579217 h 1735667"/>
              <a:gd name="csX30" fmla="*/ 4451008 w 7263142"/>
              <a:gd name="csY30" fmla="*/ 1419447 h 1735667"/>
              <a:gd name="csX31" fmla="*/ 4343339 w 7263142"/>
              <a:gd name="csY31" fmla="*/ 1221971 h 1735667"/>
              <a:gd name="csX32" fmla="*/ 4234231 w 7263142"/>
              <a:gd name="csY32" fmla="*/ 1024950 h 1735667"/>
              <a:gd name="csX33" fmla="*/ 4125831 w 7263142"/>
              <a:gd name="csY33" fmla="*/ 859023 h 1735667"/>
              <a:gd name="csX34" fmla="*/ 4017153 w 7263142"/>
              <a:gd name="csY34" fmla="*/ 748793 h 1735667"/>
              <a:gd name="csX35" fmla="*/ 3908087 w 7263142"/>
              <a:gd name="csY35" fmla="*/ 709059 h 1735667"/>
              <a:gd name="csX36" fmla="*/ 3799731 w 7263142"/>
              <a:gd name="csY36" fmla="*/ 749603 h 1735667"/>
              <a:gd name="csX37" fmla="*/ 3692821 w 7263142"/>
              <a:gd name="csY37" fmla="*/ 857890 h 1735667"/>
              <a:gd name="csX38" fmla="*/ 3582359 w 7263142"/>
              <a:gd name="csY38" fmla="*/ 1026411 h 1735667"/>
              <a:gd name="csX39" fmla="*/ 3475563 w 7263142"/>
              <a:gd name="csY39" fmla="*/ 1222807 h 1735667"/>
              <a:gd name="csX40" fmla="*/ 3474845 w 7263142"/>
              <a:gd name="csY40" fmla="*/ 1221794 h 1735667"/>
              <a:gd name="csX41" fmla="*/ 3474312 w 7263142"/>
              <a:gd name="csY41" fmla="*/ 1223703 h 1735667"/>
              <a:gd name="csX42" fmla="*/ 3366517 w 7263142"/>
              <a:gd name="csY42" fmla="*/ 1416186 h 1735667"/>
              <a:gd name="csX43" fmla="*/ 3256681 w 7263142"/>
              <a:gd name="csY43" fmla="*/ 1585276 h 1735667"/>
              <a:gd name="csX44" fmla="*/ 3148647 w 7263142"/>
              <a:gd name="csY44" fmla="*/ 1695553 h 1735667"/>
              <a:gd name="csX45" fmla="*/ 3039238 w 7263142"/>
              <a:gd name="csY45" fmla="*/ 1735667 h 1735667"/>
              <a:gd name="csX46" fmla="*/ 2931225 w 7263142"/>
              <a:gd name="csY46" fmla="*/ 1695579 h 1735667"/>
              <a:gd name="csX47" fmla="*/ 2817626 w 7263142"/>
              <a:gd name="csY47" fmla="*/ 1579216 h 1735667"/>
              <a:gd name="csX48" fmla="*/ 2713050 w 7263142"/>
              <a:gd name="csY48" fmla="*/ 1419447 h 1735667"/>
              <a:gd name="csX49" fmla="*/ 2605382 w 7263142"/>
              <a:gd name="csY49" fmla="*/ 1221970 h 1735667"/>
              <a:gd name="csX50" fmla="*/ 2496273 w 7263142"/>
              <a:gd name="csY50" fmla="*/ 1024950 h 1735667"/>
              <a:gd name="csX51" fmla="*/ 2387873 w 7263142"/>
              <a:gd name="csY51" fmla="*/ 859022 h 1735667"/>
              <a:gd name="csX52" fmla="*/ 2279196 w 7263142"/>
              <a:gd name="csY52" fmla="*/ 748792 h 1735667"/>
              <a:gd name="csX53" fmla="*/ 2170130 w 7263142"/>
              <a:gd name="csY53" fmla="*/ 709058 h 1735667"/>
              <a:gd name="csX54" fmla="*/ 2061774 w 7263142"/>
              <a:gd name="csY54" fmla="*/ 749602 h 1735667"/>
              <a:gd name="csX55" fmla="*/ 1954864 w 7263142"/>
              <a:gd name="csY55" fmla="*/ 857890 h 1735667"/>
              <a:gd name="csX56" fmla="*/ 1844401 w 7263142"/>
              <a:gd name="csY56" fmla="*/ 1026411 h 1735667"/>
              <a:gd name="csX57" fmla="*/ 1737606 w 7263142"/>
              <a:gd name="csY57" fmla="*/ 1222806 h 1735667"/>
              <a:gd name="csX58" fmla="*/ 1737598 w 7263142"/>
              <a:gd name="csY58" fmla="*/ 1221389 h 1735667"/>
              <a:gd name="csX59" fmla="*/ 1736708 w 7263142"/>
              <a:gd name="csY59" fmla="*/ 1223703 h 1735667"/>
              <a:gd name="csX60" fmla="*/ 1628912 w 7263142"/>
              <a:gd name="csY60" fmla="*/ 1416186 h 1735667"/>
              <a:gd name="csX61" fmla="*/ 1519076 w 7263142"/>
              <a:gd name="csY61" fmla="*/ 1585277 h 1735667"/>
              <a:gd name="csX62" fmla="*/ 1411042 w 7263142"/>
              <a:gd name="csY62" fmla="*/ 1695554 h 1735667"/>
              <a:gd name="csX63" fmla="*/ 1301633 w 7263142"/>
              <a:gd name="csY63" fmla="*/ 1735667 h 1735667"/>
              <a:gd name="csX64" fmla="*/ 1193620 w 7263142"/>
              <a:gd name="csY64" fmla="*/ 1695579 h 1735667"/>
              <a:gd name="csX65" fmla="*/ 1080021 w 7263142"/>
              <a:gd name="csY65" fmla="*/ 1579217 h 1735667"/>
              <a:gd name="csX66" fmla="*/ 975446 w 7263142"/>
              <a:gd name="csY66" fmla="*/ 1419447 h 1735667"/>
              <a:gd name="csX67" fmla="*/ 867777 w 7263142"/>
              <a:gd name="csY67" fmla="*/ 1221971 h 1735667"/>
              <a:gd name="csX68" fmla="*/ 758669 w 7263142"/>
              <a:gd name="csY68" fmla="*/ 1024950 h 1735667"/>
              <a:gd name="csX69" fmla="*/ 650269 w 7263142"/>
              <a:gd name="csY69" fmla="*/ 859023 h 1735667"/>
              <a:gd name="csX70" fmla="*/ 541591 w 7263142"/>
              <a:gd name="csY70" fmla="*/ 748793 h 1735667"/>
              <a:gd name="csX71" fmla="*/ 432525 w 7263142"/>
              <a:gd name="csY71" fmla="*/ 709059 h 1735667"/>
              <a:gd name="csX72" fmla="*/ 324169 w 7263142"/>
              <a:gd name="csY72" fmla="*/ 749603 h 1735667"/>
              <a:gd name="csX73" fmla="*/ 217259 w 7263142"/>
              <a:gd name="csY73" fmla="*/ 857890 h 1735667"/>
              <a:gd name="csX74" fmla="*/ 106797 w 7263142"/>
              <a:gd name="csY74" fmla="*/ 1026411 h 1735667"/>
              <a:gd name="csX75" fmla="*/ 1 w 7263142"/>
              <a:gd name="csY75" fmla="*/ 1222807 h 1735667"/>
              <a:gd name="csX0" fmla="*/ 2995944 w 7263140"/>
              <a:gd name="csY0" fmla="*/ 33338 h 1735667"/>
              <a:gd name="csX1" fmla="*/ 3099396 w 7263140"/>
              <a:gd name="csY1" fmla="*/ 35625 h 1735667"/>
              <a:gd name="csX2" fmla="*/ 3207606 w 7263140"/>
              <a:gd name="csY2" fmla="*/ 0 h 1735667"/>
              <a:gd name="csX3" fmla="*/ 7263140 w 7263140"/>
              <a:gd name="csY3" fmla="*/ 101601 h 1735667"/>
              <a:gd name="csX4" fmla="*/ 6949872 w 7263140"/>
              <a:gd name="csY4" fmla="*/ 1223703 h 1735667"/>
              <a:gd name="csX5" fmla="*/ 6842077 w 7263140"/>
              <a:gd name="csY5" fmla="*/ 1416186 h 1735667"/>
              <a:gd name="csX6" fmla="*/ 6732241 w 7263140"/>
              <a:gd name="csY6" fmla="*/ 1585276 h 1735667"/>
              <a:gd name="csX7" fmla="*/ 6624206 w 7263140"/>
              <a:gd name="csY7" fmla="*/ 1695553 h 1735667"/>
              <a:gd name="csX8" fmla="*/ 6514797 w 7263140"/>
              <a:gd name="csY8" fmla="*/ 1735667 h 1735667"/>
              <a:gd name="csX9" fmla="*/ 6406785 w 7263140"/>
              <a:gd name="csY9" fmla="*/ 1695579 h 1735667"/>
              <a:gd name="csX10" fmla="*/ 6293186 w 7263140"/>
              <a:gd name="csY10" fmla="*/ 1579216 h 1735667"/>
              <a:gd name="csX11" fmla="*/ 6188610 w 7263140"/>
              <a:gd name="csY11" fmla="*/ 1419447 h 1735667"/>
              <a:gd name="csX12" fmla="*/ 6080942 w 7263140"/>
              <a:gd name="csY12" fmla="*/ 1221970 h 1735667"/>
              <a:gd name="csX13" fmla="*/ 5971833 w 7263140"/>
              <a:gd name="csY13" fmla="*/ 1024950 h 1735667"/>
              <a:gd name="csX14" fmla="*/ 5863433 w 7263140"/>
              <a:gd name="csY14" fmla="*/ 859022 h 1735667"/>
              <a:gd name="csX15" fmla="*/ 5754755 w 7263140"/>
              <a:gd name="csY15" fmla="*/ 748792 h 1735667"/>
              <a:gd name="csX16" fmla="*/ 5645690 w 7263140"/>
              <a:gd name="csY16" fmla="*/ 709058 h 1735667"/>
              <a:gd name="csX17" fmla="*/ 5537334 w 7263140"/>
              <a:gd name="csY17" fmla="*/ 749602 h 1735667"/>
              <a:gd name="csX18" fmla="*/ 5430423 w 7263140"/>
              <a:gd name="csY18" fmla="*/ 857890 h 1735667"/>
              <a:gd name="csX19" fmla="*/ 5319961 w 7263140"/>
              <a:gd name="csY19" fmla="*/ 1026411 h 1735667"/>
              <a:gd name="csX20" fmla="*/ 5213166 w 7263140"/>
              <a:gd name="csY20" fmla="*/ 1222806 h 1735667"/>
              <a:gd name="csX21" fmla="*/ 5213158 w 7263140"/>
              <a:gd name="csY21" fmla="*/ 1221389 h 1735667"/>
              <a:gd name="csX22" fmla="*/ 5212268 w 7263140"/>
              <a:gd name="csY22" fmla="*/ 1223703 h 1735667"/>
              <a:gd name="csX23" fmla="*/ 5104472 w 7263140"/>
              <a:gd name="csY23" fmla="*/ 1416186 h 1735667"/>
              <a:gd name="csX24" fmla="*/ 4994636 w 7263140"/>
              <a:gd name="csY24" fmla="*/ 1585277 h 1735667"/>
              <a:gd name="csX25" fmla="*/ 4886602 w 7263140"/>
              <a:gd name="csY25" fmla="*/ 1695554 h 1735667"/>
              <a:gd name="csX26" fmla="*/ 4777193 w 7263140"/>
              <a:gd name="csY26" fmla="*/ 1735667 h 1735667"/>
              <a:gd name="csX27" fmla="*/ 4669180 w 7263140"/>
              <a:gd name="csY27" fmla="*/ 1695579 h 1735667"/>
              <a:gd name="csX28" fmla="*/ 4555581 w 7263140"/>
              <a:gd name="csY28" fmla="*/ 1579217 h 1735667"/>
              <a:gd name="csX29" fmla="*/ 4451006 w 7263140"/>
              <a:gd name="csY29" fmla="*/ 1419447 h 1735667"/>
              <a:gd name="csX30" fmla="*/ 4343337 w 7263140"/>
              <a:gd name="csY30" fmla="*/ 1221971 h 1735667"/>
              <a:gd name="csX31" fmla="*/ 4234229 w 7263140"/>
              <a:gd name="csY31" fmla="*/ 1024950 h 1735667"/>
              <a:gd name="csX32" fmla="*/ 4125829 w 7263140"/>
              <a:gd name="csY32" fmla="*/ 859023 h 1735667"/>
              <a:gd name="csX33" fmla="*/ 4017151 w 7263140"/>
              <a:gd name="csY33" fmla="*/ 748793 h 1735667"/>
              <a:gd name="csX34" fmla="*/ 3908085 w 7263140"/>
              <a:gd name="csY34" fmla="*/ 709059 h 1735667"/>
              <a:gd name="csX35" fmla="*/ 3799729 w 7263140"/>
              <a:gd name="csY35" fmla="*/ 749603 h 1735667"/>
              <a:gd name="csX36" fmla="*/ 3692819 w 7263140"/>
              <a:gd name="csY36" fmla="*/ 857890 h 1735667"/>
              <a:gd name="csX37" fmla="*/ 3582357 w 7263140"/>
              <a:gd name="csY37" fmla="*/ 1026411 h 1735667"/>
              <a:gd name="csX38" fmla="*/ 3475561 w 7263140"/>
              <a:gd name="csY38" fmla="*/ 1222807 h 1735667"/>
              <a:gd name="csX39" fmla="*/ 3474843 w 7263140"/>
              <a:gd name="csY39" fmla="*/ 1221794 h 1735667"/>
              <a:gd name="csX40" fmla="*/ 3474310 w 7263140"/>
              <a:gd name="csY40" fmla="*/ 1223703 h 1735667"/>
              <a:gd name="csX41" fmla="*/ 3366515 w 7263140"/>
              <a:gd name="csY41" fmla="*/ 1416186 h 1735667"/>
              <a:gd name="csX42" fmla="*/ 3256679 w 7263140"/>
              <a:gd name="csY42" fmla="*/ 1585276 h 1735667"/>
              <a:gd name="csX43" fmla="*/ 3148645 w 7263140"/>
              <a:gd name="csY43" fmla="*/ 1695553 h 1735667"/>
              <a:gd name="csX44" fmla="*/ 3039236 w 7263140"/>
              <a:gd name="csY44" fmla="*/ 1735667 h 1735667"/>
              <a:gd name="csX45" fmla="*/ 2931223 w 7263140"/>
              <a:gd name="csY45" fmla="*/ 1695579 h 1735667"/>
              <a:gd name="csX46" fmla="*/ 2817624 w 7263140"/>
              <a:gd name="csY46" fmla="*/ 1579216 h 1735667"/>
              <a:gd name="csX47" fmla="*/ 2713048 w 7263140"/>
              <a:gd name="csY47" fmla="*/ 1419447 h 1735667"/>
              <a:gd name="csX48" fmla="*/ 2605380 w 7263140"/>
              <a:gd name="csY48" fmla="*/ 1221970 h 1735667"/>
              <a:gd name="csX49" fmla="*/ 2496271 w 7263140"/>
              <a:gd name="csY49" fmla="*/ 1024950 h 1735667"/>
              <a:gd name="csX50" fmla="*/ 2387871 w 7263140"/>
              <a:gd name="csY50" fmla="*/ 859022 h 1735667"/>
              <a:gd name="csX51" fmla="*/ 2279194 w 7263140"/>
              <a:gd name="csY51" fmla="*/ 748792 h 1735667"/>
              <a:gd name="csX52" fmla="*/ 2170128 w 7263140"/>
              <a:gd name="csY52" fmla="*/ 709058 h 1735667"/>
              <a:gd name="csX53" fmla="*/ 2061772 w 7263140"/>
              <a:gd name="csY53" fmla="*/ 749602 h 1735667"/>
              <a:gd name="csX54" fmla="*/ 1954862 w 7263140"/>
              <a:gd name="csY54" fmla="*/ 857890 h 1735667"/>
              <a:gd name="csX55" fmla="*/ 1844399 w 7263140"/>
              <a:gd name="csY55" fmla="*/ 1026411 h 1735667"/>
              <a:gd name="csX56" fmla="*/ 1737604 w 7263140"/>
              <a:gd name="csY56" fmla="*/ 1222806 h 1735667"/>
              <a:gd name="csX57" fmla="*/ 1737596 w 7263140"/>
              <a:gd name="csY57" fmla="*/ 1221389 h 1735667"/>
              <a:gd name="csX58" fmla="*/ 1736706 w 7263140"/>
              <a:gd name="csY58" fmla="*/ 1223703 h 1735667"/>
              <a:gd name="csX59" fmla="*/ 1628910 w 7263140"/>
              <a:gd name="csY59" fmla="*/ 1416186 h 1735667"/>
              <a:gd name="csX60" fmla="*/ 1519074 w 7263140"/>
              <a:gd name="csY60" fmla="*/ 1585277 h 1735667"/>
              <a:gd name="csX61" fmla="*/ 1411040 w 7263140"/>
              <a:gd name="csY61" fmla="*/ 1695554 h 1735667"/>
              <a:gd name="csX62" fmla="*/ 1301631 w 7263140"/>
              <a:gd name="csY62" fmla="*/ 1735667 h 1735667"/>
              <a:gd name="csX63" fmla="*/ 1193618 w 7263140"/>
              <a:gd name="csY63" fmla="*/ 1695579 h 1735667"/>
              <a:gd name="csX64" fmla="*/ 1080019 w 7263140"/>
              <a:gd name="csY64" fmla="*/ 1579217 h 1735667"/>
              <a:gd name="csX65" fmla="*/ 975444 w 7263140"/>
              <a:gd name="csY65" fmla="*/ 1419447 h 1735667"/>
              <a:gd name="csX66" fmla="*/ 867775 w 7263140"/>
              <a:gd name="csY66" fmla="*/ 1221971 h 1735667"/>
              <a:gd name="csX67" fmla="*/ 758667 w 7263140"/>
              <a:gd name="csY67" fmla="*/ 1024950 h 1735667"/>
              <a:gd name="csX68" fmla="*/ 650267 w 7263140"/>
              <a:gd name="csY68" fmla="*/ 859023 h 1735667"/>
              <a:gd name="csX69" fmla="*/ 541589 w 7263140"/>
              <a:gd name="csY69" fmla="*/ 748793 h 1735667"/>
              <a:gd name="csX70" fmla="*/ 432523 w 7263140"/>
              <a:gd name="csY70" fmla="*/ 709059 h 1735667"/>
              <a:gd name="csX71" fmla="*/ 324167 w 7263140"/>
              <a:gd name="csY71" fmla="*/ 749603 h 1735667"/>
              <a:gd name="csX72" fmla="*/ 217257 w 7263140"/>
              <a:gd name="csY72" fmla="*/ 857890 h 1735667"/>
              <a:gd name="csX73" fmla="*/ 106795 w 7263140"/>
              <a:gd name="csY73" fmla="*/ 1026411 h 1735667"/>
              <a:gd name="csX74" fmla="*/ -1 w 7263140"/>
              <a:gd name="csY74" fmla="*/ 1222807 h 1735667"/>
              <a:gd name="csX0" fmla="*/ 2995946 w 7263142"/>
              <a:gd name="csY0" fmla="*/ 33338 h 1735667"/>
              <a:gd name="csX1" fmla="*/ 3207608 w 7263142"/>
              <a:gd name="csY1" fmla="*/ 0 h 1735667"/>
              <a:gd name="csX2" fmla="*/ 7263142 w 7263142"/>
              <a:gd name="csY2" fmla="*/ 101601 h 1735667"/>
              <a:gd name="csX3" fmla="*/ 6949874 w 7263142"/>
              <a:gd name="csY3" fmla="*/ 1223703 h 1735667"/>
              <a:gd name="csX4" fmla="*/ 6842079 w 7263142"/>
              <a:gd name="csY4" fmla="*/ 1416186 h 1735667"/>
              <a:gd name="csX5" fmla="*/ 6732243 w 7263142"/>
              <a:gd name="csY5" fmla="*/ 1585276 h 1735667"/>
              <a:gd name="csX6" fmla="*/ 6624208 w 7263142"/>
              <a:gd name="csY6" fmla="*/ 1695553 h 1735667"/>
              <a:gd name="csX7" fmla="*/ 6514799 w 7263142"/>
              <a:gd name="csY7" fmla="*/ 1735667 h 1735667"/>
              <a:gd name="csX8" fmla="*/ 6406787 w 7263142"/>
              <a:gd name="csY8" fmla="*/ 1695579 h 1735667"/>
              <a:gd name="csX9" fmla="*/ 6293188 w 7263142"/>
              <a:gd name="csY9" fmla="*/ 1579216 h 1735667"/>
              <a:gd name="csX10" fmla="*/ 6188612 w 7263142"/>
              <a:gd name="csY10" fmla="*/ 1419447 h 1735667"/>
              <a:gd name="csX11" fmla="*/ 6080944 w 7263142"/>
              <a:gd name="csY11" fmla="*/ 1221970 h 1735667"/>
              <a:gd name="csX12" fmla="*/ 5971835 w 7263142"/>
              <a:gd name="csY12" fmla="*/ 1024950 h 1735667"/>
              <a:gd name="csX13" fmla="*/ 5863435 w 7263142"/>
              <a:gd name="csY13" fmla="*/ 859022 h 1735667"/>
              <a:gd name="csX14" fmla="*/ 5754757 w 7263142"/>
              <a:gd name="csY14" fmla="*/ 748792 h 1735667"/>
              <a:gd name="csX15" fmla="*/ 5645692 w 7263142"/>
              <a:gd name="csY15" fmla="*/ 709058 h 1735667"/>
              <a:gd name="csX16" fmla="*/ 5537336 w 7263142"/>
              <a:gd name="csY16" fmla="*/ 749602 h 1735667"/>
              <a:gd name="csX17" fmla="*/ 5430425 w 7263142"/>
              <a:gd name="csY17" fmla="*/ 857890 h 1735667"/>
              <a:gd name="csX18" fmla="*/ 5319963 w 7263142"/>
              <a:gd name="csY18" fmla="*/ 1026411 h 1735667"/>
              <a:gd name="csX19" fmla="*/ 5213168 w 7263142"/>
              <a:gd name="csY19" fmla="*/ 1222806 h 1735667"/>
              <a:gd name="csX20" fmla="*/ 5213160 w 7263142"/>
              <a:gd name="csY20" fmla="*/ 1221389 h 1735667"/>
              <a:gd name="csX21" fmla="*/ 5212270 w 7263142"/>
              <a:gd name="csY21" fmla="*/ 1223703 h 1735667"/>
              <a:gd name="csX22" fmla="*/ 5104474 w 7263142"/>
              <a:gd name="csY22" fmla="*/ 1416186 h 1735667"/>
              <a:gd name="csX23" fmla="*/ 4994638 w 7263142"/>
              <a:gd name="csY23" fmla="*/ 1585277 h 1735667"/>
              <a:gd name="csX24" fmla="*/ 4886604 w 7263142"/>
              <a:gd name="csY24" fmla="*/ 1695554 h 1735667"/>
              <a:gd name="csX25" fmla="*/ 4777195 w 7263142"/>
              <a:gd name="csY25" fmla="*/ 1735667 h 1735667"/>
              <a:gd name="csX26" fmla="*/ 4669182 w 7263142"/>
              <a:gd name="csY26" fmla="*/ 1695579 h 1735667"/>
              <a:gd name="csX27" fmla="*/ 4555583 w 7263142"/>
              <a:gd name="csY27" fmla="*/ 1579217 h 1735667"/>
              <a:gd name="csX28" fmla="*/ 4451008 w 7263142"/>
              <a:gd name="csY28" fmla="*/ 1419447 h 1735667"/>
              <a:gd name="csX29" fmla="*/ 4343339 w 7263142"/>
              <a:gd name="csY29" fmla="*/ 1221971 h 1735667"/>
              <a:gd name="csX30" fmla="*/ 4234231 w 7263142"/>
              <a:gd name="csY30" fmla="*/ 1024950 h 1735667"/>
              <a:gd name="csX31" fmla="*/ 4125831 w 7263142"/>
              <a:gd name="csY31" fmla="*/ 859023 h 1735667"/>
              <a:gd name="csX32" fmla="*/ 4017153 w 7263142"/>
              <a:gd name="csY32" fmla="*/ 748793 h 1735667"/>
              <a:gd name="csX33" fmla="*/ 3908087 w 7263142"/>
              <a:gd name="csY33" fmla="*/ 709059 h 1735667"/>
              <a:gd name="csX34" fmla="*/ 3799731 w 7263142"/>
              <a:gd name="csY34" fmla="*/ 749603 h 1735667"/>
              <a:gd name="csX35" fmla="*/ 3692821 w 7263142"/>
              <a:gd name="csY35" fmla="*/ 857890 h 1735667"/>
              <a:gd name="csX36" fmla="*/ 3582359 w 7263142"/>
              <a:gd name="csY36" fmla="*/ 1026411 h 1735667"/>
              <a:gd name="csX37" fmla="*/ 3475563 w 7263142"/>
              <a:gd name="csY37" fmla="*/ 1222807 h 1735667"/>
              <a:gd name="csX38" fmla="*/ 3474845 w 7263142"/>
              <a:gd name="csY38" fmla="*/ 1221794 h 1735667"/>
              <a:gd name="csX39" fmla="*/ 3474312 w 7263142"/>
              <a:gd name="csY39" fmla="*/ 1223703 h 1735667"/>
              <a:gd name="csX40" fmla="*/ 3366517 w 7263142"/>
              <a:gd name="csY40" fmla="*/ 1416186 h 1735667"/>
              <a:gd name="csX41" fmla="*/ 3256681 w 7263142"/>
              <a:gd name="csY41" fmla="*/ 1585276 h 1735667"/>
              <a:gd name="csX42" fmla="*/ 3148647 w 7263142"/>
              <a:gd name="csY42" fmla="*/ 1695553 h 1735667"/>
              <a:gd name="csX43" fmla="*/ 3039238 w 7263142"/>
              <a:gd name="csY43" fmla="*/ 1735667 h 1735667"/>
              <a:gd name="csX44" fmla="*/ 2931225 w 7263142"/>
              <a:gd name="csY44" fmla="*/ 1695579 h 1735667"/>
              <a:gd name="csX45" fmla="*/ 2817626 w 7263142"/>
              <a:gd name="csY45" fmla="*/ 1579216 h 1735667"/>
              <a:gd name="csX46" fmla="*/ 2713050 w 7263142"/>
              <a:gd name="csY46" fmla="*/ 1419447 h 1735667"/>
              <a:gd name="csX47" fmla="*/ 2605382 w 7263142"/>
              <a:gd name="csY47" fmla="*/ 1221970 h 1735667"/>
              <a:gd name="csX48" fmla="*/ 2496273 w 7263142"/>
              <a:gd name="csY48" fmla="*/ 1024950 h 1735667"/>
              <a:gd name="csX49" fmla="*/ 2387873 w 7263142"/>
              <a:gd name="csY49" fmla="*/ 859022 h 1735667"/>
              <a:gd name="csX50" fmla="*/ 2279196 w 7263142"/>
              <a:gd name="csY50" fmla="*/ 748792 h 1735667"/>
              <a:gd name="csX51" fmla="*/ 2170130 w 7263142"/>
              <a:gd name="csY51" fmla="*/ 709058 h 1735667"/>
              <a:gd name="csX52" fmla="*/ 2061774 w 7263142"/>
              <a:gd name="csY52" fmla="*/ 749602 h 1735667"/>
              <a:gd name="csX53" fmla="*/ 1954864 w 7263142"/>
              <a:gd name="csY53" fmla="*/ 857890 h 1735667"/>
              <a:gd name="csX54" fmla="*/ 1844401 w 7263142"/>
              <a:gd name="csY54" fmla="*/ 1026411 h 1735667"/>
              <a:gd name="csX55" fmla="*/ 1737606 w 7263142"/>
              <a:gd name="csY55" fmla="*/ 1222806 h 1735667"/>
              <a:gd name="csX56" fmla="*/ 1737598 w 7263142"/>
              <a:gd name="csY56" fmla="*/ 1221389 h 1735667"/>
              <a:gd name="csX57" fmla="*/ 1736708 w 7263142"/>
              <a:gd name="csY57" fmla="*/ 1223703 h 1735667"/>
              <a:gd name="csX58" fmla="*/ 1628912 w 7263142"/>
              <a:gd name="csY58" fmla="*/ 1416186 h 1735667"/>
              <a:gd name="csX59" fmla="*/ 1519076 w 7263142"/>
              <a:gd name="csY59" fmla="*/ 1585277 h 1735667"/>
              <a:gd name="csX60" fmla="*/ 1411042 w 7263142"/>
              <a:gd name="csY60" fmla="*/ 1695554 h 1735667"/>
              <a:gd name="csX61" fmla="*/ 1301633 w 7263142"/>
              <a:gd name="csY61" fmla="*/ 1735667 h 1735667"/>
              <a:gd name="csX62" fmla="*/ 1193620 w 7263142"/>
              <a:gd name="csY62" fmla="*/ 1695579 h 1735667"/>
              <a:gd name="csX63" fmla="*/ 1080021 w 7263142"/>
              <a:gd name="csY63" fmla="*/ 1579217 h 1735667"/>
              <a:gd name="csX64" fmla="*/ 975446 w 7263142"/>
              <a:gd name="csY64" fmla="*/ 1419447 h 1735667"/>
              <a:gd name="csX65" fmla="*/ 867777 w 7263142"/>
              <a:gd name="csY65" fmla="*/ 1221971 h 1735667"/>
              <a:gd name="csX66" fmla="*/ 758669 w 7263142"/>
              <a:gd name="csY66" fmla="*/ 1024950 h 1735667"/>
              <a:gd name="csX67" fmla="*/ 650269 w 7263142"/>
              <a:gd name="csY67" fmla="*/ 859023 h 1735667"/>
              <a:gd name="csX68" fmla="*/ 541591 w 7263142"/>
              <a:gd name="csY68" fmla="*/ 748793 h 1735667"/>
              <a:gd name="csX69" fmla="*/ 432525 w 7263142"/>
              <a:gd name="csY69" fmla="*/ 709059 h 1735667"/>
              <a:gd name="csX70" fmla="*/ 324169 w 7263142"/>
              <a:gd name="csY70" fmla="*/ 749603 h 1735667"/>
              <a:gd name="csX71" fmla="*/ 217259 w 7263142"/>
              <a:gd name="csY71" fmla="*/ 857890 h 1735667"/>
              <a:gd name="csX72" fmla="*/ 106797 w 7263142"/>
              <a:gd name="csY72" fmla="*/ 1026411 h 1735667"/>
              <a:gd name="csX73" fmla="*/ 1 w 7263142"/>
              <a:gd name="csY73" fmla="*/ 1222807 h 1735667"/>
              <a:gd name="csX0" fmla="*/ 3207606 w 7263140"/>
              <a:gd name="csY0" fmla="*/ 0 h 1735667"/>
              <a:gd name="csX1" fmla="*/ 7263140 w 7263140"/>
              <a:gd name="csY1" fmla="*/ 101601 h 1735667"/>
              <a:gd name="csX2" fmla="*/ 6949872 w 7263140"/>
              <a:gd name="csY2" fmla="*/ 1223703 h 1735667"/>
              <a:gd name="csX3" fmla="*/ 6842077 w 7263140"/>
              <a:gd name="csY3" fmla="*/ 1416186 h 1735667"/>
              <a:gd name="csX4" fmla="*/ 6732241 w 7263140"/>
              <a:gd name="csY4" fmla="*/ 1585276 h 1735667"/>
              <a:gd name="csX5" fmla="*/ 6624206 w 7263140"/>
              <a:gd name="csY5" fmla="*/ 1695553 h 1735667"/>
              <a:gd name="csX6" fmla="*/ 6514797 w 7263140"/>
              <a:gd name="csY6" fmla="*/ 1735667 h 1735667"/>
              <a:gd name="csX7" fmla="*/ 6406785 w 7263140"/>
              <a:gd name="csY7" fmla="*/ 1695579 h 1735667"/>
              <a:gd name="csX8" fmla="*/ 6293186 w 7263140"/>
              <a:gd name="csY8" fmla="*/ 1579216 h 1735667"/>
              <a:gd name="csX9" fmla="*/ 6188610 w 7263140"/>
              <a:gd name="csY9" fmla="*/ 1419447 h 1735667"/>
              <a:gd name="csX10" fmla="*/ 6080942 w 7263140"/>
              <a:gd name="csY10" fmla="*/ 1221970 h 1735667"/>
              <a:gd name="csX11" fmla="*/ 5971833 w 7263140"/>
              <a:gd name="csY11" fmla="*/ 1024950 h 1735667"/>
              <a:gd name="csX12" fmla="*/ 5863433 w 7263140"/>
              <a:gd name="csY12" fmla="*/ 859022 h 1735667"/>
              <a:gd name="csX13" fmla="*/ 5754755 w 7263140"/>
              <a:gd name="csY13" fmla="*/ 748792 h 1735667"/>
              <a:gd name="csX14" fmla="*/ 5645690 w 7263140"/>
              <a:gd name="csY14" fmla="*/ 709058 h 1735667"/>
              <a:gd name="csX15" fmla="*/ 5537334 w 7263140"/>
              <a:gd name="csY15" fmla="*/ 749602 h 1735667"/>
              <a:gd name="csX16" fmla="*/ 5430423 w 7263140"/>
              <a:gd name="csY16" fmla="*/ 857890 h 1735667"/>
              <a:gd name="csX17" fmla="*/ 5319961 w 7263140"/>
              <a:gd name="csY17" fmla="*/ 1026411 h 1735667"/>
              <a:gd name="csX18" fmla="*/ 5213166 w 7263140"/>
              <a:gd name="csY18" fmla="*/ 1222806 h 1735667"/>
              <a:gd name="csX19" fmla="*/ 5213158 w 7263140"/>
              <a:gd name="csY19" fmla="*/ 1221389 h 1735667"/>
              <a:gd name="csX20" fmla="*/ 5212268 w 7263140"/>
              <a:gd name="csY20" fmla="*/ 1223703 h 1735667"/>
              <a:gd name="csX21" fmla="*/ 5104472 w 7263140"/>
              <a:gd name="csY21" fmla="*/ 1416186 h 1735667"/>
              <a:gd name="csX22" fmla="*/ 4994636 w 7263140"/>
              <a:gd name="csY22" fmla="*/ 1585277 h 1735667"/>
              <a:gd name="csX23" fmla="*/ 4886602 w 7263140"/>
              <a:gd name="csY23" fmla="*/ 1695554 h 1735667"/>
              <a:gd name="csX24" fmla="*/ 4777193 w 7263140"/>
              <a:gd name="csY24" fmla="*/ 1735667 h 1735667"/>
              <a:gd name="csX25" fmla="*/ 4669180 w 7263140"/>
              <a:gd name="csY25" fmla="*/ 1695579 h 1735667"/>
              <a:gd name="csX26" fmla="*/ 4555581 w 7263140"/>
              <a:gd name="csY26" fmla="*/ 1579217 h 1735667"/>
              <a:gd name="csX27" fmla="*/ 4451006 w 7263140"/>
              <a:gd name="csY27" fmla="*/ 1419447 h 1735667"/>
              <a:gd name="csX28" fmla="*/ 4343337 w 7263140"/>
              <a:gd name="csY28" fmla="*/ 1221971 h 1735667"/>
              <a:gd name="csX29" fmla="*/ 4234229 w 7263140"/>
              <a:gd name="csY29" fmla="*/ 1024950 h 1735667"/>
              <a:gd name="csX30" fmla="*/ 4125829 w 7263140"/>
              <a:gd name="csY30" fmla="*/ 859023 h 1735667"/>
              <a:gd name="csX31" fmla="*/ 4017151 w 7263140"/>
              <a:gd name="csY31" fmla="*/ 748793 h 1735667"/>
              <a:gd name="csX32" fmla="*/ 3908085 w 7263140"/>
              <a:gd name="csY32" fmla="*/ 709059 h 1735667"/>
              <a:gd name="csX33" fmla="*/ 3799729 w 7263140"/>
              <a:gd name="csY33" fmla="*/ 749603 h 1735667"/>
              <a:gd name="csX34" fmla="*/ 3692819 w 7263140"/>
              <a:gd name="csY34" fmla="*/ 857890 h 1735667"/>
              <a:gd name="csX35" fmla="*/ 3582357 w 7263140"/>
              <a:gd name="csY35" fmla="*/ 1026411 h 1735667"/>
              <a:gd name="csX36" fmla="*/ 3475561 w 7263140"/>
              <a:gd name="csY36" fmla="*/ 1222807 h 1735667"/>
              <a:gd name="csX37" fmla="*/ 3474843 w 7263140"/>
              <a:gd name="csY37" fmla="*/ 1221794 h 1735667"/>
              <a:gd name="csX38" fmla="*/ 3474310 w 7263140"/>
              <a:gd name="csY38" fmla="*/ 1223703 h 1735667"/>
              <a:gd name="csX39" fmla="*/ 3366515 w 7263140"/>
              <a:gd name="csY39" fmla="*/ 1416186 h 1735667"/>
              <a:gd name="csX40" fmla="*/ 3256679 w 7263140"/>
              <a:gd name="csY40" fmla="*/ 1585276 h 1735667"/>
              <a:gd name="csX41" fmla="*/ 3148645 w 7263140"/>
              <a:gd name="csY41" fmla="*/ 1695553 h 1735667"/>
              <a:gd name="csX42" fmla="*/ 3039236 w 7263140"/>
              <a:gd name="csY42" fmla="*/ 1735667 h 1735667"/>
              <a:gd name="csX43" fmla="*/ 2931223 w 7263140"/>
              <a:gd name="csY43" fmla="*/ 1695579 h 1735667"/>
              <a:gd name="csX44" fmla="*/ 2817624 w 7263140"/>
              <a:gd name="csY44" fmla="*/ 1579216 h 1735667"/>
              <a:gd name="csX45" fmla="*/ 2713048 w 7263140"/>
              <a:gd name="csY45" fmla="*/ 1419447 h 1735667"/>
              <a:gd name="csX46" fmla="*/ 2605380 w 7263140"/>
              <a:gd name="csY46" fmla="*/ 1221970 h 1735667"/>
              <a:gd name="csX47" fmla="*/ 2496271 w 7263140"/>
              <a:gd name="csY47" fmla="*/ 1024950 h 1735667"/>
              <a:gd name="csX48" fmla="*/ 2387871 w 7263140"/>
              <a:gd name="csY48" fmla="*/ 859022 h 1735667"/>
              <a:gd name="csX49" fmla="*/ 2279194 w 7263140"/>
              <a:gd name="csY49" fmla="*/ 748792 h 1735667"/>
              <a:gd name="csX50" fmla="*/ 2170128 w 7263140"/>
              <a:gd name="csY50" fmla="*/ 709058 h 1735667"/>
              <a:gd name="csX51" fmla="*/ 2061772 w 7263140"/>
              <a:gd name="csY51" fmla="*/ 749602 h 1735667"/>
              <a:gd name="csX52" fmla="*/ 1954862 w 7263140"/>
              <a:gd name="csY52" fmla="*/ 857890 h 1735667"/>
              <a:gd name="csX53" fmla="*/ 1844399 w 7263140"/>
              <a:gd name="csY53" fmla="*/ 1026411 h 1735667"/>
              <a:gd name="csX54" fmla="*/ 1737604 w 7263140"/>
              <a:gd name="csY54" fmla="*/ 1222806 h 1735667"/>
              <a:gd name="csX55" fmla="*/ 1737596 w 7263140"/>
              <a:gd name="csY55" fmla="*/ 1221389 h 1735667"/>
              <a:gd name="csX56" fmla="*/ 1736706 w 7263140"/>
              <a:gd name="csY56" fmla="*/ 1223703 h 1735667"/>
              <a:gd name="csX57" fmla="*/ 1628910 w 7263140"/>
              <a:gd name="csY57" fmla="*/ 1416186 h 1735667"/>
              <a:gd name="csX58" fmla="*/ 1519074 w 7263140"/>
              <a:gd name="csY58" fmla="*/ 1585277 h 1735667"/>
              <a:gd name="csX59" fmla="*/ 1411040 w 7263140"/>
              <a:gd name="csY59" fmla="*/ 1695554 h 1735667"/>
              <a:gd name="csX60" fmla="*/ 1301631 w 7263140"/>
              <a:gd name="csY60" fmla="*/ 1735667 h 1735667"/>
              <a:gd name="csX61" fmla="*/ 1193618 w 7263140"/>
              <a:gd name="csY61" fmla="*/ 1695579 h 1735667"/>
              <a:gd name="csX62" fmla="*/ 1080019 w 7263140"/>
              <a:gd name="csY62" fmla="*/ 1579217 h 1735667"/>
              <a:gd name="csX63" fmla="*/ 975444 w 7263140"/>
              <a:gd name="csY63" fmla="*/ 1419447 h 1735667"/>
              <a:gd name="csX64" fmla="*/ 867775 w 7263140"/>
              <a:gd name="csY64" fmla="*/ 1221971 h 1735667"/>
              <a:gd name="csX65" fmla="*/ 758667 w 7263140"/>
              <a:gd name="csY65" fmla="*/ 1024950 h 1735667"/>
              <a:gd name="csX66" fmla="*/ 650267 w 7263140"/>
              <a:gd name="csY66" fmla="*/ 859023 h 1735667"/>
              <a:gd name="csX67" fmla="*/ 541589 w 7263140"/>
              <a:gd name="csY67" fmla="*/ 748793 h 1735667"/>
              <a:gd name="csX68" fmla="*/ 432523 w 7263140"/>
              <a:gd name="csY68" fmla="*/ 709059 h 1735667"/>
              <a:gd name="csX69" fmla="*/ 324167 w 7263140"/>
              <a:gd name="csY69" fmla="*/ 749603 h 1735667"/>
              <a:gd name="csX70" fmla="*/ 217257 w 7263140"/>
              <a:gd name="csY70" fmla="*/ 857890 h 1735667"/>
              <a:gd name="csX71" fmla="*/ 106795 w 7263140"/>
              <a:gd name="csY71" fmla="*/ 1026411 h 1735667"/>
              <a:gd name="csX72" fmla="*/ -1 w 7263140"/>
              <a:gd name="csY72" fmla="*/ 1222807 h 1735667"/>
              <a:gd name="csX0" fmla="*/ 7263142 w 7263142"/>
              <a:gd name="csY0" fmla="*/ 1 h 1634067"/>
              <a:gd name="csX1" fmla="*/ 6949874 w 7263142"/>
              <a:gd name="csY1" fmla="*/ 1122103 h 1634067"/>
              <a:gd name="csX2" fmla="*/ 6842079 w 7263142"/>
              <a:gd name="csY2" fmla="*/ 1314586 h 1634067"/>
              <a:gd name="csX3" fmla="*/ 6732243 w 7263142"/>
              <a:gd name="csY3" fmla="*/ 1483676 h 1634067"/>
              <a:gd name="csX4" fmla="*/ 6624208 w 7263142"/>
              <a:gd name="csY4" fmla="*/ 1593953 h 1634067"/>
              <a:gd name="csX5" fmla="*/ 6514799 w 7263142"/>
              <a:gd name="csY5" fmla="*/ 1634067 h 1634067"/>
              <a:gd name="csX6" fmla="*/ 6406787 w 7263142"/>
              <a:gd name="csY6" fmla="*/ 1593979 h 1634067"/>
              <a:gd name="csX7" fmla="*/ 6293188 w 7263142"/>
              <a:gd name="csY7" fmla="*/ 1477616 h 1634067"/>
              <a:gd name="csX8" fmla="*/ 6188612 w 7263142"/>
              <a:gd name="csY8" fmla="*/ 1317847 h 1634067"/>
              <a:gd name="csX9" fmla="*/ 6080944 w 7263142"/>
              <a:gd name="csY9" fmla="*/ 1120370 h 1634067"/>
              <a:gd name="csX10" fmla="*/ 5971835 w 7263142"/>
              <a:gd name="csY10" fmla="*/ 923350 h 1634067"/>
              <a:gd name="csX11" fmla="*/ 5863435 w 7263142"/>
              <a:gd name="csY11" fmla="*/ 757422 h 1634067"/>
              <a:gd name="csX12" fmla="*/ 5754757 w 7263142"/>
              <a:gd name="csY12" fmla="*/ 647192 h 1634067"/>
              <a:gd name="csX13" fmla="*/ 5645692 w 7263142"/>
              <a:gd name="csY13" fmla="*/ 607458 h 1634067"/>
              <a:gd name="csX14" fmla="*/ 5537336 w 7263142"/>
              <a:gd name="csY14" fmla="*/ 648002 h 1634067"/>
              <a:gd name="csX15" fmla="*/ 5430425 w 7263142"/>
              <a:gd name="csY15" fmla="*/ 756290 h 1634067"/>
              <a:gd name="csX16" fmla="*/ 5319963 w 7263142"/>
              <a:gd name="csY16" fmla="*/ 924811 h 1634067"/>
              <a:gd name="csX17" fmla="*/ 5213168 w 7263142"/>
              <a:gd name="csY17" fmla="*/ 1121206 h 1634067"/>
              <a:gd name="csX18" fmla="*/ 5213160 w 7263142"/>
              <a:gd name="csY18" fmla="*/ 1119789 h 1634067"/>
              <a:gd name="csX19" fmla="*/ 5212270 w 7263142"/>
              <a:gd name="csY19" fmla="*/ 1122103 h 1634067"/>
              <a:gd name="csX20" fmla="*/ 5104474 w 7263142"/>
              <a:gd name="csY20" fmla="*/ 1314586 h 1634067"/>
              <a:gd name="csX21" fmla="*/ 4994638 w 7263142"/>
              <a:gd name="csY21" fmla="*/ 1483677 h 1634067"/>
              <a:gd name="csX22" fmla="*/ 4886604 w 7263142"/>
              <a:gd name="csY22" fmla="*/ 1593954 h 1634067"/>
              <a:gd name="csX23" fmla="*/ 4777195 w 7263142"/>
              <a:gd name="csY23" fmla="*/ 1634067 h 1634067"/>
              <a:gd name="csX24" fmla="*/ 4669182 w 7263142"/>
              <a:gd name="csY24" fmla="*/ 1593979 h 1634067"/>
              <a:gd name="csX25" fmla="*/ 4555583 w 7263142"/>
              <a:gd name="csY25" fmla="*/ 1477617 h 1634067"/>
              <a:gd name="csX26" fmla="*/ 4451008 w 7263142"/>
              <a:gd name="csY26" fmla="*/ 1317847 h 1634067"/>
              <a:gd name="csX27" fmla="*/ 4343339 w 7263142"/>
              <a:gd name="csY27" fmla="*/ 1120371 h 1634067"/>
              <a:gd name="csX28" fmla="*/ 4234231 w 7263142"/>
              <a:gd name="csY28" fmla="*/ 923350 h 1634067"/>
              <a:gd name="csX29" fmla="*/ 4125831 w 7263142"/>
              <a:gd name="csY29" fmla="*/ 757423 h 1634067"/>
              <a:gd name="csX30" fmla="*/ 4017153 w 7263142"/>
              <a:gd name="csY30" fmla="*/ 647193 h 1634067"/>
              <a:gd name="csX31" fmla="*/ 3908087 w 7263142"/>
              <a:gd name="csY31" fmla="*/ 607459 h 1634067"/>
              <a:gd name="csX32" fmla="*/ 3799731 w 7263142"/>
              <a:gd name="csY32" fmla="*/ 648003 h 1634067"/>
              <a:gd name="csX33" fmla="*/ 3692821 w 7263142"/>
              <a:gd name="csY33" fmla="*/ 756290 h 1634067"/>
              <a:gd name="csX34" fmla="*/ 3582359 w 7263142"/>
              <a:gd name="csY34" fmla="*/ 924811 h 1634067"/>
              <a:gd name="csX35" fmla="*/ 3475563 w 7263142"/>
              <a:gd name="csY35" fmla="*/ 1121207 h 1634067"/>
              <a:gd name="csX36" fmla="*/ 3474845 w 7263142"/>
              <a:gd name="csY36" fmla="*/ 1120194 h 1634067"/>
              <a:gd name="csX37" fmla="*/ 3474312 w 7263142"/>
              <a:gd name="csY37" fmla="*/ 1122103 h 1634067"/>
              <a:gd name="csX38" fmla="*/ 3366517 w 7263142"/>
              <a:gd name="csY38" fmla="*/ 1314586 h 1634067"/>
              <a:gd name="csX39" fmla="*/ 3256681 w 7263142"/>
              <a:gd name="csY39" fmla="*/ 1483676 h 1634067"/>
              <a:gd name="csX40" fmla="*/ 3148647 w 7263142"/>
              <a:gd name="csY40" fmla="*/ 1593953 h 1634067"/>
              <a:gd name="csX41" fmla="*/ 3039238 w 7263142"/>
              <a:gd name="csY41" fmla="*/ 1634067 h 1634067"/>
              <a:gd name="csX42" fmla="*/ 2931225 w 7263142"/>
              <a:gd name="csY42" fmla="*/ 1593979 h 1634067"/>
              <a:gd name="csX43" fmla="*/ 2817626 w 7263142"/>
              <a:gd name="csY43" fmla="*/ 1477616 h 1634067"/>
              <a:gd name="csX44" fmla="*/ 2713050 w 7263142"/>
              <a:gd name="csY44" fmla="*/ 1317847 h 1634067"/>
              <a:gd name="csX45" fmla="*/ 2605382 w 7263142"/>
              <a:gd name="csY45" fmla="*/ 1120370 h 1634067"/>
              <a:gd name="csX46" fmla="*/ 2496273 w 7263142"/>
              <a:gd name="csY46" fmla="*/ 923350 h 1634067"/>
              <a:gd name="csX47" fmla="*/ 2387873 w 7263142"/>
              <a:gd name="csY47" fmla="*/ 757422 h 1634067"/>
              <a:gd name="csX48" fmla="*/ 2279196 w 7263142"/>
              <a:gd name="csY48" fmla="*/ 647192 h 1634067"/>
              <a:gd name="csX49" fmla="*/ 2170130 w 7263142"/>
              <a:gd name="csY49" fmla="*/ 607458 h 1634067"/>
              <a:gd name="csX50" fmla="*/ 2061774 w 7263142"/>
              <a:gd name="csY50" fmla="*/ 648002 h 1634067"/>
              <a:gd name="csX51" fmla="*/ 1954864 w 7263142"/>
              <a:gd name="csY51" fmla="*/ 756290 h 1634067"/>
              <a:gd name="csX52" fmla="*/ 1844401 w 7263142"/>
              <a:gd name="csY52" fmla="*/ 924811 h 1634067"/>
              <a:gd name="csX53" fmla="*/ 1737606 w 7263142"/>
              <a:gd name="csY53" fmla="*/ 1121206 h 1634067"/>
              <a:gd name="csX54" fmla="*/ 1737598 w 7263142"/>
              <a:gd name="csY54" fmla="*/ 1119789 h 1634067"/>
              <a:gd name="csX55" fmla="*/ 1736708 w 7263142"/>
              <a:gd name="csY55" fmla="*/ 1122103 h 1634067"/>
              <a:gd name="csX56" fmla="*/ 1628912 w 7263142"/>
              <a:gd name="csY56" fmla="*/ 1314586 h 1634067"/>
              <a:gd name="csX57" fmla="*/ 1519076 w 7263142"/>
              <a:gd name="csY57" fmla="*/ 1483677 h 1634067"/>
              <a:gd name="csX58" fmla="*/ 1411042 w 7263142"/>
              <a:gd name="csY58" fmla="*/ 1593954 h 1634067"/>
              <a:gd name="csX59" fmla="*/ 1301633 w 7263142"/>
              <a:gd name="csY59" fmla="*/ 1634067 h 1634067"/>
              <a:gd name="csX60" fmla="*/ 1193620 w 7263142"/>
              <a:gd name="csY60" fmla="*/ 1593979 h 1634067"/>
              <a:gd name="csX61" fmla="*/ 1080021 w 7263142"/>
              <a:gd name="csY61" fmla="*/ 1477617 h 1634067"/>
              <a:gd name="csX62" fmla="*/ 975446 w 7263142"/>
              <a:gd name="csY62" fmla="*/ 1317847 h 1634067"/>
              <a:gd name="csX63" fmla="*/ 867777 w 7263142"/>
              <a:gd name="csY63" fmla="*/ 1120371 h 1634067"/>
              <a:gd name="csX64" fmla="*/ 758669 w 7263142"/>
              <a:gd name="csY64" fmla="*/ 923350 h 1634067"/>
              <a:gd name="csX65" fmla="*/ 650269 w 7263142"/>
              <a:gd name="csY65" fmla="*/ 757423 h 1634067"/>
              <a:gd name="csX66" fmla="*/ 541591 w 7263142"/>
              <a:gd name="csY66" fmla="*/ 647193 h 1634067"/>
              <a:gd name="csX67" fmla="*/ 432525 w 7263142"/>
              <a:gd name="csY67" fmla="*/ 607459 h 1634067"/>
              <a:gd name="csX68" fmla="*/ 324169 w 7263142"/>
              <a:gd name="csY68" fmla="*/ 648003 h 1634067"/>
              <a:gd name="csX69" fmla="*/ 217259 w 7263142"/>
              <a:gd name="csY69" fmla="*/ 756290 h 1634067"/>
              <a:gd name="csX70" fmla="*/ 106797 w 7263142"/>
              <a:gd name="csY70" fmla="*/ 924811 h 1634067"/>
              <a:gd name="csX71" fmla="*/ 1 w 7263142"/>
              <a:gd name="csY71" fmla="*/ 1121207 h 1634067"/>
              <a:gd name="csX0" fmla="*/ 6949872 w 6949872"/>
              <a:gd name="csY0" fmla="*/ 514647 h 1026611"/>
              <a:gd name="csX1" fmla="*/ 6842077 w 6949872"/>
              <a:gd name="csY1" fmla="*/ 707130 h 1026611"/>
              <a:gd name="csX2" fmla="*/ 6732241 w 6949872"/>
              <a:gd name="csY2" fmla="*/ 876220 h 1026611"/>
              <a:gd name="csX3" fmla="*/ 6624206 w 6949872"/>
              <a:gd name="csY3" fmla="*/ 986497 h 1026611"/>
              <a:gd name="csX4" fmla="*/ 6514797 w 6949872"/>
              <a:gd name="csY4" fmla="*/ 1026611 h 1026611"/>
              <a:gd name="csX5" fmla="*/ 6406785 w 6949872"/>
              <a:gd name="csY5" fmla="*/ 986523 h 1026611"/>
              <a:gd name="csX6" fmla="*/ 6293186 w 6949872"/>
              <a:gd name="csY6" fmla="*/ 870160 h 1026611"/>
              <a:gd name="csX7" fmla="*/ 6188610 w 6949872"/>
              <a:gd name="csY7" fmla="*/ 710391 h 1026611"/>
              <a:gd name="csX8" fmla="*/ 6080942 w 6949872"/>
              <a:gd name="csY8" fmla="*/ 512914 h 1026611"/>
              <a:gd name="csX9" fmla="*/ 5971833 w 6949872"/>
              <a:gd name="csY9" fmla="*/ 315894 h 1026611"/>
              <a:gd name="csX10" fmla="*/ 5863433 w 6949872"/>
              <a:gd name="csY10" fmla="*/ 149966 h 1026611"/>
              <a:gd name="csX11" fmla="*/ 5754755 w 6949872"/>
              <a:gd name="csY11" fmla="*/ 39736 h 1026611"/>
              <a:gd name="csX12" fmla="*/ 5645690 w 6949872"/>
              <a:gd name="csY12" fmla="*/ 2 h 1026611"/>
              <a:gd name="csX13" fmla="*/ 5537334 w 6949872"/>
              <a:gd name="csY13" fmla="*/ 40546 h 1026611"/>
              <a:gd name="csX14" fmla="*/ 5430423 w 6949872"/>
              <a:gd name="csY14" fmla="*/ 148834 h 1026611"/>
              <a:gd name="csX15" fmla="*/ 5319961 w 6949872"/>
              <a:gd name="csY15" fmla="*/ 317355 h 1026611"/>
              <a:gd name="csX16" fmla="*/ 5213166 w 6949872"/>
              <a:gd name="csY16" fmla="*/ 513750 h 1026611"/>
              <a:gd name="csX17" fmla="*/ 5213158 w 6949872"/>
              <a:gd name="csY17" fmla="*/ 512333 h 1026611"/>
              <a:gd name="csX18" fmla="*/ 5212268 w 6949872"/>
              <a:gd name="csY18" fmla="*/ 514647 h 1026611"/>
              <a:gd name="csX19" fmla="*/ 5104472 w 6949872"/>
              <a:gd name="csY19" fmla="*/ 707130 h 1026611"/>
              <a:gd name="csX20" fmla="*/ 4994636 w 6949872"/>
              <a:gd name="csY20" fmla="*/ 876221 h 1026611"/>
              <a:gd name="csX21" fmla="*/ 4886602 w 6949872"/>
              <a:gd name="csY21" fmla="*/ 986498 h 1026611"/>
              <a:gd name="csX22" fmla="*/ 4777193 w 6949872"/>
              <a:gd name="csY22" fmla="*/ 1026611 h 1026611"/>
              <a:gd name="csX23" fmla="*/ 4669180 w 6949872"/>
              <a:gd name="csY23" fmla="*/ 986523 h 1026611"/>
              <a:gd name="csX24" fmla="*/ 4555581 w 6949872"/>
              <a:gd name="csY24" fmla="*/ 870161 h 1026611"/>
              <a:gd name="csX25" fmla="*/ 4451006 w 6949872"/>
              <a:gd name="csY25" fmla="*/ 710391 h 1026611"/>
              <a:gd name="csX26" fmla="*/ 4343337 w 6949872"/>
              <a:gd name="csY26" fmla="*/ 512915 h 1026611"/>
              <a:gd name="csX27" fmla="*/ 4234229 w 6949872"/>
              <a:gd name="csY27" fmla="*/ 315894 h 1026611"/>
              <a:gd name="csX28" fmla="*/ 4125829 w 6949872"/>
              <a:gd name="csY28" fmla="*/ 149967 h 1026611"/>
              <a:gd name="csX29" fmla="*/ 4017151 w 6949872"/>
              <a:gd name="csY29" fmla="*/ 39737 h 1026611"/>
              <a:gd name="csX30" fmla="*/ 3908085 w 6949872"/>
              <a:gd name="csY30" fmla="*/ 3 h 1026611"/>
              <a:gd name="csX31" fmla="*/ 3799729 w 6949872"/>
              <a:gd name="csY31" fmla="*/ 40547 h 1026611"/>
              <a:gd name="csX32" fmla="*/ 3692819 w 6949872"/>
              <a:gd name="csY32" fmla="*/ 148834 h 1026611"/>
              <a:gd name="csX33" fmla="*/ 3582357 w 6949872"/>
              <a:gd name="csY33" fmla="*/ 317355 h 1026611"/>
              <a:gd name="csX34" fmla="*/ 3475561 w 6949872"/>
              <a:gd name="csY34" fmla="*/ 513751 h 1026611"/>
              <a:gd name="csX35" fmla="*/ 3474843 w 6949872"/>
              <a:gd name="csY35" fmla="*/ 512738 h 1026611"/>
              <a:gd name="csX36" fmla="*/ 3474310 w 6949872"/>
              <a:gd name="csY36" fmla="*/ 514647 h 1026611"/>
              <a:gd name="csX37" fmla="*/ 3366515 w 6949872"/>
              <a:gd name="csY37" fmla="*/ 707130 h 1026611"/>
              <a:gd name="csX38" fmla="*/ 3256679 w 6949872"/>
              <a:gd name="csY38" fmla="*/ 876220 h 1026611"/>
              <a:gd name="csX39" fmla="*/ 3148645 w 6949872"/>
              <a:gd name="csY39" fmla="*/ 986497 h 1026611"/>
              <a:gd name="csX40" fmla="*/ 3039236 w 6949872"/>
              <a:gd name="csY40" fmla="*/ 1026611 h 1026611"/>
              <a:gd name="csX41" fmla="*/ 2931223 w 6949872"/>
              <a:gd name="csY41" fmla="*/ 986523 h 1026611"/>
              <a:gd name="csX42" fmla="*/ 2817624 w 6949872"/>
              <a:gd name="csY42" fmla="*/ 870160 h 1026611"/>
              <a:gd name="csX43" fmla="*/ 2713048 w 6949872"/>
              <a:gd name="csY43" fmla="*/ 710391 h 1026611"/>
              <a:gd name="csX44" fmla="*/ 2605380 w 6949872"/>
              <a:gd name="csY44" fmla="*/ 512914 h 1026611"/>
              <a:gd name="csX45" fmla="*/ 2496271 w 6949872"/>
              <a:gd name="csY45" fmla="*/ 315894 h 1026611"/>
              <a:gd name="csX46" fmla="*/ 2387871 w 6949872"/>
              <a:gd name="csY46" fmla="*/ 149966 h 1026611"/>
              <a:gd name="csX47" fmla="*/ 2279194 w 6949872"/>
              <a:gd name="csY47" fmla="*/ 39736 h 1026611"/>
              <a:gd name="csX48" fmla="*/ 2170128 w 6949872"/>
              <a:gd name="csY48" fmla="*/ 2 h 1026611"/>
              <a:gd name="csX49" fmla="*/ 2061772 w 6949872"/>
              <a:gd name="csY49" fmla="*/ 40546 h 1026611"/>
              <a:gd name="csX50" fmla="*/ 1954862 w 6949872"/>
              <a:gd name="csY50" fmla="*/ 148834 h 1026611"/>
              <a:gd name="csX51" fmla="*/ 1844399 w 6949872"/>
              <a:gd name="csY51" fmla="*/ 317355 h 1026611"/>
              <a:gd name="csX52" fmla="*/ 1737604 w 6949872"/>
              <a:gd name="csY52" fmla="*/ 513750 h 1026611"/>
              <a:gd name="csX53" fmla="*/ 1737596 w 6949872"/>
              <a:gd name="csY53" fmla="*/ 512333 h 1026611"/>
              <a:gd name="csX54" fmla="*/ 1736706 w 6949872"/>
              <a:gd name="csY54" fmla="*/ 514647 h 1026611"/>
              <a:gd name="csX55" fmla="*/ 1628910 w 6949872"/>
              <a:gd name="csY55" fmla="*/ 707130 h 1026611"/>
              <a:gd name="csX56" fmla="*/ 1519074 w 6949872"/>
              <a:gd name="csY56" fmla="*/ 876221 h 1026611"/>
              <a:gd name="csX57" fmla="*/ 1411040 w 6949872"/>
              <a:gd name="csY57" fmla="*/ 986498 h 1026611"/>
              <a:gd name="csX58" fmla="*/ 1301631 w 6949872"/>
              <a:gd name="csY58" fmla="*/ 1026611 h 1026611"/>
              <a:gd name="csX59" fmla="*/ 1193618 w 6949872"/>
              <a:gd name="csY59" fmla="*/ 986523 h 1026611"/>
              <a:gd name="csX60" fmla="*/ 1080019 w 6949872"/>
              <a:gd name="csY60" fmla="*/ 870161 h 1026611"/>
              <a:gd name="csX61" fmla="*/ 975444 w 6949872"/>
              <a:gd name="csY61" fmla="*/ 710391 h 1026611"/>
              <a:gd name="csX62" fmla="*/ 867775 w 6949872"/>
              <a:gd name="csY62" fmla="*/ 512915 h 1026611"/>
              <a:gd name="csX63" fmla="*/ 758667 w 6949872"/>
              <a:gd name="csY63" fmla="*/ 315894 h 1026611"/>
              <a:gd name="csX64" fmla="*/ 650267 w 6949872"/>
              <a:gd name="csY64" fmla="*/ 149967 h 1026611"/>
              <a:gd name="csX65" fmla="*/ 541589 w 6949872"/>
              <a:gd name="csY65" fmla="*/ 39737 h 1026611"/>
              <a:gd name="csX66" fmla="*/ 432523 w 6949872"/>
              <a:gd name="csY66" fmla="*/ 3 h 1026611"/>
              <a:gd name="csX67" fmla="*/ 324167 w 6949872"/>
              <a:gd name="csY67" fmla="*/ 40547 h 1026611"/>
              <a:gd name="csX68" fmla="*/ 217257 w 6949872"/>
              <a:gd name="csY68" fmla="*/ 148834 h 1026611"/>
              <a:gd name="csX69" fmla="*/ 106795 w 6949872"/>
              <a:gd name="csY69" fmla="*/ 317355 h 1026611"/>
              <a:gd name="csX70" fmla="*/ -1 w 6949872"/>
              <a:gd name="csY70" fmla="*/ 513751 h 1026611"/>
              <a:gd name="csX0" fmla="*/ 6949874 w 6949874"/>
              <a:gd name="csY0" fmla="*/ 514647 h 1026611"/>
              <a:gd name="csX1" fmla="*/ 6732243 w 6949874"/>
              <a:gd name="csY1" fmla="*/ 876220 h 1026611"/>
              <a:gd name="csX2" fmla="*/ 6624208 w 6949874"/>
              <a:gd name="csY2" fmla="*/ 986497 h 1026611"/>
              <a:gd name="csX3" fmla="*/ 6514799 w 6949874"/>
              <a:gd name="csY3" fmla="*/ 1026611 h 1026611"/>
              <a:gd name="csX4" fmla="*/ 6406787 w 6949874"/>
              <a:gd name="csY4" fmla="*/ 986523 h 1026611"/>
              <a:gd name="csX5" fmla="*/ 6293188 w 6949874"/>
              <a:gd name="csY5" fmla="*/ 870160 h 1026611"/>
              <a:gd name="csX6" fmla="*/ 6188612 w 6949874"/>
              <a:gd name="csY6" fmla="*/ 710391 h 1026611"/>
              <a:gd name="csX7" fmla="*/ 6080944 w 6949874"/>
              <a:gd name="csY7" fmla="*/ 512914 h 1026611"/>
              <a:gd name="csX8" fmla="*/ 5971835 w 6949874"/>
              <a:gd name="csY8" fmla="*/ 315894 h 1026611"/>
              <a:gd name="csX9" fmla="*/ 5863435 w 6949874"/>
              <a:gd name="csY9" fmla="*/ 149966 h 1026611"/>
              <a:gd name="csX10" fmla="*/ 5754757 w 6949874"/>
              <a:gd name="csY10" fmla="*/ 39736 h 1026611"/>
              <a:gd name="csX11" fmla="*/ 5645692 w 6949874"/>
              <a:gd name="csY11" fmla="*/ 2 h 1026611"/>
              <a:gd name="csX12" fmla="*/ 5537336 w 6949874"/>
              <a:gd name="csY12" fmla="*/ 40546 h 1026611"/>
              <a:gd name="csX13" fmla="*/ 5430425 w 6949874"/>
              <a:gd name="csY13" fmla="*/ 148834 h 1026611"/>
              <a:gd name="csX14" fmla="*/ 5319963 w 6949874"/>
              <a:gd name="csY14" fmla="*/ 317355 h 1026611"/>
              <a:gd name="csX15" fmla="*/ 5213168 w 6949874"/>
              <a:gd name="csY15" fmla="*/ 513750 h 1026611"/>
              <a:gd name="csX16" fmla="*/ 5213160 w 6949874"/>
              <a:gd name="csY16" fmla="*/ 512333 h 1026611"/>
              <a:gd name="csX17" fmla="*/ 5212270 w 6949874"/>
              <a:gd name="csY17" fmla="*/ 514647 h 1026611"/>
              <a:gd name="csX18" fmla="*/ 5104474 w 6949874"/>
              <a:gd name="csY18" fmla="*/ 707130 h 1026611"/>
              <a:gd name="csX19" fmla="*/ 4994638 w 6949874"/>
              <a:gd name="csY19" fmla="*/ 876221 h 1026611"/>
              <a:gd name="csX20" fmla="*/ 4886604 w 6949874"/>
              <a:gd name="csY20" fmla="*/ 986498 h 1026611"/>
              <a:gd name="csX21" fmla="*/ 4777195 w 6949874"/>
              <a:gd name="csY21" fmla="*/ 1026611 h 1026611"/>
              <a:gd name="csX22" fmla="*/ 4669182 w 6949874"/>
              <a:gd name="csY22" fmla="*/ 986523 h 1026611"/>
              <a:gd name="csX23" fmla="*/ 4555583 w 6949874"/>
              <a:gd name="csY23" fmla="*/ 870161 h 1026611"/>
              <a:gd name="csX24" fmla="*/ 4451008 w 6949874"/>
              <a:gd name="csY24" fmla="*/ 710391 h 1026611"/>
              <a:gd name="csX25" fmla="*/ 4343339 w 6949874"/>
              <a:gd name="csY25" fmla="*/ 512915 h 1026611"/>
              <a:gd name="csX26" fmla="*/ 4234231 w 6949874"/>
              <a:gd name="csY26" fmla="*/ 315894 h 1026611"/>
              <a:gd name="csX27" fmla="*/ 4125831 w 6949874"/>
              <a:gd name="csY27" fmla="*/ 149967 h 1026611"/>
              <a:gd name="csX28" fmla="*/ 4017153 w 6949874"/>
              <a:gd name="csY28" fmla="*/ 39737 h 1026611"/>
              <a:gd name="csX29" fmla="*/ 3908087 w 6949874"/>
              <a:gd name="csY29" fmla="*/ 3 h 1026611"/>
              <a:gd name="csX30" fmla="*/ 3799731 w 6949874"/>
              <a:gd name="csY30" fmla="*/ 40547 h 1026611"/>
              <a:gd name="csX31" fmla="*/ 3692821 w 6949874"/>
              <a:gd name="csY31" fmla="*/ 148834 h 1026611"/>
              <a:gd name="csX32" fmla="*/ 3582359 w 6949874"/>
              <a:gd name="csY32" fmla="*/ 317355 h 1026611"/>
              <a:gd name="csX33" fmla="*/ 3475563 w 6949874"/>
              <a:gd name="csY33" fmla="*/ 513751 h 1026611"/>
              <a:gd name="csX34" fmla="*/ 3474845 w 6949874"/>
              <a:gd name="csY34" fmla="*/ 512738 h 1026611"/>
              <a:gd name="csX35" fmla="*/ 3474312 w 6949874"/>
              <a:gd name="csY35" fmla="*/ 514647 h 1026611"/>
              <a:gd name="csX36" fmla="*/ 3366517 w 6949874"/>
              <a:gd name="csY36" fmla="*/ 707130 h 1026611"/>
              <a:gd name="csX37" fmla="*/ 3256681 w 6949874"/>
              <a:gd name="csY37" fmla="*/ 876220 h 1026611"/>
              <a:gd name="csX38" fmla="*/ 3148647 w 6949874"/>
              <a:gd name="csY38" fmla="*/ 986497 h 1026611"/>
              <a:gd name="csX39" fmla="*/ 3039238 w 6949874"/>
              <a:gd name="csY39" fmla="*/ 1026611 h 1026611"/>
              <a:gd name="csX40" fmla="*/ 2931225 w 6949874"/>
              <a:gd name="csY40" fmla="*/ 986523 h 1026611"/>
              <a:gd name="csX41" fmla="*/ 2817626 w 6949874"/>
              <a:gd name="csY41" fmla="*/ 870160 h 1026611"/>
              <a:gd name="csX42" fmla="*/ 2713050 w 6949874"/>
              <a:gd name="csY42" fmla="*/ 710391 h 1026611"/>
              <a:gd name="csX43" fmla="*/ 2605382 w 6949874"/>
              <a:gd name="csY43" fmla="*/ 512914 h 1026611"/>
              <a:gd name="csX44" fmla="*/ 2496273 w 6949874"/>
              <a:gd name="csY44" fmla="*/ 315894 h 1026611"/>
              <a:gd name="csX45" fmla="*/ 2387873 w 6949874"/>
              <a:gd name="csY45" fmla="*/ 149966 h 1026611"/>
              <a:gd name="csX46" fmla="*/ 2279196 w 6949874"/>
              <a:gd name="csY46" fmla="*/ 39736 h 1026611"/>
              <a:gd name="csX47" fmla="*/ 2170130 w 6949874"/>
              <a:gd name="csY47" fmla="*/ 2 h 1026611"/>
              <a:gd name="csX48" fmla="*/ 2061774 w 6949874"/>
              <a:gd name="csY48" fmla="*/ 40546 h 1026611"/>
              <a:gd name="csX49" fmla="*/ 1954864 w 6949874"/>
              <a:gd name="csY49" fmla="*/ 148834 h 1026611"/>
              <a:gd name="csX50" fmla="*/ 1844401 w 6949874"/>
              <a:gd name="csY50" fmla="*/ 317355 h 1026611"/>
              <a:gd name="csX51" fmla="*/ 1737606 w 6949874"/>
              <a:gd name="csY51" fmla="*/ 513750 h 1026611"/>
              <a:gd name="csX52" fmla="*/ 1737598 w 6949874"/>
              <a:gd name="csY52" fmla="*/ 512333 h 1026611"/>
              <a:gd name="csX53" fmla="*/ 1736708 w 6949874"/>
              <a:gd name="csY53" fmla="*/ 514647 h 1026611"/>
              <a:gd name="csX54" fmla="*/ 1628912 w 6949874"/>
              <a:gd name="csY54" fmla="*/ 707130 h 1026611"/>
              <a:gd name="csX55" fmla="*/ 1519076 w 6949874"/>
              <a:gd name="csY55" fmla="*/ 876221 h 1026611"/>
              <a:gd name="csX56" fmla="*/ 1411042 w 6949874"/>
              <a:gd name="csY56" fmla="*/ 986498 h 1026611"/>
              <a:gd name="csX57" fmla="*/ 1301633 w 6949874"/>
              <a:gd name="csY57" fmla="*/ 1026611 h 1026611"/>
              <a:gd name="csX58" fmla="*/ 1193620 w 6949874"/>
              <a:gd name="csY58" fmla="*/ 986523 h 1026611"/>
              <a:gd name="csX59" fmla="*/ 1080021 w 6949874"/>
              <a:gd name="csY59" fmla="*/ 870161 h 1026611"/>
              <a:gd name="csX60" fmla="*/ 975446 w 6949874"/>
              <a:gd name="csY60" fmla="*/ 710391 h 1026611"/>
              <a:gd name="csX61" fmla="*/ 867777 w 6949874"/>
              <a:gd name="csY61" fmla="*/ 512915 h 1026611"/>
              <a:gd name="csX62" fmla="*/ 758669 w 6949874"/>
              <a:gd name="csY62" fmla="*/ 315894 h 1026611"/>
              <a:gd name="csX63" fmla="*/ 650269 w 6949874"/>
              <a:gd name="csY63" fmla="*/ 149967 h 1026611"/>
              <a:gd name="csX64" fmla="*/ 541591 w 6949874"/>
              <a:gd name="csY64" fmla="*/ 39737 h 1026611"/>
              <a:gd name="csX65" fmla="*/ 432525 w 6949874"/>
              <a:gd name="csY65" fmla="*/ 3 h 1026611"/>
              <a:gd name="csX66" fmla="*/ 324169 w 6949874"/>
              <a:gd name="csY66" fmla="*/ 40547 h 1026611"/>
              <a:gd name="csX67" fmla="*/ 217259 w 6949874"/>
              <a:gd name="csY67" fmla="*/ 148834 h 1026611"/>
              <a:gd name="csX68" fmla="*/ 106797 w 6949874"/>
              <a:gd name="csY68" fmla="*/ 317355 h 1026611"/>
              <a:gd name="csX69" fmla="*/ 1 w 6949874"/>
              <a:gd name="csY69" fmla="*/ 513751 h 1026611"/>
              <a:gd name="csX0" fmla="*/ 6732241 w 6732242"/>
              <a:gd name="csY0" fmla="*/ 876220 h 1026611"/>
              <a:gd name="csX1" fmla="*/ 6624206 w 6732242"/>
              <a:gd name="csY1" fmla="*/ 986497 h 1026611"/>
              <a:gd name="csX2" fmla="*/ 6514797 w 6732242"/>
              <a:gd name="csY2" fmla="*/ 1026611 h 1026611"/>
              <a:gd name="csX3" fmla="*/ 6406785 w 6732242"/>
              <a:gd name="csY3" fmla="*/ 986523 h 1026611"/>
              <a:gd name="csX4" fmla="*/ 6293186 w 6732242"/>
              <a:gd name="csY4" fmla="*/ 870160 h 1026611"/>
              <a:gd name="csX5" fmla="*/ 6188610 w 6732242"/>
              <a:gd name="csY5" fmla="*/ 710391 h 1026611"/>
              <a:gd name="csX6" fmla="*/ 6080942 w 6732242"/>
              <a:gd name="csY6" fmla="*/ 512914 h 1026611"/>
              <a:gd name="csX7" fmla="*/ 5971833 w 6732242"/>
              <a:gd name="csY7" fmla="*/ 315894 h 1026611"/>
              <a:gd name="csX8" fmla="*/ 5863433 w 6732242"/>
              <a:gd name="csY8" fmla="*/ 149966 h 1026611"/>
              <a:gd name="csX9" fmla="*/ 5754755 w 6732242"/>
              <a:gd name="csY9" fmla="*/ 39736 h 1026611"/>
              <a:gd name="csX10" fmla="*/ 5645690 w 6732242"/>
              <a:gd name="csY10" fmla="*/ 2 h 1026611"/>
              <a:gd name="csX11" fmla="*/ 5537334 w 6732242"/>
              <a:gd name="csY11" fmla="*/ 40546 h 1026611"/>
              <a:gd name="csX12" fmla="*/ 5430423 w 6732242"/>
              <a:gd name="csY12" fmla="*/ 148834 h 1026611"/>
              <a:gd name="csX13" fmla="*/ 5319961 w 6732242"/>
              <a:gd name="csY13" fmla="*/ 317355 h 1026611"/>
              <a:gd name="csX14" fmla="*/ 5213166 w 6732242"/>
              <a:gd name="csY14" fmla="*/ 513750 h 1026611"/>
              <a:gd name="csX15" fmla="*/ 5213158 w 6732242"/>
              <a:gd name="csY15" fmla="*/ 512333 h 1026611"/>
              <a:gd name="csX16" fmla="*/ 5212268 w 6732242"/>
              <a:gd name="csY16" fmla="*/ 514647 h 1026611"/>
              <a:gd name="csX17" fmla="*/ 5104472 w 6732242"/>
              <a:gd name="csY17" fmla="*/ 707130 h 1026611"/>
              <a:gd name="csX18" fmla="*/ 4994636 w 6732242"/>
              <a:gd name="csY18" fmla="*/ 876221 h 1026611"/>
              <a:gd name="csX19" fmla="*/ 4886602 w 6732242"/>
              <a:gd name="csY19" fmla="*/ 986498 h 1026611"/>
              <a:gd name="csX20" fmla="*/ 4777193 w 6732242"/>
              <a:gd name="csY20" fmla="*/ 1026611 h 1026611"/>
              <a:gd name="csX21" fmla="*/ 4669180 w 6732242"/>
              <a:gd name="csY21" fmla="*/ 986523 h 1026611"/>
              <a:gd name="csX22" fmla="*/ 4555581 w 6732242"/>
              <a:gd name="csY22" fmla="*/ 870161 h 1026611"/>
              <a:gd name="csX23" fmla="*/ 4451006 w 6732242"/>
              <a:gd name="csY23" fmla="*/ 710391 h 1026611"/>
              <a:gd name="csX24" fmla="*/ 4343337 w 6732242"/>
              <a:gd name="csY24" fmla="*/ 512915 h 1026611"/>
              <a:gd name="csX25" fmla="*/ 4234229 w 6732242"/>
              <a:gd name="csY25" fmla="*/ 315894 h 1026611"/>
              <a:gd name="csX26" fmla="*/ 4125829 w 6732242"/>
              <a:gd name="csY26" fmla="*/ 149967 h 1026611"/>
              <a:gd name="csX27" fmla="*/ 4017151 w 6732242"/>
              <a:gd name="csY27" fmla="*/ 39737 h 1026611"/>
              <a:gd name="csX28" fmla="*/ 3908085 w 6732242"/>
              <a:gd name="csY28" fmla="*/ 3 h 1026611"/>
              <a:gd name="csX29" fmla="*/ 3799729 w 6732242"/>
              <a:gd name="csY29" fmla="*/ 40547 h 1026611"/>
              <a:gd name="csX30" fmla="*/ 3692819 w 6732242"/>
              <a:gd name="csY30" fmla="*/ 148834 h 1026611"/>
              <a:gd name="csX31" fmla="*/ 3582357 w 6732242"/>
              <a:gd name="csY31" fmla="*/ 317355 h 1026611"/>
              <a:gd name="csX32" fmla="*/ 3475561 w 6732242"/>
              <a:gd name="csY32" fmla="*/ 513751 h 1026611"/>
              <a:gd name="csX33" fmla="*/ 3474843 w 6732242"/>
              <a:gd name="csY33" fmla="*/ 512738 h 1026611"/>
              <a:gd name="csX34" fmla="*/ 3474310 w 6732242"/>
              <a:gd name="csY34" fmla="*/ 514647 h 1026611"/>
              <a:gd name="csX35" fmla="*/ 3366515 w 6732242"/>
              <a:gd name="csY35" fmla="*/ 707130 h 1026611"/>
              <a:gd name="csX36" fmla="*/ 3256679 w 6732242"/>
              <a:gd name="csY36" fmla="*/ 876220 h 1026611"/>
              <a:gd name="csX37" fmla="*/ 3148645 w 6732242"/>
              <a:gd name="csY37" fmla="*/ 986497 h 1026611"/>
              <a:gd name="csX38" fmla="*/ 3039236 w 6732242"/>
              <a:gd name="csY38" fmla="*/ 1026611 h 1026611"/>
              <a:gd name="csX39" fmla="*/ 2931223 w 6732242"/>
              <a:gd name="csY39" fmla="*/ 986523 h 1026611"/>
              <a:gd name="csX40" fmla="*/ 2817624 w 6732242"/>
              <a:gd name="csY40" fmla="*/ 870160 h 1026611"/>
              <a:gd name="csX41" fmla="*/ 2713048 w 6732242"/>
              <a:gd name="csY41" fmla="*/ 710391 h 1026611"/>
              <a:gd name="csX42" fmla="*/ 2605380 w 6732242"/>
              <a:gd name="csY42" fmla="*/ 512914 h 1026611"/>
              <a:gd name="csX43" fmla="*/ 2496271 w 6732242"/>
              <a:gd name="csY43" fmla="*/ 315894 h 1026611"/>
              <a:gd name="csX44" fmla="*/ 2387871 w 6732242"/>
              <a:gd name="csY44" fmla="*/ 149966 h 1026611"/>
              <a:gd name="csX45" fmla="*/ 2279194 w 6732242"/>
              <a:gd name="csY45" fmla="*/ 39736 h 1026611"/>
              <a:gd name="csX46" fmla="*/ 2170128 w 6732242"/>
              <a:gd name="csY46" fmla="*/ 2 h 1026611"/>
              <a:gd name="csX47" fmla="*/ 2061772 w 6732242"/>
              <a:gd name="csY47" fmla="*/ 40546 h 1026611"/>
              <a:gd name="csX48" fmla="*/ 1954862 w 6732242"/>
              <a:gd name="csY48" fmla="*/ 148834 h 1026611"/>
              <a:gd name="csX49" fmla="*/ 1844399 w 6732242"/>
              <a:gd name="csY49" fmla="*/ 317355 h 1026611"/>
              <a:gd name="csX50" fmla="*/ 1737604 w 6732242"/>
              <a:gd name="csY50" fmla="*/ 513750 h 1026611"/>
              <a:gd name="csX51" fmla="*/ 1737596 w 6732242"/>
              <a:gd name="csY51" fmla="*/ 512333 h 1026611"/>
              <a:gd name="csX52" fmla="*/ 1736706 w 6732242"/>
              <a:gd name="csY52" fmla="*/ 514647 h 1026611"/>
              <a:gd name="csX53" fmla="*/ 1628910 w 6732242"/>
              <a:gd name="csY53" fmla="*/ 707130 h 1026611"/>
              <a:gd name="csX54" fmla="*/ 1519074 w 6732242"/>
              <a:gd name="csY54" fmla="*/ 876221 h 1026611"/>
              <a:gd name="csX55" fmla="*/ 1411040 w 6732242"/>
              <a:gd name="csY55" fmla="*/ 986498 h 1026611"/>
              <a:gd name="csX56" fmla="*/ 1301631 w 6732242"/>
              <a:gd name="csY56" fmla="*/ 1026611 h 1026611"/>
              <a:gd name="csX57" fmla="*/ 1193618 w 6732242"/>
              <a:gd name="csY57" fmla="*/ 986523 h 1026611"/>
              <a:gd name="csX58" fmla="*/ 1080019 w 6732242"/>
              <a:gd name="csY58" fmla="*/ 870161 h 1026611"/>
              <a:gd name="csX59" fmla="*/ 975444 w 6732242"/>
              <a:gd name="csY59" fmla="*/ 710391 h 1026611"/>
              <a:gd name="csX60" fmla="*/ 867775 w 6732242"/>
              <a:gd name="csY60" fmla="*/ 512915 h 1026611"/>
              <a:gd name="csX61" fmla="*/ 758667 w 6732242"/>
              <a:gd name="csY61" fmla="*/ 315894 h 1026611"/>
              <a:gd name="csX62" fmla="*/ 650267 w 6732242"/>
              <a:gd name="csY62" fmla="*/ 149967 h 1026611"/>
              <a:gd name="csX63" fmla="*/ 541589 w 6732242"/>
              <a:gd name="csY63" fmla="*/ 39737 h 1026611"/>
              <a:gd name="csX64" fmla="*/ 432523 w 6732242"/>
              <a:gd name="csY64" fmla="*/ 3 h 1026611"/>
              <a:gd name="csX65" fmla="*/ 324167 w 6732242"/>
              <a:gd name="csY65" fmla="*/ 40547 h 1026611"/>
              <a:gd name="csX66" fmla="*/ 217257 w 6732242"/>
              <a:gd name="csY66" fmla="*/ 148834 h 1026611"/>
              <a:gd name="csX67" fmla="*/ 106795 w 6732242"/>
              <a:gd name="csY67" fmla="*/ 317355 h 1026611"/>
              <a:gd name="csX68" fmla="*/ -1 w 6732242"/>
              <a:gd name="csY68" fmla="*/ 513751 h 1026611"/>
              <a:gd name="csX0" fmla="*/ 6624208 w 6624208"/>
              <a:gd name="csY0" fmla="*/ 986497 h 1026611"/>
              <a:gd name="csX1" fmla="*/ 6514799 w 6624208"/>
              <a:gd name="csY1" fmla="*/ 1026611 h 1026611"/>
              <a:gd name="csX2" fmla="*/ 6406787 w 6624208"/>
              <a:gd name="csY2" fmla="*/ 986523 h 1026611"/>
              <a:gd name="csX3" fmla="*/ 6293188 w 6624208"/>
              <a:gd name="csY3" fmla="*/ 870160 h 1026611"/>
              <a:gd name="csX4" fmla="*/ 6188612 w 6624208"/>
              <a:gd name="csY4" fmla="*/ 710391 h 1026611"/>
              <a:gd name="csX5" fmla="*/ 6080944 w 6624208"/>
              <a:gd name="csY5" fmla="*/ 512914 h 1026611"/>
              <a:gd name="csX6" fmla="*/ 5971835 w 6624208"/>
              <a:gd name="csY6" fmla="*/ 315894 h 1026611"/>
              <a:gd name="csX7" fmla="*/ 5863435 w 6624208"/>
              <a:gd name="csY7" fmla="*/ 149966 h 1026611"/>
              <a:gd name="csX8" fmla="*/ 5754757 w 6624208"/>
              <a:gd name="csY8" fmla="*/ 39736 h 1026611"/>
              <a:gd name="csX9" fmla="*/ 5645692 w 6624208"/>
              <a:gd name="csY9" fmla="*/ 2 h 1026611"/>
              <a:gd name="csX10" fmla="*/ 5537336 w 6624208"/>
              <a:gd name="csY10" fmla="*/ 40546 h 1026611"/>
              <a:gd name="csX11" fmla="*/ 5430425 w 6624208"/>
              <a:gd name="csY11" fmla="*/ 148834 h 1026611"/>
              <a:gd name="csX12" fmla="*/ 5319963 w 6624208"/>
              <a:gd name="csY12" fmla="*/ 317355 h 1026611"/>
              <a:gd name="csX13" fmla="*/ 5213168 w 6624208"/>
              <a:gd name="csY13" fmla="*/ 513750 h 1026611"/>
              <a:gd name="csX14" fmla="*/ 5213160 w 6624208"/>
              <a:gd name="csY14" fmla="*/ 512333 h 1026611"/>
              <a:gd name="csX15" fmla="*/ 5212270 w 6624208"/>
              <a:gd name="csY15" fmla="*/ 514647 h 1026611"/>
              <a:gd name="csX16" fmla="*/ 5104474 w 6624208"/>
              <a:gd name="csY16" fmla="*/ 707130 h 1026611"/>
              <a:gd name="csX17" fmla="*/ 4994638 w 6624208"/>
              <a:gd name="csY17" fmla="*/ 876221 h 1026611"/>
              <a:gd name="csX18" fmla="*/ 4886604 w 6624208"/>
              <a:gd name="csY18" fmla="*/ 986498 h 1026611"/>
              <a:gd name="csX19" fmla="*/ 4777195 w 6624208"/>
              <a:gd name="csY19" fmla="*/ 1026611 h 1026611"/>
              <a:gd name="csX20" fmla="*/ 4669182 w 6624208"/>
              <a:gd name="csY20" fmla="*/ 986523 h 1026611"/>
              <a:gd name="csX21" fmla="*/ 4555583 w 6624208"/>
              <a:gd name="csY21" fmla="*/ 870161 h 1026611"/>
              <a:gd name="csX22" fmla="*/ 4451008 w 6624208"/>
              <a:gd name="csY22" fmla="*/ 710391 h 1026611"/>
              <a:gd name="csX23" fmla="*/ 4343339 w 6624208"/>
              <a:gd name="csY23" fmla="*/ 512915 h 1026611"/>
              <a:gd name="csX24" fmla="*/ 4234231 w 6624208"/>
              <a:gd name="csY24" fmla="*/ 315894 h 1026611"/>
              <a:gd name="csX25" fmla="*/ 4125831 w 6624208"/>
              <a:gd name="csY25" fmla="*/ 149967 h 1026611"/>
              <a:gd name="csX26" fmla="*/ 4017153 w 6624208"/>
              <a:gd name="csY26" fmla="*/ 39737 h 1026611"/>
              <a:gd name="csX27" fmla="*/ 3908087 w 6624208"/>
              <a:gd name="csY27" fmla="*/ 3 h 1026611"/>
              <a:gd name="csX28" fmla="*/ 3799731 w 6624208"/>
              <a:gd name="csY28" fmla="*/ 40547 h 1026611"/>
              <a:gd name="csX29" fmla="*/ 3692821 w 6624208"/>
              <a:gd name="csY29" fmla="*/ 148834 h 1026611"/>
              <a:gd name="csX30" fmla="*/ 3582359 w 6624208"/>
              <a:gd name="csY30" fmla="*/ 317355 h 1026611"/>
              <a:gd name="csX31" fmla="*/ 3475563 w 6624208"/>
              <a:gd name="csY31" fmla="*/ 513751 h 1026611"/>
              <a:gd name="csX32" fmla="*/ 3474845 w 6624208"/>
              <a:gd name="csY32" fmla="*/ 512738 h 1026611"/>
              <a:gd name="csX33" fmla="*/ 3474312 w 6624208"/>
              <a:gd name="csY33" fmla="*/ 514647 h 1026611"/>
              <a:gd name="csX34" fmla="*/ 3366517 w 6624208"/>
              <a:gd name="csY34" fmla="*/ 707130 h 1026611"/>
              <a:gd name="csX35" fmla="*/ 3256681 w 6624208"/>
              <a:gd name="csY35" fmla="*/ 876220 h 1026611"/>
              <a:gd name="csX36" fmla="*/ 3148647 w 6624208"/>
              <a:gd name="csY36" fmla="*/ 986497 h 1026611"/>
              <a:gd name="csX37" fmla="*/ 3039238 w 6624208"/>
              <a:gd name="csY37" fmla="*/ 1026611 h 1026611"/>
              <a:gd name="csX38" fmla="*/ 2931225 w 6624208"/>
              <a:gd name="csY38" fmla="*/ 986523 h 1026611"/>
              <a:gd name="csX39" fmla="*/ 2817626 w 6624208"/>
              <a:gd name="csY39" fmla="*/ 870160 h 1026611"/>
              <a:gd name="csX40" fmla="*/ 2713050 w 6624208"/>
              <a:gd name="csY40" fmla="*/ 710391 h 1026611"/>
              <a:gd name="csX41" fmla="*/ 2605382 w 6624208"/>
              <a:gd name="csY41" fmla="*/ 512914 h 1026611"/>
              <a:gd name="csX42" fmla="*/ 2496273 w 6624208"/>
              <a:gd name="csY42" fmla="*/ 315894 h 1026611"/>
              <a:gd name="csX43" fmla="*/ 2387873 w 6624208"/>
              <a:gd name="csY43" fmla="*/ 149966 h 1026611"/>
              <a:gd name="csX44" fmla="*/ 2279196 w 6624208"/>
              <a:gd name="csY44" fmla="*/ 39736 h 1026611"/>
              <a:gd name="csX45" fmla="*/ 2170130 w 6624208"/>
              <a:gd name="csY45" fmla="*/ 2 h 1026611"/>
              <a:gd name="csX46" fmla="*/ 2061774 w 6624208"/>
              <a:gd name="csY46" fmla="*/ 40546 h 1026611"/>
              <a:gd name="csX47" fmla="*/ 1954864 w 6624208"/>
              <a:gd name="csY47" fmla="*/ 148834 h 1026611"/>
              <a:gd name="csX48" fmla="*/ 1844401 w 6624208"/>
              <a:gd name="csY48" fmla="*/ 317355 h 1026611"/>
              <a:gd name="csX49" fmla="*/ 1737606 w 6624208"/>
              <a:gd name="csY49" fmla="*/ 513750 h 1026611"/>
              <a:gd name="csX50" fmla="*/ 1737598 w 6624208"/>
              <a:gd name="csY50" fmla="*/ 512333 h 1026611"/>
              <a:gd name="csX51" fmla="*/ 1736708 w 6624208"/>
              <a:gd name="csY51" fmla="*/ 514647 h 1026611"/>
              <a:gd name="csX52" fmla="*/ 1628912 w 6624208"/>
              <a:gd name="csY52" fmla="*/ 707130 h 1026611"/>
              <a:gd name="csX53" fmla="*/ 1519076 w 6624208"/>
              <a:gd name="csY53" fmla="*/ 876221 h 1026611"/>
              <a:gd name="csX54" fmla="*/ 1411042 w 6624208"/>
              <a:gd name="csY54" fmla="*/ 986498 h 1026611"/>
              <a:gd name="csX55" fmla="*/ 1301633 w 6624208"/>
              <a:gd name="csY55" fmla="*/ 1026611 h 1026611"/>
              <a:gd name="csX56" fmla="*/ 1193620 w 6624208"/>
              <a:gd name="csY56" fmla="*/ 986523 h 1026611"/>
              <a:gd name="csX57" fmla="*/ 1080021 w 6624208"/>
              <a:gd name="csY57" fmla="*/ 870161 h 1026611"/>
              <a:gd name="csX58" fmla="*/ 975446 w 6624208"/>
              <a:gd name="csY58" fmla="*/ 710391 h 1026611"/>
              <a:gd name="csX59" fmla="*/ 867777 w 6624208"/>
              <a:gd name="csY59" fmla="*/ 512915 h 1026611"/>
              <a:gd name="csX60" fmla="*/ 758669 w 6624208"/>
              <a:gd name="csY60" fmla="*/ 315894 h 1026611"/>
              <a:gd name="csX61" fmla="*/ 650269 w 6624208"/>
              <a:gd name="csY61" fmla="*/ 149967 h 1026611"/>
              <a:gd name="csX62" fmla="*/ 541591 w 6624208"/>
              <a:gd name="csY62" fmla="*/ 39737 h 1026611"/>
              <a:gd name="csX63" fmla="*/ 432525 w 6624208"/>
              <a:gd name="csY63" fmla="*/ 3 h 1026611"/>
              <a:gd name="csX64" fmla="*/ 324169 w 6624208"/>
              <a:gd name="csY64" fmla="*/ 40547 h 1026611"/>
              <a:gd name="csX65" fmla="*/ 217259 w 6624208"/>
              <a:gd name="csY65" fmla="*/ 148834 h 1026611"/>
              <a:gd name="csX66" fmla="*/ 106797 w 6624208"/>
              <a:gd name="csY66" fmla="*/ 317355 h 1026611"/>
              <a:gd name="csX67" fmla="*/ 1 w 6624208"/>
              <a:gd name="csY67" fmla="*/ 513751 h 1026611"/>
              <a:gd name="csX0" fmla="*/ 6624206 w 6624206"/>
              <a:gd name="csY0" fmla="*/ 986497 h 1032757"/>
              <a:gd name="csX1" fmla="*/ 6514797 w 6624206"/>
              <a:gd name="csY1" fmla="*/ 1026611 h 1032757"/>
              <a:gd name="csX2" fmla="*/ 6293186 w 6624206"/>
              <a:gd name="csY2" fmla="*/ 870160 h 1032757"/>
              <a:gd name="csX3" fmla="*/ 6188610 w 6624206"/>
              <a:gd name="csY3" fmla="*/ 710391 h 1032757"/>
              <a:gd name="csX4" fmla="*/ 6080942 w 6624206"/>
              <a:gd name="csY4" fmla="*/ 512914 h 1032757"/>
              <a:gd name="csX5" fmla="*/ 5971833 w 6624206"/>
              <a:gd name="csY5" fmla="*/ 315894 h 1032757"/>
              <a:gd name="csX6" fmla="*/ 5863433 w 6624206"/>
              <a:gd name="csY6" fmla="*/ 149966 h 1032757"/>
              <a:gd name="csX7" fmla="*/ 5754755 w 6624206"/>
              <a:gd name="csY7" fmla="*/ 39736 h 1032757"/>
              <a:gd name="csX8" fmla="*/ 5645690 w 6624206"/>
              <a:gd name="csY8" fmla="*/ 2 h 1032757"/>
              <a:gd name="csX9" fmla="*/ 5537334 w 6624206"/>
              <a:gd name="csY9" fmla="*/ 40546 h 1032757"/>
              <a:gd name="csX10" fmla="*/ 5430423 w 6624206"/>
              <a:gd name="csY10" fmla="*/ 148834 h 1032757"/>
              <a:gd name="csX11" fmla="*/ 5319961 w 6624206"/>
              <a:gd name="csY11" fmla="*/ 317355 h 1032757"/>
              <a:gd name="csX12" fmla="*/ 5213166 w 6624206"/>
              <a:gd name="csY12" fmla="*/ 513750 h 1032757"/>
              <a:gd name="csX13" fmla="*/ 5213158 w 6624206"/>
              <a:gd name="csY13" fmla="*/ 512333 h 1032757"/>
              <a:gd name="csX14" fmla="*/ 5212268 w 6624206"/>
              <a:gd name="csY14" fmla="*/ 514647 h 1032757"/>
              <a:gd name="csX15" fmla="*/ 5104472 w 6624206"/>
              <a:gd name="csY15" fmla="*/ 707130 h 1032757"/>
              <a:gd name="csX16" fmla="*/ 4994636 w 6624206"/>
              <a:gd name="csY16" fmla="*/ 876221 h 1032757"/>
              <a:gd name="csX17" fmla="*/ 4886602 w 6624206"/>
              <a:gd name="csY17" fmla="*/ 986498 h 1032757"/>
              <a:gd name="csX18" fmla="*/ 4777193 w 6624206"/>
              <a:gd name="csY18" fmla="*/ 1026611 h 1032757"/>
              <a:gd name="csX19" fmla="*/ 4669180 w 6624206"/>
              <a:gd name="csY19" fmla="*/ 986523 h 1032757"/>
              <a:gd name="csX20" fmla="*/ 4555581 w 6624206"/>
              <a:gd name="csY20" fmla="*/ 870161 h 1032757"/>
              <a:gd name="csX21" fmla="*/ 4451006 w 6624206"/>
              <a:gd name="csY21" fmla="*/ 710391 h 1032757"/>
              <a:gd name="csX22" fmla="*/ 4343337 w 6624206"/>
              <a:gd name="csY22" fmla="*/ 512915 h 1032757"/>
              <a:gd name="csX23" fmla="*/ 4234229 w 6624206"/>
              <a:gd name="csY23" fmla="*/ 315894 h 1032757"/>
              <a:gd name="csX24" fmla="*/ 4125829 w 6624206"/>
              <a:gd name="csY24" fmla="*/ 149967 h 1032757"/>
              <a:gd name="csX25" fmla="*/ 4017151 w 6624206"/>
              <a:gd name="csY25" fmla="*/ 39737 h 1032757"/>
              <a:gd name="csX26" fmla="*/ 3908085 w 6624206"/>
              <a:gd name="csY26" fmla="*/ 3 h 1032757"/>
              <a:gd name="csX27" fmla="*/ 3799729 w 6624206"/>
              <a:gd name="csY27" fmla="*/ 40547 h 1032757"/>
              <a:gd name="csX28" fmla="*/ 3692819 w 6624206"/>
              <a:gd name="csY28" fmla="*/ 148834 h 1032757"/>
              <a:gd name="csX29" fmla="*/ 3582357 w 6624206"/>
              <a:gd name="csY29" fmla="*/ 317355 h 1032757"/>
              <a:gd name="csX30" fmla="*/ 3475561 w 6624206"/>
              <a:gd name="csY30" fmla="*/ 513751 h 1032757"/>
              <a:gd name="csX31" fmla="*/ 3474843 w 6624206"/>
              <a:gd name="csY31" fmla="*/ 512738 h 1032757"/>
              <a:gd name="csX32" fmla="*/ 3474310 w 6624206"/>
              <a:gd name="csY32" fmla="*/ 514647 h 1032757"/>
              <a:gd name="csX33" fmla="*/ 3366515 w 6624206"/>
              <a:gd name="csY33" fmla="*/ 707130 h 1032757"/>
              <a:gd name="csX34" fmla="*/ 3256679 w 6624206"/>
              <a:gd name="csY34" fmla="*/ 876220 h 1032757"/>
              <a:gd name="csX35" fmla="*/ 3148645 w 6624206"/>
              <a:gd name="csY35" fmla="*/ 986497 h 1032757"/>
              <a:gd name="csX36" fmla="*/ 3039236 w 6624206"/>
              <a:gd name="csY36" fmla="*/ 1026611 h 1032757"/>
              <a:gd name="csX37" fmla="*/ 2931223 w 6624206"/>
              <a:gd name="csY37" fmla="*/ 986523 h 1032757"/>
              <a:gd name="csX38" fmla="*/ 2817624 w 6624206"/>
              <a:gd name="csY38" fmla="*/ 870160 h 1032757"/>
              <a:gd name="csX39" fmla="*/ 2713048 w 6624206"/>
              <a:gd name="csY39" fmla="*/ 710391 h 1032757"/>
              <a:gd name="csX40" fmla="*/ 2605380 w 6624206"/>
              <a:gd name="csY40" fmla="*/ 512914 h 1032757"/>
              <a:gd name="csX41" fmla="*/ 2496271 w 6624206"/>
              <a:gd name="csY41" fmla="*/ 315894 h 1032757"/>
              <a:gd name="csX42" fmla="*/ 2387871 w 6624206"/>
              <a:gd name="csY42" fmla="*/ 149966 h 1032757"/>
              <a:gd name="csX43" fmla="*/ 2279194 w 6624206"/>
              <a:gd name="csY43" fmla="*/ 39736 h 1032757"/>
              <a:gd name="csX44" fmla="*/ 2170128 w 6624206"/>
              <a:gd name="csY44" fmla="*/ 2 h 1032757"/>
              <a:gd name="csX45" fmla="*/ 2061772 w 6624206"/>
              <a:gd name="csY45" fmla="*/ 40546 h 1032757"/>
              <a:gd name="csX46" fmla="*/ 1954862 w 6624206"/>
              <a:gd name="csY46" fmla="*/ 148834 h 1032757"/>
              <a:gd name="csX47" fmla="*/ 1844399 w 6624206"/>
              <a:gd name="csY47" fmla="*/ 317355 h 1032757"/>
              <a:gd name="csX48" fmla="*/ 1737604 w 6624206"/>
              <a:gd name="csY48" fmla="*/ 513750 h 1032757"/>
              <a:gd name="csX49" fmla="*/ 1737596 w 6624206"/>
              <a:gd name="csY49" fmla="*/ 512333 h 1032757"/>
              <a:gd name="csX50" fmla="*/ 1736706 w 6624206"/>
              <a:gd name="csY50" fmla="*/ 514647 h 1032757"/>
              <a:gd name="csX51" fmla="*/ 1628910 w 6624206"/>
              <a:gd name="csY51" fmla="*/ 707130 h 1032757"/>
              <a:gd name="csX52" fmla="*/ 1519074 w 6624206"/>
              <a:gd name="csY52" fmla="*/ 876221 h 1032757"/>
              <a:gd name="csX53" fmla="*/ 1411040 w 6624206"/>
              <a:gd name="csY53" fmla="*/ 986498 h 1032757"/>
              <a:gd name="csX54" fmla="*/ 1301631 w 6624206"/>
              <a:gd name="csY54" fmla="*/ 1026611 h 1032757"/>
              <a:gd name="csX55" fmla="*/ 1193618 w 6624206"/>
              <a:gd name="csY55" fmla="*/ 986523 h 1032757"/>
              <a:gd name="csX56" fmla="*/ 1080019 w 6624206"/>
              <a:gd name="csY56" fmla="*/ 870161 h 1032757"/>
              <a:gd name="csX57" fmla="*/ 975444 w 6624206"/>
              <a:gd name="csY57" fmla="*/ 710391 h 1032757"/>
              <a:gd name="csX58" fmla="*/ 867775 w 6624206"/>
              <a:gd name="csY58" fmla="*/ 512915 h 1032757"/>
              <a:gd name="csX59" fmla="*/ 758667 w 6624206"/>
              <a:gd name="csY59" fmla="*/ 315894 h 1032757"/>
              <a:gd name="csX60" fmla="*/ 650267 w 6624206"/>
              <a:gd name="csY60" fmla="*/ 149967 h 1032757"/>
              <a:gd name="csX61" fmla="*/ 541589 w 6624206"/>
              <a:gd name="csY61" fmla="*/ 39737 h 1032757"/>
              <a:gd name="csX62" fmla="*/ 432523 w 6624206"/>
              <a:gd name="csY62" fmla="*/ 3 h 1032757"/>
              <a:gd name="csX63" fmla="*/ 324167 w 6624206"/>
              <a:gd name="csY63" fmla="*/ 40547 h 1032757"/>
              <a:gd name="csX64" fmla="*/ 217257 w 6624206"/>
              <a:gd name="csY64" fmla="*/ 148834 h 1032757"/>
              <a:gd name="csX65" fmla="*/ 106795 w 6624206"/>
              <a:gd name="csY65" fmla="*/ 317355 h 1032757"/>
              <a:gd name="csX66" fmla="*/ -1 w 6624206"/>
              <a:gd name="csY66" fmla="*/ 513751 h 1032757"/>
              <a:gd name="csX0" fmla="*/ 6624208 w 6624208"/>
              <a:gd name="csY0" fmla="*/ 986497 h 1026611"/>
              <a:gd name="csX1" fmla="*/ 6293188 w 6624208"/>
              <a:gd name="csY1" fmla="*/ 870160 h 1026611"/>
              <a:gd name="csX2" fmla="*/ 6188612 w 6624208"/>
              <a:gd name="csY2" fmla="*/ 710391 h 1026611"/>
              <a:gd name="csX3" fmla="*/ 6080944 w 6624208"/>
              <a:gd name="csY3" fmla="*/ 512914 h 1026611"/>
              <a:gd name="csX4" fmla="*/ 5971835 w 6624208"/>
              <a:gd name="csY4" fmla="*/ 315894 h 1026611"/>
              <a:gd name="csX5" fmla="*/ 5863435 w 6624208"/>
              <a:gd name="csY5" fmla="*/ 149966 h 1026611"/>
              <a:gd name="csX6" fmla="*/ 5754757 w 6624208"/>
              <a:gd name="csY6" fmla="*/ 39736 h 1026611"/>
              <a:gd name="csX7" fmla="*/ 5645692 w 6624208"/>
              <a:gd name="csY7" fmla="*/ 2 h 1026611"/>
              <a:gd name="csX8" fmla="*/ 5537336 w 6624208"/>
              <a:gd name="csY8" fmla="*/ 40546 h 1026611"/>
              <a:gd name="csX9" fmla="*/ 5430425 w 6624208"/>
              <a:gd name="csY9" fmla="*/ 148834 h 1026611"/>
              <a:gd name="csX10" fmla="*/ 5319963 w 6624208"/>
              <a:gd name="csY10" fmla="*/ 317355 h 1026611"/>
              <a:gd name="csX11" fmla="*/ 5213168 w 6624208"/>
              <a:gd name="csY11" fmla="*/ 513750 h 1026611"/>
              <a:gd name="csX12" fmla="*/ 5213160 w 6624208"/>
              <a:gd name="csY12" fmla="*/ 512333 h 1026611"/>
              <a:gd name="csX13" fmla="*/ 5212270 w 6624208"/>
              <a:gd name="csY13" fmla="*/ 514647 h 1026611"/>
              <a:gd name="csX14" fmla="*/ 5104474 w 6624208"/>
              <a:gd name="csY14" fmla="*/ 707130 h 1026611"/>
              <a:gd name="csX15" fmla="*/ 4994638 w 6624208"/>
              <a:gd name="csY15" fmla="*/ 876221 h 1026611"/>
              <a:gd name="csX16" fmla="*/ 4886604 w 6624208"/>
              <a:gd name="csY16" fmla="*/ 986498 h 1026611"/>
              <a:gd name="csX17" fmla="*/ 4777195 w 6624208"/>
              <a:gd name="csY17" fmla="*/ 1026611 h 1026611"/>
              <a:gd name="csX18" fmla="*/ 4669182 w 6624208"/>
              <a:gd name="csY18" fmla="*/ 986523 h 1026611"/>
              <a:gd name="csX19" fmla="*/ 4555583 w 6624208"/>
              <a:gd name="csY19" fmla="*/ 870161 h 1026611"/>
              <a:gd name="csX20" fmla="*/ 4451008 w 6624208"/>
              <a:gd name="csY20" fmla="*/ 710391 h 1026611"/>
              <a:gd name="csX21" fmla="*/ 4343339 w 6624208"/>
              <a:gd name="csY21" fmla="*/ 512915 h 1026611"/>
              <a:gd name="csX22" fmla="*/ 4234231 w 6624208"/>
              <a:gd name="csY22" fmla="*/ 315894 h 1026611"/>
              <a:gd name="csX23" fmla="*/ 4125831 w 6624208"/>
              <a:gd name="csY23" fmla="*/ 149967 h 1026611"/>
              <a:gd name="csX24" fmla="*/ 4017153 w 6624208"/>
              <a:gd name="csY24" fmla="*/ 39737 h 1026611"/>
              <a:gd name="csX25" fmla="*/ 3908087 w 6624208"/>
              <a:gd name="csY25" fmla="*/ 3 h 1026611"/>
              <a:gd name="csX26" fmla="*/ 3799731 w 6624208"/>
              <a:gd name="csY26" fmla="*/ 40547 h 1026611"/>
              <a:gd name="csX27" fmla="*/ 3692821 w 6624208"/>
              <a:gd name="csY27" fmla="*/ 148834 h 1026611"/>
              <a:gd name="csX28" fmla="*/ 3582359 w 6624208"/>
              <a:gd name="csY28" fmla="*/ 317355 h 1026611"/>
              <a:gd name="csX29" fmla="*/ 3475563 w 6624208"/>
              <a:gd name="csY29" fmla="*/ 513751 h 1026611"/>
              <a:gd name="csX30" fmla="*/ 3474845 w 6624208"/>
              <a:gd name="csY30" fmla="*/ 512738 h 1026611"/>
              <a:gd name="csX31" fmla="*/ 3474312 w 6624208"/>
              <a:gd name="csY31" fmla="*/ 514647 h 1026611"/>
              <a:gd name="csX32" fmla="*/ 3366517 w 6624208"/>
              <a:gd name="csY32" fmla="*/ 707130 h 1026611"/>
              <a:gd name="csX33" fmla="*/ 3256681 w 6624208"/>
              <a:gd name="csY33" fmla="*/ 876220 h 1026611"/>
              <a:gd name="csX34" fmla="*/ 3148647 w 6624208"/>
              <a:gd name="csY34" fmla="*/ 986497 h 1026611"/>
              <a:gd name="csX35" fmla="*/ 3039238 w 6624208"/>
              <a:gd name="csY35" fmla="*/ 1026611 h 1026611"/>
              <a:gd name="csX36" fmla="*/ 2931225 w 6624208"/>
              <a:gd name="csY36" fmla="*/ 986523 h 1026611"/>
              <a:gd name="csX37" fmla="*/ 2817626 w 6624208"/>
              <a:gd name="csY37" fmla="*/ 870160 h 1026611"/>
              <a:gd name="csX38" fmla="*/ 2713050 w 6624208"/>
              <a:gd name="csY38" fmla="*/ 710391 h 1026611"/>
              <a:gd name="csX39" fmla="*/ 2605382 w 6624208"/>
              <a:gd name="csY39" fmla="*/ 512914 h 1026611"/>
              <a:gd name="csX40" fmla="*/ 2496273 w 6624208"/>
              <a:gd name="csY40" fmla="*/ 315894 h 1026611"/>
              <a:gd name="csX41" fmla="*/ 2387873 w 6624208"/>
              <a:gd name="csY41" fmla="*/ 149966 h 1026611"/>
              <a:gd name="csX42" fmla="*/ 2279196 w 6624208"/>
              <a:gd name="csY42" fmla="*/ 39736 h 1026611"/>
              <a:gd name="csX43" fmla="*/ 2170130 w 6624208"/>
              <a:gd name="csY43" fmla="*/ 2 h 1026611"/>
              <a:gd name="csX44" fmla="*/ 2061774 w 6624208"/>
              <a:gd name="csY44" fmla="*/ 40546 h 1026611"/>
              <a:gd name="csX45" fmla="*/ 1954864 w 6624208"/>
              <a:gd name="csY45" fmla="*/ 148834 h 1026611"/>
              <a:gd name="csX46" fmla="*/ 1844401 w 6624208"/>
              <a:gd name="csY46" fmla="*/ 317355 h 1026611"/>
              <a:gd name="csX47" fmla="*/ 1737606 w 6624208"/>
              <a:gd name="csY47" fmla="*/ 513750 h 1026611"/>
              <a:gd name="csX48" fmla="*/ 1737598 w 6624208"/>
              <a:gd name="csY48" fmla="*/ 512333 h 1026611"/>
              <a:gd name="csX49" fmla="*/ 1736708 w 6624208"/>
              <a:gd name="csY49" fmla="*/ 514647 h 1026611"/>
              <a:gd name="csX50" fmla="*/ 1628912 w 6624208"/>
              <a:gd name="csY50" fmla="*/ 707130 h 1026611"/>
              <a:gd name="csX51" fmla="*/ 1519076 w 6624208"/>
              <a:gd name="csY51" fmla="*/ 876221 h 1026611"/>
              <a:gd name="csX52" fmla="*/ 1411042 w 6624208"/>
              <a:gd name="csY52" fmla="*/ 986498 h 1026611"/>
              <a:gd name="csX53" fmla="*/ 1301633 w 6624208"/>
              <a:gd name="csY53" fmla="*/ 1026611 h 1026611"/>
              <a:gd name="csX54" fmla="*/ 1193620 w 6624208"/>
              <a:gd name="csY54" fmla="*/ 986523 h 1026611"/>
              <a:gd name="csX55" fmla="*/ 1080021 w 6624208"/>
              <a:gd name="csY55" fmla="*/ 870161 h 1026611"/>
              <a:gd name="csX56" fmla="*/ 975446 w 6624208"/>
              <a:gd name="csY56" fmla="*/ 710391 h 1026611"/>
              <a:gd name="csX57" fmla="*/ 867777 w 6624208"/>
              <a:gd name="csY57" fmla="*/ 512915 h 1026611"/>
              <a:gd name="csX58" fmla="*/ 758669 w 6624208"/>
              <a:gd name="csY58" fmla="*/ 315894 h 1026611"/>
              <a:gd name="csX59" fmla="*/ 650269 w 6624208"/>
              <a:gd name="csY59" fmla="*/ 149967 h 1026611"/>
              <a:gd name="csX60" fmla="*/ 541591 w 6624208"/>
              <a:gd name="csY60" fmla="*/ 39737 h 1026611"/>
              <a:gd name="csX61" fmla="*/ 432525 w 6624208"/>
              <a:gd name="csY61" fmla="*/ 3 h 1026611"/>
              <a:gd name="csX62" fmla="*/ 324169 w 6624208"/>
              <a:gd name="csY62" fmla="*/ 40547 h 1026611"/>
              <a:gd name="csX63" fmla="*/ 217259 w 6624208"/>
              <a:gd name="csY63" fmla="*/ 148834 h 1026611"/>
              <a:gd name="csX64" fmla="*/ 106797 w 6624208"/>
              <a:gd name="csY64" fmla="*/ 317355 h 1026611"/>
              <a:gd name="csX65" fmla="*/ 1 w 6624208"/>
              <a:gd name="csY65" fmla="*/ 513751 h 1026611"/>
              <a:gd name="csX0" fmla="*/ 6293186 w 6293186"/>
              <a:gd name="csY0" fmla="*/ 870160 h 1026611"/>
              <a:gd name="csX1" fmla="*/ 6188610 w 6293186"/>
              <a:gd name="csY1" fmla="*/ 710391 h 1026611"/>
              <a:gd name="csX2" fmla="*/ 6080942 w 6293186"/>
              <a:gd name="csY2" fmla="*/ 512914 h 1026611"/>
              <a:gd name="csX3" fmla="*/ 5971833 w 6293186"/>
              <a:gd name="csY3" fmla="*/ 315894 h 1026611"/>
              <a:gd name="csX4" fmla="*/ 5863433 w 6293186"/>
              <a:gd name="csY4" fmla="*/ 149966 h 1026611"/>
              <a:gd name="csX5" fmla="*/ 5754755 w 6293186"/>
              <a:gd name="csY5" fmla="*/ 39736 h 1026611"/>
              <a:gd name="csX6" fmla="*/ 5645690 w 6293186"/>
              <a:gd name="csY6" fmla="*/ 2 h 1026611"/>
              <a:gd name="csX7" fmla="*/ 5537334 w 6293186"/>
              <a:gd name="csY7" fmla="*/ 40546 h 1026611"/>
              <a:gd name="csX8" fmla="*/ 5430423 w 6293186"/>
              <a:gd name="csY8" fmla="*/ 148834 h 1026611"/>
              <a:gd name="csX9" fmla="*/ 5319961 w 6293186"/>
              <a:gd name="csY9" fmla="*/ 317355 h 1026611"/>
              <a:gd name="csX10" fmla="*/ 5213166 w 6293186"/>
              <a:gd name="csY10" fmla="*/ 513750 h 1026611"/>
              <a:gd name="csX11" fmla="*/ 5213158 w 6293186"/>
              <a:gd name="csY11" fmla="*/ 512333 h 1026611"/>
              <a:gd name="csX12" fmla="*/ 5212268 w 6293186"/>
              <a:gd name="csY12" fmla="*/ 514647 h 1026611"/>
              <a:gd name="csX13" fmla="*/ 5104472 w 6293186"/>
              <a:gd name="csY13" fmla="*/ 707130 h 1026611"/>
              <a:gd name="csX14" fmla="*/ 4994636 w 6293186"/>
              <a:gd name="csY14" fmla="*/ 876221 h 1026611"/>
              <a:gd name="csX15" fmla="*/ 4886602 w 6293186"/>
              <a:gd name="csY15" fmla="*/ 986498 h 1026611"/>
              <a:gd name="csX16" fmla="*/ 4777193 w 6293186"/>
              <a:gd name="csY16" fmla="*/ 1026611 h 1026611"/>
              <a:gd name="csX17" fmla="*/ 4669180 w 6293186"/>
              <a:gd name="csY17" fmla="*/ 986523 h 1026611"/>
              <a:gd name="csX18" fmla="*/ 4555581 w 6293186"/>
              <a:gd name="csY18" fmla="*/ 870161 h 1026611"/>
              <a:gd name="csX19" fmla="*/ 4451006 w 6293186"/>
              <a:gd name="csY19" fmla="*/ 710391 h 1026611"/>
              <a:gd name="csX20" fmla="*/ 4343337 w 6293186"/>
              <a:gd name="csY20" fmla="*/ 512915 h 1026611"/>
              <a:gd name="csX21" fmla="*/ 4234229 w 6293186"/>
              <a:gd name="csY21" fmla="*/ 315894 h 1026611"/>
              <a:gd name="csX22" fmla="*/ 4125829 w 6293186"/>
              <a:gd name="csY22" fmla="*/ 149967 h 1026611"/>
              <a:gd name="csX23" fmla="*/ 4017151 w 6293186"/>
              <a:gd name="csY23" fmla="*/ 39737 h 1026611"/>
              <a:gd name="csX24" fmla="*/ 3908085 w 6293186"/>
              <a:gd name="csY24" fmla="*/ 3 h 1026611"/>
              <a:gd name="csX25" fmla="*/ 3799729 w 6293186"/>
              <a:gd name="csY25" fmla="*/ 40547 h 1026611"/>
              <a:gd name="csX26" fmla="*/ 3692819 w 6293186"/>
              <a:gd name="csY26" fmla="*/ 148834 h 1026611"/>
              <a:gd name="csX27" fmla="*/ 3582357 w 6293186"/>
              <a:gd name="csY27" fmla="*/ 317355 h 1026611"/>
              <a:gd name="csX28" fmla="*/ 3475561 w 6293186"/>
              <a:gd name="csY28" fmla="*/ 513751 h 1026611"/>
              <a:gd name="csX29" fmla="*/ 3474843 w 6293186"/>
              <a:gd name="csY29" fmla="*/ 512738 h 1026611"/>
              <a:gd name="csX30" fmla="*/ 3474310 w 6293186"/>
              <a:gd name="csY30" fmla="*/ 514647 h 1026611"/>
              <a:gd name="csX31" fmla="*/ 3366515 w 6293186"/>
              <a:gd name="csY31" fmla="*/ 707130 h 1026611"/>
              <a:gd name="csX32" fmla="*/ 3256679 w 6293186"/>
              <a:gd name="csY32" fmla="*/ 876220 h 1026611"/>
              <a:gd name="csX33" fmla="*/ 3148645 w 6293186"/>
              <a:gd name="csY33" fmla="*/ 986497 h 1026611"/>
              <a:gd name="csX34" fmla="*/ 3039236 w 6293186"/>
              <a:gd name="csY34" fmla="*/ 1026611 h 1026611"/>
              <a:gd name="csX35" fmla="*/ 2931223 w 6293186"/>
              <a:gd name="csY35" fmla="*/ 986523 h 1026611"/>
              <a:gd name="csX36" fmla="*/ 2817624 w 6293186"/>
              <a:gd name="csY36" fmla="*/ 870160 h 1026611"/>
              <a:gd name="csX37" fmla="*/ 2713048 w 6293186"/>
              <a:gd name="csY37" fmla="*/ 710391 h 1026611"/>
              <a:gd name="csX38" fmla="*/ 2605380 w 6293186"/>
              <a:gd name="csY38" fmla="*/ 512914 h 1026611"/>
              <a:gd name="csX39" fmla="*/ 2496271 w 6293186"/>
              <a:gd name="csY39" fmla="*/ 315894 h 1026611"/>
              <a:gd name="csX40" fmla="*/ 2387871 w 6293186"/>
              <a:gd name="csY40" fmla="*/ 149966 h 1026611"/>
              <a:gd name="csX41" fmla="*/ 2279194 w 6293186"/>
              <a:gd name="csY41" fmla="*/ 39736 h 1026611"/>
              <a:gd name="csX42" fmla="*/ 2170128 w 6293186"/>
              <a:gd name="csY42" fmla="*/ 2 h 1026611"/>
              <a:gd name="csX43" fmla="*/ 2061772 w 6293186"/>
              <a:gd name="csY43" fmla="*/ 40546 h 1026611"/>
              <a:gd name="csX44" fmla="*/ 1954862 w 6293186"/>
              <a:gd name="csY44" fmla="*/ 148834 h 1026611"/>
              <a:gd name="csX45" fmla="*/ 1844399 w 6293186"/>
              <a:gd name="csY45" fmla="*/ 317355 h 1026611"/>
              <a:gd name="csX46" fmla="*/ 1737604 w 6293186"/>
              <a:gd name="csY46" fmla="*/ 513750 h 1026611"/>
              <a:gd name="csX47" fmla="*/ 1737596 w 6293186"/>
              <a:gd name="csY47" fmla="*/ 512333 h 1026611"/>
              <a:gd name="csX48" fmla="*/ 1736706 w 6293186"/>
              <a:gd name="csY48" fmla="*/ 514647 h 1026611"/>
              <a:gd name="csX49" fmla="*/ 1628910 w 6293186"/>
              <a:gd name="csY49" fmla="*/ 707130 h 1026611"/>
              <a:gd name="csX50" fmla="*/ 1519074 w 6293186"/>
              <a:gd name="csY50" fmla="*/ 876221 h 1026611"/>
              <a:gd name="csX51" fmla="*/ 1411040 w 6293186"/>
              <a:gd name="csY51" fmla="*/ 986498 h 1026611"/>
              <a:gd name="csX52" fmla="*/ 1301631 w 6293186"/>
              <a:gd name="csY52" fmla="*/ 1026611 h 1026611"/>
              <a:gd name="csX53" fmla="*/ 1193618 w 6293186"/>
              <a:gd name="csY53" fmla="*/ 986523 h 1026611"/>
              <a:gd name="csX54" fmla="*/ 1080019 w 6293186"/>
              <a:gd name="csY54" fmla="*/ 870161 h 1026611"/>
              <a:gd name="csX55" fmla="*/ 975444 w 6293186"/>
              <a:gd name="csY55" fmla="*/ 710391 h 1026611"/>
              <a:gd name="csX56" fmla="*/ 867775 w 6293186"/>
              <a:gd name="csY56" fmla="*/ 512915 h 1026611"/>
              <a:gd name="csX57" fmla="*/ 758667 w 6293186"/>
              <a:gd name="csY57" fmla="*/ 315894 h 1026611"/>
              <a:gd name="csX58" fmla="*/ 650267 w 6293186"/>
              <a:gd name="csY58" fmla="*/ 149967 h 1026611"/>
              <a:gd name="csX59" fmla="*/ 541589 w 6293186"/>
              <a:gd name="csY59" fmla="*/ 39737 h 1026611"/>
              <a:gd name="csX60" fmla="*/ 432523 w 6293186"/>
              <a:gd name="csY60" fmla="*/ 3 h 1026611"/>
              <a:gd name="csX61" fmla="*/ 324167 w 6293186"/>
              <a:gd name="csY61" fmla="*/ 40547 h 1026611"/>
              <a:gd name="csX62" fmla="*/ 217257 w 6293186"/>
              <a:gd name="csY62" fmla="*/ 148834 h 1026611"/>
              <a:gd name="csX63" fmla="*/ 106795 w 6293186"/>
              <a:gd name="csY63" fmla="*/ 317355 h 1026611"/>
              <a:gd name="csX64" fmla="*/ -1 w 6293186"/>
              <a:gd name="csY64" fmla="*/ 513751 h 1026611"/>
              <a:gd name="csX0" fmla="*/ 6188612 w 6188611"/>
              <a:gd name="csY0" fmla="*/ 710391 h 1026611"/>
              <a:gd name="csX1" fmla="*/ 6080944 w 6188611"/>
              <a:gd name="csY1" fmla="*/ 512914 h 1026611"/>
              <a:gd name="csX2" fmla="*/ 5971835 w 6188611"/>
              <a:gd name="csY2" fmla="*/ 315894 h 1026611"/>
              <a:gd name="csX3" fmla="*/ 5863435 w 6188611"/>
              <a:gd name="csY3" fmla="*/ 149966 h 1026611"/>
              <a:gd name="csX4" fmla="*/ 5754757 w 6188611"/>
              <a:gd name="csY4" fmla="*/ 39736 h 1026611"/>
              <a:gd name="csX5" fmla="*/ 5645692 w 6188611"/>
              <a:gd name="csY5" fmla="*/ 2 h 1026611"/>
              <a:gd name="csX6" fmla="*/ 5537336 w 6188611"/>
              <a:gd name="csY6" fmla="*/ 40546 h 1026611"/>
              <a:gd name="csX7" fmla="*/ 5430425 w 6188611"/>
              <a:gd name="csY7" fmla="*/ 148834 h 1026611"/>
              <a:gd name="csX8" fmla="*/ 5319963 w 6188611"/>
              <a:gd name="csY8" fmla="*/ 317355 h 1026611"/>
              <a:gd name="csX9" fmla="*/ 5213168 w 6188611"/>
              <a:gd name="csY9" fmla="*/ 513750 h 1026611"/>
              <a:gd name="csX10" fmla="*/ 5213160 w 6188611"/>
              <a:gd name="csY10" fmla="*/ 512333 h 1026611"/>
              <a:gd name="csX11" fmla="*/ 5212270 w 6188611"/>
              <a:gd name="csY11" fmla="*/ 514647 h 1026611"/>
              <a:gd name="csX12" fmla="*/ 5104474 w 6188611"/>
              <a:gd name="csY12" fmla="*/ 707130 h 1026611"/>
              <a:gd name="csX13" fmla="*/ 4994638 w 6188611"/>
              <a:gd name="csY13" fmla="*/ 876221 h 1026611"/>
              <a:gd name="csX14" fmla="*/ 4886604 w 6188611"/>
              <a:gd name="csY14" fmla="*/ 986498 h 1026611"/>
              <a:gd name="csX15" fmla="*/ 4777195 w 6188611"/>
              <a:gd name="csY15" fmla="*/ 1026611 h 1026611"/>
              <a:gd name="csX16" fmla="*/ 4669182 w 6188611"/>
              <a:gd name="csY16" fmla="*/ 986523 h 1026611"/>
              <a:gd name="csX17" fmla="*/ 4555583 w 6188611"/>
              <a:gd name="csY17" fmla="*/ 870161 h 1026611"/>
              <a:gd name="csX18" fmla="*/ 4451008 w 6188611"/>
              <a:gd name="csY18" fmla="*/ 710391 h 1026611"/>
              <a:gd name="csX19" fmla="*/ 4343339 w 6188611"/>
              <a:gd name="csY19" fmla="*/ 512915 h 1026611"/>
              <a:gd name="csX20" fmla="*/ 4234231 w 6188611"/>
              <a:gd name="csY20" fmla="*/ 315894 h 1026611"/>
              <a:gd name="csX21" fmla="*/ 4125831 w 6188611"/>
              <a:gd name="csY21" fmla="*/ 149967 h 1026611"/>
              <a:gd name="csX22" fmla="*/ 4017153 w 6188611"/>
              <a:gd name="csY22" fmla="*/ 39737 h 1026611"/>
              <a:gd name="csX23" fmla="*/ 3908087 w 6188611"/>
              <a:gd name="csY23" fmla="*/ 3 h 1026611"/>
              <a:gd name="csX24" fmla="*/ 3799731 w 6188611"/>
              <a:gd name="csY24" fmla="*/ 40547 h 1026611"/>
              <a:gd name="csX25" fmla="*/ 3692821 w 6188611"/>
              <a:gd name="csY25" fmla="*/ 148834 h 1026611"/>
              <a:gd name="csX26" fmla="*/ 3582359 w 6188611"/>
              <a:gd name="csY26" fmla="*/ 317355 h 1026611"/>
              <a:gd name="csX27" fmla="*/ 3475563 w 6188611"/>
              <a:gd name="csY27" fmla="*/ 513751 h 1026611"/>
              <a:gd name="csX28" fmla="*/ 3474845 w 6188611"/>
              <a:gd name="csY28" fmla="*/ 512738 h 1026611"/>
              <a:gd name="csX29" fmla="*/ 3474312 w 6188611"/>
              <a:gd name="csY29" fmla="*/ 514647 h 1026611"/>
              <a:gd name="csX30" fmla="*/ 3366517 w 6188611"/>
              <a:gd name="csY30" fmla="*/ 707130 h 1026611"/>
              <a:gd name="csX31" fmla="*/ 3256681 w 6188611"/>
              <a:gd name="csY31" fmla="*/ 876220 h 1026611"/>
              <a:gd name="csX32" fmla="*/ 3148647 w 6188611"/>
              <a:gd name="csY32" fmla="*/ 986497 h 1026611"/>
              <a:gd name="csX33" fmla="*/ 3039238 w 6188611"/>
              <a:gd name="csY33" fmla="*/ 1026611 h 1026611"/>
              <a:gd name="csX34" fmla="*/ 2931225 w 6188611"/>
              <a:gd name="csY34" fmla="*/ 986523 h 1026611"/>
              <a:gd name="csX35" fmla="*/ 2817626 w 6188611"/>
              <a:gd name="csY35" fmla="*/ 870160 h 1026611"/>
              <a:gd name="csX36" fmla="*/ 2713050 w 6188611"/>
              <a:gd name="csY36" fmla="*/ 710391 h 1026611"/>
              <a:gd name="csX37" fmla="*/ 2605382 w 6188611"/>
              <a:gd name="csY37" fmla="*/ 512914 h 1026611"/>
              <a:gd name="csX38" fmla="*/ 2496273 w 6188611"/>
              <a:gd name="csY38" fmla="*/ 315894 h 1026611"/>
              <a:gd name="csX39" fmla="*/ 2387873 w 6188611"/>
              <a:gd name="csY39" fmla="*/ 149966 h 1026611"/>
              <a:gd name="csX40" fmla="*/ 2279196 w 6188611"/>
              <a:gd name="csY40" fmla="*/ 39736 h 1026611"/>
              <a:gd name="csX41" fmla="*/ 2170130 w 6188611"/>
              <a:gd name="csY41" fmla="*/ 2 h 1026611"/>
              <a:gd name="csX42" fmla="*/ 2061774 w 6188611"/>
              <a:gd name="csY42" fmla="*/ 40546 h 1026611"/>
              <a:gd name="csX43" fmla="*/ 1954864 w 6188611"/>
              <a:gd name="csY43" fmla="*/ 148834 h 1026611"/>
              <a:gd name="csX44" fmla="*/ 1844401 w 6188611"/>
              <a:gd name="csY44" fmla="*/ 317355 h 1026611"/>
              <a:gd name="csX45" fmla="*/ 1737606 w 6188611"/>
              <a:gd name="csY45" fmla="*/ 513750 h 1026611"/>
              <a:gd name="csX46" fmla="*/ 1737598 w 6188611"/>
              <a:gd name="csY46" fmla="*/ 512333 h 1026611"/>
              <a:gd name="csX47" fmla="*/ 1736708 w 6188611"/>
              <a:gd name="csY47" fmla="*/ 514647 h 1026611"/>
              <a:gd name="csX48" fmla="*/ 1628912 w 6188611"/>
              <a:gd name="csY48" fmla="*/ 707130 h 1026611"/>
              <a:gd name="csX49" fmla="*/ 1519076 w 6188611"/>
              <a:gd name="csY49" fmla="*/ 876221 h 1026611"/>
              <a:gd name="csX50" fmla="*/ 1411042 w 6188611"/>
              <a:gd name="csY50" fmla="*/ 986498 h 1026611"/>
              <a:gd name="csX51" fmla="*/ 1301633 w 6188611"/>
              <a:gd name="csY51" fmla="*/ 1026611 h 1026611"/>
              <a:gd name="csX52" fmla="*/ 1193620 w 6188611"/>
              <a:gd name="csY52" fmla="*/ 986523 h 1026611"/>
              <a:gd name="csX53" fmla="*/ 1080021 w 6188611"/>
              <a:gd name="csY53" fmla="*/ 870161 h 1026611"/>
              <a:gd name="csX54" fmla="*/ 975446 w 6188611"/>
              <a:gd name="csY54" fmla="*/ 710391 h 1026611"/>
              <a:gd name="csX55" fmla="*/ 867777 w 6188611"/>
              <a:gd name="csY55" fmla="*/ 512915 h 1026611"/>
              <a:gd name="csX56" fmla="*/ 758669 w 6188611"/>
              <a:gd name="csY56" fmla="*/ 315894 h 1026611"/>
              <a:gd name="csX57" fmla="*/ 650269 w 6188611"/>
              <a:gd name="csY57" fmla="*/ 149967 h 1026611"/>
              <a:gd name="csX58" fmla="*/ 541591 w 6188611"/>
              <a:gd name="csY58" fmla="*/ 39737 h 1026611"/>
              <a:gd name="csX59" fmla="*/ 432525 w 6188611"/>
              <a:gd name="csY59" fmla="*/ 3 h 1026611"/>
              <a:gd name="csX60" fmla="*/ 324169 w 6188611"/>
              <a:gd name="csY60" fmla="*/ 40547 h 1026611"/>
              <a:gd name="csX61" fmla="*/ 217259 w 6188611"/>
              <a:gd name="csY61" fmla="*/ 148834 h 1026611"/>
              <a:gd name="csX62" fmla="*/ 106797 w 6188611"/>
              <a:gd name="csY62" fmla="*/ 317355 h 1026611"/>
              <a:gd name="csX63" fmla="*/ 1 w 6188611"/>
              <a:gd name="csY63" fmla="*/ 513751 h 1026611"/>
              <a:gd name="csX0" fmla="*/ 6080942 w 6080942"/>
              <a:gd name="csY0" fmla="*/ 512914 h 1026611"/>
              <a:gd name="csX1" fmla="*/ 5971833 w 6080942"/>
              <a:gd name="csY1" fmla="*/ 315894 h 1026611"/>
              <a:gd name="csX2" fmla="*/ 5863433 w 6080942"/>
              <a:gd name="csY2" fmla="*/ 149966 h 1026611"/>
              <a:gd name="csX3" fmla="*/ 5754755 w 6080942"/>
              <a:gd name="csY3" fmla="*/ 39736 h 1026611"/>
              <a:gd name="csX4" fmla="*/ 5645690 w 6080942"/>
              <a:gd name="csY4" fmla="*/ 2 h 1026611"/>
              <a:gd name="csX5" fmla="*/ 5537334 w 6080942"/>
              <a:gd name="csY5" fmla="*/ 40546 h 1026611"/>
              <a:gd name="csX6" fmla="*/ 5430423 w 6080942"/>
              <a:gd name="csY6" fmla="*/ 148834 h 1026611"/>
              <a:gd name="csX7" fmla="*/ 5319961 w 6080942"/>
              <a:gd name="csY7" fmla="*/ 317355 h 1026611"/>
              <a:gd name="csX8" fmla="*/ 5213166 w 6080942"/>
              <a:gd name="csY8" fmla="*/ 513750 h 1026611"/>
              <a:gd name="csX9" fmla="*/ 5213158 w 6080942"/>
              <a:gd name="csY9" fmla="*/ 512333 h 1026611"/>
              <a:gd name="csX10" fmla="*/ 5212268 w 6080942"/>
              <a:gd name="csY10" fmla="*/ 514647 h 1026611"/>
              <a:gd name="csX11" fmla="*/ 5104472 w 6080942"/>
              <a:gd name="csY11" fmla="*/ 707130 h 1026611"/>
              <a:gd name="csX12" fmla="*/ 4994636 w 6080942"/>
              <a:gd name="csY12" fmla="*/ 876221 h 1026611"/>
              <a:gd name="csX13" fmla="*/ 4886602 w 6080942"/>
              <a:gd name="csY13" fmla="*/ 986498 h 1026611"/>
              <a:gd name="csX14" fmla="*/ 4777193 w 6080942"/>
              <a:gd name="csY14" fmla="*/ 1026611 h 1026611"/>
              <a:gd name="csX15" fmla="*/ 4669180 w 6080942"/>
              <a:gd name="csY15" fmla="*/ 986523 h 1026611"/>
              <a:gd name="csX16" fmla="*/ 4555581 w 6080942"/>
              <a:gd name="csY16" fmla="*/ 870161 h 1026611"/>
              <a:gd name="csX17" fmla="*/ 4451006 w 6080942"/>
              <a:gd name="csY17" fmla="*/ 710391 h 1026611"/>
              <a:gd name="csX18" fmla="*/ 4343337 w 6080942"/>
              <a:gd name="csY18" fmla="*/ 512915 h 1026611"/>
              <a:gd name="csX19" fmla="*/ 4234229 w 6080942"/>
              <a:gd name="csY19" fmla="*/ 315894 h 1026611"/>
              <a:gd name="csX20" fmla="*/ 4125829 w 6080942"/>
              <a:gd name="csY20" fmla="*/ 149967 h 1026611"/>
              <a:gd name="csX21" fmla="*/ 4017151 w 6080942"/>
              <a:gd name="csY21" fmla="*/ 39737 h 1026611"/>
              <a:gd name="csX22" fmla="*/ 3908085 w 6080942"/>
              <a:gd name="csY22" fmla="*/ 3 h 1026611"/>
              <a:gd name="csX23" fmla="*/ 3799729 w 6080942"/>
              <a:gd name="csY23" fmla="*/ 40547 h 1026611"/>
              <a:gd name="csX24" fmla="*/ 3692819 w 6080942"/>
              <a:gd name="csY24" fmla="*/ 148834 h 1026611"/>
              <a:gd name="csX25" fmla="*/ 3582357 w 6080942"/>
              <a:gd name="csY25" fmla="*/ 317355 h 1026611"/>
              <a:gd name="csX26" fmla="*/ 3475561 w 6080942"/>
              <a:gd name="csY26" fmla="*/ 513751 h 1026611"/>
              <a:gd name="csX27" fmla="*/ 3474843 w 6080942"/>
              <a:gd name="csY27" fmla="*/ 512738 h 1026611"/>
              <a:gd name="csX28" fmla="*/ 3474310 w 6080942"/>
              <a:gd name="csY28" fmla="*/ 514647 h 1026611"/>
              <a:gd name="csX29" fmla="*/ 3366515 w 6080942"/>
              <a:gd name="csY29" fmla="*/ 707130 h 1026611"/>
              <a:gd name="csX30" fmla="*/ 3256679 w 6080942"/>
              <a:gd name="csY30" fmla="*/ 876220 h 1026611"/>
              <a:gd name="csX31" fmla="*/ 3148645 w 6080942"/>
              <a:gd name="csY31" fmla="*/ 986497 h 1026611"/>
              <a:gd name="csX32" fmla="*/ 3039236 w 6080942"/>
              <a:gd name="csY32" fmla="*/ 1026611 h 1026611"/>
              <a:gd name="csX33" fmla="*/ 2931223 w 6080942"/>
              <a:gd name="csY33" fmla="*/ 986523 h 1026611"/>
              <a:gd name="csX34" fmla="*/ 2817624 w 6080942"/>
              <a:gd name="csY34" fmla="*/ 870160 h 1026611"/>
              <a:gd name="csX35" fmla="*/ 2713048 w 6080942"/>
              <a:gd name="csY35" fmla="*/ 710391 h 1026611"/>
              <a:gd name="csX36" fmla="*/ 2605380 w 6080942"/>
              <a:gd name="csY36" fmla="*/ 512914 h 1026611"/>
              <a:gd name="csX37" fmla="*/ 2496271 w 6080942"/>
              <a:gd name="csY37" fmla="*/ 315894 h 1026611"/>
              <a:gd name="csX38" fmla="*/ 2387871 w 6080942"/>
              <a:gd name="csY38" fmla="*/ 149966 h 1026611"/>
              <a:gd name="csX39" fmla="*/ 2279194 w 6080942"/>
              <a:gd name="csY39" fmla="*/ 39736 h 1026611"/>
              <a:gd name="csX40" fmla="*/ 2170128 w 6080942"/>
              <a:gd name="csY40" fmla="*/ 2 h 1026611"/>
              <a:gd name="csX41" fmla="*/ 2061772 w 6080942"/>
              <a:gd name="csY41" fmla="*/ 40546 h 1026611"/>
              <a:gd name="csX42" fmla="*/ 1954862 w 6080942"/>
              <a:gd name="csY42" fmla="*/ 148834 h 1026611"/>
              <a:gd name="csX43" fmla="*/ 1844399 w 6080942"/>
              <a:gd name="csY43" fmla="*/ 317355 h 1026611"/>
              <a:gd name="csX44" fmla="*/ 1737604 w 6080942"/>
              <a:gd name="csY44" fmla="*/ 513750 h 1026611"/>
              <a:gd name="csX45" fmla="*/ 1737596 w 6080942"/>
              <a:gd name="csY45" fmla="*/ 512333 h 1026611"/>
              <a:gd name="csX46" fmla="*/ 1736706 w 6080942"/>
              <a:gd name="csY46" fmla="*/ 514647 h 1026611"/>
              <a:gd name="csX47" fmla="*/ 1628910 w 6080942"/>
              <a:gd name="csY47" fmla="*/ 707130 h 1026611"/>
              <a:gd name="csX48" fmla="*/ 1519074 w 6080942"/>
              <a:gd name="csY48" fmla="*/ 876221 h 1026611"/>
              <a:gd name="csX49" fmla="*/ 1411040 w 6080942"/>
              <a:gd name="csY49" fmla="*/ 986498 h 1026611"/>
              <a:gd name="csX50" fmla="*/ 1301631 w 6080942"/>
              <a:gd name="csY50" fmla="*/ 1026611 h 1026611"/>
              <a:gd name="csX51" fmla="*/ 1193618 w 6080942"/>
              <a:gd name="csY51" fmla="*/ 986523 h 1026611"/>
              <a:gd name="csX52" fmla="*/ 1080019 w 6080942"/>
              <a:gd name="csY52" fmla="*/ 870161 h 1026611"/>
              <a:gd name="csX53" fmla="*/ 975444 w 6080942"/>
              <a:gd name="csY53" fmla="*/ 710391 h 1026611"/>
              <a:gd name="csX54" fmla="*/ 867775 w 6080942"/>
              <a:gd name="csY54" fmla="*/ 512915 h 1026611"/>
              <a:gd name="csX55" fmla="*/ 758667 w 6080942"/>
              <a:gd name="csY55" fmla="*/ 315894 h 1026611"/>
              <a:gd name="csX56" fmla="*/ 650267 w 6080942"/>
              <a:gd name="csY56" fmla="*/ 149967 h 1026611"/>
              <a:gd name="csX57" fmla="*/ 541589 w 6080942"/>
              <a:gd name="csY57" fmla="*/ 39737 h 1026611"/>
              <a:gd name="csX58" fmla="*/ 432523 w 6080942"/>
              <a:gd name="csY58" fmla="*/ 3 h 1026611"/>
              <a:gd name="csX59" fmla="*/ 324167 w 6080942"/>
              <a:gd name="csY59" fmla="*/ 40547 h 1026611"/>
              <a:gd name="csX60" fmla="*/ 217257 w 6080942"/>
              <a:gd name="csY60" fmla="*/ 148834 h 1026611"/>
              <a:gd name="csX61" fmla="*/ 106795 w 6080942"/>
              <a:gd name="csY61" fmla="*/ 317355 h 1026611"/>
              <a:gd name="csX62" fmla="*/ -1 w 6080942"/>
              <a:gd name="csY62" fmla="*/ 513751 h 1026611"/>
              <a:gd name="csX0" fmla="*/ 5971835 w 5971835"/>
              <a:gd name="csY0" fmla="*/ 315894 h 1026611"/>
              <a:gd name="csX1" fmla="*/ 5863435 w 5971835"/>
              <a:gd name="csY1" fmla="*/ 149966 h 1026611"/>
              <a:gd name="csX2" fmla="*/ 5754757 w 5971835"/>
              <a:gd name="csY2" fmla="*/ 39736 h 1026611"/>
              <a:gd name="csX3" fmla="*/ 5645692 w 5971835"/>
              <a:gd name="csY3" fmla="*/ 2 h 1026611"/>
              <a:gd name="csX4" fmla="*/ 5537336 w 5971835"/>
              <a:gd name="csY4" fmla="*/ 40546 h 1026611"/>
              <a:gd name="csX5" fmla="*/ 5430425 w 5971835"/>
              <a:gd name="csY5" fmla="*/ 148834 h 1026611"/>
              <a:gd name="csX6" fmla="*/ 5319963 w 5971835"/>
              <a:gd name="csY6" fmla="*/ 317355 h 1026611"/>
              <a:gd name="csX7" fmla="*/ 5213168 w 5971835"/>
              <a:gd name="csY7" fmla="*/ 513750 h 1026611"/>
              <a:gd name="csX8" fmla="*/ 5213160 w 5971835"/>
              <a:gd name="csY8" fmla="*/ 512333 h 1026611"/>
              <a:gd name="csX9" fmla="*/ 5212270 w 5971835"/>
              <a:gd name="csY9" fmla="*/ 514647 h 1026611"/>
              <a:gd name="csX10" fmla="*/ 5104474 w 5971835"/>
              <a:gd name="csY10" fmla="*/ 707130 h 1026611"/>
              <a:gd name="csX11" fmla="*/ 4994638 w 5971835"/>
              <a:gd name="csY11" fmla="*/ 876221 h 1026611"/>
              <a:gd name="csX12" fmla="*/ 4886604 w 5971835"/>
              <a:gd name="csY12" fmla="*/ 986498 h 1026611"/>
              <a:gd name="csX13" fmla="*/ 4777195 w 5971835"/>
              <a:gd name="csY13" fmla="*/ 1026611 h 1026611"/>
              <a:gd name="csX14" fmla="*/ 4669182 w 5971835"/>
              <a:gd name="csY14" fmla="*/ 986523 h 1026611"/>
              <a:gd name="csX15" fmla="*/ 4555583 w 5971835"/>
              <a:gd name="csY15" fmla="*/ 870161 h 1026611"/>
              <a:gd name="csX16" fmla="*/ 4451008 w 5971835"/>
              <a:gd name="csY16" fmla="*/ 710391 h 1026611"/>
              <a:gd name="csX17" fmla="*/ 4343339 w 5971835"/>
              <a:gd name="csY17" fmla="*/ 512915 h 1026611"/>
              <a:gd name="csX18" fmla="*/ 4234231 w 5971835"/>
              <a:gd name="csY18" fmla="*/ 315894 h 1026611"/>
              <a:gd name="csX19" fmla="*/ 4125831 w 5971835"/>
              <a:gd name="csY19" fmla="*/ 149967 h 1026611"/>
              <a:gd name="csX20" fmla="*/ 4017153 w 5971835"/>
              <a:gd name="csY20" fmla="*/ 39737 h 1026611"/>
              <a:gd name="csX21" fmla="*/ 3908087 w 5971835"/>
              <a:gd name="csY21" fmla="*/ 3 h 1026611"/>
              <a:gd name="csX22" fmla="*/ 3799731 w 5971835"/>
              <a:gd name="csY22" fmla="*/ 40547 h 1026611"/>
              <a:gd name="csX23" fmla="*/ 3692821 w 5971835"/>
              <a:gd name="csY23" fmla="*/ 148834 h 1026611"/>
              <a:gd name="csX24" fmla="*/ 3582359 w 5971835"/>
              <a:gd name="csY24" fmla="*/ 317355 h 1026611"/>
              <a:gd name="csX25" fmla="*/ 3475563 w 5971835"/>
              <a:gd name="csY25" fmla="*/ 513751 h 1026611"/>
              <a:gd name="csX26" fmla="*/ 3474845 w 5971835"/>
              <a:gd name="csY26" fmla="*/ 512738 h 1026611"/>
              <a:gd name="csX27" fmla="*/ 3474312 w 5971835"/>
              <a:gd name="csY27" fmla="*/ 514647 h 1026611"/>
              <a:gd name="csX28" fmla="*/ 3366517 w 5971835"/>
              <a:gd name="csY28" fmla="*/ 707130 h 1026611"/>
              <a:gd name="csX29" fmla="*/ 3256681 w 5971835"/>
              <a:gd name="csY29" fmla="*/ 876220 h 1026611"/>
              <a:gd name="csX30" fmla="*/ 3148647 w 5971835"/>
              <a:gd name="csY30" fmla="*/ 986497 h 1026611"/>
              <a:gd name="csX31" fmla="*/ 3039238 w 5971835"/>
              <a:gd name="csY31" fmla="*/ 1026611 h 1026611"/>
              <a:gd name="csX32" fmla="*/ 2931225 w 5971835"/>
              <a:gd name="csY32" fmla="*/ 986523 h 1026611"/>
              <a:gd name="csX33" fmla="*/ 2817626 w 5971835"/>
              <a:gd name="csY33" fmla="*/ 870160 h 1026611"/>
              <a:gd name="csX34" fmla="*/ 2713050 w 5971835"/>
              <a:gd name="csY34" fmla="*/ 710391 h 1026611"/>
              <a:gd name="csX35" fmla="*/ 2605382 w 5971835"/>
              <a:gd name="csY35" fmla="*/ 512914 h 1026611"/>
              <a:gd name="csX36" fmla="*/ 2496273 w 5971835"/>
              <a:gd name="csY36" fmla="*/ 315894 h 1026611"/>
              <a:gd name="csX37" fmla="*/ 2387873 w 5971835"/>
              <a:gd name="csY37" fmla="*/ 149966 h 1026611"/>
              <a:gd name="csX38" fmla="*/ 2279196 w 5971835"/>
              <a:gd name="csY38" fmla="*/ 39736 h 1026611"/>
              <a:gd name="csX39" fmla="*/ 2170130 w 5971835"/>
              <a:gd name="csY39" fmla="*/ 2 h 1026611"/>
              <a:gd name="csX40" fmla="*/ 2061774 w 5971835"/>
              <a:gd name="csY40" fmla="*/ 40546 h 1026611"/>
              <a:gd name="csX41" fmla="*/ 1954864 w 5971835"/>
              <a:gd name="csY41" fmla="*/ 148834 h 1026611"/>
              <a:gd name="csX42" fmla="*/ 1844401 w 5971835"/>
              <a:gd name="csY42" fmla="*/ 317355 h 1026611"/>
              <a:gd name="csX43" fmla="*/ 1737606 w 5971835"/>
              <a:gd name="csY43" fmla="*/ 513750 h 1026611"/>
              <a:gd name="csX44" fmla="*/ 1737598 w 5971835"/>
              <a:gd name="csY44" fmla="*/ 512333 h 1026611"/>
              <a:gd name="csX45" fmla="*/ 1736708 w 5971835"/>
              <a:gd name="csY45" fmla="*/ 514647 h 1026611"/>
              <a:gd name="csX46" fmla="*/ 1628912 w 5971835"/>
              <a:gd name="csY46" fmla="*/ 707130 h 1026611"/>
              <a:gd name="csX47" fmla="*/ 1519076 w 5971835"/>
              <a:gd name="csY47" fmla="*/ 876221 h 1026611"/>
              <a:gd name="csX48" fmla="*/ 1411042 w 5971835"/>
              <a:gd name="csY48" fmla="*/ 986498 h 1026611"/>
              <a:gd name="csX49" fmla="*/ 1301633 w 5971835"/>
              <a:gd name="csY49" fmla="*/ 1026611 h 1026611"/>
              <a:gd name="csX50" fmla="*/ 1193620 w 5971835"/>
              <a:gd name="csY50" fmla="*/ 986523 h 1026611"/>
              <a:gd name="csX51" fmla="*/ 1080021 w 5971835"/>
              <a:gd name="csY51" fmla="*/ 870161 h 1026611"/>
              <a:gd name="csX52" fmla="*/ 975446 w 5971835"/>
              <a:gd name="csY52" fmla="*/ 710391 h 1026611"/>
              <a:gd name="csX53" fmla="*/ 867777 w 5971835"/>
              <a:gd name="csY53" fmla="*/ 512915 h 1026611"/>
              <a:gd name="csX54" fmla="*/ 758669 w 5971835"/>
              <a:gd name="csY54" fmla="*/ 315894 h 1026611"/>
              <a:gd name="csX55" fmla="*/ 650269 w 5971835"/>
              <a:gd name="csY55" fmla="*/ 149967 h 1026611"/>
              <a:gd name="csX56" fmla="*/ 541591 w 5971835"/>
              <a:gd name="csY56" fmla="*/ 39737 h 1026611"/>
              <a:gd name="csX57" fmla="*/ 432525 w 5971835"/>
              <a:gd name="csY57" fmla="*/ 3 h 1026611"/>
              <a:gd name="csX58" fmla="*/ 324169 w 5971835"/>
              <a:gd name="csY58" fmla="*/ 40547 h 1026611"/>
              <a:gd name="csX59" fmla="*/ 217259 w 5971835"/>
              <a:gd name="csY59" fmla="*/ 148834 h 1026611"/>
              <a:gd name="csX60" fmla="*/ 106797 w 5971835"/>
              <a:gd name="csY60" fmla="*/ 317355 h 1026611"/>
              <a:gd name="csX61" fmla="*/ 1 w 5971835"/>
              <a:gd name="csY61" fmla="*/ 513751 h 1026611"/>
              <a:gd name="csX0" fmla="*/ 5863433 w 5863433"/>
              <a:gd name="csY0" fmla="*/ 149966 h 1026611"/>
              <a:gd name="csX1" fmla="*/ 5754755 w 5863433"/>
              <a:gd name="csY1" fmla="*/ 39736 h 1026611"/>
              <a:gd name="csX2" fmla="*/ 5645690 w 5863433"/>
              <a:gd name="csY2" fmla="*/ 2 h 1026611"/>
              <a:gd name="csX3" fmla="*/ 5537334 w 5863433"/>
              <a:gd name="csY3" fmla="*/ 40546 h 1026611"/>
              <a:gd name="csX4" fmla="*/ 5430423 w 5863433"/>
              <a:gd name="csY4" fmla="*/ 148834 h 1026611"/>
              <a:gd name="csX5" fmla="*/ 5319961 w 5863433"/>
              <a:gd name="csY5" fmla="*/ 317355 h 1026611"/>
              <a:gd name="csX6" fmla="*/ 5213166 w 5863433"/>
              <a:gd name="csY6" fmla="*/ 513750 h 1026611"/>
              <a:gd name="csX7" fmla="*/ 5213158 w 5863433"/>
              <a:gd name="csY7" fmla="*/ 512333 h 1026611"/>
              <a:gd name="csX8" fmla="*/ 5212268 w 5863433"/>
              <a:gd name="csY8" fmla="*/ 514647 h 1026611"/>
              <a:gd name="csX9" fmla="*/ 5104472 w 5863433"/>
              <a:gd name="csY9" fmla="*/ 707130 h 1026611"/>
              <a:gd name="csX10" fmla="*/ 4994636 w 5863433"/>
              <a:gd name="csY10" fmla="*/ 876221 h 1026611"/>
              <a:gd name="csX11" fmla="*/ 4886602 w 5863433"/>
              <a:gd name="csY11" fmla="*/ 986498 h 1026611"/>
              <a:gd name="csX12" fmla="*/ 4777193 w 5863433"/>
              <a:gd name="csY12" fmla="*/ 1026611 h 1026611"/>
              <a:gd name="csX13" fmla="*/ 4669180 w 5863433"/>
              <a:gd name="csY13" fmla="*/ 986523 h 1026611"/>
              <a:gd name="csX14" fmla="*/ 4555581 w 5863433"/>
              <a:gd name="csY14" fmla="*/ 870161 h 1026611"/>
              <a:gd name="csX15" fmla="*/ 4451006 w 5863433"/>
              <a:gd name="csY15" fmla="*/ 710391 h 1026611"/>
              <a:gd name="csX16" fmla="*/ 4343337 w 5863433"/>
              <a:gd name="csY16" fmla="*/ 512915 h 1026611"/>
              <a:gd name="csX17" fmla="*/ 4234229 w 5863433"/>
              <a:gd name="csY17" fmla="*/ 315894 h 1026611"/>
              <a:gd name="csX18" fmla="*/ 4125829 w 5863433"/>
              <a:gd name="csY18" fmla="*/ 149967 h 1026611"/>
              <a:gd name="csX19" fmla="*/ 4017151 w 5863433"/>
              <a:gd name="csY19" fmla="*/ 39737 h 1026611"/>
              <a:gd name="csX20" fmla="*/ 3908085 w 5863433"/>
              <a:gd name="csY20" fmla="*/ 3 h 1026611"/>
              <a:gd name="csX21" fmla="*/ 3799729 w 5863433"/>
              <a:gd name="csY21" fmla="*/ 40547 h 1026611"/>
              <a:gd name="csX22" fmla="*/ 3692819 w 5863433"/>
              <a:gd name="csY22" fmla="*/ 148834 h 1026611"/>
              <a:gd name="csX23" fmla="*/ 3582357 w 5863433"/>
              <a:gd name="csY23" fmla="*/ 317355 h 1026611"/>
              <a:gd name="csX24" fmla="*/ 3475561 w 5863433"/>
              <a:gd name="csY24" fmla="*/ 513751 h 1026611"/>
              <a:gd name="csX25" fmla="*/ 3474843 w 5863433"/>
              <a:gd name="csY25" fmla="*/ 512738 h 1026611"/>
              <a:gd name="csX26" fmla="*/ 3474310 w 5863433"/>
              <a:gd name="csY26" fmla="*/ 514647 h 1026611"/>
              <a:gd name="csX27" fmla="*/ 3366515 w 5863433"/>
              <a:gd name="csY27" fmla="*/ 707130 h 1026611"/>
              <a:gd name="csX28" fmla="*/ 3256679 w 5863433"/>
              <a:gd name="csY28" fmla="*/ 876220 h 1026611"/>
              <a:gd name="csX29" fmla="*/ 3148645 w 5863433"/>
              <a:gd name="csY29" fmla="*/ 986497 h 1026611"/>
              <a:gd name="csX30" fmla="*/ 3039236 w 5863433"/>
              <a:gd name="csY30" fmla="*/ 1026611 h 1026611"/>
              <a:gd name="csX31" fmla="*/ 2931223 w 5863433"/>
              <a:gd name="csY31" fmla="*/ 986523 h 1026611"/>
              <a:gd name="csX32" fmla="*/ 2817624 w 5863433"/>
              <a:gd name="csY32" fmla="*/ 870160 h 1026611"/>
              <a:gd name="csX33" fmla="*/ 2713048 w 5863433"/>
              <a:gd name="csY33" fmla="*/ 710391 h 1026611"/>
              <a:gd name="csX34" fmla="*/ 2605380 w 5863433"/>
              <a:gd name="csY34" fmla="*/ 512914 h 1026611"/>
              <a:gd name="csX35" fmla="*/ 2496271 w 5863433"/>
              <a:gd name="csY35" fmla="*/ 315894 h 1026611"/>
              <a:gd name="csX36" fmla="*/ 2387871 w 5863433"/>
              <a:gd name="csY36" fmla="*/ 149966 h 1026611"/>
              <a:gd name="csX37" fmla="*/ 2279194 w 5863433"/>
              <a:gd name="csY37" fmla="*/ 39736 h 1026611"/>
              <a:gd name="csX38" fmla="*/ 2170128 w 5863433"/>
              <a:gd name="csY38" fmla="*/ 2 h 1026611"/>
              <a:gd name="csX39" fmla="*/ 2061772 w 5863433"/>
              <a:gd name="csY39" fmla="*/ 40546 h 1026611"/>
              <a:gd name="csX40" fmla="*/ 1954862 w 5863433"/>
              <a:gd name="csY40" fmla="*/ 148834 h 1026611"/>
              <a:gd name="csX41" fmla="*/ 1844399 w 5863433"/>
              <a:gd name="csY41" fmla="*/ 317355 h 1026611"/>
              <a:gd name="csX42" fmla="*/ 1737604 w 5863433"/>
              <a:gd name="csY42" fmla="*/ 513750 h 1026611"/>
              <a:gd name="csX43" fmla="*/ 1737596 w 5863433"/>
              <a:gd name="csY43" fmla="*/ 512333 h 1026611"/>
              <a:gd name="csX44" fmla="*/ 1736706 w 5863433"/>
              <a:gd name="csY44" fmla="*/ 514647 h 1026611"/>
              <a:gd name="csX45" fmla="*/ 1628910 w 5863433"/>
              <a:gd name="csY45" fmla="*/ 707130 h 1026611"/>
              <a:gd name="csX46" fmla="*/ 1519074 w 5863433"/>
              <a:gd name="csY46" fmla="*/ 876221 h 1026611"/>
              <a:gd name="csX47" fmla="*/ 1411040 w 5863433"/>
              <a:gd name="csY47" fmla="*/ 986498 h 1026611"/>
              <a:gd name="csX48" fmla="*/ 1301631 w 5863433"/>
              <a:gd name="csY48" fmla="*/ 1026611 h 1026611"/>
              <a:gd name="csX49" fmla="*/ 1193618 w 5863433"/>
              <a:gd name="csY49" fmla="*/ 986523 h 1026611"/>
              <a:gd name="csX50" fmla="*/ 1080019 w 5863433"/>
              <a:gd name="csY50" fmla="*/ 870161 h 1026611"/>
              <a:gd name="csX51" fmla="*/ 975444 w 5863433"/>
              <a:gd name="csY51" fmla="*/ 710391 h 1026611"/>
              <a:gd name="csX52" fmla="*/ 867775 w 5863433"/>
              <a:gd name="csY52" fmla="*/ 512915 h 1026611"/>
              <a:gd name="csX53" fmla="*/ 758667 w 5863433"/>
              <a:gd name="csY53" fmla="*/ 315894 h 1026611"/>
              <a:gd name="csX54" fmla="*/ 650267 w 5863433"/>
              <a:gd name="csY54" fmla="*/ 149967 h 1026611"/>
              <a:gd name="csX55" fmla="*/ 541589 w 5863433"/>
              <a:gd name="csY55" fmla="*/ 39737 h 1026611"/>
              <a:gd name="csX56" fmla="*/ 432523 w 5863433"/>
              <a:gd name="csY56" fmla="*/ 3 h 1026611"/>
              <a:gd name="csX57" fmla="*/ 324167 w 5863433"/>
              <a:gd name="csY57" fmla="*/ 40547 h 1026611"/>
              <a:gd name="csX58" fmla="*/ 217257 w 5863433"/>
              <a:gd name="csY58" fmla="*/ 148834 h 1026611"/>
              <a:gd name="csX59" fmla="*/ 106795 w 5863433"/>
              <a:gd name="csY59" fmla="*/ 317355 h 1026611"/>
              <a:gd name="csX60" fmla="*/ -1 w 5863433"/>
              <a:gd name="csY60" fmla="*/ 513751 h 1026611"/>
              <a:gd name="csX0" fmla="*/ 5754757 w 5754758"/>
              <a:gd name="csY0" fmla="*/ 39736 h 1026611"/>
              <a:gd name="csX1" fmla="*/ 5645692 w 5754758"/>
              <a:gd name="csY1" fmla="*/ 2 h 1026611"/>
              <a:gd name="csX2" fmla="*/ 5537336 w 5754758"/>
              <a:gd name="csY2" fmla="*/ 40546 h 1026611"/>
              <a:gd name="csX3" fmla="*/ 5430425 w 5754758"/>
              <a:gd name="csY3" fmla="*/ 148834 h 1026611"/>
              <a:gd name="csX4" fmla="*/ 5319963 w 5754758"/>
              <a:gd name="csY4" fmla="*/ 317355 h 1026611"/>
              <a:gd name="csX5" fmla="*/ 5213168 w 5754758"/>
              <a:gd name="csY5" fmla="*/ 513750 h 1026611"/>
              <a:gd name="csX6" fmla="*/ 5213160 w 5754758"/>
              <a:gd name="csY6" fmla="*/ 512333 h 1026611"/>
              <a:gd name="csX7" fmla="*/ 5212270 w 5754758"/>
              <a:gd name="csY7" fmla="*/ 514647 h 1026611"/>
              <a:gd name="csX8" fmla="*/ 5104474 w 5754758"/>
              <a:gd name="csY8" fmla="*/ 707130 h 1026611"/>
              <a:gd name="csX9" fmla="*/ 4994638 w 5754758"/>
              <a:gd name="csY9" fmla="*/ 876221 h 1026611"/>
              <a:gd name="csX10" fmla="*/ 4886604 w 5754758"/>
              <a:gd name="csY10" fmla="*/ 986498 h 1026611"/>
              <a:gd name="csX11" fmla="*/ 4777195 w 5754758"/>
              <a:gd name="csY11" fmla="*/ 1026611 h 1026611"/>
              <a:gd name="csX12" fmla="*/ 4669182 w 5754758"/>
              <a:gd name="csY12" fmla="*/ 986523 h 1026611"/>
              <a:gd name="csX13" fmla="*/ 4555583 w 5754758"/>
              <a:gd name="csY13" fmla="*/ 870161 h 1026611"/>
              <a:gd name="csX14" fmla="*/ 4451008 w 5754758"/>
              <a:gd name="csY14" fmla="*/ 710391 h 1026611"/>
              <a:gd name="csX15" fmla="*/ 4343339 w 5754758"/>
              <a:gd name="csY15" fmla="*/ 512915 h 1026611"/>
              <a:gd name="csX16" fmla="*/ 4234231 w 5754758"/>
              <a:gd name="csY16" fmla="*/ 315894 h 1026611"/>
              <a:gd name="csX17" fmla="*/ 4125831 w 5754758"/>
              <a:gd name="csY17" fmla="*/ 149967 h 1026611"/>
              <a:gd name="csX18" fmla="*/ 4017153 w 5754758"/>
              <a:gd name="csY18" fmla="*/ 39737 h 1026611"/>
              <a:gd name="csX19" fmla="*/ 3908087 w 5754758"/>
              <a:gd name="csY19" fmla="*/ 3 h 1026611"/>
              <a:gd name="csX20" fmla="*/ 3799731 w 5754758"/>
              <a:gd name="csY20" fmla="*/ 40547 h 1026611"/>
              <a:gd name="csX21" fmla="*/ 3692821 w 5754758"/>
              <a:gd name="csY21" fmla="*/ 148834 h 1026611"/>
              <a:gd name="csX22" fmla="*/ 3582359 w 5754758"/>
              <a:gd name="csY22" fmla="*/ 317355 h 1026611"/>
              <a:gd name="csX23" fmla="*/ 3475563 w 5754758"/>
              <a:gd name="csY23" fmla="*/ 513751 h 1026611"/>
              <a:gd name="csX24" fmla="*/ 3474845 w 5754758"/>
              <a:gd name="csY24" fmla="*/ 512738 h 1026611"/>
              <a:gd name="csX25" fmla="*/ 3474312 w 5754758"/>
              <a:gd name="csY25" fmla="*/ 514647 h 1026611"/>
              <a:gd name="csX26" fmla="*/ 3366517 w 5754758"/>
              <a:gd name="csY26" fmla="*/ 707130 h 1026611"/>
              <a:gd name="csX27" fmla="*/ 3256681 w 5754758"/>
              <a:gd name="csY27" fmla="*/ 876220 h 1026611"/>
              <a:gd name="csX28" fmla="*/ 3148647 w 5754758"/>
              <a:gd name="csY28" fmla="*/ 986497 h 1026611"/>
              <a:gd name="csX29" fmla="*/ 3039238 w 5754758"/>
              <a:gd name="csY29" fmla="*/ 1026611 h 1026611"/>
              <a:gd name="csX30" fmla="*/ 2931225 w 5754758"/>
              <a:gd name="csY30" fmla="*/ 986523 h 1026611"/>
              <a:gd name="csX31" fmla="*/ 2817626 w 5754758"/>
              <a:gd name="csY31" fmla="*/ 870160 h 1026611"/>
              <a:gd name="csX32" fmla="*/ 2713050 w 5754758"/>
              <a:gd name="csY32" fmla="*/ 710391 h 1026611"/>
              <a:gd name="csX33" fmla="*/ 2605382 w 5754758"/>
              <a:gd name="csY33" fmla="*/ 512914 h 1026611"/>
              <a:gd name="csX34" fmla="*/ 2496273 w 5754758"/>
              <a:gd name="csY34" fmla="*/ 315894 h 1026611"/>
              <a:gd name="csX35" fmla="*/ 2387873 w 5754758"/>
              <a:gd name="csY35" fmla="*/ 149966 h 1026611"/>
              <a:gd name="csX36" fmla="*/ 2279196 w 5754758"/>
              <a:gd name="csY36" fmla="*/ 39736 h 1026611"/>
              <a:gd name="csX37" fmla="*/ 2170130 w 5754758"/>
              <a:gd name="csY37" fmla="*/ 2 h 1026611"/>
              <a:gd name="csX38" fmla="*/ 2061774 w 5754758"/>
              <a:gd name="csY38" fmla="*/ 40546 h 1026611"/>
              <a:gd name="csX39" fmla="*/ 1954864 w 5754758"/>
              <a:gd name="csY39" fmla="*/ 148834 h 1026611"/>
              <a:gd name="csX40" fmla="*/ 1844401 w 5754758"/>
              <a:gd name="csY40" fmla="*/ 317355 h 1026611"/>
              <a:gd name="csX41" fmla="*/ 1737606 w 5754758"/>
              <a:gd name="csY41" fmla="*/ 513750 h 1026611"/>
              <a:gd name="csX42" fmla="*/ 1737598 w 5754758"/>
              <a:gd name="csY42" fmla="*/ 512333 h 1026611"/>
              <a:gd name="csX43" fmla="*/ 1736708 w 5754758"/>
              <a:gd name="csY43" fmla="*/ 514647 h 1026611"/>
              <a:gd name="csX44" fmla="*/ 1628912 w 5754758"/>
              <a:gd name="csY44" fmla="*/ 707130 h 1026611"/>
              <a:gd name="csX45" fmla="*/ 1519076 w 5754758"/>
              <a:gd name="csY45" fmla="*/ 876221 h 1026611"/>
              <a:gd name="csX46" fmla="*/ 1411042 w 5754758"/>
              <a:gd name="csY46" fmla="*/ 986498 h 1026611"/>
              <a:gd name="csX47" fmla="*/ 1301633 w 5754758"/>
              <a:gd name="csY47" fmla="*/ 1026611 h 1026611"/>
              <a:gd name="csX48" fmla="*/ 1193620 w 5754758"/>
              <a:gd name="csY48" fmla="*/ 986523 h 1026611"/>
              <a:gd name="csX49" fmla="*/ 1080021 w 5754758"/>
              <a:gd name="csY49" fmla="*/ 870161 h 1026611"/>
              <a:gd name="csX50" fmla="*/ 975446 w 5754758"/>
              <a:gd name="csY50" fmla="*/ 710391 h 1026611"/>
              <a:gd name="csX51" fmla="*/ 867777 w 5754758"/>
              <a:gd name="csY51" fmla="*/ 512915 h 1026611"/>
              <a:gd name="csX52" fmla="*/ 758669 w 5754758"/>
              <a:gd name="csY52" fmla="*/ 315894 h 1026611"/>
              <a:gd name="csX53" fmla="*/ 650269 w 5754758"/>
              <a:gd name="csY53" fmla="*/ 149967 h 1026611"/>
              <a:gd name="csX54" fmla="*/ 541591 w 5754758"/>
              <a:gd name="csY54" fmla="*/ 39737 h 1026611"/>
              <a:gd name="csX55" fmla="*/ 432525 w 5754758"/>
              <a:gd name="csY55" fmla="*/ 3 h 1026611"/>
              <a:gd name="csX56" fmla="*/ 324169 w 5754758"/>
              <a:gd name="csY56" fmla="*/ 40547 h 1026611"/>
              <a:gd name="csX57" fmla="*/ 217259 w 5754758"/>
              <a:gd name="csY57" fmla="*/ 148834 h 1026611"/>
              <a:gd name="csX58" fmla="*/ 106797 w 5754758"/>
              <a:gd name="csY58" fmla="*/ 317355 h 1026611"/>
              <a:gd name="csX59" fmla="*/ 1 w 5754758"/>
              <a:gd name="csY59" fmla="*/ 513751 h 1026611"/>
              <a:gd name="csX0" fmla="*/ 5645690 w 5645691"/>
              <a:gd name="csY0" fmla="*/ 2 h 1026611"/>
              <a:gd name="csX1" fmla="*/ 5537334 w 5645691"/>
              <a:gd name="csY1" fmla="*/ 40546 h 1026611"/>
              <a:gd name="csX2" fmla="*/ 5430423 w 5645691"/>
              <a:gd name="csY2" fmla="*/ 148834 h 1026611"/>
              <a:gd name="csX3" fmla="*/ 5319961 w 5645691"/>
              <a:gd name="csY3" fmla="*/ 317355 h 1026611"/>
              <a:gd name="csX4" fmla="*/ 5213166 w 5645691"/>
              <a:gd name="csY4" fmla="*/ 513750 h 1026611"/>
              <a:gd name="csX5" fmla="*/ 5213158 w 5645691"/>
              <a:gd name="csY5" fmla="*/ 512333 h 1026611"/>
              <a:gd name="csX6" fmla="*/ 5212268 w 5645691"/>
              <a:gd name="csY6" fmla="*/ 514647 h 1026611"/>
              <a:gd name="csX7" fmla="*/ 5104472 w 5645691"/>
              <a:gd name="csY7" fmla="*/ 707130 h 1026611"/>
              <a:gd name="csX8" fmla="*/ 4994636 w 5645691"/>
              <a:gd name="csY8" fmla="*/ 876221 h 1026611"/>
              <a:gd name="csX9" fmla="*/ 4886602 w 5645691"/>
              <a:gd name="csY9" fmla="*/ 986498 h 1026611"/>
              <a:gd name="csX10" fmla="*/ 4777193 w 5645691"/>
              <a:gd name="csY10" fmla="*/ 1026611 h 1026611"/>
              <a:gd name="csX11" fmla="*/ 4669180 w 5645691"/>
              <a:gd name="csY11" fmla="*/ 986523 h 1026611"/>
              <a:gd name="csX12" fmla="*/ 4555581 w 5645691"/>
              <a:gd name="csY12" fmla="*/ 870161 h 1026611"/>
              <a:gd name="csX13" fmla="*/ 4451006 w 5645691"/>
              <a:gd name="csY13" fmla="*/ 710391 h 1026611"/>
              <a:gd name="csX14" fmla="*/ 4343337 w 5645691"/>
              <a:gd name="csY14" fmla="*/ 512915 h 1026611"/>
              <a:gd name="csX15" fmla="*/ 4234229 w 5645691"/>
              <a:gd name="csY15" fmla="*/ 315894 h 1026611"/>
              <a:gd name="csX16" fmla="*/ 4125829 w 5645691"/>
              <a:gd name="csY16" fmla="*/ 149967 h 1026611"/>
              <a:gd name="csX17" fmla="*/ 4017151 w 5645691"/>
              <a:gd name="csY17" fmla="*/ 39737 h 1026611"/>
              <a:gd name="csX18" fmla="*/ 3908085 w 5645691"/>
              <a:gd name="csY18" fmla="*/ 3 h 1026611"/>
              <a:gd name="csX19" fmla="*/ 3799729 w 5645691"/>
              <a:gd name="csY19" fmla="*/ 40547 h 1026611"/>
              <a:gd name="csX20" fmla="*/ 3692819 w 5645691"/>
              <a:gd name="csY20" fmla="*/ 148834 h 1026611"/>
              <a:gd name="csX21" fmla="*/ 3582357 w 5645691"/>
              <a:gd name="csY21" fmla="*/ 317355 h 1026611"/>
              <a:gd name="csX22" fmla="*/ 3475561 w 5645691"/>
              <a:gd name="csY22" fmla="*/ 513751 h 1026611"/>
              <a:gd name="csX23" fmla="*/ 3474843 w 5645691"/>
              <a:gd name="csY23" fmla="*/ 512738 h 1026611"/>
              <a:gd name="csX24" fmla="*/ 3474310 w 5645691"/>
              <a:gd name="csY24" fmla="*/ 514647 h 1026611"/>
              <a:gd name="csX25" fmla="*/ 3366515 w 5645691"/>
              <a:gd name="csY25" fmla="*/ 707130 h 1026611"/>
              <a:gd name="csX26" fmla="*/ 3256679 w 5645691"/>
              <a:gd name="csY26" fmla="*/ 876220 h 1026611"/>
              <a:gd name="csX27" fmla="*/ 3148645 w 5645691"/>
              <a:gd name="csY27" fmla="*/ 986497 h 1026611"/>
              <a:gd name="csX28" fmla="*/ 3039236 w 5645691"/>
              <a:gd name="csY28" fmla="*/ 1026611 h 1026611"/>
              <a:gd name="csX29" fmla="*/ 2931223 w 5645691"/>
              <a:gd name="csY29" fmla="*/ 986523 h 1026611"/>
              <a:gd name="csX30" fmla="*/ 2817624 w 5645691"/>
              <a:gd name="csY30" fmla="*/ 870160 h 1026611"/>
              <a:gd name="csX31" fmla="*/ 2713048 w 5645691"/>
              <a:gd name="csY31" fmla="*/ 710391 h 1026611"/>
              <a:gd name="csX32" fmla="*/ 2605380 w 5645691"/>
              <a:gd name="csY32" fmla="*/ 512914 h 1026611"/>
              <a:gd name="csX33" fmla="*/ 2496271 w 5645691"/>
              <a:gd name="csY33" fmla="*/ 315894 h 1026611"/>
              <a:gd name="csX34" fmla="*/ 2387871 w 5645691"/>
              <a:gd name="csY34" fmla="*/ 149966 h 1026611"/>
              <a:gd name="csX35" fmla="*/ 2279194 w 5645691"/>
              <a:gd name="csY35" fmla="*/ 39736 h 1026611"/>
              <a:gd name="csX36" fmla="*/ 2170128 w 5645691"/>
              <a:gd name="csY36" fmla="*/ 2 h 1026611"/>
              <a:gd name="csX37" fmla="*/ 2061772 w 5645691"/>
              <a:gd name="csY37" fmla="*/ 40546 h 1026611"/>
              <a:gd name="csX38" fmla="*/ 1954862 w 5645691"/>
              <a:gd name="csY38" fmla="*/ 148834 h 1026611"/>
              <a:gd name="csX39" fmla="*/ 1844399 w 5645691"/>
              <a:gd name="csY39" fmla="*/ 317355 h 1026611"/>
              <a:gd name="csX40" fmla="*/ 1737604 w 5645691"/>
              <a:gd name="csY40" fmla="*/ 513750 h 1026611"/>
              <a:gd name="csX41" fmla="*/ 1737596 w 5645691"/>
              <a:gd name="csY41" fmla="*/ 512333 h 1026611"/>
              <a:gd name="csX42" fmla="*/ 1736706 w 5645691"/>
              <a:gd name="csY42" fmla="*/ 514647 h 1026611"/>
              <a:gd name="csX43" fmla="*/ 1628910 w 5645691"/>
              <a:gd name="csY43" fmla="*/ 707130 h 1026611"/>
              <a:gd name="csX44" fmla="*/ 1519074 w 5645691"/>
              <a:gd name="csY44" fmla="*/ 876221 h 1026611"/>
              <a:gd name="csX45" fmla="*/ 1411040 w 5645691"/>
              <a:gd name="csY45" fmla="*/ 986498 h 1026611"/>
              <a:gd name="csX46" fmla="*/ 1301631 w 5645691"/>
              <a:gd name="csY46" fmla="*/ 1026611 h 1026611"/>
              <a:gd name="csX47" fmla="*/ 1193618 w 5645691"/>
              <a:gd name="csY47" fmla="*/ 986523 h 1026611"/>
              <a:gd name="csX48" fmla="*/ 1080019 w 5645691"/>
              <a:gd name="csY48" fmla="*/ 870161 h 1026611"/>
              <a:gd name="csX49" fmla="*/ 975444 w 5645691"/>
              <a:gd name="csY49" fmla="*/ 710391 h 1026611"/>
              <a:gd name="csX50" fmla="*/ 867775 w 5645691"/>
              <a:gd name="csY50" fmla="*/ 512915 h 1026611"/>
              <a:gd name="csX51" fmla="*/ 758667 w 5645691"/>
              <a:gd name="csY51" fmla="*/ 315894 h 1026611"/>
              <a:gd name="csX52" fmla="*/ 650267 w 5645691"/>
              <a:gd name="csY52" fmla="*/ 149967 h 1026611"/>
              <a:gd name="csX53" fmla="*/ 541589 w 5645691"/>
              <a:gd name="csY53" fmla="*/ 39737 h 1026611"/>
              <a:gd name="csX54" fmla="*/ 432523 w 5645691"/>
              <a:gd name="csY54" fmla="*/ 3 h 1026611"/>
              <a:gd name="csX55" fmla="*/ 324167 w 5645691"/>
              <a:gd name="csY55" fmla="*/ 40547 h 1026611"/>
              <a:gd name="csX56" fmla="*/ 217257 w 5645691"/>
              <a:gd name="csY56" fmla="*/ 148834 h 1026611"/>
              <a:gd name="csX57" fmla="*/ 106795 w 5645691"/>
              <a:gd name="csY57" fmla="*/ 317355 h 1026611"/>
              <a:gd name="csX58" fmla="*/ -1 w 5645691"/>
              <a:gd name="csY58" fmla="*/ 513751 h 1026611"/>
              <a:gd name="csX0" fmla="*/ 5537336 w 5537336"/>
              <a:gd name="csY0" fmla="*/ 40546 h 1026611"/>
              <a:gd name="csX1" fmla="*/ 5430425 w 5537336"/>
              <a:gd name="csY1" fmla="*/ 148834 h 1026611"/>
              <a:gd name="csX2" fmla="*/ 5319963 w 5537336"/>
              <a:gd name="csY2" fmla="*/ 317355 h 1026611"/>
              <a:gd name="csX3" fmla="*/ 5213168 w 5537336"/>
              <a:gd name="csY3" fmla="*/ 513750 h 1026611"/>
              <a:gd name="csX4" fmla="*/ 5213160 w 5537336"/>
              <a:gd name="csY4" fmla="*/ 512333 h 1026611"/>
              <a:gd name="csX5" fmla="*/ 5212270 w 5537336"/>
              <a:gd name="csY5" fmla="*/ 514647 h 1026611"/>
              <a:gd name="csX6" fmla="*/ 5104474 w 5537336"/>
              <a:gd name="csY6" fmla="*/ 707130 h 1026611"/>
              <a:gd name="csX7" fmla="*/ 4994638 w 5537336"/>
              <a:gd name="csY7" fmla="*/ 876221 h 1026611"/>
              <a:gd name="csX8" fmla="*/ 4886604 w 5537336"/>
              <a:gd name="csY8" fmla="*/ 986498 h 1026611"/>
              <a:gd name="csX9" fmla="*/ 4777195 w 5537336"/>
              <a:gd name="csY9" fmla="*/ 1026611 h 1026611"/>
              <a:gd name="csX10" fmla="*/ 4669182 w 5537336"/>
              <a:gd name="csY10" fmla="*/ 986523 h 1026611"/>
              <a:gd name="csX11" fmla="*/ 4555583 w 5537336"/>
              <a:gd name="csY11" fmla="*/ 870161 h 1026611"/>
              <a:gd name="csX12" fmla="*/ 4451008 w 5537336"/>
              <a:gd name="csY12" fmla="*/ 710391 h 1026611"/>
              <a:gd name="csX13" fmla="*/ 4343339 w 5537336"/>
              <a:gd name="csY13" fmla="*/ 512915 h 1026611"/>
              <a:gd name="csX14" fmla="*/ 4234231 w 5537336"/>
              <a:gd name="csY14" fmla="*/ 315894 h 1026611"/>
              <a:gd name="csX15" fmla="*/ 4125831 w 5537336"/>
              <a:gd name="csY15" fmla="*/ 149967 h 1026611"/>
              <a:gd name="csX16" fmla="*/ 4017153 w 5537336"/>
              <a:gd name="csY16" fmla="*/ 39737 h 1026611"/>
              <a:gd name="csX17" fmla="*/ 3908087 w 5537336"/>
              <a:gd name="csY17" fmla="*/ 3 h 1026611"/>
              <a:gd name="csX18" fmla="*/ 3799731 w 5537336"/>
              <a:gd name="csY18" fmla="*/ 40547 h 1026611"/>
              <a:gd name="csX19" fmla="*/ 3692821 w 5537336"/>
              <a:gd name="csY19" fmla="*/ 148834 h 1026611"/>
              <a:gd name="csX20" fmla="*/ 3582359 w 5537336"/>
              <a:gd name="csY20" fmla="*/ 317355 h 1026611"/>
              <a:gd name="csX21" fmla="*/ 3475563 w 5537336"/>
              <a:gd name="csY21" fmla="*/ 513751 h 1026611"/>
              <a:gd name="csX22" fmla="*/ 3474845 w 5537336"/>
              <a:gd name="csY22" fmla="*/ 512738 h 1026611"/>
              <a:gd name="csX23" fmla="*/ 3474312 w 5537336"/>
              <a:gd name="csY23" fmla="*/ 514647 h 1026611"/>
              <a:gd name="csX24" fmla="*/ 3366517 w 5537336"/>
              <a:gd name="csY24" fmla="*/ 707130 h 1026611"/>
              <a:gd name="csX25" fmla="*/ 3256681 w 5537336"/>
              <a:gd name="csY25" fmla="*/ 876220 h 1026611"/>
              <a:gd name="csX26" fmla="*/ 3148647 w 5537336"/>
              <a:gd name="csY26" fmla="*/ 986497 h 1026611"/>
              <a:gd name="csX27" fmla="*/ 3039238 w 5537336"/>
              <a:gd name="csY27" fmla="*/ 1026611 h 1026611"/>
              <a:gd name="csX28" fmla="*/ 2931225 w 5537336"/>
              <a:gd name="csY28" fmla="*/ 986523 h 1026611"/>
              <a:gd name="csX29" fmla="*/ 2817626 w 5537336"/>
              <a:gd name="csY29" fmla="*/ 870160 h 1026611"/>
              <a:gd name="csX30" fmla="*/ 2713050 w 5537336"/>
              <a:gd name="csY30" fmla="*/ 710391 h 1026611"/>
              <a:gd name="csX31" fmla="*/ 2605382 w 5537336"/>
              <a:gd name="csY31" fmla="*/ 512914 h 1026611"/>
              <a:gd name="csX32" fmla="*/ 2496273 w 5537336"/>
              <a:gd name="csY32" fmla="*/ 315894 h 1026611"/>
              <a:gd name="csX33" fmla="*/ 2387873 w 5537336"/>
              <a:gd name="csY33" fmla="*/ 149966 h 1026611"/>
              <a:gd name="csX34" fmla="*/ 2279196 w 5537336"/>
              <a:gd name="csY34" fmla="*/ 39736 h 1026611"/>
              <a:gd name="csX35" fmla="*/ 2170130 w 5537336"/>
              <a:gd name="csY35" fmla="*/ 2 h 1026611"/>
              <a:gd name="csX36" fmla="*/ 2061774 w 5537336"/>
              <a:gd name="csY36" fmla="*/ 40546 h 1026611"/>
              <a:gd name="csX37" fmla="*/ 1954864 w 5537336"/>
              <a:gd name="csY37" fmla="*/ 148834 h 1026611"/>
              <a:gd name="csX38" fmla="*/ 1844401 w 5537336"/>
              <a:gd name="csY38" fmla="*/ 317355 h 1026611"/>
              <a:gd name="csX39" fmla="*/ 1737606 w 5537336"/>
              <a:gd name="csY39" fmla="*/ 513750 h 1026611"/>
              <a:gd name="csX40" fmla="*/ 1737598 w 5537336"/>
              <a:gd name="csY40" fmla="*/ 512333 h 1026611"/>
              <a:gd name="csX41" fmla="*/ 1736708 w 5537336"/>
              <a:gd name="csY41" fmla="*/ 514647 h 1026611"/>
              <a:gd name="csX42" fmla="*/ 1628912 w 5537336"/>
              <a:gd name="csY42" fmla="*/ 707130 h 1026611"/>
              <a:gd name="csX43" fmla="*/ 1519076 w 5537336"/>
              <a:gd name="csY43" fmla="*/ 876221 h 1026611"/>
              <a:gd name="csX44" fmla="*/ 1411042 w 5537336"/>
              <a:gd name="csY44" fmla="*/ 986498 h 1026611"/>
              <a:gd name="csX45" fmla="*/ 1301633 w 5537336"/>
              <a:gd name="csY45" fmla="*/ 1026611 h 1026611"/>
              <a:gd name="csX46" fmla="*/ 1193620 w 5537336"/>
              <a:gd name="csY46" fmla="*/ 986523 h 1026611"/>
              <a:gd name="csX47" fmla="*/ 1080021 w 5537336"/>
              <a:gd name="csY47" fmla="*/ 870161 h 1026611"/>
              <a:gd name="csX48" fmla="*/ 975446 w 5537336"/>
              <a:gd name="csY48" fmla="*/ 710391 h 1026611"/>
              <a:gd name="csX49" fmla="*/ 867777 w 5537336"/>
              <a:gd name="csY49" fmla="*/ 512915 h 1026611"/>
              <a:gd name="csX50" fmla="*/ 758669 w 5537336"/>
              <a:gd name="csY50" fmla="*/ 315894 h 1026611"/>
              <a:gd name="csX51" fmla="*/ 650269 w 5537336"/>
              <a:gd name="csY51" fmla="*/ 149967 h 1026611"/>
              <a:gd name="csX52" fmla="*/ 541591 w 5537336"/>
              <a:gd name="csY52" fmla="*/ 39737 h 1026611"/>
              <a:gd name="csX53" fmla="*/ 432525 w 5537336"/>
              <a:gd name="csY53" fmla="*/ 3 h 1026611"/>
              <a:gd name="csX54" fmla="*/ 324169 w 5537336"/>
              <a:gd name="csY54" fmla="*/ 40547 h 1026611"/>
              <a:gd name="csX55" fmla="*/ 217259 w 5537336"/>
              <a:gd name="csY55" fmla="*/ 148834 h 1026611"/>
              <a:gd name="csX56" fmla="*/ 106797 w 5537336"/>
              <a:gd name="csY56" fmla="*/ 317355 h 1026611"/>
              <a:gd name="csX57" fmla="*/ 1 w 5537336"/>
              <a:gd name="csY57" fmla="*/ 513751 h 1026611"/>
              <a:gd name="csX0" fmla="*/ 5430423 w 5430423"/>
              <a:gd name="csY0" fmla="*/ 148834 h 1026611"/>
              <a:gd name="csX1" fmla="*/ 5319961 w 5430423"/>
              <a:gd name="csY1" fmla="*/ 317355 h 1026611"/>
              <a:gd name="csX2" fmla="*/ 5213166 w 5430423"/>
              <a:gd name="csY2" fmla="*/ 513750 h 1026611"/>
              <a:gd name="csX3" fmla="*/ 5213158 w 5430423"/>
              <a:gd name="csY3" fmla="*/ 512333 h 1026611"/>
              <a:gd name="csX4" fmla="*/ 5212268 w 5430423"/>
              <a:gd name="csY4" fmla="*/ 514647 h 1026611"/>
              <a:gd name="csX5" fmla="*/ 5104472 w 5430423"/>
              <a:gd name="csY5" fmla="*/ 707130 h 1026611"/>
              <a:gd name="csX6" fmla="*/ 4994636 w 5430423"/>
              <a:gd name="csY6" fmla="*/ 876221 h 1026611"/>
              <a:gd name="csX7" fmla="*/ 4886602 w 5430423"/>
              <a:gd name="csY7" fmla="*/ 986498 h 1026611"/>
              <a:gd name="csX8" fmla="*/ 4777193 w 5430423"/>
              <a:gd name="csY8" fmla="*/ 1026611 h 1026611"/>
              <a:gd name="csX9" fmla="*/ 4669180 w 5430423"/>
              <a:gd name="csY9" fmla="*/ 986523 h 1026611"/>
              <a:gd name="csX10" fmla="*/ 4555581 w 5430423"/>
              <a:gd name="csY10" fmla="*/ 870161 h 1026611"/>
              <a:gd name="csX11" fmla="*/ 4451006 w 5430423"/>
              <a:gd name="csY11" fmla="*/ 710391 h 1026611"/>
              <a:gd name="csX12" fmla="*/ 4343337 w 5430423"/>
              <a:gd name="csY12" fmla="*/ 512915 h 1026611"/>
              <a:gd name="csX13" fmla="*/ 4234229 w 5430423"/>
              <a:gd name="csY13" fmla="*/ 315894 h 1026611"/>
              <a:gd name="csX14" fmla="*/ 4125829 w 5430423"/>
              <a:gd name="csY14" fmla="*/ 149967 h 1026611"/>
              <a:gd name="csX15" fmla="*/ 4017151 w 5430423"/>
              <a:gd name="csY15" fmla="*/ 39737 h 1026611"/>
              <a:gd name="csX16" fmla="*/ 3908085 w 5430423"/>
              <a:gd name="csY16" fmla="*/ 3 h 1026611"/>
              <a:gd name="csX17" fmla="*/ 3799729 w 5430423"/>
              <a:gd name="csY17" fmla="*/ 40547 h 1026611"/>
              <a:gd name="csX18" fmla="*/ 3692819 w 5430423"/>
              <a:gd name="csY18" fmla="*/ 148834 h 1026611"/>
              <a:gd name="csX19" fmla="*/ 3582357 w 5430423"/>
              <a:gd name="csY19" fmla="*/ 317355 h 1026611"/>
              <a:gd name="csX20" fmla="*/ 3475561 w 5430423"/>
              <a:gd name="csY20" fmla="*/ 513751 h 1026611"/>
              <a:gd name="csX21" fmla="*/ 3474843 w 5430423"/>
              <a:gd name="csY21" fmla="*/ 512738 h 1026611"/>
              <a:gd name="csX22" fmla="*/ 3474310 w 5430423"/>
              <a:gd name="csY22" fmla="*/ 514647 h 1026611"/>
              <a:gd name="csX23" fmla="*/ 3366515 w 5430423"/>
              <a:gd name="csY23" fmla="*/ 707130 h 1026611"/>
              <a:gd name="csX24" fmla="*/ 3256679 w 5430423"/>
              <a:gd name="csY24" fmla="*/ 876220 h 1026611"/>
              <a:gd name="csX25" fmla="*/ 3148645 w 5430423"/>
              <a:gd name="csY25" fmla="*/ 986497 h 1026611"/>
              <a:gd name="csX26" fmla="*/ 3039236 w 5430423"/>
              <a:gd name="csY26" fmla="*/ 1026611 h 1026611"/>
              <a:gd name="csX27" fmla="*/ 2931223 w 5430423"/>
              <a:gd name="csY27" fmla="*/ 986523 h 1026611"/>
              <a:gd name="csX28" fmla="*/ 2817624 w 5430423"/>
              <a:gd name="csY28" fmla="*/ 870160 h 1026611"/>
              <a:gd name="csX29" fmla="*/ 2713048 w 5430423"/>
              <a:gd name="csY29" fmla="*/ 710391 h 1026611"/>
              <a:gd name="csX30" fmla="*/ 2605380 w 5430423"/>
              <a:gd name="csY30" fmla="*/ 512914 h 1026611"/>
              <a:gd name="csX31" fmla="*/ 2496271 w 5430423"/>
              <a:gd name="csY31" fmla="*/ 315894 h 1026611"/>
              <a:gd name="csX32" fmla="*/ 2387871 w 5430423"/>
              <a:gd name="csY32" fmla="*/ 149966 h 1026611"/>
              <a:gd name="csX33" fmla="*/ 2279194 w 5430423"/>
              <a:gd name="csY33" fmla="*/ 39736 h 1026611"/>
              <a:gd name="csX34" fmla="*/ 2170128 w 5430423"/>
              <a:gd name="csY34" fmla="*/ 2 h 1026611"/>
              <a:gd name="csX35" fmla="*/ 2061772 w 5430423"/>
              <a:gd name="csY35" fmla="*/ 40546 h 1026611"/>
              <a:gd name="csX36" fmla="*/ 1954862 w 5430423"/>
              <a:gd name="csY36" fmla="*/ 148834 h 1026611"/>
              <a:gd name="csX37" fmla="*/ 1844399 w 5430423"/>
              <a:gd name="csY37" fmla="*/ 317355 h 1026611"/>
              <a:gd name="csX38" fmla="*/ 1737604 w 5430423"/>
              <a:gd name="csY38" fmla="*/ 513750 h 1026611"/>
              <a:gd name="csX39" fmla="*/ 1737596 w 5430423"/>
              <a:gd name="csY39" fmla="*/ 512333 h 1026611"/>
              <a:gd name="csX40" fmla="*/ 1736706 w 5430423"/>
              <a:gd name="csY40" fmla="*/ 514647 h 1026611"/>
              <a:gd name="csX41" fmla="*/ 1628910 w 5430423"/>
              <a:gd name="csY41" fmla="*/ 707130 h 1026611"/>
              <a:gd name="csX42" fmla="*/ 1519074 w 5430423"/>
              <a:gd name="csY42" fmla="*/ 876221 h 1026611"/>
              <a:gd name="csX43" fmla="*/ 1411040 w 5430423"/>
              <a:gd name="csY43" fmla="*/ 986498 h 1026611"/>
              <a:gd name="csX44" fmla="*/ 1301631 w 5430423"/>
              <a:gd name="csY44" fmla="*/ 1026611 h 1026611"/>
              <a:gd name="csX45" fmla="*/ 1193618 w 5430423"/>
              <a:gd name="csY45" fmla="*/ 986523 h 1026611"/>
              <a:gd name="csX46" fmla="*/ 1080019 w 5430423"/>
              <a:gd name="csY46" fmla="*/ 870161 h 1026611"/>
              <a:gd name="csX47" fmla="*/ 975444 w 5430423"/>
              <a:gd name="csY47" fmla="*/ 710391 h 1026611"/>
              <a:gd name="csX48" fmla="*/ 867775 w 5430423"/>
              <a:gd name="csY48" fmla="*/ 512915 h 1026611"/>
              <a:gd name="csX49" fmla="*/ 758667 w 5430423"/>
              <a:gd name="csY49" fmla="*/ 315894 h 1026611"/>
              <a:gd name="csX50" fmla="*/ 650267 w 5430423"/>
              <a:gd name="csY50" fmla="*/ 149967 h 1026611"/>
              <a:gd name="csX51" fmla="*/ 541589 w 5430423"/>
              <a:gd name="csY51" fmla="*/ 39737 h 1026611"/>
              <a:gd name="csX52" fmla="*/ 432523 w 5430423"/>
              <a:gd name="csY52" fmla="*/ 3 h 1026611"/>
              <a:gd name="csX53" fmla="*/ 324167 w 5430423"/>
              <a:gd name="csY53" fmla="*/ 40547 h 1026611"/>
              <a:gd name="csX54" fmla="*/ 217257 w 5430423"/>
              <a:gd name="csY54" fmla="*/ 148834 h 1026611"/>
              <a:gd name="csX55" fmla="*/ 106795 w 5430423"/>
              <a:gd name="csY55" fmla="*/ 317355 h 1026611"/>
              <a:gd name="csX56" fmla="*/ -1 w 5430423"/>
              <a:gd name="csY56" fmla="*/ 513751 h 1026611"/>
              <a:gd name="csX0" fmla="*/ 5319963 w 5319962"/>
              <a:gd name="csY0" fmla="*/ 317355 h 1026611"/>
              <a:gd name="csX1" fmla="*/ 5213168 w 5319962"/>
              <a:gd name="csY1" fmla="*/ 513750 h 1026611"/>
              <a:gd name="csX2" fmla="*/ 5213160 w 5319962"/>
              <a:gd name="csY2" fmla="*/ 512333 h 1026611"/>
              <a:gd name="csX3" fmla="*/ 5212270 w 5319962"/>
              <a:gd name="csY3" fmla="*/ 514647 h 1026611"/>
              <a:gd name="csX4" fmla="*/ 5104474 w 5319962"/>
              <a:gd name="csY4" fmla="*/ 707130 h 1026611"/>
              <a:gd name="csX5" fmla="*/ 4994638 w 5319962"/>
              <a:gd name="csY5" fmla="*/ 876221 h 1026611"/>
              <a:gd name="csX6" fmla="*/ 4886604 w 5319962"/>
              <a:gd name="csY6" fmla="*/ 986498 h 1026611"/>
              <a:gd name="csX7" fmla="*/ 4777195 w 5319962"/>
              <a:gd name="csY7" fmla="*/ 1026611 h 1026611"/>
              <a:gd name="csX8" fmla="*/ 4669182 w 5319962"/>
              <a:gd name="csY8" fmla="*/ 986523 h 1026611"/>
              <a:gd name="csX9" fmla="*/ 4555583 w 5319962"/>
              <a:gd name="csY9" fmla="*/ 870161 h 1026611"/>
              <a:gd name="csX10" fmla="*/ 4451008 w 5319962"/>
              <a:gd name="csY10" fmla="*/ 710391 h 1026611"/>
              <a:gd name="csX11" fmla="*/ 4343339 w 5319962"/>
              <a:gd name="csY11" fmla="*/ 512915 h 1026611"/>
              <a:gd name="csX12" fmla="*/ 4234231 w 5319962"/>
              <a:gd name="csY12" fmla="*/ 315894 h 1026611"/>
              <a:gd name="csX13" fmla="*/ 4125831 w 5319962"/>
              <a:gd name="csY13" fmla="*/ 149967 h 1026611"/>
              <a:gd name="csX14" fmla="*/ 4017153 w 5319962"/>
              <a:gd name="csY14" fmla="*/ 39737 h 1026611"/>
              <a:gd name="csX15" fmla="*/ 3908087 w 5319962"/>
              <a:gd name="csY15" fmla="*/ 3 h 1026611"/>
              <a:gd name="csX16" fmla="*/ 3799731 w 5319962"/>
              <a:gd name="csY16" fmla="*/ 40547 h 1026611"/>
              <a:gd name="csX17" fmla="*/ 3692821 w 5319962"/>
              <a:gd name="csY17" fmla="*/ 148834 h 1026611"/>
              <a:gd name="csX18" fmla="*/ 3582359 w 5319962"/>
              <a:gd name="csY18" fmla="*/ 317355 h 1026611"/>
              <a:gd name="csX19" fmla="*/ 3475563 w 5319962"/>
              <a:gd name="csY19" fmla="*/ 513751 h 1026611"/>
              <a:gd name="csX20" fmla="*/ 3474845 w 5319962"/>
              <a:gd name="csY20" fmla="*/ 512738 h 1026611"/>
              <a:gd name="csX21" fmla="*/ 3474312 w 5319962"/>
              <a:gd name="csY21" fmla="*/ 514647 h 1026611"/>
              <a:gd name="csX22" fmla="*/ 3366517 w 5319962"/>
              <a:gd name="csY22" fmla="*/ 707130 h 1026611"/>
              <a:gd name="csX23" fmla="*/ 3256681 w 5319962"/>
              <a:gd name="csY23" fmla="*/ 876220 h 1026611"/>
              <a:gd name="csX24" fmla="*/ 3148647 w 5319962"/>
              <a:gd name="csY24" fmla="*/ 986497 h 1026611"/>
              <a:gd name="csX25" fmla="*/ 3039238 w 5319962"/>
              <a:gd name="csY25" fmla="*/ 1026611 h 1026611"/>
              <a:gd name="csX26" fmla="*/ 2931225 w 5319962"/>
              <a:gd name="csY26" fmla="*/ 986523 h 1026611"/>
              <a:gd name="csX27" fmla="*/ 2817626 w 5319962"/>
              <a:gd name="csY27" fmla="*/ 870160 h 1026611"/>
              <a:gd name="csX28" fmla="*/ 2713050 w 5319962"/>
              <a:gd name="csY28" fmla="*/ 710391 h 1026611"/>
              <a:gd name="csX29" fmla="*/ 2605382 w 5319962"/>
              <a:gd name="csY29" fmla="*/ 512914 h 1026611"/>
              <a:gd name="csX30" fmla="*/ 2496273 w 5319962"/>
              <a:gd name="csY30" fmla="*/ 315894 h 1026611"/>
              <a:gd name="csX31" fmla="*/ 2387873 w 5319962"/>
              <a:gd name="csY31" fmla="*/ 149966 h 1026611"/>
              <a:gd name="csX32" fmla="*/ 2279196 w 5319962"/>
              <a:gd name="csY32" fmla="*/ 39736 h 1026611"/>
              <a:gd name="csX33" fmla="*/ 2170130 w 5319962"/>
              <a:gd name="csY33" fmla="*/ 2 h 1026611"/>
              <a:gd name="csX34" fmla="*/ 2061774 w 5319962"/>
              <a:gd name="csY34" fmla="*/ 40546 h 1026611"/>
              <a:gd name="csX35" fmla="*/ 1954864 w 5319962"/>
              <a:gd name="csY35" fmla="*/ 148834 h 1026611"/>
              <a:gd name="csX36" fmla="*/ 1844401 w 5319962"/>
              <a:gd name="csY36" fmla="*/ 317355 h 1026611"/>
              <a:gd name="csX37" fmla="*/ 1737606 w 5319962"/>
              <a:gd name="csY37" fmla="*/ 513750 h 1026611"/>
              <a:gd name="csX38" fmla="*/ 1737598 w 5319962"/>
              <a:gd name="csY38" fmla="*/ 512333 h 1026611"/>
              <a:gd name="csX39" fmla="*/ 1736708 w 5319962"/>
              <a:gd name="csY39" fmla="*/ 514647 h 1026611"/>
              <a:gd name="csX40" fmla="*/ 1628912 w 5319962"/>
              <a:gd name="csY40" fmla="*/ 707130 h 1026611"/>
              <a:gd name="csX41" fmla="*/ 1519076 w 5319962"/>
              <a:gd name="csY41" fmla="*/ 876221 h 1026611"/>
              <a:gd name="csX42" fmla="*/ 1411042 w 5319962"/>
              <a:gd name="csY42" fmla="*/ 986498 h 1026611"/>
              <a:gd name="csX43" fmla="*/ 1301633 w 5319962"/>
              <a:gd name="csY43" fmla="*/ 1026611 h 1026611"/>
              <a:gd name="csX44" fmla="*/ 1193620 w 5319962"/>
              <a:gd name="csY44" fmla="*/ 986523 h 1026611"/>
              <a:gd name="csX45" fmla="*/ 1080021 w 5319962"/>
              <a:gd name="csY45" fmla="*/ 870161 h 1026611"/>
              <a:gd name="csX46" fmla="*/ 975446 w 5319962"/>
              <a:gd name="csY46" fmla="*/ 710391 h 1026611"/>
              <a:gd name="csX47" fmla="*/ 867777 w 5319962"/>
              <a:gd name="csY47" fmla="*/ 512915 h 1026611"/>
              <a:gd name="csX48" fmla="*/ 758669 w 5319962"/>
              <a:gd name="csY48" fmla="*/ 315894 h 1026611"/>
              <a:gd name="csX49" fmla="*/ 650269 w 5319962"/>
              <a:gd name="csY49" fmla="*/ 149967 h 1026611"/>
              <a:gd name="csX50" fmla="*/ 541591 w 5319962"/>
              <a:gd name="csY50" fmla="*/ 39737 h 1026611"/>
              <a:gd name="csX51" fmla="*/ 432525 w 5319962"/>
              <a:gd name="csY51" fmla="*/ 3 h 1026611"/>
              <a:gd name="csX52" fmla="*/ 324169 w 5319962"/>
              <a:gd name="csY52" fmla="*/ 40547 h 1026611"/>
              <a:gd name="csX53" fmla="*/ 217259 w 5319962"/>
              <a:gd name="csY53" fmla="*/ 148834 h 1026611"/>
              <a:gd name="csX54" fmla="*/ 106797 w 5319962"/>
              <a:gd name="csY54" fmla="*/ 317355 h 1026611"/>
              <a:gd name="csX55" fmla="*/ 1 w 5319962"/>
              <a:gd name="csY55" fmla="*/ 513751 h 1026611"/>
              <a:gd name="csX0" fmla="*/ 5213166 w 5213167"/>
              <a:gd name="csY0" fmla="*/ 513750 h 1026611"/>
              <a:gd name="csX1" fmla="*/ 5213158 w 5213167"/>
              <a:gd name="csY1" fmla="*/ 512333 h 1026611"/>
              <a:gd name="csX2" fmla="*/ 5212268 w 5213167"/>
              <a:gd name="csY2" fmla="*/ 514647 h 1026611"/>
              <a:gd name="csX3" fmla="*/ 5104472 w 5213167"/>
              <a:gd name="csY3" fmla="*/ 707130 h 1026611"/>
              <a:gd name="csX4" fmla="*/ 4994636 w 5213167"/>
              <a:gd name="csY4" fmla="*/ 876221 h 1026611"/>
              <a:gd name="csX5" fmla="*/ 4886602 w 5213167"/>
              <a:gd name="csY5" fmla="*/ 986498 h 1026611"/>
              <a:gd name="csX6" fmla="*/ 4777193 w 5213167"/>
              <a:gd name="csY6" fmla="*/ 1026611 h 1026611"/>
              <a:gd name="csX7" fmla="*/ 4669180 w 5213167"/>
              <a:gd name="csY7" fmla="*/ 986523 h 1026611"/>
              <a:gd name="csX8" fmla="*/ 4555581 w 5213167"/>
              <a:gd name="csY8" fmla="*/ 870161 h 1026611"/>
              <a:gd name="csX9" fmla="*/ 4451006 w 5213167"/>
              <a:gd name="csY9" fmla="*/ 710391 h 1026611"/>
              <a:gd name="csX10" fmla="*/ 4343337 w 5213167"/>
              <a:gd name="csY10" fmla="*/ 512915 h 1026611"/>
              <a:gd name="csX11" fmla="*/ 4234229 w 5213167"/>
              <a:gd name="csY11" fmla="*/ 315894 h 1026611"/>
              <a:gd name="csX12" fmla="*/ 4125829 w 5213167"/>
              <a:gd name="csY12" fmla="*/ 149967 h 1026611"/>
              <a:gd name="csX13" fmla="*/ 4017151 w 5213167"/>
              <a:gd name="csY13" fmla="*/ 39737 h 1026611"/>
              <a:gd name="csX14" fmla="*/ 3908085 w 5213167"/>
              <a:gd name="csY14" fmla="*/ 3 h 1026611"/>
              <a:gd name="csX15" fmla="*/ 3799729 w 5213167"/>
              <a:gd name="csY15" fmla="*/ 40547 h 1026611"/>
              <a:gd name="csX16" fmla="*/ 3692819 w 5213167"/>
              <a:gd name="csY16" fmla="*/ 148834 h 1026611"/>
              <a:gd name="csX17" fmla="*/ 3582357 w 5213167"/>
              <a:gd name="csY17" fmla="*/ 317355 h 1026611"/>
              <a:gd name="csX18" fmla="*/ 3475561 w 5213167"/>
              <a:gd name="csY18" fmla="*/ 513751 h 1026611"/>
              <a:gd name="csX19" fmla="*/ 3474843 w 5213167"/>
              <a:gd name="csY19" fmla="*/ 512738 h 1026611"/>
              <a:gd name="csX20" fmla="*/ 3474310 w 5213167"/>
              <a:gd name="csY20" fmla="*/ 514647 h 1026611"/>
              <a:gd name="csX21" fmla="*/ 3366515 w 5213167"/>
              <a:gd name="csY21" fmla="*/ 707130 h 1026611"/>
              <a:gd name="csX22" fmla="*/ 3256679 w 5213167"/>
              <a:gd name="csY22" fmla="*/ 876220 h 1026611"/>
              <a:gd name="csX23" fmla="*/ 3148645 w 5213167"/>
              <a:gd name="csY23" fmla="*/ 986497 h 1026611"/>
              <a:gd name="csX24" fmla="*/ 3039236 w 5213167"/>
              <a:gd name="csY24" fmla="*/ 1026611 h 1026611"/>
              <a:gd name="csX25" fmla="*/ 2931223 w 5213167"/>
              <a:gd name="csY25" fmla="*/ 986523 h 1026611"/>
              <a:gd name="csX26" fmla="*/ 2817624 w 5213167"/>
              <a:gd name="csY26" fmla="*/ 870160 h 1026611"/>
              <a:gd name="csX27" fmla="*/ 2713048 w 5213167"/>
              <a:gd name="csY27" fmla="*/ 710391 h 1026611"/>
              <a:gd name="csX28" fmla="*/ 2605380 w 5213167"/>
              <a:gd name="csY28" fmla="*/ 512914 h 1026611"/>
              <a:gd name="csX29" fmla="*/ 2496271 w 5213167"/>
              <a:gd name="csY29" fmla="*/ 315894 h 1026611"/>
              <a:gd name="csX30" fmla="*/ 2387871 w 5213167"/>
              <a:gd name="csY30" fmla="*/ 149966 h 1026611"/>
              <a:gd name="csX31" fmla="*/ 2279194 w 5213167"/>
              <a:gd name="csY31" fmla="*/ 39736 h 1026611"/>
              <a:gd name="csX32" fmla="*/ 2170128 w 5213167"/>
              <a:gd name="csY32" fmla="*/ 2 h 1026611"/>
              <a:gd name="csX33" fmla="*/ 2061772 w 5213167"/>
              <a:gd name="csY33" fmla="*/ 40546 h 1026611"/>
              <a:gd name="csX34" fmla="*/ 1954862 w 5213167"/>
              <a:gd name="csY34" fmla="*/ 148834 h 1026611"/>
              <a:gd name="csX35" fmla="*/ 1844399 w 5213167"/>
              <a:gd name="csY35" fmla="*/ 317355 h 1026611"/>
              <a:gd name="csX36" fmla="*/ 1737604 w 5213167"/>
              <a:gd name="csY36" fmla="*/ 513750 h 1026611"/>
              <a:gd name="csX37" fmla="*/ 1737596 w 5213167"/>
              <a:gd name="csY37" fmla="*/ 512333 h 1026611"/>
              <a:gd name="csX38" fmla="*/ 1736706 w 5213167"/>
              <a:gd name="csY38" fmla="*/ 514647 h 1026611"/>
              <a:gd name="csX39" fmla="*/ 1628910 w 5213167"/>
              <a:gd name="csY39" fmla="*/ 707130 h 1026611"/>
              <a:gd name="csX40" fmla="*/ 1519074 w 5213167"/>
              <a:gd name="csY40" fmla="*/ 876221 h 1026611"/>
              <a:gd name="csX41" fmla="*/ 1411040 w 5213167"/>
              <a:gd name="csY41" fmla="*/ 986498 h 1026611"/>
              <a:gd name="csX42" fmla="*/ 1301631 w 5213167"/>
              <a:gd name="csY42" fmla="*/ 1026611 h 1026611"/>
              <a:gd name="csX43" fmla="*/ 1193618 w 5213167"/>
              <a:gd name="csY43" fmla="*/ 986523 h 1026611"/>
              <a:gd name="csX44" fmla="*/ 1080019 w 5213167"/>
              <a:gd name="csY44" fmla="*/ 870161 h 1026611"/>
              <a:gd name="csX45" fmla="*/ 975444 w 5213167"/>
              <a:gd name="csY45" fmla="*/ 710391 h 1026611"/>
              <a:gd name="csX46" fmla="*/ 867775 w 5213167"/>
              <a:gd name="csY46" fmla="*/ 512915 h 1026611"/>
              <a:gd name="csX47" fmla="*/ 758667 w 5213167"/>
              <a:gd name="csY47" fmla="*/ 315894 h 1026611"/>
              <a:gd name="csX48" fmla="*/ 650267 w 5213167"/>
              <a:gd name="csY48" fmla="*/ 149967 h 1026611"/>
              <a:gd name="csX49" fmla="*/ 541589 w 5213167"/>
              <a:gd name="csY49" fmla="*/ 39737 h 1026611"/>
              <a:gd name="csX50" fmla="*/ 432523 w 5213167"/>
              <a:gd name="csY50" fmla="*/ 3 h 1026611"/>
              <a:gd name="csX51" fmla="*/ 324167 w 5213167"/>
              <a:gd name="csY51" fmla="*/ 40547 h 1026611"/>
              <a:gd name="csX52" fmla="*/ 217257 w 5213167"/>
              <a:gd name="csY52" fmla="*/ 148834 h 1026611"/>
              <a:gd name="csX53" fmla="*/ 106795 w 5213167"/>
              <a:gd name="csY53" fmla="*/ 317355 h 1026611"/>
              <a:gd name="csX54" fmla="*/ -1 w 5213167"/>
              <a:gd name="csY54" fmla="*/ 513751 h 102661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Lst>
            <a:rect l="l" t="t" r="r" b="b"/>
            <a:pathLst>
              <a:path w="5213167" h="1026611">
                <a:moveTo>
                  <a:pt x="5213166" y="513750"/>
                </a:moveTo>
                <a:cubicBezTo>
                  <a:pt x="5213164" y="513278"/>
                  <a:pt x="5213161" y="512805"/>
                  <a:pt x="5213158" y="512333"/>
                </a:cubicBezTo>
                <a:lnTo>
                  <a:pt x="5212268" y="514647"/>
                </a:lnTo>
                <a:lnTo>
                  <a:pt x="5104472" y="707130"/>
                </a:lnTo>
                <a:cubicBezTo>
                  <a:pt x="5068200" y="767393"/>
                  <a:pt x="5029302" y="831970"/>
                  <a:pt x="4994636" y="876221"/>
                </a:cubicBezTo>
                <a:cubicBezTo>
                  <a:pt x="4964398" y="914819"/>
                  <a:pt x="4928866" y="949739"/>
                  <a:pt x="4886602" y="986498"/>
                </a:cubicBezTo>
                <a:cubicBezTo>
                  <a:pt x="4852789" y="1015906"/>
                  <a:pt x="4813430" y="1026607"/>
                  <a:pt x="4777193" y="1026611"/>
                </a:cubicBezTo>
                <a:cubicBezTo>
                  <a:pt x="4740955" y="1026616"/>
                  <a:pt x="4706115" y="1012598"/>
                  <a:pt x="4669180" y="986523"/>
                </a:cubicBezTo>
                <a:cubicBezTo>
                  <a:pt x="4632245" y="960448"/>
                  <a:pt x="4591944" y="916183"/>
                  <a:pt x="4555581" y="870161"/>
                </a:cubicBezTo>
                <a:lnTo>
                  <a:pt x="4451006" y="710391"/>
                </a:lnTo>
                <a:lnTo>
                  <a:pt x="4343337" y="512915"/>
                </a:lnTo>
                <a:lnTo>
                  <a:pt x="4234229" y="315894"/>
                </a:lnTo>
                <a:cubicBezTo>
                  <a:pt x="4197977" y="255403"/>
                  <a:pt x="4159924" y="195807"/>
                  <a:pt x="4125829" y="149967"/>
                </a:cubicBezTo>
                <a:cubicBezTo>
                  <a:pt x="4094320" y="107605"/>
                  <a:pt x="4059793" y="73237"/>
                  <a:pt x="4017151" y="39737"/>
                </a:cubicBezTo>
                <a:cubicBezTo>
                  <a:pt x="3982175" y="12259"/>
                  <a:pt x="3944322" y="-132"/>
                  <a:pt x="3908085" y="3"/>
                </a:cubicBezTo>
                <a:cubicBezTo>
                  <a:pt x="3871848" y="138"/>
                  <a:pt x="3835607" y="15742"/>
                  <a:pt x="3799729" y="40547"/>
                </a:cubicBezTo>
                <a:cubicBezTo>
                  <a:pt x="3763852" y="65353"/>
                  <a:pt x="3729048" y="102700"/>
                  <a:pt x="3692819" y="148834"/>
                </a:cubicBezTo>
                <a:lnTo>
                  <a:pt x="3582357" y="317355"/>
                </a:lnTo>
                <a:lnTo>
                  <a:pt x="3475561" y="513751"/>
                </a:lnTo>
                <a:lnTo>
                  <a:pt x="3474843" y="512738"/>
                </a:lnTo>
                <a:lnTo>
                  <a:pt x="3474310" y="514647"/>
                </a:lnTo>
                <a:lnTo>
                  <a:pt x="3366515" y="707130"/>
                </a:lnTo>
                <a:cubicBezTo>
                  <a:pt x="3330243" y="767392"/>
                  <a:pt x="3291345" y="831969"/>
                  <a:pt x="3256679" y="876220"/>
                </a:cubicBezTo>
                <a:cubicBezTo>
                  <a:pt x="3226440" y="914819"/>
                  <a:pt x="3190909" y="949738"/>
                  <a:pt x="3148645" y="986497"/>
                </a:cubicBezTo>
                <a:cubicBezTo>
                  <a:pt x="3114832" y="1015906"/>
                  <a:pt x="3075472" y="1026607"/>
                  <a:pt x="3039236" y="1026611"/>
                </a:cubicBezTo>
                <a:cubicBezTo>
                  <a:pt x="3002999" y="1026615"/>
                  <a:pt x="2968158" y="1012598"/>
                  <a:pt x="2931223" y="986523"/>
                </a:cubicBezTo>
                <a:cubicBezTo>
                  <a:pt x="2894288" y="960448"/>
                  <a:pt x="2853986" y="916183"/>
                  <a:pt x="2817624" y="870160"/>
                </a:cubicBezTo>
                <a:lnTo>
                  <a:pt x="2713048" y="710391"/>
                </a:lnTo>
                <a:lnTo>
                  <a:pt x="2605380" y="512914"/>
                </a:lnTo>
                <a:lnTo>
                  <a:pt x="2496271" y="315894"/>
                </a:lnTo>
                <a:cubicBezTo>
                  <a:pt x="2460020" y="255402"/>
                  <a:pt x="2421967" y="195806"/>
                  <a:pt x="2387871" y="149966"/>
                </a:cubicBezTo>
                <a:cubicBezTo>
                  <a:pt x="2356363" y="107604"/>
                  <a:pt x="2321836" y="73236"/>
                  <a:pt x="2279194" y="39736"/>
                </a:cubicBezTo>
                <a:cubicBezTo>
                  <a:pt x="2244217" y="12258"/>
                  <a:pt x="2206365" y="-133"/>
                  <a:pt x="2170128" y="2"/>
                </a:cubicBezTo>
                <a:cubicBezTo>
                  <a:pt x="2133891" y="137"/>
                  <a:pt x="2097649" y="15741"/>
                  <a:pt x="2061772" y="40546"/>
                </a:cubicBezTo>
                <a:cubicBezTo>
                  <a:pt x="2025895" y="65352"/>
                  <a:pt x="1991091" y="102700"/>
                  <a:pt x="1954862" y="148834"/>
                </a:cubicBezTo>
                <a:lnTo>
                  <a:pt x="1844399" y="317355"/>
                </a:lnTo>
                <a:lnTo>
                  <a:pt x="1737604" y="513750"/>
                </a:lnTo>
                <a:cubicBezTo>
                  <a:pt x="1737602" y="513278"/>
                  <a:pt x="1737599" y="512805"/>
                  <a:pt x="1737596" y="512333"/>
                </a:cubicBezTo>
                <a:lnTo>
                  <a:pt x="1736706" y="514647"/>
                </a:lnTo>
                <a:lnTo>
                  <a:pt x="1628910" y="707130"/>
                </a:lnTo>
                <a:cubicBezTo>
                  <a:pt x="1592638" y="767393"/>
                  <a:pt x="1553740" y="831970"/>
                  <a:pt x="1519074" y="876221"/>
                </a:cubicBezTo>
                <a:cubicBezTo>
                  <a:pt x="1488836" y="914819"/>
                  <a:pt x="1453304" y="949739"/>
                  <a:pt x="1411040" y="986498"/>
                </a:cubicBezTo>
                <a:cubicBezTo>
                  <a:pt x="1377228" y="1015906"/>
                  <a:pt x="1337868" y="1026607"/>
                  <a:pt x="1301631" y="1026611"/>
                </a:cubicBezTo>
                <a:cubicBezTo>
                  <a:pt x="1265393" y="1026616"/>
                  <a:pt x="1230553" y="1012598"/>
                  <a:pt x="1193618" y="986523"/>
                </a:cubicBezTo>
                <a:cubicBezTo>
                  <a:pt x="1156683" y="960448"/>
                  <a:pt x="1116382" y="916183"/>
                  <a:pt x="1080019" y="870161"/>
                </a:cubicBezTo>
                <a:lnTo>
                  <a:pt x="975444" y="710391"/>
                </a:lnTo>
                <a:lnTo>
                  <a:pt x="867775" y="512915"/>
                </a:lnTo>
                <a:lnTo>
                  <a:pt x="758667" y="315894"/>
                </a:lnTo>
                <a:cubicBezTo>
                  <a:pt x="722415" y="255403"/>
                  <a:pt x="684362" y="195807"/>
                  <a:pt x="650267" y="149967"/>
                </a:cubicBezTo>
                <a:cubicBezTo>
                  <a:pt x="618758" y="107605"/>
                  <a:pt x="584231" y="73237"/>
                  <a:pt x="541589" y="39737"/>
                </a:cubicBezTo>
                <a:cubicBezTo>
                  <a:pt x="506613" y="12259"/>
                  <a:pt x="468760" y="-132"/>
                  <a:pt x="432523" y="3"/>
                </a:cubicBezTo>
                <a:cubicBezTo>
                  <a:pt x="396286" y="138"/>
                  <a:pt x="360045" y="15742"/>
                  <a:pt x="324167" y="40547"/>
                </a:cubicBezTo>
                <a:cubicBezTo>
                  <a:pt x="288290" y="65353"/>
                  <a:pt x="253486" y="102700"/>
                  <a:pt x="217257" y="148834"/>
                </a:cubicBezTo>
                <a:lnTo>
                  <a:pt x="106795" y="317355"/>
                </a:lnTo>
                <a:lnTo>
                  <a:pt x="-1" y="513751"/>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sp>
        <p:nvSpPr>
          <p:cNvPr id="3" name="Freeform: Shape 2">
            <a:extLst>
              <a:ext uri="{FF2B5EF4-FFF2-40B4-BE49-F238E27FC236}">
                <a16:creationId xmlns:a16="http://schemas.microsoft.com/office/drawing/2014/main" id="{150901D5-6290-A76B-43B0-D674A2ED5ED5}"/>
              </a:ext>
            </a:extLst>
          </p:cNvPr>
          <p:cNvSpPr/>
          <p:nvPr/>
        </p:nvSpPr>
        <p:spPr>
          <a:xfrm>
            <a:off x="680319" y="2821300"/>
            <a:ext cx="1774622" cy="521489"/>
          </a:xfrm>
          <a:custGeom>
            <a:avLst/>
            <a:gdLst>
              <a:gd name="csX0" fmla="*/ 1878784 w 5790142"/>
              <a:gd name="csY0" fmla="*/ 0 h 1811281"/>
              <a:gd name="csX1" fmla="*/ 2823515 w 5790142"/>
              <a:gd name="csY1" fmla="*/ 49538 h 1811281"/>
              <a:gd name="csX2" fmla="*/ 2925689 w 5790142"/>
              <a:gd name="csY2" fmla="*/ 72934 h 1811281"/>
              <a:gd name="csX3" fmla="*/ 2955729 w 5790142"/>
              <a:gd name="csY3" fmla="*/ 69841 h 1811281"/>
              <a:gd name="csX4" fmla="*/ 5570643 w 5790142"/>
              <a:gd name="csY4" fmla="*/ 84491 h 1811281"/>
              <a:gd name="csX5" fmla="*/ 5759220 w 5790142"/>
              <a:gd name="csY5" fmla="*/ 1029090 h 1811281"/>
              <a:gd name="csX6" fmla="*/ 5580702 w 5790142"/>
              <a:gd name="csY6" fmla="*/ 1323170 h 1811281"/>
              <a:gd name="csX7" fmla="*/ 5398805 w 5790142"/>
              <a:gd name="csY7" fmla="*/ 1581510 h 1811281"/>
              <a:gd name="csX8" fmla="*/ 5219892 w 5790142"/>
              <a:gd name="csY8" fmla="*/ 1749994 h 1811281"/>
              <a:gd name="csX9" fmla="*/ 5038702 w 5790142"/>
              <a:gd name="csY9" fmla="*/ 1811280 h 1811281"/>
              <a:gd name="csX10" fmla="*/ 4859825 w 5790142"/>
              <a:gd name="csY10" fmla="*/ 1750033 h 1811281"/>
              <a:gd name="csX11" fmla="*/ 4671696 w 5790142"/>
              <a:gd name="csY11" fmla="*/ 1572252 h 1811281"/>
              <a:gd name="csX12" fmla="*/ 4498511 w 5790142"/>
              <a:gd name="csY12" fmla="*/ 1328152 h 1811281"/>
              <a:gd name="csX13" fmla="*/ 4320203 w 5790142"/>
              <a:gd name="csY13" fmla="*/ 1026443 h 1811281"/>
              <a:gd name="csX14" fmla="*/ 4139511 w 5790142"/>
              <a:gd name="csY14" fmla="*/ 725431 h 1811281"/>
              <a:gd name="csX15" fmla="*/ 3959992 w 5790142"/>
              <a:gd name="csY15" fmla="*/ 471923 h 1811281"/>
              <a:gd name="csX16" fmla="*/ 3780013 w 5790142"/>
              <a:gd name="csY16" fmla="*/ 303511 h 1811281"/>
              <a:gd name="csX17" fmla="*/ 3599392 w 5790142"/>
              <a:gd name="csY17" fmla="*/ 242805 h 1811281"/>
              <a:gd name="csX18" fmla="*/ 3419946 w 5790142"/>
              <a:gd name="csY18" fmla="*/ 304749 h 1811281"/>
              <a:gd name="csX19" fmla="*/ 3242894 w 5790142"/>
              <a:gd name="csY19" fmla="*/ 470193 h 1811281"/>
              <a:gd name="csX20" fmla="*/ 3059960 w 5790142"/>
              <a:gd name="csY20" fmla="*/ 727663 h 1811281"/>
              <a:gd name="csX21" fmla="*/ 2883099 w 5790142"/>
              <a:gd name="csY21" fmla="*/ 1027720 h 1811281"/>
              <a:gd name="csX22" fmla="*/ 2883086 w 5790142"/>
              <a:gd name="csY22" fmla="*/ 1025556 h 1811281"/>
              <a:gd name="csX23" fmla="*/ 2881611 w 5790142"/>
              <a:gd name="csY23" fmla="*/ 1029091 h 1811281"/>
              <a:gd name="csX24" fmla="*/ 2703093 w 5790142"/>
              <a:gd name="csY24" fmla="*/ 1323171 h 1811281"/>
              <a:gd name="csX25" fmla="*/ 2521196 w 5790142"/>
              <a:gd name="csY25" fmla="*/ 1581511 h 1811281"/>
              <a:gd name="csX26" fmla="*/ 2342283 w 5790142"/>
              <a:gd name="csY26" fmla="*/ 1749995 h 1811281"/>
              <a:gd name="csX27" fmla="*/ 2161093 w 5790142"/>
              <a:gd name="csY27" fmla="*/ 1811281 h 1811281"/>
              <a:gd name="csX28" fmla="*/ 1982216 w 5790142"/>
              <a:gd name="csY28" fmla="*/ 1750034 h 1811281"/>
              <a:gd name="csX29" fmla="*/ 1794087 w 5790142"/>
              <a:gd name="csY29" fmla="*/ 1572253 h 1811281"/>
              <a:gd name="csX30" fmla="*/ 1620902 w 5790142"/>
              <a:gd name="csY30" fmla="*/ 1328153 h 1811281"/>
              <a:gd name="csX31" fmla="*/ 1442594 w 5790142"/>
              <a:gd name="csY31" fmla="*/ 1026444 h 1811281"/>
              <a:gd name="csX32" fmla="*/ 1261902 w 5790142"/>
              <a:gd name="csY32" fmla="*/ 725432 h 1811281"/>
              <a:gd name="csX33" fmla="*/ 1082383 w 5790142"/>
              <a:gd name="csY33" fmla="*/ 471924 h 1811281"/>
              <a:gd name="csX34" fmla="*/ 902404 w 5790142"/>
              <a:gd name="csY34" fmla="*/ 303512 h 1811281"/>
              <a:gd name="csX35" fmla="*/ 721783 w 5790142"/>
              <a:gd name="csY35" fmla="*/ 242806 h 1811281"/>
              <a:gd name="csX36" fmla="*/ 542337 w 5790142"/>
              <a:gd name="csY36" fmla="*/ 304750 h 1811281"/>
              <a:gd name="csX37" fmla="*/ 365285 w 5790142"/>
              <a:gd name="csY37" fmla="*/ 470194 h 1811281"/>
              <a:gd name="csX38" fmla="*/ 182351 w 5790142"/>
              <a:gd name="csY38" fmla="*/ 727664 h 1811281"/>
              <a:gd name="csX39" fmla="*/ 5489 w 5790142"/>
              <a:gd name="csY39" fmla="*/ 1027721 h 1811281"/>
              <a:gd name="csX40" fmla="*/ 0 w 5790142"/>
              <a:gd name="csY40" fmla="*/ 77885 h 1811281"/>
              <a:gd name="csX41" fmla="*/ 1878784 w 5790142"/>
              <a:gd name="csY41" fmla="*/ 0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41" fmla="*/ 91440 w 5790142"/>
              <a:gd name="csY41" fmla="*/ 169325 h 1811281"/>
              <a:gd name="csX0" fmla="*/ 0 w 5790142"/>
              <a:gd name="csY0" fmla="*/ 77885 h 1811281"/>
              <a:gd name="csX1" fmla="*/ 1878784 w 5790142"/>
              <a:gd name="csY1" fmla="*/ 0 h 1811281"/>
              <a:gd name="csX2" fmla="*/ 2823515 w 5790142"/>
              <a:gd name="csY2" fmla="*/ 49538 h 1811281"/>
              <a:gd name="csX3" fmla="*/ 2925689 w 5790142"/>
              <a:gd name="csY3" fmla="*/ 72934 h 1811281"/>
              <a:gd name="csX4" fmla="*/ 2955729 w 5790142"/>
              <a:gd name="csY4" fmla="*/ 69841 h 1811281"/>
              <a:gd name="csX5" fmla="*/ 5570643 w 5790142"/>
              <a:gd name="csY5" fmla="*/ 84491 h 1811281"/>
              <a:gd name="csX6" fmla="*/ 5759220 w 5790142"/>
              <a:gd name="csY6" fmla="*/ 1029090 h 1811281"/>
              <a:gd name="csX7" fmla="*/ 5580702 w 5790142"/>
              <a:gd name="csY7" fmla="*/ 1323170 h 1811281"/>
              <a:gd name="csX8" fmla="*/ 5398805 w 5790142"/>
              <a:gd name="csY8" fmla="*/ 1581510 h 1811281"/>
              <a:gd name="csX9" fmla="*/ 5219892 w 5790142"/>
              <a:gd name="csY9" fmla="*/ 1749994 h 1811281"/>
              <a:gd name="csX10" fmla="*/ 5038702 w 5790142"/>
              <a:gd name="csY10" fmla="*/ 1811280 h 1811281"/>
              <a:gd name="csX11" fmla="*/ 4859825 w 5790142"/>
              <a:gd name="csY11" fmla="*/ 1750033 h 1811281"/>
              <a:gd name="csX12" fmla="*/ 4671696 w 5790142"/>
              <a:gd name="csY12" fmla="*/ 1572252 h 1811281"/>
              <a:gd name="csX13" fmla="*/ 4498511 w 5790142"/>
              <a:gd name="csY13" fmla="*/ 1328152 h 1811281"/>
              <a:gd name="csX14" fmla="*/ 4320203 w 5790142"/>
              <a:gd name="csY14" fmla="*/ 1026443 h 1811281"/>
              <a:gd name="csX15" fmla="*/ 4139511 w 5790142"/>
              <a:gd name="csY15" fmla="*/ 725431 h 1811281"/>
              <a:gd name="csX16" fmla="*/ 3959992 w 5790142"/>
              <a:gd name="csY16" fmla="*/ 471923 h 1811281"/>
              <a:gd name="csX17" fmla="*/ 3780013 w 5790142"/>
              <a:gd name="csY17" fmla="*/ 303511 h 1811281"/>
              <a:gd name="csX18" fmla="*/ 3599392 w 5790142"/>
              <a:gd name="csY18" fmla="*/ 242805 h 1811281"/>
              <a:gd name="csX19" fmla="*/ 3419946 w 5790142"/>
              <a:gd name="csY19" fmla="*/ 304749 h 1811281"/>
              <a:gd name="csX20" fmla="*/ 3242894 w 5790142"/>
              <a:gd name="csY20" fmla="*/ 470193 h 1811281"/>
              <a:gd name="csX21" fmla="*/ 3059960 w 5790142"/>
              <a:gd name="csY21" fmla="*/ 727663 h 1811281"/>
              <a:gd name="csX22" fmla="*/ 2883099 w 5790142"/>
              <a:gd name="csY22" fmla="*/ 1027720 h 1811281"/>
              <a:gd name="csX23" fmla="*/ 2883086 w 5790142"/>
              <a:gd name="csY23" fmla="*/ 1025556 h 1811281"/>
              <a:gd name="csX24" fmla="*/ 2881611 w 5790142"/>
              <a:gd name="csY24" fmla="*/ 1029091 h 1811281"/>
              <a:gd name="csX25" fmla="*/ 2703093 w 5790142"/>
              <a:gd name="csY25" fmla="*/ 1323171 h 1811281"/>
              <a:gd name="csX26" fmla="*/ 2521196 w 5790142"/>
              <a:gd name="csY26" fmla="*/ 1581511 h 1811281"/>
              <a:gd name="csX27" fmla="*/ 2342283 w 5790142"/>
              <a:gd name="csY27" fmla="*/ 1749995 h 1811281"/>
              <a:gd name="csX28" fmla="*/ 2161093 w 5790142"/>
              <a:gd name="csY28" fmla="*/ 1811281 h 1811281"/>
              <a:gd name="csX29" fmla="*/ 1982216 w 5790142"/>
              <a:gd name="csY29" fmla="*/ 1750034 h 1811281"/>
              <a:gd name="csX30" fmla="*/ 1794087 w 5790142"/>
              <a:gd name="csY30" fmla="*/ 1572253 h 1811281"/>
              <a:gd name="csX31" fmla="*/ 1620902 w 5790142"/>
              <a:gd name="csY31" fmla="*/ 1328153 h 1811281"/>
              <a:gd name="csX32" fmla="*/ 1442594 w 5790142"/>
              <a:gd name="csY32" fmla="*/ 1026444 h 1811281"/>
              <a:gd name="csX33" fmla="*/ 1261902 w 5790142"/>
              <a:gd name="csY33" fmla="*/ 725432 h 1811281"/>
              <a:gd name="csX34" fmla="*/ 1082383 w 5790142"/>
              <a:gd name="csY34" fmla="*/ 471924 h 1811281"/>
              <a:gd name="csX35" fmla="*/ 902404 w 5790142"/>
              <a:gd name="csY35" fmla="*/ 303512 h 1811281"/>
              <a:gd name="csX36" fmla="*/ 721783 w 5790142"/>
              <a:gd name="csY36" fmla="*/ 242806 h 1811281"/>
              <a:gd name="csX37" fmla="*/ 542337 w 5790142"/>
              <a:gd name="csY37" fmla="*/ 304750 h 1811281"/>
              <a:gd name="csX38" fmla="*/ 365285 w 5790142"/>
              <a:gd name="csY38" fmla="*/ 470194 h 1811281"/>
              <a:gd name="csX39" fmla="*/ 182351 w 5790142"/>
              <a:gd name="csY39" fmla="*/ 727664 h 1811281"/>
              <a:gd name="csX40" fmla="*/ 5489 w 5790142"/>
              <a:gd name="csY40" fmla="*/ 1027721 h 1811281"/>
              <a:gd name="csX0" fmla="*/ 1873295 w 5784653"/>
              <a:gd name="csY0" fmla="*/ 0 h 1811281"/>
              <a:gd name="csX1" fmla="*/ 2818026 w 5784653"/>
              <a:gd name="csY1" fmla="*/ 49538 h 1811281"/>
              <a:gd name="csX2" fmla="*/ 2920200 w 5784653"/>
              <a:gd name="csY2" fmla="*/ 72934 h 1811281"/>
              <a:gd name="csX3" fmla="*/ 2950240 w 5784653"/>
              <a:gd name="csY3" fmla="*/ 69841 h 1811281"/>
              <a:gd name="csX4" fmla="*/ 5565154 w 5784653"/>
              <a:gd name="csY4" fmla="*/ 84491 h 1811281"/>
              <a:gd name="csX5" fmla="*/ 5753731 w 5784653"/>
              <a:gd name="csY5" fmla="*/ 1029090 h 1811281"/>
              <a:gd name="csX6" fmla="*/ 5575213 w 5784653"/>
              <a:gd name="csY6" fmla="*/ 1323170 h 1811281"/>
              <a:gd name="csX7" fmla="*/ 5393316 w 5784653"/>
              <a:gd name="csY7" fmla="*/ 1581510 h 1811281"/>
              <a:gd name="csX8" fmla="*/ 5214403 w 5784653"/>
              <a:gd name="csY8" fmla="*/ 1749994 h 1811281"/>
              <a:gd name="csX9" fmla="*/ 5033213 w 5784653"/>
              <a:gd name="csY9" fmla="*/ 1811280 h 1811281"/>
              <a:gd name="csX10" fmla="*/ 4854336 w 5784653"/>
              <a:gd name="csY10" fmla="*/ 1750033 h 1811281"/>
              <a:gd name="csX11" fmla="*/ 4666207 w 5784653"/>
              <a:gd name="csY11" fmla="*/ 1572252 h 1811281"/>
              <a:gd name="csX12" fmla="*/ 4493022 w 5784653"/>
              <a:gd name="csY12" fmla="*/ 1328152 h 1811281"/>
              <a:gd name="csX13" fmla="*/ 4314714 w 5784653"/>
              <a:gd name="csY13" fmla="*/ 1026443 h 1811281"/>
              <a:gd name="csX14" fmla="*/ 4134022 w 5784653"/>
              <a:gd name="csY14" fmla="*/ 725431 h 1811281"/>
              <a:gd name="csX15" fmla="*/ 3954503 w 5784653"/>
              <a:gd name="csY15" fmla="*/ 471923 h 1811281"/>
              <a:gd name="csX16" fmla="*/ 3774524 w 5784653"/>
              <a:gd name="csY16" fmla="*/ 303511 h 1811281"/>
              <a:gd name="csX17" fmla="*/ 3593903 w 5784653"/>
              <a:gd name="csY17" fmla="*/ 242805 h 1811281"/>
              <a:gd name="csX18" fmla="*/ 3414457 w 5784653"/>
              <a:gd name="csY18" fmla="*/ 304749 h 1811281"/>
              <a:gd name="csX19" fmla="*/ 3237405 w 5784653"/>
              <a:gd name="csY19" fmla="*/ 470193 h 1811281"/>
              <a:gd name="csX20" fmla="*/ 3054471 w 5784653"/>
              <a:gd name="csY20" fmla="*/ 727663 h 1811281"/>
              <a:gd name="csX21" fmla="*/ 2877610 w 5784653"/>
              <a:gd name="csY21" fmla="*/ 1027720 h 1811281"/>
              <a:gd name="csX22" fmla="*/ 2877597 w 5784653"/>
              <a:gd name="csY22" fmla="*/ 1025556 h 1811281"/>
              <a:gd name="csX23" fmla="*/ 2876122 w 5784653"/>
              <a:gd name="csY23" fmla="*/ 1029091 h 1811281"/>
              <a:gd name="csX24" fmla="*/ 2697604 w 5784653"/>
              <a:gd name="csY24" fmla="*/ 1323171 h 1811281"/>
              <a:gd name="csX25" fmla="*/ 2515707 w 5784653"/>
              <a:gd name="csY25" fmla="*/ 1581511 h 1811281"/>
              <a:gd name="csX26" fmla="*/ 2336794 w 5784653"/>
              <a:gd name="csY26" fmla="*/ 1749995 h 1811281"/>
              <a:gd name="csX27" fmla="*/ 2155604 w 5784653"/>
              <a:gd name="csY27" fmla="*/ 1811281 h 1811281"/>
              <a:gd name="csX28" fmla="*/ 1976727 w 5784653"/>
              <a:gd name="csY28" fmla="*/ 1750034 h 1811281"/>
              <a:gd name="csX29" fmla="*/ 1788598 w 5784653"/>
              <a:gd name="csY29" fmla="*/ 1572253 h 1811281"/>
              <a:gd name="csX30" fmla="*/ 1615413 w 5784653"/>
              <a:gd name="csY30" fmla="*/ 1328153 h 1811281"/>
              <a:gd name="csX31" fmla="*/ 1437105 w 5784653"/>
              <a:gd name="csY31" fmla="*/ 1026444 h 1811281"/>
              <a:gd name="csX32" fmla="*/ 1256413 w 5784653"/>
              <a:gd name="csY32" fmla="*/ 725432 h 1811281"/>
              <a:gd name="csX33" fmla="*/ 1076894 w 5784653"/>
              <a:gd name="csY33" fmla="*/ 471924 h 1811281"/>
              <a:gd name="csX34" fmla="*/ 896915 w 5784653"/>
              <a:gd name="csY34" fmla="*/ 303512 h 1811281"/>
              <a:gd name="csX35" fmla="*/ 716294 w 5784653"/>
              <a:gd name="csY35" fmla="*/ 242806 h 1811281"/>
              <a:gd name="csX36" fmla="*/ 536848 w 5784653"/>
              <a:gd name="csY36" fmla="*/ 304750 h 1811281"/>
              <a:gd name="csX37" fmla="*/ 359796 w 5784653"/>
              <a:gd name="csY37" fmla="*/ 470194 h 1811281"/>
              <a:gd name="csX38" fmla="*/ 176862 w 5784653"/>
              <a:gd name="csY38" fmla="*/ 727664 h 1811281"/>
              <a:gd name="csX39" fmla="*/ 0 w 5784653"/>
              <a:gd name="csY39" fmla="*/ 1027721 h 1811281"/>
              <a:gd name="csX0" fmla="*/ 2818026 w 5784653"/>
              <a:gd name="csY0" fmla="*/ 42708 h 1804451"/>
              <a:gd name="csX1" fmla="*/ 2920200 w 5784653"/>
              <a:gd name="csY1" fmla="*/ 66104 h 1804451"/>
              <a:gd name="csX2" fmla="*/ 2950240 w 5784653"/>
              <a:gd name="csY2" fmla="*/ 63011 h 1804451"/>
              <a:gd name="csX3" fmla="*/ 5565154 w 5784653"/>
              <a:gd name="csY3" fmla="*/ 77661 h 1804451"/>
              <a:gd name="csX4" fmla="*/ 5753731 w 5784653"/>
              <a:gd name="csY4" fmla="*/ 1022260 h 1804451"/>
              <a:gd name="csX5" fmla="*/ 5575213 w 5784653"/>
              <a:gd name="csY5" fmla="*/ 1316340 h 1804451"/>
              <a:gd name="csX6" fmla="*/ 5393316 w 5784653"/>
              <a:gd name="csY6" fmla="*/ 1574680 h 1804451"/>
              <a:gd name="csX7" fmla="*/ 5214403 w 5784653"/>
              <a:gd name="csY7" fmla="*/ 1743164 h 1804451"/>
              <a:gd name="csX8" fmla="*/ 5033213 w 5784653"/>
              <a:gd name="csY8" fmla="*/ 1804450 h 1804451"/>
              <a:gd name="csX9" fmla="*/ 4854336 w 5784653"/>
              <a:gd name="csY9" fmla="*/ 1743203 h 1804451"/>
              <a:gd name="csX10" fmla="*/ 4666207 w 5784653"/>
              <a:gd name="csY10" fmla="*/ 1565422 h 1804451"/>
              <a:gd name="csX11" fmla="*/ 4493022 w 5784653"/>
              <a:gd name="csY11" fmla="*/ 1321322 h 1804451"/>
              <a:gd name="csX12" fmla="*/ 4314714 w 5784653"/>
              <a:gd name="csY12" fmla="*/ 1019613 h 1804451"/>
              <a:gd name="csX13" fmla="*/ 4134022 w 5784653"/>
              <a:gd name="csY13" fmla="*/ 718601 h 1804451"/>
              <a:gd name="csX14" fmla="*/ 3954503 w 5784653"/>
              <a:gd name="csY14" fmla="*/ 465093 h 1804451"/>
              <a:gd name="csX15" fmla="*/ 3774524 w 5784653"/>
              <a:gd name="csY15" fmla="*/ 296681 h 1804451"/>
              <a:gd name="csX16" fmla="*/ 3593903 w 5784653"/>
              <a:gd name="csY16" fmla="*/ 235975 h 1804451"/>
              <a:gd name="csX17" fmla="*/ 3414457 w 5784653"/>
              <a:gd name="csY17" fmla="*/ 297919 h 1804451"/>
              <a:gd name="csX18" fmla="*/ 3237405 w 5784653"/>
              <a:gd name="csY18" fmla="*/ 463363 h 1804451"/>
              <a:gd name="csX19" fmla="*/ 3054471 w 5784653"/>
              <a:gd name="csY19" fmla="*/ 720833 h 1804451"/>
              <a:gd name="csX20" fmla="*/ 2877610 w 5784653"/>
              <a:gd name="csY20" fmla="*/ 1020890 h 1804451"/>
              <a:gd name="csX21" fmla="*/ 2877597 w 5784653"/>
              <a:gd name="csY21" fmla="*/ 1018726 h 1804451"/>
              <a:gd name="csX22" fmla="*/ 2876122 w 5784653"/>
              <a:gd name="csY22" fmla="*/ 1022261 h 1804451"/>
              <a:gd name="csX23" fmla="*/ 2697604 w 5784653"/>
              <a:gd name="csY23" fmla="*/ 1316341 h 1804451"/>
              <a:gd name="csX24" fmla="*/ 2515707 w 5784653"/>
              <a:gd name="csY24" fmla="*/ 1574681 h 1804451"/>
              <a:gd name="csX25" fmla="*/ 2336794 w 5784653"/>
              <a:gd name="csY25" fmla="*/ 1743165 h 1804451"/>
              <a:gd name="csX26" fmla="*/ 2155604 w 5784653"/>
              <a:gd name="csY26" fmla="*/ 1804451 h 1804451"/>
              <a:gd name="csX27" fmla="*/ 1976727 w 5784653"/>
              <a:gd name="csY27" fmla="*/ 1743204 h 1804451"/>
              <a:gd name="csX28" fmla="*/ 1788598 w 5784653"/>
              <a:gd name="csY28" fmla="*/ 1565423 h 1804451"/>
              <a:gd name="csX29" fmla="*/ 1615413 w 5784653"/>
              <a:gd name="csY29" fmla="*/ 1321323 h 1804451"/>
              <a:gd name="csX30" fmla="*/ 1437105 w 5784653"/>
              <a:gd name="csY30" fmla="*/ 1019614 h 1804451"/>
              <a:gd name="csX31" fmla="*/ 1256413 w 5784653"/>
              <a:gd name="csY31" fmla="*/ 718602 h 1804451"/>
              <a:gd name="csX32" fmla="*/ 1076894 w 5784653"/>
              <a:gd name="csY32" fmla="*/ 465094 h 1804451"/>
              <a:gd name="csX33" fmla="*/ 896915 w 5784653"/>
              <a:gd name="csY33" fmla="*/ 296682 h 1804451"/>
              <a:gd name="csX34" fmla="*/ 716294 w 5784653"/>
              <a:gd name="csY34" fmla="*/ 235976 h 1804451"/>
              <a:gd name="csX35" fmla="*/ 536848 w 5784653"/>
              <a:gd name="csY35" fmla="*/ 297920 h 1804451"/>
              <a:gd name="csX36" fmla="*/ 359796 w 5784653"/>
              <a:gd name="csY36" fmla="*/ 463364 h 1804451"/>
              <a:gd name="csX37" fmla="*/ 176862 w 5784653"/>
              <a:gd name="csY37" fmla="*/ 720834 h 1804451"/>
              <a:gd name="csX38" fmla="*/ 0 w 5784653"/>
              <a:gd name="csY38" fmla="*/ 1020891 h 1804451"/>
              <a:gd name="csX0" fmla="*/ 2920200 w 5784653"/>
              <a:gd name="csY0" fmla="*/ 66104 h 1804451"/>
              <a:gd name="csX1" fmla="*/ 2950240 w 5784653"/>
              <a:gd name="csY1" fmla="*/ 63011 h 1804451"/>
              <a:gd name="csX2" fmla="*/ 5565154 w 5784653"/>
              <a:gd name="csY2" fmla="*/ 77661 h 1804451"/>
              <a:gd name="csX3" fmla="*/ 5753731 w 5784653"/>
              <a:gd name="csY3" fmla="*/ 1022260 h 1804451"/>
              <a:gd name="csX4" fmla="*/ 5575213 w 5784653"/>
              <a:gd name="csY4" fmla="*/ 1316340 h 1804451"/>
              <a:gd name="csX5" fmla="*/ 5393316 w 5784653"/>
              <a:gd name="csY5" fmla="*/ 1574680 h 1804451"/>
              <a:gd name="csX6" fmla="*/ 5214403 w 5784653"/>
              <a:gd name="csY6" fmla="*/ 1743164 h 1804451"/>
              <a:gd name="csX7" fmla="*/ 5033213 w 5784653"/>
              <a:gd name="csY7" fmla="*/ 1804450 h 1804451"/>
              <a:gd name="csX8" fmla="*/ 4854336 w 5784653"/>
              <a:gd name="csY8" fmla="*/ 1743203 h 1804451"/>
              <a:gd name="csX9" fmla="*/ 4666207 w 5784653"/>
              <a:gd name="csY9" fmla="*/ 1565422 h 1804451"/>
              <a:gd name="csX10" fmla="*/ 4493022 w 5784653"/>
              <a:gd name="csY10" fmla="*/ 1321322 h 1804451"/>
              <a:gd name="csX11" fmla="*/ 4314714 w 5784653"/>
              <a:gd name="csY11" fmla="*/ 1019613 h 1804451"/>
              <a:gd name="csX12" fmla="*/ 4134022 w 5784653"/>
              <a:gd name="csY12" fmla="*/ 718601 h 1804451"/>
              <a:gd name="csX13" fmla="*/ 3954503 w 5784653"/>
              <a:gd name="csY13" fmla="*/ 465093 h 1804451"/>
              <a:gd name="csX14" fmla="*/ 3774524 w 5784653"/>
              <a:gd name="csY14" fmla="*/ 296681 h 1804451"/>
              <a:gd name="csX15" fmla="*/ 3593903 w 5784653"/>
              <a:gd name="csY15" fmla="*/ 235975 h 1804451"/>
              <a:gd name="csX16" fmla="*/ 3414457 w 5784653"/>
              <a:gd name="csY16" fmla="*/ 297919 h 1804451"/>
              <a:gd name="csX17" fmla="*/ 3237405 w 5784653"/>
              <a:gd name="csY17" fmla="*/ 463363 h 1804451"/>
              <a:gd name="csX18" fmla="*/ 3054471 w 5784653"/>
              <a:gd name="csY18" fmla="*/ 720833 h 1804451"/>
              <a:gd name="csX19" fmla="*/ 2877610 w 5784653"/>
              <a:gd name="csY19" fmla="*/ 1020890 h 1804451"/>
              <a:gd name="csX20" fmla="*/ 2877597 w 5784653"/>
              <a:gd name="csY20" fmla="*/ 1018726 h 1804451"/>
              <a:gd name="csX21" fmla="*/ 2876122 w 5784653"/>
              <a:gd name="csY21" fmla="*/ 1022261 h 1804451"/>
              <a:gd name="csX22" fmla="*/ 2697604 w 5784653"/>
              <a:gd name="csY22" fmla="*/ 1316341 h 1804451"/>
              <a:gd name="csX23" fmla="*/ 2515707 w 5784653"/>
              <a:gd name="csY23" fmla="*/ 1574681 h 1804451"/>
              <a:gd name="csX24" fmla="*/ 2336794 w 5784653"/>
              <a:gd name="csY24" fmla="*/ 1743165 h 1804451"/>
              <a:gd name="csX25" fmla="*/ 2155604 w 5784653"/>
              <a:gd name="csY25" fmla="*/ 1804451 h 1804451"/>
              <a:gd name="csX26" fmla="*/ 1976727 w 5784653"/>
              <a:gd name="csY26" fmla="*/ 1743204 h 1804451"/>
              <a:gd name="csX27" fmla="*/ 1788598 w 5784653"/>
              <a:gd name="csY27" fmla="*/ 1565423 h 1804451"/>
              <a:gd name="csX28" fmla="*/ 1615413 w 5784653"/>
              <a:gd name="csY28" fmla="*/ 1321323 h 1804451"/>
              <a:gd name="csX29" fmla="*/ 1437105 w 5784653"/>
              <a:gd name="csY29" fmla="*/ 1019614 h 1804451"/>
              <a:gd name="csX30" fmla="*/ 1256413 w 5784653"/>
              <a:gd name="csY30" fmla="*/ 718602 h 1804451"/>
              <a:gd name="csX31" fmla="*/ 1076894 w 5784653"/>
              <a:gd name="csY31" fmla="*/ 465094 h 1804451"/>
              <a:gd name="csX32" fmla="*/ 896915 w 5784653"/>
              <a:gd name="csY32" fmla="*/ 296682 h 1804451"/>
              <a:gd name="csX33" fmla="*/ 716294 w 5784653"/>
              <a:gd name="csY33" fmla="*/ 235976 h 1804451"/>
              <a:gd name="csX34" fmla="*/ 536848 w 5784653"/>
              <a:gd name="csY34" fmla="*/ 297920 h 1804451"/>
              <a:gd name="csX35" fmla="*/ 359796 w 5784653"/>
              <a:gd name="csY35" fmla="*/ 463364 h 1804451"/>
              <a:gd name="csX36" fmla="*/ 176862 w 5784653"/>
              <a:gd name="csY36" fmla="*/ 720834 h 1804451"/>
              <a:gd name="csX37" fmla="*/ 0 w 5784653"/>
              <a:gd name="csY37" fmla="*/ 1020891 h 1804451"/>
              <a:gd name="csX0" fmla="*/ 2920200 w 5784653"/>
              <a:gd name="csY0" fmla="*/ 0 h 1738347"/>
              <a:gd name="csX1" fmla="*/ 5565154 w 5784653"/>
              <a:gd name="csY1" fmla="*/ 11557 h 1738347"/>
              <a:gd name="csX2" fmla="*/ 5753731 w 5784653"/>
              <a:gd name="csY2" fmla="*/ 956156 h 1738347"/>
              <a:gd name="csX3" fmla="*/ 5575213 w 5784653"/>
              <a:gd name="csY3" fmla="*/ 1250236 h 1738347"/>
              <a:gd name="csX4" fmla="*/ 5393316 w 5784653"/>
              <a:gd name="csY4" fmla="*/ 1508576 h 1738347"/>
              <a:gd name="csX5" fmla="*/ 5214403 w 5784653"/>
              <a:gd name="csY5" fmla="*/ 1677060 h 1738347"/>
              <a:gd name="csX6" fmla="*/ 5033213 w 5784653"/>
              <a:gd name="csY6" fmla="*/ 1738346 h 1738347"/>
              <a:gd name="csX7" fmla="*/ 4854336 w 5784653"/>
              <a:gd name="csY7" fmla="*/ 1677099 h 1738347"/>
              <a:gd name="csX8" fmla="*/ 4666207 w 5784653"/>
              <a:gd name="csY8" fmla="*/ 1499318 h 1738347"/>
              <a:gd name="csX9" fmla="*/ 4493022 w 5784653"/>
              <a:gd name="csY9" fmla="*/ 1255218 h 1738347"/>
              <a:gd name="csX10" fmla="*/ 4314714 w 5784653"/>
              <a:gd name="csY10" fmla="*/ 953509 h 1738347"/>
              <a:gd name="csX11" fmla="*/ 4134022 w 5784653"/>
              <a:gd name="csY11" fmla="*/ 652497 h 1738347"/>
              <a:gd name="csX12" fmla="*/ 3954503 w 5784653"/>
              <a:gd name="csY12" fmla="*/ 398989 h 1738347"/>
              <a:gd name="csX13" fmla="*/ 3774524 w 5784653"/>
              <a:gd name="csY13" fmla="*/ 230577 h 1738347"/>
              <a:gd name="csX14" fmla="*/ 3593903 w 5784653"/>
              <a:gd name="csY14" fmla="*/ 169871 h 1738347"/>
              <a:gd name="csX15" fmla="*/ 3414457 w 5784653"/>
              <a:gd name="csY15" fmla="*/ 231815 h 1738347"/>
              <a:gd name="csX16" fmla="*/ 3237405 w 5784653"/>
              <a:gd name="csY16" fmla="*/ 397259 h 1738347"/>
              <a:gd name="csX17" fmla="*/ 3054471 w 5784653"/>
              <a:gd name="csY17" fmla="*/ 654729 h 1738347"/>
              <a:gd name="csX18" fmla="*/ 2877610 w 5784653"/>
              <a:gd name="csY18" fmla="*/ 954786 h 1738347"/>
              <a:gd name="csX19" fmla="*/ 2877597 w 5784653"/>
              <a:gd name="csY19" fmla="*/ 952622 h 1738347"/>
              <a:gd name="csX20" fmla="*/ 2876122 w 5784653"/>
              <a:gd name="csY20" fmla="*/ 956157 h 1738347"/>
              <a:gd name="csX21" fmla="*/ 2697604 w 5784653"/>
              <a:gd name="csY21" fmla="*/ 1250237 h 1738347"/>
              <a:gd name="csX22" fmla="*/ 2515707 w 5784653"/>
              <a:gd name="csY22" fmla="*/ 1508577 h 1738347"/>
              <a:gd name="csX23" fmla="*/ 2336794 w 5784653"/>
              <a:gd name="csY23" fmla="*/ 1677061 h 1738347"/>
              <a:gd name="csX24" fmla="*/ 2155604 w 5784653"/>
              <a:gd name="csY24" fmla="*/ 1738347 h 1738347"/>
              <a:gd name="csX25" fmla="*/ 1976727 w 5784653"/>
              <a:gd name="csY25" fmla="*/ 1677100 h 1738347"/>
              <a:gd name="csX26" fmla="*/ 1788598 w 5784653"/>
              <a:gd name="csY26" fmla="*/ 1499319 h 1738347"/>
              <a:gd name="csX27" fmla="*/ 1615413 w 5784653"/>
              <a:gd name="csY27" fmla="*/ 1255219 h 1738347"/>
              <a:gd name="csX28" fmla="*/ 1437105 w 5784653"/>
              <a:gd name="csY28" fmla="*/ 953510 h 1738347"/>
              <a:gd name="csX29" fmla="*/ 1256413 w 5784653"/>
              <a:gd name="csY29" fmla="*/ 652498 h 1738347"/>
              <a:gd name="csX30" fmla="*/ 1076894 w 5784653"/>
              <a:gd name="csY30" fmla="*/ 398990 h 1738347"/>
              <a:gd name="csX31" fmla="*/ 896915 w 5784653"/>
              <a:gd name="csY31" fmla="*/ 230578 h 1738347"/>
              <a:gd name="csX32" fmla="*/ 716294 w 5784653"/>
              <a:gd name="csY32" fmla="*/ 169872 h 1738347"/>
              <a:gd name="csX33" fmla="*/ 536848 w 5784653"/>
              <a:gd name="csY33" fmla="*/ 231816 h 1738347"/>
              <a:gd name="csX34" fmla="*/ 359796 w 5784653"/>
              <a:gd name="csY34" fmla="*/ 397260 h 1738347"/>
              <a:gd name="csX35" fmla="*/ 176862 w 5784653"/>
              <a:gd name="csY35" fmla="*/ 654730 h 1738347"/>
              <a:gd name="csX36" fmla="*/ 0 w 5784653"/>
              <a:gd name="csY36" fmla="*/ 954787 h 1738347"/>
              <a:gd name="csX0" fmla="*/ 5565154 w 5784653"/>
              <a:gd name="csY0" fmla="*/ 0 h 1726790"/>
              <a:gd name="csX1" fmla="*/ 5753731 w 5784653"/>
              <a:gd name="csY1" fmla="*/ 944599 h 1726790"/>
              <a:gd name="csX2" fmla="*/ 5575213 w 5784653"/>
              <a:gd name="csY2" fmla="*/ 1238679 h 1726790"/>
              <a:gd name="csX3" fmla="*/ 5393316 w 5784653"/>
              <a:gd name="csY3" fmla="*/ 1497019 h 1726790"/>
              <a:gd name="csX4" fmla="*/ 5214403 w 5784653"/>
              <a:gd name="csY4" fmla="*/ 1665503 h 1726790"/>
              <a:gd name="csX5" fmla="*/ 5033213 w 5784653"/>
              <a:gd name="csY5" fmla="*/ 1726789 h 1726790"/>
              <a:gd name="csX6" fmla="*/ 4854336 w 5784653"/>
              <a:gd name="csY6" fmla="*/ 1665542 h 1726790"/>
              <a:gd name="csX7" fmla="*/ 4666207 w 5784653"/>
              <a:gd name="csY7" fmla="*/ 1487761 h 1726790"/>
              <a:gd name="csX8" fmla="*/ 4493022 w 5784653"/>
              <a:gd name="csY8" fmla="*/ 1243661 h 1726790"/>
              <a:gd name="csX9" fmla="*/ 4314714 w 5784653"/>
              <a:gd name="csY9" fmla="*/ 941952 h 1726790"/>
              <a:gd name="csX10" fmla="*/ 4134022 w 5784653"/>
              <a:gd name="csY10" fmla="*/ 640940 h 1726790"/>
              <a:gd name="csX11" fmla="*/ 3954503 w 5784653"/>
              <a:gd name="csY11" fmla="*/ 387432 h 1726790"/>
              <a:gd name="csX12" fmla="*/ 3774524 w 5784653"/>
              <a:gd name="csY12" fmla="*/ 219020 h 1726790"/>
              <a:gd name="csX13" fmla="*/ 3593903 w 5784653"/>
              <a:gd name="csY13" fmla="*/ 158314 h 1726790"/>
              <a:gd name="csX14" fmla="*/ 3414457 w 5784653"/>
              <a:gd name="csY14" fmla="*/ 220258 h 1726790"/>
              <a:gd name="csX15" fmla="*/ 3237405 w 5784653"/>
              <a:gd name="csY15" fmla="*/ 385702 h 1726790"/>
              <a:gd name="csX16" fmla="*/ 3054471 w 5784653"/>
              <a:gd name="csY16" fmla="*/ 643172 h 1726790"/>
              <a:gd name="csX17" fmla="*/ 2877610 w 5784653"/>
              <a:gd name="csY17" fmla="*/ 943229 h 1726790"/>
              <a:gd name="csX18" fmla="*/ 2877597 w 5784653"/>
              <a:gd name="csY18" fmla="*/ 941065 h 1726790"/>
              <a:gd name="csX19" fmla="*/ 2876122 w 5784653"/>
              <a:gd name="csY19" fmla="*/ 944600 h 1726790"/>
              <a:gd name="csX20" fmla="*/ 2697604 w 5784653"/>
              <a:gd name="csY20" fmla="*/ 1238680 h 1726790"/>
              <a:gd name="csX21" fmla="*/ 2515707 w 5784653"/>
              <a:gd name="csY21" fmla="*/ 1497020 h 1726790"/>
              <a:gd name="csX22" fmla="*/ 2336794 w 5784653"/>
              <a:gd name="csY22" fmla="*/ 1665504 h 1726790"/>
              <a:gd name="csX23" fmla="*/ 2155604 w 5784653"/>
              <a:gd name="csY23" fmla="*/ 1726790 h 1726790"/>
              <a:gd name="csX24" fmla="*/ 1976727 w 5784653"/>
              <a:gd name="csY24" fmla="*/ 1665543 h 1726790"/>
              <a:gd name="csX25" fmla="*/ 1788598 w 5784653"/>
              <a:gd name="csY25" fmla="*/ 1487762 h 1726790"/>
              <a:gd name="csX26" fmla="*/ 1615413 w 5784653"/>
              <a:gd name="csY26" fmla="*/ 1243662 h 1726790"/>
              <a:gd name="csX27" fmla="*/ 1437105 w 5784653"/>
              <a:gd name="csY27" fmla="*/ 941953 h 1726790"/>
              <a:gd name="csX28" fmla="*/ 1256413 w 5784653"/>
              <a:gd name="csY28" fmla="*/ 640941 h 1726790"/>
              <a:gd name="csX29" fmla="*/ 1076894 w 5784653"/>
              <a:gd name="csY29" fmla="*/ 387433 h 1726790"/>
              <a:gd name="csX30" fmla="*/ 896915 w 5784653"/>
              <a:gd name="csY30" fmla="*/ 219021 h 1726790"/>
              <a:gd name="csX31" fmla="*/ 716294 w 5784653"/>
              <a:gd name="csY31" fmla="*/ 158315 h 1726790"/>
              <a:gd name="csX32" fmla="*/ 536848 w 5784653"/>
              <a:gd name="csY32" fmla="*/ 220259 h 1726790"/>
              <a:gd name="csX33" fmla="*/ 359796 w 5784653"/>
              <a:gd name="csY33" fmla="*/ 385703 h 1726790"/>
              <a:gd name="csX34" fmla="*/ 176862 w 5784653"/>
              <a:gd name="csY34" fmla="*/ 643173 h 1726790"/>
              <a:gd name="csX35" fmla="*/ 0 w 5784653"/>
              <a:gd name="csY35" fmla="*/ 943230 h 1726790"/>
              <a:gd name="csX0" fmla="*/ 5753731 w 5753731"/>
              <a:gd name="csY0" fmla="*/ 786287 h 1568478"/>
              <a:gd name="csX1" fmla="*/ 5575213 w 5753731"/>
              <a:gd name="csY1" fmla="*/ 1080367 h 1568478"/>
              <a:gd name="csX2" fmla="*/ 5393316 w 5753731"/>
              <a:gd name="csY2" fmla="*/ 1338707 h 1568478"/>
              <a:gd name="csX3" fmla="*/ 5214403 w 5753731"/>
              <a:gd name="csY3" fmla="*/ 1507191 h 1568478"/>
              <a:gd name="csX4" fmla="*/ 5033213 w 5753731"/>
              <a:gd name="csY4" fmla="*/ 1568477 h 1568478"/>
              <a:gd name="csX5" fmla="*/ 4854336 w 5753731"/>
              <a:gd name="csY5" fmla="*/ 1507230 h 1568478"/>
              <a:gd name="csX6" fmla="*/ 4666207 w 5753731"/>
              <a:gd name="csY6" fmla="*/ 1329449 h 1568478"/>
              <a:gd name="csX7" fmla="*/ 4493022 w 5753731"/>
              <a:gd name="csY7" fmla="*/ 1085349 h 1568478"/>
              <a:gd name="csX8" fmla="*/ 4314714 w 5753731"/>
              <a:gd name="csY8" fmla="*/ 783640 h 1568478"/>
              <a:gd name="csX9" fmla="*/ 4134022 w 5753731"/>
              <a:gd name="csY9" fmla="*/ 482628 h 1568478"/>
              <a:gd name="csX10" fmla="*/ 3954503 w 5753731"/>
              <a:gd name="csY10" fmla="*/ 229120 h 1568478"/>
              <a:gd name="csX11" fmla="*/ 3774524 w 5753731"/>
              <a:gd name="csY11" fmla="*/ 60708 h 1568478"/>
              <a:gd name="csX12" fmla="*/ 3593903 w 5753731"/>
              <a:gd name="csY12" fmla="*/ 2 h 1568478"/>
              <a:gd name="csX13" fmla="*/ 3414457 w 5753731"/>
              <a:gd name="csY13" fmla="*/ 61946 h 1568478"/>
              <a:gd name="csX14" fmla="*/ 3237405 w 5753731"/>
              <a:gd name="csY14" fmla="*/ 227390 h 1568478"/>
              <a:gd name="csX15" fmla="*/ 3054471 w 5753731"/>
              <a:gd name="csY15" fmla="*/ 484860 h 1568478"/>
              <a:gd name="csX16" fmla="*/ 2877610 w 5753731"/>
              <a:gd name="csY16" fmla="*/ 784917 h 1568478"/>
              <a:gd name="csX17" fmla="*/ 2877597 w 5753731"/>
              <a:gd name="csY17" fmla="*/ 782753 h 1568478"/>
              <a:gd name="csX18" fmla="*/ 2876122 w 5753731"/>
              <a:gd name="csY18" fmla="*/ 786288 h 1568478"/>
              <a:gd name="csX19" fmla="*/ 2697604 w 5753731"/>
              <a:gd name="csY19" fmla="*/ 1080368 h 1568478"/>
              <a:gd name="csX20" fmla="*/ 2515707 w 5753731"/>
              <a:gd name="csY20" fmla="*/ 1338708 h 1568478"/>
              <a:gd name="csX21" fmla="*/ 2336794 w 5753731"/>
              <a:gd name="csY21" fmla="*/ 1507192 h 1568478"/>
              <a:gd name="csX22" fmla="*/ 2155604 w 5753731"/>
              <a:gd name="csY22" fmla="*/ 1568478 h 1568478"/>
              <a:gd name="csX23" fmla="*/ 1976727 w 5753731"/>
              <a:gd name="csY23" fmla="*/ 1507231 h 1568478"/>
              <a:gd name="csX24" fmla="*/ 1788598 w 5753731"/>
              <a:gd name="csY24" fmla="*/ 1329450 h 1568478"/>
              <a:gd name="csX25" fmla="*/ 1615413 w 5753731"/>
              <a:gd name="csY25" fmla="*/ 1085350 h 1568478"/>
              <a:gd name="csX26" fmla="*/ 1437105 w 5753731"/>
              <a:gd name="csY26" fmla="*/ 783641 h 1568478"/>
              <a:gd name="csX27" fmla="*/ 1256413 w 5753731"/>
              <a:gd name="csY27" fmla="*/ 482629 h 1568478"/>
              <a:gd name="csX28" fmla="*/ 1076894 w 5753731"/>
              <a:gd name="csY28" fmla="*/ 229121 h 1568478"/>
              <a:gd name="csX29" fmla="*/ 896915 w 5753731"/>
              <a:gd name="csY29" fmla="*/ 60709 h 1568478"/>
              <a:gd name="csX30" fmla="*/ 716294 w 5753731"/>
              <a:gd name="csY30" fmla="*/ 3 h 1568478"/>
              <a:gd name="csX31" fmla="*/ 536848 w 5753731"/>
              <a:gd name="csY31" fmla="*/ 61947 h 1568478"/>
              <a:gd name="csX32" fmla="*/ 359796 w 5753731"/>
              <a:gd name="csY32" fmla="*/ 227391 h 1568478"/>
              <a:gd name="csX33" fmla="*/ 176862 w 5753731"/>
              <a:gd name="csY33" fmla="*/ 484861 h 1568478"/>
              <a:gd name="csX34" fmla="*/ 0 w 5753731"/>
              <a:gd name="csY34" fmla="*/ 784918 h 156847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Lst>
            <a:rect l="l" t="t" r="r" b="b"/>
            <a:pathLst>
              <a:path w="5753731" h="1568478">
                <a:moveTo>
                  <a:pt x="5753731" y="786287"/>
                </a:moveTo>
                <a:lnTo>
                  <a:pt x="5575213" y="1080367"/>
                </a:lnTo>
                <a:cubicBezTo>
                  <a:pt x="5515144" y="1172437"/>
                  <a:pt x="5450726" y="1271100"/>
                  <a:pt x="5393316" y="1338707"/>
                </a:cubicBezTo>
                <a:cubicBezTo>
                  <a:pt x="5343239" y="1397679"/>
                  <a:pt x="5284396" y="1451030"/>
                  <a:pt x="5214403" y="1507191"/>
                </a:cubicBezTo>
                <a:cubicBezTo>
                  <a:pt x="5158407" y="1552122"/>
                  <a:pt x="5093224" y="1568471"/>
                  <a:pt x="5033213" y="1568477"/>
                </a:cubicBezTo>
                <a:cubicBezTo>
                  <a:pt x="4973202" y="1568484"/>
                  <a:pt x="4915503" y="1547068"/>
                  <a:pt x="4854336" y="1507230"/>
                </a:cubicBezTo>
                <a:cubicBezTo>
                  <a:pt x="4793168" y="1467392"/>
                  <a:pt x="4726426" y="1399763"/>
                  <a:pt x="4666207" y="1329449"/>
                </a:cubicBezTo>
                <a:lnTo>
                  <a:pt x="4493022" y="1085349"/>
                </a:lnTo>
                <a:lnTo>
                  <a:pt x="4314714" y="783640"/>
                </a:lnTo>
                <a:lnTo>
                  <a:pt x="4134022" y="482628"/>
                </a:lnTo>
                <a:cubicBezTo>
                  <a:pt x="4073987" y="390208"/>
                  <a:pt x="4010968" y="299155"/>
                  <a:pt x="3954503" y="229120"/>
                </a:cubicBezTo>
                <a:cubicBezTo>
                  <a:pt x="3902323" y="164398"/>
                  <a:pt x="3845143" y="111890"/>
                  <a:pt x="3774524" y="60708"/>
                </a:cubicBezTo>
                <a:cubicBezTo>
                  <a:pt x="3716601" y="18727"/>
                  <a:pt x="3653914" y="-205"/>
                  <a:pt x="3593903" y="2"/>
                </a:cubicBezTo>
                <a:cubicBezTo>
                  <a:pt x="3533892" y="208"/>
                  <a:pt x="3473873" y="24048"/>
                  <a:pt x="3414457" y="61946"/>
                </a:cubicBezTo>
                <a:cubicBezTo>
                  <a:pt x="3355041" y="99844"/>
                  <a:pt x="3297403" y="156905"/>
                  <a:pt x="3237405" y="227390"/>
                </a:cubicBezTo>
                <a:lnTo>
                  <a:pt x="3054471" y="484860"/>
                </a:lnTo>
                <a:lnTo>
                  <a:pt x="2877610" y="784917"/>
                </a:lnTo>
                <a:cubicBezTo>
                  <a:pt x="2877606" y="784196"/>
                  <a:pt x="2877601" y="783474"/>
                  <a:pt x="2877597" y="782753"/>
                </a:cubicBezTo>
                <a:lnTo>
                  <a:pt x="2876122" y="786288"/>
                </a:lnTo>
                <a:lnTo>
                  <a:pt x="2697604" y="1080368"/>
                </a:lnTo>
                <a:cubicBezTo>
                  <a:pt x="2637535" y="1172438"/>
                  <a:pt x="2573117" y="1271101"/>
                  <a:pt x="2515707" y="1338708"/>
                </a:cubicBezTo>
                <a:cubicBezTo>
                  <a:pt x="2465630" y="1397680"/>
                  <a:pt x="2406787" y="1451031"/>
                  <a:pt x="2336794" y="1507192"/>
                </a:cubicBezTo>
                <a:cubicBezTo>
                  <a:pt x="2280798" y="1552123"/>
                  <a:pt x="2215615" y="1568472"/>
                  <a:pt x="2155604" y="1568478"/>
                </a:cubicBezTo>
                <a:cubicBezTo>
                  <a:pt x="2095592" y="1568485"/>
                  <a:pt x="2037894" y="1547069"/>
                  <a:pt x="1976727" y="1507231"/>
                </a:cubicBezTo>
                <a:cubicBezTo>
                  <a:pt x="1915559" y="1467393"/>
                  <a:pt x="1848817" y="1399764"/>
                  <a:pt x="1788598" y="1329450"/>
                </a:cubicBezTo>
                <a:lnTo>
                  <a:pt x="1615413" y="1085350"/>
                </a:lnTo>
                <a:lnTo>
                  <a:pt x="1437105" y="783641"/>
                </a:lnTo>
                <a:lnTo>
                  <a:pt x="1256413" y="482629"/>
                </a:lnTo>
                <a:cubicBezTo>
                  <a:pt x="1196377" y="390209"/>
                  <a:pt x="1133359" y="299156"/>
                  <a:pt x="1076894" y="229121"/>
                </a:cubicBezTo>
                <a:cubicBezTo>
                  <a:pt x="1024714" y="164399"/>
                  <a:pt x="967534" y="111891"/>
                  <a:pt x="896915" y="60709"/>
                </a:cubicBezTo>
                <a:cubicBezTo>
                  <a:pt x="838992" y="18728"/>
                  <a:pt x="776305" y="-204"/>
                  <a:pt x="716294" y="3"/>
                </a:cubicBezTo>
                <a:cubicBezTo>
                  <a:pt x="656282" y="209"/>
                  <a:pt x="596264" y="24049"/>
                  <a:pt x="536848" y="61947"/>
                </a:cubicBezTo>
                <a:cubicBezTo>
                  <a:pt x="477432" y="99846"/>
                  <a:pt x="419794" y="156906"/>
                  <a:pt x="359796" y="227391"/>
                </a:cubicBezTo>
                <a:lnTo>
                  <a:pt x="176862" y="484861"/>
                </a:lnTo>
                <a:lnTo>
                  <a:pt x="0" y="784918"/>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GB"/>
          </a:p>
        </p:txBody>
      </p:sp>
      <p:grpSp>
        <p:nvGrpSpPr>
          <p:cNvPr id="5" name="Group 4">
            <a:extLst>
              <a:ext uri="{FF2B5EF4-FFF2-40B4-BE49-F238E27FC236}">
                <a16:creationId xmlns:a16="http://schemas.microsoft.com/office/drawing/2014/main" id="{90471C9C-E326-6B66-9EF7-FC9F61AC16E9}"/>
              </a:ext>
            </a:extLst>
          </p:cNvPr>
          <p:cNvGrpSpPr/>
          <p:nvPr/>
        </p:nvGrpSpPr>
        <p:grpSpPr>
          <a:xfrm>
            <a:off x="6016200" y="2756022"/>
            <a:ext cx="2488897" cy="1829420"/>
            <a:chOff x="4812739" y="1993280"/>
            <a:chExt cx="2488897" cy="1829420"/>
          </a:xfrm>
        </p:grpSpPr>
        <p:cxnSp>
          <p:nvCxnSpPr>
            <p:cNvPr id="6" name="Straight Connector 5">
              <a:extLst>
                <a:ext uri="{FF2B5EF4-FFF2-40B4-BE49-F238E27FC236}">
                  <a16:creationId xmlns:a16="http://schemas.microsoft.com/office/drawing/2014/main" id="{81F27144-DD87-C5F0-2062-4A6B9D31F6D9}"/>
                </a:ext>
              </a:extLst>
            </p:cNvPr>
            <p:cNvCxnSpPr>
              <a:cxnSpLocks/>
            </p:cNvCxnSpPr>
            <p:nvPr/>
          </p:nvCxnSpPr>
          <p:spPr>
            <a:xfrm>
              <a:off x="4812739" y="3396183"/>
              <a:ext cx="2488897"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8" name="Straight Connector 7">
              <a:extLst>
                <a:ext uri="{FF2B5EF4-FFF2-40B4-BE49-F238E27FC236}">
                  <a16:creationId xmlns:a16="http://schemas.microsoft.com/office/drawing/2014/main" id="{A9432693-B2AC-0845-AD70-7BD509193AC3}"/>
                </a:ext>
              </a:extLst>
            </p:cNvPr>
            <p:cNvCxnSpPr>
              <a:cxnSpLocks/>
            </p:cNvCxnSpPr>
            <p:nvPr/>
          </p:nvCxnSpPr>
          <p:spPr>
            <a:xfrm>
              <a:off x="4815958" y="3271182"/>
              <a:ext cx="2485678"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92CA71B8-2A2E-1BCA-8FC0-30499835510B}"/>
                </a:ext>
              </a:extLst>
            </p:cNvPr>
            <p:cNvCxnSpPr>
              <a:cxnSpLocks/>
            </p:cNvCxnSpPr>
            <p:nvPr/>
          </p:nvCxnSpPr>
          <p:spPr>
            <a:xfrm>
              <a:off x="4815957" y="3646185"/>
              <a:ext cx="2485679"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4186B687-D168-2FB9-5A07-90164B51AEF5}"/>
                </a:ext>
              </a:extLst>
            </p:cNvPr>
            <p:cNvCxnSpPr>
              <a:cxnSpLocks/>
            </p:cNvCxnSpPr>
            <p:nvPr/>
          </p:nvCxnSpPr>
          <p:spPr>
            <a:xfrm>
              <a:off x="4816972" y="3771187"/>
              <a:ext cx="2484664"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DCAB497C-F482-7B31-D0E4-61D811116F64}"/>
                </a:ext>
              </a:extLst>
            </p:cNvPr>
            <p:cNvCxnSpPr/>
            <p:nvPr/>
          </p:nvCxnSpPr>
          <p:spPr>
            <a:xfrm>
              <a:off x="4825513" y="2938832"/>
              <a:ext cx="2476123"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138FA1FC-BC41-38D2-627F-67AE8708ADE1}"/>
                </a:ext>
              </a:extLst>
            </p:cNvPr>
            <p:cNvCxnSpPr/>
            <p:nvPr/>
          </p:nvCxnSpPr>
          <p:spPr>
            <a:xfrm>
              <a:off x="4822275" y="2689198"/>
              <a:ext cx="2476123"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51DBEEAB-3F0D-78B6-4ACD-7A6EA39B6E15}"/>
                </a:ext>
              </a:extLst>
            </p:cNvPr>
            <p:cNvCxnSpPr/>
            <p:nvPr/>
          </p:nvCxnSpPr>
          <p:spPr>
            <a:xfrm>
              <a:off x="4825512" y="2462496"/>
              <a:ext cx="2476124"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874C34A5-43F1-9554-A697-8B2E365F802A}"/>
                </a:ext>
              </a:extLst>
            </p:cNvPr>
            <p:cNvCxnSpPr/>
            <p:nvPr/>
          </p:nvCxnSpPr>
          <p:spPr>
            <a:xfrm>
              <a:off x="4822274" y="2212862"/>
              <a:ext cx="2476124"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nvGrpSpPr>
            <p:cNvPr id="18" name="Group 17">
              <a:extLst>
                <a:ext uri="{FF2B5EF4-FFF2-40B4-BE49-F238E27FC236}">
                  <a16:creationId xmlns:a16="http://schemas.microsoft.com/office/drawing/2014/main" id="{F4BE5D15-7FD5-81D9-DC54-DD030B21D3F2}"/>
                </a:ext>
              </a:extLst>
            </p:cNvPr>
            <p:cNvGrpSpPr/>
            <p:nvPr/>
          </p:nvGrpSpPr>
          <p:grpSpPr>
            <a:xfrm>
              <a:off x="4819036" y="1993281"/>
              <a:ext cx="2482600" cy="1829419"/>
              <a:chOff x="4819036" y="1993280"/>
              <a:chExt cx="2482600" cy="1897153"/>
            </a:xfrm>
          </p:grpSpPr>
          <p:cxnSp>
            <p:nvCxnSpPr>
              <p:cNvPr id="23" name="Straight Connector 22">
                <a:extLst>
                  <a:ext uri="{FF2B5EF4-FFF2-40B4-BE49-F238E27FC236}">
                    <a16:creationId xmlns:a16="http://schemas.microsoft.com/office/drawing/2014/main" id="{9503CB75-D07B-D468-BD29-488361A7A6ED}"/>
                  </a:ext>
                </a:extLst>
              </p:cNvPr>
              <p:cNvCxnSpPr>
                <a:cxnSpLocks/>
              </p:cNvCxnSpPr>
              <p:nvPr/>
            </p:nvCxnSpPr>
            <p:spPr>
              <a:xfrm>
                <a:off x="5439686" y="1993280"/>
                <a:ext cx="0" cy="1897153"/>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9A205888-6B0C-986C-0983-2A18692AAC87}"/>
                  </a:ext>
                </a:extLst>
              </p:cNvPr>
              <p:cNvCxnSpPr>
                <a:cxnSpLocks/>
              </p:cNvCxnSpPr>
              <p:nvPr/>
            </p:nvCxnSpPr>
            <p:spPr>
              <a:xfrm>
                <a:off x="506729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EE15E839-1055-1606-9E16-DC686CE13A9D}"/>
                  </a:ext>
                </a:extLst>
              </p:cNvPr>
              <p:cNvCxnSpPr>
                <a:cxnSpLocks/>
              </p:cNvCxnSpPr>
              <p:nvPr/>
            </p:nvCxnSpPr>
            <p:spPr>
              <a:xfrm>
                <a:off x="568794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171F9450-A631-E8A5-777A-8D690914932E}"/>
                  </a:ext>
                </a:extLst>
              </p:cNvPr>
              <p:cNvCxnSpPr>
                <a:cxnSpLocks/>
              </p:cNvCxnSpPr>
              <p:nvPr/>
            </p:nvCxnSpPr>
            <p:spPr>
              <a:xfrm>
                <a:off x="519142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22819B8B-4ED4-0F07-25AB-B50F1413FCFC}"/>
                  </a:ext>
                </a:extLst>
              </p:cNvPr>
              <p:cNvCxnSpPr>
                <a:cxnSpLocks/>
              </p:cNvCxnSpPr>
              <p:nvPr/>
            </p:nvCxnSpPr>
            <p:spPr>
              <a:xfrm>
                <a:off x="556381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D05C7401-3D50-4A56-0676-82296E5E338D}"/>
                  </a:ext>
                </a:extLst>
              </p:cNvPr>
              <p:cNvCxnSpPr>
                <a:cxnSpLocks/>
              </p:cNvCxnSpPr>
              <p:nvPr/>
            </p:nvCxnSpPr>
            <p:spPr>
              <a:xfrm>
                <a:off x="4819036" y="1993280"/>
                <a:ext cx="0" cy="1897153"/>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CABFB62F-702C-61D2-FF3D-2FE37A4D34D2}"/>
                  </a:ext>
                </a:extLst>
              </p:cNvPr>
              <p:cNvCxnSpPr>
                <a:cxnSpLocks/>
              </p:cNvCxnSpPr>
              <p:nvPr/>
            </p:nvCxnSpPr>
            <p:spPr>
              <a:xfrm>
                <a:off x="494316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D9A18381-01A8-976A-9992-8D8C3EACCBA4}"/>
                  </a:ext>
                </a:extLst>
              </p:cNvPr>
              <p:cNvCxnSpPr>
                <a:cxnSpLocks/>
              </p:cNvCxnSpPr>
              <p:nvPr/>
            </p:nvCxnSpPr>
            <p:spPr>
              <a:xfrm>
                <a:off x="531555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3D6E8662-AC24-D807-8B11-EF832BB84090}"/>
                  </a:ext>
                </a:extLst>
              </p:cNvPr>
              <p:cNvCxnSpPr>
                <a:cxnSpLocks/>
              </p:cNvCxnSpPr>
              <p:nvPr/>
            </p:nvCxnSpPr>
            <p:spPr>
              <a:xfrm>
                <a:off x="581207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0CBBA195-3C4A-7958-7CF9-9FC9F6C77D06}"/>
                  </a:ext>
                </a:extLst>
              </p:cNvPr>
              <p:cNvCxnSpPr>
                <a:cxnSpLocks/>
              </p:cNvCxnSpPr>
              <p:nvPr/>
            </p:nvCxnSpPr>
            <p:spPr>
              <a:xfrm>
                <a:off x="593620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D99BEA84-F4FF-AF84-45D3-7F7499A4BA4E}"/>
                  </a:ext>
                </a:extLst>
              </p:cNvPr>
              <p:cNvCxnSpPr>
                <a:cxnSpLocks/>
              </p:cNvCxnSpPr>
              <p:nvPr/>
            </p:nvCxnSpPr>
            <p:spPr>
              <a:xfrm>
                <a:off x="6060336" y="1993280"/>
                <a:ext cx="0" cy="1897153"/>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625DE738-03F0-7256-A8A8-822871FFAAE0}"/>
                  </a:ext>
                </a:extLst>
              </p:cNvPr>
              <p:cNvCxnSpPr>
                <a:cxnSpLocks/>
              </p:cNvCxnSpPr>
              <p:nvPr/>
            </p:nvCxnSpPr>
            <p:spPr>
              <a:xfrm>
                <a:off x="618446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0EE8F7-B8B0-5F00-FC64-3CDD30ACD55C}"/>
                  </a:ext>
                </a:extLst>
              </p:cNvPr>
              <p:cNvCxnSpPr>
                <a:cxnSpLocks/>
              </p:cNvCxnSpPr>
              <p:nvPr/>
            </p:nvCxnSpPr>
            <p:spPr>
              <a:xfrm>
                <a:off x="630859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E80F178A-A370-9ACE-D46C-5B7EE165235C}"/>
                  </a:ext>
                </a:extLst>
              </p:cNvPr>
              <p:cNvCxnSpPr>
                <a:cxnSpLocks/>
              </p:cNvCxnSpPr>
              <p:nvPr/>
            </p:nvCxnSpPr>
            <p:spPr>
              <a:xfrm>
                <a:off x="643272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E2A95D48-A2F7-34FC-6601-12D2F3FDBA89}"/>
                  </a:ext>
                </a:extLst>
              </p:cNvPr>
              <p:cNvCxnSpPr>
                <a:cxnSpLocks/>
              </p:cNvCxnSpPr>
              <p:nvPr/>
            </p:nvCxnSpPr>
            <p:spPr>
              <a:xfrm>
                <a:off x="655685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EC61C33D-3B85-F713-7033-76C511D3E6F1}"/>
                  </a:ext>
                </a:extLst>
              </p:cNvPr>
              <p:cNvCxnSpPr>
                <a:cxnSpLocks/>
              </p:cNvCxnSpPr>
              <p:nvPr/>
            </p:nvCxnSpPr>
            <p:spPr>
              <a:xfrm>
                <a:off x="6680986" y="1993280"/>
                <a:ext cx="0" cy="1897153"/>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7F127E9B-084B-2F65-3FA5-4F88377DCE42}"/>
                  </a:ext>
                </a:extLst>
              </p:cNvPr>
              <p:cNvCxnSpPr>
                <a:cxnSpLocks/>
              </p:cNvCxnSpPr>
              <p:nvPr/>
            </p:nvCxnSpPr>
            <p:spPr>
              <a:xfrm>
                <a:off x="680511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61A7D982-C26E-4773-E6AD-AFB09DDDC906}"/>
                  </a:ext>
                </a:extLst>
              </p:cNvPr>
              <p:cNvCxnSpPr>
                <a:cxnSpLocks/>
              </p:cNvCxnSpPr>
              <p:nvPr/>
            </p:nvCxnSpPr>
            <p:spPr>
              <a:xfrm>
                <a:off x="692924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1" name="Straight Connector 40">
                <a:extLst>
                  <a:ext uri="{FF2B5EF4-FFF2-40B4-BE49-F238E27FC236}">
                    <a16:creationId xmlns:a16="http://schemas.microsoft.com/office/drawing/2014/main" id="{A0FFDA6C-AE36-7706-2A2B-6BCFD07543ED}"/>
                  </a:ext>
                </a:extLst>
              </p:cNvPr>
              <p:cNvCxnSpPr>
                <a:cxnSpLocks/>
              </p:cNvCxnSpPr>
              <p:nvPr/>
            </p:nvCxnSpPr>
            <p:spPr>
              <a:xfrm>
                <a:off x="705337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2" name="Straight Connector 41">
                <a:extLst>
                  <a:ext uri="{FF2B5EF4-FFF2-40B4-BE49-F238E27FC236}">
                    <a16:creationId xmlns:a16="http://schemas.microsoft.com/office/drawing/2014/main" id="{6E068DE5-A5E0-7FE8-8995-7A801B26B383}"/>
                  </a:ext>
                </a:extLst>
              </p:cNvPr>
              <p:cNvCxnSpPr>
                <a:cxnSpLocks/>
              </p:cNvCxnSpPr>
              <p:nvPr/>
            </p:nvCxnSpPr>
            <p:spPr>
              <a:xfrm>
                <a:off x="7177506" y="1993280"/>
                <a:ext cx="0" cy="1897153"/>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3" name="Straight Connector 42">
                <a:extLst>
                  <a:ext uri="{FF2B5EF4-FFF2-40B4-BE49-F238E27FC236}">
                    <a16:creationId xmlns:a16="http://schemas.microsoft.com/office/drawing/2014/main" id="{CABD1617-428A-92C7-839A-5A545E258A72}"/>
                  </a:ext>
                </a:extLst>
              </p:cNvPr>
              <p:cNvCxnSpPr>
                <a:cxnSpLocks/>
              </p:cNvCxnSpPr>
              <p:nvPr/>
            </p:nvCxnSpPr>
            <p:spPr>
              <a:xfrm>
                <a:off x="7301636" y="1993280"/>
                <a:ext cx="0" cy="1897153"/>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sp>
          <p:nvSpPr>
            <p:cNvPr id="19" name="Rectangle 18">
              <a:extLst>
                <a:ext uri="{FF2B5EF4-FFF2-40B4-BE49-F238E27FC236}">
                  <a16:creationId xmlns:a16="http://schemas.microsoft.com/office/drawing/2014/main" id="{4277176B-886D-333C-0913-43764D669163}"/>
                </a:ext>
              </a:extLst>
            </p:cNvPr>
            <p:cNvSpPr/>
            <p:nvPr/>
          </p:nvSpPr>
          <p:spPr>
            <a:xfrm>
              <a:off x="4819038" y="1993280"/>
              <a:ext cx="2482598" cy="1829419"/>
            </a:xfrm>
            <a:prstGeom prst="rect">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0" name="Straight Connector 19">
              <a:extLst>
                <a:ext uri="{FF2B5EF4-FFF2-40B4-BE49-F238E27FC236}">
                  <a16:creationId xmlns:a16="http://schemas.microsoft.com/office/drawing/2014/main" id="{0205B270-151F-7E0A-2513-908A3F550B23}"/>
                </a:ext>
              </a:extLst>
            </p:cNvPr>
            <p:cNvCxnSpPr/>
            <p:nvPr/>
          </p:nvCxnSpPr>
          <p:spPr>
            <a:xfrm>
              <a:off x="4819038" y="2337679"/>
              <a:ext cx="2476124"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0E56EABE-87BF-0878-90B2-DEF37084BF65}"/>
                </a:ext>
              </a:extLst>
            </p:cNvPr>
            <p:cNvCxnSpPr/>
            <p:nvPr/>
          </p:nvCxnSpPr>
          <p:spPr>
            <a:xfrm>
              <a:off x="4819039" y="2814015"/>
              <a:ext cx="2476123"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EFE3916-6D19-EAFF-7A47-8E0CD95A06BB}"/>
                </a:ext>
              </a:extLst>
            </p:cNvPr>
            <p:cNvCxnSpPr>
              <a:cxnSpLocks/>
            </p:cNvCxnSpPr>
            <p:nvPr/>
          </p:nvCxnSpPr>
          <p:spPr>
            <a:xfrm>
              <a:off x="4821624" y="3521184"/>
              <a:ext cx="2480012"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44" name="Group 43">
            <a:extLst>
              <a:ext uri="{FF2B5EF4-FFF2-40B4-BE49-F238E27FC236}">
                <a16:creationId xmlns:a16="http://schemas.microsoft.com/office/drawing/2014/main" id="{BBF58C11-4E43-9156-D095-C3771DB6E198}"/>
              </a:ext>
            </a:extLst>
          </p:cNvPr>
          <p:cNvGrpSpPr/>
          <p:nvPr/>
        </p:nvGrpSpPr>
        <p:grpSpPr>
          <a:xfrm>
            <a:off x="5988159" y="658793"/>
            <a:ext cx="2488897" cy="1829419"/>
            <a:chOff x="4485560" y="1078881"/>
            <a:chExt cx="2488897" cy="1829419"/>
          </a:xfrm>
        </p:grpSpPr>
        <p:grpSp>
          <p:nvGrpSpPr>
            <p:cNvPr id="45" name="Group 44">
              <a:extLst>
                <a:ext uri="{FF2B5EF4-FFF2-40B4-BE49-F238E27FC236}">
                  <a16:creationId xmlns:a16="http://schemas.microsoft.com/office/drawing/2014/main" id="{37DA27A9-BB48-51E2-73D9-4AD70A9F03BD}"/>
                </a:ext>
              </a:extLst>
            </p:cNvPr>
            <p:cNvGrpSpPr/>
            <p:nvPr/>
          </p:nvGrpSpPr>
          <p:grpSpPr>
            <a:xfrm>
              <a:off x="4906116" y="1078881"/>
              <a:ext cx="1647601" cy="1829419"/>
              <a:chOff x="5317278" y="1078881"/>
              <a:chExt cx="1647601" cy="1829419"/>
            </a:xfrm>
          </p:grpSpPr>
          <p:cxnSp>
            <p:nvCxnSpPr>
              <p:cNvPr id="64" name="Straight Connector 63">
                <a:extLst>
                  <a:ext uri="{FF2B5EF4-FFF2-40B4-BE49-F238E27FC236}">
                    <a16:creationId xmlns:a16="http://schemas.microsoft.com/office/drawing/2014/main" id="{8CA3553B-56C1-E551-71F6-226F8DA2C61E}"/>
                  </a:ext>
                </a:extLst>
              </p:cNvPr>
              <p:cNvCxnSpPr>
                <a:cxnSpLocks/>
              </p:cNvCxnSpPr>
              <p:nvPr/>
            </p:nvCxnSpPr>
            <p:spPr>
              <a:xfrm>
                <a:off x="6141079" y="1078881"/>
                <a:ext cx="0" cy="1829419"/>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5" name="Straight Connector 64">
                <a:extLst>
                  <a:ext uri="{FF2B5EF4-FFF2-40B4-BE49-F238E27FC236}">
                    <a16:creationId xmlns:a16="http://schemas.microsoft.com/office/drawing/2014/main" id="{2D5B4853-C38E-C561-94F0-3D9F59E6965F}"/>
                  </a:ext>
                </a:extLst>
              </p:cNvPr>
              <p:cNvCxnSpPr>
                <a:cxnSpLocks/>
              </p:cNvCxnSpPr>
              <p:nvPr/>
            </p:nvCxnSpPr>
            <p:spPr>
              <a:xfrm>
                <a:off x="5317278" y="1078881"/>
                <a:ext cx="0" cy="1829419"/>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6" name="Straight Connector 65">
                <a:extLst>
                  <a:ext uri="{FF2B5EF4-FFF2-40B4-BE49-F238E27FC236}">
                    <a16:creationId xmlns:a16="http://schemas.microsoft.com/office/drawing/2014/main" id="{3F08348F-181E-41C0-5C57-2D7A4C3EA100}"/>
                  </a:ext>
                </a:extLst>
              </p:cNvPr>
              <p:cNvCxnSpPr>
                <a:cxnSpLocks/>
              </p:cNvCxnSpPr>
              <p:nvPr/>
            </p:nvCxnSpPr>
            <p:spPr>
              <a:xfrm>
                <a:off x="6964879" y="1078881"/>
                <a:ext cx="0" cy="1829419"/>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46" name="Group 45">
              <a:extLst>
                <a:ext uri="{FF2B5EF4-FFF2-40B4-BE49-F238E27FC236}">
                  <a16:creationId xmlns:a16="http://schemas.microsoft.com/office/drawing/2014/main" id="{16E5DCF3-3254-3BA9-6E75-471C17AEEB2F}"/>
                </a:ext>
              </a:extLst>
            </p:cNvPr>
            <p:cNvGrpSpPr/>
            <p:nvPr/>
          </p:nvGrpSpPr>
          <p:grpSpPr>
            <a:xfrm>
              <a:off x="4485560" y="1078881"/>
              <a:ext cx="2488897" cy="1829419"/>
              <a:chOff x="4485560" y="1078881"/>
              <a:chExt cx="2488897" cy="1829419"/>
            </a:xfrm>
          </p:grpSpPr>
          <p:cxnSp>
            <p:nvCxnSpPr>
              <p:cNvPr id="47" name="Straight Connector 46">
                <a:extLst>
                  <a:ext uri="{FF2B5EF4-FFF2-40B4-BE49-F238E27FC236}">
                    <a16:creationId xmlns:a16="http://schemas.microsoft.com/office/drawing/2014/main" id="{9FC72D08-9DC3-F3FB-3B67-F9DAC0F52C64}"/>
                  </a:ext>
                </a:extLst>
              </p:cNvPr>
              <p:cNvCxnSpPr/>
              <p:nvPr/>
            </p:nvCxnSpPr>
            <p:spPr>
              <a:xfrm>
                <a:off x="4495095" y="1298462"/>
                <a:ext cx="2476124"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81D9B26A-0532-B236-0369-362B7C5CAE3E}"/>
                  </a:ext>
                </a:extLst>
              </p:cNvPr>
              <p:cNvCxnSpPr>
                <a:cxnSpLocks/>
              </p:cNvCxnSpPr>
              <p:nvPr/>
            </p:nvCxnSpPr>
            <p:spPr>
              <a:xfrm>
                <a:off x="4485560" y="2481783"/>
                <a:ext cx="2488897"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04F31DC5-DF9B-AAC3-8A67-453157B0A478}"/>
                  </a:ext>
                </a:extLst>
              </p:cNvPr>
              <p:cNvCxnSpPr>
                <a:cxnSpLocks/>
              </p:cNvCxnSpPr>
              <p:nvPr/>
            </p:nvCxnSpPr>
            <p:spPr>
              <a:xfrm>
                <a:off x="4488779" y="2356782"/>
                <a:ext cx="2485678"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DC7A943D-17F7-461C-1FFB-3BFE6F7119E6}"/>
                  </a:ext>
                </a:extLst>
              </p:cNvPr>
              <p:cNvCxnSpPr>
                <a:cxnSpLocks/>
              </p:cNvCxnSpPr>
              <p:nvPr/>
            </p:nvCxnSpPr>
            <p:spPr>
              <a:xfrm>
                <a:off x="4488778" y="2731785"/>
                <a:ext cx="2485679"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DE4E0835-341B-4CD0-5CAE-AD375253E7B5}"/>
                  </a:ext>
                </a:extLst>
              </p:cNvPr>
              <p:cNvCxnSpPr>
                <a:cxnSpLocks/>
              </p:cNvCxnSpPr>
              <p:nvPr/>
            </p:nvCxnSpPr>
            <p:spPr>
              <a:xfrm>
                <a:off x="4489793" y="2856787"/>
                <a:ext cx="2484664"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DE21CE13-22E4-928A-79BD-22B2AD4532A3}"/>
                  </a:ext>
                </a:extLst>
              </p:cNvPr>
              <p:cNvCxnSpPr/>
              <p:nvPr/>
            </p:nvCxnSpPr>
            <p:spPr>
              <a:xfrm>
                <a:off x="4498334" y="2024432"/>
                <a:ext cx="2476123"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8906B680-D8A6-7249-8DFC-B78304DAB07B}"/>
                  </a:ext>
                </a:extLst>
              </p:cNvPr>
              <p:cNvCxnSpPr/>
              <p:nvPr/>
            </p:nvCxnSpPr>
            <p:spPr>
              <a:xfrm>
                <a:off x="4495096" y="1774798"/>
                <a:ext cx="2476123"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2A052F40-9564-549B-2281-F0C1C8D711ED}"/>
                  </a:ext>
                </a:extLst>
              </p:cNvPr>
              <p:cNvCxnSpPr/>
              <p:nvPr/>
            </p:nvCxnSpPr>
            <p:spPr>
              <a:xfrm>
                <a:off x="4498333" y="1548096"/>
                <a:ext cx="2476124" cy="0"/>
              </a:xfrm>
              <a:prstGeom prst="line">
                <a:avLst/>
              </a:prstGeom>
              <a:ln w="12700">
                <a:solidFill>
                  <a:schemeClr val="bg1">
                    <a:lumMod val="65000"/>
                  </a:schemeClr>
                </a:solidFill>
                <a:tailEnd type="none" w="med" len="lg"/>
              </a:ln>
            </p:spPr>
            <p:style>
              <a:lnRef idx="2">
                <a:schemeClr val="accent1"/>
              </a:lnRef>
              <a:fillRef idx="0">
                <a:schemeClr val="accent1"/>
              </a:fillRef>
              <a:effectRef idx="1">
                <a:schemeClr val="accent1"/>
              </a:effectRef>
              <a:fontRef idx="minor">
                <a:schemeClr val="tx1"/>
              </a:fontRef>
            </p:style>
          </p:cxnSp>
          <p:grpSp>
            <p:nvGrpSpPr>
              <p:cNvPr id="55" name="Group 54">
                <a:extLst>
                  <a:ext uri="{FF2B5EF4-FFF2-40B4-BE49-F238E27FC236}">
                    <a16:creationId xmlns:a16="http://schemas.microsoft.com/office/drawing/2014/main" id="{BDC72518-0A81-35EB-9948-E7E9ADCAB216}"/>
                  </a:ext>
                </a:extLst>
              </p:cNvPr>
              <p:cNvGrpSpPr/>
              <p:nvPr/>
            </p:nvGrpSpPr>
            <p:grpSpPr>
              <a:xfrm>
                <a:off x="4491856" y="1078881"/>
                <a:ext cx="2476121" cy="1829419"/>
                <a:chOff x="4491856" y="1078881"/>
                <a:chExt cx="2476121" cy="1829419"/>
              </a:xfrm>
            </p:grpSpPr>
            <p:cxnSp>
              <p:nvCxnSpPr>
                <p:cNvPr id="60" name="Straight Connector 59">
                  <a:extLst>
                    <a:ext uri="{FF2B5EF4-FFF2-40B4-BE49-F238E27FC236}">
                      <a16:creationId xmlns:a16="http://schemas.microsoft.com/office/drawing/2014/main" id="{684120FC-7A62-4ACA-4842-4040EBEF75AC}"/>
                    </a:ext>
                  </a:extLst>
                </p:cNvPr>
                <p:cNvCxnSpPr>
                  <a:cxnSpLocks/>
                </p:cNvCxnSpPr>
                <p:nvPr/>
              </p:nvCxnSpPr>
              <p:spPr>
                <a:xfrm>
                  <a:off x="6142603" y="1078881"/>
                  <a:ext cx="0" cy="1829419"/>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1" name="Straight Connector 60">
                  <a:extLst>
                    <a:ext uri="{FF2B5EF4-FFF2-40B4-BE49-F238E27FC236}">
                      <a16:creationId xmlns:a16="http://schemas.microsoft.com/office/drawing/2014/main" id="{435F5EDF-7A0D-92E8-ECBF-99217F83F4C3}"/>
                    </a:ext>
                  </a:extLst>
                </p:cNvPr>
                <p:cNvCxnSpPr>
                  <a:cxnSpLocks/>
                </p:cNvCxnSpPr>
                <p:nvPr/>
              </p:nvCxnSpPr>
              <p:spPr>
                <a:xfrm>
                  <a:off x="6967977" y="1078881"/>
                  <a:ext cx="0" cy="1829419"/>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2" name="Straight Connector 61">
                  <a:extLst>
                    <a:ext uri="{FF2B5EF4-FFF2-40B4-BE49-F238E27FC236}">
                      <a16:creationId xmlns:a16="http://schemas.microsoft.com/office/drawing/2014/main" id="{79C4B93E-E247-731C-619A-31D2FE8797BA}"/>
                    </a:ext>
                  </a:extLst>
                </p:cNvPr>
                <p:cNvCxnSpPr>
                  <a:cxnSpLocks/>
                </p:cNvCxnSpPr>
                <p:nvPr/>
              </p:nvCxnSpPr>
              <p:spPr>
                <a:xfrm>
                  <a:off x="5317230" y="1078881"/>
                  <a:ext cx="0" cy="1829419"/>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101B80C2-A28A-BA1D-097F-6713EE8B8E5B}"/>
                    </a:ext>
                  </a:extLst>
                </p:cNvPr>
                <p:cNvCxnSpPr>
                  <a:cxnSpLocks/>
                </p:cNvCxnSpPr>
                <p:nvPr/>
              </p:nvCxnSpPr>
              <p:spPr>
                <a:xfrm>
                  <a:off x="4491856" y="1078881"/>
                  <a:ext cx="0" cy="1829419"/>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grpSp>
            <p:nvGrpSpPr>
              <p:cNvPr id="56" name="Group 55">
                <a:extLst>
                  <a:ext uri="{FF2B5EF4-FFF2-40B4-BE49-F238E27FC236}">
                    <a16:creationId xmlns:a16="http://schemas.microsoft.com/office/drawing/2014/main" id="{3F97B838-7B14-5979-11B8-B0AA28B7D925}"/>
                  </a:ext>
                </a:extLst>
              </p:cNvPr>
              <p:cNvGrpSpPr/>
              <p:nvPr/>
            </p:nvGrpSpPr>
            <p:grpSpPr>
              <a:xfrm>
                <a:off x="4491859" y="1423279"/>
                <a:ext cx="2482598" cy="1183505"/>
                <a:chOff x="4491859" y="1423279"/>
                <a:chExt cx="2482598" cy="1183505"/>
              </a:xfrm>
            </p:grpSpPr>
            <p:cxnSp>
              <p:nvCxnSpPr>
                <p:cNvPr id="57" name="Straight Connector 56">
                  <a:extLst>
                    <a:ext uri="{FF2B5EF4-FFF2-40B4-BE49-F238E27FC236}">
                      <a16:creationId xmlns:a16="http://schemas.microsoft.com/office/drawing/2014/main" id="{C2333EBA-F542-5E7D-F6E8-5B9C25CB9C00}"/>
                    </a:ext>
                  </a:extLst>
                </p:cNvPr>
                <p:cNvCxnSpPr/>
                <p:nvPr/>
              </p:nvCxnSpPr>
              <p:spPr>
                <a:xfrm>
                  <a:off x="4491859" y="1423279"/>
                  <a:ext cx="2476124"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8" name="Straight Connector 57">
                  <a:extLst>
                    <a:ext uri="{FF2B5EF4-FFF2-40B4-BE49-F238E27FC236}">
                      <a16:creationId xmlns:a16="http://schemas.microsoft.com/office/drawing/2014/main" id="{F484BC6E-C0DF-6C65-E4F7-C8EF3D034AA3}"/>
                    </a:ext>
                  </a:extLst>
                </p:cNvPr>
                <p:cNvCxnSpPr/>
                <p:nvPr/>
              </p:nvCxnSpPr>
              <p:spPr>
                <a:xfrm>
                  <a:off x="4491860" y="1899615"/>
                  <a:ext cx="2476123"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cxnSp>
              <p:nvCxnSpPr>
                <p:cNvPr id="59" name="Straight Connector 58">
                  <a:extLst>
                    <a:ext uri="{FF2B5EF4-FFF2-40B4-BE49-F238E27FC236}">
                      <a16:creationId xmlns:a16="http://schemas.microsoft.com/office/drawing/2014/main" id="{4947F8B9-9D5C-8BD9-C2F2-79443948A937}"/>
                    </a:ext>
                  </a:extLst>
                </p:cNvPr>
                <p:cNvCxnSpPr>
                  <a:cxnSpLocks/>
                </p:cNvCxnSpPr>
                <p:nvPr/>
              </p:nvCxnSpPr>
              <p:spPr>
                <a:xfrm>
                  <a:off x="4494445" y="2606784"/>
                  <a:ext cx="2480012" cy="0"/>
                </a:xfrm>
                <a:prstGeom prst="line">
                  <a:avLst/>
                </a:prstGeom>
                <a:ln w="12700">
                  <a:solidFill>
                    <a:schemeClr val="tx1"/>
                  </a:solidFill>
                  <a:tailEnd type="none" w="med" len="lg"/>
                </a:ln>
              </p:spPr>
              <p:style>
                <a:lnRef idx="2">
                  <a:schemeClr val="accent1"/>
                </a:lnRef>
                <a:fillRef idx="0">
                  <a:schemeClr val="accent1"/>
                </a:fillRef>
                <a:effectRef idx="1">
                  <a:schemeClr val="accent1"/>
                </a:effectRef>
                <a:fontRef idx="minor">
                  <a:schemeClr val="tx1"/>
                </a:fontRef>
              </p:style>
            </p:cxnSp>
          </p:grpSp>
        </p:grpSp>
      </p:grpSp>
    </p:spTree>
    <p:extLst>
      <p:ext uri="{BB962C8B-B14F-4D97-AF65-F5344CB8AC3E}">
        <p14:creationId xmlns:p14="http://schemas.microsoft.com/office/powerpoint/2010/main" val="36816436"/>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00241B-00C9-310F-8CB6-95242C944DF3}"/>
              </a:ext>
            </a:extLst>
          </p:cNvPr>
          <p:cNvSpPr>
            <a:spLocks noGrp="1"/>
          </p:cNvSpPr>
          <p:nvPr>
            <p:ph type="title"/>
          </p:nvPr>
        </p:nvSpPr>
        <p:spPr/>
        <p:txBody>
          <a:bodyPr/>
          <a:lstStyle/>
          <a:p>
            <a:endParaRPr lang="en-GB" dirty="0"/>
          </a:p>
        </p:txBody>
      </p:sp>
      <p:sp>
        <p:nvSpPr>
          <p:cNvPr id="74" name="TextBox 73">
            <a:extLst>
              <a:ext uri="{FF2B5EF4-FFF2-40B4-BE49-F238E27FC236}">
                <a16:creationId xmlns:a16="http://schemas.microsoft.com/office/drawing/2014/main" id="{B4758AB3-A770-5DBF-15B3-64C5A19351B3}"/>
              </a:ext>
            </a:extLst>
          </p:cNvPr>
          <p:cNvSpPr txBox="1"/>
          <p:nvPr/>
        </p:nvSpPr>
        <p:spPr>
          <a:xfrm>
            <a:off x="1016000" y="5457265"/>
            <a:ext cx="7658099" cy="523220"/>
          </a:xfrm>
          <a:prstGeom prst="rect">
            <a:avLst/>
          </a:prstGeom>
          <a:noFill/>
        </p:spPr>
        <p:txBody>
          <a:bodyPr wrap="square" rtlCol="0">
            <a:spAutoFit/>
          </a:bodyPr>
          <a:lstStyle/>
          <a:p>
            <a:pPr algn="l"/>
            <a:r>
              <a:rPr lang="en-GB" sz="2800" dirty="0">
                <a:latin typeface="Arial" panose="020B0604020202020204" pitchFamily="34" charset="0"/>
                <a:cs typeface="Arial" panose="020B0604020202020204" pitchFamily="34" charset="0"/>
              </a:rPr>
              <a:t>Simpler graphic with only 1</a:t>
            </a:r>
            <a:r>
              <a:rPr lang="en-GB" sz="2800" baseline="30000" dirty="0">
                <a:latin typeface="Arial" panose="020B0604020202020204" pitchFamily="34" charset="0"/>
                <a:cs typeface="Arial" panose="020B0604020202020204" pitchFamily="34" charset="0"/>
              </a:rPr>
              <a:t>st</a:t>
            </a:r>
            <a:r>
              <a:rPr lang="en-GB" sz="2800" dirty="0">
                <a:latin typeface="Arial" panose="020B0604020202020204" pitchFamily="34" charset="0"/>
                <a:cs typeface="Arial" panose="020B0604020202020204" pitchFamily="34" charset="0"/>
              </a:rPr>
              <a:t> order image.</a:t>
            </a:r>
          </a:p>
        </p:txBody>
      </p:sp>
      <p:grpSp>
        <p:nvGrpSpPr>
          <p:cNvPr id="89" name="Group 88">
            <a:extLst>
              <a:ext uri="{FF2B5EF4-FFF2-40B4-BE49-F238E27FC236}">
                <a16:creationId xmlns:a16="http://schemas.microsoft.com/office/drawing/2014/main" id="{D469F264-F915-9627-E9CA-10423EA1A6D8}"/>
              </a:ext>
            </a:extLst>
          </p:cNvPr>
          <p:cNvGrpSpPr/>
          <p:nvPr/>
        </p:nvGrpSpPr>
        <p:grpSpPr>
          <a:xfrm>
            <a:off x="1336820" y="1427215"/>
            <a:ext cx="6400800" cy="3987800"/>
            <a:chOff x="1336820" y="1427215"/>
            <a:chExt cx="6400800" cy="3987800"/>
          </a:xfrm>
        </p:grpSpPr>
        <p:grpSp>
          <p:nvGrpSpPr>
            <p:cNvPr id="88" name="Group 87">
              <a:extLst>
                <a:ext uri="{FF2B5EF4-FFF2-40B4-BE49-F238E27FC236}">
                  <a16:creationId xmlns:a16="http://schemas.microsoft.com/office/drawing/2014/main" id="{3CDF5743-9D10-12A9-690F-758B1A6BC874}"/>
                </a:ext>
              </a:extLst>
            </p:cNvPr>
            <p:cNvGrpSpPr/>
            <p:nvPr/>
          </p:nvGrpSpPr>
          <p:grpSpPr>
            <a:xfrm>
              <a:off x="1336820" y="1427215"/>
              <a:ext cx="6400800" cy="3987800"/>
              <a:chOff x="1336820" y="1427215"/>
              <a:chExt cx="6400800" cy="3987800"/>
            </a:xfrm>
          </p:grpSpPr>
          <p:sp>
            <p:nvSpPr>
              <p:cNvPr id="56" name="Rectangle 55">
                <a:extLst>
                  <a:ext uri="{FF2B5EF4-FFF2-40B4-BE49-F238E27FC236}">
                    <a16:creationId xmlns:a16="http://schemas.microsoft.com/office/drawing/2014/main" id="{DBE704BB-F9DF-B0C2-5491-F275C60D4CB9}"/>
                  </a:ext>
                </a:extLst>
              </p:cNvPr>
              <p:cNvSpPr/>
              <p:nvPr/>
            </p:nvSpPr>
            <p:spPr>
              <a:xfrm>
                <a:off x="1336820" y="1427215"/>
                <a:ext cx="6400800" cy="3987800"/>
              </a:xfrm>
              <a:prstGeom prst="rect">
                <a:avLst/>
              </a:prstGeom>
              <a:solidFill>
                <a:schemeClr val="tx1">
                  <a:lumMod val="75000"/>
                  <a:lumOff val="2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7" name="Rectangle 56">
                <a:extLst>
                  <a:ext uri="{FF2B5EF4-FFF2-40B4-BE49-F238E27FC236}">
                    <a16:creationId xmlns:a16="http://schemas.microsoft.com/office/drawing/2014/main" id="{83305E20-A631-A77C-D5B1-65F7E94F9AB4}"/>
                  </a:ext>
                </a:extLst>
              </p:cNvPr>
              <p:cNvSpPr/>
              <p:nvPr/>
            </p:nvSpPr>
            <p:spPr>
              <a:xfrm>
                <a:off x="3176339" y="1703665"/>
                <a:ext cx="3888601" cy="990600"/>
              </a:xfrm>
              <a:prstGeom prst="rect">
                <a:avLst/>
              </a:prstGeom>
              <a:solidFill>
                <a:schemeClr val="tx1">
                  <a:lumMod val="50000"/>
                  <a:lumOff val="50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8" name="Group 57">
                <a:extLst>
                  <a:ext uri="{FF2B5EF4-FFF2-40B4-BE49-F238E27FC236}">
                    <a16:creationId xmlns:a16="http://schemas.microsoft.com/office/drawing/2014/main" id="{35FFB4F3-05F9-FE6D-2255-DE57CAEB75AA}"/>
                  </a:ext>
                </a:extLst>
              </p:cNvPr>
              <p:cNvGrpSpPr/>
              <p:nvPr/>
            </p:nvGrpSpPr>
            <p:grpSpPr>
              <a:xfrm flipH="1">
                <a:off x="5757989" y="2057400"/>
                <a:ext cx="1104310" cy="335456"/>
                <a:chOff x="1619672" y="3261519"/>
                <a:chExt cx="5309232" cy="848519"/>
              </a:xfrm>
            </p:grpSpPr>
            <p:sp>
              <p:nvSpPr>
                <p:cNvPr id="59" name="Rectangle 58">
                  <a:extLst>
                    <a:ext uri="{FF2B5EF4-FFF2-40B4-BE49-F238E27FC236}">
                      <a16:creationId xmlns:a16="http://schemas.microsoft.com/office/drawing/2014/main" id="{A488216E-2ACF-8432-56A2-29240C8C824C}"/>
                    </a:ext>
                  </a:extLst>
                </p:cNvPr>
                <p:cNvSpPr/>
                <p:nvPr/>
              </p:nvSpPr>
              <p:spPr>
                <a:xfrm>
                  <a:off x="1619672" y="3261519"/>
                  <a:ext cx="2232248" cy="848519"/>
                </a:xfrm>
                <a:prstGeom prst="rect">
                  <a:avLst/>
                </a:prstGeom>
                <a:gradFill>
                  <a:gsLst>
                    <a:gs pos="100000">
                      <a:srgbClr val="FFFF00"/>
                    </a:gs>
                    <a:gs pos="28000">
                      <a:srgbClr val="FF0000"/>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Rectangle 59">
                  <a:extLst>
                    <a:ext uri="{FF2B5EF4-FFF2-40B4-BE49-F238E27FC236}">
                      <a16:creationId xmlns:a16="http://schemas.microsoft.com/office/drawing/2014/main" id="{0A89E7FF-445A-8F67-B283-160BE09E7106}"/>
                    </a:ext>
                  </a:extLst>
                </p:cNvPr>
                <p:cNvSpPr/>
                <p:nvPr/>
              </p:nvSpPr>
              <p:spPr>
                <a:xfrm>
                  <a:off x="3851920" y="3261519"/>
                  <a:ext cx="864096" cy="848519"/>
                </a:xfrm>
                <a:prstGeom prst="rect">
                  <a:avLst/>
                </a:prstGeom>
                <a:gradFill>
                  <a:gsLst>
                    <a:gs pos="0">
                      <a:srgbClr val="FFFF00"/>
                    </a:gs>
                    <a:gs pos="100000">
                      <a:srgbClr val="00FF00"/>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Rectangle 60">
                  <a:extLst>
                    <a:ext uri="{FF2B5EF4-FFF2-40B4-BE49-F238E27FC236}">
                      <a16:creationId xmlns:a16="http://schemas.microsoft.com/office/drawing/2014/main" id="{D497281F-9FE4-C32C-92D0-1289F8839B64}"/>
                    </a:ext>
                  </a:extLst>
                </p:cNvPr>
                <p:cNvSpPr/>
                <p:nvPr/>
              </p:nvSpPr>
              <p:spPr>
                <a:xfrm>
                  <a:off x="4716016" y="3261519"/>
                  <a:ext cx="746404" cy="848519"/>
                </a:xfrm>
                <a:prstGeom prst="rect">
                  <a:avLst/>
                </a:prstGeom>
                <a:gradFill>
                  <a:gsLst>
                    <a:gs pos="100000">
                      <a:srgbClr val="00FFFF"/>
                    </a:gs>
                    <a:gs pos="0">
                      <a:srgbClr val="00FF00"/>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a:extLst>
                    <a:ext uri="{FF2B5EF4-FFF2-40B4-BE49-F238E27FC236}">
                      <a16:creationId xmlns:a16="http://schemas.microsoft.com/office/drawing/2014/main" id="{B333EAB7-BE7C-4E2F-12E2-1711CF54FDFF}"/>
                    </a:ext>
                  </a:extLst>
                </p:cNvPr>
                <p:cNvSpPr/>
                <p:nvPr/>
              </p:nvSpPr>
              <p:spPr>
                <a:xfrm>
                  <a:off x="5436096" y="3261519"/>
                  <a:ext cx="746404" cy="848519"/>
                </a:xfrm>
                <a:prstGeom prst="rect">
                  <a:avLst/>
                </a:prstGeom>
                <a:gradFill>
                  <a:gsLst>
                    <a:gs pos="0">
                      <a:srgbClr val="00FFFF"/>
                    </a:gs>
                    <a:gs pos="10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Rectangle 62">
                  <a:extLst>
                    <a:ext uri="{FF2B5EF4-FFF2-40B4-BE49-F238E27FC236}">
                      <a16:creationId xmlns:a16="http://schemas.microsoft.com/office/drawing/2014/main" id="{1338DA3C-59CA-E823-EBAE-9826D932BE44}"/>
                    </a:ext>
                  </a:extLst>
                </p:cNvPr>
                <p:cNvSpPr/>
                <p:nvPr/>
              </p:nvSpPr>
              <p:spPr>
                <a:xfrm>
                  <a:off x="6182500" y="3261519"/>
                  <a:ext cx="746404" cy="848519"/>
                </a:xfrm>
                <a:prstGeom prst="rect">
                  <a:avLst/>
                </a:prstGeom>
                <a:gradFill>
                  <a:gsLst>
                    <a:gs pos="100000">
                      <a:srgbClr val="002060"/>
                    </a:gs>
                    <a:gs pos="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64" name="Group 63">
                <a:extLst>
                  <a:ext uri="{FF2B5EF4-FFF2-40B4-BE49-F238E27FC236}">
                    <a16:creationId xmlns:a16="http://schemas.microsoft.com/office/drawing/2014/main" id="{8B30C909-2218-2C78-FDD1-DFF793411983}"/>
                  </a:ext>
                </a:extLst>
              </p:cNvPr>
              <p:cNvGrpSpPr/>
              <p:nvPr/>
            </p:nvGrpSpPr>
            <p:grpSpPr>
              <a:xfrm>
                <a:off x="3318283" y="2057400"/>
                <a:ext cx="1085082" cy="335456"/>
                <a:chOff x="1619672" y="3261519"/>
                <a:chExt cx="5309232" cy="848519"/>
              </a:xfrm>
            </p:grpSpPr>
            <p:sp>
              <p:nvSpPr>
                <p:cNvPr id="65" name="Rectangle 64">
                  <a:extLst>
                    <a:ext uri="{FF2B5EF4-FFF2-40B4-BE49-F238E27FC236}">
                      <a16:creationId xmlns:a16="http://schemas.microsoft.com/office/drawing/2014/main" id="{E44F4BA9-DF6B-E11A-44EE-10C5900B897E}"/>
                    </a:ext>
                  </a:extLst>
                </p:cNvPr>
                <p:cNvSpPr/>
                <p:nvPr/>
              </p:nvSpPr>
              <p:spPr>
                <a:xfrm>
                  <a:off x="1619672" y="3261519"/>
                  <a:ext cx="2232248" cy="848519"/>
                </a:xfrm>
                <a:prstGeom prst="rect">
                  <a:avLst/>
                </a:prstGeom>
                <a:gradFill>
                  <a:gsLst>
                    <a:gs pos="100000">
                      <a:srgbClr val="FFFF00"/>
                    </a:gs>
                    <a:gs pos="28000">
                      <a:srgbClr val="FF0000"/>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6" name="Rectangle 65">
                  <a:extLst>
                    <a:ext uri="{FF2B5EF4-FFF2-40B4-BE49-F238E27FC236}">
                      <a16:creationId xmlns:a16="http://schemas.microsoft.com/office/drawing/2014/main" id="{DC5056EC-888D-85C5-162C-9715AEA235A2}"/>
                    </a:ext>
                  </a:extLst>
                </p:cNvPr>
                <p:cNvSpPr/>
                <p:nvPr/>
              </p:nvSpPr>
              <p:spPr>
                <a:xfrm>
                  <a:off x="3851920" y="3261519"/>
                  <a:ext cx="864096" cy="848519"/>
                </a:xfrm>
                <a:prstGeom prst="rect">
                  <a:avLst/>
                </a:prstGeom>
                <a:gradFill>
                  <a:gsLst>
                    <a:gs pos="0">
                      <a:srgbClr val="FFFF00"/>
                    </a:gs>
                    <a:gs pos="100000">
                      <a:srgbClr val="00FF00"/>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66">
                  <a:extLst>
                    <a:ext uri="{FF2B5EF4-FFF2-40B4-BE49-F238E27FC236}">
                      <a16:creationId xmlns:a16="http://schemas.microsoft.com/office/drawing/2014/main" id="{BAF3CB4A-EB5E-E330-2BC3-DDD5047C1E2A}"/>
                    </a:ext>
                  </a:extLst>
                </p:cNvPr>
                <p:cNvSpPr/>
                <p:nvPr/>
              </p:nvSpPr>
              <p:spPr>
                <a:xfrm>
                  <a:off x="4716016" y="3261519"/>
                  <a:ext cx="746404" cy="848519"/>
                </a:xfrm>
                <a:prstGeom prst="rect">
                  <a:avLst/>
                </a:prstGeom>
                <a:gradFill>
                  <a:gsLst>
                    <a:gs pos="100000">
                      <a:srgbClr val="00FFFF"/>
                    </a:gs>
                    <a:gs pos="0">
                      <a:srgbClr val="00FF00"/>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67">
                  <a:extLst>
                    <a:ext uri="{FF2B5EF4-FFF2-40B4-BE49-F238E27FC236}">
                      <a16:creationId xmlns:a16="http://schemas.microsoft.com/office/drawing/2014/main" id="{D94E15C1-9116-4084-75BC-5AFB76FC0543}"/>
                    </a:ext>
                  </a:extLst>
                </p:cNvPr>
                <p:cNvSpPr/>
                <p:nvPr/>
              </p:nvSpPr>
              <p:spPr>
                <a:xfrm>
                  <a:off x="5436096" y="3261519"/>
                  <a:ext cx="746404" cy="848519"/>
                </a:xfrm>
                <a:prstGeom prst="rect">
                  <a:avLst/>
                </a:prstGeom>
                <a:gradFill>
                  <a:gsLst>
                    <a:gs pos="0">
                      <a:srgbClr val="00FFFF"/>
                    </a:gs>
                    <a:gs pos="10000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Rectangle 68">
                  <a:extLst>
                    <a:ext uri="{FF2B5EF4-FFF2-40B4-BE49-F238E27FC236}">
                      <a16:creationId xmlns:a16="http://schemas.microsoft.com/office/drawing/2014/main" id="{85526E6F-581B-A87A-570D-3624FABC256A}"/>
                    </a:ext>
                  </a:extLst>
                </p:cNvPr>
                <p:cNvSpPr/>
                <p:nvPr/>
              </p:nvSpPr>
              <p:spPr>
                <a:xfrm>
                  <a:off x="6182500" y="3261519"/>
                  <a:ext cx="746404" cy="848519"/>
                </a:xfrm>
                <a:prstGeom prst="rect">
                  <a:avLst/>
                </a:prstGeom>
                <a:gradFill>
                  <a:gsLst>
                    <a:gs pos="100000">
                      <a:srgbClr val="002060"/>
                    </a:gs>
                    <a:gs pos="0">
                      <a:srgbClr val="0000FF"/>
                    </a:gs>
                  </a:gsLst>
                  <a:lin ang="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70" name="Rectangle 69">
                <a:extLst>
                  <a:ext uri="{FF2B5EF4-FFF2-40B4-BE49-F238E27FC236}">
                    <a16:creationId xmlns:a16="http://schemas.microsoft.com/office/drawing/2014/main" id="{B2929D5E-DC80-BE87-E4D2-11114FD1C5C5}"/>
                  </a:ext>
                </a:extLst>
              </p:cNvPr>
              <p:cNvSpPr/>
              <p:nvPr/>
            </p:nvSpPr>
            <p:spPr>
              <a:xfrm flipH="1">
                <a:off x="4959295" y="2057400"/>
                <a:ext cx="309726" cy="335456"/>
              </a:xfrm>
              <a:prstGeom prst="rect">
                <a:avLst/>
              </a:prstGeom>
              <a:gradFill flip="none" rotWithShape="1">
                <a:gsLst>
                  <a:gs pos="0">
                    <a:schemeClr val="bg1">
                      <a:shade val="30000"/>
                      <a:satMod val="115000"/>
                    </a:schemeClr>
                  </a:gs>
                  <a:gs pos="100000">
                    <a:schemeClr val="bg1">
                      <a:lumMod val="65000"/>
                    </a:schemeClr>
                  </a:gs>
                  <a:gs pos="69000">
                    <a:schemeClr val="bg1"/>
                  </a:gs>
                  <a:gs pos="32000">
                    <a:schemeClr val="bg1"/>
                  </a:gs>
                </a:gsLst>
                <a:lin ang="0" scaled="1"/>
                <a:tileRect/>
              </a:gra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 name="Group 5">
                <a:extLst>
                  <a:ext uri="{FF2B5EF4-FFF2-40B4-BE49-F238E27FC236}">
                    <a16:creationId xmlns:a16="http://schemas.microsoft.com/office/drawing/2014/main" id="{4EB868C9-13C8-7B96-F19B-62A7E30804E5}"/>
                  </a:ext>
                </a:extLst>
              </p:cNvPr>
              <p:cNvGrpSpPr/>
              <p:nvPr/>
            </p:nvGrpSpPr>
            <p:grpSpPr>
              <a:xfrm>
                <a:off x="3525319" y="2313517"/>
                <a:ext cx="1453866" cy="1282470"/>
                <a:chOff x="5992367" y="1185499"/>
                <a:chExt cx="2730500" cy="2408601"/>
              </a:xfrm>
            </p:grpSpPr>
            <p:sp>
              <p:nvSpPr>
                <p:cNvPr id="11" name="Rectangle: Rounded Corners 10">
                  <a:extLst>
                    <a:ext uri="{FF2B5EF4-FFF2-40B4-BE49-F238E27FC236}">
                      <a16:creationId xmlns:a16="http://schemas.microsoft.com/office/drawing/2014/main" id="{83ABFD8A-8DBB-6773-6C87-63B10A038706}"/>
                    </a:ext>
                  </a:extLst>
                </p:cNvPr>
                <p:cNvSpPr/>
                <p:nvPr/>
              </p:nvSpPr>
              <p:spPr>
                <a:xfrm>
                  <a:off x="5992367" y="1185499"/>
                  <a:ext cx="2730500" cy="2408601"/>
                </a:xfrm>
                <a:prstGeom prst="roundRect">
                  <a:avLst>
                    <a:gd name="adj" fmla="val 454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Rounded Corners 11">
                  <a:extLst>
                    <a:ext uri="{FF2B5EF4-FFF2-40B4-BE49-F238E27FC236}">
                      <a16:creationId xmlns:a16="http://schemas.microsoft.com/office/drawing/2014/main" id="{F3D7CC01-83EE-F9B8-C8D1-23326C9F68D5}"/>
                    </a:ext>
                  </a:extLst>
                </p:cNvPr>
                <p:cNvSpPr/>
                <p:nvPr/>
              </p:nvSpPr>
              <p:spPr>
                <a:xfrm>
                  <a:off x="6318120" y="1650596"/>
                  <a:ext cx="2095500" cy="1485979"/>
                </a:xfrm>
                <a:prstGeom prst="roundRect">
                  <a:avLst>
                    <a:gd name="adj" fmla="val 4540"/>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3" name="Group 12">
                  <a:extLst>
                    <a:ext uri="{FF2B5EF4-FFF2-40B4-BE49-F238E27FC236}">
                      <a16:creationId xmlns:a16="http://schemas.microsoft.com/office/drawing/2014/main" id="{26A5F91F-5CD1-D800-B532-F1C07D665275}"/>
                    </a:ext>
                  </a:extLst>
                </p:cNvPr>
                <p:cNvGrpSpPr/>
                <p:nvPr/>
              </p:nvGrpSpPr>
              <p:grpSpPr>
                <a:xfrm>
                  <a:off x="6330396" y="1650595"/>
                  <a:ext cx="2083224" cy="1485979"/>
                  <a:chOff x="5727700" y="9626600"/>
                  <a:chExt cx="5486400" cy="1485979"/>
                </a:xfrm>
              </p:grpSpPr>
              <p:cxnSp>
                <p:nvCxnSpPr>
                  <p:cNvPr id="14" name="Straight Connector 13">
                    <a:extLst>
                      <a:ext uri="{FF2B5EF4-FFF2-40B4-BE49-F238E27FC236}">
                        <a16:creationId xmlns:a16="http://schemas.microsoft.com/office/drawing/2014/main" id="{D5B9C4EE-4E4C-25DE-B42A-E3A154A146EB}"/>
                      </a:ext>
                    </a:extLst>
                  </p:cNvPr>
                  <p:cNvCxnSpPr>
                    <a:cxnSpLocks/>
                  </p:cNvCxnSpPr>
                  <p:nvPr/>
                </p:nvCxnSpPr>
                <p:spPr>
                  <a:xfrm>
                    <a:off x="5727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5" name="Straight Connector 14">
                    <a:extLst>
                      <a:ext uri="{FF2B5EF4-FFF2-40B4-BE49-F238E27FC236}">
                        <a16:creationId xmlns:a16="http://schemas.microsoft.com/office/drawing/2014/main" id="{30A73A44-099A-6745-91DB-8D56C15A26E8}"/>
                      </a:ext>
                    </a:extLst>
                  </p:cNvPr>
                  <p:cNvCxnSpPr>
                    <a:cxnSpLocks/>
                  </p:cNvCxnSpPr>
                  <p:nvPr/>
                </p:nvCxnSpPr>
                <p:spPr>
                  <a:xfrm>
                    <a:off x="5880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FE0CA9AA-3B55-DB97-E2A6-507BF2D614C6}"/>
                      </a:ext>
                    </a:extLst>
                  </p:cNvPr>
                  <p:cNvCxnSpPr>
                    <a:cxnSpLocks/>
                  </p:cNvCxnSpPr>
                  <p:nvPr/>
                </p:nvCxnSpPr>
                <p:spPr>
                  <a:xfrm>
                    <a:off x="6032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7" name="Straight Connector 16">
                    <a:extLst>
                      <a:ext uri="{FF2B5EF4-FFF2-40B4-BE49-F238E27FC236}">
                        <a16:creationId xmlns:a16="http://schemas.microsoft.com/office/drawing/2014/main" id="{8ED0D8E5-82CB-2BD3-D9FC-E401A765661A}"/>
                      </a:ext>
                    </a:extLst>
                  </p:cNvPr>
                  <p:cNvCxnSpPr>
                    <a:cxnSpLocks/>
                  </p:cNvCxnSpPr>
                  <p:nvPr/>
                </p:nvCxnSpPr>
                <p:spPr>
                  <a:xfrm>
                    <a:off x="6184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8" name="Straight Connector 17">
                    <a:extLst>
                      <a:ext uri="{FF2B5EF4-FFF2-40B4-BE49-F238E27FC236}">
                        <a16:creationId xmlns:a16="http://schemas.microsoft.com/office/drawing/2014/main" id="{FE7A18AA-97E8-F518-C007-A5B6F6AAA896}"/>
                      </a:ext>
                    </a:extLst>
                  </p:cNvPr>
                  <p:cNvCxnSpPr>
                    <a:cxnSpLocks/>
                  </p:cNvCxnSpPr>
                  <p:nvPr/>
                </p:nvCxnSpPr>
                <p:spPr>
                  <a:xfrm>
                    <a:off x="6337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30B6D6F5-A4F5-7600-1B5E-58DE7C2BCED3}"/>
                      </a:ext>
                    </a:extLst>
                  </p:cNvPr>
                  <p:cNvCxnSpPr>
                    <a:cxnSpLocks/>
                  </p:cNvCxnSpPr>
                  <p:nvPr/>
                </p:nvCxnSpPr>
                <p:spPr>
                  <a:xfrm>
                    <a:off x="6489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5E26037B-2B65-DA48-0219-726A409D9836}"/>
                      </a:ext>
                    </a:extLst>
                  </p:cNvPr>
                  <p:cNvCxnSpPr>
                    <a:cxnSpLocks/>
                  </p:cNvCxnSpPr>
                  <p:nvPr/>
                </p:nvCxnSpPr>
                <p:spPr>
                  <a:xfrm>
                    <a:off x="6642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AF8C2FFB-DB7E-CE23-E01D-C0825E5F3FF3}"/>
                      </a:ext>
                    </a:extLst>
                  </p:cNvPr>
                  <p:cNvCxnSpPr>
                    <a:cxnSpLocks/>
                  </p:cNvCxnSpPr>
                  <p:nvPr/>
                </p:nvCxnSpPr>
                <p:spPr>
                  <a:xfrm>
                    <a:off x="6794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2" name="Straight Connector 21">
                    <a:extLst>
                      <a:ext uri="{FF2B5EF4-FFF2-40B4-BE49-F238E27FC236}">
                        <a16:creationId xmlns:a16="http://schemas.microsoft.com/office/drawing/2014/main" id="{509C0675-F4FD-E0F7-51F7-EFEDD41A8F31}"/>
                      </a:ext>
                    </a:extLst>
                  </p:cNvPr>
                  <p:cNvCxnSpPr>
                    <a:cxnSpLocks/>
                  </p:cNvCxnSpPr>
                  <p:nvPr/>
                </p:nvCxnSpPr>
                <p:spPr>
                  <a:xfrm>
                    <a:off x="6946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3" name="Straight Connector 22">
                    <a:extLst>
                      <a:ext uri="{FF2B5EF4-FFF2-40B4-BE49-F238E27FC236}">
                        <a16:creationId xmlns:a16="http://schemas.microsoft.com/office/drawing/2014/main" id="{84B8FDE5-24C5-4E56-DC70-D9EE9045C3CC}"/>
                      </a:ext>
                    </a:extLst>
                  </p:cNvPr>
                  <p:cNvCxnSpPr>
                    <a:cxnSpLocks/>
                  </p:cNvCxnSpPr>
                  <p:nvPr/>
                </p:nvCxnSpPr>
                <p:spPr>
                  <a:xfrm>
                    <a:off x="7099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703A6C55-2046-2101-72C4-25506BE8E5BA}"/>
                      </a:ext>
                    </a:extLst>
                  </p:cNvPr>
                  <p:cNvCxnSpPr>
                    <a:cxnSpLocks/>
                  </p:cNvCxnSpPr>
                  <p:nvPr/>
                </p:nvCxnSpPr>
                <p:spPr>
                  <a:xfrm>
                    <a:off x="7251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5" name="Straight Connector 24">
                    <a:extLst>
                      <a:ext uri="{FF2B5EF4-FFF2-40B4-BE49-F238E27FC236}">
                        <a16:creationId xmlns:a16="http://schemas.microsoft.com/office/drawing/2014/main" id="{977BA3C7-97E5-5AF8-878D-FE0466216EBE}"/>
                      </a:ext>
                    </a:extLst>
                  </p:cNvPr>
                  <p:cNvCxnSpPr>
                    <a:cxnSpLocks/>
                  </p:cNvCxnSpPr>
                  <p:nvPr/>
                </p:nvCxnSpPr>
                <p:spPr>
                  <a:xfrm>
                    <a:off x="7404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4B51F727-6FE3-9BA0-B5A0-847D0DB7AD0F}"/>
                      </a:ext>
                    </a:extLst>
                  </p:cNvPr>
                  <p:cNvCxnSpPr>
                    <a:cxnSpLocks/>
                  </p:cNvCxnSpPr>
                  <p:nvPr/>
                </p:nvCxnSpPr>
                <p:spPr>
                  <a:xfrm>
                    <a:off x="7556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34E91528-8971-0766-DA8D-F3D9027EC643}"/>
                      </a:ext>
                    </a:extLst>
                  </p:cNvPr>
                  <p:cNvCxnSpPr>
                    <a:cxnSpLocks/>
                  </p:cNvCxnSpPr>
                  <p:nvPr/>
                </p:nvCxnSpPr>
                <p:spPr>
                  <a:xfrm>
                    <a:off x="7708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8" name="Straight Connector 27">
                    <a:extLst>
                      <a:ext uri="{FF2B5EF4-FFF2-40B4-BE49-F238E27FC236}">
                        <a16:creationId xmlns:a16="http://schemas.microsoft.com/office/drawing/2014/main" id="{322C363D-8374-573A-5C33-6BAF943AF2E5}"/>
                      </a:ext>
                    </a:extLst>
                  </p:cNvPr>
                  <p:cNvCxnSpPr>
                    <a:cxnSpLocks/>
                  </p:cNvCxnSpPr>
                  <p:nvPr/>
                </p:nvCxnSpPr>
                <p:spPr>
                  <a:xfrm>
                    <a:off x="7861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29" name="Straight Connector 28">
                    <a:extLst>
                      <a:ext uri="{FF2B5EF4-FFF2-40B4-BE49-F238E27FC236}">
                        <a16:creationId xmlns:a16="http://schemas.microsoft.com/office/drawing/2014/main" id="{F0B8ED87-D230-1D5B-AEEE-B29DDEB2E879}"/>
                      </a:ext>
                    </a:extLst>
                  </p:cNvPr>
                  <p:cNvCxnSpPr>
                    <a:cxnSpLocks/>
                  </p:cNvCxnSpPr>
                  <p:nvPr/>
                </p:nvCxnSpPr>
                <p:spPr>
                  <a:xfrm>
                    <a:off x="8013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27FA6436-1814-781C-FE76-20A77D47F820}"/>
                      </a:ext>
                    </a:extLst>
                  </p:cNvPr>
                  <p:cNvCxnSpPr>
                    <a:cxnSpLocks/>
                  </p:cNvCxnSpPr>
                  <p:nvPr/>
                </p:nvCxnSpPr>
                <p:spPr>
                  <a:xfrm>
                    <a:off x="8166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1" name="Straight Connector 30">
                    <a:extLst>
                      <a:ext uri="{FF2B5EF4-FFF2-40B4-BE49-F238E27FC236}">
                        <a16:creationId xmlns:a16="http://schemas.microsoft.com/office/drawing/2014/main" id="{C4A52171-B0CA-4061-488B-268D7D82D7BE}"/>
                      </a:ext>
                    </a:extLst>
                  </p:cNvPr>
                  <p:cNvCxnSpPr>
                    <a:cxnSpLocks/>
                  </p:cNvCxnSpPr>
                  <p:nvPr/>
                </p:nvCxnSpPr>
                <p:spPr>
                  <a:xfrm>
                    <a:off x="8318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BD3A852C-4F1B-FF18-6241-6745FD463AD0}"/>
                      </a:ext>
                    </a:extLst>
                  </p:cNvPr>
                  <p:cNvCxnSpPr>
                    <a:cxnSpLocks/>
                  </p:cNvCxnSpPr>
                  <p:nvPr/>
                </p:nvCxnSpPr>
                <p:spPr>
                  <a:xfrm>
                    <a:off x="8470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6B40A65B-5D02-11D3-BD41-3FCA767301EF}"/>
                      </a:ext>
                    </a:extLst>
                  </p:cNvPr>
                  <p:cNvCxnSpPr>
                    <a:cxnSpLocks/>
                  </p:cNvCxnSpPr>
                  <p:nvPr/>
                </p:nvCxnSpPr>
                <p:spPr>
                  <a:xfrm>
                    <a:off x="8623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4" name="Straight Connector 33">
                    <a:extLst>
                      <a:ext uri="{FF2B5EF4-FFF2-40B4-BE49-F238E27FC236}">
                        <a16:creationId xmlns:a16="http://schemas.microsoft.com/office/drawing/2014/main" id="{D41C463F-031B-62FF-87B1-86E4FE81ACD5}"/>
                      </a:ext>
                    </a:extLst>
                  </p:cNvPr>
                  <p:cNvCxnSpPr>
                    <a:cxnSpLocks/>
                  </p:cNvCxnSpPr>
                  <p:nvPr/>
                </p:nvCxnSpPr>
                <p:spPr>
                  <a:xfrm>
                    <a:off x="8775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DDDBB656-4962-49B5-D4B5-30617D5D163D}"/>
                      </a:ext>
                    </a:extLst>
                  </p:cNvPr>
                  <p:cNvCxnSpPr>
                    <a:cxnSpLocks/>
                  </p:cNvCxnSpPr>
                  <p:nvPr/>
                </p:nvCxnSpPr>
                <p:spPr>
                  <a:xfrm>
                    <a:off x="8928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DD3EFEAA-8C1F-CE74-4A8B-0E7E17163FF3}"/>
                      </a:ext>
                    </a:extLst>
                  </p:cNvPr>
                  <p:cNvCxnSpPr>
                    <a:cxnSpLocks/>
                  </p:cNvCxnSpPr>
                  <p:nvPr/>
                </p:nvCxnSpPr>
                <p:spPr>
                  <a:xfrm>
                    <a:off x="9080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7" name="Straight Connector 36">
                    <a:extLst>
                      <a:ext uri="{FF2B5EF4-FFF2-40B4-BE49-F238E27FC236}">
                        <a16:creationId xmlns:a16="http://schemas.microsoft.com/office/drawing/2014/main" id="{4E81F363-E0BE-1DF0-35E6-287154C026A6}"/>
                      </a:ext>
                    </a:extLst>
                  </p:cNvPr>
                  <p:cNvCxnSpPr>
                    <a:cxnSpLocks/>
                  </p:cNvCxnSpPr>
                  <p:nvPr/>
                </p:nvCxnSpPr>
                <p:spPr>
                  <a:xfrm>
                    <a:off x="9232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58F49098-A0BF-1973-5FFB-B5BF3CB68DAA}"/>
                      </a:ext>
                    </a:extLst>
                  </p:cNvPr>
                  <p:cNvCxnSpPr>
                    <a:cxnSpLocks/>
                  </p:cNvCxnSpPr>
                  <p:nvPr/>
                </p:nvCxnSpPr>
                <p:spPr>
                  <a:xfrm>
                    <a:off x="9385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39" name="Straight Connector 38">
                    <a:extLst>
                      <a:ext uri="{FF2B5EF4-FFF2-40B4-BE49-F238E27FC236}">
                        <a16:creationId xmlns:a16="http://schemas.microsoft.com/office/drawing/2014/main" id="{BFBAB508-DA7C-D17B-B761-FD5144E8E409}"/>
                      </a:ext>
                    </a:extLst>
                  </p:cNvPr>
                  <p:cNvCxnSpPr>
                    <a:cxnSpLocks/>
                  </p:cNvCxnSpPr>
                  <p:nvPr/>
                </p:nvCxnSpPr>
                <p:spPr>
                  <a:xfrm>
                    <a:off x="9537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0" name="Straight Connector 39">
                    <a:extLst>
                      <a:ext uri="{FF2B5EF4-FFF2-40B4-BE49-F238E27FC236}">
                        <a16:creationId xmlns:a16="http://schemas.microsoft.com/office/drawing/2014/main" id="{73655B62-A69B-5AF5-880D-8F8760379D66}"/>
                      </a:ext>
                    </a:extLst>
                  </p:cNvPr>
                  <p:cNvCxnSpPr>
                    <a:cxnSpLocks/>
                  </p:cNvCxnSpPr>
                  <p:nvPr/>
                </p:nvCxnSpPr>
                <p:spPr>
                  <a:xfrm>
                    <a:off x="9690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1" name="Straight Connector 40">
                    <a:extLst>
                      <a:ext uri="{FF2B5EF4-FFF2-40B4-BE49-F238E27FC236}">
                        <a16:creationId xmlns:a16="http://schemas.microsoft.com/office/drawing/2014/main" id="{011431F0-D29B-4311-9F91-5CF2D9F11C5E}"/>
                      </a:ext>
                    </a:extLst>
                  </p:cNvPr>
                  <p:cNvCxnSpPr>
                    <a:cxnSpLocks/>
                  </p:cNvCxnSpPr>
                  <p:nvPr/>
                </p:nvCxnSpPr>
                <p:spPr>
                  <a:xfrm>
                    <a:off x="9842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BC30AB1A-BCE7-8DC5-54F0-D3BD3E837C9A}"/>
                      </a:ext>
                    </a:extLst>
                  </p:cNvPr>
                  <p:cNvCxnSpPr>
                    <a:cxnSpLocks/>
                  </p:cNvCxnSpPr>
                  <p:nvPr/>
                </p:nvCxnSpPr>
                <p:spPr>
                  <a:xfrm>
                    <a:off x="9994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3" name="Straight Connector 42">
                    <a:extLst>
                      <a:ext uri="{FF2B5EF4-FFF2-40B4-BE49-F238E27FC236}">
                        <a16:creationId xmlns:a16="http://schemas.microsoft.com/office/drawing/2014/main" id="{DE14A49B-0A96-79FE-5024-EAEB59EF7ACB}"/>
                      </a:ext>
                    </a:extLst>
                  </p:cNvPr>
                  <p:cNvCxnSpPr>
                    <a:cxnSpLocks/>
                  </p:cNvCxnSpPr>
                  <p:nvPr/>
                </p:nvCxnSpPr>
                <p:spPr>
                  <a:xfrm>
                    <a:off x="10147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4" name="Straight Connector 43">
                    <a:extLst>
                      <a:ext uri="{FF2B5EF4-FFF2-40B4-BE49-F238E27FC236}">
                        <a16:creationId xmlns:a16="http://schemas.microsoft.com/office/drawing/2014/main" id="{6510B88B-F7FE-88A3-4C19-D36A2335957F}"/>
                      </a:ext>
                    </a:extLst>
                  </p:cNvPr>
                  <p:cNvCxnSpPr>
                    <a:cxnSpLocks/>
                  </p:cNvCxnSpPr>
                  <p:nvPr/>
                </p:nvCxnSpPr>
                <p:spPr>
                  <a:xfrm>
                    <a:off x="10299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5" name="Straight Connector 44">
                    <a:extLst>
                      <a:ext uri="{FF2B5EF4-FFF2-40B4-BE49-F238E27FC236}">
                        <a16:creationId xmlns:a16="http://schemas.microsoft.com/office/drawing/2014/main" id="{F8DBAC1F-5AF6-EE38-368A-372E5DB5AF12}"/>
                      </a:ext>
                    </a:extLst>
                  </p:cNvPr>
                  <p:cNvCxnSpPr>
                    <a:cxnSpLocks/>
                  </p:cNvCxnSpPr>
                  <p:nvPr/>
                </p:nvCxnSpPr>
                <p:spPr>
                  <a:xfrm>
                    <a:off x="104521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6" name="Straight Connector 45">
                    <a:extLst>
                      <a:ext uri="{FF2B5EF4-FFF2-40B4-BE49-F238E27FC236}">
                        <a16:creationId xmlns:a16="http://schemas.microsoft.com/office/drawing/2014/main" id="{4030A079-0DE3-D38D-6516-1F39303577FF}"/>
                      </a:ext>
                    </a:extLst>
                  </p:cNvPr>
                  <p:cNvCxnSpPr>
                    <a:cxnSpLocks/>
                  </p:cNvCxnSpPr>
                  <p:nvPr/>
                </p:nvCxnSpPr>
                <p:spPr>
                  <a:xfrm>
                    <a:off x="106045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BF0DD860-4BD2-FC05-53FD-B719256CDD70}"/>
                      </a:ext>
                    </a:extLst>
                  </p:cNvPr>
                  <p:cNvCxnSpPr>
                    <a:cxnSpLocks/>
                  </p:cNvCxnSpPr>
                  <p:nvPr/>
                </p:nvCxnSpPr>
                <p:spPr>
                  <a:xfrm>
                    <a:off x="107569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7396A928-3098-3CE9-38F7-38B1F8AC9528}"/>
                      </a:ext>
                    </a:extLst>
                  </p:cNvPr>
                  <p:cNvCxnSpPr>
                    <a:cxnSpLocks/>
                  </p:cNvCxnSpPr>
                  <p:nvPr/>
                </p:nvCxnSpPr>
                <p:spPr>
                  <a:xfrm>
                    <a:off x="109093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685E2899-FB8D-0AEB-2996-EDF1C505E520}"/>
                      </a:ext>
                    </a:extLst>
                  </p:cNvPr>
                  <p:cNvCxnSpPr>
                    <a:cxnSpLocks/>
                  </p:cNvCxnSpPr>
                  <p:nvPr/>
                </p:nvCxnSpPr>
                <p:spPr>
                  <a:xfrm>
                    <a:off x="11061700" y="9626600"/>
                    <a:ext cx="0" cy="1485979"/>
                  </a:xfrm>
                  <a:prstGeom prst="line">
                    <a:avLst/>
                  </a:prstGeom>
                </p:spPr>
                <p:style>
                  <a:lnRef idx="1">
                    <a:schemeClr val="dk1"/>
                  </a:lnRef>
                  <a:fillRef idx="0">
                    <a:schemeClr val="dk1"/>
                  </a:fillRef>
                  <a:effectRef idx="0">
                    <a:schemeClr val="dk1"/>
                  </a:effectRef>
                  <a:fontRef idx="minor">
                    <a:schemeClr val="tx1"/>
                  </a:fontRef>
                </p:style>
              </p:cxnSp>
              <p:cxnSp>
                <p:nvCxnSpPr>
                  <p:cNvPr id="50" name="Straight Connector 49">
                    <a:extLst>
                      <a:ext uri="{FF2B5EF4-FFF2-40B4-BE49-F238E27FC236}">
                        <a16:creationId xmlns:a16="http://schemas.microsoft.com/office/drawing/2014/main" id="{AC76C7DD-F08C-BE82-4976-535D41A52C12}"/>
                      </a:ext>
                    </a:extLst>
                  </p:cNvPr>
                  <p:cNvCxnSpPr>
                    <a:cxnSpLocks/>
                  </p:cNvCxnSpPr>
                  <p:nvPr/>
                </p:nvCxnSpPr>
                <p:spPr>
                  <a:xfrm>
                    <a:off x="11214100" y="9626600"/>
                    <a:ext cx="0" cy="1485979"/>
                  </a:xfrm>
                  <a:prstGeom prst="line">
                    <a:avLst/>
                  </a:prstGeom>
                </p:spPr>
                <p:style>
                  <a:lnRef idx="1">
                    <a:schemeClr val="dk1"/>
                  </a:lnRef>
                  <a:fillRef idx="0">
                    <a:schemeClr val="dk1"/>
                  </a:fillRef>
                  <a:effectRef idx="0">
                    <a:schemeClr val="dk1"/>
                  </a:effectRef>
                  <a:fontRef idx="minor">
                    <a:schemeClr val="tx1"/>
                  </a:fontRef>
                </p:style>
              </p:cxnSp>
            </p:grpSp>
          </p:grpSp>
          <p:sp>
            <p:nvSpPr>
              <p:cNvPr id="71" name="Freeform: Shape 70">
                <a:extLst>
                  <a:ext uri="{FF2B5EF4-FFF2-40B4-BE49-F238E27FC236}">
                    <a16:creationId xmlns:a16="http://schemas.microsoft.com/office/drawing/2014/main" id="{639D70DD-FB97-AA0A-D550-38DDCF028F35}"/>
                  </a:ext>
                </a:extLst>
              </p:cNvPr>
              <p:cNvSpPr/>
              <p:nvPr/>
            </p:nvSpPr>
            <p:spPr>
              <a:xfrm>
                <a:off x="4993218" y="2379134"/>
                <a:ext cx="1877484" cy="406399"/>
              </a:xfrm>
              <a:custGeom>
                <a:avLst/>
                <a:gdLst>
                  <a:gd name="csX0" fmla="*/ 63500 w 1879600"/>
                  <a:gd name="csY0" fmla="*/ 355600 h 381000"/>
                  <a:gd name="csX1" fmla="*/ 1879600 w 1879600"/>
                  <a:gd name="csY1" fmla="*/ 0 h 381000"/>
                  <a:gd name="csX2" fmla="*/ 774700 w 1879600"/>
                  <a:gd name="csY2" fmla="*/ 12700 h 381000"/>
                  <a:gd name="csX3" fmla="*/ 63500 w 1879600"/>
                  <a:gd name="csY3" fmla="*/ 190500 h 381000"/>
                  <a:gd name="csX4" fmla="*/ 0 w 1879600"/>
                  <a:gd name="csY4" fmla="*/ 381000 h 381000"/>
                  <a:gd name="csX0" fmla="*/ 0 w 1816100"/>
                  <a:gd name="csY0" fmla="*/ 355600 h 355600"/>
                  <a:gd name="csX1" fmla="*/ 1816100 w 1816100"/>
                  <a:gd name="csY1" fmla="*/ 0 h 355600"/>
                  <a:gd name="csX2" fmla="*/ 711200 w 1816100"/>
                  <a:gd name="csY2" fmla="*/ 12700 h 355600"/>
                  <a:gd name="csX3" fmla="*/ 0 w 1816100"/>
                  <a:gd name="csY3" fmla="*/ 190500 h 355600"/>
                  <a:gd name="csX0" fmla="*/ 0 w 1852084"/>
                  <a:gd name="csY0" fmla="*/ 372533 h 372533"/>
                  <a:gd name="csX1" fmla="*/ 1852084 w 1852084"/>
                  <a:gd name="csY1" fmla="*/ 0 h 372533"/>
                  <a:gd name="csX2" fmla="*/ 747184 w 1852084"/>
                  <a:gd name="csY2" fmla="*/ 12700 h 372533"/>
                  <a:gd name="csX3" fmla="*/ 35984 w 1852084"/>
                  <a:gd name="csY3" fmla="*/ 190500 h 372533"/>
                  <a:gd name="csX0" fmla="*/ 0 w 1852084"/>
                  <a:gd name="csY0" fmla="*/ 372533 h 372533"/>
                  <a:gd name="csX1" fmla="*/ 1852084 w 1852084"/>
                  <a:gd name="csY1" fmla="*/ 0 h 372533"/>
                  <a:gd name="csX2" fmla="*/ 747184 w 1852084"/>
                  <a:gd name="csY2" fmla="*/ 12700 h 372533"/>
                  <a:gd name="csX3" fmla="*/ 8468 w 1852084"/>
                  <a:gd name="csY3" fmla="*/ 182033 h 372533"/>
                  <a:gd name="csX0" fmla="*/ 0 w 1852084"/>
                  <a:gd name="csY0" fmla="*/ 406399 h 406399"/>
                  <a:gd name="csX1" fmla="*/ 1852084 w 1852084"/>
                  <a:gd name="csY1" fmla="*/ 33866 h 406399"/>
                  <a:gd name="csX2" fmla="*/ 766234 w 1852084"/>
                  <a:gd name="csY2" fmla="*/ 0 h 406399"/>
                  <a:gd name="csX3" fmla="*/ 8468 w 1852084"/>
                  <a:gd name="csY3" fmla="*/ 215899 h 406399"/>
                  <a:gd name="csX0" fmla="*/ 0 w 1862667"/>
                  <a:gd name="csY0" fmla="*/ 406399 h 406399"/>
                  <a:gd name="csX1" fmla="*/ 1862667 w 1862667"/>
                  <a:gd name="csY1" fmla="*/ 12699 h 406399"/>
                  <a:gd name="csX2" fmla="*/ 766234 w 1862667"/>
                  <a:gd name="csY2" fmla="*/ 0 h 406399"/>
                  <a:gd name="csX3" fmla="*/ 8468 w 1862667"/>
                  <a:gd name="csY3" fmla="*/ 215899 h 406399"/>
                  <a:gd name="csX0" fmla="*/ 0 w 1877484"/>
                  <a:gd name="csY0" fmla="*/ 406399 h 406399"/>
                  <a:gd name="csX1" fmla="*/ 1877484 w 1877484"/>
                  <a:gd name="csY1" fmla="*/ 6349 h 406399"/>
                  <a:gd name="csX2" fmla="*/ 766234 w 1877484"/>
                  <a:gd name="csY2" fmla="*/ 0 h 406399"/>
                  <a:gd name="csX3" fmla="*/ 8468 w 1877484"/>
                  <a:gd name="csY3" fmla="*/ 215899 h 406399"/>
                </a:gdLst>
                <a:ahLst/>
                <a:cxnLst>
                  <a:cxn ang="0">
                    <a:pos x="csX0" y="csY0"/>
                  </a:cxn>
                  <a:cxn ang="0">
                    <a:pos x="csX1" y="csY1"/>
                  </a:cxn>
                  <a:cxn ang="0">
                    <a:pos x="csX2" y="csY2"/>
                  </a:cxn>
                  <a:cxn ang="0">
                    <a:pos x="csX3" y="csY3"/>
                  </a:cxn>
                </a:cxnLst>
                <a:rect l="l" t="t" r="r" b="b"/>
                <a:pathLst>
                  <a:path w="1877484" h="406399">
                    <a:moveTo>
                      <a:pt x="0" y="406399"/>
                    </a:moveTo>
                    <a:lnTo>
                      <a:pt x="1877484" y="6349"/>
                    </a:lnTo>
                    <a:lnTo>
                      <a:pt x="766234" y="0"/>
                    </a:lnTo>
                    <a:lnTo>
                      <a:pt x="8468" y="215899"/>
                    </a:lnTo>
                  </a:path>
                </a:pathLst>
              </a:custGeom>
              <a:solidFill>
                <a:srgbClr val="FFCCCC">
                  <a:alpha val="63922"/>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2" name="Freeform: Shape 71">
                <a:extLst>
                  <a:ext uri="{FF2B5EF4-FFF2-40B4-BE49-F238E27FC236}">
                    <a16:creationId xmlns:a16="http://schemas.microsoft.com/office/drawing/2014/main" id="{F42F10BD-7362-198F-13F6-603936AC22D0}"/>
                  </a:ext>
                </a:extLst>
              </p:cNvPr>
              <p:cNvSpPr/>
              <p:nvPr/>
            </p:nvSpPr>
            <p:spPr>
              <a:xfrm>
                <a:off x="3341372" y="2401030"/>
                <a:ext cx="209550" cy="296333"/>
              </a:xfrm>
              <a:custGeom>
                <a:avLst/>
                <a:gdLst>
                  <a:gd name="csX0" fmla="*/ 63500 w 1879600"/>
                  <a:gd name="csY0" fmla="*/ 355600 h 381000"/>
                  <a:gd name="csX1" fmla="*/ 1879600 w 1879600"/>
                  <a:gd name="csY1" fmla="*/ 0 h 381000"/>
                  <a:gd name="csX2" fmla="*/ 774700 w 1879600"/>
                  <a:gd name="csY2" fmla="*/ 12700 h 381000"/>
                  <a:gd name="csX3" fmla="*/ 63500 w 1879600"/>
                  <a:gd name="csY3" fmla="*/ 190500 h 381000"/>
                  <a:gd name="csX4" fmla="*/ 0 w 1879600"/>
                  <a:gd name="csY4" fmla="*/ 381000 h 381000"/>
                  <a:gd name="csX0" fmla="*/ 63500 w 1879600"/>
                  <a:gd name="csY0" fmla="*/ 482600 h 508000"/>
                  <a:gd name="csX1" fmla="*/ 1879600 w 1879600"/>
                  <a:gd name="csY1" fmla="*/ 127000 h 508000"/>
                  <a:gd name="csX2" fmla="*/ 563034 w 1879600"/>
                  <a:gd name="csY2" fmla="*/ 0 h 508000"/>
                  <a:gd name="csX3" fmla="*/ 63500 w 1879600"/>
                  <a:gd name="csY3" fmla="*/ 317500 h 508000"/>
                  <a:gd name="csX4" fmla="*/ 0 w 1879600"/>
                  <a:gd name="csY4" fmla="*/ 508000 h 508000"/>
                  <a:gd name="csX0" fmla="*/ 63500 w 1879600"/>
                  <a:gd name="csY0" fmla="*/ 482600 h 508000"/>
                  <a:gd name="csX1" fmla="*/ 1879600 w 1879600"/>
                  <a:gd name="csY1" fmla="*/ 127000 h 508000"/>
                  <a:gd name="csX2" fmla="*/ 563034 w 1879600"/>
                  <a:gd name="csY2" fmla="*/ 0 h 508000"/>
                  <a:gd name="csX3" fmla="*/ 770467 w 1879600"/>
                  <a:gd name="csY3" fmla="*/ 389467 h 508000"/>
                  <a:gd name="csX4" fmla="*/ 0 w 1879600"/>
                  <a:gd name="csY4" fmla="*/ 508000 h 508000"/>
                  <a:gd name="csX0" fmla="*/ 0 w 1816100"/>
                  <a:gd name="csY0" fmla="*/ 482600 h 482600"/>
                  <a:gd name="csX1" fmla="*/ 1816100 w 1816100"/>
                  <a:gd name="csY1" fmla="*/ 127000 h 482600"/>
                  <a:gd name="csX2" fmla="*/ 499534 w 1816100"/>
                  <a:gd name="csY2" fmla="*/ 0 h 482600"/>
                  <a:gd name="csX3" fmla="*/ 706967 w 1816100"/>
                  <a:gd name="csY3" fmla="*/ 389467 h 482600"/>
                  <a:gd name="csX0" fmla="*/ 1316566 w 1316566"/>
                  <a:gd name="csY0" fmla="*/ 127000 h 389467"/>
                  <a:gd name="csX1" fmla="*/ 0 w 1316566"/>
                  <a:gd name="csY1" fmla="*/ 0 h 389467"/>
                  <a:gd name="csX2" fmla="*/ 207433 w 1316566"/>
                  <a:gd name="csY2" fmla="*/ 389467 h 389467"/>
                  <a:gd name="csX0" fmla="*/ 188383 w 207433"/>
                  <a:gd name="csY0" fmla="*/ 2116 h 389467"/>
                  <a:gd name="csX1" fmla="*/ 0 w 207433"/>
                  <a:gd name="csY1" fmla="*/ 0 h 389467"/>
                  <a:gd name="csX2" fmla="*/ 207433 w 207433"/>
                  <a:gd name="csY2" fmla="*/ 389467 h 389467"/>
                  <a:gd name="csX0" fmla="*/ 188383 w 209550"/>
                  <a:gd name="csY0" fmla="*/ 2116 h 296333"/>
                  <a:gd name="csX1" fmla="*/ 0 w 209550"/>
                  <a:gd name="csY1" fmla="*/ 0 h 296333"/>
                  <a:gd name="csX2" fmla="*/ 209550 w 209550"/>
                  <a:gd name="csY2" fmla="*/ 296333 h 296333"/>
                </a:gdLst>
                <a:ahLst/>
                <a:cxnLst>
                  <a:cxn ang="0">
                    <a:pos x="csX0" y="csY0"/>
                  </a:cxn>
                  <a:cxn ang="0">
                    <a:pos x="csX1" y="csY1"/>
                  </a:cxn>
                  <a:cxn ang="0">
                    <a:pos x="csX2" y="csY2"/>
                  </a:cxn>
                </a:cxnLst>
                <a:rect l="l" t="t" r="r" b="b"/>
                <a:pathLst>
                  <a:path w="209550" h="296333">
                    <a:moveTo>
                      <a:pt x="188383" y="2116"/>
                    </a:moveTo>
                    <a:lnTo>
                      <a:pt x="0" y="0"/>
                    </a:lnTo>
                    <a:lnTo>
                      <a:pt x="209550" y="296333"/>
                    </a:lnTo>
                  </a:path>
                </a:pathLst>
              </a:custGeom>
              <a:solidFill>
                <a:srgbClr val="FFCCCC">
                  <a:alpha val="63922"/>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3" name="Freeform: Shape 72">
                <a:extLst>
                  <a:ext uri="{FF2B5EF4-FFF2-40B4-BE49-F238E27FC236}">
                    <a16:creationId xmlns:a16="http://schemas.microsoft.com/office/drawing/2014/main" id="{EB601B94-2562-AFFD-5154-0AF78F86CEB1}"/>
                  </a:ext>
                </a:extLst>
              </p:cNvPr>
              <p:cNvSpPr/>
              <p:nvPr/>
            </p:nvSpPr>
            <p:spPr>
              <a:xfrm>
                <a:off x="5000627" y="2390094"/>
                <a:ext cx="275697" cy="108478"/>
              </a:xfrm>
              <a:custGeom>
                <a:avLst/>
                <a:gdLst>
                  <a:gd name="csX0" fmla="*/ 63500 w 1879600"/>
                  <a:gd name="csY0" fmla="*/ 355600 h 381000"/>
                  <a:gd name="csX1" fmla="*/ 1879600 w 1879600"/>
                  <a:gd name="csY1" fmla="*/ 0 h 381000"/>
                  <a:gd name="csX2" fmla="*/ 774700 w 1879600"/>
                  <a:gd name="csY2" fmla="*/ 12700 h 381000"/>
                  <a:gd name="csX3" fmla="*/ 63500 w 1879600"/>
                  <a:gd name="csY3" fmla="*/ 190500 h 381000"/>
                  <a:gd name="csX4" fmla="*/ 0 w 1879600"/>
                  <a:gd name="csY4" fmla="*/ 381000 h 381000"/>
                  <a:gd name="csX0" fmla="*/ 0 w 1816100"/>
                  <a:gd name="csY0" fmla="*/ 355600 h 355600"/>
                  <a:gd name="csX1" fmla="*/ 1816100 w 1816100"/>
                  <a:gd name="csY1" fmla="*/ 0 h 355600"/>
                  <a:gd name="csX2" fmla="*/ 711200 w 1816100"/>
                  <a:gd name="csY2" fmla="*/ 12700 h 355600"/>
                  <a:gd name="csX3" fmla="*/ 0 w 1816100"/>
                  <a:gd name="csY3" fmla="*/ 190500 h 355600"/>
                  <a:gd name="csX0" fmla="*/ 0 w 1852084"/>
                  <a:gd name="csY0" fmla="*/ 372533 h 372533"/>
                  <a:gd name="csX1" fmla="*/ 1852084 w 1852084"/>
                  <a:gd name="csY1" fmla="*/ 0 h 372533"/>
                  <a:gd name="csX2" fmla="*/ 747184 w 1852084"/>
                  <a:gd name="csY2" fmla="*/ 12700 h 372533"/>
                  <a:gd name="csX3" fmla="*/ 35984 w 1852084"/>
                  <a:gd name="csY3" fmla="*/ 190500 h 372533"/>
                  <a:gd name="csX0" fmla="*/ 0 w 1852084"/>
                  <a:gd name="csY0" fmla="*/ 372533 h 372533"/>
                  <a:gd name="csX1" fmla="*/ 1852084 w 1852084"/>
                  <a:gd name="csY1" fmla="*/ 0 h 372533"/>
                  <a:gd name="csX2" fmla="*/ 747184 w 1852084"/>
                  <a:gd name="csY2" fmla="*/ 12700 h 372533"/>
                  <a:gd name="csX3" fmla="*/ 8468 w 1852084"/>
                  <a:gd name="csY3" fmla="*/ 182033 h 372533"/>
                  <a:gd name="csX0" fmla="*/ 0 w 1852084"/>
                  <a:gd name="csY0" fmla="*/ 406399 h 406399"/>
                  <a:gd name="csX1" fmla="*/ 1852084 w 1852084"/>
                  <a:gd name="csY1" fmla="*/ 33866 h 406399"/>
                  <a:gd name="csX2" fmla="*/ 766234 w 1852084"/>
                  <a:gd name="csY2" fmla="*/ 0 h 406399"/>
                  <a:gd name="csX3" fmla="*/ 8468 w 1852084"/>
                  <a:gd name="csY3" fmla="*/ 215899 h 406399"/>
                  <a:gd name="csX0" fmla="*/ 0 w 1862667"/>
                  <a:gd name="csY0" fmla="*/ 406399 h 406399"/>
                  <a:gd name="csX1" fmla="*/ 1862667 w 1862667"/>
                  <a:gd name="csY1" fmla="*/ 12699 h 406399"/>
                  <a:gd name="csX2" fmla="*/ 766234 w 1862667"/>
                  <a:gd name="csY2" fmla="*/ 0 h 406399"/>
                  <a:gd name="csX3" fmla="*/ 8468 w 1862667"/>
                  <a:gd name="csY3" fmla="*/ 215899 h 406399"/>
                  <a:gd name="csX0" fmla="*/ 0 w 1877484"/>
                  <a:gd name="csY0" fmla="*/ 406399 h 406399"/>
                  <a:gd name="csX1" fmla="*/ 1877484 w 1877484"/>
                  <a:gd name="csY1" fmla="*/ 6349 h 406399"/>
                  <a:gd name="csX2" fmla="*/ 766234 w 1877484"/>
                  <a:gd name="csY2" fmla="*/ 0 h 406399"/>
                  <a:gd name="csX3" fmla="*/ 8468 w 1877484"/>
                  <a:gd name="csY3" fmla="*/ 215899 h 406399"/>
                  <a:gd name="csX0" fmla="*/ 0 w 1877484"/>
                  <a:gd name="csY0" fmla="*/ 400050 h 400050"/>
                  <a:gd name="csX1" fmla="*/ 1877484 w 1877484"/>
                  <a:gd name="csY1" fmla="*/ 0 h 400050"/>
                  <a:gd name="csX2" fmla="*/ 294217 w 1877484"/>
                  <a:gd name="csY2" fmla="*/ 175685 h 400050"/>
                  <a:gd name="csX3" fmla="*/ 8468 w 1877484"/>
                  <a:gd name="csY3" fmla="*/ 209550 h 400050"/>
                  <a:gd name="csX0" fmla="*/ 0 w 556684"/>
                  <a:gd name="csY0" fmla="*/ 228600 h 228600"/>
                  <a:gd name="csX1" fmla="*/ 556684 w 556684"/>
                  <a:gd name="csY1" fmla="*/ 0 h 228600"/>
                  <a:gd name="csX2" fmla="*/ 294217 w 556684"/>
                  <a:gd name="csY2" fmla="*/ 4235 h 228600"/>
                  <a:gd name="csX3" fmla="*/ 8468 w 556684"/>
                  <a:gd name="csY3" fmla="*/ 38100 h 228600"/>
                  <a:gd name="csX0" fmla="*/ 0 w 556684"/>
                  <a:gd name="csY0" fmla="*/ 228600 h 228600"/>
                  <a:gd name="csX1" fmla="*/ 556684 w 556684"/>
                  <a:gd name="csY1" fmla="*/ 0 h 228600"/>
                  <a:gd name="csX2" fmla="*/ 294217 w 556684"/>
                  <a:gd name="csY2" fmla="*/ 4235 h 228600"/>
                  <a:gd name="csX3" fmla="*/ 271993 w 556684"/>
                  <a:gd name="csY3" fmla="*/ 19050 h 228600"/>
                  <a:gd name="csX0" fmla="*/ 10582 w 284691"/>
                  <a:gd name="csY0" fmla="*/ 114300 h 114300"/>
                  <a:gd name="csX1" fmla="*/ 284691 w 284691"/>
                  <a:gd name="csY1" fmla="*/ 0 h 114300"/>
                  <a:gd name="csX2" fmla="*/ 22224 w 284691"/>
                  <a:gd name="csY2" fmla="*/ 4235 h 114300"/>
                  <a:gd name="csX3" fmla="*/ 0 w 284691"/>
                  <a:gd name="csY3" fmla="*/ 19050 h 114300"/>
                  <a:gd name="csX0" fmla="*/ 0 w 274109"/>
                  <a:gd name="csY0" fmla="*/ 114300 h 114300"/>
                  <a:gd name="csX1" fmla="*/ 274109 w 274109"/>
                  <a:gd name="csY1" fmla="*/ 0 h 114300"/>
                  <a:gd name="csX2" fmla="*/ 11642 w 274109"/>
                  <a:gd name="csY2" fmla="*/ 4235 h 114300"/>
                  <a:gd name="csX0" fmla="*/ 0 w 274109"/>
                  <a:gd name="csY0" fmla="*/ 114300 h 114300"/>
                  <a:gd name="csX1" fmla="*/ 274109 w 274109"/>
                  <a:gd name="csY1" fmla="*/ 0 h 114300"/>
                  <a:gd name="csX2" fmla="*/ 6879 w 274109"/>
                  <a:gd name="csY2" fmla="*/ 5822 h 114300"/>
                  <a:gd name="csX0" fmla="*/ 0 w 275697"/>
                  <a:gd name="csY0" fmla="*/ 108478 h 108478"/>
                  <a:gd name="csX1" fmla="*/ 275697 w 275697"/>
                  <a:gd name="csY1" fmla="*/ 3703 h 108478"/>
                  <a:gd name="csX2" fmla="*/ 6879 w 275697"/>
                  <a:gd name="csY2" fmla="*/ 0 h 108478"/>
                </a:gdLst>
                <a:ahLst/>
                <a:cxnLst>
                  <a:cxn ang="0">
                    <a:pos x="csX0" y="csY0"/>
                  </a:cxn>
                  <a:cxn ang="0">
                    <a:pos x="csX1" y="csY1"/>
                  </a:cxn>
                  <a:cxn ang="0">
                    <a:pos x="csX2" y="csY2"/>
                  </a:cxn>
                </a:cxnLst>
                <a:rect l="l" t="t" r="r" b="b"/>
                <a:pathLst>
                  <a:path w="275697" h="108478">
                    <a:moveTo>
                      <a:pt x="0" y="108478"/>
                    </a:moveTo>
                    <a:lnTo>
                      <a:pt x="275697" y="3703"/>
                    </a:lnTo>
                    <a:lnTo>
                      <a:pt x="6879" y="0"/>
                    </a:lnTo>
                  </a:path>
                </a:pathLst>
              </a:custGeom>
              <a:solidFill>
                <a:schemeClr val="bg1">
                  <a:alpha val="63922"/>
                </a:scheme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Freeform: Shape 51">
                <a:extLst>
                  <a:ext uri="{FF2B5EF4-FFF2-40B4-BE49-F238E27FC236}">
                    <a16:creationId xmlns:a16="http://schemas.microsoft.com/office/drawing/2014/main" id="{1AF80762-5748-6138-0200-ABF8F6A48EA1}"/>
                  </a:ext>
                </a:extLst>
              </p:cNvPr>
              <p:cNvSpPr/>
              <p:nvPr/>
            </p:nvSpPr>
            <p:spPr>
              <a:xfrm>
                <a:off x="2815113" y="2783542"/>
                <a:ext cx="1383418" cy="1439636"/>
              </a:xfrm>
              <a:custGeom>
                <a:avLst/>
                <a:gdLst>
                  <a:gd name="csX0" fmla="*/ 0 w 1321034"/>
                  <a:gd name="csY0" fmla="*/ 965200 h 1409700"/>
                  <a:gd name="csX1" fmla="*/ 1320800 w 1321034"/>
                  <a:gd name="csY1" fmla="*/ 0 h 1409700"/>
                  <a:gd name="csX2" fmla="*/ 1319656 w 1321034"/>
                  <a:gd name="csY2" fmla="*/ 294183 h 1409700"/>
                  <a:gd name="csX3" fmla="*/ 139700 w 1321034"/>
                  <a:gd name="csY3" fmla="*/ 1409700 h 1409700"/>
                </a:gdLst>
                <a:ahLst/>
                <a:cxnLst>
                  <a:cxn ang="0">
                    <a:pos x="csX0" y="csY0"/>
                  </a:cxn>
                  <a:cxn ang="0">
                    <a:pos x="csX1" y="csY1"/>
                  </a:cxn>
                  <a:cxn ang="0">
                    <a:pos x="csX2" y="csY2"/>
                  </a:cxn>
                  <a:cxn ang="0">
                    <a:pos x="csX3" y="csY3"/>
                  </a:cxn>
                </a:cxnLst>
                <a:rect l="l" t="t" r="r" b="b"/>
                <a:pathLst>
                  <a:path w="1321034" h="1409700">
                    <a:moveTo>
                      <a:pt x="0" y="965200"/>
                    </a:moveTo>
                    <a:lnTo>
                      <a:pt x="1320800" y="0"/>
                    </a:lnTo>
                    <a:cubicBezTo>
                      <a:pt x="1321934" y="97543"/>
                      <a:pt x="1318522" y="196640"/>
                      <a:pt x="1319656" y="294183"/>
                    </a:cubicBezTo>
                    <a:lnTo>
                      <a:pt x="139700" y="1409700"/>
                    </a:lnTo>
                  </a:path>
                </a:pathLst>
              </a:custGeom>
              <a:solidFill>
                <a:schemeClr val="bg1"/>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86" name="Group 85">
                <a:extLst>
                  <a:ext uri="{FF2B5EF4-FFF2-40B4-BE49-F238E27FC236}">
                    <a16:creationId xmlns:a16="http://schemas.microsoft.com/office/drawing/2014/main" id="{A0328632-852F-49FA-3F0D-B18302BB1697}"/>
                  </a:ext>
                </a:extLst>
              </p:cNvPr>
              <p:cNvGrpSpPr/>
              <p:nvPr/>
            </p:nvGrpSpPr>
            <p:grpSpPr>
              <a:xfrm>
                <a:off x="1550857" y="3615256"/>
                <a:ext cx="1747234" cy="1285241"/>
                <a:chOff x="1571474" y="3716020"/>
                <a:chExt cx="1747234" cy="1285241"/>
              </a:xfrm>
            </p:grpSpPr>
            <p:sp>
              <p:nvSpPr>
                <p:cNvPr id="81" name="Rectangle 80">
                  <a:extLst>
                    <a:ext uri="{FF2B5EF4-FFF2-40B4-BE49-F238E27FC236}">
                      <a16:creationId xmlns:a16="http://schemas.microsoft.com/office/drawing/2014/main" id="{D2B7D5D0-956E-4DCF-B55F-7EA257170214}"/>
                    </a:ext>
                  </a:extLst>
                </p:cNvPr>
                <p:cNvSpPr/>
                <p:nvPr/>
              </p:nvSpPr>
              <p:spPr>
                <a:xfrm>
                  <a:off x="1571474" y="4279901"/>
                  <a:ext cx="911823" cy="721360"/>
                </a:xfrm>
                <a:prstGeom prst="rect">
                  <a:avLst/>
                </a:prstGeom>
                <a:solidFill>
                  <a:schemeClr val="tx1">
                    <a:lumMod val="50000"/>
                    <a:lumOff val="50000"/>
                  </a:schemeClr>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3" name="Rectangle 82">
                  <a:extLst>
                    <a:ext uri="{FF2B5EF4-FFF2-40B4-BE49-F238E27FC236}">
                      <a16:creationId xmlns:a16="http://schemas.microsoft.com/office/drawing/2014/main" id="{C8B1BD49-A805-1F62-7605-7D1F5A196610}"/>
                    </a:ext>
                  </a:extLst>
                </p:cNvPr>
                <p:cNvSpPr/>
                <p:nvPr/>
              </p:nvSpPr>
              <p:spPr>
                <a:xfrm>
                  <a:off x="2483298" y="3716339"/>
                  <a:ext cx="835410" cy="1284922"/>
                </a:xfrm>
                <a:custGeom>
                  <a:avLst/>
                  <a:gdLst>
                    <a:gd name="csX0" fmla="*/ 835410 w 835410"/>
                    <a:gd name="csY0" fmla="*/ 0 h 1284922"/>
                    <a:gd name="csX1" fmla="*/ 0 w 835410"/>
                    <a:gd name="csY1" fmla="*/ 563562 h 1284922"/>
                    <a:gd name="csX2" fmla="*/ 0 w 835410"/>
                    <a:gd name="csY2" fmla="*/ 1284922 h 1284922"/>
                    <a:gd name="csX3" fmla="*/ 831283 w 835410"/>
                    <a:gd name="csY3" fmla="*/ 538162 h 1284922"/>
                    <a:gd name="csX4" fmla="*/ 835410 w 835410"/>
                    <a:gd name="csY4" fmla="*/ 0 h 1284922"/>
                  </a:gdLst>
                  <a:ahLst/>
                  <a:cxnLst>
                    <a:cxn ang="0">
                      <a:pos x="csX0" y="csY0"/>
                    </a:cxn>
                    <a:cxn ang="0">
                      <a:pos x="csX1" y="csY1"/>
                    </a:cxn>
                    <a:cxn ang="0">
                      <a:pos x="csX2" y="csY2"/>
                    </a:cxn>
                    <a:cxn ang="0">
                      <a:pos x="csX3" y="csY3"/>
                    </a:cxn>
                    <a:cxn ang="0">
                      <a:pos x="csX4" y="csY4"/>
                    </a:cxn>
                  </a:cxnLst>
                  <a:rect l="l" t="t" r="r" b="b"/>
                  <a:pathLst>
                    <a:path w="835410" h="1284922">
                      <a:moveTo>
                        <a:pt x="835410" y="0"/>
                      </a:moveTo>
                      <a:lnTo>
                        <a:pt x="0" y="563562"/>
                      </a:lnTo>
                      <a:lnTo>
                        <a:pt x="0" y="1284922"/>
                      </a:lnTo>
                      <a:lnTo>
                        <a:pt x="831283" y="538162"/>
                      </a:lnTo>
                      <a:cubicBezTo>
                        <a:pt x="832659" y="358775"/>
                        <a:pt x="834034" y="179387"/>
                        <a:pt x="835410" y="0"/>
                      </a:cubicBezTo>
                      <a:close/>
                    </a:path>
                  </a:pathLst>
                </a:custGeom>
                <a:solidFill>
                  <a:schemeClr val="tx1">
                    <a:lumMod val="65000"/>
                    <a:lumOff val="35000"/>
                  </a:schemeClr>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5" name="Rectangle 84">
                  <a:extLst>
                    <a:ext uri="{FF2B5EF4-FFF2-40B4-BE49-F238E27FC236}">
                      <a16:creationId xmlns:a16="http://schemas.microsoft.com/office/drawing/2014/main" id="{6D98DB2D-66E1-E5C8-61F5-D3C8A27DD667}"/>
                    </a:ext>
                  </a:extLst>
                </p:cNvPr>
                <p:cNvSpPr/>
                <p:nvPr/>
              </p:nvSpPr>
              <p:spPr>
                <a:xfrm>
                  <a:off x="1582301" y="3716020"/>
                  <a:ext cx="1729037" cy="563880"/>
                </a:xfrm>
                <a:custGeom>
                  <a:avLst/>
                  <a:gdLst>
                    <a:gd name="csX0" fmla="*/ 0 w 1729037"/>
                    <a:gd name="csY0" fmla="*/ 563880 h 563880"/>
                    <a:gd name="csX1" fmla="*/ 900997 w 1729037"/>
                    <a:gd name="csY1" fmla="*/ 563880 h 563880"/>
                    <a:gd name="csX2" fmla="*/ 1729037 w 1729037"/>
                    <a:gd name="csY2" fmla="*/ 0 h 563880"/>
                    <a:gd name="csX3" fmla="*/ 1122680 w 1729037"/>
                    <a:gd name="csY3" fmla="*/ 0 h 563880"/>
                    <a:gd name="csX4" fmla="*/ 0 w 1729037"/>
                    <a:gd name="csY4" fmla="*/ 563880 h 563880"/>
                  </a:gdLst>
                  <a:ahLst/>
                  <a:cxnLst>
                    <a:cxn ang="0">
                      <a:pos x="csX0" y="csY0"/>
                    </a:cxn>
                    <a:cxn ang="0">
                      <a:pos x="csX1" y="csY1"/>
                    </a:cxn>
                    <a:cxn ang="0">
                      <a:pos x="csX2" y="csY2"/>
                    </a:cxn>
                    <a:cxn ang="0">
                      <a:pos x="csX3" y="csY3"/>
                    </a:cxn>
                    <a:cxn ang="0">
                      <a:pos x="csX4" y="csY4"/>
                    </a:cxn>
                  </a:cxnLst>
                  <a:rect l="l" t="t" r="r" b="b"/>
                  <a:pathLst>
                    <a:path w="1729037" h="563880">
                      <a:moveTo>
                        <a:pt x="0" y="563880"/>
                      </a:moveTo>
                      <a:lnTo>
                        <a:pt x="900997" y="563880"/>
                      </a:lnTo>
                      <a:lnTo>
                        <a:pt x="1729037" y="0"/>
                      </a:lnTo>
                      <a:lnTo>
                        <a:pt x="1122680" y="0"/>
                      </a:lnTo>
                      <a:lnTo>
                        <a:pt x="0" y="563880"/>
                      </a:lnTo>
                      <a:close/>
                    </a:path>
                  </a:pathLst>
                </a:custGeom>
                <a:solidFill>
                  <a:schemeClr val="bg1">
                    <a:lumMod val="75000"/>
                  </a:schemeClr>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87" name="TextBox 86">
              <a:hlinkClick r:id="rId2"/>
              <a:extLst>
                <a:ext uri="{FF2B5EF4-FFF2-40B4-BE49-F238E27FC236}">
                  <a16:creationId xmlns:a16="http://schemas.microsoft.com/office/drawing/2014/main" id="{FD0EE812-5FEA-1C38-22BD-CCFA7435B739}"/>
                </a:ext>
              </a:extLst>
            </p:cNvPr>
            <p:cNvSpPr txBox="1"/>
            <p:nvPr/>
          </p:nvSpPr>
          <p:spPr>
            <a:xfrm>
              <a:off x="7144188" y="5073782"/>
              <a:ext cx="593432" cy="338554"/>
            </a:xfrm>
            <a:prstGeom prst="rect">
              <a:avLst/>
            </a:prstGeom>
            <a:noFill/>
          </p:spPr>
          <p:txBody>
            <a:bodyPr wrap="none" rtlCol="0">
              <a:spAutoFit/>
            </a:bodyPr>
            <a:lstStyle/>
            <a:p>
              <a:pPr algn="l"/>
              <a:r>
                <a:rPr lang="en-GB" sz="1600" dirty="0">
                  <a:solidFill>
                    <a:schemeClr val="bg1">
                      <a:lumMod val="75000"/>
                    </a:schemeClr>
                  </a:solidFill>
                  <a:latin typeface="Arial" panose="020B0604020202020204" pitchFamily="34" charset="0"/>
                  <a:cs typeface="Arial" panose="020B0604020202020204" pitchFamily="34" charset="0"/>
                </a:rPr>
                <a:t>CC0</a:t>
              </a:r>
            </a:p>
          </p:txBody>
        </p:sp>
      </p:grpSp>
    </p:spTree>
    <p:extLst>
      <p:ext uri="{BB962C8B-B14F-4D97-AF65-F5344CB8AC3E}">
        <p14:creationId xmlns:p14="http://schemas.microsoft.com/office/powerpoint/2010/main" val="1086209763"/>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ln w="28575">
          <a:solidFill>
            <a:schemeClr val="tx1"/>
          </a:solidFill>
        </a:ln>
      </a:spPr>
      <a:bodyPr rtlCol="0" anchor="ctr"/>
      <a:lstStyle>
        <a:defPPr algn="ctr">
          <a:defRPr/>
        </a:defPPr>
      </a:lstStyle>
      <a:style>
        <a:lnRef idx="2">
          <a:schemeClr val="accent1">
            <a:shade val="15000"/>
          </a:schemeClr>
        </a:lnRef>
        <a:fillRef idx="1">
          <a:schemeClr val="accent1"/>
        </a:fillRef>
        <a:effectRef idx="0">
          <a:schemeClr val="accent1"/>
        </a:effectRef>
        <a:fontRef idx="minor">
          <a:schemeClr val="lt1"/>
        </a:fontRef>
      </a:style>
    </a:spDef>
    <a:lnDef>
      <a:spPr>
        <a:ln w="28575">
          <a:solidFill>
            <a:schemeClr val="tx1"/>
          </a:solidFill>
          <a:tailEnd type="none" w="med" len="lg"/>
        </a:ln>
      </a:spPr>
      <a:bodyPr/>
      <a:lstStyle/>
      <a:style>
        <a:lnRef idx="2">
          <a:schemeClr val="accent1"/>
        </a:lnRef>
        <a:fillRef idx="0">
          <a:schemeClr val="accent1"/>
        </a:fillRef>
        <a:effectRef idx="1">
          <a:schemeClr val="accent1"/>
        </a:effectRef>
        <a:fontRef idx="minor">
          <a:schemeClr val="tx1"/>
        </a:fontRef>
      </a:style>
    </a:lnDef>
    <a:txDef>
      <a:spPr>
        <a:noFill/>
      </a:spPr>
      <a:bodyPr wrap="square" rtlCol="0">
        <a:spAutoFit/>
      </a:bodyPr>
      <a:lstStyle>
        <a:defPPr algn="l">
          <a:defRPr sz="2800" dirty="0" smtClean="0">
            <a:latin typeface="Arial" panose="020B0604020202020204" pitchFamily="34" charset="0"/>
            <a:cs typeface="Arial" panose="020B0604020202020204" pitchFamily="34" charset="0"/>
          </a:defRPr>
        </a:defPPr>
      </a:lstStyle>
    </a:txDef>
  </a:objectDefaults>
  <a:extraClrSchemeLst/>
  <a:extLst>
    <a:ext uri="{05A4C25C-085E-4340-85A3-A5531E510DB2}">
      <thm15:themeFamily xmlns:thm15="http://schemas.microsoft.com/office/thememl/2012/main" name="00 Physics2026" id="{26454D99-A9D9-4624-BC4B-3E21A1F4F6C3}" vid="{D4A25238-3853-4B2F-BA87-D3C0BB0D6D25}"/>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00 Physics2026</Template>
  <TotalTime>9540</TotalTime>
  <Words>6597</Words>
  <Application>Microsoft Office PowerPoint</Application>
  <PresentationFormat>On-screen Show (4:3)</PresentationFormat>
  <Paragraphs>1186</Paragraphs>
  <Slides>179</Slides>
  <Notes>50</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179</vt:i4>
      </vt:variant>
    </vt:vector>
  </HeadingPairs>
  <TitlesOfParts>
    <vt:vector size="185" baseType="lpstr">
      <vt:lpstr>Aptos</vt:lpstr>
      <vt:lpstr>Arial</vt:lpstr>
      <vt:lpstr>Arial Nova Light</vt:lpstr>
      <vt:lpstr>Cambria Math</vt:lpstr>
      <vt:lpstr>Times New Roman</vt:lpstr>
      <vt:lpstr>Office Theme</vt:lpstr>
      <vt:lpstr>2.6 Superposition of waves </vt:lpstr>
      <vt:lpstr>Physics Specification 2.6</vt:lpstr>
      <vt:lpstr>Physics Specification 2.6</vt:lpstr>
      <vt:lpstr>Physics Specification 2.6</vt:lpstr>
      <vt:lpstr>Revision Summary</vt:lpstr>
      <vt:lpstr>Superposition</vt:lpstr>
      <vt:lpstr>What is the principle of superposition of waves? </vt:lpstr>
      <vt:lpstr>Complete the lower graph using the principle of superposition.</vt:lpstr>
      <vt:lpstr>Answer</vt:lpstr>
      <vt:lpstr>Exercise</vt:lpstr>
      <vt:lpstr>What is interference of waves?</vt:lpstr>
      <vt:lpstr>What is constructive interference?</vt:lpstr>
      <vt:lpstr>What is destructive interference?</vt:lpstr>
      <vt:lpstr>Which cause constructive interference?</vt:lpstr>
      <vt:lpstr>A wave</vt:lpstr>
      <vt:lpstr>2 waves in opposite directions</vt:lpstr>
      <vt:lpstr>2 waves in opposite directions</vt:lpstr>
      <vt:lpstr>2 waves in opposite directions</vt:lpstr>
      <vt:lpstr>They add when they meet</vt:lpstr>
      <vt:lpstr>And continue on!</vt:lpstr>
      <vt:lpstr>And continues on</vt:lpstr>
      <vt:lpstr>Stationary Waves</vt:lpstr>
      <vt:lpstr>What is a stationary wave?</vt:lpstr>
      <vt:lpstr>Draw the resultant as the waves move.</vt:lpstr>
      <vt:lpstr>Composite</vt:lpstr>
      <vt:lpstr>Worksheet – Formation of a stationary wave</vt:lpstr>
      <vt:lpstr>Give an example of a stationary wave</vt:lpstr>
      <vt:lpstr>Creating a standing wave on a rope: 18-slide sequence</vt:lpstr>
      <vt:lpstr>2 waves in opposite directions</vt:lpstr>
      <vt:lpstr>They add when they meet</vt:lpstr>
      <vt:lpstr>And continue on!</vt:lpstr>
      <vt:lpstr>When they reach a fixed point</vt:lpstr>
      <vt:lpstr>They reflect and invert</vt:lpstr>
      <vt:lpstr>And travel back</vt:lpstr>
      <vt:lpstr>And superimpose again</vt:lpstr>
      <vt:lpstr>And continue on again</vt:lpstr>
      <vt:lpstr>Now move the end-points closer together</vt:lpstr>
      <vt:lpstr>We get a stationary wave</vt:lpstr>
      <vt:lpstr>Stationary Wave</vt:lpstr>
      <vt:lpstr>Stationary Wave</vt:lpstr>
      <vt:lpstr>Stationary Wave</vt:lpstr>
      <vt:lpstr>Stationary Wave</vt:lpstr>
      <vt:lpstr>Stationary Wave</vt:lpstr>
      <vt:lpstr>Stationary Wave</vt:lpstr>
      <vt:lpstr>Stationary Wave</vt:lpstr>
      <vt:lpstr>Two waves making a stationary wave</vt:lpstr>
      <vt:lpstr>Nodes, antinodes, fundamental and harmonics</vt:lpstr>
      <vt:lpstr>Drawing a stationary wave</vt:lpstr>
      <vt:lpstr>What are nodes and antinodes?</vt:lpstr>
      <vt:lpstr>What is the wavelength of this standing wave?</vt:lpstr>
      <vt:lpstr>Exercise</vt:lpstr>
      <vt:lpstr>What is meant by fundamental frequency? </vt:lpstr>
      <vt:lpstr>Which is the fundamental frequency?</vt:lpstr>
      <vt:lpstr>What are harmonics?</vt:lpstr>
      <vt:lpstr>Which of the below is not a harmonic of a 100 Hz fundamental?</vt:lpstr>
      <vt:lpstr>How can you get the fundamental and 2nd harmonic on a guitar string?</vt:lpstr>
      <vt:lpstr>How are harmonics numbered?</vt:lpstr>
      <vt:lpstr>(i) Which harmonic is this?  (ii) label the nodes.</vt:lpstr>
      <vt:lpstr>Exercise</vt:lpstr>
      <vt:lpstr>Standing Wave Model for Strings</vt:lpstr>
      <vt:lpstr>What is another name for a stationary wave?</vt:lpstr>
      <vt:lpstr>What apparatus is used to examine standing waves on strings?</vt:lpstr>
      <vt:lpstr>What variables do we relate?</vt:lpstr>
      <vt:lpstr>How is the tuning fork used?</vt:lpstr>
      <vt:lpstr>How is a signal generator used?</vt:lpstr>
      <vt:lpstr>What is mass per unit length?</vt:lpstr>
      <vt:lpstr>Example </vt:lpstr>
      <vt:lpstr>Exercise </vt:lpstr>
      <vt:lpstr>Exercise </vt:lpstr>
      <vt:lpstr>What is the model for the fundamental frequency of a stretched string?</vt:lpstr>
      <vt:lpstr>What do the symbols 𝑓 l T and μ mean?</vt:lpstr>
      <vt:lpstr>Example</vt:lpstr>
      <vt:lpstr>Example</vt:lpstr>
      <vt:lpstr>Solution step 1. rearrange to y = mx +c</vt:lpstr>
      <vt:lpstr>Solution step 2: Linearise the data - Calculate 1/l</vt:lpstr>
      <vt:lpstr>Solution step 3: draw the graph</vt:lpstr>
      <vt:lpstr>Solution step 4: get slope of the graph</vt:lpstr>
      <vt:lpstr>Solution step 5: verify the model</vt:lpstr>
      <vt:lpstr>Exercise</vt:lpstr>
      <vt:lpstr>Exercise</vt:lpstr>
      <vt:lpstr>Exercise HL</vt:lpstr>
      <vt:lpstr>Example</vt:lpstr>
      <vt:lpstr>Solution step 1: re-arrange to y = mx +c</vt:lpstr>
      <vt:lpstr>Solution step 2: Linearise the data (calculate √T)</vt:lpstr>
      <vt:lpstr>Solution step 3: Draw the graph</vt:lpstr>
      <vt:lpstr>Solution step 4: get the slope of the graph</vt:lpstr>
      <vt:lpstr>Solution step 5: verify the model</vt:lpstr>
      <vt:lpstr>Exercise</vt:lpstr>
      <vt:lpstr>Verify f=1/2l √(T/μ)</vt:lpstr>
      <vt:lpstr>Verify the model for a particular string     f=1/2l √(T/μ)</vt:lpstr>
      <vt:lpstr>Recap: How is the tuning fork used?</vt:lpstr>
      <vt:lpstr>Method (constant tension, change l)</vt:lpstr>
      <vt:lpstr>Results calculations and graph</vt:lpstr>
      <vt:lpstr>Method (constant length, change T)</vt:lpstr>
      <vt:lpstr>Results calculations and graph</vt:lpstr>
      <vt:lpstr>f=1/2l √(T/μ) Sketch the 3 non-linear graphs based on the model.</vt:lpstr>
      <vt:lpstr>Exercise</vt:lpstr>
      <vt:lpstr>Exercise HL</vt:lpstr>
      <vt:lpstr>Interference patterns</vt:lpstr>
      <vt:lpstr>What are coherent wave sources?</vt:lpstr>
      <vt:lpstr>Do sound waves make interference patterns?</vt:lpstr>
      <vt:lpstr>How does it work?</vt:lpstr>
      <vt:lpstr>How does it work?</vt:lpstr>
      <vt:lpstr>Ray and Wavefront diagrams</vt:lpstr>
      <vt:lpstr>Wavefronts</vt:lpstr>
      <vt:lpstr>Draw dotted lines to show the wavefronts that correspond to the troughs.</vt:lpstr>
      <vt:lpstr>State what type of interference occurs at points A, B and C.</vt:lpstr>
      <vt:lpstr>Exercise</vt:lpstr>
      <vt:lpstr>Exercise</vt:lpstr>
      <vt:lpstr>Wavefronts and diffraction from a gap </vt:lpstr>
      <vt:lpstr>What happens if the gap gets wider?</vt:lpstr>
      <vt:lpstr>What happens if the gap is very wide compared to wavelength?</vt:lpstr>
      <vt:lpstr>Why does sound diffract after passing through a doorway and light does not?</vt:lpstr>
      <vt:lpstr>Give an example of coherent light sources.</vt:lpstr>
      <vt:lpstr>Will the light go straight on in two parallel beams?</vt:lpstr>
      <vt:lpstr>Use the double slit to create an interference pattern</vt:lpstr>
      <vt:lpstr>Draw 5 circles on the screen to show where the bright ◯ and dark ⚫ fringes form.</vt:lpstr>
      <vt:lpstr>Example</vt:lpstr>
      <vt:lpstr>Example</vt:lpstr>
      <vt:lpstr>Do water waves make interference patterns?</vt:lpstr>
      <vt:lpstr>Explain how the pattern emerges</vt:lpstr>
      <vt:lpstr>Proving that light is a wave</vt:lpstr>
      <vt:lpstr>How do we know that light is a wave? </vt:lpstr>
      <vt:lpstr>Which of these 5 behaviours is the most important for proving light is a wave?</vt:lpstr>
      <vt:lpstr>How do you demonstrate the Wave Nature of Light?</vt:lpstr>
      <vt:lpstr>Formula nλ=dsinθ</vt:lpstr>
      <vt:lpstr>What is the formula for Young’s slits ?</vt:lpstr>
      <vt:lpstr>What is n?</vt:lpstr>
      <vt:lpstr>What is λ?</vt:lpstr>
      <vt:lpstr>What is d?</vt:lpstr>
      <vt:lpstr>What is θ?</vt:lpstr>
      <vt:lpstr>How to get θ?</vt:lpstr>
      <vt:lpstr>Which diagram is correct?</vt:lpstr>
      <vt:lpstr>Example</vt:lpstr>
      <vt:lpstr>Answer continued</vt:lpstr>
      <vt:lpstr>If the blue light was replaced by red light, what would happen the light fringes?</vt:lpstr>
      <vt:lpstr>Exercise</vt:lpstr>
      <vt:lpstr>Wavelength with Young’s slits</vt:lpstr>
      <vt:lpstr>Diagram</vt:lpstr>
      <vt:lpstr>Measurements</vt:lpstr>
      <vt:lpstr>Method</vt:lpstr>
      <vt:lpstr>Results and calculations</vt:lpstr>
      <vt:lpstr>Error analysis</vt:lpstr>
      <vt:lpstr>Error Summary</vt:lpstr>
      <vt:lpstr>Error analysis continued</vt:lpstr>
      <vt:lpstr>What would happen to the fringe pattern if:</vt:lpstr>
      <vt:lpstr>What would happen to the fringe pattern if:</vt:lpstr>
      <vt:lpstr>How does this experiment verify that light is a wave?</vt:lpstr>
      <vt:lpstr>Why can’t a particle model explain the interference pattern? </vt:lpstr>
      <vt:lpstr>Exercise</vt:lpstr>
      <vt:lpstr>Exercise</vt:lpstr>
      <vt:lpstr>Diffraction grating</vt:lpstr>
      <vt:lpstr>David Rittenhouse 1786</vt:lpstr>
      <vt:lpstr>Rittenhouse’s grating</vt:lpstr>
      <vt:lpstr>Lab diffraction gratings</vt:lpstr>
      <vt:lpstr>Diffraction Grating Basics</vt:lpstr>
      <vt:lpstr>What is the interference pattern from monochromatic light?</vt:lpstr>
      <vt:lpstr>What is the interference pattern from white light?</vt:lpstr>
      <vt:lpstr>What is the word used for the splitting up of white light into its different colours?</vt:lpstr>
      <vt:lpstr>PowerPoint Presentation</vt:lpstr>
      <vt:lpstr>PowerPoint Presentation</vt:lpstr>
      <vt:lpstr>PowerPoint Presentation</vt:lpstr>
      <vt:lpstr>PowerPoint Presentation</vt:lpstr>
      <vt:lpstr>PowerPoint Presentation</vt:lpstr>
      <vt:lpstr>PowerPoint Presentation</vt:lpstr>
      <vt:lpstr>Example</vt:lpstr>
      <vt:lpstr>What is the diffraction grating formula?</vt:lpstr>
      <vt:lpstr>Wavelength with a diffraction grating</vt:lpstr>
      <vt:lpstr>Almost identical to Young’s slits experiment:</vt:lpstr>
      <vt:lpstr>Same method and measurements</vt:lpstr>
      <vt:lpstr>Results and calculations</vt:lpstr>
      <vt:lpstr>A narrow beam of white light is shone through a diffraction grating. A bright spot with two multicoloured bands on either side of it forms on a screen. Identify where the colours white, red, green and blue appear. </vt:lpstr>
      <vt:lpstr>Exercise</vt:lpstr>
      <vt:lpstr>Predictions using 𝒏𝝀=𝒅 𝐬𝐢𝐧⁡𝜽 </vt:lpstr>
      <vt:lpstr>Revision Summary</vt:lpstr>
      <vt:lpstr>Please give feedback…</vt:lpstr>
      <vt:lpstr>Additional slides</vt:lpstr>
      <vt:lpstr>Resources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2.2 Waves</dc:title>
  <dc:creator>Richard Downey</dc:creator>
  <cp:lastModifiedBy>Richard Downey</cp:lastModifiedBy>
  <cp:revision>1</cp:revision>
  <cp:lastPrinted>2026-09-26T16:52:58Z</cp:lastPrinted>
  <dcterms:created xsi:type="dcterms:W3CDTF">2026-03-13T19:44:19Z</dcterms:created>
  <dcterms:modified xsi:type="dcterms:W3CDTF">2026-09-26T18:52:05Z</dcterms:modified>
</cp:coreProperties>
</file>